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19"/>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1"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1166" y="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550FC-F83E-482D-AC9B-041CB5B464B5}"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07693-251F-4213-87B6-A5DC3990B348}" type="slidenum">
              <a:rPr lang="en-US" smtClean="0"/>
              <a:t>‹#›</a:t>
            </a:fld>
            <a:endParaRPr lang="en-US"/>
          </a:p>
        </p:txBody>
      </p:sp>
    </p:spTree>
    <p:extLst>
      <p:ext uri="{BB962C8B-B14F-4D97-AF65-F5344CB8AC3E}">
        <p14:creationId xmlns:p14="http://schemas.microsoft.com/office/powerpoint/2010/main" val="396897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07693-251F-4213-87B6-A5DC3990B348}" type="slidenum">
              <a:rPr lang="en-US" smtClean="0"/>
              <a:t>3</a:t>
            </a:fld>
            <a:endParaRPr lang="en-US"/>
          </a:p>
        </p:txBody>
      </p:sp>
    </p:spTree>
    <p:extLst>
      <p:ext uri="{BB962C8B-B14F-4D97-AF65-F5344CB8AC3E}">
        <p14:creationId xmlns:p14="http://schemas.microsoft.com/office/powerpoint/2010/main" val="177736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13845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27825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174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25103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328477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1206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5923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6216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7173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58996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4/21/2025</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44904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4/21/2025</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01711767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1" r:id="rId6"/>
    <p:sldLayoutId id="2147483767" r:id="rId7"/>
    <p:sldLayoutId id="2147483768" r:id="rId8"/>
    <p:sldLayoutId id="2147483769" r:id="rId9"/>
    <p:sldLayoutId id="2147483770" r:id="rId10"/>
    <p:sldLayoutId id="2147483772"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j.agwat.2025.109303" TargetMode="External"/><Relationship Id="rId2" Type="http://schemas.openxmlformats.org/officeDocument/2006/relationships/hyperlink" Target="https://doi.org/10.1016/j.agwat.2025.109319" TargetMode="External"/><Relationship Id="rId1" Type="http://schemas.openxmlformats.org/officeDocument/2006/relationships/slideLayout" Target="../slideLayouts/slideLayout7.xml"/><Relationship Id="rId5" Type="http://schemas.openxmlformats.org/officeDocument/2006/relationships/hyperlink" Target="https://doi.org/10.1016/j.jag.2018.08.015" TargetMode="External"/><Relationship Id="rId4" Type="http://schemas.openxmlformats.org/officeDocument/2006/relationships/hyperlink" Target="https://doi.org/10.1016/j.ecoinf.2025.10307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mparison of a satellite image&#10;&#10;AI-generated content may be incorrect.">
            <a:extLst>
              <a:ext uri="{FF2B5EF4-FFF2-40B4-BE49-F238E27FC236}">
                <a16:creationId xmlns:a16="http://schemas.microsoft.com/office/drawing/2014/main" id="{18A6897F-9356-4B28-75DB-8474A4FE48C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r="2223" b="1"/>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25810E-15C4-3CE2-B1C0-DB65DFCA895C}"/>
              </a:ext>
            </a:extLst>
          </p:cNvPr>
          <p:cNvSpPr txBox="1"/>
          <p:nvPr/>
        </p:nvSpPr>
        <p:spPr>
          <a:xfrm>
            <a:off x="2969514" y="258900"/>
            <a:ext cx="7719822" cy="3170099"/>
          </a:xfrm>
          <a:prstGeom prst="rect">
            <a:avLst/>
          </a:prstGeom>
          <a:noFill/>
        </p:spPr>
        <p:txBody>
          <a:bodyPr wrap="square">
            <a:spAutoFit/>
          </a:bodyPr>
          <a:lstStyle/>
          <a:p>
            <a:pPr algn="ctr" defTabSz="3008630">
              <a:spcBef>
                <a:spcPct val="50000"/>
              </a:spcBef>
              <a:defRPr/>
            </a:pPr>
            <a:r>
              <a:rPr lang="en-US" sz="5000" b="1" dirty="0">
                <a:solidFill>
                  <a:schemeClr val="tx2"/>
                </a:solidFill>
                <a:latin typeface="Arial Black" pitchFamily="34" charset="0"/>
              </a:rPr>
              <a:t>Spatiotemporal Analysis of the Shrinking of Lake Milh in Karbala, Iraq</a:t>
            </a:r>
            <a:endParaRPr lang="en-US" sz="5000" b="1" dirty="0">
              <a:solidFill>
                <a:schemeClr val="accent1"/>
              </a:solidFill>
              <a:latin typeface="Arial Black" pitchFamily="34" charset="0"/>
            </a:endParaRPr>
          </a:p>
        </p:txBody>
      </p:sp>
      <p:sp>
        <p:nvSpPr>
          <p:cNvPr id="16" name="Text Box 354">
            <a:extLst>
              <a:ext uri="{FF2B5EF4-FFF2-40B4-BE49-F238E27FC236}">
                <a16:creationId xmlns:a16="http://schemas.microsoft.com/office/drawing/2014/main" id="{80ED2029-24EC-9AA4-6922-72B68A4F67F5}"/>
              </a:ext>
            </a:extLst>
          </p:cNvPr>
          <p:cNvSpPr txBox="1">
            <a:spLocks noChangeArrowheads="1"/>
          </p:cNvSpPr>
          <p:nvPr/>
        </p:nvSpPr>
        <p:spPr bwMode="auto">
          <a:xfrm>
            <a:off x="5468703" y="3041201"/>
            <a:ext cx="4824572" cy="775597"/>
          </a:xfrm>
          <a:prstGeom prst="rect">
            <a:avLst/>
          </a:prstGeom>
          <a:noFill/>
          <a:ln w="9525">
            <a:noFill/>
            <a:miter lim="800000"/>
            <a:headEnd/>
            <a:tailEnd/>
          </a:ln>
          <a:effectLst/>
        </p:spPr>
        <p:txBody>
          <a:bodyPr wrap="square" lIns="67520" tIns="329184" rIns="67520" bIns="256032">
            <a:spAutoFit/>
          </a:bodyPr>
          <a:lstStyle/>
          <a:p>
            <a:pPr algn="ctr" defTabSz="3008630">
              <a:spcBef>
                <a:spcPct val="50000"/>
              </a:spcBef>
              <a:defRPr/>
            </a:pPr>
            <a:r>
              <a:rPr lang="en-US" sz="1200" b="1" dirty="0">
                <a:solidFill>
                  <a:schemeClr val="accent1"/>
                </a:solidFill>
                <a:latin typeface="Arial" panose="020B0604020202020204" pitchFamily="34" charset="0"/>
                <a:cs typeface="Arial" panose="020B0604020202020204" pitchFamily="34" charset="0"/>
              </a:rPr>
              <a:t>Albany Zavarce · Dr. Ignatius, IESA</a:t>
            </a:r>
          </a:p>
        </p:txBody>
      </p:sp>
      <p:pic>
        <p:nvPicPr>
          <p:cNvPr id="17" name="Picture 16" descr="A logo on a black background&#10;&#10;AI-generated content may be incorrect.">
            <a:extLst>
              <a:ext uri="{FF2B5EF4-FFF2-40B4-BE49-F238E27FC236}">
                <a16:creationId xmlns:a16="http://schemas.microsoft.com/office/drawing/2014/main" id="{14AB017E-3005-6B1E-FC89-110BAAD65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13" y="96976"/>
            <a:ext cx="848924" cy="979349"/>
          </a:xfrm>
          <a:prstGeom prst="rect">
            <a:avLst/>
          </a:prstGeom>
        </p:spPr>
      </p:pic>
      <p:grpSp>
        <p:nvGrpSpPr>
          <p:cNvPr id="28" name="Group 27">
            <a:extLst>
              <a:ext uri="{FF2B5EF4-FFF2-40B4-BE49-F238E27FC236}">
                <a16:creationId xmlns:a16="http://schemas.microsoft.com/office/drawing/2014/main" id="{E97E7055-084D-43C9-1563-CCA033C1E682}"/>
              </a:ext>
            </a:extLst>
          </p:cNvPr>
          <p:cNvGrpSpPr/>
          <p:nvPr/>
        </p:nvGrpSpPr>
        <p:grpSpPr>
          <a:xfrm>
            <a:off x="11234163" y="96976"/>
            <a:ext cx="848924" cy="775597"/>
            <a:chOff x="10914569" y="96976"/>
            <a:chExt cx="1168518" cy="1122224"/>
          </a:xfrm>
        </p:grpSpPr>
        <p:pic>
          <p:nvPicPr>
            <p:cNvPr id="18" name="Picture 17" descr="A grey globe with continents&#10;&#10;AI-generated content may be incorrect.">
              <a:extLst>
                <a:ext uri="{FF2B5EF4-FFF2-40B4-BE49-F238E27FC236}">
                  <a16:creationId xmlns:a16="http://schemas.microsoft.com/office/drawing/2014/main" id="{528DBE0D-4947-3A39-B4E5-512C82302C54}"/>
                </a:ext>
              </a:extLst>
            </p:cNvPr>
            <p:cNvPicPr>
              <a:picLocks noChangeAspect="1"/>
            </p:cNvPicPr>
            <p:nvPr/>
          </p:nvPicPr>
          <p:blipFill>
            <a:blip r:embed="rId4" cstate="print">
              <a:extLst>
                <a:ext uri="{28A0092B-C50C-407E-A947-70E740481C1C}">
                  <a14:useLocalDpi xmlns:a14="http://schemas.microsoft.com/office/drawing/2010/main" val="0"/>
                </a:ext>
              </a:extLst>
            </a:blip>
            <a:srcRect l="5160" t="4121" r="4762" b="5062"/>
            <a:stretch/>
          </p:blipFill>
          <p:spPr>
            <a:xfrm>
              <a:off x="10914569" y="96976"/>
              <a:ext cx="1168518" cy="1122224"/>
            </a:xfrm>
            <a:prstGeom prst="ellipse">
              <a:avLst/>
            </a:prstGeom>
            <a:ln w="3175">
              <a:solidFill>
                <a:schemeClr val="tx1"/>
              </a:solidFill>
            </a:ln>
            <a:effectLst>
              <a:outerShdw blurRad="50800" dist="38100" dir="2700000" algn="tl" rotWithShape="0">
                <a:prstClr val="black">
                  <a:alpha val="40000"/>
                </a:prstClr>
              </a:outerShdw>
            </a:effectLst>
          </p:spPr>
        </p:pic>
        <p:sp>
          <p:nvSpPr>
            <p:cNvPr id="20" name="Oval 19">
              <a:extLst>
                <a:ext uri="{FF2B5EF4-FFF2-40B4-BE49-F238E27FC236}">
                  <a16:creationId xmlns:a16="http://schemas.microsoft.com/office/drawing/2014/main" id="{8277096A-31E7-04E9-5927-A9F69433E1CD}"/>
                </a:ext>
              </a:extLst>
            </p:cNvPr>
            <p:cNvSpPr/>
            <p:nvPr/>
          </p:nvSpPr>
          <p:spPr>
            <a:xfrm>
              <a:off x="11717171" y="347527"/>
              <a:ext cx="91205" cy="9817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spTree>
    <p:extLst>
      <p:ext uri="{BB962C8B-B14F-4D97-AF65-F5344CB8AC3E}">
        <p14:creationId xmlns:p14="http://schemas.microsoft.com/office/powerpoint/2010/main" val="166256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B40228-2DC6-EDD5-FD8A-3874F2BD2F73}"/>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B6ABC847-210B-0309-8CF7-A2E1190F96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0E2A03ED-0EE5-E30A-5A2F-C58A36B7E3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65DB6CE9-12FE-64B8-E077-6114135129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BC7653D7-42DC-6D1A-A7EC-5914171574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789EBC80-7AD4-9E91-F3C9-39FC371BC7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6D7103C2-8F37-7BBD-EFF7-9A4D930CED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D0431B3A-C6ED-5426-D778-F20BC06403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01FB10DF-FB80-03F9-CFB8-E5A7FFCA71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36D4F02B-045C-4D1F-D6F0-91A70D373D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2D2DF687-851F-FAEF-499C-B7966B07A3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14C609AD-1FCF-C175-5F10-C2660F2846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FBA91E38-1FC6-3252-8D7A-C7D1F73A6D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FC344843-4C16-1CBE-93A0-55305C49E1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E335FC7E-CCF0-63A3-E488-8A72ABA141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EEB1B018-8E0C-D872-7B49-57C47ABD14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4540A81E-D3D5-B860-D1DB-FD2B3919F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C4A3B43C-E6F7-6B1B-D17D-1B0B1751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2D463DC9-4036-C372-9D3A-FBE1E185C1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E5479D01-3962-E616-DA78-6E62E6B934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CDB3410C-2E89-E0B1-F9B1-91B4B43614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D45722D0-0349-B8E2-58D3-8731B72C9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7390F7C8-5E5C-4725-16B4-25B6AB3E5D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70EDE1AA-4325-454D-E268-D71D0ABDB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27DD93A8-E62F-E214-2C74-9246BD9A1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9ABE51A5-A450-7CE4-AB1A-4EC93E6DEA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25321F0C-2F3F-DC9E-32EF-B10B1DF9A2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63970414-A0F7-67B8-7053-FB7DD2DED7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36C5848C-53FA-3E49-AE43-B1AE59F35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BE1E0C34-071C-C0C4-B353-7B3E8FCABA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B3CFA7BD-E52C-6AC2-332F-160A903A7E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00DB4989-84EA-CD20-4EB6-9D142C757D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F36E4B78-CD7E-48A7-3677-956EED386E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6ED2B5C6-E9E3-078C-6750-CFE2E0A4E5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80190959-46D4-15F2-3A35-8E0490FA4C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57D43A64-9E82-481A-0367-28A466B1FA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90A8DDAF-B577-E2CC-AF73-26010C874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F43FC676-D604-FE7B-CB2D-9CA677A5E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537E559B-8290-D732-CC12-46BF69A89B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9360B9F2-54E9-66B9-E3A6-A803B4A23F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51F17B2A-E6E6-17A3-EF06-FAB1F392A6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5BB4EAA4-51FD-35B4-2154-618BF73D9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0F453B96-ADAD-BF91-D175-3B8607D175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6BF3A63B-CB14-24A0-9EF2-738CAF253C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E360D080-93AF-64F9-C7AF-A2A7517B21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20278E6D-FA7E-9FF7-039E-613457E4C7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47908E27-DECA-B248-1DAC-C810370D65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903C6664-AD27-C9AF-A33C-402481655C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F09EAD75-B5FC-C91D-562B-DA4B0D7F54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5440447F-6F99-3EB5-F366-A52089E6AC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A0F224D4-544D-DA66-FA58-E01310005C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6ED55547-5E2E-236D-3466-67BB6E9EC8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7942D01A-2B33-5FBF-C048-C1CD2BD05C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9197DAAC-9D2B-0724-C25E-1620801AA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10EC393F-E06C-EBAD-53FB-C7CD670E37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AB40233F-AA17-3DD3-155D-5DA27D5B0C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F924FAFA-BA93-CF0F-7619-AAF7EF762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202BEE39-B5F0-04C0-67C9-D01058CDC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6B90696A-84D2-1F23-9AAD-C655FF5A53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49D1A87B-CD58-A914-2063-6384E837D2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6FAA7939-7E2A-90C1-C885-2079DAB21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FB98145-2B02-C13E-FE97-B4541A90FEAC}"/>
              </a:ext>
            </a:extLst>
          </p:cNvPr>
          <p:cNvSpPr txBox="1"/>
          <p:nvPr/>
        </p:nvSpPr>
        <p:spPr>
          <a:xfrm>
            <a:off x="842719" y="516795"/>
            <a:ext cx="8685329" cy="1372823"/>
          </a:xfrm>
          <a:prstGeom prst="rect">
            <a:avLst/>
          </a:prstGeom>
        </p:spPr>
        <p:txBody>
          <a:bodyPr vert="horz" lIns="91440" tIns="45720" rIns="91440" bIns="45720" rtlCol="0" anchor="ctr">
            <a:normAutofit/>
          </a:bodyPr>
          <a:lstStyle/>
          <a:p>
            <a:pPr>
              <a:spcBef>
                <a:spcPct val="0"/>
              </a:spcBef>
              <a:spcAft>
                <a:spcPts val="600"/>
              </a:spcAft>
            </a:pPr>
            <a:r>
              <a:rPr lang="en-US" sz="4000" dirty="0">
                <a:solidFill>
                  <a:schemeClr val="tx2"/>
                </a:solidFill>
                <a:latin typeface="Arial" panose="020B0604020202020204" pitchFamily="34" charset="0"/>
                <a:ea typeface="+mj-ea"/>
                <a:cs typeface="Arial" panose="020B0604020202020204" pitchFamily="34" charset="0"/>
              </a:rPr>
              <a:t>Tasseled Cap Transformation</a:t>
            </a:r>
            <a:endParaRPr lang="en-US" sz="4000" kern="1200" dirty="0">
              <a:solidFill>
                <a:schemeClr val="tx2"/>
              </a:solidFill>
              <a:latin typeface="Arial" panose="020B0604020202020204" pitchFamily="34" charset="0"/>
              <a:ea typeface="+mj-ea"/>
              <a:cs typeface="Arial" panose="020B0604020202020204" pitchFamily="34" charset="0"/>
            </a:endParaRPr>
          </a:p>
        </p:txBody>
      </p:sp>
      <p:grpSp>
        <p:nvGrpSpPr>
          <p:cNvPr id="76" name="Group 75">
            <a:extLst>
              <a:ext uri="{FF2B5EF4-FFF2-40B4-BE49-F238E27FC236}">
                <a16:creationId xmlns:a16="http://schemas.microsoft.com/office/drawing/2014/main" id="{D90009ED-AA6E-2BE4-8C2E-DEA641B16A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2297454C-D755-1155-EE1C-5C724A755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EBA7E122-0DF9-7A0A-E6EC-E8E1829A96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9F4751AC-207E-C81C-5FF5-5B9F16F4B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ACCB80F7-7E20-E4E3-1F3F-73CF877259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9072D7FE-3F17-381D-CE70-D8A09D2413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70D58B57-8F82-7679-2747-ECE540B230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8F753AB9-B524-24FB-59F3-3B5D359DF7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76E32EF7-75AF-EA54-88AC-761F350AA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7A8218FA-9DB6-6407-5225-B1669F419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6DF6529B-B354-24D2-D142-22214719C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E1461B83-6AFD-0BF6-9597-5257E4DD25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02BBE7BF-5090-8E69-57F1-2501FA5564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49A23DCC-02C8-2A9A-D016-8ACC6FAE35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9129A460-E21D-DD6C-DB3B-46EDE4474F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F802B458-00A9-52E4-DD1C-A6776A823C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042C6B82-E22C-52B4-1264-3F08AF985A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B423EAC2-080D-9E79-998B-59AE5145B6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BD0695A8-5387-9516-52E1-09E233EDDA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568F6713-6B7B-4F64-179A-0BF91116D7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1EB05BE1-713A-B4A7-A0E3-BBFD9275A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E1F46187-AEA6-201E-0270-3F58387695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B661206D-9A8B-09FC-29ED-04F1B36B3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93E2AE7A-8BBC-D464-1A6E-8F8D735D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7F817B4B-B76E-E1AE-DF7F-7DB5C6189C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C2C6454D-5546-D829-6D2B-1AB9AC5998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007FEF09-583A-2734-B9AB-CABF6E68B2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7BE84D58-204E-C696-5CC1-3FDE332AF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1FFD6B04-8FFE-CA4E-0EE9-0BEB442D43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E1CF2EE6-B35C-A91F-252A-37EEF30780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F2680D2B-A5B3-C228-BB0D-928C85F93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9248ECFE-3111-B9B1-837A-CC6B7493DC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97BDC405-1951-1686-AFE8-BC79F4F8A8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B7E0DABB-EFD7-C004-8C5D-D29D51DCF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6173C289-DEBB-3D33-7083-CBAC571FEB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EBD9AB6B-8E9C-DADE-115F-7EFFF9965B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36341158-47C0-469E-0B96-54956EEA7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FAD04C69-433E-0832-4D60-C7607BF2DB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CB715239-901F-88CB-8F7C-9B77B580DE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5B2D739D-2126-923C-183D-5D1F74AA2A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65BA71BA-616F-76CC-F801-2869F8AFFC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30F2B142-EC5A-CC84-ABA4-60339F1B5A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BF400B78-B8DE-F2D7-8FF9-A66DEE7037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0AB9164A-0476-A970-AD0C-3ACDE0BED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3D05B639-82C6-A2E2-A16A-A60B53734B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CAE9E30F-FC86-DA84-25AF-67ED35A331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B9B0E48E-5FE1-DCFC-2A80-8A8B0CFBA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0E88932C-D245-6D32-2244-6AB322F0FC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5366731F-43CD-2595-53F9-B8E9D1E2CB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C943AF50-43BB-D9A3-673D-07D92AA2A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28632709-8399-3FBB-C7B3-3D279F8892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10275188-7B14-C413-E9CB-C0331F7E2E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9DED511F-196E-7B76-44ED-FE9FDEEA39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A67C9791-FB9E-82B9-713B-36C0AB9D91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48282432-E1C0-1506-C2C2-218747F043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EE7D4821-3C7A-542D-FEDA-0F84B2B98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3464FB0B-8D75-3893-9677-08E9634106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474A568D-E965-445D-D36C-AC54F523F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AB51DF3A-C9E2-DF31-0A71-F8CB702512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8A004C75-DEE8-BCC1-8B6E-EE201568B2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31454D8F-0F3A-9BB6-1092-ADB5F26E5E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029D1BD8-FCCD-9F85-3300-39D0FACD7E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3A4F6F3D-D14D-172E-1FC6-8CBFFFB0C4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8A82BA8F-9DBA-AA02-0CA9-ABE0A2F456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0356F556-0926-D1D0-5ED1-2B96A5831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0BB6536E-3DA3-174B-9AF1-0F83674047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9513C71D-61EC-53CB-61D7-4D5B1A58F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D05667A3-1079-6E24-8C41-627A3F9C09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B3E29026-6C7E-1A1A-41B9-0A919EC886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79A3E908-E636-EF9E-C15E-42D89BD1D6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38093CC2-1A9A-67CF-107F-176D432DF6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20CD9504-D769-5C47-6BA4-4B944AFDD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9899F724-19FA-C1B6-6DF4-85C98201D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957BBB76-7CD8-E72B-1038-A9920AFDF0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0213C9BC-788B-91B7-5207-ED4DC2754E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048646CC-9BE7-9669-17B9-0F87D7BE1F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418B6998-80B0-1B26-FA9B-B169548CAA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1CF48E56-1472-E5E7-83E9-D1185CB3C0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57CCCB37-744C-5483-FA81-9C7B12401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89C01510-AC86-925D-6EB6-C025FF1CF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10E4B34F-FC64-914F-9C76-BB800B819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C0E8F44D-9AE4-1B0F-5F5E-B4AA7AF919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3830FDBD-B939-16A4-473C-7843C45D8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23D262E6-CD80-A677-4100-655538BE4C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C014D7A3-18FA-9092-2112-CE8EC5D75B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AF85C11F-AD60-9CF3-94D0-897319287F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7C021BF-03FA-B18D-8008-6CD8A77004B2}"/>
              </a:ext>
            </a:extLst>
          </p:cNvPr>
          <p:cNvSpPr txBox="1"/>
          <p:nvPr/>
        </p:nvSpPr>
        <p:spPr>
          <a:xfrm>
            <a:off x="842719" y="2116560"/>
            <a:ext cx="9600385" cy="1020921"/>
          </a:xfrm>
          <a:prstGeom prst="rect">
            <a:avLst/>
          </a:prstGeom>
          <a:noFill/>
        </p:spPr>
        <p:txBody>
          <a:bodyPr wrap="square">
            <a:spAutoFit/>
          </a:bodyPr>
          <a:lstStyle/>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Tasseled </a:t>
            </a:r>
            <a:r>
              <a:rPr lang="en-US" kern="100" dirty="0">
                <a:latin typeface="Arial" panose="020B0604020202020204" pitchFamily="34" charset="0"/>
                <a:ea typeface="Aptos" panose="020B0004020202020204" pitchFamily="34" charset="0"/>
                <a:cs typeface="Arial" panose="020B0604020202020204" pitchFamily="34" charset="0"/>
              </a:rPr>
              <a:t>C</a:t>
            </a:r>
            <a:r>
              <a:rPr lang="en-US" kern="100" dirty="0">
                <a:effectLst/>
                <a:latin typeface="Arial" panose="020B0604020202020204" pitchFamily="34" charset="0"/>
                <a:ea typeface="Aptos" panose="020B0004020202020204" pitchFamily="34" charset="0"/>
                <a:cs typeface="Arial" panose="020B0604020202020204" pitchFamily="34" charset="0"/>
              </a:rPr>
              <a:t>ap </a:t>
            </a:r>
            <a:r>
              <a:rPr lang="en-US" kern="100" dirty="0">
                <a:latin typeface="Arial" panose="020B0604020202020204" pitchFamily="34" charset="0"/>
                <a:ea typeface="Aptos" panose="020B0004020202020204" pitchFamily="34" charset="0"/>
                <a:cs typeface="Arial" panose="020B0604020202020204" pitchFamily="34" charset="0"/>
              </a:rPr>
              <a:t>T</a:t>
            </a:r>
            <a:r>
              <a:rPr lang="en-US" kern="100" dirty="0">
                <a:effectLst/>
                <a:latin typeface="Arial" panose="020B0604020202020204" pitchFamily="34" charset="0"/>
                <a:ea typeface="Aptos" panose="020B0004020202020204" pitchFamily="34" charset="0"/>
                <a:cs typeface="Arial" panose="020B0604020202020204" pitchFamily="34" charset="0"/>
              </a:rPr>
              <a:t>ransformation was applied to Sentinel-2 data from January 16, 2024, converting the multispectral information into three key components: brightness, greenness, and wetness. </a:t>
            </a:r>
          </a:p>
        </p:txBody>
      </p:sp>
      <p:pic>
        <p:nvPicPr>
          <p:cNvPr id="4100" name="Picture 4" descr="Remote Sensing — ISCIENCES">
            <a:extLst>
              <a:ext uri="{FF2B5EF4-FFF2-40B4-BE49-F238E27FC236}">
                <a16:creationId xmlns:a16="http://schemas.microsoft.com/office/drawing/2014/main" id="{7A7F8A3B-4BE1-C98F-8AE6-717386F65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628" y="3257460"/>
            <a:ext cx="2623729" cy="211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86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24D98D7-84DA-7E21-C55A-4DC6F39891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33549"/>
            <a:ext cx="3840480" cy="3550417"/>
          </a:xfrm>
          <a:prstGeom prst="rect">
            <a:avLst/>
          </a:prstGeom>
        </p:spPr>
      </p:pic>
      <p:pic>
        <p:nvPicPr>
          <p:cNvPr id="5" name="Graphic 4">
            <a:extLst>
              <a:ext uri="{FF2B5EF4-FFF2-40B4-BE49-F238E27FC236}">
                <a16:creationId xmlns:a16="http://schemas.microsoft.com/office/drawing/2014/main" id="{75E1F551-AF12-4269-1D8C-5D3227103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9293" y="633549"/>
            <a:ext cx="4032707" cy="3550417"/>
          </a:xfrm>
          <a:prstGeom prst="rect">
            <a:avLst/>
          </a:prstGeom>
        </p:spPr>
      </p:pic>
      <p:pic>
        <p:nvPicPr>
          <p:cNvPr id="7" name="Graphic 6">
            <a:extLst>
              <a:ext uri="{FF2B5EF4-FFF2-40B4-BE49-F238E27FC236}">
                <a16:creationId xmlns:a16="http://schemas.microsoft.com/office/drawing/2014/main" id="{ADD220A5-72FB-B8E5-E11B-7FDD661686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1051" y="633548"/>
            <a:ext cx="4017671" cy="3550417"/>
          </a:xfrm>
          <a:prstGeom prst="rect">
            <a:avLst/>
          </a:prstGeom>
        </p:spPr>
      </p:pic>
      <p:pic>
        <p:nvPicPr>
          <p:cNvPr id="9" name="Picture 8" descr="A diagram of soil and water&#10;&#10;AI-generated content may be incorrect.">
            <a:extLst>
              <a:ext uri="{FF2B5EF4-FFF2-40B4-BE49-F238E27FC236}">
                <a16:creationId xmlns:a16="http://schemas.microsoft.com/office/drawing/2014/main" id="{D1B7ECF1-AAE4-C3BC-0C7D-98EA96E27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802" y="4481988"/>
            <a:ext cx="7056732" cy="2209992"/>
          </a:xfrm>
          <a:prstGeom prst="rect">
            <a:avLst/>
          </a:prstGeom>
        </p:spPr>
      </p:pic>
    </p:spTree>
    <p:extLst>
      <p:ext uri="{BB962C8B-B14F-4D97-AF65-F5344CB8AC3E}">
        <p14:creationId xmlns:p14="http://schemas.microsoft.com/office/powerpoint/2010/main" val="47836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46159E-5AE1-9DE2-6F6C-29583F2FBB9C}"/>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4848AE5F-C7CA-49A4-A3FF-14A5E0E0B6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BC345491-626E-8F9B-9415-2C897CC95F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B1AAD9AB-7BE8-0BA6-F949-86FDEBD2B3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707EE44A-B395-4C5A-E9B5-635A239B4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EE929F30-4319-69FB-2981-FA21206691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9B4EB07D-22E3-109E-C280-BC9E2EBFEE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E4D5F151-CD42-8730-7087-A1DFE7321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0D4C9ABD-380B-C33F-4A10-718E1CBEEF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47C8A10E-F61E-BF5F-6642-7BC1A89F3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97E8DCDF-8374-E14A-8D94-C70C0FA32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DC451CDE-C074-6DC4-084C-6BA94FA55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B04C53CC-C760-5FA2-90EE-3B27B27912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53B6ED45-F315-998A-9771-B3EDDD86CF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AC22CD88-BDBF-3BCF-682F-E7829447F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08C34EF3-F683-F23B-CCCE-62B0F09C2D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0602A648-0DAB-9831-9C00-2C28D7C21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416DB57C-E5D1-23AB-059C-EE987A659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7C35BD26-86D7-1D3F-3830-F6A22AFFB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DDF8C541-575C-A69C-A300-52326F34A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AA6BE5FE-6EE7-63DB-6B19-7AC11F51C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1C3B7CA6-FEEE-1235-FEFA-7C3F1DD662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1FE2610F-2A74-1CF3-419E-118E685D2C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35E4FD3A-6D32-26AE-AC39-736E3BB2CA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2C48E955-EF1E-A478-0AEA-649DA47F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69993E48-47F4-B4B1-7018-856CE2B437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6E639334-0C7D-5B3E-A0A4-A607ABCEDC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7AD5FA73-C763-B840-94F0-C7FE726FF1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B91B6554-398C-8D9B-F374-F8AF5F654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3956615B-5C6C-E7C8-9A99-022ED82A7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2A1D9F1C-0652-4F54-5C58-0E5EE1BC2D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C6054583-18FF-243F-502F-A51920F97F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63F9857B-2524-98B1-D2F8-5BC76C9841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5226A837-1B92-7F01-6BEE-C5C4AB08C5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B01511DC-3365-4759-B223-D25EBBF071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0F444987-F625-626B-26BF-D1D1B6F4B5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2561FB55-CD7E-5C28-ACFC-E491FAE87F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D30DF093-52FD-472F-9DA2-EEE1DF6793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F3A49D83-0E35-C084-3AAD-F88DFF37B6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9240E141-6C91-7B44-C3A1-FB782B2559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E77D375C-6447-E764-3D13-0E6383DFA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208AFF78-207D-6C2F-94A7-F2E567969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25C16840-A075-BC84-629E-F412F9985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C47C7D2E-ABAE-B282-C6DC-808889AA7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3715E6D4-9461-D76C-DF0C-8CAB7FA57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1C0061C4-8C0D-6ED8-2FA1-C8EB8C9846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06370348-F5CF-364C-5495-9ACF40507A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382DEE91-3400-0839-AFAD-666909E22D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3E691B28-9A4E-3237-D214-D10098279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BEB596A2-F0FD-509F-0C2F-BCDA9DC4E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A57643F3-7675-21FD-C4C6-F13C4A615B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8A259C7B-6C62-4A9E-8099-3AC5C0961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06F914B9-E984-96C0-C785-2C83F68B3F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06ED1D62-A539-A237-8263-043E2A07A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73716FD2-3185-D244-980C-85460FFC7F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0BA1FE5C-C144-443D-FCC8-3C1A019648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0F5F3E6B-681A-FB25-2AC2-80DC7DCF14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CA76678E-911C-1D28-7152-6936E03889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8B261E62-A097-3C61-515C-42EA031839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0237A15F-AEBD-8647-AEC8-2E00F73C7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C24CB10B-EA5B-EB65-59ED-0B8A482AC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D6DB206-C0D3-C5B6-9BDF-759E8AC8F6EE}"/>
              </a:ext>
            </a:extLst>
          </p:cNvPr>
          <p:cNvSpPr txBox="1"/>
          <p:nvPr/>
        </p:nvSpPr>
        <p:spPr>
          <a:xfrm>
            <a:off x="842719" y="516795"/>
            <a:ext cx="8685329" cy="1372823"/>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Change Detection</a:t>
            </a:r>
          </a:p>
        </p:txBody>
      </p:sp>
      <p:grpSp>
        <p:nvGrpSpPr>
          <p:cNvPr id="76" name="Group 75">
            <a:extLst>
              <a:ext uri="{FF2B5EF4-FFF2-40B4-BE49-F238E27FC236}">
                <a16:creationId xmlns:a16="http://schemas.microsoft.com/office/drawing/2014/main" id="{8F53D513-4D92-AB71-595E-7C40D79473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3D4CB43D-1DB0-07A3-F25A-F6622A7F29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12F00839-F46F-93C4-0BCC-11AD35B631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D3C8F4A3-CFD6-019D-276C-C9FB5189C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F1B853AE-C982-3E2C-AF16-AD262CF41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6F01C989-0B32-FEEB-40CA-34EB51533D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A6B5E2AB-C07B-01CB-27E5-94F0D879B3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A4A5C243-67E4-96FB-A5A0-6950DF006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ED6D3D15-864A-59D3-BE49-252385535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AEDCF636-E1C1-A244-C10B-B4A27AE216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B079F985-1E20-8A1F-92AE-2E0A11F6FB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C2F9115B-0F91-51FD-D5D7-D42A9F6157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3B27809E-30B4-CCBD-D68B-185DB760DF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6EECDFCE-89ED-3ACB-1ED8-184721F853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35360B32-249B-58AB-AC29-BEE0429567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7A50F02B-DAF3-8770-6712-1A7DEFAA5A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9CE49194-1EAD-D985-DD67-81A1F7030E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8FD0B5D5-359F-C347-346E-70BD9FBCC6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F7CD8BF7-8269-EA23-2E9C-DB6DCCADD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12E73E3A-033A-CF4E-E953-A813260AF2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11387217-0D30-05A8-62DF-0ECFD93635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C2AFD2EA-0C81-5694-6CE7-7D3D5B4D75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AD915040-1664-3878-50EA-A1D70DB944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41F59ADF-B79A-B8D2-7796-9E0176E1CE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0DD19941-31CF-345E-D0FB-E659539EBB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C55260D2-320F-D4BB-5AC4-86943EB043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A52ABCCD-8282-0411-A8BE-E6D75B833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19AB0B45-F7A1-C5B6-6FF6-D718FCB75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315AA3E3-D1AD-77AF-C319-8CF3FB4EA0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AB54F82F-9141-5F4C-B472-80CDA54016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8253F292-3BE2-2392-AE2D-34955C8D42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02EF7C00-5620-1ED3-4776-B55828D47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56E1AEA1-0347-66FD-EB90-9DD3A2E3A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CC54E6A4-2B3E-7952-00D3-1CD28E871D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F1CF1A0A-9567-52C7-E8E2-4369352114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63226BF4-0D9C-C9ED-5458-92931B1DEB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B60F4745-5C01-4E93-3F08-B1E298D28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DFCA7162-11FD-471D-DE19-D22CC1E568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6CC3070E-F5A7-A433-C29B-F991E22A6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AC6B44A3-DA17-0563-4908-478121BABA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FAA160AC-DEAF-1C86-8BCD-55DA4EC508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FE360570-5365-08BF-5412-882768E0F5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EC1203E2-A1E1-DBC8-1791-C2624B78F8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FBC1434B-3397-E642-DF6A-56EBB9AFA6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AD8DC487-5C41-13AB-1A24-BB5226301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866E00DE-DB3F-C6C1-FD52-8C84148A8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A5D426AF-6BBC-0649-9ACD-838C7B153D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590995A8-25E2-5396-B052-E94108EA81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223064A1-C8D4-0B33-1F83-42FA303250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87B28865-550E-008D-0C4E-49ED6FA212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A52114D2-403D-2EA1-C6A4-B047DFCFCC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2582AA1C-FFDD-F1C4-6650-9F8AEFB66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8A484984-D76F-EB83-85A7-9B078DC27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935EE449-80A6-2A88-4AB9-CB4E8867E3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17F603DC-934B-E9FC-6B2E-2D5CCDC9AA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CF5F64CE-F925-1F50-14B6-622C024860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7197EC7A-5C6C-45B8-A953-58FDB1B117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44E831EC-6DA6-6A88-98ED-93AAF75D0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65B32075-B2A8-1FEA-87AB-AC3BA9A4A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A8559975-A258-8C03-6B4F-52E4C0EE0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96547710-EC8E-3D3C-7CF3-4CB1E79854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F3D17405-82A8-367A-F3D6-A3AF7BBCF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7626B004-D7AD-EEB6-8C2D-79DC5496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78AF5093-B2C3-5426-07B3-7C20D58F16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822BA47A-20BE-EA56-A67C-CA34092759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930558D5-CB59-0DEE-3328-1D94A1F6B6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4F182295-A69B-7D2F-328C-BE2C0BD9CD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D1872C7B-7893-B6B2-EEF4-5631BDEC22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CDB27E56-A797-6FB2-1DBE-21B27499A4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690C5AC1-31C4-9C15-1863-A17565AA4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38E400AD-5DC3-8E84-A590-833C113885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BBA86F78-1B6A-7D32-205E-994FE10A0D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28F87FAF-FBAF-3B95-2F14-69582947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A2583428-BE48-76E3-329C-2C66B54BD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3B5C0851-4FED-6624-57EF-BFBC8E78AB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E935A653-2564-C93F-3F94-BC76B044AD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A2A6734F-11B0-C8A2-3FD8-A8F485382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A23FC494-CC66-477A-2970-3D438745F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58B0FFEC-2A19-7096-BF2B-19D282DD4C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D1873DB5-B6A0-1875-7CEB-E43AEECB8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7553DEDA-D8AB-8671-DEA2-17B42AC9B4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F8DE7827-5A8C-632A-123A-F7472C39C3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3EE0B0B6-A37A-4BA9-DEC0-3B4B3A6F9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600B44A8-5C69-5DDF-0D72-FD6F03C9CA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800B13CA-B2DB-2106-6E38-D1374D641E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7B2F97F7-F2F5-2363-FA59-CEB3DF96D9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98DE1DEA-9214-04A4-B26F-3561E522599F}"/>
              </a:ext>
            </a:extLst>
          </p:cNvPr>
          <p:cNvSpPr txBox="1"/>
          <p:nvPr/>
        </p:nvSpPr>
        <p:spPr>
          <a:xfrm>
            <a:off x="425904" y="1889618"/>
            <a:ext cx="10501175" cy="923330"/>
          </a:xfrm>
          <a:prstGeom prst="rect">
            <a:avLst/>
          </a:prstGeom>
          <a:noFill/>
        </p:spPr>
        <p:txBody>
          <a:bodyPr wrap="square" rtlCol="0">
            <a:spAutoFit/>
          </a:bodyPr>
          <a:lstStyle/>
          <a:p>
            <a:r>
              <a:rPr lang="en-US" kern="100" dirty="0">
                <a:effectLst/>
                <a:latin typeface="Arial" panose="020B0604020202020204" pitchFamily="34" charset="0"/>
                <a:ea typeface="Aptos" panose="020B0004020202020204" pitchFamily="34" charset="0"/>
                <a:cs typeface="Arial" panose="020B0604020202020204" pitchFamily="34" charset="0"/>
              </a:rPr>
              <a:t>Change detection image differencing was performed using Landsat 5/8 imagery, </a:t>
            </a:r>
            <a:r>
              <a:rPr lang="en-US" kern="100" dirty="0">
                <a:latin typeface="Arial" panose="020B0604020202020204" pitchFamily="34" charset="0"/>
                <a:ea typeface="Aptos" panose="020B0004020202020204" pitchFamily="34" charset="0"/>
                <a:cs typeface="Arial" panose="020B0604020202020204" pitchFamily="34" charset="0"/>
              </a:rPr>
              <a:t>focusing on band 4 which is the Near- infrared.</a:t>
            </a:r>
            <a:r>
              <a:rPr lang="en-US" kern="100" dirty="0">
                <a:effectLst/>
                <a:latin typeface="Arial" panose="020B0604020202020204" pitchFamily="34" charset="0"/>
                <a:ea typeface="Aptos" panose="020B0004020202020204" pitchFamily="34" charset="0"/>
                <a:cs typeface="Arial" panose="020B0604020202020204" pitchFamily="34" charset="0"/>
              </a:rPr>
              <a:t> This type of map plays a key role in environmental monitoring, urban planning, and assessing impacts of both natural and human-made disasters.</a:t>
            </a:r>
            <a:r>
              <a:rPr lang="en-US" dirty="0">
                <a:latin typeface="Arial" panose="020B0604020202020204" pitchFamily="34" charset="0"/>
                <a:cs typeface="Arial" panose="020B0604020202020204" pitchFamily="34" charset="0"/>
              </a:rPr>
              <a:t> </a:t>
            </a:r>
          </a:p>
        </p:txBody>
      </p:sp>
      <p:pic>
        <p:nvPicPr>
          <p:cNvPr id="3074" name="Picture 2" descr="Analysis on change detection techniques for remote sensing applications: A  review - ScienceDirect">
            <a:extLst>
              <a:ext uri="{FF2B5EF4-FFF2-40B4-BE49-F238E27FC236}">
                <a16:creationId xmlns:a16="http://schemas.microsoft.com/office/drawing/2014/main" id="{A7585A73-A1D1-37D3-9CF9-07987F304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065" y="3443649"/>
            <a:ext cx="3328865"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04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ke&#10;&#10;AI-generated content may be incorrect.">
            <a:extLst>
              <a:ext uri="{FF2B5EF4-FFF2-40B4-BE49-F238E27FC236}">
                <a16:creationId xmlns:a16="http://schemas.microsoft.com/office/drawing/2014/main" id="{CC945EC7-95FC-3C3E-FB72-22FB1CED9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620356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44B3D0-E937-9379-A374-7FC262644E44}"/>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DB73CE96-6B7E-B832-B782-AE8671EE24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773E73F5-93A0-5E65-2935-DBE9661DEC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DB937FAB-901A-8A93-438D-F331AA6AA3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DBA08C23-8A7D-DAA5-B9B1-F037FF3B8C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71B49896-FCFA-6D16-ED04-0EE431CE0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EB2D2209-76EA-37E0-515E-7605DD1BA2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756389A3-72CF-4052-6DA3-DF771736A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3C46692E-949F-892C-5058-D700299F9B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735C5B39-DB78-1390-6A58-AEEFDEB713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8AE86F84-C096-200C-9F33-55D28C8C9A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C26412BC-31F6-C76B-5346-80C12A8C8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8673FAD4-8B5D-A053-F6F7-DF66E9D9F1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16C41BA1-7495-9BDD-4849-61916055C6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80B4FE18-12DE-E2B5-A662-5304BAB49D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5524AB21-F6B8-F9D9-06E3-8DA960A96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40EB198F-943C-113E-82BD-84E2C4BF93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D899BC22-DFA9-B73E-651D-873BD135C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AAE37CE3-71B4-7B66-9AFA-6A8B37D6F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D10AC09B-DDF5-26D6-4B2D-A1A8B91E53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04637A68-EC12-F7AE-65C2-12F69258F4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3BA99F9D-6F26-308F-34D5-954DDDA1C3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6ABA017C-A8CA-DBAC-F72C-C3121CF667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76D22A02-B432-A540-D872-4093744C9C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F6372E14-1F27-1D3E-F853-5683FD48A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B624F6CE-BAEE-5EAC-4454-87B257CF6E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5F439C4E-0915-4FF0-70FE-EDA1E634FE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DF03EF44-5DFF-B9C5-20ED-9EF1D07783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101F724B-CAF3-956A-235D-C2605F25A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329E126A-C411-423C-2B35-199F9C00DB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3756E558-4035-B89A-1FE6-3852A453A8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3E7CDC72-1404-26F3-1EB0-C62A8F3F82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81BFC4B2-AB89-20FC-39BB-F9A233DEC7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71E4CCD7-9DE5-11A4-801C-1C46D0E4CB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23D0CA23-0661-0756-6424-25DC68CD8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B6E09B5A-8E3B-EE8E-B5FC-E808BFF995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0B8ADC54-4AC3-6D60-5145-BE7306DD16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021C7691-D57C-3839-03FB-3438FF3476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C37B3A15-831A-53CE-3FEF-EF7EFCAE4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8090B626-7D94-BCB4-B7A3-FB2C13833C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37CE1866-2D88-9A34-0880-2955631512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B133B6A7-74F2-DB4D-A359-A7E59E2472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977A334D-3EAC-11AC-F87D-FABBF31995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E9557D85-99B7-F1D2-F92B-ADAC3A7185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E5C33715-2C49-FEC1-4800-56C08D81B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B3D8ED63-A869-94E6-FA64-ED75D893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A4D3E6EE-5DB8-DED9-7733-08548F6A38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847DD21E-3B0B-A171-4B84-0447CBDE11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46F4EB03-FB5A-014F-E7A0-F2FDBC3F9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6B90E11F-AAE6-C212-5113-A4EC8086B3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81FADAA1-5837-A1ED-C157-D4CBA67754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F8E69B97-94EB-8705-BFED-CFBFA78D87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865A3FA3-4D81-8631-CE40-7366F3BEC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A1CA5DE6-7B77-E90F-3CBA-9FFDFE2E88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773128D7-F51B-A3A2-8BED-BF5C5CD869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DF38BC9D-EB8C-8CE1-B096-FB8232D79A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2316EF94-D917-EF92-FB34-8A514A30DC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FB2D4C04-3492-515F-0DE7-C8E0899191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EC200134-61FF-7F4E-16C9-9E94D9EA47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A73A34EB-0FAD-F67E-8A9B-1289319D9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4E567ECC-7213-7786-CD57-69094BA6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CC83B3-2D2D-9971-DF1C-98F71F5FDBD4}"/>
              </a:ext>
            </a:extLst>
          </p:cNvPr>
          <p:cNvSpPr txBox="1"/>
          <p:nvPr/>
        </p:nvSpPr>
        <p:spPr>
          <a:xfrm>
            <a:off x="842719" y="516795"/>
            <a:ext cx="8685329" cy="1372823"/>
          </a:xfrm>
          <a:prstGeom prst="rect">
            <a:avLst/>
          </a:prstGeom>
        </p:spPr>
        <p:txBody>
          <a:bodyPr vert="horz" lIns="91440" tIns="45720" rIns="91440" bIns="45720" rtlCol="0" anchor="ctr">
            <a:normAutofit/>
          </a:bodyPr>
          <a:lstStyle/>
          <a:p>
            <a:pPr>
              <a:spcBef>
                <a:spcPct val="0"/>
              </a:spcBef>
              <a:spcAft>
                <a:spcPts val="600"/>
              </a:spcAft>
            </a:pPr>
            <a:r>
              <a:rPr lang="en-US" sz="4000" dirty="0">
                <a:solidFill>
                  <a:schemeClr val="tx2"/>
                </a:solidFill>
                <a:latin typeface="Arial" panose="020B0604020202020204" pitchFamily="34" charset="0"/>
                <a:ea typeface="+mj-ea"/>
                <a:cs typeface="Arial" panose="020B0604020202020204" pitchFamily="34" charset="0"/>
              </a:rPr>
              <a:t>Conclusion</a:t>
            </a:r>
            <a:endParaRPr lang="en-US" sz="4000" kern="1200" dirty="0">
              <a:solidFill>
                <a:schemeClr val="tx2"/>
              </a:solidFill>
              <a:latin typeface="Arial" panose="020B0604020202020204" pitchFamily="34" charset="0"/>
              <a:ea typeface="+mj-ea"/>
              <a:cs typeface="Arial" panose="020B0604020202020204" pitchFamily="34" charset="0"/>
            </a:endParaRPr>
          </a:p>
        </p:txBody>
      </p:sp>
      <p:grpSp>
        <p:nvGrpSpPr>
          <p:cNvPr id="76" name="Group 75">
            <a:extLst>
              <a:ext uri="{FF2B5EF4-FFF2-40B4-BE49-F238E27FC236}">
                <a16:creationId xmlns:a16="http://schemas.microsoft.com/office/drawing/2014/main" id="{996C2F42-E73E-9AE2-8BA8-EC378533CA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188DC345-54DB-DA1D-8071-5F2222002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2EB0F7F4-3E38-2C8F-4231-BC0FEBF540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42DD0434-3A27-A351-21EE-CE304BB849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04B3C53E-DA8A-015F-F2DC-F5FA24EC35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BDDBCB41-C04B-79F9-D177-F73E79572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DEF94BDB-6EC4-2274-452F-9788337CF3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3114FE8D-F095-BDB8-EE4B-D34CC31E8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56E6FB91-D9AD-C53E-76FD-EF78BE4299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BA657D69-7E26-6231-A310-583D9E75C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7863A5F2-5FD9-03A3-F91B-22D0764F28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DC7A086B-8774-8493-C3FF-143D4286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22F7A45C-6F5D-124F-AA3C-0B3D22527C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D94C3229-0A50-9B64-5986-F6C2001330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B75DEBE3-3A95-9E7B-4D65-9D8FE3B306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421F52AF-DEC8-10E1-6963-A22131D4B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3EB18F70-1F73-DCB6-90F5-42EEB7D073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EB22085B-AEDE-BE09-C8C9-9AE1B8BC0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2301BED5-079A-5E1F-7B33-026DF8E1F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7417AC05-813E-7E39-1B4C-ED85E95D7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B925079F-BFE1-12E6-7487-39F5648014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379DC635-4160-4AE8-04D6-DD894102F1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9320C8DC-4C9F-6F42-4988-5B7BBDF13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5202B359-5E4C-AFCD-0446-DDD8F5851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DDF713F7-68EB-D0EF-7B1F-FBB91875B4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5EAF393B-1FEB-2239-9BA8-BEBDC95065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BC9A1548-4AFF-51ED-FB81-F6A7DA6C25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8CC1A8A0-D0BC-187F-065A-DF58385FD3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D18A5ED1-5F70-5FAA-4968-AFB91BFD9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C09925F3-47CC-910A-9137-94787E58D2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831E2C60-BBB6-76C1-C3DC-0B85C9CC3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90509620-8D01-2124-3C38-A515AF0D4D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73FCC980-CAE8-A692-9E62-FF516E53DD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CEFA0ACB-1829-AD04-FC5D-D84817A296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BB8FC431-DC56-367B-0EDB-219CFE04AD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72C2A128-AA5E-F67C-002E-3E56335C7A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5576C516-E6AF-05C1-635E-18137BF644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A20CEF94-D03D-FA74-F063-50D216B4A4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D9E47C6A-6F09-4038-4DA2-B509E6CCA2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F67E9051-5A41-535D-A575-735AA6C22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14135B72-F33B-D5C0-9265-5C7EEE290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190E7582-DBA9-E367-61F6-F1052C7DF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08464F15-2F38-7CED-E3F6-C0348F24F3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A89AF706-AE39-8761-95FA-C2D0EBBEF1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2F30259B-C6E6-635E-9800-C9B6DFB10A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FB1329B3-DCB3-5186-2312-C2304FCE3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8B543E17-9BEF-1370-9E3C-3600616CC0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05B355E7-EFA7-C4D9-B7BF-22A33A125D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D0A8E405-2446-0616-7D33-D8C833F8DB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99024A6F-49EC-009A-828E-F26342631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5EA72E88-1E40-7D51-9EB9-30E4A2C80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F0F56D51-E908-A6C0-7ACE-F4B6EF3DF8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93792E09-AD39-0E98-CC2D-32E12AD5AF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10667138-8806-B939-5BC8-0FD4CC5587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6600E02A-90DB-8079-F80E-6EF3679CF3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31C14FCC-AACD-2CD2-3E5D-202EFF7BF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8F77416F-A950-04EF-640D-C1DF96E2DC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34F8A5F8-DC97-0F47-6023-946E29D7C0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E0A95F33-B905-5196-66EC-CFA45BB0CF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D5198859-42D7-9C92-646C-D38E626BF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DECC2990-6E4D-1CD1-A759-A9306DAB2D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582C49E4-3BCC-4B44-6B29-DED477F591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C94587D5-4479-5581-6601-57C827EF19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992D452C-91B9-1101-7D78-C807073BA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FC1FF278-5EA0-576D-176A-A43A19607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C3BDB436-EC3C-1B4E-986B-750634CB9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2CC0AA27-2D29-A641-10DC-3F49A267C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669B68DC-9445-A289-60DE-B60AFC77D2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93758DD2-3E06-F0A4-12B0-AEAA425C1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8AEDCB34-DEF9-6C80-7B62-019D649A7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C9EBA794-310D-3568-DA84-3F1912BC11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762CF788-D719-E146-2DD2-906E39EEE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0C3BFCCF-8FCD-559B-1C05-7CF464C14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9418A66F-A957-5F9B-30AA-130CF5FBC2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29EA320D-ED47-5D56-B57A-637A28BA2B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E4179BAF-E2CC-9B93-CB96-96E9D1F81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73317F87-C1B3-4FDA-369A-A8D0D85129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C59AE868-2B30-8E0E-68FB-0A1A2044D6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90E816F3-CFC1-4A85-C753-5F23FB1D18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E5B4B30C-75BD-3BF2-35D2-1BF272C108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6B2F4B7C-CBD5-E55B-F396-025DC94E6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3F49738E-676D-3DCF-AB44-BC6422917F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D96F9846-0A80-D08D-BDB7-92291C7D83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319C9124-06FE-89C7-B44A-6DE05CBE1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3A7AEE4C-AA20-2C07-DDE1-F95DFDA566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256B178E-E9FA-7A26-F4C0-FCE8A8D223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80E2C9EA-ABC1-CC4C-1B9B-50A8F19B5DA9}"/>
              </a:ext>
            </a:extLst>
          </p:cNvPr>
          <p:cNvSpPr txBox="1"/>
          <p:nvPr/>
        </p:nvSpPr>
        <p:spPr>
          <a:xfrm>
            <a:off x="522679" y="1689794"/>
            <a:ext cx="10258097" cy="2031325"/>
          </a:xfrm>
          <a:prstGeom prst="rect">
            <a:avLst/>
          </a:prstGeom>
          <a:noFill/>
        </p:spPr>
        <p:txBody>
          <a:bodyPr wrap="square" rtlCol="0">
            <a:spAutoFit/>
          </a:bodyPr>
          <a:lstStyle/>
          <a:p>
            <a:r>
              <a:rPr lang="en-US" sz="1800" kern="100" dirty="0">
                <a:effectLst/>
                <a:latin typeface="Arial" panose="020B0604020202020204" pitchFamily="34" charset="0"/>
                <a:ea typeface="Aptos" panose="020B0004020202020204" pitchFamily="34" charset="0"/>
                <a:cs typeface="Arial" panose="020B0604020202020204" pitchFamily="34" charset="0"/>
              </a:rPr>
              <a:t>This explanatory remote sensing project examines the impacts of droughts in dry areas, where upstream disputes, dam constructions, and decreased rainfall have resulted in dramatic reductions in water levels. These water shortages have regional tensions and conflicts. The project measured the magnitude of water loss over 30 years, and the result was a dramatic change.</a:t>
            </a:r>
          </a:p>
          <a:p>
            <a:endParaRPr lang="en-US" kern="100" dirty="0">
              <a:latin typeface="Arial" panose="020B0604020202020204" pitchFamily="34" charset="0"/>
              <a:ea typeface="Aptos" panose="020B0004020202020204" pitchFamily="34" charset="0"/>
              <a:cs typeface="Arial" panose="020B0604020202020204" pitchFamily="34" charset="0"/>
            </a:endParaRPr>
          </a:p>
          <a:p>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pic>
        <p:nvPicPr>
          <p:cNvPr id="5122" name="Picture 2" descr="When We Jump to Conclusions - outreachmagazine.com">
            <a:extLst>
              <a:ext uri="{FF2B5EF4-FFF2-40B4-BE49-F238E27FC236}">
                <a16:creationId xmlns:a16="http://schemas.microsoft.com/office/drawing/2014/main" id="{45CD41FB-A92E-FC92-CD45-23D6CA06E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346" y="3230115"/>
            <a:ext cx="4242026" cy="265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19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B79FA0-FBDC-D717-5EB0-1FF39DBE2580}"/>
            </a:ext>
          </a:extLst>
        </p:cNvPr>
        <p:cNvGrpSpPr/>
        <p:nvPr/>
      </p:nvGrpSpPr>
      <p:grpSpPr>
        <a:xfrm>
          <a:off x="0" y="0"/>
          <a:ext cx="0" cy="0"/>
          <a:chOff x="0" y="0"/>
          <a:chExt cx="0" cy="0"/>
        </a:xfrm>
      </p:grpSpPr>
      <p:grpSp>
        <p:nvGrpSpPr>
          <p:cNvPr id="3081" name="Group 3080">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082"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5"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6"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7"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8"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89"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0"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1"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2"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3"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4"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5"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6"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7"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8"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99"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0"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1"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2"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3"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4"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5"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6"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7"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8"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09"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0"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1"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2"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3"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4"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5"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6"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7"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8"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19"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0"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1"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2"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3"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4"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5"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6"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7"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8"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29"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0"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1"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2"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3"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4"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5"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6"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7"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3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3140" name="Rectangle 3139">
            <a:extLst>
              <a:ext uri="{FF2B5EF4-FFF2-40B4-BE49-F238E27FC236}">
                <a16:creationId xmlns:a16="http://schemas.microsoft.com/office/drawing/2014/main" id="{0B7ED827-06A5-4778-9BB3-74A28B33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2" name="Rectangle 3141">
            <a:extLst>
              <a:ext uri="{FF2B5EF4-FFF2-40B4-BE49-F238E27FC236}">
                <a16:creationId xmlns:a16="http://schemas.microsoft.com/office/drawing/2014/main" id="{EBECA81C-4D92-4A79-B23F-C36986805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4" name="Rectangle 3143">
            <a:extLst>
              <a:ext uri="{FF2B5EF4-FFF2-40B4-BE49-F238E27FC236}">
                <a16:creationId xmlns:a16="http://schemas.microsoft.com/office/drawing/2014/main" id="{8B7460A4-2B8D-4636-AC17-9E915EEB2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883545"/>
            <a:ext cx="11125200" cy="510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AFD4F8C-5F50-062A-071D-53EC287E7B10}"/>
              </a:ext>
            </a:extLst>
          </p:cNvPr>
          <p:cNvSpPr txBox="1"/>
          <p:nvPr/>
        </p:nvSpPr>
        <p:spPr>
          <a:xfrm>
            <a:off x="1695893" y="1220208"/>
            <a:ext cx="6563985" cy="1142914"/>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Acknowledgments</a:t>
            </a:r>
          </a:p>
        </p:txBody>
      </p:sp>
      <p:grpSp>
        <p:nvGrpSpPr>
          <p:cNvPr id="3146" name="Group 3145">
            <a:extLst>
              <a:ext uri="{FF2B5EF4-FFF2-40B4-BE49-F238E27FC236}">
                <a16:creationId xmlns:a16="http://schemas.microsoft.com/office/drawing/2014/main" id="{A0D0A8B7-A47A-4E60-9FB2-E280A9EED0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38964" y="-37765"/>
            <a:ext cx="2063495" cy="1073652"/>
            <a:chOff x="9438964" y="-37765"/>
            <a:chExt cx="2063495" cy="1073652"/>
          </a:xfrm>
        </p:grpSpPr>
        <p:sp>
          <p:nvSpPr>
            <p:cNvPr id="3147" name="Freeform 43">
              <a:extLst>
                <a:ext uri="{FF2B5EF4-FFF2-40B4-BE49-F238E27FC236}">
                  <a16:creationId xmlns:a16="http://schemas.microsoft.com/office/drawing/2014/main" id="{15252FDE-8E7F-4F71-B0E4-3C23A94DDE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3142" y="446468"/>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8" name="Freeform 51">
              <a:extLst>
                <a:ext uri="{FF2B5EF4-FFF2-40B4-BE49-F238E27FC236}">
                  <a16:creationId xmlns:a16="http://schemas.microsoft.com/office/drawing/2014/main" id="{5D0DF9D7-869D-4081-A481-B84414F8D1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6111" y="600884"/>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9" name="Freeform 52">
              <a:extLst>
                <a:ext uri="{FF2B5EF4-FFF2-40B4-BE49-F238E27FC236}">
                  <a16:creationId xmlns:a16="http://schemas.microsoft.com/office/drawing/2014/main" id="{EB3626B8-D58F-4294-884A-C5D6345F99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3116" y="3645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0" name="Freeform 53">
              <a:extLst>
                <a:ext uri="{FF2B5EF4-FFF2-40B4-BE49-F238E27FC236}">
                  <a16:creationId xmlns:a16="http://schemas.microsoft.com/office/drawing/2014/main" id="{3E9AE0A2-AD1E-48FC-B893-E6C54288A1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4195" y="78085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1" name="Freeform 54">
              <a:extLst>
                <a:ext uri="{FF2B5EF4-FFF2-40B4-BE49-F238E27FC236}">
                  <a16:creationId xmlns:a16="http://schemas.microsoft.com/office/drawing/2014/main" id="{AEC3C2D7-402D-43F2-974E-3AD1CA368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0044" y="200081"/>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2" name="Freeform 78">
              <a:extLst>
                <a:ext uri="{FF2B5EF4-FFF2-40B4-BE49-F238E27FC236}">
                  <a16:creationId xmlns:a16="http://schemas.microsoft.com/office/drawing/2014/main" id="{F0DB5415-1628-4222-99AE-03A79ABE3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0422" y="30689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3" name="Freeform 79">
              <a:extLst>
                <a:ext uri="{FF2B5EF4-FFF2-40B4-BE49-F238E27FC236}">
                  <a16:creationId xmlns:a16="http://schemas.microsoft.com/office/drawing/2014/main" id="{900B5950-5F06-4FD4-889D-32D892813C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794" y="53794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4" name="Freeform 80">
              <a:extLst>
                <a:ext uri="{FF2B5EF4-FFF2-40B4-BE49-F238E27FC236}">
                  <a16:creationId xmlns:a16="http://schemas.microsoft.com/office/drawing/2014/main" id="{E19F41AD-1AFF-4BAA-BD0C-F6EF83685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7452" y="757857"/>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5" name="Freeform 84">
              <a:extLst>
                <a:ext uri="{FF2B5EF4-FFF2-40B4-BE49-F238E27FC236}">
                  <a16:creationId xmlns:a16="http://schemas.microsoft.com/office/drawing/2014/main" id="{81AFDDB9-413F-41B7-93BF-108C8BE48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1912" y="10231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6" name="Freeform 106">
              <a:extLst>
                <a:ext uri="{FF2B5EF4-FFF2-40B4-BE49-F238E27FC236}">
                  <a16:creationId xmlns:a16="http://schemas.microsoft.com/office/drawing/2014/main" id="{50176B68-8215-4FBF-8B0C-7060FECF1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27580"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7" name="Freeform 108">
              <a:extLst>
                <a:ext uri="{FF2B5EF4-FFF2-40B4-BE49-F238E27FC236}">
                  <a16:creationId xmlns:a16="http://schemas.microsoft.com/office/drawing/2014/main" id="{BC3AD48F-0428-4888-8119-99FE4441E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25251" y="78476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8" name="Freeform 110">
              <a:extLst>
                <a:ext uri="{FF2B5EF4-FFF2-40B4-BE49-F238E27FC236}">
                  <a16:creationId xmlns:a16="http://schemas.microsoft.com/office/drawing/2014/main" id="{C64C78F1-53FA-438A-9C28-669AE7EF0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05304"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9" name="Freeform 112">
              <a:extLst>
                <a:ext uri="{FF2B5EF4-FFF2-40B4-BE49-F238E27FC236}">
                  <a16:creationId xmlns:a16="http://schemas.microsoft.com/office/drawing/2014/main" id="{2E40D5B6-EC22-4A99-B6FD-5FED92721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16006" y="49593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0" name="Freeform 130">
              <a:extLst>
                <a:ext uri="{FF2B5EF4-FFF2-40B4-BE49-F238E27FC236}">
                  <a16:creationId xmlns:a16="http://schemas.microsoft.com/office/drawing/2014/main" id="{93CA0E1C-732A-4AEC-A144-E8A06FF47B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0237" y="887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1" name="Freeform 131">
              <a:extLst>
                <a:ext uri="{FF2B5EF4-FFF2-40B4-BE49-F238E27FC236}">
                  <a16:creationId xmlns:a16="http://schemas.microsoft.com/office/drawing/2014/main" id="{32683CA7-AF89-4BDF-B446-9C68F06F2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4055" y="6437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2" name="Freeform 135">
              <a:extLst>
                <a:ext uri="{FF2B5EF4-FFF2-40B4-BE49-F238E27FC236}">
                  <a16:creationId xmlns:a16="http://schemas.microsoft.com/office/drawing/2014/main" id="{914ED512-B217-4BA8-A0A9-F4EB39A6A1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1394" y="4140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3" name="Freeform 141">
              <a:extLst>
                <a:ext uri="{FF2B5EF4-FFF2-40B4-BE49-F238E27FC236}">
                  <a16:creationId xmlns:a16="http://schemas.microsoft.com/office/drawing/2014/main" id="{44BF35CF-DE2F-4D7C-B703-15B7833B2A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1031" y="718765"/>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4" name="Freeform 10">
              <a:extLst>
                <a:ext uri="{FF2B5EF4-FFF2-40B4-BE49-F238E27FC236}">
                  <a16:creationId xmlns:a16="http://schemas.microsoft.com/office/drawing/2014/main" id="{F933CABA-2F49-4AE6-A87C-F9040DED7F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46802"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5" name="Freeform 15">
              <a:extLst>
                <a:ext uri="{FF2B5EF4-FFF2-40B4-BE49-F238E27FC236}">
                  <a16:creationId xmlns:a16="http://schemas.microsoft.com/office/drawing/2014/main" id="{5857909E-1974-4140-B40C-DFF5978125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50732"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6" name="Freeform 18">
              <a:extLst>
                <a:ext uri="{FF2B5EF4-FFF2-40B4-BE49-F238E27FC236}">
                  <a16:creationId xmlns:a16="http://schemas.microsoft.com/office/drawing/2014/main" id="{5D07D1FB-2240-42B1-BA7A-2FDEF5CAF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54146"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7" name="Freeform 22">
              <a:extLst>
                <a:ext uri="{FF2B5EF4-FFF2-40B4-BE49-F238E27FC236}">
                  <a16:creationId xmlns:a16="http://schemas.microsoft.com/office/drawing/2014/main" id="{A2EE5B90-5282-435E-A11C-5350E023F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99612" y="65142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8" name="Freeform 23">
              <a:extLst>
                <a:ext uri="{FF2B5EF4-FFF2-40B4-BE49-F238E27FC236}">
                  <a16:creationId xmlns:a16="http://schemas.microsoft.com/office/drawing/2014/main" id="{BF1B6CE4-290D-4411-8CF7-2AF2FA6DFB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11853"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9" name="Freeform 30">
              <a:extLst>
                <a:ext uri="{FF2B5EF4-FFF2-40B4-BE49-F238E27FC236}">
                  <a16:creationId xmlns:a16="http://schemas.microsoft.com/office/drawing/2014/main" id="{4DA79AF5-0968-4050-A9CC-0C9D63CF5F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51887"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0" name="Freeform 43">
              <a:extLst>
                <a:ext uri="{FF2B5EF4-FFF2-40B4-BE49-F238E27FC236}">
                  <a16:creationId xmlns:a16="http://schemas.microsoft.com/office/drawing/2014/main" id="{8359FC94-D77F-43EE-B561-A4AD990B9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65879"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1" name="Freeform 52">
              <a:extLst>
                <a:ext uri="{FF2B5EF4-FFF2-40B4-BE49-F238E27FC236}">
                  <a16:creationId xmlns:a16="http://schemas.microsoft.com/office/drawing/2014/main" id="{FA9CF749-A1FB-4BDD-9F3C-F7A3C40EE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35853" y="32603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2" name="Freeform 54">
              <a:extLst>
                <a:ext uri="{FF2B5EF4-FFF2-40B4-BE49-F238E27FC236}">
                  <a16:creationId xmlns:a16="http://schemas.microsoft.com/office/drawing/2014/main" id="{F6BC055F-DB23-4077-9083-3E477EA91D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12781"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3" name="Freeform 59">
              <a:extLst>
                <a:ext uri="{FF2B5EF4-FFF2-40B4-BE49-F238E27FC236}">
                  <a16:creationId xmlns:a16="http://schemas.microsoft.com/office/drawing/2014/main" id="{9E79616D-FA98-482F-A0BE-D8B042BB8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16767" y="9460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4" name="Freeform 78">
              <a:extLst>
                <a:ext uri="{FF2B5EF4-FFF2-40B4-BE49-F238E27FC236}">
                  <a16:creationId xmlns:a16="http://schemas.microsoft.com/office/drawing/2014/main" id="{E94323F7-149F-4956-BEE9-1761D651A3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4244" y="63484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5" name="Freeform 79">
              <a:extLst>
                <a:ext uri="{FF2B5EF4-FFF2-40B4-BE49-F238E27FC236}">
                  <a16:creationId xmlns:a16="http://schemas.microsoft.com/office/drawing/2014/main" id="{D44BFE09-8F5C-407D-AC49-77A1057B1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61239" y="80370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6" name="Freeform 84">
              <a:extLst>
                <a:ext uri="{FF2B5EF4-FFF2-40B4-BE49-F238E27FC236}">
                  <a16:creationId xmlns:a16="http://schemas.microsoft.com/office/drawing/2014/main" id="{8E905BEA-A6A1-4742-9C36-E60D21994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54649"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7" name="Freeform 86">
              <a:extLst>
                <a:ext uri="{FF2B5EF4-FFF2-40B4-BE49-F238E27FC236}">
                  <a16:creationId xmlns:a16="http://schemas.microsoft.com/office/drawing/2014/main" id="{94D27BB9-4387-46C4-8954-1975C0E657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64618" y="4587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8" name="Freeform 106">
              <a:extLst>
                <a:ext uri="{FF2B5EF4-FFF2-40B4-BE49-F238E27FC236}">
                  <a16:creationId xmlns:a16="http://schemas.microsoft.com/office/drawing/2014/main" id="{F8F7797C-C9E4-4550-A4D7-B67C11552E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00317"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9" name="Freeform 110">
              <a:extLst>
                <a:ext uri="{FF2B5EF4-FFF2-40B4-BE49-F238E27FC236}">
                  <a16:creationId xmlns:a16="http://schemas.microsoft.com/office/drawing/2014/main" id="{FB97CF69-925A-4B93-A8C0-02D46F3DF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32282" y="20463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0" name="Freeform 112">
              <a:extLst>
                <a:ext uri="{FF2B5EF4-FFF2-40B4-BE49-F238E27FC236}">
                  <a16:creationId xmlns:a16="http://schemas.microsoft.com/office/drawing/2014/main" id="{8BC88327-72BA-484F-B99B-7810D59498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88743" y="78550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1" name="Freeform 8">
              <a:extLst>
                <a:ext uri="{FF2B5EF4-FFF2-40B4-BE49-F238E27FC236}">
                  <a16:creationId xmlns:a16="http://schemas.microsoft.com/office/drawing/2014/main" id="{36737585-496C-44B3-8943-00073B255C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12055" y="78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A3446D55-D745-5EBA-9B91-5B5CAAD9F4FE}"/>
              </a:ext>
            </a:extLst>
          </p:cNvPr>
          <p:cNvSpPr txBox="1"/>
          <p:nvPr/>
        </p:nvSpPr>
        <p:spPr>
          <a:xfrm>
            <a:off x="1790700" y="2513086"/>
            <a:ext cx="6361206" cy="3033079"/>
          </a:xfrm>
          <a:prstGeom prst="rect">
            <a:avLst/>
          </a:prstGeom>
        </p:spPr>
        <p:txBody>
          <a:bodyPr vert="horz" lIns="91440" tIns="45720" rIns="91440" bIns="45720" rtlCol="0">
            <a:normAutofit/>
          </a:bodyPr>
          <a:lstStyle/>
          <a:p>
            <a:pPr marL="0" marR="0" lvl="0" indent="0" fontAlgn="base">
              <a:lnSpc>
                <a:spcPct val="150000"/>
              </a:lnSpc>
              <a:spcBef>
                <a:spcPct val="0"/>
              </a:spcBef>
              <a:spcAft>
                <a:spcPts val="600"/>
              </a:spcAft>
              <a:buClr>
                <a:schemeClr val="bg2">
                  <a:lumMod val="75000"/>
                </a:schemeClr>
              </a:buClr>
              <a:buSzTx/>
              <a:buFontTx/>
              <a:buNone/>
              <a:tabLst/>
            </a:pPr>
            <a:endParaRPr kumimoji="0" lang="en-US" altLang="en-US" sz="1500" b="0" i="0" u="none" strike="noStrike" cap="none" normalizeH="0" baseline="0" dirty="0">
              <a:ln>
                <a:noFill/>
              </a:ln>
              <a:solidFill>
                <a:schemeClr val="tx2"/>
              </a:solidFill>
              <a:effectLst/>
              <a:latin typeface="Arial" panose="020B0604020202020204" pitchFamily="34" charset="0"/>
              <a:cs typeface="Arial" panose="020B0604020202020204" pitchFamily="34" charset="0"/>
            </a:endParaRPr>
          </a:p>
          <a:p>
            <a:pPr marL="0" marR="0" lvl="0" indent="0" fontAlgn="base">
              <a:lnSpc>
                <a:spcPct val="150000"/>
              </a:lnSpc>
              <a:spcBef>
                <a:spcPct val="0"/>
              </a:spcBef>
              <a:spcAft>
                <a:spcPts val="600"/>
              </a:spcAft>
              <a:buClr>
                <a:schemeClr val="bg2">
                  <a:lumMod val="75000"/>
                </a:schemeClr>
              </a:buClr>
              <a:buSzTx/>
              <a:buFontTx/>
              <a:buNone/>
              <a:tabLst/>
            </a:pPr>
            <a:r>
              <a:rPr kumimoji="0" lang="en-US" altLang="en-US" sz="15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I would like to thank Dr. Ignatius for her support and encouragement throughout this study. I also appreciate the IESA program at the University of North Georgia for providing the educational resources that made this work possible. Finally, I’m grateful to the ASPRS Mid-South Conference Lead for the opportunity to present this research.</a:t>
            </a:r>
          </a:p>
          <a:p>
            <a:pPr>
              <a:lnSpc>
                <a:spcPct val="150000"/>
              </a:lnSpc>
              <a:spcAft>
                <a:spcPts val="600"/>
              </a:spcAft>
              <a:buClr>
                <a:schemeClr val="bg2">
                  <a:lumMod val="75000"/>
                </a:schemeClr>
              </a:buClr>
            </a:pPr>
            <a:endParaRPr lang="en-US" sz="1700" dirty="0">
              <a:solidFill>
                <a:schemeClr val="tx2"/>
              </a:solidFill>
            </a:endParaRPr>
          </a:p>
        </p:txBody>
      </p:sp>
      <p:pic>
        <p:nvPicPr>
          <p:cNvPr id="3076" name="Picture 4" descr="State Route Scholarships">
            <a:extLst>
              <a:ext uri="{FF2B5EF4-FFF2-40B4-BE49-F238E27FC236}">
                <a16:creationId xmlns:a16="http://schemas.microsoft.com/office/drawing/2014/main" id="{9342E5B6-3C44-9D20-C10D-9FFCF2E3AE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52664" y="1532412"/>
            <a:ext cx="2413965" cy="196134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otogrammetric Mapping with UAS | Commercial UAV Expo">
            <a:extLst>
              <a:ext uri="{FF2B5EF4-FFF2-40B4-BE49-F238E27FC236}">
                <a16:creationId xmlns:a16="http://schemas.microsoft.com/office/drawing/2014/main" id="{998D7809-8249-DF9A-9D54-86A71081BE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1906" y="3936102"/>
            <a:ext cx="3799537" cy="826398"/>
          </a:xfrm>
          <a:prstGeom prst="rect">
            <a:avLst/>
          </a:prstGeom>
          <a:noFill/>
          <a:extLst>
            <a:ext uri="{909E8E84-426E-40DD-AFC4-6F175D3DCCD1}">
              <a14:hiddenFill xmlns:a14="http://schemas.microsoft.com/office/drawing/2010/main">
                <a:solidFill>
                  <a:srgbClr val="FFFFFF"/>
                </a:solidFill>
              </a14:hiddenFill>
            </a:ext>
          </a:extLst>
        </p:spPr>
      </p:pic>
      <p:grpSp>
        <p:nvGrpSpPr>
          <p:cNvPr id="3183" name="Group 3182">
            <a:extLst>
              <a:ext uri="{FF2B5EF4-FFF2-40B4-BE49-F238E27FC236}">
                <a16:creationId xmlns:a16="http://schemas.microsoft.com/office/drawing/2014/main" id="{1FCD50F1-35CA-47A5-8F34-12B4B8B30A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31352" y="5942960"/>
            <a:ext cx="1984919" cy="939774"/>
            <a:chOff x="9531352" y="5942960"/>
            <a:chExt cx="1984919" cy="939774"/>
          </a:xfrm>
        </p:grpSpPr>
        <p:sp>
          <p:nvSpPr>
            <p:cNvPr id="3184" name="Freeform 43">
              <a:extLst>
                <a:ext uri="{FF2B5EF4-FFF2-40B4-BE49-F238E27FC236}">
                  <a16:creationId xmlns:a16="http://schemas.microsoft.com/office/drawing/2014/main" id="{5CDF077C-FCBC-4DCD-97D7-FA3CBDA4E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6954" y="631962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5" name="Freeform 51">
              <a:extLst>
                <a:ext uri="{FF2B5EF4-FFF2-40B4-BE49-F238E27FC236}">
                  <a16:creationId xmlns:a16="http://schemas.microsoft.com/office/drawing/2014/main" id="{F8407DD0-FE6F-4B54-8F51-A5C9F01C3D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9923" y="647403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6" name="Freeform 52">
              <a:extLst>
                <a:ext uri="{FF2B5EF4-FFF2-40B4-BE49-F238E27FC236}">
                  <a16:creationId xmlns:a16="http://schemas.microsoft.com/office/drawing/2014/main" id="{2EF9CB74-080B-456A-AF99-1F2E39426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98832" y="602924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7" name="Freeform 53">
              <a:extLst>
                <a:ext uri="{FF2B5EF4-FFF2-40B4-BE49-F238E27FC236}">
                  <a16:creationId xmlns:a16="http://schemas.microsoft.com/office/drawing/2014/main" id="{B5B2FF09-14DB-4187-B87D-FEEC6B9AE4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8009" y="671281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8" name="Freeform 54">
              <a:extLst>
                <a:ext uri="{FF2B5EF4-FFF2-40B4-BE49-F238E27FC236}">
                  <a16:creationId xmlns:a16="http://schemas.microsoft.com/office/drawing/2014/main" id="{DAAA2100-4A9E-458F-B899-F00953C353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856" y="607323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9" name="Freeform 78">
              <a:extLst>
                <a:ext uri="{FF2B5EF4-FFF2-40B4-BE49-F238E27FC236}">
                  <a16:creationId xmlns:a16="http://schemas.microsoft.com/office/drawing/2014/main" id="{35A102A5-234C-4661-9A27-65BA104A9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4234" y="624578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0" name="Freeform 79">
              <a:extLst>
                <a:ext uri="{FF2B5EF4-FFF2-40B4-BE49-F238E27FC236}">
                  <a16:creationId xmlns:a16="http://schemas.microsoft.com/office/drawing/2014/main" id="{DF30E605-870B-4F23-B30C-63A803EEDA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6606" y="647683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1" name="Freeform 80">
              <a:extLst>
                <a:ext uri="{FF2B5EF4-FFF2-40B4-BE49-F238E27FC236}">
                  <a16:creationId xmlns:a16="http://schemas.microsoft.com/office/drawing/2014/main" id="{5B620F97-53D4-4871-A219-7BE759CEBC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1265" y="671462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2" name="Freeform 84">
              <a:extLst>
                <a:ext uri="{FF2B5EF4-FFF2-40B4-BE49-F238E27FC236}">
                  <a16:creationId xmlns:a16="http://schemas.microsoft.com/office/drawing/2014/main" id="{1248268B-DBDD-435B-9FC4-F1AB803D9F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5724" y="604119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3" name="Freeform 106">
              <a:extLst>
                <a:ext uri="{FF2B5EF4-FFF2-40B4-BE49-F238E27FC236}">
                  <a16:creationId xmlns:a16="http://schemas.microsoft.com/office/drawing/2014/main" id="{BE84F767-E660-4CF8-8148-737D4263D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41392" y="618552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4" name="Freeform 108">
              <a:extLst>
                <a:ext uri="{FF2B5EF4-FFF2-40B4-BE49-F238E27FC236}">
                  <a16:creationId xmlns:a16="http://schemas.microsoft.com/office/drawing/2014/main" id="{ABC92BA6-13B6-4A73-A1D6-8694F94A28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9063" y="673560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5" name="Freeform 110">
              <a:extLst>
                <a:ext uri="{FF2B5EF4-FFF2-40B4-BE49-F238E27FC236}">
                  <a16:creationId xmlns:a16="http://schemas.microsoft.com/office/drawing/2014/main" id="{C5D6DB5B-1AE1-42B9-BDBB-F1028A870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19116" y="594964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6" name="Freeform 112">
              <a:extLst>
                <a:ext uri="{FF2B5EF4-FFF2-40B4-BE49-F238E27FC236}">
                  <a16:creationId xmlns:a16="http://schemas.microsoft.com/office/drawing/2014/main" id="{357EC42A-F366-4308-AA1C-6E00D6711F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29818" y="644677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7" name="Freeform 130">
              <a:extLst>
                <a:ext uri="{FF2B5EF4-FFF2-40B4-BE49-F238E27FC236}">
                  <a16:creationId xmlns:a16="http://schemas.microsoft.com/office/drawing/2014/main" id="{401010FF-1613-47E6-A1D2-FA567E6713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4193" y="604518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8" name="Freeform 131">
              <a:extLst>
                <a:ext uri="{FF2B5EF4-FFF2-40B4-BE49-F238E27FC236}">
                  <a16:creationId xmlns:a16="http://schemas.microsoft.com/office/drawing/2014/main" id="{A1056807-6C09-4E59-9D21-C392E3B8CE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87867"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9" name="Freeform 135">
              <a:extLst>
                <a:ext uri="{FF2B5EF4-FFF2-40B4-BE49-F238E27FC236}">
                  <a16:creationId xmlns:a16="http://schemas.microsoft.com/office/drawing/2014/main" id="{B50C3EF0-29C3-42E9-9229-28BB451E3E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5206"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0" name="Freeform 141">
              <a:extLst>
                <a:ext uri="{FF2B5EF4-FFF2-40B4-BE49-F238E27FC236}">
                  <a16:creationId xmlns:a16="http://schemas.microsoft.com/office/drawing/2014/main" id="{26AB3EF2-FFFE-409A-9DF7-634F1DCB39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48916" y="664316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1" name="Freeform 10">
              <a:extLst>
                <a:ext uri="{FF2B5EF4-FFF2-40B4-BE49-F238E27FC236}">
                  <a16:creationId xmlns:a16="http://schemas.microsoft.com/office/drawing/2014/main" id="{6E24A9DE-015B-4D82-B6EC-726E263A53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9621" y="658372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2" name="Freeform 15">
              <a:extLst>
                <a:ext uri="{FF2B5EF4-FFF2-40B4-BE49-F238E27FC236}">
                  <a16:creationId xmlns:a16="http://schemas.microsoft.com/office/drawing/2014/main" id="{80A9F317-9644-483B-B66B-C588197FF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4649" y="63701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3" name="Freeform 18">
              <a:extLst>
                <a:ext uri="{FF2B5EF4-FFF2-40B4-BE49-F238E27FC236}">
                  <a16:creationId xmlns:a16="http://schemas.microsoft.com/office/drawing/2014/main" id="{E9BAE6DC-DAEB-4F56-9031-8AE62A3F33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4242" y="610095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4" name="Freeform 22">
              <a:extLst>
                <a:ext uri="{FF2B5EF4-FFF2-40B4-BE49-F238E27FC236}">
                  <a16:creationId xmlns:a16="http://schemas.microsoft.com/office/drawing/2014/main" id="{852FD12A-09F0-4A4B-92C6-6301727AD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67523" y="675763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5" name="Freeform 23">
              <a:extLst>
                <a:ext uri="{FF2B5EF4-FFF2-40B4-BE49-F238E27FC236}">
                  <a16:creationId xmlns:a16="http://schemas.microsoft.com/office/drawing/2014/main" id="{A82794BA-AD57-4DC6-A2C9-F837C3A296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45770" y="661509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6" name="Freeform 43">
              <a:extLst>
                <a:ext uri="{FF2B5EF4-FFF2-40B4-BE49-F238E27FC236}">
                  <a16:creationId xmlns:a16="http://schemas.microsoft.com/office/drawing/2014/main" id="{40740727-B2FE-420C-B281-66AAE814B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99796" y="656430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7" name="Freeform 51">
              <a:extLst>
                <a:ext uri="{FF2B5EF4-FFF2-40B4-BE49-F238E27FC236}">
                  <a16:creationId xmlns:a16="http://schemas.microsoft.com/office/drawing/2014/main" id="{2E6ED706-36A1-4CD1-A4DC-F910FF5A6E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72765" y="671872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8" name="Freeform 52">
              <a:extLst>
                <a:ext uri="{FF2B5EF4-FFF2-40B4-BE49-F238E27FC236}">
                  <a16:creationId xmlns:a16="http://schemas.microsoft.com/office/drawing/2014/main" id="{6FFB562A-F6AA-4981-ADA1-A42BCA3594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69770" y="615429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9" name="Freeform 54">
              <a:extLst>
                <a:ext uri="{FF2B5EF4-FFF2-40B4-BE49-F238E27FC236}">
                  <a16:creationId xmlns:a16="http://schemas.microsoft.com/office/drawing/2014/main" id="{5DB688C1-7FDF-416B-A3FA-E3AAC7F122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46698" y="631791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0" name="Freeform 78">
              <a:extLst>
                <a:ext uri="{FF2B5EF4-FFF2-40B4-BE49-F238E27FC236}">
                  <a16:creationId xmlns:a16="http://schemas.microsoft.com/office/drawing/2014/main" id="{9012B69D-70E5-42A9-BF69-CE24ED3F19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07076" y="642473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1" name="Freeform 79">
              <a:extLst>
                <a:ext uri="{FF2B5EF4-FFF2-40B4-BE49-F238E27FC236}">
                  <a16:creationId xmlns:a16="http://schemas.microsoft.com/office/drawing/2014/main" id="{EECEE66B-9286-4C9F-8DFD-844AD914CA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19448" y="665577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2" name="Freeform 84">
              <a:extLst>
                <a:ext uri="{FF2B5EF4-FFF2-40B4-BE49-F238E27FC236}">
                  <a16:creationId xmlns:a16="http://schemas.microsoft.com/office/drawing/2014/main" id="{476325B0-FAF7-4410-8E65-079CBE8C99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88566" y="622014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3" name="Freeform 86">
              <a:extLst>
                <a:ext uri="{FF2B5EF4-FFF2-40B4-BE49-F238E27FC236}">
                  <a16:creationId xmlns:a16="http://schemas.microsoft.com/office/drawing/2014/main" id="{E52FD192-9B05-4D6F-9B38-6915D1B3E5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98714" y="596917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4" name="Freeform 106">
              <a:extLst>
                <a:ext uri="{FF2B5EF4-FFF2-40B4-BE49-F238E27FC236}">
                  <a16:creationId xmlns:a16="http://schemas.microsoft.com/office/drawing/2014/main" id="{1B9C489B-3BB6-4EA7-9421-917E2C484F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5659" y="635220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5" name="Freeform 110">
              <a:extLst>
                <a:ext uri="{FF2B5EF4-FFF2-40B4-BE49-F238E27FC236}">
                  <a16:creationId xmlns:a16="http://schemas.microsoft.com/office/drawing/2014/main" id="{A5597A38-5C37-449D-A6B9-B7313A4BCF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24670" y="606874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6" name="Freeform 112">
              <a:extLst>
                <a:ext uri="{FF2B5EF4-FFF2-40B4-BE49-F238E27FC236}">
                  <a16:creationId xmlns:a16="http://schemas.microsoft.com/office/drawing/2014/main" id="{4E894A51-B4CA-44AE-ADA2-919055FCD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8601" y="6601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7" name="Freeform 8">
              <a:extLst>
                <a:ext uri="{FF2B5EF4-FFF2-40B4-BE49-F238E27FC236}">
                  <a16:creationId xmlns:a16="http://schemas.microsoft.com/office/drawing/2014/main" id="{23A0E403-FEAB-42CA-9711-791738C599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9994" y="67590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07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F4F944-7E23-A30A-658C-013CDF3E3164}"/>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57252AD5-A17A-7AAA-824E-9FF95E0BD4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B6A83F24-DDB6-DE6C-57B7-2801F1FEF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D0E913E0-C62A-D488-C703-B44F82690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978F3882-9991-7CD2-DA6C-929D156868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B6D8436D-AE6D-2066-4C59-2B66022100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476F2862-BDC6-A5F3-591A-63CC431040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A5F42E8C-BF5B-652D-98E5-EFC4F0C91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B11AE830-3C55-CCED-68DE-96C03CA154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F35F39CB-5E24-98D6-F2DF-7B7D79B8FB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864B57D0-4775-C742-A185-7286557ADA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8A7A95AC-8278-2A9B-EDEB-838909BE4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A405FC88-3EAE-9AAF-B0FC-3F6935E1DF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4BD5FF16-9B2B-5636-F071-3D3E3F8A7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39BEFE62-9876-8D34-3946-6924F1F0F6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B0858E1E-0C8E-E6C0-366C-B189A111ED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820941E4-1A5E-3198-582B-7266FDD9B0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7275E6D7-8151-36D0-A86F-CB7FB727B7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FD2C91D5-69E7-77A4-BFB5-C1A3930BAA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E37255A6-BBC9-5536-EF97-5636D853EE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BD92450F-813C-87A6-510C-6FF82F38EC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80F7E4FE-6DE0-9779-941E-1FED0A813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AE0C3FCB-D34B-0791-8787-B7120297C4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20612BC3-6BB0-EFD9-26A6-102B1623C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17EA7975-B67A-F29C-372E-478FD4D65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F5055510-E551-0C76-9F9A-E4F1931B16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393B6ED8-0F6A-1232-299C-B062747C2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C71DF2A4-685B-A14E-3C77-FBA20D9B1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3CD35D41-6D3A-9E79-73D0-0C002A9063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6F5F6D1F-7A52-B1AC-ACC2-4DDA60CDF7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C50D31D1-4E0A-13D1-E81A-409FA5AD1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E491F0CD-D59D-EEE1-2427-22CBD187D6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06C7968C-D48A-51E7-F21E-708E2F7912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751268DB-AB87-282F-F704-08F93E52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94ED44B4-48AB-A9C4-8CE6-AC504D2BAD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8E852D63-5D26-9CA4-4B8B-756078FA8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BA7166A5-9DA4-0D3E-926D-5E62FEBC5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A2CA1B11-2EC7-D027-8D0D-C665A6BEDA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EDA67164-1711-855C-352B-B8D960D292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FEEBAF7D-CF2D-B769-957A-A6465E6908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B272E32D-4B15-5036-5F76-376651F0A1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A3600609-D659-948D-20A6-6920FB10D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373BF5D3-FEAC-82A4-7755-71DC78DC24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A5B8DB74-CC80-E24C-7C60-EBC08CB86D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C6932FCA-24BE-8E2A-00A3-BB3C00613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111C7FE9-DD9E-FC67-466A-05D6546056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290D0445-7456-CE6C-73F0-5628AB782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A916B6B8-1B57-1859-8FDD-8B56C56D3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2B5EAC95-5C93-8D2B-4846-98518C060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67B56EA7-014E-6336-A625-DFA540C6FE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9F97E846-EE52-E48C-2370-114248646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941AF321-FC2D-B043-1BB9-536C07E231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0063119E-CD01-07BA-9933-4B3BFE7488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E7FE4655-EDA7-B1D6-3E07-3B4CAAD3C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99859D1D-511D-755C-3C7E-9650EDE463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67847043-AD1D-511E-7E59-A80D4799F5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26F44EF4-4744-A9D2-67F9-ECAC763E71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590E7A60-E52F-238A-8879-EBFAD1DE5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AAE7E558-A41F-680D-C0DA-DB8F58B191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F16B6C17-9321-D737-4535-EC81A0D2F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9B98ADA4-4359-1F6C-1186-3ED66DF06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BDF6EF3-701F-120E-EA35-B450414DE5CC}"/>
              </a:ext>
            </a:extLst>
          </p:cNvPr>
          <p:cNvSpPr txBox="1"/>
          <p:nvPr/>
        </p:nvSpPr>
        <p:spPr>
          <a:xfrm>
            <a:off x="842719" y="516795"/>
            <a:ext cx="8685329" cy="1372823"/>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References</a:t>
            </a:r>
          </a:p>
        </p:txBody>
      </p:sp>
      <p:grpSp>
        <p:nvGrpSpPr>
          <p:cNvPr id="76" name="Group 75">
            <a:extLst>
              <a:ext uri="{FF2B5EF4-FFF2-40B4-BE49-F238E27FC236}">
                <a16:creationId xmlns:a16="http://schemas.microsoft.com/office/drawing/2014/main" id="{4459F09A-6023-3BBB-3BF9-40218EFD4A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E171574D-2BAF-3662-3EDC-2DB0D2AD9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414AF95D-AD29-A235-6FBC-700A39C548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3BA46898-6339-75B8-9DE7-DEE07FC09B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B26B50DE-4730-F67B-826E-C802C93A8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1769248E-56EA-3958-A402-B92A8A3F74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77BD109C-D929-F155-3461-DFD6CC2A2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2142E669-4AC6-3066-F55D-B2C3AA440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47DD4231-E452-C50B-2CD4-0C950AEB1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23E95296-31BD-43F2-8F38-A2C0257055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357DE1DF-AADF-B312-DB0F-B9668920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4ABC810A-CFF1-C1A9-11D9-0E5958845B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1A711BAE-64B1-7758-5A3C-B96E204F53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32A54625-322B-DE96-A567-ECB1F3E1EF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24D82624-760F-7730-0AA7-ADBAC2A20D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A4C063DA-36FA-F3F6-79AF-0C627A25F3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D05DC862-57F8-52E4-C756-5B7EAA893D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775D6122-747B-94F6-9F97-4735974D07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D3716000-310C-928F-3975-365FF5123A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DB8029A3-DE40-DB5B-7FD4-BDF784949B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EE829765-3EA4-539D-6DE4-8B3BC0D560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1B91ADAB-81A4-BBC7-7E24-98B1632A5F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CE32A139-7D41-AD3D-AF72-E58DCC1289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517DA616-9725-D35D-9807-06A722A0FC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2C7978F4-014D-960E-6B2A-70CB683F6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A5A66503-635A-C821-7FDC-6FC42436E3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72E1518B-19CC-A9C4-BF2D-E103D315F3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55A28AF8-9DB5-DFD0-AAEB-F47410305F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2C2CAC32-1077-1358-A182-AB13711A34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0206D115-3464-1C08-2350-7F94087691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FFB946F3-AFB2-873D-CFC3-8A70977C0C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725F0573-04BE-3666-FF35-857F99B7DA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85CA9CB3-891C-DBCD-ECC4-E7744F43DD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7D499A58-2E4E-33D8-F829-DD46A1B1E2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A449C5E4-4DF2-B257-5C23-37CA23434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12B02111-F1C0-8F85-836E-274530EC7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3AAE4644-650B-B8B5-10AD-E300B7272C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191E3596-7269-9504-693B-46619ACDE2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0964DF8B-C5DD-024A-81AD-DC18475D95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7B3A486A-DBB7-ACDC-3B11-69D0CEF7A4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43F2DDCF-953E-2935-E4E4-6489A3B605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C6186131-ED0F-3366-2BFC-567BD9CC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D4F5D9F0-78F4-C471-69FE-40D1EA83F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C2FE942D-FE4A-1B70-5764-C62E0EFBBD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468E1D63-3191-FCAE-06F1-1C7C39D75D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3A6F941F-37F4-4485-717B-564632454A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BF2469F4-52D7-E9F1-5CF4-4A86B08616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CCB7662B-1DB5-B465-9525-ABB4B7657E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EF69FC23-B134-CA84-7387-6FBF6C0BC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8C6EAB37-D638-C289-4F06-295DAC400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22BEE5B6-F475-7BD7-E05C-9FC8268E15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D49A040F-F88C-F7B3-6036-549F29706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754915FD-EF30-2839-F113-3AA506E275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E48BBDDA-D54A-DFC6-02CA-3886FBD0B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931917CF-FCF1-2C1A-C8F8-937777D1C3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B649EA9F-43B0-5FB2-E581-BDC94F9E5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04FABEF1-830C-1D42-63DC-F78EC24954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071E3CAB-4B8E-B094-11C0-AC47B1845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517BDEB8-9F9B-ABB0-59CF-17D6AD087B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948317AF-BD14-79E4-2309-158EB0B70C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C6648566-A996-780B-368F-E29D8854C7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8660ED4F-45E6-5E20-1732-8AAD97134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86212864-1CDC-DA38-C71B-0486E4AF1B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40C30B87-697D-9256-B32C-182EC7431F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E63B3195-ABD1-67E9-18C1-0A73C9689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9D7267A2-B124-0041-3412-5BD2179E2A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69A4479C-51BE-8477-5014-9151505CA7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336C6610-B22C-6119-CB6F-325285F0D6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4E82DB18-58D8-5DF4-7609-610B7340D7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63E41BCA-89E2-98B6-30ED-9F07C847FF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D973FEAC-5760-54C0-46A4-625D96ABA4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24B86A00-D90F-E31B-95B3-D6958A989E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24CFDB12-7B35-59B9-C18D-581C837AB8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A667DFBD-9487-3482-91C9-C5C8D227ED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CE27C77C-AD63-337F-F581-7EA7E23903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CE420C58-B846-5DCD-C4E4-62BBA067B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D116FC06-49A2-0184-DD76-7C6FC762C1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5A0D58CB-F481-BBB7-1819-EAD4D2E2E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10CDBFFD-09C5-49DA-2D25-742F4035DF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63ADDE60-6DDC-1097-433A-D57AEFADE5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6EC9E81C-48E7-0FA5-EADE-AB41AD666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976F8128-C549-7429-81CE-606689D3D8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42F112CA-6177-FC2E-C93D-57FB4A0C9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7C4B0C61-A898-F81C-DBF1-99D2B1FFC7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9A9C5992-56AB-0D9C-417E-0831453A91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0557474D-A757-DAB6-D982-38206A0C1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 name="TextBox 2">
            <a:extLst>
              <a:ext uri="{FF2B5EF4-FFF2-40B4-BE49-F238E27FC236}">
                <a16:creationId xmlns:a16="http://schemas.microsoft.com/office/drawing/2014/main" id="{297087B0-4216-B188-F3F4-D8079E454195}"/>
              </a:ext>
            </a:extLst>
          </p:cNvPr>
          <p:cNvSpPr txBox="1"/>
          <p:nvPr/>
        </p:nvSpPr>
        <p:spPr>
          <a:xfrm>
            <a:off x="632407" y="1799358"/>
            <a:ext cx="9709457" cy="4339650"/>
          </a:xfrm>
          <a:prstGeom prst="rect">
            <a:avLst/>
          </a:prstGeom>
          <a:noFill/>
        </p:spPr>
        <p:txBody>
          <a:bodyPr wrap="square" rtlCol="0">
            <a:spAutoFit/>
          </a:bodyPr>
          <a:lstStyle/>
          <a:p>
            <a:pPr defTabSz="3008630" eaLnBrk="1" hangingPunct="1">
              <a:defRPr/>
            </a:pPr>
            <a:r>
              <a:rPr lang="en-US" sz="1800" b="0" i="0" dirty="0">
                <a:solidFill>
                  <a:srgbClr val="000000"/>
                </a:solidFill>
                <a:effectLst/>
                <a:latin typeface="Arial" panose="020B0604020202020204" pitchFamily="34" charset="0"/>
                <a:cs typeface="Arial" panose="020B0604020202020204" pitchFamily="34" charset="0"/>
              </a:rPr>
              <a:t>Bellvert, Joaquim, et al. "Evaluating the Impact of Drought and Water Restrictions on Agricultural Production in Irrigated Areas through Crop Water Productivity Functions and a Remote Sensing-Based Evapotranspiration Model." </a:t>
            </a:r>
            <a:r>
              <a:rPr lang="en-US" sz="1800" b="0" i="1" dirty="0">
                <a:solidFill>
                  <a:srgbClr val="000000"/>
                </a:solidFill>
                <a:effectLst/>
                <a:latin typeface="Arial" panose="020B0604020202020204" pitchFamily="34" charset="0"/>
                <a:cs typeface="Arial" panose="020B0604020202020204" pitchFamily="34" charset="0"/>
              </a:rPr>
              <a:t>Agricultural Water Management</a:t>
            </a:r>
            <a:r>
              <a:rPr lang="en-US" sz="1800" b="0" i="0" dirty="0">
                <a:solidFill>
                  <a:srgbClr val="000000"/>
                </a:solidFill>
                <a:effectLst/>
                <a:latin typeface="Arial" panose="020B0604020202020204" pitchFamily="34" charset="0"/>
                <a:cs typeface="Arial" panose="020B0604020202020204" pitchFamily="34" charset="0"/>
              </a:rPr>
              <a:t>, vol. 309, 2025, p. 109319. Elsevier, </a:t>
            </a:r>
            <a:r>
              <a:rPr lang="en-US" sz="1800" b="0" i="0" u="sng" strike="noStrike" dirty="0">
                <a:solidFill>
                  <a:srgbClr val="0000FF"/>
                </a:solidFill>
                <a:effectLst/>
                <a:latin typeface="Arial" panose="020B0604020202020204" pitchFamily="34" charset="0"/>
                <a:cs typeface="Arial" panose="020B0604020202020204" pitchFamily="34" charset="0"/>
                <a:hlinkClick r:id="rId2"/>
              </a:rPr>
              <a:t>10.1016/j.agwat.2025.109319</a:t>
            </a:r>
            <a:r>
              <a:rPr lang="en-US" sz="1800" b="0" i="0" dirty="0">
                <a:solidFill>
                  <a:srgbClr val="000000"/>
                </a:solidFill>
                <a:effectLst/>
                <a:latin typeface="Arial" panose="020B0604020202020204" pitchFamily="34" charset="0"/>
                <a:cs typeface="Arial" panose="020B0604020202020204" pitchFamily="34" charset="0"/>
              </a:rPr>
              <a:t>.</a:t>
            </a:r>
          </a:p>
          <a:p>
            <a:pPr defTabSz="3008630" eaLnBrk="1" hangingPunct="1">
              <a:defRPr/>
            </a:pPr>
            <a:endParaRPr lang="en-US" sz="800" b="0" i="0" dirty="0">
              <a:solidFill>
                <a:srgbClr val="000000"/>
              </a:solidFill>
              <a:effectLst/>
              <a:latin typeface="Arial" panose="020B0604020202020204" pitchFamily="34" charset="0"/>
              <a:cs typeface="Arial" panose="020B0604020202020204" pitchFamily="34" charset="0"/>
            </a:endParaRPr>
          </a:p>
          <a:p>
            <a:pPr defTabSz="3008630" eaLnBrk="1" hangingPunct="1">
              <a:defRPr/>
            </a:pPr>
            <a:r>
              <a:rPr lang="en-US" sz="1800" b="0" i="0" dirty="0">
                <a:solidFill>
                  <a:srgbClr val="000000"/>
                </a:solidFill>
                <a:effectLst/>
                <a:latin typeface="Arial" panose="020B0604020202020204" pitchFamily="34" charset="0"/>
                <a:cs typeface="Arial" panose="020B0604020202020204" pitchFamily="34" charset="0"/>
              </a:rPr>
              <a:t>Chen, Hao, et al. "A Novel Agricultural Drought Index Based on Multi-Source Remote Sensing Data and Interpretable Machine Learning." </a:t>
            </a:r>
            <a:r>
              <a:rPr lang="en-US" sz="1800" b="0" i="1" dirty="0">
                <a:solidFill>
                  <a:srgbClr val="000000"/>
                </a:solidFill>
                <a:effectLst/>
                <a:latin typeface="Arial" panose="020B0604020202020204" pitchFamily="34" charset="0"/>
                <a:cs typeface="Arial" panose="020B0604020202020204" pitchFamily="34" charset="0"/>
              </a:rPr>
              <a:t>Agricultural Water Management</a:t>
            </a:r>
            <a:r>
              <a:rPr lang="en-US" sz="1800" b="0" i="0" dirty="0">
                <a:solidFill>
                  <a:srgbClr val="000000"/>
                </a:solidFill>
                <a:effectLst/>
                <a:latin typeface="Arial" panose="020B0604020202020204" pitchFamily="34" charset="0"/>
                <a:cs typeface="Arial" panose="020B0604020202020204" pitchFamily="34" charset="0"/>
              </a:rPr>
              <a:t>, vol. 308, 2025, p. 109303. Elsevier, </a:t>
            </a:r>
            <a:r>
              <a:rPr lang="en-US" sz="1800" b="0" i="0" u="sng" strike="noStrike" dirty="0">
                <a:solidFill>
                  <a:srgbClr val="0000FF"/>
                </a:solidFill>
                <a:effectLst/>
                <a:latin typeface="Arial" panose="020B0604020202020204" pitchFamily="34" charset="0"/>
                <a:cs typeface="Arial" panose="020B0604020202020204" pitchFamily="34" charset="0"/>
                <a:hlinkClick r:id="rId3"/>
              </a:rPr>
              <a:t>10.1016/j.agwat.2025.109303</a:t>
            </a:r>
            <a:r>
              <a:rPr lang="en-US" sz="1800" b="0" i="0" dirty="0">
                <a:solidFill>
                  <a:srgbClr val="000000"/>
                </a:solidFill>
                <a:effectLst/>
                <a:latin typeface="Arial" panose="020B0604020202020204" pitchFamily="34" charset="0"/>
                <a:cs typeface="Arial" panose="020B0604020202020204" pitchFamily="34" charset="0"/>
              </a:rPr>
              <a:t>. </a:t>
            </a:r>
          </a:p>
          <a:p>
            <a:pPr defTabSz="3008630" eaLnBrk="1" hangingPunct="1">
              <a:defRPr/>
            </a:pPr>
            <a:endParaRPr lang="en-US" sz="800" b="0" i="0" dirty="0">
              <a:solidFill>
                <a:srgbClr val="000000"/>
              </a:solidFill>
              <a:effectLst/>
              <a:latin typeface="Arial" panose="020B0604020202020204" pitchFamily="34" charset="0"/>
              <a:cs typeface="Arial" panose="020B0604020202020204" pitchFamily="34" charset="0"/>
            </a:endParaRPr>
          </a:p>
          <a:p>
            <a:pPr defTabSz="3008630" eaLnBrk="1" hangingPunct="1">
              <a:defRPr/>
            </a:pPr>
            <a:r>
              <a:rPr lang="en-US" sz="1800" b="0" i="0" dirty="0">
                <a:solidFill>
                  <a:srgbClr val="000000"/>
                </a:solidFill>
                <a:effectLst/>
                <a:latin typeface="Arial" panose="020B0604020202020204" pitchFamily="34" charset="0"/>
                <a:cs typeface="Arial" panose="020B0604020202020204" pitchFamily="34" charset="0"/>
              </a:rPr>
              <a:t>Imtiaz, Fatima, et al. "Remote Sensing-Based Spatiotemporal Dynamics of Agricultural Drought on Prince Edward Island Using Google Earth Engine." </a:t>
            </a:r>
            <a:r>
              <a:rPr lang="en-US" sz="1800" b="0" i="1" dirty="0">
                <a:solidFill>
                  <a:srgbClr val="000000"/>
                </a:solidFill>
                <a:effectLst/>
                <a:latin typeface="Arial" panose="020B0604020202020204" pitchFamily="34" charset="0"/>
                <a:cs typeface="Arial" panose="020B0604020202020204" pitchFamily="34" charset="0"/>
              </a:rPr>
              <a:t>Ecological Informatics</a:t>
            </a:r>
            <a:r>
              <a:rPr lang="en-US" sz="1800" b="0" i="0" dirty="0">
                <a:solidFill>
                  <a:srgbClr val="000000"/>
                </a:solidFill>
                <a:effectLst/>
                <a:latin typeface="Arial" panose="020B0604020202020204" pitchFamily="34" charset="0"/>
                <a:cs typeface="Arial" panose="020B0604020202020204" pitchFamily="34" charset="0"/>
              </a:rPr>
              <a:t>, vol. 86, 2025, p. 103073. Elsevier. </a:t>
            </a:r>
            <a:r>
              <a:rPr lang="en-US" sz="1800" b="0" i="0" u="sng" strike="noStrike" dirty="0">
                <a:solidFill>
                  <a:srgbClr val="0000FF"/>
                </a:solidFill>
                <a:effectLst/>
                <a:latin typeface="Arial" panose="020B0604020202020204" pitchFamily="34" charset="0"/>
                <a:cs typeface="Arial" panose="020B0604020202020204" pitchFamily="34" charset="0"/>
                <a:hlinkClick r:id="rId4"/>
              </a:rPr>
              <a:t>10.1016/j.ecoinf.2025.103073</a:t>
            </a:r>
            <a:r>
              <a:rPr lang="en-US" sz="1800" b="0" i="0" dirty="0">
                <a:solidFill>
                  <a:srgbClr val="000000"/>
                </a:solidFill>
                <a:effectLst/>
                <a:latin typeface="Arial" panose="020B0604020202020204" pitchFamily="34" charset="0"/>
                <a:cs typeface="Arial" panose="020B0604020202020204" pitchFamily="34" charset="0"/>
              </a:rPr>
              <a:t>. </a:t>
            </a:r>
          </a:p>
          <a:p>
            <a:pPr defTabSz="3008630" eaLnBrk="1" hangingPunct="1">
              <a:defRPr/>
            </a:pPr>
            <a:endParaRPr lang="en-US" sz="800" dirty="0">
              <a:solidFill>
                <a:srgbClr val="000000"/>
              </a:solidFill>
              <a:latin typeface="Arial" panose="020B0604020202020204" pitchFamily="34" charset="0"/>
              <a:cs typeface="Arial" panose="020B0604020202020204" pitchFamily="34" charset="0"/>
            </a:endParaRPr>
          </a:p>
          <a:p>
            <a:pPr defTabSz="3008630" eaLnBrk="1" hangingPunct="1">
              <a:defRPr/>
            </a:pPr>
            <a:r>
              <a:rPr lang="en-US" sz="1800" dirty="0" err="1">
                <a:solidFill>
                  <a:srgbClr val="000000"/>
                </a:solidFill>
                <a:latin typeface="Arial" panose="020B0604020202020204" pitchFamily="34" charset="0"/>
                <a:cs typeface="Arial" panose="020B0604020202020204" pitchFamily="34" charset="0"/>
              </a:rPr>
              <a:t>Mostafiz</a:t>
            </a:r>
            <a:r>
              <a:rPr lang="en-US" sz="1800" dirty="0">
                <a:solidFill>
                  <a:srgbClr val="000000"/>
                </a:solidFill>
                <a:latin typeface="Arial" panose="020B0604020202020204" pitchFamily="34" charset="0"/>
                <a:cs typeface="Arial" panose="020B0604020202020204" pitchFamily="34" charset="0"/>
              </a:rPr>
              <a:t>, C. &amp; Chang, N. “Tasseled cap transformation for assessing hurricane landfall impact on a coastal watershed</a:t>
            </a:r>
            <a:r>
              <a:rPr lang="en-US" sz="1800" i="1" dirty="0">
                <a:solidFill>
                  <a:srgbClr val="000000"/>
                </a:solidFill>
                <a:latin typeface="Arial" panose="020B0604020202020204" pitchFamily="34" charset="0"/>
                <a:cs typeface="Arial" panose="020B0604020202020204" pitchFamily="34" charset="0"/>
              </a:rPr>
              <a:t>”. International Journal of Applied Earth Observation and Geoinformation</a:t>
            </a:r>
            <a:r>
              <a:rPr lang="en-US" sz="1800" dirty="0">
                <a:solidFill>
                  <a:srgbClr val="000000"/>
                </a:solidFill>
                <a:latin typeface="Arial" panose="020B0604020202020204" pitchFamily="34" charset="0"/>
                <a:cs typeface="Arial" panose="020B0604020202020204" pitchFamily="34" charset="0"/>
              </a:rPr>
              <a:t>. 73. 736. 2025. </a:t>
            </a:r>
            <a:r>
              <a:rPr lang="en-US" sz="1800" dirty="0">
                <a:solidFill>
                  <a:srgbClr val="000000"/>
                </a:solidFill>
                <a:latin typeface="Arial" panose="020B0604020202020204" pitchFamily="34" charset="0"/>
                <a:cs typeface="Arial" panose="020B0604020202020204" pitchFamily="34" charset="0"/>
                <a:hlinkClick r:id="rId5"/>
              </a:rPr>
              <a:t>10.1016/j.jag.2018.08.015</a:t>
            </a:r>
            <a:r>
              <a:rPr lang="en-US" sz="1800" dirty="0">
                <a:solidFill>
                  <a:srgbClr val="000000"/>
                </a:solidFill>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477437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6BB4A288-31AD-48C2-B51A-26D773DE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ow To Answer All NVQ/Diploma Questions in 3 Simple Steps – DSDWEB: FREE  STUDY GUIDES FOR CARE QUALIFICATIONS">
            <a:extLst>
              <a:ext uri="{FF2B5EF4-FFF2-40B4-BE49-F238E27FC236}">
                <a16:creationId xmlns:a16="http://schemas.microsoft.com/office/drawing/2014/main" id="{FED1075E-A729-E36C-905D-888C1665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01"/>
          <a:stretch/>
        </p:blipFill>
        <p:spPr bwMode="auto">
          <a:xfrm>
            <a:off x="160939" y="18968"/>
            <a:ext cx="11279426" cy="6817763"/>
          </a:xfrm>
          <a:prstGeom prst="rect">
            <a:avLst/>
          </a:prstGeom>
          <a:noFill/>
          <a:extLst>
            <a:ext uri="{909E8E84-426E-40DD-AFC4-6F175D3DCCD1}">
              <a14:hiddenFill xmlns:a14="http://schemas.microsoft.com/office/drawing/2010/main">
                <a:solidFill>
                  <a:srgbClr val="FFFFFF"/>
                </a:solidFill>
              </a14:hiddenFill>
            </a:ext>
          </a:extLst>
        </p:spPr>
      </p:pic>
      <p:sp>
        <p:nvSpPr>
          <p:cNvPr id="6338" name="Freeform 106">
            <a:extLst>
              <a:ext uri="{FF2B5EF4-FFF2-40B4-BE49-F238E27FC236}">
                <a16:creationId xmlns:a16="http://schemas.microsoft.com/office/drawing/2014/main" id="{E4EDFF6B-9633-41F1-8773-621480132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0" name="Freeform 8">
            <a:extLst>
              <a:ext uri="{FF2B5EF4-FFF2-40B4-BE49-F238E27FC236}">
                <a16:creationId xmlns:a16="http://schemas.microsoft.com/office/drawing/2014/main" id="{3CBF9DF5-6CB4-47C6-B02C-66E82078E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2" name="Rectangle 6341">
            <a:extLst>
              <a:ext uri="{FF2B5EF4-FFF2-40B4-BE49-F238E27FC236}">
                <a16:creationId xmlns:a16="http://schemas.microsoft.com/office/drawing/2014/main" id="{CF296E0E-B856-46EB-BF61-6F696D2B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4" name="Freeform 8">
            <a:extLst>
              <a:ext uri="{FF2B5EF4-FFF2-40B4-BE49-F238E27FC236}">
                <a16:creationId xmlns:a16="http://schemas.microsoft.com/office/drawing/2014/main" id="{BA7B3754-9F6B-4C2F-8542-DBF42BB6D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6" name="Freeform 10">
            <a:extLst>
              <a:ext uri="{FF2B5EF4-FFF2-40B4-BE49-F238E27FC236}">
                <a16:creationId xmlns:a16="http://schemas.microsoft.com/office/drawing/2014/main" id="{6BE97838-F825-4CB4-A025-02EBFB5C2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63" name="Freeform 25">
            <a:extLst>
              <a:ext uri="{FF2B5EF4-FFF2-40B4-BE49-F238E27FC236}">
                <a16:creationId xmlns:a16="http://schemas.microsoft.com/office/drawing/2014/main" id="{11348FE6-F46B-4EF6-ABF2-E94E111A7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65" name="Freeform 49">
            <a:extLst>
              <a:ext uri="{FF2B5EF4-FFF2-40B4-BE49-F238E27FC236}">
                <a16:creationId xmlns:a16="http://schemas.microsoft.com/office/drawing/2014/main" id="{3B472971-029A-435A-869B-7008BFAB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67" name="Freeform 59">
            <a:extLst>
              <a:ext uri="{FF2B5EF4-FFF2-40B4-BE49-F238E27FC236}">
                <a16:creationId xmlns:a16="http://schemas.microsoft.com/office/drawing/2014/main" id="{0AF4E30D-0D8A-409E-A853-6ABC6EAD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117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69" name="Freeform 52">
            <a:extLst>
              <a:ext uri="{FF2B5EF4-FFF2-40B4-BE49-F238E27FC236}">
                <a16:creationId xmlns:a16="http://schemas.microsoft.com/office/drawing/2014/main" id="{2A9C4E18-24B9-47D9-A032-C9A37DA11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71" name="Freeform 18">
            <a:extLst>
              <a:ext uri="{FF2B5EF4-FFF2-40B4-BE49-F238E27FC236}">
                <a16:creationId xmlns:a16="http://schemas.microsoft.com/office/drawing/2014/main" id="{E90BC7BD-962A-4998-9586-5922D331A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73" name="Freeform 31">
            <a:extLst>
              <a:ext uri="{FF2B5EF4-FFF2-40B4-BE49-F238E27FC236}">
                <a16:creationId xmlns:a16="http://schemas.microsoft.com/office/drawing/2014/main" id="{653F252F-FD4A-459A-8207-C44653674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5678" y="633212"/>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75" name="Freeform 41">
            <a:extLst>
              <a:ext uri="{FF2B5EF4-FFF2-40B4-BE49-F238E27FC236}">
                <a16:creationId xmlns:a16="http://schemas.microsoft.com/office/drawing/2014/main" id="{CDB8D99C-5DE0-4E0B-A1DA-B459D6A33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77" name="Freeform 54">
            <a:extLst>
              <a:ext uri="{FF2B5EF4-FFF2-40B4-BE49-F238E27FC236}">
                <a16:creationId xmlns:a16="http://schemas.microsoft.com/office/drawing/2014/main" id="{D27980A1-C22F-44D7-AE74-886DA837B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79" name="Freeform 15">
            <a:extLst>
              <a:ext uri="{FF2B5EF4-FFF2-40B4-BE49-F238E27FC236}">
                <a16:creationId xmlns:a16="http://schemas.microsoft.com/office/drawing/2014/main" id="{8C4D63FD-DA9B-4ED5-8916-F45D3B4A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89518"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81" name="Freeform 36">
            <a:extLst>
              <a:ext uri="{FF2B5EF4-FFF2-40B4-BE49-F238E27FC236}">
                <a16:creationId xmlns:a16="http://schemas.microsoft.com/office/drawing/2014/main" id="{004E13CC-A35E-4749-9CD7-4E2BE76A0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83" name="Freeform 29">
            <a:extLst>
              <a:ext uri="{FF2B5EF4-FFF2-40B4-BE49-F238E27FC236}">
                <a16:creationId xmlns:a16="http://schemas.microsoft.com/office/drawing/2014/main" id="{62ED48FA-B40E-4309-99C6-5E0E8BFB0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85" name="Freeform 45">
            <a:extLst>
              <a:ext uri="{FF2B5EF4-FFF2-40B4-BE49-F238E27FC236}">
                <a16:creationId xmlns:a16="http://schemas.microsoft.com/office/drawing/2014/main" id="{7C142E42-CE5B-420E-BF14-EF3CC5645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62762" y="94946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8" name="Freeform 43">
            <a:extLst>
              <a:ext uri="{FF2B5EF4-FFF2-40B4-BE49-F238E27FC236}">
                <a16:creationId xmlns:a16="http://schemas.microsoft.com/office/drawing/2014/main" id="{68702B33-475A-4DA7-94DA-4456F675B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0" name="Freeform 23">
            <a:extLst>
              <a:ext uri="{FF2B5EF4-FFF2-40B4-BE49-F238E27FC236}">
                <a16:creationId xmlns:a16="http://schemas.microsoft.com/office/drawing/2014/main" id="{3EA55035-019D-4549-9178-8493516E8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2" name="Freeform 51">
            <a:extLst>
              <a:ext uri="{FF2B5EF4-FFF2-40B4-BE49-F238E27FC236}">
                <a16:creationId xmlns:a16="http://schemas.microsoft.com/office/drawing/2014/main" id="{E4E04C8F-5707-4FAC-95B9-F4C280B44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4" name="Freeform 22">
            <a:extLst>
              <a:ext uri="{FF2B5EF4-FFF2-40B4-BE49-F238E27FC236}">
                <a16:creationId xmlns:a16="http://schemas.microsoft.com/office/drawing/2014/main" id="{4F525CCB-B436-4FB5-8B3E-BE9CF4D6E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6" name="Freeform 30">
            <a:extLst>
              <a:ext uri="{FF2B5EF4-FFF2-40B4-BE49-F238E27FC236}">
                <a16:creationId xmlns:a16="http://schemas.microsoft.com/office/drawing/2014/main" id="{6AA32837-751F-43BF-8527-81363C09E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8" name="Freeform 21">
            <a:extLst>
              <a:ext uri="{FF2B5EF4-FFF2-40B4-BE49-F238E27FC236}">
                <a16:creationId xmlns:a16="http://schemas.microsoft.com/office/drawing/2014/main" id="{435BBDD2-F618-4D0D-B41C-B6B88A5E09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0" name="Freeform 42">
            <a:extLst>
              <a:ext uri="{FF2B5EF4-FFF2-40B4-BE49-F238E27FC236}">
                <a16:creationId xmlns:a16="http://schemas.microsoft.com/office/drawing/2014/main" id="{336EAA09-7133-43A7-BEB8-AE8ED9E7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2" name="Freeform 53">
            <a:extLst>
              <a:ext uri="{FF2B5EF4-FFF2-40B4-BE49-F238E27FC236}">
                <a16:creationId xmlns:a16="http://schemas.microsoft.com/office/drawing/2014/main" id="{4F3596CD-0EA3-45FC-AEA8-641EC7DFE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4" name="Freeform 26">
            <a:extLst>
              <a:ext uri="{FF2B5EF4-FFF2-40B4-BE49-F238E27FC236}">
                <a16:creationId xmlns:a16="http://schemas.microsoft.com/office/drawing/2014/main" id="{4F7F6E76-2832-4366-9184-C906F3438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6" name="Freeform 17">
            <a:extLst>
              <a:ext uri="{FF2B5EF4-FFF2-40B4-BE49-F238E27FC236}">
                <a16:creationId xmlns:a16="http://schemas.microsoft.com/office/drawing/2014/main" id="{8FEC6EED-5F1C-4964-94F4-D5ECC63AFF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2580" y="147218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8" name="Freeform 34">
            <a:extLst>
              <a:ext uri="{FF2B5EF4-FFF2-40B4-BE49-F238E27FC236}">
                <a16:creationId xmlns:a16="http://schemas.microsoft.com/office/drawing/2014/main" id="{81ED7826-729E-429D-8CE0-20C630DA4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0" name="Freeform 55">
            <a:extLst>
              <a:ext uri="{FF2B5EF4-FFF2-40B4-BE49-F238E27FC236}">
                <a16:creationId xmlns:a16="http://schemas.microsoft.com/office/drawing/2014/main" id="{F6FCE7B9-4EAF-40C7-AB59-EF1234012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2" name="Freeform 28">
            <a:extLst>
              <a:ext uri="{FF2B5EF4-FFF2-40B4-BE49-F238E27FC236}">
                <a16:creationId xmlns:a16="http://schemas.microsoft.com/office/drawing/2014/main" id="{1FA23490-BCAF-4CA4-9B59-E8BB1737A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4" name="Freeform 6">
            <a:extLst>
              <a:ext uri="{FF2B5EF4-FFF2-40B4-BE49-F238E27FC236}">
                <a16:creationId xmlns:a16="http://schemas.microsoft.com/office/drawing/2014/main" id="{2DFECD8A-C062-4D90-BA7C-903F01033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6" name="Freeform 39">
            <a:extLst>
              <a:ext uri="{FF2B5EF4-FFF2-40B4-BE49-F238E27FC236}">
                <a16:creationId xmlns:a16="http://schemas.microsoft.com/office/drawing/2014/main" id="{2550D7B6-519A-406E-96F4-4CD793D2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8" name="Freeform 57">
            <a:extLst>
              <a:ext uri="{FF2B5EF4-FFF2-40B4-BE49-F238E27FC236}">
                <a16:creationId xmlns:a16="http://schemas.microsoft.com/office/drawing/2014/main" id="{41BFAD0C-01A4-4F80-8DFA-AE9A542870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0" name="Freeform 60">
            <a:extLst>
              <a:ext uri="{FF2B5EF4-FFF2-40B4-BE49-F238E27FC236}">
                <a16:creationId xmlns:a16="http://schemas.microsoft.com/office/drawing/2014/main" id="{D9E7EE7F-7432-481E-8E4B-F87C6EBE23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2" name="Freeform 27">
            <a:extLst>
              <a:ext uri="{FF2B5EF4-FFF2-40B4-BE49-F238E27FC236}">
                <a16:creationId xmlns:a16="http://schemas.microsoft.com/office/drawing/2014/main" id="{A64B563E-C2AE-45A0-830B-2A9A66FE9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3" name="Freeform 38">
            <a:extLst>
              <a:ext uri="{FF2B5EF4-FFF2-40B4-BE49-F238E27FC236}">
                <a16:creationId xmlns:a16="http://schemas.microsoft.com/office/drawing/2014/main" id="{ECC13262-CBC7-4C28-8328-DAC7D21E90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4" name="Freeform 8">
            <a:extLst>
              <a:ext uri="{FF2B5EF4-FFF2-40B4-BE49-F238E27FC236}">
                <a16:creationId xmlns:a16="http://schemas.microsoft.com/office/drawing/2014/main" id="{67DA09ED-62F4-4F58-8372-15F8EE7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5" name="Freeform 19">
            <a:extLst>
              <a:ext uri="{FF2B5EF4-FFF2-40B4-BE49-F238E27FC236}">
                <a16:creationId xmlns:a16="http://schemas.microsoft.com/office/drawing/2014/main" id="{02053DF0-753D-4182-A584-8D11DDE0B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6" name="Freeform 35">
            <a:extLst>
              <a:ext uri="{FF2B5EF4-FFF2-40B4-BE49-F238E27FC236}">
                <a16:creationId xmlns:a16="http://schemas.microsoft.com/office/drawing/2014/main" id="{8FE3533B-F854-4802-BC07-52398A989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7" name="Freeform 61">
            <a:extLst>
              <a:ext uri="{FF2B5EF4-FFF2-40B4-BE49-F238E27FC236}">
                <a16:creationId xmlns:a16="http://schemas.microsoft.com/office/drawing/2014/main" id="{4490248F-EA6D-475A-9CAD-8378F145C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8" name="Freeform 9">
            <a:extLst>
              <a:ext uri="{FF2B5EF4-FFF2-40B4-BE49-F238E27FC236}">
                <a16:creationId xmlns:a16="http://schemas.microsoft.com/office/drawing/2014/main" id="{B52DAE76-A563-49B8-A243-6D4AD789E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9" name="Freeform 56">
            <a:extLst>
              <a:ext uri="{FF2B5EF4-FFF2-40B4-BE49-F238E27FC236}">
                <a16:creationId xmlns:a16="http://schemas.microsoft.com/office/drawing/2014/main" id="{42310708-EC33-47CA-8FE2-FB6453C18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0894"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0" name="Freeform 20">
            <a:extLst>
              <a:ext uri="{FF2B5EF4-FFF2-40B4-BE49-F238E27FC236}">
                <a16:creationId xmlns:a16="http://schemas.microsoft.com/office/drawing/2014/main" id="{BB1C127E-43BE-4E77-A656-B895E9953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1" name="Freeform 33">
            <a:extLst>
              <a:ext uri="{FF2B5EF4-FFF2-40B4-BE49-F238E27FC236}">
                <a16:creationId xmlns:a16="http://schemas.microsoft.com/office/drawing/2014/main" id="{72C99F46-016F-4D5A-9886-CE7980742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2" name="Freeform 11">
            <a:extLst>
              <a:ext uri="{FF2B5EF4-FFF2-40B4-BE49-F238E27FC236}">
                <a16:creationId xmlns:a16="http://schemas.microsoft.com/office/drawing/2014/main" id="{B95E6711-928E-49B2-ACA4-3BF8FD5DE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69437"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3" name="Freeform 40">
            <a:extLst>
              <a:ext uri="{FF2B5EF4-FFF2-40B4-BE49-F238E27FC236}">
                <a16:creationId xmlns:a16="http://schemas.microsoft.com/office/drawing/2014/main" id="{A7DF6691-C456-4F09-9EF4-DE2FE8D0F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4" name="Freeform 7">
            <a:extLst>
              <a:ext uri="{FF2B5EF4-FFF2-40B4-BE49-F238E27FC236}">
                <a16:creationId xmlns:a16="http://schemas.microsoft.com/office/drawing/2014/main" id="{40FA4633-1CE9-4A1B-900D-CDFFD17C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5" name="Freeform 44">
            <a:extLst>
              <a:ext uri="{FF2B5EF4-FFF2-40B4-BE49-F238E27FC236}">
                <a16:creationId xmlns:a16="http://schemas.microsoft.com/office/drawing/2014/main" id="{186FAF3A-CA08-454A-84AD-89F1489A1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6" name="Freeform 46">
            <a:extLst>
              <a:ext uri="{FF2B5EF4-FFF2-40B4-BE49-F238E27FC236}">
                <a16:creationId xmlns:a16="http://schemas.microsoft.com/office/drawing/2014/main" id="{52EA7531-2664-467D-A0DC-382011BDD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7" name="Freeform 5">
            <a:extLst>
              <a:ext uri="{FF2B5EF4-FFF2-40B4-BE49-F238E27FC236}">
                <a16:creationId xmlns:a16="http://schemas.microsoft.com/office/drawing/2014/main" id="{F738E2DE-31D1-42BE-B8B5-BDFD35009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8" name="Freeform 16">
            <a:extLst>
              <a:ext uri="{FF2B5EF4-FFF2-40B4-BE49-F238E27FC236}">
                <a16:creationId xmlns:a16="http://schemas.microsoft.com/office/drawing/2014/main" id="{EEDF256D-AA0A-46BF-A983-4035CF6BE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99" name="Freeform 47">
            <a:extLst>
              <a:ext uri="{FF2B5EF4-FFF2-40B4-BE49-F238E27FC236}">
                <a16:creationId xmlns:a16="http://schemas.microsoft.com/office/drawing/2014/main" id="{0C09BE07-CC3D-40DF-A8B5-268F4CCE1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52013" y="2960899"/>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0" name="Freeform 37">
            <a:extLst>
              <a:ext uri="{FF2B5EF4-FFF2-40B4-BE49-F238E27FC236}">
                <a16:creationId xmlns:a16="http://schemas.microsoft.com/office/drawing/2014/main" id="{EDA32518-86A7-4098-AD80-5C8746223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1" name="Freeform 13">
            <a:extLst>
              <a:ext uri="{FF2B5EF4-FFF2-40B4-BE49-F238E27FC236}">
                <a16:creationId xmlns:a16="http://schemas.microsoft.com/office/drawing/2014/main" id="{7512851A-AA75-4EB8-A02D-2BB2E6AD9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28341"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2" name="Freeform 12">
            <a:extLst>
              <a:ext uri="{FF2B5EF4-FFF2-40B4-BE49-F238E27FC236}">
                <a16:creationId xmlns:a16="http://schemas.microsoft.com/office/drawing/2014/main" id="{D4A6D15C-CD71-46F5-8136-A03F44238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3" name="Freeform 48">
            <a:extLst>
              <a:ext uri="{FF2B5EF4-FFF2-40B4-BE49-F238E27FC236}">
                <a16:creationId xmlns:a16="http://schemas.microsoft.com/office/drawing/2014/main" id="{746ED2E3-DBE0-4F33-A3AD-46532400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4" name="Freeform 32">
            <a:extLst>
              <a:ext uri="{FF2B5EF4-FFF2-40B4-BE49-F238E27FC236}">
                <a16:creationId xmlns:a16="http://schemas.microsoft.com/office/drawing/2014/main" id="{23063569-BAF7-427B-9403-97B6CB7D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5" name="Freeform 51">
            <a:extLst>
              <a:ext uri="{FF2B5EF4-FFF2-40B4-BE49-F238E27FC236}">
                <a16:creationId xmlns:a16="http://schemas.microsoft.com/office/drawing/2014/main" id="{1006EC4B-4403-43BF-8CBC-7F0BB34D3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6" name="Freeform 14">
            <a:extLst>
              <a:ext uri="{FF2B5EF4-FFF2-40B4-BE49-F238E27FC236}">
                <a16:creationId xmlns:a16="http://schemas.microsoft.com/office/drawing/2014/main" id="{D9E738CE-45B7-4215-8DF8-05CCC29C6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7" name="Freeform 14">
            <a:extLst>
              <a:ext uri="{FF2B5EF4-FFF2-40B4-BE49-F238E27FC236}">
                <a16:creationId xmlns:a16="http://schemas.microsoft.com/office/drawing/2014/main" id="{2D395422-61DC-4E05-8D16-FD73E0482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8" name="Freeform 32">
            <a:extLst>
              <a:ext uri="{FF2B5EF4-FFF2-40B4-BE49-F238E27FC236}">
                <a16:creationId xmlns:a16="http://schemas.microsoft.com/office/drawing/2014/main" id="{EABA1DB5-B872-43ED-9C2A-F0F226EE4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09" name="Freeform 13">
            <a:extLst>
              <a:ext uri="{FF2B5EF4-FFF2-40B4-BE49-F238E27FC236}">
                <a16:creationId xmlns:a16="http://schemas.microsoft.com/office/drawing/2014/main" id="{AEC64CDA-0DF0-4A4A-B94E-E8ADEF43D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0" name="Freeform 37">
            <a:extLst>
              <a:ext uri="{FF2B5EF4-FFF2-40B4-BE49-F238E27FC236}">
                <a16:creationId xmlns:a16="http://schemas.microsoft.com/office/drawing/2014/main" id="{8887E492-0D91-4326-9283-21FE834AA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1" name="Freeform 48">
            <a:extLst>
              <a:ext uri="{FF2B5EF4-FFF2-40B4-BE49-F238E27FC236}">
                <a16:creationId xmlns:a16="http://schemas.microsoft.com/office/drawing/2014/main" id="{07C547B2-DE7D-49CC-96EE-4DBD668E5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2" name="Freeform 40">
            <a:extLst>
              <a:ext uri="{FF2B5EF4-FFF2-40B4-BE49-F238E27FC236}">
                <a16:creationId xmlns:a16="http://schemas.microsoft.com/office/drawing/2014/main" id="{C9EB7135-4B3D-493E-A52F-8F408B713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3" name="Freeform 47">
            <a:extLst>
              <a:ext uri="{FF2B5EF4-FFF2-40B4-BE49-F238E27FC236}">
                <a16:creationId xmlns:a16="http://schemas.microsoft.com/office/drawing/2014/main" id="{EFE824F1-84BA-4372-A77F-0DC1DE795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9339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4" name="Freeform 12">
            <a:extLst>
              <a:ext uri="{FF2B5EF4-FFF2-40B4-BE49-F238E27FC236}">
                <a16:creationId xmlns:a16="http://schemas.microsoft.com/office/drawing/2014/main" id="{9EE25038-8D17-4812-A0E0-DA21A71A0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5" name="Freeform 5">
            <a:extLst>
              <a:ext uri="{FF2B5EF4-FFF2-40B4-BE49-F238E27FC236}">
                <a16:creationId xmlns:a16="http://schemas.microsoft.com/office/drawing/2014/main" id="{F29C04A0-DB22-40E8-97C4-E3FE1D87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6" name="Freeform 46">
            <a:extLst>
              <a:ext uri="{FF2B5EF4-FFF2-40B4-BE49-F238E27FC236}">
                <a16:creationId xmlns:a16="http://schemas.microsoft.com/office/drawing/2014/main" id="{F7A56C01-B5B6-443C-AA10-A2EF46C34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7" name="Freeform 16">
            <a:extLst>
              <a:ext uri="{FF2B5EF4-FFF2-40B4-BE49-F238E27FC236}">
                <a16:creationId xmlns:a16="http://schemas.microsoft.com/office/drawing/2014/main" id="{475F7AFB-84C5-4614-8293-58560B9211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8" name="Freeform 44">
            <a:extLst>
              <a:ext uri="{FF2B5EF4-FFF2-40B4-BE49-F238E27FC236}">
                <a16:creationId xmlns:a16="http://schemas.microsoft.com/office/drawing/2014/main" id="{D6DF4E96-0078-4E9B-A411-110E92D1E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19" name="Freeform 7">
            <a:extLst>
              <a:ext uri="{FF2B5EF4-FFF2-40B4-BE49-F238E27FC236}">
                <a16:creationId xmlns:a16="http://schemas.microsoft.com/office/drawing/2014/main" id="{AF3044AF-40D9-4D0E-9DD6-93000203F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73475"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20" name="Freeform 11">
            <a:extLst>
              <a:ext uri="{FF2B5EF4-FFF2-40B4-BE49-F238E27FC236}">
                <a16:creationId xmlns:a16="http://schemas.microsoft.com/office/drawing/2014/main" id="{F7470FE4-A206-4939-9F59-E678E40A3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21" name="Freeform 56">
            <a:extLst>
              <a:ext uri="{FF2B5EF4-FFF2-40B4-BE49-F238E27FC236}">
                <a16:creationId xmlns:a16="http://schemas.microsoft.com/office/drawing/2014/main" id="{2FA1C7D3-84C0-463B-AC0D-16D293A13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62482" y="43474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22" name="Freeform 33">
            <a:extLst>
              <a:ext uri="{FF2B5EF4-FFF2-40B4-BE49-F238E27FC236}">
                <a16:creationId xmlns:a16="http://schemas.microsoft.com/office/drawing/2014/main" id="{BBE9E528-3ADF-4379-B6A7-5673E783A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23" name="Freeform 20">
            <a:extLst>
              <a:ext uri="{FF2B5EF4-FFF2-40B4-BE49-F238E27FC236}">
                <a16:creationId xmlns:a16="http://schemas.microsoft.com/office/drawing/2014/main" id="{35A13407-0E9D-43A5-9E0F-AE0EAAA9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24" name="Freeform 9">
            <a:extLst>
              <a:ext uri="{FF2B5EF4-FFF2-40B4-BE49-F238E27FC236}">
                <a16:creationId xmlns:a16="http://schemas.microsoft.com/office/drawing/2014/main" id="{D37707EA-23E4-4332-B0F0-572C37E64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20041"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07" name="Freeform 61">
            <a:extLst>
              <a:ext uri="{FF2B5EF4-FFF2-40B4-BE49-F238E27FC236}">
                <a16:creationId xmlns:a16="http://schemas.microsoft.com/office/drawing/2014/main" id="{51D260C8-99D8-4F96-965F-A8A155E35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09" name="Freeform 35">
            <a:extLst>
              <a:ext uri="{FF2B5EF4-FFF2-40B4-BE49-F238E27FC236}">
                <a16:creationId xmlns:a16="http://schemas.microsoft.com/office/drawing/2014/main" id="{542DBD35-B3D7-4ADA-AB84-AC80363E9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1" name="Freeform 19">
            <a:extLst>
              <a:ext uri="{FF2B5EF4-FFF2-40B4-BE49-F238E27FC236}">
                <a16:creationId xmlns:a16="http://schemas.microsoft.com/office/drawing/2014/main" id="{CE0B17ED-CB1F-45DF-AE51-A736E0F13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3" name="Freeform 8">
            <a:extLst>
              <a:ext uri="{FF2B5EF4-FFF2-40B4-BE49-F238E27FC236}">
                <a16:creationId xmlns:a16="http://schemas.microsoft.com/office/drawing/2014/main" id="{77B98D8F-FFC3-4C70-A628-1109B19D1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5" name="Freeform 38">
            <a:extLst>
              <a:ext uri="{FF2B5EF4-FFF2-40B4-BE49-F238E27FC236}">
                <a16:creationId xmlns:a16="http://schemas.microsoft.com/office/drawing/2014/main" id="{90050397-9285-4F5F-B8C7-481BC386B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7" name="Freeform 27">
            <a:extLst>
              <a:ext uri="{FF2B5EF4-FFF2-40B4-BE49-F238E27FC236}">
                <a16:creationId xmlns:a16="http://schemas.microsoft.com/office/drawing/2014/main" id="{18FEA775-71E5-4B3F-A8BC-499808462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19" name="Freeform 60">
            <a:extLst>
              <a:ext uri="{FF2B5EF4-FFF2-40B4-BE49-F238E27FC236}">
                <a16:creationId xmlns:a16="http://schemas.microsoft.com/office/drawing/2014/main" id="{CE0D22F1-DA0E-4F48-BE02-6BE6C22B5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21" name="Freeform 57">
            <a:extLst>
              <a:ext uri="{FF2B5EF4-FFF2-40B4-BE49-F238E27FC236}">
                <a16:creationId xmlns:a16="http://schemas.microsoft.com/office/drawing/2014/main" id="{293E965A-102B-4A70-A27D-C0C1D25C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23" name="Freeform 39">
            <a:extLst>
              <a:ext uri="{FF2B5EF4-FFF2-40B4-BE49-F238E27FC236}">
                <a16:creationId xmlns:a16="http://schemas.microsoft.com/office/drawing/2014/main" id="{16BD410B-1516-4C72-9B77-5B9E6C9E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98116" y="5093698"/>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25" name="Freeform 6">
            <a:extLst>
              <a:ext uri="{FF2B5EF4-FFF2-40B4-BE49-F238E27FC236}">
                <a16:creationId xmlns:a16="http://schemas.microsoft.com/office/drawing/2014/main" id="{324F8791-55E5-4FD1-B52A-8E58A9891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27" name="Freeform 28">
            <a:extLst>
              <a:ext uri="{FF2B5EF4-FFF2-40B4-BE49-F238E27FC236}">
                <a16:creationId xmlns:a16="http://schemas.microsoft.com/office/drawing/2014/main" id="{503CE5C5-153D-4852-B8FB-A29E13F8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29" name="Freeform 55">
            <a:extLst>
              <a:ext uri="{FF2B5EF4-FFF2-40B4-BE49-F238E27FC236}">
                <a16:creationId xmlns:a16="http://schemas.microsoft.com/office/drawing/2014/main" id="{DE9D5C9F-C513-411E-8436-4B5958D61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1" name="Freeform 34">
            <a:extLst>
              <a:ext uri="{FF2B5EF4-FFF2-40B4-BE49-F238E27FC236}">
                <a16:creationId xmlns:a16="http://schemas.microsoft.com/office/drawing/2014/main" id="{9D0A8041-71C9-4822-9915-2B17B2329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3" name="Freeform 17">
            <a:extLst>
              <a:ext uri="{FF2B5EF4-FFF2-40B4-BE49-F238E27FC236}">
                <a16:creationId xmlns:a16="http://schemas.microsoft.com/office/drawing/2014/main" id="{E4F76E47-DAA3-4C8E-B537-C672B653B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705997"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5" name="Freeform 26">
            <a:extLst>
              <a:ext uri="{FF2B5EF4-FFF2-40B4-BE49-F238E27FC236}">
                <a16:creationId xmlns:a16="http://schemas.microsoft.com/office/drawing/2014/main" id="{EDFE6DD0-DF50-4C10-AD05-24CF33533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7" name="Freeform 53">
            <a:extLst>
              <a:ext uri="{FF2B5EF4-FFF2-40B4-BE49-F238E27FC236}">
                <a16:creationId xmlns:a16="http://schemas.microsoft.com/office/drawing/2014/main" id="{854350B7-7802-4829-AA39-CA4354D06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39" name="Freeform 22">
            <a:extLst>
              <a:ext uri="{FF2B5EF4-FFF2-40B4-BE49-F238E27FC236}">
                <a16:creationId xmlns:a16="http://schemas.microsoft.com/office/drawing/2014/main" id="{27791A08-B7B3-4B65-8E8D-530620A10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1" name="Freeform 42">
            <a:extLst>
              <a:ext uri="{FF2B5EF4-FFF2-40B4-BE49-F238E27FC236}">
                <a16:creationId xmlns:a16="http://schemas.microsoft.com/office/drawing/2014/main" id="{22A54D44-39E9-4D1C-A03A-B222D48BC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3" name="Freeform 21">
            <a:extLst>
              <a:ext uri="{FF2B5EF4-FFF2-40B4-BE49-F238E27FC236}">
                <a16:creationId xmlns:a16="http://schemas.microsoft.com/office/drawing/2014/main" id="{00095499-5811-4099-AED5-11DBCE5E6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5" name="Freeform 30">
            <a:extLst>
              <a:ext uri="{FF2B5EF4-FFF2-40B4-BE49-F238E27FC236}">
                <a16:creationId xmlns:a16="http://schemas.microsoft.com/office/drawing/2014/main" id="{3335B830-887E-41D7-843A-E04FC788F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7" name="Freeform 23">
            <a:extLst>
              <a:ext uri="{FF2B5EF4-FFF2-40B4-BE49-F238E27FC236}">
                <a16:creationId xmlns:a16="http://schemas.microsoft.com/office/drawing/2014/main" id="{70256ACA-58E1-431A-9C8F-A90A81A20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49" name="Freeform 43">
            <a:extLst>
              <a:ext uri="{FF2B5EF4-FFF2-40B4-BE49-F238E27FC236}">
                <a16:creationId xmlns:a16="http://schemas.microsoft.com/office/drawing/2014/main" id="{C1A3A0CD-FFF4-4A3D-9386-2BCE2517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1" name="Freeform 45">
            <a:extLst>
              <a:ext uri="{FF2B5EF4-FFF2-40B4-BE49-F238E27FC236}">
                <a16:creationId xmlns:a16="http://schemas.microsoft.com/office/drawing/2014/main" id="{40981EAC-B937-4897-BF3D-5FF4941F5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3" name="Freeform 29">
            <a:extLst>
              <a:ext uri="{FF2B5EF4-FFF2-40B4-BE49-F238E27FC236}">
                <a16:creationId xmlns:a16="http://schemas.microsoft.com/office/drawing/2014/main" id="{E660C809-0CE0-4DF9-9A0C-A35FC1EF8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5" name="Freeform 36">
            <a:extLst>
              <a:ext uri="{FF2B5EF4-FFF2-40B4-BE49-F238E27FC236}">
                <a16:creationId xmlns:a16="http://schemas.microsoft.com/office/drawing/2014/main" id="{E4C42FED-6DA1-416E-98D0-B0C84B238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7" name="Freeform 15">
            <a:extLst>
              <a:ext uri="{FF2B5EF4-FFF2-40B4-BE49-F238E27FC236}">
                <a16:creationId xmlns:a16="http://schemas.microsoft.com/office/drawing/2014/main" id="{8E68CF56-E65A-4AB1-823B-FDA8D1309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78167" y="622432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59" name="Freeform 54">
            <a:extLst>
              <a:ext uri="{FF2B5EF4-FFF2-40B4-BE49-F238E27FC236}">
                <a16:creationId xmlns:a16="http://schemas.microsoft.com/office/drawing/2014/main" id="{6CB30CA6-4302-43FE-91F5-A90414CD3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1" name="Freeform 31">
            <a:extLst>
              <a:ext uri="{FF2B5EF4-FFF2-40B4-BE49-F238E27FC236}">
                <a16:creationId xmlns:a16="http://schemas.microsoft.com/office/drawing/2014/main" id="{10EB2C4A-4563-4B77-82E8-19143482C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66567"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3" name="Freeform 52">
            <a:extLst>
              <a:ext uri="{FF2B5EF4-FFF2-40B4-BE49-F238E27FC236}">
                <a16:creationId xmlns:a16="http://schemas.microsoft.com/office/drawing/2014/main" id="{F35D6553-B859-4EC5-9642-AE5E5B1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5" name="Freeform 41">
            <a:extLst>
              <a:ext uri="{FF2B5EF4-FFF2-40B4-BE49-F238E27FC236}">
                <a16:creationId xmlns:a16="http://schemas.microsoft.com/office/drawing/2014/main" id="{DD3362FC-ACFB-409A-9E4C-DA53652CD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7" name="Freeform 18">
            <a:extLst>
              <a:ext uri="{FF2B5EF4-FFF2-40B4-BE49-F238E27FC236}">
                <a16:creationId xmlns:a16="http://schemas.microsoft.com/office/drawing/2014/main" id="{87E1C2D8-1AF0-44AA-8959-9D14995E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69" name="Freeform 59">
            <a:extLst>
              <a:ext uri="{FF2B5EF4-FFF2-40B4-BE49-F238E27FC236}">
                <a16:creationId xmlns:a16="http://schemas.microsoft.com/office/drawing/2014/main" id="{6D33478B-6995-4C07-AF69-537CB1CC6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1" name="Freeform 49">
            <a:extLst>
              <a:ext uri="{FF2B5EF4-FFF2-40B4-BE49-F238E27FC236}">
                <a16:creationId xmlns:a16="http://schemas.microsoft.com/office/drawing/2014/main" id="{DE4394B6-C229-44DF-9928-3B42B512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3" name="Freeform 25">
            <a:extLst>
              <a:ext uri="{FF2B5EF4-FFF2-40B4-BE49-F238E27FC236}">
                <a16:creationId xmlns:a16="http://schemas.microsoft.com/office/drawing/2014/main" id="{F825A735-54F6-4C3E-9694-53BDCEA17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5" name="Freeform 10">
            <a:extLst>
              <a:ext uri="{FF2B5EF4-FFF2-40B4-BE49-F238E27FC236}">
                <a16:creationId xmlns:a16="http://schemas.microsoft.com/office/drawing/2014/main" id="{5AB5717E-B8E9-4FAF-A493-A7F55CDF8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7" name="Freeform 8">
            <a:extLst>
              <a:ext uri="{FF2B5EF4-FFF2-40B4-BE49-F238E27FC236}">
                <a16:creationId xmlns:a16="http://schemas.microsoft.com/office/drawing/2014/main" id="{A63074B5-9D04-40B1-9089-5EF1F3BC8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79" name="Freeform 8">
            <a:extLst>
              <a:ext uri="{FF2B5EF4-FFF2-40B4-BE49-F238E27FC236}">
                <a16:creationId xmlns:a16="http://schemas.microsoft.com/office/drawing/2014/main" id="{2FF88F98-A5AE-4E8B-ADD8-EB50B7A03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81" name="Freeform 106">
            <a:extLst>
              <a:ext uri="{FF2B5EF4-FFF2-40B4-BE49-F238E27FC236}">
                <a16:creationId xmlns:a16="http://schemas.microsoft.com/office/drawing/2014/main" id="{63DAFAC2-1AD6-4B8D-86F0-4898FD728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 name="Thought Bubble: Cloud 2">
            <a:extLst>
              <a:ext uri="{FF2B5EF4-FFF2-40B4-BE49-F238E27FC236}">
                <a16:creationId xmlns:a16="http://schemas.microsoft.com/office/drawing/2014/main" id="{E603B058-8988-AB7E-548F-406097080CDE}"/>
              </a:ext>
            </a:extLst>
          </p:cNvPr>
          <p:cNvSpPr/>
          <p:nvPr/>
        </p:nvSpPr>
        <p:spPr>
          <a:xfrm>
            <a:off x="7358743" y="203011"/>
            <a:ext cx="2058178" cy="1390279"/>
          </a:xfrm>
          <a:prstGeom prst="cloudCallout">
            <a:avLst>
              <a:gd name="adj1" fmla="val -79541"/>
              <a:gd name="adj2" fmla="val 280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Any questions?</a:t>
            </a:r>
          </a:p>
        </p:txBody>
      </p:sp>
    </p:spTree>
    <p:extLst>
      <p:ext uri="{BB962C8B-B14F-4D97-AF65-F5344CB8AC3E}">
        <p14:creationId xmlns:p14="http://schemas.microsoft.com/office/powerpoint/2010/main" val="109572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32"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5"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6"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7"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8"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9"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0"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1"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2"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3"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4"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5"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6"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7"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8"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9"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0"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1"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2"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3"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4"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5"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6"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7"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8"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9"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0"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1"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2"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3"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4"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5"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6"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7"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8"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9"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0"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1"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2"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3"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4"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5"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6"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7"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8"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9"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0"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1"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2"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3"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4"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5"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6"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7"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090" name="Rectangle 1089">
            <a:extLst>
              <a:ext uri="{FF2B5EF4-FFF2-40B4-BE49-F238E27FC236}">
                <a16:creationId xmlns:a16="http://schemas.microsoft.com/office/drawing/2014/main" id="{5A2A82D1-B994-4E61-85AD-012AFF683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1091">
            <a:extLst>
              <a:ext uri="{FF2B5EF4-FFF2-40B4-BE49-F238E27FC236}">
                <a16:creationId xmlns:a16="http://schemas.microsoft.com/office/drawing/2014/main" id="{86949ED1-AC09-4CA4-829B-87F834695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7EB0ED5-1305-5ED7-2B16-780B7827598E}"/>
              </a:ext>
            </a:extLst>
          </p:cNvPr>
          <p:cNvSpPr txBox="1"/>
          <p:nvPr/>
        </p:nvSpPr>
        <p:spPr>
          <a:xfrm>
            <a:off x="1491414" y="563821"/>
            <a:ext cx="6357185" cy="137282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kern="1200" dirty="0">
              <a:solidFill>
                <a:schemeClr val="tx2"/>
              </a:solidFill>
              <a:latin typeface="+mj-lt"/>
              <a:ea typeface="+mj-ea"/>
              <a:cs typeface="+mj-cs"/>
            </a:endParaRPr>
          </a:p>
          <a:p>
            <a:pPr>
              <a:lnSpc>
                <a:spcPct val="90000"/>
              </a:lnSpc>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Abstract</a:t>
            </a:r>
          </a:p>
        </p:txBody>
      </p:sp>
      <p:sp>
        <p:nvSpPr>
          <p:cNvPr id="4" name="TextBox 3">
            <a:extLst>
              <a:ext uri="{FF2B5EF4-FFF2-40B4-BE49-F238E27FC236}">
                <a16:creationId xmlns:a16="http://schemas.microsoft.com/office/drawing/2014/main" id="{CDB88B01-E7D3-4E96-4686-DFB410D2D824}"/>
              </a:ext>
            </a:extLst>
          </p:cNvPr>
          <p:cNvSpPr txBox="1"/>
          <p:nvPr/>
        </p:nvSpPr>
        <p:spPr>
          <a:xfrm>
            <a:off x="418512" y="2045501"/>
            <a:ext cx="7430087" cy="4110370"/>
          </a:xfrm>
          <a:prstGeom prst="rect">
            <a:avLst/>
          </a:prstGeom>
        </p:spPr>
        <p:txBody>
          <a:bodyPr vert="horz" lIns="91440" tIns="45720" rIns="91440" bIns="45720" rtlCol="0">
            <a:noAutofit/>
          </a:bodyPr>
          <a:lstStyle/>
          <a:p>
            <a:pPr>
              <a:lnSpc>
                <a:spcPct val="140000"/>
              </a:lnSpc>
              <a:spcAft>
                <a:spcPts val="600"/>
              </a:spcAft>
              <a:buClr>
                <a:schemeClr val="bg2">
                  <a:lumMod val="75000"/>
                </a:schemeClr>
              </a:buClr>
            </a:pPr>
            <a:r>
              <a:rPr lang="en-US" dirty="0">
                <a:effectLst/>
                <a:latin typeface="Arial" panose="020B0604020202020204" pitchFamily="34" charset="0"/>
                <a:cs typeface="Arial" panose="020B0604020202020204" pitchFamily="34" charset="0"/>
              </a:rPr>
              <a:t>The quantity, quality, and timing of water resources is vital to sustain life, biodiversity, and agricultur</a:t>
            </a:r>
            <a:r>
              <a:rPr lang="en-US" dirty="0">
                <a:latin typeface="Arial" panose="020B0604020202020204" pitchFamily="34" charset="0"/>
                <a:cs typeface="Arial" panose="020B0604020202020204" pitchFamily="34" charset="0"/>
              </a:rPr>
              <a:t>e</a:t>
            </a:r>
            <a:r>
              <a:rPr lang="en-US" dirty="0">
                <a:effectLst/>
                <a:latin typeface="Arial" panose="020B0604020202020204" pitchFamily="34" charset="0"/>
                <a:cs typeface="Arial" panose="020B0604020202020204" pitchFamily="34" charset="0"/>
              </a:rPr>
              <a:t>. Remote sensing techniques monitor hydrologic change in Karbala, Iraq focusing on drought impact, temperature rise, and vegetation health. </a:t>
            </a:r>
            <a:r>
              <a:rPr lang="en-US" dirty="0">
                <a:latin typeface="Arial" panose="020B0604020202020204" pitchFamily="34" charset="0"/>
                <a:cs typeface="Arial" panose="020B0604020202020204" pitchFamily="34" charset="0"/>
              </a:rPr>
              <a:t>Finds in this study</a:t>
            </a:r>
            <a:r>
              <a:rPr lang="en-US" dirty="0">
                <a:effectLst/>
                <a:latin typeface="Arial" panose="020B0604020202020204" pitchFamily="34" charset="0"/>
                <a:cs typeface="Arial" panose="020B0604020202020204" pitchFamily="34" charset="0"/>
              </a:rPr>
              <a:t> highlight the urgent need for better resource management, as seen in the case of Lake Sawa, which dried up in 2023 due to poor oversight and climate change.</a:t>
            </a:r>
            <a:r>
              <a:rPr lang="en-US" b="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This study could potentially guide manage</a:t>
            </a:r>
            <a:r>
              <a:rPr lang="en-US" dirty="0">
                <a:latin typeface="Arial" panose="020B0604020202020204" pitchFamily="34" charset="0"/>
                <a:cs typeface="Arial" panose="020B0604020202020204" pitchFamily="34" charset="0"/>
              </a:rPr>
              <a:t>ment of</a:t>
            </a:r>
            <a:r>
              <a:rPr lang="en-US" dirty="0">
                <a:effectLst/>
                <a:latin typeface="Arial" panose="020B0604020202020204" pitchFamily="34" charset="0"/>
                <a:cs typeface="Arial" panose="020B0604020202020204" pitchFamily="34" charset="0"/>
              </a:rPr>
              <a:t> finite freshwater resources such as reservoirs.</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FA09E94-8DAA-F9DB-2211-CD8AC14A0832}"/>
              </a:ext>
            </a:extLst>
          </p:cNvPr>
          <p:cNvPicPr>
            <a:picLocks noChangeAspect="1"/>
          </p:cNvPicPr>
          <p:nvPr/>
        </p:nvPicPr>
        <p:blipFill>
          <a:blip r:embed="rId2"/>
          <a:srcRect l="14132" r="6606" b="-5"/>
          <a:stretch/>
        </p:blipFill>
        <p:spPr>
          <a:xfrm>
            <a:off x="8251781" y="34625"/>
            <a:ext cx="2565943" cy="2128651"/>
          </a:xfrm>
          <a:prstGeom prst="rect">
            <a:avLst/>
          </a:prstGeom>
        </p:spPr>
      </p:pic>
      <p:pic>
        <p:nvPicPr>
          <p:cNvPr id="1026" name="Picture 2" descr="Fishermen sort their catch on the bank of Razzaza Lake, also known as ...">
            <a:extLst>
              <a:ext uri="{FF2B5EF4-FFF2-40B4-BE49-F238E27FC236}">
                <a16:creationId xmlns:a16="http://schemas.microsoft.com/office/drawing/2014/main" id="{D6A4CDCD-5267-7E90-C0E7-94DB89490C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9" r="3635" b="11298"/>
          <a:stretch/>
        </p:blipFill>
        <p:spPr bwMode="auto">
          <a:xfrm>
            <a:off x="8251781" y="4535101"/>
            <a:ext cx="2866407" cy="2128650"/>
          </a:xfrm>
          <a:prstGeom prst="rect">
            <a:avLst/>
          </a:prstGeom>
          <a:noFill/>
          <a:extLst>
            <a:ext uri="{909E8E84-426E-40DD-AFC4-6F175D3DCCD1}">
              <a14:hiddenFill xmlns:a14="http://schemas.microsoft.com/office/drawing/2010/main">
                <a:solidFill>
                  <a:srgbClr val="FFFFFF"/>
                </a:solidFill>
              </a14:hiddenFill>
            </a:ext>
          </a:extLst>
        </p:spPr>
      </p:pic>
      <p:grpSp>
        <p:nvGrpSpPr>
          <p:cNvPr id="1094" name="Group 1093">
            <a:extLst>
              <a:ext uri="{FF2B5EF4-FFF2-40B4-BE49-F238E27FC236}">
                <a16:creationId xmlns:a16="http://schemas.microsoft.com/office/drawing/2014/main" id="{5CC3931A-3803-45A2-8F34-7D58E4138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1095" name="Freeform 6">
              <a:extLst>
                <a:ext uri="{FF2B5EF4-FFF2-40B4-BE49-F238E27FC236}">
                  <a16:creationId xmlns:a16="http://schemas.microsoft.com/office/drawing/2014/main" id="{86B9C1C5-FBF2-4052-85BB-E83A6CE74B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6" name="Freeform 8">
              <a:extLst>
                <a:ext uri="{FF2B5EF4-FFF2-40B4-BE49-F238E27FC236}">
                  <a16:creationId xmlns:a16="http://schemas.microsoft.com/office/drawing/2014/main" id="{B472ED0C-4731-4C49-8422-BD45847689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7" name="Freeform 22">
              <a:extLst>
                <a:ext uri="{FF2B5EF4-FFF2-40B4-BE49-F238E27FC236}">
                  <a16:creationId xmlns:a16="http://schemas.microsoft.com/office/drawing/2014/main" id="{1B61C679-FD0C-4ECC-92CD-2D830F20A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8" name="Freeform 27">
              <a:extLst>
                <a:ext uri="{FF2B5EF4-FFF2-40B4-BE49-F238E27FC236}">
                  <a16:creationId xmlns:a16="http://schemas.microsoft.com/office/drawing/2014/main" id="{34B388EC-F83A-402C-BD1E-CB27B23C9C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9" name="Freeform 30">
              <a:extLst>
                <a:ext uri="{FF2B5EF4-FFF2-40B4-BE49-F238E27FC236}">
                  <a16:creationId xmlns:a16="http://schemas.microsoft.com/office/drawing/2014/main" id="{93ACE7E9-49ED-479A-BBD1-3E78B2DAF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00" name="Freeform 43">
              <a:extLst>
                <a:ext uri="{FF2B5EF4-FFF2-40B4-BE49-F238E27FC236}">
                  <a16:creationId xmlns:a16="http://schemas.microsoft.com/office/drawing/2014/main" id="{C02D0299-DA4B-4410-9285-34F6B975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1" name="Freeform 51">
              <a:extLst>
                <a:ext uri="{FF2B5EF4-FFF2-40B4-BE49-F238E27FC236}">
                  <a16:creationId xmlns:a16="http://schemas.microsoft.com/office/drawing/2014/main" id="{D9CA11F3-BCEA-4DD8-81F6-8DE2C070C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2" name="Freeform 53">
              <a:extLst>
                <a:ext uri="{FF2B5EF4-FFF2-40B4-BE49-F238E27FC236}">
                  <a16:creationId xmlns:a16="http://schemas.microsoft.com/office/drawing/2014/main" id="{4DC91A1C-10F3-4D8C-B5CE-F2BAC45A7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3" name="Freeform 55">
              <a:extLst>
                <a:ext uri="{FF2B5EF4-FFF2-40B4-BE49-F238E27FC236}">
                  <a16:creationId xmlns:a16="http://schemas.microsoft.com/office/drawing/2014/main" id="{79577D94-44E6-40C8-BB55-BE90256BD7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4" name="Freeform 56">
              <a:extLst>
                <a:ext uri="{FF2B5EF4-FFF2-40B4-BE49-F238E27FC236}">
                  <a16:creationId xmlns:a16="http://schemas.microsoft.com/office/drawing/2014/main" id="{BB08E475-A4A1-43A5-A624-DAA068233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5" name="Freeform 57">
              <a:extLst>
                <a:ext uri="{FF2B5EF4-FFF2-40B4-BE49-F238E27FC236}">
                  <a16:creationId xmlns:a16="http://schemas.microsoft.com/office/drawing/2014/main" id="{4AFB7BC3-9C08-4045-AF23-80FEDE8D6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6" name="Freeform 60">
              <a:extLst>
                <a:ext uri="{FF2B5EF4-FFF2-40B4-BE49-F238E27FC236}">
                  <a16:creationId xmlns:a16="http://schemas.microsoft.com/office/drawing/2014/main" id="{D712A023-0100-4F78-B55A-6AA29BD2C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7" name="Freeform 61">
              <a:extLst>
                <a:ext uri="{FF2B5EF4-FFF2-40B4-BE49-F238E27FC236}">
                  <a16:creationId xmlns:a16="http://schemas.microsoft.com/office/drawing/2014/main" id="{9010BC20-FDFC-4D3B-89A9-3287F203E5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8" name="Freeform 79">
              <a:extLst>
                <a:ext uri="{FF2B5EF4-FFF2-40B4-BE49-F238E27FC236}">
                  <a16:creationId xmlns:a16="http://schemas.microsoft.com/office/drawing/2014/main" id="{D0FB31B1-D4CF-41EA-AFD9-B1B295949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9" name="Freeform 80">
              <a:extLst>
                <a:ext uri="{FF2B5EF4-FFF2-40B4-BE49-F238E27FC236}">
                  <a16:creationId xmlns:a16="http://schemas.microsoft.com/office/drawing/2014/main" id="{3ABB229E-6EB3-4D5C-92AD-72CEA9FC5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0" name="Freeform 81">
              <a:extLst>
                <a:ext uri="{FF2B5EF4-FFF2-40B4-BE49-F238E27FC236}">
                  <a16:creationId xmlns:a16="http://schemas.microsoft.com/office/drawing/2014/main" id="{CC581CF0-DE4A-402F-8D8E-D80A503A7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1" name="Freeform 82">
              <a:extLst>
                <a:ext uri="{FF2B5EF4-FFF2-40B4-BE49-F238E27FC236}">
                  <a16:creationId xmlns:a16="http://schemas.microsoft.com/office/drawing/2014/main" id="{7D4FA742-B818-4C53-BA29-038ECF814C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2" name="Freeform 83">
              <a:extLst>
                <a:ext uri="{FF2B5EF4-FFF2-40B4-BE49-F238E27FC236}">
                  <a16:creationId xmlns:a16="http://schemas.microsoft.com/office/drawing/2014/main" id="{A311090A-5415-4E7F-8893-37A064E2E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3" name="Freeform 89">
              <a:extLst>
                <a:ext uri="{FF2B5EF4-FFF2-40B4-BE49-F238E27FC236}">
                  <a16:creationId xmlns:a16="http://schemas.microsoft.com/office/drawing/2014/main" id="{6CDBB6B3-B18F-45E6-B5D1-1AE01572C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4" name="Freeform 90">
              <a:extLst>
                <a:ext uri="{FF2B5EF4-FFF2-40B4-BE49-F238E27FC236}">
                  <a16:creationId xmlns:a16="http://schemas.microsoft.com/office/drawing/2014/main" id="{367AC7C3-187D-4961-8D7B-BC694840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5" name="Freeform 105">
              <a:extLst>
                <a:ext uri="{FF2B5EF4-FFF2-40B4-BE49-F238E27FC236}">
                  <a16:creationId xmlns:a16="http://schemas.microsoft.com/office/drawing/2014/main" id="{A3FB4E0B-F573-4082-A6EA-137FA119C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6" name="Freeform 107">
              <a:extLst>
                <a:ext uri="{FF2B5EF4-FFF2-40B4-BE49-F238E27FC236}">
                  <a16:creationId xmlns:a16="http://schemas.microsoft.com/office/drawing/2014/main" id="{8DC2118C-76AA-4BB7-8269-30E3A04A5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7" name="Freeform 108">
              <a:extLst>
                <a:ext uri="{FF2B5EF4-FFF2-40B4-BE49-F238E27FC236}">
                  <a16:creationId xmlns:a16="http://schemas.microsoft.com/office/drawing/2014/main" id="{632CADFC-6F30-4A58-AE69-58629BFE3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8" name="Freeform 109">
              <a:extLst>
                <a:ext uri="{FF2B5EF4-FFF2-40B4-BE49-F238E27FC236}">
                  <a16:creationId xmlns:a16="http://schemas.microsoft.com/office/drawing/2014/main" id="{459D3DC9-1CC7-483B-85E6-2AF11D245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9" name="Freeform 111">
              <a:extLst>
                <a:ext uri="{FF2B5EF4-FFF2-40B4-BE49-F238E27FC236}">
                  <a16:creationId xmlns:a16="http://schemas.microsoft.com/office/drawing/2014/main" id="{438AF30A-3204-4EB0-8824-3F75C8D51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0" name="Freeform 112">
              <a:extLst>
                <a:ext uri="{FF2B5EF4-FFF2-40B4-BE49-F238E27FC236}">
                  <a16:creationId xmlns:a16="http://schemas.microsoft.com/office/drawing/2014/main" id="{19CB2A72-5009-4981-8ABF-52C11B833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1" name="Freeform 122">
              <a:extLst>
                <a:ext uri="{FF2B5EF4-FFF2-40B4-BE49-F238E27FC236}">
                  <a16:creationId xmlns:a16="http://schemas.microsoft.com/office/drawing/2014/main" id="{93820B59-3ACA-4953-8C94-02400353A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2" name="Freeform 32">
              <a:extLst>
                <a:ext uri="{FF2B5EF4-FFF2-40B4-BE49-F238E27FC236}">
                  <a16:creationId xmlns:a16="http://schemas.microsoft.com/office/drawing/2014/main" id="{2E3CE16D-45B9-4140-AAEF-71398E34F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3" name="Freeform 33">
              <a:extLst>
                <a:ext uri="{FF2B5EF4-FFF2-40B4-BE49-F238E27FC236}">
                  <a16:creationId xmlns:a16="http://schemas.microsoft.com/office/drawing/2014/main" id="{0A2DE179-C7D4-4367-AB5F-ECD286D0F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4" name="Freeform 34">
              <a:extLst>
                <a:ext uri="{FF2B5EF4-FFF2-40B4-BE49-F238E27FC236}">
                  <a16:creationId xmlns:a16="http://schemas.microsoft.com/office/drawing/2014/main" id="{448DBF3F-4520-45E2-BC45-3AB9AE66E3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5" name="Freeform 35">
              <a:extLst>
                <a:ext uri="{FF2B5EF4-FFF2-40B4-BE49-F238E27FC236}">
                  <a16:creationId xmlns:a16="http://schemas.microsoft.com/office/drawing/2014/main" id="{5D905114-A7C2-4E9C-A308-D641407D5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6" name="Freeform 36">
              <a:extLst>
                <a:ext uri="{FF2B5EF4-FFF2-40B4-BE49-F238E27FC236}">
                  <a16:creationId xmlns:a16="http://schemas.microsoft.com/office/drawing/2014/main" id="{405C6041-3E82-4CA4-AEE0-D9A6741DB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7" name="Freeform 37">
              <a:extLst>
                <a:ext uri="{FF2B5EF4-FFF2-40B4-BE49-F238E27FC236}">
                  <a16:creationId xmlns:a16="http://schemas.microsoft.com/office/drawing/2014/main" id="{E84844BD-747D-410D-B42F-E866661F8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8" name="Freeform 38">
              <a:extLst>
                <a:ext uri="{FF2B5EF4-FFF2-40B4-BE49-F238E27FC236}">
                  <a16:creationId xmlns:a16="http://schemas.microsoft.com/office/drawing/2014/main" id="{98C7CA55-BD0B-4683-9828-D77352899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9" name="Freeform 39">
              <a:extLst>
                <a:ext uri="{FF2B5EF4-FFF2-40B4-BE49-F238E27FC236}">
                  <a16:creationId xmlns:a16="http://schemas.microsoft.com/office/drawing/2014/main" id="{568336AF-E64B-4965-95E0-645348D5F9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0" name="Freeform 40">
              <a:extLst>
                <a:ext uri="{FF2B5EF4-FFF2-40B4-BE49-F238E27FC236}">
                  <a16:creationId xmlns:a16="http://schemas.microsoft.com/office/drawing/2014/main" id="{23FBC6FE-886C-4F1E-96F7-92CA83D742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1" name="Freeform 41">
              <a:extLst>
                <a:ext uri="{FF2B5EF4-FFF2-40B4-BE49-F238E27FC236}">
                  <a16:creationId xmlns:a16="http://schemas.microsoft.com/office/drawing/2014/main" id="{B1E898A1-8820-4CB8-93F6-4809BCF89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2" name="Freeform 42">
              <a:extLst>
                <a:ext uri="{FF2B5EF4-FFF2-40B4-BE49-F238E27FC236}">
                  <a16:creationId xmlns:a16="http://schemas.microsoft.com/office/drawing/2014/main" id="{B4CE0389-73B6-45E7-B403-590E77C4B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3" name="Freeform 44">
              <a:extLst>
                <a:ext uri="{FF2B5EF4-FFF2-40B4-BE49-F238E27FC236}">
                  <a16:creationId xmlns:a16="http://schemas.microsoft.com/office/drawing/2014/main" id="{72A9F937-2E45-4502-8FAF-2ADAE2D9B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4" name="Freeform 45">
              <a:extLst>
                <a:ext uri="{FF2B5EF4-FFF2-40B4-BE49-F238E27FC236}">
                  <a16:creationId xmlns:a16="http://schemas.microsoft.com/office/drawing/2014/main" id="{35D73C1E-102B-40FA-9AD5-1227990EAC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5" name="Freeform 46">
              <a:extLst>
                <a:ext uri="{FF2B5EF4-FFF2-40B4-BE49-F238E27FC236}">
                  <a16:creationId xmlns:a16="http://schemas.microsoft.com/office/drawing/2014/main" id="{D3A55E7E-37DD-42CA-825F-86AF74D3FB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6" name="Freeform 47">
              <a:extLst>
                <a:ext uri="{FF2B5EF4-FFF2-40B4-BE49-F238E27FC236}">
                  <a16:creationId xmlns:a16="http://schemas.microsoft.com/office/drawing/2014/main" id="{37150FF6-2C78-44F8-B9A5-A743B1BBD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7" name="Freeform 48">
              <a:extLst>
                <a:ext uri="{FF2B5EF4-FFF2-40B4-BE49-F238E27FC236}">
                  <a16:creationId xmlns:a16="http://schemas.microsoft.com/office/drawing/2014/main" id="{143A575C-43B5-4DD5-B274-6AD5398BA4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8" name="Freeform 49">
              <a:extLst>
                <a:ext uri="{FF2B5EF4-FFF2-40B4-BE49-F238E27FC236}">
                  <a16:creationId xmlns:a16="http://schemas.microsoft.com/office/drawing/2014/main" id="{166FE85D-EE5D-4374-A19A-6389FBEFC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9" name="Freeform 62">
              <a:extLst>
                <a:ext uri="{FF2B5EF4-FFF2-40B4-BE49-F238E27FC236}">
                  <a16:creationId xmlns:a16="http://schemas.microsoft.com/office/drawing/2014/main" id="{11250D7C-6986-41AD-A260-22FC88F26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0" name="Freeform 63">
              <a:extLst>
                <a:ext uri="{FF2B5EF4-FFF2-40B4-BE49-F238E27FC236}">
                  <a16:creationId xmlns:a16="http://schemas.microsoft.com/office/drawing/2014/main" id="{7435E851-4265-4EBF-AF1A-27E077ACA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1" name="Freeform 64">
              <a:extLst>
                <a:ext uri="{FF2B5EF4-FFF2-40B4-BE49-F238E27FC236}">
                  <a16:creationId xmlns:a16="http://schemas.microsoft.com/office/drawing/2014/main" id="{D0979778-BC4C-4D59-B12F-6E04841923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2" name="Freeform 65">
              <a:extLst>
                <a:ext uri="{FF2B5EF4-FFF2-40B4-BE49-F238E27FC236}">
                  <a16:creationId xmlns:a16="http://schemas.microsoft.com/office/drawing/2014/main" id="{A29A5800-5EDE-44BB-BF95-A99B7F6F7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3" name="Freeform 66">
              <a:extLst>
                <a:ext uri="{FF2B5EF4-FFF2-40B4-BE49-F238E27FC236}">
                  <a16:creationId xmlns:a16="http://schemas.microsoft.com/office/drawing/2014/main" id="{F4E300EB-773F-409B-B40E-B4E49FE18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4" name="Freeform 67">
              <a:extLst>
                <a:ext uri="{FF2B5EF4-FFF2-40B4-BE49-F238E27FC236}">
                  <a16:creationId xmlns:a16="http://schemas.microsoft.com/office/drawing/2014/main" id="{33E81DFA-5FD7-4890-9DA4-8D1AA5F332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5" name="Freeform 68">
              <a:extLst>
                <a:ext uri="{FF2B5EF4-FFF2-40B4-BE49-F238E27FC236}">
                  <a16:creationId xmlns:a16="http://schemas.microsoft.com/office/drawing/2014/main" id="{2F4F810D-4B00-40E3-8976-DB5AD73FC0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6" name="Freeform 69">
              <a:extLst>
                <a:ext uri="{FF2B5EF4-FFF2-40B4-BE49-F238E27FC236}">
                  <a16:creationId xmlns:a16="http://schemas.microsoft.com/office/drawing/2014/main" id="{40D9345C-69C6-46E3-986F-ABB6BDC61E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7" name="Freeform 70">
              <a:extLst>
                <a:ext uri="{FF2B5EF4-FFF2-40B4-BE49-F238E27FC236}">
                  <a16:creationId xmlns:a16="http://schemas.microsoft.com/office/drawing/2014/main" id="{8D0B1554-FF6C-4A76-9B23-D19152A03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8" name="Freeform 71">
              <a:extLst>
                <a:ext uri="{FF2B5EF4-FFF2-40B4-BE49-F238E27FC236}">
                  <a16:creationId xmlns:a16="http://schemas.microsoft.com/office/drawing/2014/main" id="{7C41AA3C-9922-4DBB-A54A-4B3B483EF5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9" name="Freeform 72">
              <a:extLst>
                <a:ext uri="{FF2B5EF4-FFF2-40B4-BE49-F238E27FC236}">
                  <a16:creationId xmlns:a16="http://schemas.microsoft.com/office/drawing/2014/main" id="{E6942388-13FD-4734-A02C-8D316A0F54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0" name="Freeform 73">
              <a:extLst>
                <a:ext uri="{FF2B5EF4-FFF2-40B4-BE49-F238E27FC236}">
                  <a16:creationId xmlns:a16="http://schemas.microsoft.com/office/drawing/2014/main" id="{C4F36667-A228-482A-B6D9-970BCA942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1" name="Freeform 74">
              <a:extLst>
                <a:ext uri="{FF2B5EF4-FFF2-40B4-BE49-F238E27FC236}">
                  <a16:creationId xmlns:a16="http://schemas.microsoft.com/office/drawing/2014/main" id="{6A64225B-7676-4CA0-9F8A-CB5BE7B0D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2" name="Freeform 75">
              <a:extLst>
                <a:ext uri="{FF2B5EF4-FFF2-40B4-BE49-F238E27FC236}">
                  <a16:creationId xmlns:a16="http://schemas.microsoft.com/office/drawing/2014/main" id="{31E50502-8A45-4128-A907-2772F47E6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3" name="Freeform 77">
              <a:extLst>
                <a:ext uri="{FF2B5EF4-FFF2-40B4-BE49-F238E27FC236}">
                  <a16:creationId xmlns:a16="http://schemas.microsoft.com/office/drawing/2014/main" id="{A3B1ABE6-E4FB-40C0-8413-0A7DE65C8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4" name="Freeform 85">
              <a:extLst>
                <a:ext uri="{FF2B5EF4-FFF2-40B4-BE49-F238E27FC236}">
                  <a16:creationId xmlns:a16="http://schemas.microsoft.com/office/drawing/2014/main" id="{ED575EE0-364E-4D8A-9CD8-54BC2F125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5" name="Freeform 87">
              <a:extLst>
                <a:ext uri="{FF2B5EF4-FFF2-40B4-BE49-F238E27FC236}">
                  <a16:creationId xmlns:a16="http://schemas.microsoft.com/office/drawing/2014/main" id="{60E30B19-786D-42B2-819D-1B8EFBB98A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6" name="Freeform 88">
              <a:extLst>
                <a:ext uri="{FF2B5EF4-FFF2-40B4-BE49-F238E27FC236}">
                  <a16:creationId xmlns:a16="http://schemas.microsoft.com/office/drawing/2014/main" id="{57F331E9-4A0D-4931-AD22-D3887A07B3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7" name="Freeform 91">
              <a:extLst>
                <a:ext uri="{FF2B5EF4-FFF2-40B4-BE49-F238E27FC236}">
                  <a16:creationId xmlns:a16="http://schemas.microsoft.com/office/drawing/2014/main" id="{278A082B-6303-4F70-9A7E-126F80705A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8" name="Freeform 92">
              <a:extLst>
                <a:ext uri="{FF2B5EF4-FFF2-40B4-BE49-F238E27FC236}">
                  <a16:creationId xmlns:a16="http://schemas.microsoft.com/office/drawing/2014/main" id="{65309BA8-53F6-4218-A806-4C9ED856D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9" name="Freeform 93">
              <a:extLst>
                <a:ext uri="{FF2B5EF4-FFF2-40B4-BE49-F238E27FC236}">
                  <a16:creationId xmlns:a16="http://schemas.microsoft.com/office/drawing/2014/main" id="{786DFFDA-C2A4-438D-99F9-5B8885CE7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0" name="Freeform 94">
              <a:extLst>
                <a:ext uri="{FF2B5EF4-FFF2-40B4-BE49-F238E27FC236}">
                  <a16:creationId xmlns:a16="http://schemas.microsoft.com/office/drawing/2014/main" id="{6EC4D78C-98C8-4323-9332-C2DE1EEF6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1" name="Freeform 95">
              <a:extLst>
                <a:ext uri="{FF2B5EF4-FFF2-40B4-BE49-F238E27FC236}">
                  <a16:creationId xmlns:a16="http://schemas.microsoft.com/office/drawing/2014/main" id="{A20F825F-95B0-4BBF-AD2C-F7D219E37B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2" name="Freeform 96">
              <a:extLst>
                <a:ext uri="{FF2B5EF4-FFF2-40B4-BE49-F238E27FC236}">
                  <a16:creationId xmlns:a16="http://schemas.microsoft.com/office/drawing/2014/main" id="{4C20E100-8C87-400E-B65D-16A60A356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3" name="Freeform 97">
              <a:extLst>
                <a:ext uri="{FF2B5EF4-FFF2-40B4-BE49-F238E27FC236}">
                  <a16:creationId xmlns:a16="http://schemas.microsoft.com/office/drawing/2014/main" id="{914A0C5A-1B99-4464-85DE-ABFAAD2CED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4" name="Freeform 98">
              <a:extLst>
                <a:ext uri="{FF2B5EF4-FFF2-40B4-BE49-F238E27FC236}">
                  <a16:creationId xmlns:a16="http://schemas.microsoft.com/office/drawing/2014/main" id="{B0BBF549-B3D9-48C5-8706-FF45B0458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5" name="Freeform 99">
              <a:extLst>
                <a:ext uri="{FF2B5EF4-FFF2-40B4-BE49-F238E27FC236}">
                  <a16:creationId xmlns:a16="http://schemas.microsoft.com/office/drawing/2014/main" id="{B2DD6C61-7E94-4BE4-9D9E-0FA10D8E88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6" name="Freeform 100">
              <a:extLst>
                <a:ext uri="{FF2B5EF4-FFF2-40B4-BE49-F238E27FC236}">
                  <a16:creationId xmlns:a16="http://schemas.microsoft.com/office/drawing/2014/main" id="{ECA6EEDB-745E-4208-ACC8-A459D3EAE4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7" name="Freeform 101">
              <a:extLst>
                <a:ext uri="{FF2B5EF4-FFF2-40B4-BE49-F238E27FC236}">
                  <a16:creationId xmlns:a16="http://schemas.microsoft.com/office/drawing/2014/main" id="{44AEA098-C5DD-404E-A822-7B87A4225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8" name="Freeform 102">
              <a:extLst>
                <a:ext uri="{FF2B5EF4-FFF2-40B4-BE49-F238E27FC236}">
                  <a16:creationId xmlns:a16="http://schemas.microsoft.com/office/drawing/2014/main" id="{707D3E1F-78A4-40DE-86F2-273EF4D32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9" name="Freeform 103">
              <a:extLst>
                <a:ext uri="{FF2B5EF4-FFF2-40B4-BE49-F238E27FC236}">
                  <a16:creationId xmlns:a16="http://schemas.microsoft.com/office/drawing/2014/main" id="{E077DB64-F873-4DE5-87B6-12085A725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0" name="Freeform 104">
              <a:extLst>
                <a:ext uri="{FF2B5EF4-FFF2-40B4-BE49-F238E27FC236}">
                  <a16:creationId xmlns:a16="http://schemas.microsoft.com/office/drawing/2014/main" id="{AEFDFE22-B051-4525-AB50-E4FA10665A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1" name="Freeform 113">
              <a:extLst>
                <a:ext uri="{FF2B5EF4-FFF2-40B4-BE49-F238E27FC236}">
                  <a16:creationId xmlns:a16="http://schemas.microsoft.com/office/drawing/2014/main" id="{5769B81C-3242-45A7-B965-856F74A8E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2" name="Freeform 114">
              <a:extLst>
                <a:ext uri="{FF2B5EF4-FFF2-40B4-BE49-F238E27FC236}">
                  <a16:creationId xmlns:a16="http://schemas.microsoft.com/office/drawing/2014/main" id="{36C1A018-B76D-4BAB-BD3A-6E3B7E63E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3" name="Freeform 115">
              <a:extLst>
                <a:ext uri="{FF2B5EF4-FFF2-40B4-BE49-F238E27FC236}">
                  <a16:creationId xmlns:a16="http://schemas.microsoft.com/office/drawing/2014/main" id="{D6DC2850-A9EB-4AC8-8271-AEF9730832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4" name="Freeform 117">
              <a:extLst>
                <a:ext uri="{FF2B5EF4-FFF2-40B4-BE49-F238E27FC236}">
                  <a16:creationId xmlns:a16="http://schemas.microsoft.com/office/drawing/2014/main" id="{68D36009-1E3B-480F-9DDC-594EDDD42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5" name="Freeform 118">
              <a:extLst>
                <a:ext uri="{FF2B5EF4-FFF2-40B4-BE49-F238E27FC236}">
                  <a16:creationId xmlns:a16="http://schemas.microsoft.com/office/drawing/2014/main" id="{07CF597D-64B0-44C8-BA5B-593C7C71D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6" name="Freeform 119">
              <a:extLst>
                <a:ext uri="{FF2B5EF4-FFF2-40B4-BE49-F238E27FC236}">
                  <a16:creationId xmlns:a16="http://schemas.microsoft.com/office/drawing/2014/main" id="{00043898-153A-45BE-9A4F-75207520E1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7" name="Freeform 120">
              <a:extLst>
                <a:ext uri="{FF2B5EF4-FFF2-40B4-BE49-F238E27FC236}">
                  <a16:creationId xmlns:a16="http://schemas.microsoft.com/office/drawing/2014/main" id="{6A2AA270-6750-4ECF-B9D8-039695EB8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8" name="Freeform 121">
              <a:extLst>
                <a:ext uri="{FF2B5EF4-FFF2-40B4-BE49-F238E27FC236}">
                  <a16:creationId xmlns:a16="http://schemas.microsoft.com/office/drawing/2014/main" id="{95623489-7146-4784-BF41-CC18C5C01D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9" name="Freeform 100">
              <a:extLst>
                <a:ext uri="{FF2B5EF4-FFF2-40B4-BE49-F238E27FC236}">
                  <a16:creationId xmlns:a16="http://schemas.microsoft.com/office/drawing/2014/main" id="{22F8FB2C-0CD7-4F85-9C3A-D0C69138C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Picture 2" descr="Karbala | History, Battle, Meaning, &amp; Significance | Britannica">
            <a:extLst>
              <a:ext uri="{FF2B5EF4-FFF2-40B4-BE49-F238E27FC236}">
                <a16:creationId xmlns:a16="http://schemas.microsoft.com/office/drawing/2014/main" id="{63D8FDF0-A4A5-562C-671A-C9717A8B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6564" y="2243087"/>
            <a:ext cx="2196840" cy="221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1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551B5B-DB51-670F-B87F-417FA76FC025}"/>
            </a:ext>
          </a:extLst>
        </p:cNvPr>
        <p:cNvGrpSpPr/>
        <p:nvPr/>
      </p:nvGrpSpPr>
      <p:grpSpPr>
        <a:xfrm>
          <a:off x="0" y="0"/>
          <a:ext cx="0" cy="0"/>
          <a:chOff x="0" y="0"/>
          <a:chExt cx="0" cy="0"/>
        </a:xfrm>
      </p:grpSpPr>
      <p:grpSp>
        <p:nvGrpSpPr>
          <p:cNvPr id="2055" name="Group 2054">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056"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7"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8"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9"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0"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1"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2"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3"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4"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5"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6"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7"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8"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9"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0"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1"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2"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3"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4"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5"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6"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7"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8"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9"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0"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1"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2"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3"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4"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5"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6"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7"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8"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9"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0"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1"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2"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3"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4"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5"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6"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7"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8"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9"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0"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1"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2"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3"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4"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5"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6"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7"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8"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9"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0"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1"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2"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114" name="Rectangle 2113">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6" name="Rectangle 2115">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940B88-D322-F686-5915-732A4952E502}"/>
              </a:ext>
            </a:extLst>
          </p:cNvPr>
          <p:cNvSpPr txBox="1"/>
          <p:nvPr/>
        </p:nvSpPr>
        <p:spPr>
          <a:xfrm>
            <a:off x="866801" y="692114"/>
            <a:ext cx="5110909" cy="1691969"/>
          </a:xfrm>
          <a:prstGeom prst="rect">
            <a:avLst/>
          </a:prstGeom>
        </p:spPr>
        <p:txBody>
          <a:bodyPr vert="horz" lIns="91440" tIns="45720" rIns="91440" bIns="45720" rtlCol="0" anchor="ctr">
            <a:normAutofit/>
          </a:bodyPr>
          <a:lstStyle/>
          <a:p>
            <a:pPr algn="ct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Introduction</a:t>
            </a:r>
          </a:p>
        </p:txBody>
      </p:sp>
      <p:sp>
        <p:nvSpPr>
          <p:cNvPr id="4" name="TextBox 3">
            <a:extLst>
              <a:ext uri="{FF2B5EF4-FFF2-40B4-BE49-F238E27FC236}">
                <a16:creationId xmlns:a16="http://schemas.microsoft.com/office/drawing/2014/main" id="{455B52E6-D07A-85EB-6724-B393F04E5B1A}"/>
              </a:ext>
            </a:extLst>
          </p:cNvPr>
          <p:cNvSpPr txBox="1"/>
          <p:nvPr/>
        </p:nvSpPr>
        <p:spPr>
          <a:xfrm>
            <a:off x="198676" y="2384084"/>
            <a:ext cx="6457951" cy="3222060"/>
          </a:xfrm>
          <a:prstGeom prst="rect">
            <a:avLst/>
          </a:prstGeom>
        </p:spPr>
        <p:txBody>
          <a:bodyPr vert="horz" lIns="91440" tIns="45720" rIns="91440" bIns="45720" rtlCol="0">
            <a:noAutofit/>
          </a:bodyPr>
          <a:lstStyle/>
          <a:p>
            <a:pPr marL="0" marR="0">
              <a:lnSpc>
                <a:spcPct val="140000"/>
              </a:lnSpc>
              <a:spcAft>
                <a:spcPts val="800"/>
              </a:spcAft>
              <a:buClr>
                <a:schemeClr val="bg2">
                  <a:lumMod val="75000"/>
                </a:schemeClr>
              </a:buClr>
              <a:buNone/>
            </a:pPr>
            <a:r>
              <a:rPr lang="en-US" dirty="0">
                <a:solidFill>
                  <a:schemeClr val="tx2"/>
                </a:solidFill>
                <a:effectLst/>
                <a:latin typeface="Arial" panose="020B0604020202020204" pitchFamily="34" charset="0"/>
                <a:cs typeface="Arial" panose="020B0604020202020204" pitchFamily="34" charset="0"/>
              </a:rPr>
              <a:t>Lake Milh, also known as Lake Razzaza, is the second largest lake in Iraq with Lake Tharthar being the largest in the region. Lake Milh suffered significant water loss due to upstream wars and agricultural use. Climate change plays a significant role in worsening the situation by reducing rainfall and increasing evaporation and salinity levels, which threaten local fish populations. The lake’s water level dropped from 112 feet to 66 feet above sea level, impacting agriculture and people in cities like Karbala and Baghdad.</a:t>
            </a:r>
          </a:p>
        </p:txBody>
      </p:sp>
      <p:pic>
        <p:nvPicPr>
          <p:cNvPr id="2050" name="Picture 2">
            <a:extLst>
              <a:ext uri="{FF2B5EF4-FFF2-40B4-BE49-F238E27FC236}">
                <a16:creationId xmlns:a16="http://schemas.microsoft.com/office/drawing/2014/main" id="{30601AE2-9CDC-78B8-E680-9D147EFCB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83" r="1823" b="-3"/>
          <a:stretch/>
        </p:blipFill>
        <p:spPr bwMode="auto">
          <a:xfrm>
            <a:off x="6645834" y="1"/>
            <a:ext cx="5546166" cy="6866192"/>
          </a:xfrm>
          <a:prstGeom prst="rect">
            <a:avLst/>
          </a:prstGeom>
          <a:noFill/>
          <a:extLst>
            <a:ext uri="{909E8E84-426E-40DD-AFC4-6F175D3DCCD1}">
              <a14:hiddenFill xmlns:a14="http://schemas.microsoft.com/office/drawing/2010/main">
                <a:solidFill>
                  <a:srgbClr val="FFFFFF"/>
                </a:solidFill>
              </a14:hiddenFill>
            </a:ext>
          </a:extLst>
        </p:spPr>
      </p:pic>
      <p:grpSp>
        <p:nvGrpSpPr>
          <p:cNvPr id="2118" name="Group 2117">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2119"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0"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1"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2"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3"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4"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5"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6"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7"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8"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9"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0"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1"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2"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3"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4"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5"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6"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7"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8"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9"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0"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1"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2"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3"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4"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5"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6"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7"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8"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9"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0"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1"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2"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3"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4"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5"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6"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7"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8"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9"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0"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1"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2"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3"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4"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5"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6"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7"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8"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9"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0"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1"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2"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3"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4"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5"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3479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2" name="Group 161">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5A2A82D1-B994-4E61-85AD-012AFF6830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86949ED1-AC09-4CA4-829B-87F834695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C7727C-3F7A-8713-DC8F-5C7C51D8A2B2}"/>
              </a:ext>
            </a:extLst>
          </p:cNvPr>
          <p:cNvSpPr txBox="1"/>
          <p:nvPr/>
        </p:nvSpPr>
        <p:spPr>
          <a:xfrm>
            <a:off x="383411" y="745395"/>
            <a:ext cx="10741789" cy="1372823"/>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Land Cover Unsupervised classification</a:t>
            </a:r>
          </a:p>
        </p:txBody>
      </p:sp>
      <p:sp>
        <p:nvSpPr>
          <p:cNvPr id="4" name="TextBox 3">
            <a:extLst>
              <a:ext uri="{FF2B5EF4-FFF2-40B4-BE49-F238E27FC236}">
                <a16:creationId xmlns:a16="http://schemas.microsoft.com/office/drawing/2014/main" id="{AB221520-6972-E2EE-9C1C-674215B33657}"/>
              </a:ext>
            </a:extLst>
          </p:cNvPr>
          <p:cNvSpPr txBox="1"/>
          <p:nvPr/>
        </p:nvSpPr>
        <p:spPr>
          <a:xfrm>
            <a:off x="658751" y="2044794"/>
            <a:ext cx="9606478" cy="2037349"/>
          </a:xfrm>
          <a:prstGeom prst="rect">
            <a:avLst/>
          </a:prstGeom>
        </p:spPr>
        <p:txBody>
          <a:bodyPr vert="horz" lIns="91440" tIns="45720" rIns="91440" bIns="45720" rtlCol="0">
            <a:normAutofit fontScale="92500" lnSpcReduction="10000"/>
          </a:bodyPr>
          <a:lstStyle/>
          <a:p>
            <a:pPr>
              <a:lnSpc>
                <a:spcPct val="150000"/>
              </a:lnSpc>
              <a:spcAft>
                <a:spcPts val="600"/>
              </a:spcAft>
              <a:buClr>
                <a:schemeClr val="bg2">
                  <a:lumMod val="75000"/>
                </a:schemeClr>
              </a:buClr>
            </a:pPr>
            <a:r>
              <a:rPr lang="en-US" dirty="0">
                <a:latin typeface="Arial" panose="020B0604020202020204" pitchFamily="34" charset="0"/>
                <a:cs typeface="Arial" panose="020B0604020202020204" pitchFamily="34" charset="0"/>
              </a:rPr>
              <a:t>Unsupervised land cover classification was conducted using Landsat 5/8 imagery. ISO classification quickly highlights similar land types like water, agriculture, and urban areas, without needing training data. Only nine classes were needed to represent the region’s land cover trends. However, the classification may include errors due to mixed pixels, where a single pixel contains more than one land type, such as water and agriculture (Chen, 2025).</a:t>
            </a:r>
          </a:p>
          <a:p>
            <a:pPr>
              <a:lnSpc>
                <a:spcPct val="150000"/>
              </a:lnSpc>
              <a:spcAft>
                <a:spcPts val="600"/>
              </a:spcAft>
              <a:buClr>
                <a:schemeClr val="bg2">
                  <a:lumMod val="75000"/>
                </a:schemeClr>
              </a:buClr>
            </a:pPr>
            <a:endParaRPr lang="en-US" sz="1500" dirty="0">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5CC3931A-3803-45A2-8F34-7D58E41384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86B9C1C5-FBF2-4052-85BB-E83A6CE74B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B472ED0C-4731-4C49-8422-BD45847689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1B61C679-FD0C-4ECC-92CD-2D830F20A0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34B388EC-F83A-402C-BD1E-CB27B23C9C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93ACE7E9-49ED-479A-BBD1-3E78B2DAF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C02D0299-DA4B-4410-9285-34F6B975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D9CA11F3-BCEA-4DD8-81F6-8DE2C070C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4DC91A1C-10F3-4D8C-B5CE-F2BAC45A7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79577D94-44E6-40C8-BB55-BE90256BD7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BB08E475-A4A1-43A5-A624-DAA068233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4AFB7BC3-9C08-4045-AF23-80FEDE8D6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D712A023-0100-4F78-B55A-6AA29BD2C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9010BC20-FDFC-4D3B-89A9-3287F203E5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D0FB31B1-D4CF-41EA-AFD9-B1B295949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3ABB229E-6EB3-4D5C-92AD-72CEA9FC5D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CC581CF0-DE4A-402F-8D8E-D80A503A7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7D4FA742-B818-4C53-BA29-038ECF814C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A311090A-5415-4E7F-8893-37A064E2E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6CDBB6B3-B18F-45E6-B5D1-1AE01572C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367AC7C3-187D-4961-8D7B-BC694840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A3FB4E0B-F573-4082-A6EA-137FA119CF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8DC2118C-76AA-4BB7-8269-30E3A04A5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632CADFC-6F30-4A58-AE69-58629BFE3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459D3DC9-1CC7-483B-85E6-2AF11D245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438AF30A-3204-4EB0-8824-3F75C8D510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19CB2A72-5009-4981-8ABF-52C11B833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93820B59-3ACA-4953-8C94-02400353A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2E3CE16D-45B9-4140-AAEF-71398E34F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0A2DE179-C7D4-4367-AB5F-ECD286D0F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448DBF3F-4520-45E2-BC45-3AB9AE66E3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5D905114-A7C2-4E9C-A308-D641407D52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405C6041-3E82-4CA4-AEE0-D9A6741DB9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E84844BD-747D-410D-B42F-E866661F8F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98C7CA55-BD0B-4683-9828-D77352899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568336AF-E64B-4965-95E0-645348D5F9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23FBC6FE-886C-4F1E-96F7-92CA83D742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B1E898A1-8820-4CB8-93F6-4809BCF89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B4CE0389-73B6-45E7-B403-590E77C4B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72A9F937-2E45-4502-8FAF-2ADAE2D9B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35D73C1E-102B-40FA-9AD5-1227990EAC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D3A55E7E-37DD-42CA-825F-86AF74D3FB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37150FF6-2C78-44F8-B9A5-A743B1BBD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143A575C-43B5-4DD5-B274-6AD5398BA4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166FE85D-EE5D-4374-A19A-6389FBEFC5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11250D7C-6986-41AD-A260-22FC88F260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7435E851-4265-4EBF-AF1A-27E077ACAC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D0979778-BC4C-4D59-B12F-6E04841923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A29A5800-5EDE-44BB-BF95-A99B7F6F7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F4E300EB-773F-409B-B40E-B4E49FE18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33E81DFA-5FD7-4890-9DA4-8D1AA5F332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2F4F810D-4B00-40E3-8976-DB5AD73FC0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40D9345C-69C6-46E3-986F-ABB6BDC61E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8D0B1554-FF6C-4A76-9B23-D19152A03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7C41AA3C-9922-4DBB-A54A-4B3B483EF5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E6942388-13FD-4734-A02C-8D316A0F54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C4F36667-A228-482A-B6D9-970BCA9421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6A64225B-7676-4CA0-9F8A-CB5BE7B0D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31E50502-8A45-4128-A907-2772F47E6A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A3B1ABE6-E4FB-40C0-8413-0A7DE65C8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ED575EE0-364E-4D8A-9CD8-54BC2F125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60E30B19-786D-42B2-819D-1B8EFBB98A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57F331E9-4A0D-4931-AD22-D3887A07B3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278A082B-6303-4F70-9A7E-126F80705A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65309BA8-53F6-4218-A806-4C9ED856D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786DFFDA-C2A4-438D-99F9-5B8885CE7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6EC4D78C-98C8-4323-9332-C2DE1EEF6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A20F825F-95B0-4BBF-AD2C-F7D219E37B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4C20E100-8C87-400E-B65D-16A60A356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914A0C5A-1B99-4464-85DE-ABFAAD2CED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B0BBF549-B3D9-48C5-8706-FF45B0458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B2DD6C61-7E94-4BE4-9D9E-0FA10D8E88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ECA6EEDB-745E-4208-ACC8-A459D3EAE4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44AEA098-C5DD-404E-A822-7B87A4225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707D3E1F-78A4-40DE-86F2-273EF4D32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E077DB64-F873-4DE5-87B6-12085A725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AEFDFE22-B051-4525-AB50-E4FA10665A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5769B81C-3242-45A7-B965-856F74A8E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36C1A018-B76D-4BAB-BD3A-6E3B7E63E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D6DC2850-A9EB-4AC8-8271-AEF9730832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68D36009-1E3B-480F-9DDC-594EDDD42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07CF597D-64B0-44C8-BA5B-593C7C71D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00043898-153A-45BE-9A4F-75207520E1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6A2AA270-6750-4ECF-B9D8-039695EB87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95623489-7146-4784-BF41-CC18C5C01D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22F8FB2C-0CD7-4F85-9C3A-D0C69138C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Picture 4" descr="Distinguish between radial and dendritic drainage patterns. - Digital ...">
            <a:extLst>
              <a:ext uri="{FF2B5EF4-FFF2-40B4-BE49-F238E27FC236}">
                <a16:creationId xmlns:a16="http://schemas.microsoft.com/office/drawing/2014/main" id="{09D9F0AF-63B6-561C-355A-D500993A31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14"/>
          <a:stretch/>
        </p:blipFill>
        <p:spPr bwMode="auto">
          <a:xfrm>
            <a:off x="3691092" y="4082143"/>
            <a:ext cx="4148197"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42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land with blue water&#10;&#10;AI-generated content may be incorrect.">
            <a:extLst>
              <a:ext uri="{FF2B5EF4-FFF2-40B4-BE49-F238E27FC236}">
                <a16:creationId xmlns:a16="http://schemas.microsoft.com/office/drawing/2014/main" id="{443FA727-E075-ED2D-7B58-521A129C3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45352" cy="6858000"/>
          </a:xfrm>
          <a:prstGeom prst="rect">
            <a:avLst/>
          </a:prstGeom>
        </p:spPr>
      </p:pic>
      <p:pic>
        <p:nvPicPr>
          <p:cNvPr id="9" name="Picture 8" descr="A map of land cover&#10;&#10;AI-generated content may be incorrect.">
            <a:extLst>
              <a:ext uri="{FF2B5EF4-FFF2-40B4-BE49-F238E27FC236}">
                <a16:creationId xmlns:a16="http://schemas.microsoft.com/office/drawing/2014/main" id="{5905F5B3-A4B9-3184-F1C5-8F8F1B8A7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352" y="0"/>
            <a:ext cx="5946648" cy="6858000"/>
          </a:xfrm>
          <a:prstGeom prst="rect">
            <a:avLst/>
          </a:prstGeom>
        </p:spPr>
      </p:pic>
    </p:spTree>
    <p:extLst>
      <p:ext uri="{BB962C8B-B14F-4D97-AF65-F5344CB8AC3E}">
        <p14:creationId xmlns:p14="http://schemas.microsoft.com/office/powerpoint/2010/main" val="246284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364E60-A275-ED6B-CF65-0609BFD84ECE}"/>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DB825363-FA1D-B928-74D0-30CDC40409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25C6D219-2924-117F-DF7A-9C01D4FBB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812027B8-3BBA-0128-A138-1D4148DF74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C59F645F-5000-C208-42DD-CD4ADBF60A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CACEEE73-289D-C29A-7A52-EE28C83101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6CF3FC03-CDE8-4E10-F657-4AB497331C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084FCAED-BC32-72CD-424C-5084E64F5C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F7D28E8D-72FF-DC91-C412-8EF4EBDBC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6DFDED71-DB65-C2DB-CAFE-0B68B267D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60F1EEC5-1ACD-332A-2972-EFB3FE04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CDC93A5B-9CF1-E7BC-AA1A-158390CFBB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52A1781E-061A-C324-B631-8D54056F30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353C18AB-3018-8A08-BA17-48E35D7232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F7F3D827-752F-216D-34F5-08524ABE77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7230F177-A73E-D41A-0D37-BEE1BF6B84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93CC4B03-2BFD-ADCE-6294-5F5108DD4F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87B57096-BC0B-2713-0104-3060BD7E1F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6F2E3F05-EC32-012B-7FBC-C75823DF3D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B7157D61-ACCF-C4A1-DD26-84C34254D8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47C5BC12-7D86-1E8D-0F9A-B2E992B701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91C9FA76-838E-6AAC-8684-1CECB73E54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33AACC4E-8A06-CF8B-B0D7-D1B95C3829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43B7CA58-0C0A-0C96-2146-193071F922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DB364635-0998-F26C-64BF-8F42253E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2D7C17C4-489A-5F56-C56D-578F7A2D1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9C23BA91-6CF5-2299-3E9E-28FC4821E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A8C91DDE-EBC6-ADEE-082F-8F5BA21CE7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52419610-358C-E702-E3D5-CFF1DF7FB5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6A573729-D7F9-8FE1-BCF0-51FBBA1C7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DBE214A4-72C1-7043-2AAC-60F4EB9A0C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A189D261-C194-58DA-B841-FEB5C2C24E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7FE996CF-439B-1DE9-0DA7-32A92DB40A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FD81C132-FEBE-D0BB-7033-B20C039EC6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435A8AED-382C-6095-CDAF-3A8DD4A38F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0D951617-FE94-DC30-1000-C30B1314C5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682FEAE0-6091-F6CF-DEBC-0B86359CF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9F6EEF0F-3769-94E9-3D07-C6D65C849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D8A03AA0-9DD9-BCB6-8FA3-EF2AEA6C10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2B1FD8DF-DE5E-1EAA-9791-0CDB0F454C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96307D6E-68E4-71E5-E661-C3B4322BE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54C83210-B47C-EF70-DCFF-197D4C709A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ADC2F532-85EB-0EC2-7B75-2A6C80BC3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9AA1F983-E28E-BED8-DDE1-92CA32B1B5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425316E7-DF94-278D-D218-D7CB4E9769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07204D0A-F0E5-149F-4F9C-CFF94F13EE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70231D1C-FF3F-5D46-FF6E-FDA0BF3295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146C682F-01B6-0227-4508-772B91CF35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3C510097-8EA9-B123-10EA-09FD7BD124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DEA52CBA-90F5-DB35-827E-948977641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D0B85584-BA74-99D7-C214-6646C0E5F1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91888625-5485-BC15-336C-2462391EB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3E9500F0-A4E0-FBCA-FA65-B4629F2E16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229EEF0B-F06F-0F73-E4DC-FC338DB207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1CAF7AAB-1031-AB82-5E8C-F757F7DE47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B6C2255C-499C-5CC0-3D58-759ED6AB4C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D956119D-7801-DB24-2CC8-75541A14A8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70CEAAE6-69A1-0119-9034-F637A3CD20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5EB8A641-3864-3384-4D51-4D029353E3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ADC8F8C2-E140-9614-6ABF-3F0C538F5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522092F2-E9FC-251E-529F-54949764D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35CDE2B-B47E-B983-56AC-8AE2CCB57B58}"/>
              </a:ext>
            </a:extLst>
          </p:cNvPr>
          <p:cNvSpPr txBox="1"/>
          <p:nvPr/>
        </p:nvSpPr>
        <p:spPr>
          <a:xfrm>
            <a:off x="718259" y="602582"/>
            <a:ext cx="6357185" cy="1372823"/>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Temperature</a:t>
            </a:r>
          </a:p>
        </p:txBody>
      </p:sp>
      <p:grpSp>
        <p:nvGrpSpPr>
          <p:cNvPr id="76" name="Group 75">
            <a:extLst>
              <a:ext uri="{FF2B5EF4-FFF2-40B4-BE49-F238E27FC236}">
                <a16:creationId xmlns:a16="http://schemas.microsoft.com/office/drawing/2014/main" id="{DF51F872-993C-E36F-F554-E11EB0C6CD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27B738F2-79B0-E36A-8D45-AD9B373E83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53BEF3A5-8A3C-429F-764C-0930DB2A54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74D12BB9-C057-FEC4-CB58-298D6F1DCB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26FAD19D-AF40-187A-939E-12D8D2BCD3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425D1582-1AB4-11AB-DC4E-C6D135B2C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50B6AF9A-D075-CF52-C8AC-552D5B6354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7FB6DC11-FC09-C932-0FDB-7443DF39C9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9B763DAF-C245-74A3-8A74-E6DF23B63C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D4B7D554-AA2E-E2DB-89F5-A3E1F31FA2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2A248881-113F-98B1-0751-EFC03033E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4C7754A5-19FA-FB47-9097-1B630664C1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81D46CB5-1F9C-18C4-7426-1F9B09ED2C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5B95CBCF-6D5C-F92C-F8DE-9C11E1DA8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FAD30745-75EB-68A8-D8C3-7C9F89BD17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90D4E0AB-5DF3-EDC5-C62C-36E2828DC9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B33289F6-082F-B416-F25D-BF47C1869E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EA2CBBA0-9077-8F76-3B1E-E314B49810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2CFEA856-374A-F48E-3D62-FE4DB9B682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FDB71E04-D63E-9B5E-D0C7-39F32FFF92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D2D6E488-B6A5-D8CB-4206-9E51BF836D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C03D52AF-7D26-03F6-FFEE-DCFB4CE6F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0605026D-5583-8358-F077-59971359D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C077F903-FF3A-712A-41A2-37AC89A739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09F7FABE-5707-31AD-F558-045FFDFEF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FE85F184-5815-84BE-7CB0-084862ADCB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96A5D3D8-A43E-CF80-736A-F991582F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A8422E29-7DD2-F777-2024-A41C459A78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94DE2818-4BA6-3BE8-CC8B-B325DF9CC5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99AB7624-A3E4-C206-FE9B-4630119AE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97538A28-3EB1-77A6-7E7A-35CCA97909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2EE94F09-7F72-F1AD-E50F-768AB3B919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109598FE-A08E-BFAD-470B-0756A81303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C5C82931-D9F0-4D3A-F1C3-956D07C858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4A91F316-4FB5-DA30-C00D-29F5A22782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B4D946D6-5FED-2A02-A516-BE2AC7E8B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7099B5B8-1AD2-2C30-1DE6-056E09BD1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D78F0260-224A-8251-B94B-E1C3A0AA1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313CE17A-7784-0ED5-1220-A2FC7C051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03C02F1C-0221-EE22-8F59-EB65E7AC28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FB615F4B-680F-19FA-2338-8F9049F24F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FDCF9170-49FC-3E77-B431-6EF52E76CD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5E9E7D2C-2DBE-DBFD-D5A6-0CA8E658DE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A0629634-B639-9BD2-E5E3-1849E1764A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B5C737D9-3D3F-65AE-302F-CB5D0ABB1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E5F83BD5-65D5-9BAE-085F-35E2CD5CBE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52F0A1D2-5E50-7CC2-1DC2-3082D4A1C2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0EC55586-D8CC-2BF9-B6E2-73A7084165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8DD09E3B-3020-168D-2DA1-0C9DEF0B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CD51D889-7019-7B5A-6055-20019F0AD7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54578887-406A-51FC-31E4-85CA0916F0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F3AFEC6A-F257-87F3-1BB9-A24FED7244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3CD7B9D5-7BFD-5832-EBE2-D05438D43C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3F3FBD1E-7720-ED65-0D81-9DAB877A9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996EF20F-9758-B1E1-8F47-50A1BE579E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C4CA16FE-9E31-C7B3-9B05-92E1AB82B6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B283B189-E42C-99D5-106F-E768DC1BF2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CABCF09D-892D-CE58-1732-3F210BADC7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595D3DF0-B8F3-5BB1-C4AF-174E2CCD2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670BE14C-9462-305D-342B-CB26A323B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291F9CF5-9E98-DE9F-D425-742B2E89C7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6109D078-AD99-4FAF-F581-05E2BDFD7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480F7400-4110-82EB-5AEB-1B0F8FA456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B51453A2-A679-B87E-89C7-BEE7B743A4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E2666BC7-A0C6-90ED-80D0-BA57CCCB1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48322935-5AD4-5ABE-9BA2-2AE8885EBF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0C4B2CFB-BA8F-FDED-6D3B-2F257F449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9030A307-EF38-116A-6A93-EA78783241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37707AA7-D414-EAA5-DFFC-D621CB7A3B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557E27F4-198A-D618-3FCC-17701C169C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CECE203B-0D40-9577-E97C-AF645282E1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F2D241C9-3587-A42F-15D8-5BBBF7C466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D102B038-2DC0-BCE5-99A4-377BDCE1E2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F1EB51B0-595A-AA8E-6CC9-50EC28F0CB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369C4313-FB86-B697-B2F6-A857A33D30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9B886EFB-A25C-CA55-8D77-849193E361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32DAAE92-745C-C848-68F4-FE9705EB63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10F3244A-F817-82E4-ED52-D4F2C980D8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B68609E6-F698-C0E1-0483-304B57E5E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46C02E33-8068-EAF0-5C38-62AB67FFC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09545581-3F2A-B89B-8AA5-67B0C90C91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B0341799-2B6D-9847-7348-E12B6F8914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0D35C801-8134-649C-5382-DEC56259F1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000FD704-AAF7-7009-F220-E705720585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3599A2FC-FB0E-8325-911C-0725B2A08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8FC59493-1BEF-42F4-A619-1DDA75D320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2D9A3CA9-A2BF-B2C8-5BF0-60E2881FD1A9}"/>
              </a:ext>
            </a:extLst>
          </p:cNvPr>
          <p:cNvSpPr txBox="1"/>
          <p:nvPr/>
        </p:nvSpPr>
        <p:spPr>
          <a:xfrm>
            <a:off x="718259" y="1891203"/>
            <a:ext cx="7788823" cy="2031325"/>
          </a:xfrm>
          <a:prstGeom prst="rect">
            <a:avLst/>
          </a:prstGeom>
          <a:noFill/>
        </p:spPr>
        <p:txBody>
          <a:bodyPr wrap="square">
            <a:spAutoFit/>
          </a:bodyPr>
          <a:lstStyle/>
          <a:p>
            <a:r>
              <a:rPr lang="en-US" kern="100" dirty="0">
                <a:effectLst/>
                <a:latin typeface="Arial" panose="020B0604020202020204" pitchFamily="34" charset="0"/>
                <a:ea typeface="Aptos" panose="020B0004020202020204" pitchFamily="34" charset="0"/>
                <a:cs typeface="Arial" panose="020B0604020202020204" pitchFamily="34" charset="0"/>
              </a:rPr>
              <a:t>Temperature analysis using Landsat 5/8 thermal data visualizes how human activities and climate change impacts the distribution of hot and cool surface temperatures across the landscape (Imtiaz, 2025).</a:t>
            </a:r>
          </a:p>
          <a:p>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endParaRPr lang="en-US" sz="1800" kern="100" dirty="0">
              <a:effectLst/>
              <a:latin typeface="Arial" panose="020B0604020202020204" pitchFamily="34" charset="0"/>
              <a:ea typeface="Aptos" panose="020B0004020202020204" pitchFamily="34" charset="0"/>
              <a:cs typeface="Arial" panose="020B0604020202020204" pitchFamily="34" charset="0"/>
            </a:endParaRPr>
          </a:p>
          <a:p>
            <a:endParaRPr lang="en-US" kern="100" dirty="0">
              <a:latin typeface="Arial" panose="020B0604020202020204" pitchFamily="34" charset="0"/>
              <a:ea typeface="Aptos" panose="020B0004020202020204" pitchFamily="34" charset="0"/>
              <a:cs typeface="Arial" panose="020B0604020202020204" pitchFamily="34" charset="0"/>
            </a:endParaRPr>
          </a:p>
          <a:p>
            <a:endParaRPr lang="en-US" sz="1800" dirty="0"/>
          </a:p>
        </p:txBody>
      </p:sp>
      <p:pic>
        <p:nvPicPr>
          <p:cNvPr id="5122" name="Picture 2" descr="Agriculture - Lili's Countries Portfolio">
            <a:extLst>
              <a:ext uri="{FF2B5EF4-FFF2-40B4-BE49-F238E27FC236}">
                <a16:creationId xmlns:a16="http://schemas.microsoft.com/office/drawing/2014/main" id="{12391C67-D1C8-C4CC-C07C-02409466F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44" y="3588796"/>
            <a:ext cx="3924681" cy="31380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arbala Agricultural Sector – Brockmann Consult">
            <a:extLst>
              <a:ext uri="{FF2B5EF4-FFF2-40B4-BE49-F238E27FC236}">
                <a16:creationId xmlns:a16="http://schemas.microsoft.com/office/drawing/2014/main" id="{B9F05737-4011-65DE-AD93-B9A9E5C37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792" y="3838325"/>
            <a:ext cx="4759728" cy="2677347"/>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6CDA4909-9E81-0412-CF12-48283784A928}"/>
              </a:ext>
            </a:extLst>
          </p:cNvPr>
          <p:cNvSpPr/>
          <p:nvPr/>
        </p:nvSpPr>
        <p:spPr>
          <a:xfrm>
            <a:off x="9619615" y="2317233"/>
            <a:ext cx="2113079" cy="1111767"/>
          </a:xfrm>
          <a:prstGeom prst="wedgeRoundRectCallout">
            <a:avLst>
              <a:gd name="adj1" fmla="val -34139"/>
              <a:gd name="adj2" fmla="val 7810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latin typeface="Arial" panose="020B0604020202020204" pitchFamily="34" charset="0"/>
                <a:cs typeface="Arial" panose="020B0604020202020204" pitchFamily="34" charset="0"/>
              </a:rPr>
              <a:t>Barley needs around 4 inches to 5 inches while wheat needs 12 to 15 inches of water to get a crop from germination to reproductive state where it produces grain.</a:t>
            </a:r>
          </a:p>
        </p:txBody>
      </p:sp>
    </p:spTree>
    <p:extLst>
      <p:ext uri="{BB962C8B-B14F-4D97-AF65-F5344CB8AC3E}">
        <p14:creationId xmlns:p14="http://schemas.microsoft.com/office/powerpoint/2010/main" val="198340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earth&#10;&#10;AI-generated content may be incorrect.">
            <a:extLst>
              <a:ext uri="{FF2B5EF4-FFF2-40B4-BE49-F238E27FC236}">
                <a16:creationId xmlns:a16="http://schemas.microsoft.com/office/drawing/2014/main" id="{1EA4C331-B453-A660-A892-ED71059C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00775" cy="6858000"/>
          </a:xfrm>
          <a:prstGeom prst="rect">
            <a:avLst/>
          </a:prstGeom>
        </p:spPr>
      </p:pic>
      <p:pic>
        <p:nvPicPr>
          <p:cNvPr id="13" name="Picture 12" descr="A map of a river&#10;&#10;AI-generated content may be incorrect.">
            <a:extLst>
              <a:ext uri="{FF2B5EF4-FFF2-40B4-BE49-F238E27FC236}">
                <a16:creationId xmlns:a16="http://schemas.microsoft.com/office/drawing/2014/main" id="{44222ED2-7051-88BD-8BBA-F833F3471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775" y="0"/>
            <a:ext cx="5991225" cy="6858000"/>
          </a:xfrm>
          <a:prstGeom prst="rect">
            <a:avLst/>
          </a:prstGeom>
        </p:spPr>
      </p:pic>
    </p:spTree>
    <p:extLst>
      <p:ext uri="{BB962C8B-B14F-4D97-AF65-F5344CB8AC3E}">
        <p14:creationId xmlns:p14="http://schemas.microsoft.com/office/powerpoint/2010/main" val="2682890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ED3644-9BA9-2AE2-3DE7-D8CF709DB771}"/>
            </a:ext>
          </a:extLst>
        </p:cNvPr>
        <p:cNvGrpSpPr/>
        <p:nvPr/>
      </p:nvGrpSpPr>
      <p:grpSpPr>
        <a:xfrm>
          <a:off x="0" y="0"/>
          <a:ext cx="0" cy="0"/>
          <a:chOff x="0" y="0"/>
          <a:chExt cx="0" cy="0"/>
        </a:xfrm>
      </p:grpSpPr>
      <p:grpSp>
        <p:nvGrpSpPr>
          <p:cNvPr id="162" name="Group 161">
            <a:extLst>
              <a:ext uri="{FF2B5EF4-FFF2-40B4-BE49-F238E27FC236}">
                <a16:creationId xmlns:a16="http://schemas.microsoft.com/office/drawing/2014/main" id="{C8CA96C6-34F6-EDF1-F143-EB5329E279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63" name="Freeform 8">
              <a:extLst>
                <a:ext uri="{FF2B5EF4-FFF2-40B4-BE49-F238E27FC236}">
                  <a16:creationId xmlns:a16="http://schemas.microsoft.com/office/drawing/2014/main" id="{C80589B8-C1FF-DFBD-4163-5BFD33319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0">
              <a:extLst>
                <a:ext uri="{FF2B5EF4-FFF2-40B4-BE49-F238E27FC236}">
                  <a16:creationId xmlns:a16="http://schemas.microsoft.com/office/drawing/2014/main" id="{D99B7AC2-FA81-70B4-AF62-21D8A0B12D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5">
              <a:extLst>
                <a:ext uri="{FF2B5EF4-FFF2-40B4-BE49-F238E27FC236}">
                  <a16:creationId xmlns:a16="http://schemas.microsoft.com/office/drawing/2014/main" id="{0EAC9D8A-D4CD-8719-162C-3C69FF85B6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8">
              <a:extLst>
                <a:ext uri="{FF2B5EF4-FFF2-40B4-BE49-F238E27FC236}">
                  <a16:creationId xmlns:a16="http://schemas.microsoft.com/office/drawing/2014/main" id="{148A4FC4-6E75-B72D-BE22-F0E3B878EE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9">
              <a:extLst>
                <a:ext uri="{FF2B5EF4-FFF2-40B4-BE49-F238E27FC236}">
                  <a16:creationId xmlns:a16="http://schemas.microsoft.com/office/drawing/2014/main" id="{2F7390E4-F486-4861-99D7-0AF811B7F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0">
              <a:extLst>
                <a:ext uri="{FF2B5EF4-FFF2-40B4-BE49-F238E27FC236}">
                  <a16:creationId xmlns:a16="http://schemas.microsoft.com/office/drawing/2014/main" id="{2A35DBA5-CF19-2904-05A4-17D52C6D47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2">
              <a:extLst>
                <a:ext uri="{FF2B5EF4-FFF2-40B4-BE49-F238E27FC236}">
                  <a16:creationId xmlns:a16="http://schemas.microsoft.com/office/drawing/2014/main" id="{B2E8DC0A-C9B2-9F2A-0FBA-52E563EFC1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3">
              <a:extLst>
                <a:ext uri="{FF2B5EF4-FFF2-40B4-BE49-F238E27FC236}">
                  <a16:creationId xmlns:a16="http://schemas.microsoft.com/office/drawing/2014/main" id="{82CC0B43-627B-BB86-6B84-05B20F0C60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26">
              <a:extLst>
                <a:ext uri="{FF2B5EF4-FFF2-40B4-BE49-F238E27FC236}">
                  <a16:creationId xmlns:a16="http://schemas.microsoft.com/office/drawing/2014/main" id="{4D18B994-B2FC-5B1B-4857-C4D832EEA4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27">
              <a:extLst>
                <a:ext uri="{FF2B5EF4-FFF2-40B4-BE49-F238E27FC236}">
                  <a16:creationId xmlns:a16="http://schemas.microsoft.com/office/drawing/2014/main" id="{0EBD8B6F-EED8-37C9-E608-F148C6397B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28">
              <a:extLst>
                <a:ext uri="{FF2B5EF4-FFF2-40B4-BE49-F238E27FC236}">
                  <a16:creationId xmlns:a16="http://schemas.microsoft.com/office/drawing/2014/main" id="{E096AFF9-28B0-D7AC-BD53-5690E935B3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0">
              <a:extLst>
                <a:ext uri="{FF2B5EF4-FFF2-40B4-BE49-F238E27FC236}">
                  <a16:creationId xmlns:a16="http://schemas.microsoft.com/office/drawing/2014/main" id="{5B97385B-330B-794D-39EC-960824F41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43">
              <a:extLst>
                <a:ext uri="{FF2B5EF4-FFF2-40B4-BE49-F238E27FC236}">
                  <a16:creationId xmlns:a16="http://schemas.microsoft.com/office/drawing/2014/main" id="{25781B5E-5416-2FCE-D18F-1052CC432A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51">
              <a:extLst>
                <a:ext uri="{FF2B5EF4-FFF2-40B4-BE49-F238E27FC236}">
                  <a16:creationId xmlns:a16="http://schemas.microsoft.com/office/drawing/2014/main" id="{CE3B7109-DA9D-A3B3-2854-918A90809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52">
              <a:extLst>
                <a:ext uri="{FF2B5EF4-FFF2-40B4-BE49-F238E27FC236}">
                  <a16:creationId xmlns:a16="http://schemas.microsoft.com/office/drawing/2014/main" id="{A6A3E753-EBC7-74D1-4EC4-43D5B02DA4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53">
              <a:extLst>
                <a:ext uri="{FF2B5EF4-FFF2-40B4-BE49-F238E27FC236}">
                  <a16:creationId xmlns:a16="http://schemas.microsoft.com/office/drawing/2014/main" id="{14239ED3-DB26-8BFD-89B9-ACCDEE3AEC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54">
              <a:extLst>
                <a:ext uri="{FF2B5EF4-FFF2-40B4-BE49-F238E27FC236}">
                  <a16:creationId xmlns:a16="http://schemas.microsoft.com/office/drawing/2014/main" id="{472EDC2F-E378-69FB-8D4F-D95A5B3ED4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55">
              <a:extLst>
                <a:ext uri="{FF2B5EF4-FFF2-40B4-BE49-F238E27FC236}">
                  <a16:creationId xmlns:a16="http://schemas.microsoft.com/office/drawing/2014/main" id="{4A0F9988-D122-0A58-7DCC-8DA77ACF59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56">
              <a:extLst>
                <a:ext uri="{FF2B5EF4-FFF2-40B4-BE49-F238E27FC236}">
                  <a16:creationId xmlns:a16="http://schemas.microsoft.com/office/drawing/2014/main" id="{6D0C7B5A-B811-2CEA-015F-C58D850FD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57">
              <a:extLst>
                <a:ext uri="{FF2B5EF4-FFF2-40B4-BE49-F238E27FC236}">
                  <a16:creationId xmlns:a16="http://schemas.microsoft.com/office/drawing/2014/main" id="{D13E213B-7B68-96C7-17DE-817254AEF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59">
              <a:extLst>
                <a:ext uri="{FF2B5EF4-FFF2-40B4-BE49-F238E27FC236}">
                  <a16:creationId xmlns:a16="http://schemas.microsoft.com/office/drawing/2014/main" id="{E8798BD4-F2B6-3349-561F-72F1149DD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60">
              <a:extLst>
                <a:ext uri="{FF2B5EF4-FFF2-40B4-BE49-F238E27FC236}">
                  <a16:creationId xmlns:a16="http://schemas.microsoft.com/office/drawing/2014/main" id="{CA37D517-5B4A-E55F-1B7E-E295C3B69B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61">
              <a:extLst>
                <a:ext uri="{FF2B5EF4-FFF2-40B4-BE49-F238E27FC236}">
                  <a16:creationId xmlns:a16="http://schemas.microsoft.com/office/drawing/2014/main" id="{A3F5ADC6-7416-9871-C564-E7C05A2428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5">
              <a:extLst>
                <a:ext uri="{FF2B5EF4-FFF2-40B4-BE49-F238E27FC236}">
                  <a16:creationId xmlns:a16="http://schemas.microsoft.com/office/drawing/2014/main" id="{95DF6E38-A4C8-7023-7E2D-A9973C96F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6">
              <a:extLst>
                <a:ext uri="{FF2B5EF4-FFF2-40B4-BE49-F238E27FC236}">
                  <a16:creationId xmlns:a16="http://schemas.microsoft.com/office/drawing/2014/main" id="{AB71345A-EC76-8529-F621-022EB8E45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7">
              <a:extLst>
                <a:ext uri="{FF2B5EF4-FFF2-40B4-BE49-F238E27FC236}">
                  <a16:creationId xmlns:a16="http://schemas.microsoft.com/office/drawing/2014/main" id="{19966E7E-DA05-A2F8-723A-9AB546504E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83600024-B42D-206E-B489-6E77A80E34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9">
              <a:extLst>
                <a:ext uri="{FF2B5EF4-FFF2-40B4-BE49-F238E27FC236}">
                  <a16:creationId xmlns:a16="http://schemas.microsoft.com/office/drawing/2014/main" id="{7256D9B6-5AE6-9A0A-3D2D-AF8231C06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11">
              <a:extLst>
                <a:ext uri="{FF2B5EF4-FFF2-40B4-BE49-F238E27FC236}">
                  <a16:creationId xmlns:a16="http://schemas.microsoft.com/office/drawing/2014/main" id="{65DB7484-FE6B-3C96-14DB-A122EAFDE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12">
              <a:extLst>
                <a:ext uri="{FF2B5EF4-FFF2-40B4-BE49-F238E27FC236}">
                  <a16:creationId xmlns:a16="http://schemas.microsoft.com/office/drawing/2014/main" id="{71646BE2-62C6-B35A-122A-39DBB68269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13">
              <a:extLst>
                <a:ext uri="{FF2B5EF4-FFF2-40B4-BE49-F238E27FC236}">
                  <a16:creationId xmlns:a16="http://schemas.microsoft.com/office/drawing/2014/main" id="{A51C3657-A97C-D812-2C33-CBB9C135F1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14">
              <a:extLst>
                <a:ext uri="{FF2B5EF4-FFF2-40B4-BE49-F238E27FC236}">
                  <a16:creationId xmlns:a16="http://schemas.microsoft.com/office/drawing/2014/main" id="{E6823AE7-E011-F4EB-B4D4-AED9F6AC59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16">
              <a:extLst>
                <a:ext uri="{FF2B5EF4-FFF2-40B4-BE49-F238E27FC236}">
                  <a16:creationId xmlns:a16="http://schemas.microsoft.com/office/drawing/2014/main" id="{A531FF56-E619-48F8-B8C1-4EDC7E9C10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17">
              <a:extLst>
                <a:ext uri="{FF2B5EF4-FFF2-40B4-BE49-F238E27FC236}">
                  <a16:creationId xmlns:a16="http://schemas.microsoft.com/office/drawing/2014/main" id="{D6A1C546-D5F8-F1C5-C0DA-EDDF3A7967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21">
              <a:extLst>
                <a:ext uri="{FF2B5EF4-FFF2-40B4-BE49-F238E27FC236}">
                  <a16:creationId xmlns:a16="http://schemas.microsoft.com/office/drawing/2014/main" id="{B9E7ECA7-E0D0-95F1-8B99-AA45E56823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25">
              <a:extLst>
                <a:ext uri="{FF2B5EF4-FFF2-40B4-BE49-F238E27FC236}">
                  <a16:creationId xmlns:a16="http://schemas.microsoft.com/office/drawing/2014/main" id="{AF6CEAC1-0957-E693-6B58-DB62591AF8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29">
              <a:extLst>
                <a:ext uri="{FF2B5EF4-FFF2-40B4-BE49-F238E27FC236}">
                  <a16:creationId xmlns:a16="http://schemas.microsoft.com/office/drawing/2014/main" id="{39C129D0-F664-9724-FD38-D27715CC7C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31">
              <a:extLst>
                <a:ext uri="{FF2B5EF4-FFF2-40B4-BE49-F238E27FC236}">
                  <a16:creationId xmlns:a16="http://schemas.microsoft.com/office/drawing/2014/main" id="{BE8C57EB-9E1F-5C43-1C72-079D6F342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32">
              <a:extLst>
                <a:ext uri="{FF2B5EF4-FFF2-40B4-BE49-F238E27FC236}">
                  <a16:creationId xmlns:a16="http://schemas.microsoft.com/office/drawing/2014/main" id="{7149898A-AA93-35F9-A1F3-2D5AFF6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33">
              <a:extLst>
                <a:ext uri="{FF2B5EF4-FFF2-40B4-BE49-F238E27FC236}">
                  <a16:creationId xmlns:a16="http://schemas.microsoft.com/office/drawing/2014/main" id="{46B1646A-FB22-3B42-C34F-C23F135E5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34">
              <a:extLst>
                <a:ext uri="{FF2B5EF4-FFF2-40B4-BE49-F238E27FC236}">
                  <a16:creationId xmlns:a16="http://schemas.microsoft.com/office/drawing/2014/main" id="{6E0B750B-7353-F19B-F2CD-AADB7BCC9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35">
              <a:extLst>
                <a:ext uri="{FF2B5EF4-FFF2-40B4-BE49-F238E27FC236}">
                  <a16:creationId xmlns:a16="http://schemas.microsoft.com/office/drawing/2014/main" id="{94BBDF73-CEB8-1D25-5E00-89127DFDEC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36">
              <a:extLst>
                <a:ext uri="{FF2B5EF4-FFF2-40B4-BE49-F238E27FC236}">
                  <a16:creationId xmlns:a16="http://schemas.microsoft.com/office/drawing/2014/main" id="{BA80B283-EA2F-6EC1-0D13-92738CD7E1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37">
              <a:extLst>
                <a:ext uri="{FF2B5EF4-FFF2-40B4-BE49-F238E27FC236}">
                  <a16:creationId xmlns:a16="http://schemas.microsoft.com/office/drawing/2014/main" id="{F4A784B6-41A0-1515-D437-B932D0ED65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38">
              <a:extLst>
                <a:ext uri="{FF2B5EF4-FFF2-40B4-BE49-F238E27FC236}">
                  <a16:creationId xmlns:a16="http://schemas.microsoft.com/office/drawing/2014/main" id="{903515AA-50F3-EA63-66C5-606FF46E4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39">
              <a:extLst>
                <a:ext uri="{FF2B5EF4-FFF2-40B4-BE49-F238E27FC236}">
                  <a16:creationId xmlns:a16="http://schemas.microsoft.com/office/drawing/2014/main" id="{C4EA61C3-ED18-F222-5208-49910978B6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 name="Freeform 40">
              <a:extLst>
                <a:ext uri="{FF2B5EF4-FFF2-40B4-BE49-F238E27FC236}">
                  <a16:creationId xmlns:a16="http://schemas.microsoft.com/office/drawing/2014/main" id="{87473CE6-23DE-67D3-C345-8F04FE28D5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 name="Freeform 41">
              <a:extLst>
                <a:ext uri="{FF2B5EF4-FFF2-40B4-BE49-F238E27FC236}">
                  <a16:creationId xmlns:a16="http://schemas.microsoft.com/office/drawing/2014/main" id="{89EF7ABD-7554-34B0-515D-840CBD62EB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 name="Freeform 42">
              <a:extLst>
                <a:ext uri="{FF2B5EF4-FFF2-40B4-BE49-F238E27FC236}">
                  <a16:creationId xmlns:a16="http://schemas.microsoft.com/office/drawing/2014/main" id="{F979AC96-C8CD-0A68-99D7-13EE8B2FF1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 name="Freeform 44">
              <a:extLst>
                <a:ext uri="{FF2B5EF4-FFF2-40B4-BE49-F238E27FC236}">
                  <a16:creationId xmlns:a16="http://schemas.microsoft.com/office/drawing/2014/main" id="{F7900C9B-448E-6DEF-CEF1-74573138B7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3" name="Freeform 45">
              <a:extLst>
                <a:ext uri="{FF2B5EF4-FFF2-40B4-BE49-F238E27FC236}">
                  <a16:creationId xmlns:a16="http://schemas.microsoft.com/office/drawing/2014/main" id="{B3BEACCE-F13B-EDF3-7DDD-16A99A9E3C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4" name="Freeform 46">
              <a:extLst>
                <a:ext uri="{FF2B5EF4-FFF2-40B4-BE49-F238E27FC236}">
                  <a16:creationId xmlns:a16="http://schemas.microsoft.com/office/drawing/2014/main" id="{FCBB42A1-D776-6279-C725-6150FF1FF1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5" name="Freeform 47">
              <a:extLst>
                <a:ext uri="{FF2B5EF4-FFF2-40B4-BE49-F238E27FC236}">
                  <a16:creationId xmlns:a16="http://schemas.microsoft.com/office/drawing/2014/main" id="{2233E881-09D8-9490-ACC2-FA5AC62BF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6" name="Freeform 48">
              <a:extLst>
                <a:ext uri="{FF2B5EF4-FFF2-40B4-BE49-F238E27FC236}">
                  <a16:creationId xmlns:a16="http://schemas.microsoft.com/office/drawing/2014/main" id="{D1BFEFDF-7C2C-FB64-2171-7F374FF4EE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7" name="Freeform 49">
              <a:extLst>
                <a:ext uri="{FF2B5EF4-FFF2-40B4-BE49-F238E27FC236}">
                  <a16:creationId xmlns:a16="http://schemas.microsoft.com/office/drawing/2014/main" id="{1B9B7ECA-8782-CA1D-CA99-86016B5ED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8" name="Freeform 8">
              <a:extLst>
                <a:ext uri="{FF2B5EF4-FFF2-40B4-BE49-F238E27FC236}">
                  <a16:creationId xmlns:a16="http://schemas.microsoft.com/office/drawing/2014/main" id="{6A8E989F-98A3-17EC-52D9-7F223CF4E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9" name="Freeform 106">
              <a:extLst>
                <a:ext uri="{FF2B5EF4-FFF2-40B4-BE49-F238E27FC236}">
                  <a16:creationId xmlns:a16="http://schemas.microsoft.com/office/drawing/2014/main" id="{E2F611DF-1A23-5B2C-D4A1-DE95AD42D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20" name="Rectangle 219">
            <a:extLst>
              <a:ext uri="{FF2B5EF4-FFF2-40B4-BE49-F238E27FC236}">
                <a16:creationId xmlns:a16="http://schemas.microsoft.com/office/drawing/2014/main" id="{D79E62B7-202E-A4FB-D2D7-224B279E4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0B7AEA8B-9791-1A78-A805-75D334727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 y="5267"/>
            <a:ext cx="12192000"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B78BD9-44C5-D499-FF51-777745D04F3A}"/>
              </a:ext>
            </a:extLst>
          </p:cNvPr>
          <p:cNvSpPr txBox="1"/>
          <p:nvPr/>
        </p:nvSpPr>
        <p:spPr>
          <a:xfrm>
            <a:off x="1933347" y="626523"/>
            <a:ext cx="6357185" cy="1372823"/>
          </a:xfrm>
          <a:prstGeom prst="rect">
            <a:avLst/>
          </a:prstGeom>
        </p:spPr>
        <p:txBody>
          <a:bodyPr vert="horz" lIns="91440" tIns="45720" rIns="91440" bIns="45720" rtlCol="0" anchor="ctr">
            <a:normAutofit/>
          </a:bodyPr>
          <a:lstStyle/>
          <a:p>
            <a:pPr>
              <a:spcBef>
                <a:spcPct val="0"/>
              </a:spcBef>
              <a:spcAft>
                <a:spcPts val="600"/>
              </a:spcAft>
            </a:pPr>
            <a:r>
              <a:rPr lang="en-US" sz="4000" kern="1200" dirty="0">
                <a:solidFill>
                  <a:schemeClr val="tx2"/>
                </a:solidFill>
                <a:latin typeface="Arial" panose="020B0604020202020204" pitchFamily="34" charset="0"/>
                <a:ea typeface="+mj-ea"/>
                <a:cs typeface="Arial" panose="020B0604020202020204" pitchFamily="34" charset="0"/>
              </a:rPr>
              <a:t>Vegetation</a:t>
            </a:r>
          </a:p>
        </p:txBody>
      </p:sp>
      <p:grpSp>
        <p:nvGrpSpPr>
          <p:cNvPr id="76" name="Group 75">
            <a:extLst>
              <a:ext uri="{FF2B5EF4-FFF2-40B4-BE49-F238E27FC236}">
                <a16:creationId xmlns:a16="http://schemas.microsoft.com/office/drawing/2014/main" id="{94CA8F71-29C5-AEE2-E27F-14B8D2186C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75281" y="29503"/>
            <a:ext cx="952998" cy="6797768"/>
            <a:chOff x="11084465" y="29503"/>
            <a:chExt cx="952998" cy="6797768"/>
          </a:xfrm>
        </p:grpSpPr>
        <p:sp>
          <p:nvSpPr>
            <p:cNvPr id="77" name="Freeform 6">
              <a:extLst>
                <a:ext uri="{FF2B5EF4-FFF2-40B4-BE49-F238E27FC236}">
                  <a16:creationId xmlns:a16="http://schemas.microsoft.com/office/drawing/2014/main" id="{D1173A16-2898-2180-AC2C-F352C0FC29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22617" y="44533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
              <a:extLst>
                <a:ext uri="{FF2B5EF4-FFF2-40B4-BE49-F238E27FC236}">
                  <a16:creationId xmlns:a16="http://schemas.microsoft.com/office/drawing/2014/main" id="{6A1298BD-0D91-4B0D-F634-55416A741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845" y="65544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4A36DEBC-53AA-5E6E-B8AB-4151AE687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79248" y="17117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7">
              <a:extLst>
                <a:ext uri="{FF2B5EF4-FFF2-40B4-BE49-F238E27FC236}">
                  <a16:creationId xmlns:a16="http://schemas.microsoft.com/office/drawing/2014/main" id="{8BCDC9D2-45F4-AB72-F612-72C3D2ED36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7653" y="353284"/>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30">
              <a:extLst>
                <a:ext uri="{FF2B5EF4-FFF2-40B4-BE49-F238E27FC236}">
                  <a16:creationId xmlns:a16="http://schemas.microsoft.com/office/drawing/2014/main" id="{0E57E6C0-6CED-811F-5A6F-339D07080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082447" y="6380463"/>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43">
              <a:extLst>
                <a:ext uri="{FF2B5EF4-FFF2-40B4-BE49-F238E27FC236}">
                  <a16:creationId xmlns:a16="http://schemas.microsoft.com/office/drawing/2014/main" id="{436B9F39-031A-1AD3-9596-A7CD9608D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0148" y="671795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1">
              <a:extLst>
                <a:ext uri="{FF2B5EF4-FFF2-40B4-BE49-F238E27FC236}">
                  <a16:creationId xmlns:a16="http://schemas.microsoft.com/office/drawing/2014/main" id="{FB7EB745-D581-37B0-80BB-BEF20267AE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707" y="647057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3">
              <a:extLst>
                <a:ext uri="{FF2B5EF4-FFF2-40B4-BE49-F238E27FC236}">
                  <a16:creationId xmlns:a16="http://schemas.microsoft.com/office/drawing/2014/main" id="{005C4C88-8A72-0C3C-A577-D44116B5F1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9540" y="62059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5">
              <a:extLst>
                <a:ext uri="{FF2B5EF4-FFF2-40B4-BE49-F238E27FC236}">
                  <a16:creationId xmlns:a16="http://schemas.microsoft.com/office/drawing/2014/main" id="{E6E3C382-C60F-3176-95D8-235FD4F76A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135" y="600613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6">
              <a:extLst>
                <a:ext uri="{FF2B5EF4-FFF2-40B4-BE49-F238E27FC236}">
                  <a16:creationId xmlns:a16="http://schemas.microsoft.com/office/drawing/2014/main" id="{EAEDACBC-B23B-22AA-9919-262356B17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8119" y="510640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7">
              <a:extLst>
                <a:ext uri="{FF2B5EF4-FFF2-40B4-BE49-F238E27FC236}">
                  <a16:creationId xmlns:a16="http://schemas.microsoft.com/office/drawing/2014/main" id="{171B0D2B-744E-320C-BE9C-B4878F37A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0238" y="577190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0">
              <a:extLst>
                <a:ext uri="{FF2B5EF4-FFF2-40B4-BE49-F238E27FC236}">
                  <a16:creationId xmlns:a16="http://schemas.microsoft.com/office/drawing/2014/main" id="{BC36AC1E-F54A-CC34-B9A7-09E07C55D7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305" y="556659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1">
              <a:extLst>
                <a:ext uri="{FF2B5EF4-FFF2-40B4-BE49-F238E27FC236}">
                  <a16:creationId xmlns:a16="http://schemas.microsoft.com/office/drawing/2014/main" id="{09BBC9F1-4054-A135-4A7C-0773B8F0A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805" y="530204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9">
              <a:extLst>
                <a:ext uri="{FF2B5EF4-FFF2-40B4-BE49-F238E27FC236}">
                  <a16:creationId xmlns:a16="http://schemas.microsoft.com/office/drawing/2014/main" id="{2A55C841-802E-3BA2-7EC7-569BA83EE5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18872" y="66490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0">
              <a:extLst>
                <a:ext uri="{FF2B5EF4-FFF2-40B4-BE49-F238E27FC236}">
                  <a16:creationId xmlns:a16="http://schemas.microsoft.com/office/drawing/2014/main" id="{3558133B-E0ED-5927-2C36-CB5FAE1807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9356" y="635653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1">
              <a:extLst>
                <a:ext uri="{FF2B5EF4-FFF2-40B4-BE49-F238E27FC236}">
                  <a16:creationId xmlns:a16="http://schemas.microsoft.com/office/drawing/2014/main" id="{BA8DFF95-8093-0A4A-7111-4A027F9B81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39941" y="524538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2">
              <a:extLst>
                <a:ext uri="{FF2B5EF4-FFF2-40B4-BE49-F238E27FC236}">
                  <a16:creationId xmlns:a16="http://schemas.microsoft.com/office/drawing/2014/main" id="{D0B0CC31-305F-577F-85C1-0E130EC1E8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511" y="548905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3">
              <a:extLst>
                <a:ext uri="{FF2B5EF4-FFF2-40B4-BE49-F238E27FC236}">
                  <a16:creationId xmlns:a16="http://schemas.microsoft.com/office/drawing/2014/main" id="{C0C8C350-7E20-2530-B97D-437B5EA071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69296" y="5715712"/>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9">
              <a:extLst>
                <a:ext uri="{FF2B5EF4-FFF2-40B4-BE49-F238E27FC236}">
                  <a16:creationId xmlns:a16="http://schemas.microsoft.com/office/drawing/2014/main" id="{8B45771D-51B3-A5BA-6B19-A848557A57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2595" y="605891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0">
              <a:extLst>
                <a:ext uri="{FF2B5EF4-FFF2-40B4-BE49-F238E27FC236}">
                  <a16:creationId xmlns:a16="http://schemas.microsoft.com/office/drawing/2014/main" id="{694CD2DC-2900-4AAC-6CE6-875A233B57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44150" y="5453670"/>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5">
              <a:extLst>
                <a:ext uri="{FF2B5EF4-FFF2-40B4-BE49-F238E27FC236}">
                  <a16:creationId xmlns:a16="http://schemas.microsoft.com/office/drawing/2014/main" id="{3D5161BB-DEF0-403F-C6A6-3D468995EB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792501" y="551155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7">
              <a:extLst>
                <a:ext uri="{FF2B5EF4-FFF2-40B4-BE49-F238E27FC236}">
                  <a16:creationId xmlns:a16="http://schemas.microsoft.com/office/drawing/2014/main" id="{8B90898E-A9C0-BF87-EAEB-1172764AAC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3807" y="523591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8">
              <a:extLst>
                <a:ext uri="{FF2B5EF4-FFF2-40B4-BE49-F238E27FC236}">
                  <a16:creationId xmlns:a16="http://schemas.microsoft.com/office/drawing/2014/main" id="{3211DEF7-2427-740A-8760-5179700FA9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24688" y="631609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0E3CDDA3-EBCD-E1C9-57D2-E3EC2C8186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08704" y="580142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1">
              <a:extLst>
                <a:ext uri="{FF2B5EF4-FFF2-40B4-BE49-F238E27FC236}">
                  <a16:creationId xmlns:a16="http://schemas.microsoft.com/office/drawing/2014/main" id="{F5775294-46FE-893B-2A94-1B02154DD3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3689" y="607048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2">
              <a:extLst>
                <a:ext uri="{FF2B5EF4-FFF2-40B4-BE49-F238E27FC236}">
                  <a16:creationId xmlns:a16="http://schemas.microsoft.com/office/drawing/2014/main" id="{B6F06C80-3F3E-7736-0361-8F2FD71118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2486" y="659761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22">
              <a:extLst>
                <a:ext uri="{FF2B5EF4-FFF2-40B4-BE49-F238E27FC236}">
                  <a16:creationId xmlns:a16="http://schemas.microsoft.com/office/drawing/2014/main" id="{E8C6E26B-9251-4E90-69DA-74CE27ABB8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32857" y="61551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32">
              <a:extLst>
                <a:ext uri="{FF2B5EF4-FFF2-40B4-BE49-F238E27FC236}">
                  <a16:creationId xmlns:a16="http://schemas.microsoft.com/office/drawing/2014/main" id="{B757F607-2386-EB35-6C21-B1CED7186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671" y="413663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3">
              <a:extLst>
                <a:ext uri="{FF2B5EF4-FFF2-40B4-BE49-F238E27FC236}">
                  <a16:creationId xmlns:a16="http://schemas.microsoft.com/office/drawing/2014/main" id="{B231D45A-27F7-4479-9DA1-B78CEC7A8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86668" y="307633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4">
              <a:extLst>
                <a:ext uri="{FF2B5EF4-FFF2-40B4-BE49-F238E27FC236}">
                  <a16:creationId xmlns:a16="http://schemas.microsoft.com/office/drawing/2014/main" id="{E3A57A3D-19CC-DE6F-2F4D-64C7F0642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99576" y="207003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5">
              <a:extLst>
                <a:ext uri="{FF2B5EF4-FFF2-40B4-BE49-F238E27FC236}">
                  <a16:creationId xmlns:a16="http://schemas.microsoft.com/office/drawing/2014/main" id="{0FE586EA-A357-4C0A-05A6-77FE38D228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07468" y="28583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6">
              <a:extLst>
                <a:ext uri="{FF2B5EF4-FFF2-40B4-BE49-F238E27FC236}">
                  <a16:creationId xmlns:a16="http://schemas.microsoft.com/office/drawing/2014/main" id="{5A975D6B-49A9-DC8A-FEE1-EE6E3ADFC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389379"/>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7">
              <a:extLst>
                <a:ext uri="{FF2B5EF4-FFF2-40B4-BE49-F238E27FC236}">
                  <a16:creationId xmlns:a16="http://schemas.microsoft.com/office/drawing/2014/main" id="{71E5BBE1-965E-6CAA-AB28-5CA9942C34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9516" y="4357073"/>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8">
              <a:extLst>
                <a:ext uri="{FF2B5EF4-FFF2-40B4-BE49-F238E27FC236}">
                  <a16:creationId xmlns:a16="http://schemas.microsoft.com/office/drawing/2014/main" id="{97751E3B-667A-649B-87DA-D106504A5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9441" y="2569203"/>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9">
              <a:extLst>
                <a:ext uri="{FF2B5EF4-FFF2-40B4-BE49-F238E27FC236}">
                  <a16:creationId xmlns:a16="http://schemas.microsoft.com/office/drawing/2014/main" id="{60AFF42B-35D5-A407-50D2-9133638138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3788" y="2315841"/>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0">
              <a:extLst>
                <a:ext uri="{FF2B5EF4-FFF2-40B4-BE49-F238E27FC236}">
                  <a16:creationId xmlns:a16="http://schemas.microsoft.com/office/drawing/2014/main" id="{D705784F-3A6C-B8B9-94B6-8381A7DC3B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5280" y="485914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41">
              <a:extLst>
                <a:ext uri="{FF2B5EF4-FFF2-40B4-BE49-F238E27FC236}">
                  <a16:creationId xmlns:a16="http://schemas.microsoft.com/office/drawing/2014/main" id="{5278C12A-6194-374D-E2FE-7A91296573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2039" y="118185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2">
              <a:extLst>
                <a:ext uri="{FF2B5EF4-FFF2-40B4-BE49-F238E27FC236}">
                  <a16:creationId xmlns:a16="http://schemas.microsoft.com/office/drawing/2014/main" id="{D1EA9F55-9D30-DDF5-0FEF-2CFF50630C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33871" y="184506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4">
              <a:extLst>
                <a:ext uri="{FF2B5EF4-FFF2-40B4-BE49-F238E27FC236}">
                  <a16:creationId xmlns:a16="http://schemas.microsoft.com/office/drawing/2014/main" id="{D0C9B0AD-2884-C726-38D9-11D77F3E94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3373" y="337318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5">
              <a:extLst>
                <a:ext uri="{FF2B5EF4-FFF2-40B4-BE49-F238E27FC236}">
                  <a16:creationId xmlns:a16="http://schemas.microsoft.com/office/drawing/2014/main" id="{94C9E2A3-F90A-3E13-F4E0-0F7D5A70FC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52232" y="15994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6">
              <a:extLst>
                <a:ext uri="{FF2B5EF4-FFF2-40B4-BE49-F238E27FC236}">
                  <a16:creationId xmlns:a16="http://schemas.microsoft.com/office/drawing/2014/main" id="{3AE3D418-6485-C5DC-ED1C-2805F215C8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6212" y="4626521"/>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7">
              <a:extLst>
                <a:ext uri="{FF2B5EF4-FFF2-40B4-BE49-F238E27FC236}">
                  <a16:creationId xmlns:a16="http://schemas.microsoft.com/office/drawing/2014/main" id="{42F6D46C-9CD8-3DB8-F828-62FE17EFFD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1483" y="3610834"/>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8">
              <a:extLst>
                <a:ext uri="{FF2B5EF4-FFF2-40B4-BE49-F238E27FC236}">
                  <a16:creationId xmlns:a16="http://schemas.microsoft.com/office/drawing/2014/main" id="{59EB941A-7F6C-63B9-B75D-7C0AED3E9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60404" y="384348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9">
              <a:extLst>
                <a:ext uri="{FF2B5EF4-FFF2-40B4-BE49-F238E27FC236}">
                  <a16:creationId xmlns:a16="http://schemas.microsoft.com/office/drawing/2014/main" id="{1CCABD5E-6DB9-93BE-0028-4F0F750D43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48882" y="920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2">
              <a:extLst>
                <a:ext uri="{FF2B5EF4-FFF2-40B4-BE49-F238E27FC236}">
                  <a16:creationId xmlns:a16="http://schemas.microsoft.com/office/drawing/2014/main" id="{297686C0-9E8F-712F-6D38-E1EDC99F2F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53136" y="451325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3">
              <a:extLst>
                <a:ext uri="{FF2B5EF4-FFF2-40B4-BE49-F238E27FC236}">
                  <a16:creationId xmlns:a16="http://schemas.microsoft.com/office/drawing/2014/main" id="{3DF54DC0-67EE-9360-5680-2B4D90EC3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887" y="3292339"/>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4">
              <a:extLst>
                <a:ext uri="{FF2B5EF4-FFF2-40B4-BE49-F238E27FC236}">
                  <a16:creationId xmlns:a16="http://schemas.microsoft.com/office/drawing/2014/main" id="{D6905803-73D6-C21B-2BD9-B7439E1CE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87119" y="475626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5">
              <a:extLst>
                <a:ext uri="{FF2B5EF4-FFF2-40B4-BE49-F238E27FC236}">
                  <a16:creationId xmlns:a16="http://schemas.microsoft.com/office/drawing/2014/main" id="{551BD5BA-EAF9-4850-0E47-0B39531D1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2438" y="363346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6">
              <a:extLst>
                <a:ext uri="{FF2B5EF4-FFF2-40B4-BE49-F238E27FC236}">
                  <a16:creationId xmlns:a16="http://schemas.microsoft.com/office/drawing/2014/main" id="{5D0503A0-EF9B-4B2A-9FF4-D5DA8CEBC6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909" y="2054390"/>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7">
              <a:extLst>
                <a:ext uri="{FF2B5EF4-FFF2-40B4-BE49-F238E27FC236}">
                  <a16:creationId xmlns:a16="http://schemas.microsoft.com/office/drawing/2014/main" id="{246EBBEB-764B-D479-CBBF-B6D9A3BAFB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98145" y="2831840"/>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8">
              <a:extLst>
                <a:ext uri="{FF2B5EF4-FFF2-40B4-BE49-F238E27FC236}">
                  <a16:creationId xmlns:a16="http://schemas.microsoft.com/office/drawing/2014/main" id="{8D0047BE-D639-22E9-CF2A-593ECF799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3292" y="416886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9">
              <a:extLst>
                <a:ext uri="{FF2B5EF4-FFF2-40B4-BE49-F238E27FC236}">
                  <a16:creationId xmlns:a16="http://schemas.microsoft.com/office/drawing/2014/main" id="{306D36C7-1CA0-EE07-F59A-FAB5C4DA0C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4792" y="177214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70">
              <a:extLst>
                <a:ext uri="{FF2B5EF4-FFF2-40B4-BE49-F238E27FC236}">
                  <a16:creationId xmlns:a16="http://schemas.microsoft.com/office/drawing/2014/main" id="{3A212053-B5BF-DC01-06D8-3FC66E23DA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3871" y="121630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1">
              <a:extLst>
                <a:ext uri="{FF2B5EF4-FFF2-40B4-BE49-F238E27FC236}">
                  <a16:creationId xmlns:a16="http://schemas.microsoft.com/office/drawing/2014/main" id="{DE04A824-9053-06FA-B351-99F229C883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6541" y="231401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2">
              <a:extLst>
                <a:ext uri="{FF2B5EF4-FFF2-40B4-BE49-F238E27FC236}">
                  <a16:creationId xmlns:a16="http://schemas.microsoft.com/office/drawing/2014/main" id="{C69A742F-3DA6-8733-2017-F3969112DD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09804" y="2540871"/>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3">
              <a:extLst>
                <a:ext uri="{FF2B5EF4-FFF2-40B4-BE49-F238E27FC236}">
                  <a16:creationId xmlns:a16="http://schemas.microsoft.com/office/drawing/2014/main" id="{BF270B03-634D-EDC3-0212-89CD85D0B8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4678" y="304703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4">
              <a:extLst>
                <a:ext uri="{FF2B5EF4-FFF2-40B4-BE49-F238E27FC236}">
                  <a16:creationId xmlns:a16="http://schemas.microsoft.com/office/drawing/2014/main" id="{8BA45C7C-74ED-240C-9D83-E02D1263A9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30776" y="143003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5">
              <a:extLst>
                <a:ext uri="{FF2B5EF4-FFF2-40B4-BE49-F238E27FC236}">
                  <a16:creationId xmlns:a16="http://schemas.microsoft.com/office/drawing/2014/main" id="{53A80A71-4936-ECE5-3E1F-640B71A7D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544628" y="501806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7">
              <a:extLst>
                <a:ext uri="{FF2B5EF4-FFF2-40B4-BE49-F238E27FC236}">
                  <a16:creationId xmlns:a16="http://schemas.microsoft.com/office/drawing/2014/main" id="{ACE9E751-0EFE-61EC-9807-0245A1942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16342" y="385704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5">
              <a:extLst>
                <a:ext uri="{FF2B5EF4-FFF2-40B4-BE49-F238E27FC236}">
                  <a16:creationId xmlns:a16="http://schemas.microsoft.com/office/drawing/2014/main" id="{B693437C-AF82-2733-7904-522640818A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4010" y="100719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7">
              <a:extLst>
                <a:ext uri="{FF2B5EF4-FFF2-40B4-BE49-F238E27FC236}">
                  <a16:creationId xmlns:a16="http://schemas.microsoft.com/office/drawing/2014/main" id="{A4F4EE02-530C-0C00-4387-96A4E01A59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59442" y="7906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8">
              <a:extLst>
                <a:ext uri="{FF2B5EF4-FFF2-40B4-BE49-F238E27FC236}">
                  <a16:creationId xmlns:a16="http://schemas.microsoft.com/office/drawing/2014/main" id="{7AE51C8C-33E9-2C73-C5F2-117AB0489A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687374" y="182832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1">
              <a:extLst>
                <a:ext uri="{FF2B5EF4-FFF2-40B4-BE49-F238E27FC236}">
                  <a16:creationId xmlns:a16="http://schemas.microsoft.com/office/drawing/2014/main" id="{D77CBF9B-B73B-15A9-BBAC-6C719DFE4D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5835" y="474084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92">
              <a:extLst>
                <a:ext uri="{FF2B5EF4-FFF2-40B4-BE49-F238E27FC236}">
                  <a16:creationId xmlns:a16="http://schemas.microsoft.com/office/drawing/2014/main" id="{EA726888-FA77-FE8D-FA0F-D9A927068A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43618" y="501491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3">
              <a:extLst>
                <a:ext uri="{FF2B5EF4-FFF2-40B4-BE49-F238E27FC236}">
                  <a16:creationId xmlns:a16="http://schemas.microsoft.com/office/drawing/2014/main" id="{7654CDC8-88E8-25B1-9C63-955165CC0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38432" y="422210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4">
              <a:extLst>
                <a:ext uri="{FF2B5EF4-FFF2-40B4-BE49-F238E27FC236}">
                  <a16:creationId xmlns:a16="http://schemas.microsoft.com/office/drawing/2014/main" id="{79CFDFF8-5C79-1DD2-F505-3CE97D3D47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72692" y="211625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5">
              <a:extLst>
                <a:ext uri="{FF2B5EF4-FFF2-40B4-BE49-F238E27FC236}">
                  <a16:creationId xmlns:a16="http://schemas.microsoft.com/office/drawing/2014/main" id="{73620581-EDF9-B439-9C45-FA515490EE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78" y="448735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6">
              <a:extLst>
                <a:ext uri="{FF2B5EF4-FFF2-40B4-BE49-F238E27FC236}">
                  <a16:creationId xmlns:a16="http://schemas.microsoft.com/office/drawing/2014/main" id="{3AACBFD9-D9D2-6BCA-C79A-74FCE6AB9A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93" y="390257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7">
              <a:extLst>
                <a:ext uri="{FF2B5EF4-FFF2-40B4-BE49-F238E27FC236}">
                  <a16:creationId xmlns:a16="http://schemas.microsoft.com/office/drawing/2014/main" id="{09973773-3279-5192-EBAA-9DE9E6BF7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359" y="268066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8">
              <a:extLst>
                <a:ext uri="{FF2B5EF4-FFF2-40B4-BE49-F238E27FC236}">
                  <a16:creationId xmlns:a16="http://schemas.microsoft.com/office/drawing/2014/main" id="{1E39206B-57C9-BA76-2AD5-4C1D63A815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67410" y="324155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9">
              <a:extLst>
                <a:ext uri="{FF2B5EF4-FFF2-40B4-BE49-F238E27FC236}">
                  <a16:creationId xmlns:a16="http://schemas.microsoft.com/office/drawing/2014/main" id="{28498068-55C3-0AE0-0F56-2468862C85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51512" y="2915059"/>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0">
              <a:extLst>
                <a:ext uri="{FF2B5EF4-FFF2-40B4-BE49-F238E27FC236}">
                  <a16:creationId xmlns:a16="http://schemas.microsoft.com/office/drawing/2014/main" id="{F376BF07-E9E9-4730-1931-7E88841397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1" y="359842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1">
              <a:extLst>
                <a:ext uri="{FF2B5EF4-FFF2-40B4-BE49-F238E27FC236}">
                  <a16:creationId xmlns:a16="http://schemas.microsoft.com/office/drawing/2014/main" id="{BAFB1F0D-9C28-4131-F4DC-B542FE3E5C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0037" y="240246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2">
              <a:extLst>
                <a:ext uri="{FF2B5EF4-FFF2-40B4-BE49-F238E27FC236}">
                  <a16:creationId xmlns:a16="http://schemas.microsoft.com/office/drawing/2014/main" id="{79FCCB81-DF78-9FB8-A5D1-1BC6B082D4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00694" y="1824126"/>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3">
              <a:extLst>
                <a:ext uri="{FF2B5EF4-FFF2-40B4-BE49-F238E27FC236}">
                  <a16:creationId xmlns:a16="http://schemas.microsoft.com/office/drawing/2014/main" id="{42370ACB-D59E-1247-0613-4B46EC6920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291" y="155043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4">
              <a:extLst>
                <a:ext uri="{FF2B5EF4-FFF2-40B4-BE49-F238E27FC236}">
                  <a16:creationId xmlns:a16="http://schemas.microsoft.com/office/drawing/2014/main" id="{BCFB89AA-F9AD-4EBC-B33C-54B98AF060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16643" y="511663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3">
              <a:extLst>
                <a:ext uri="{FF2B5EF4-FFF2-40B4-BE49-F238E27FC236}">
                  <a16:creationId xmlns:a16="http://schemas.microsoft.com/office/drawing/2014/main" id="{7F9872C9-E047-1F7C-D976-5A683CF4EA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643" y="272545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4">
              <a:extLst>
                <a:ext uri="{FF2B5EF4-FFF2-40B4-BE49-F238E27FC236}">
                  <a16:creationId xmlns:a16="http://schemas.microsoft.com/office/drawing/2014/main" id="{D746BE8B-1835-8DA1-533F-62E7B887EA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2783" y="396240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5">
              <a:extLst>
                <a:ext uri="{FF2B5EF4-FFF2-40B4-BE49-F238E27FC236}">
                  <a16:creationId xmlns:a16="http://schemas.microsoft.com/office/drawing/2014/main" id="{7D319A02-B03C-1C7D-BB5E-BAC6F2445F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68496" y="329954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7">
              <a:extLst>
                <a:ext uri="{FF2B5EF4-FFF2-40B4-BE49-F238E27FC236}">
                  <a16:creationId xmlns:a16="http://schemas.microsoft.com/office/drawing/2014/main" id="{C3932032-92C7-DE8C-2BF5-59EA13B131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980294" y="160386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8">
              <a:extLst>
                <a:ext uri="{FF2B5EF4-FFF2-40B4-BE49-F238E27FC236}">
                  <a16:creationId xmlns:a16="http://schemas.microsoft.com/office/drawing/2014/main" id="{76A9B357-9DB3-7A1E-6709-B24A2859F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9900" y="90635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9">
              <a:extLst>
                <a:ext uri="{FF2B5EF4-FFF2-40B4-BE49-F238E27FC236}">
                  <a16:creationId xmlns:a16="http://schemas.microsoft.com/office/drawing/2014/main" id="{8BB03446-2D9C-EFD7-9DAE-3DDD0662CC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98177" y="117559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0">
              <a:extLst>
                <a:ext uri="{FF2B5EF4-FFF2-40B4-BE49-F238E27FC236}">
                  <a16:creationId xmlns:a16="http://schemas.microsoft.com/office/drawing/2014/main" id="{E097825B-5D9F-BCA0-CE13-517394C6D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21828" y="38805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1">
              <a:extLst>
                <a:ext uri="{FF2B5EF4-FFF2-40B4-BE49-F238E27FC236}">
                  <a16:creationId xmlns:a16="http://schemas.microsoft.com/office/drawing/2014/main" id="{C67E41BE-EB9D-2F24-DF21-E80D0B277C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318379" y="12012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0">
              <a:extLst>
                <a:ext uri="{FF2B5EF4-FFF2-40B4-BE49-F238E27FC236}">
                  <a16:creationId xmlns:a16="http://schemas.microsoft.com/office/drawing/2014/main" id="{6252ABE2-C32C-DFD0-49E4-43F41C8092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884500" y="4682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91254D9E-2A55-43F2-10DF-A1620F71A2D6}"/>
              </a:ext>
            </a:extLst>
          </p:cNvPr>
          <p:cNvSpPr txBox="1"/>
          <p:nvPr/>
        </p:nvSpPr>
        <p:spPr>
          <a:xfrm>
            <a:off x="1006820" y="1931148"/>
            <a:ext cx="9598914" cy="1020921"/>
          </a:xfrm>
          <a:prstGeom prst="rect">
            <a:avLst/>
          </a:prstGeom>
          <a:noFill/>
        </p:spPr>
        <p:txBody>
          <a:bodyPr wrap="square">
            <a:spAutoFit/>
          </a:bodyPr>
          <a:lstStyle/>
          <a:p>
            <a:pPr marL="0" marR="0">
              <a:lnSpc>
                <a:spcPct val="115000"/>
              </a:lnSpc>
              <a:spcAft>
                <a:spcPts val="800"/>
              </a:spcAft>
              <a:buNone/>
            </a:pPr>
            <a:r>
              <a:rPr lang="en-US" dirty="0">
                <a:effectLst/>
                <a:latin typeface="Arial" panose="020B0604020202020204" pitchFamily="34" charset="0"/>
                <a:ea typeface="Aptos" panose="020B0004020202020204" pitchFamily="34" charset="0"/>
                <a:cs typeface="Arial" panose="020B0604020202020204" pitchFamily="34" charset="0"/>
              </a:rPr>
              <a:t>Normalized Difference Vegetation Index (NDVI) was calculated using Landsat 5/8 to monitor environmental vegetation health. Changes in vegetation indicate areas where vegetation has declined (Bellvert, 2025).</a:t>
            </a:r>
          </a:p>
        </p:txBody>
      </p:sp>
      <p:pic>
        <p:nvPicPr>
          <p:cNvPr id="2052" name="Picture 4" descr="Use of Normalized Difference Vegetation Index (NDVI) in Agriculture">
            <a:extLst>
              <a:ext uri="{FF2B5EF4-FFF2-40B4-BE49-F238E27FC236}">
                <a16:creationId xmlns:a16="http://schemas.microsoft.com/office/drawing/2014/main" id="{17D84D14-BCBA-68B1-F962-346B378B8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241" y="3802369"/>
            <a:ext cx="51435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rley | Description, Nutrition, Uses, &amp; Facts | Britannica">
            <a:extLst>
              <a:ext uri="{FF2B5EF4-FFF2-40B4-BE49-F238E27FC236}">
                <a16:creationId xmlns:a16="http://schemas.microsoft.com/office/drawing/2014/main" id="{74C4F5D2-81E9-2E60-B0AD-213EE34D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7972" y="3326590"/>
            <a:ext cx="2037442" cy="14071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dle Iraqi Date Farms Show Decline of Economy - The New York Times">
            <a:extLst>
              <a:ext uri="{FF2B5EF4-FFF2-40B4-BE49-F238E27FC236}">
                <a16:creationId xmlns:a16="http://schemas.microsoft.com/office/drawing/2014/main" id="{AE2B6B56-A753-D2CF-5D49-000983484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72" y="3721375"/>
            <a:ext cx="2235218" cy="13411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espite Decades Of War, Iraq's Agricultural Industry Remains GMO Free">
            <a:extLst>
              <a:ext uri="{FF2B5EF4-FFF2-40B4-BE49-F238E27FC236}">
                <a16:creationId xmlns:a16="http://schemas.microsoft.com/office/drawing/2014/main" id="{AC197966-C46B-E282-6391-C28B7D60D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4838" y="4878520"/>
            <a:ext cx="2235219" cy="154795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18 Ummak Images, Stock Photos, 3D objects, &amp; Vectors | Shutterstock">
            <a:extLst>
              <a:ext uri="{FF2B5EF4-FFF2-40B4-BE49-F238E27FC236}">
                <a16:creationId xmlns:a16="http://schemas.microsoft.com/office/drawing/2014/main" id="{47F5DBF3-18A9-E307-1C28-526C138EB9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812" y="5371923"/>
            <a:ext cx="1862137" cy="133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D5EA1B-90CD-9BD1-8316-8727C7D079BC}"/>
              </a:ext>
            </a:extLst>
          </p:cNvPr>
          <p:cNvSpPr txBox="1"/>
          <p:nvPr/>
        </p:nvSpPr>
        <p:spPr>
          <a:xfrm>
            <a:off x="1752599" y="4733745"/>
            <a:ext cx="907161" cy="369332"/>
          </a:xfrm>
          <a:prstGeom prst="rect">
            <a:avLst/>
          </a:prstGeom>
          <a:noFill/>
        </p:spPr>
        <p:txBody>
          <a:bodyPr wrap="square" rtlCol="0">
            <a:spAutoFit/>
          </a:bodyPr>
          <a:lstStyle/>
          <a:p>
            <a:r>
              <a:rPr lang="en-US" dirty="0"/>
              <a:t>Dates</a:t>
            </a:r>
          </a:p>
        </p:txBody>
      </p:sp>
      <p:sp>
        <p:nvSpPr>
          <p:cNvPr id="5" name="TextBox 4">
            <a:extLst>
              <a:ext uri="{FF2B5EF4-FFF2-40B4-BE49-F238E27FC236}">
                <a16:creationId xmlns:a16="http://schemas.microsoft.com/office/drawing/2014/main" id="{4F605FF2-8E3D-FA5E-2104-4FF9A741B925}"/>
              </a:ext>
            </a:extLst>
          </p:cNvPr>
          <p:cNvSpPr txBox="1"/>
          <p:nvPr/>
        </p:nvSpPr>
        <p:spPr>
          <a:xfrm>
            <a:off x="1486633" y="6259457"/>
            <a:ext cx="907161" cy="369332"/>
          </a:xfrm>
          <a:prstGeom prst="rect">
            <a:avLst/>
          </a:prstGeom>
          <a:noFill/>
        </p:spPr>
        <p:txBody>
          <a:bodyPr wrap="square" rtlCol="0">
            <a:spAutoFit/>
          </a:bodyPr>
          <a:lstStyle/>
          <a:p>
            <a:r>
              <a:rPr lang="en-US" dirty="0"/>
              <a:t>Wheat</a:t>
            </a:r>
          </a:p>
        </p:txBody>
      </p:sp>
      <p:sp>
        <p:nvSpPr>
          <p:cNvPr id="6" name="TextBox 5">
            <a:extLst>
              <a:ext uri="{FF2B5EF4-FFF2-40B4-BE49-F238E27FC236}">
                <a16:creationId xmlns:a16="http://schemas.microsoft.com/office/drawing/2014/main" id="{35F4807A-0450-B5E9-3F8E-975CBB52F499}"/>
              </a:ext>
            </a:extLst>
          </p:cNvPr>
          <p:cNvSpPr txBox="1"/>
          <p:nvPr/>
        </p:nvSpPr>
        <p:spPr>
          <a:xfrm>
            <a:off x="9324838" y="4380825"/>
            <a:ext cx="907161" cy="369332"/>
          </a:xfrm>
          <a:prstGeom prst="rect">
            <a:avLst/>
          </a:prstGeom>
          <a:noFill/>
        </p:spPr>
        <p:txBody>
          <a:bodyPr wrap="square" rtlCol="0">
            <a:spAutoFit/>
          </a:bodyPr>
          <a:lstStyle/>
          <a:p>
            <a:r>
              <a:rPr lang="en-US" dirty="0"/>
              <a:t>Barley</a:t>
            </a:r>
          </a:p>
        </p:txBody>
      </p:sp>
      <p:sp>
        <p:nvSpPr>
          <p:cNvPr id="7" name="TextBox 6">
            <a:extLst>
              <a:ext uri="{FF2B5EF4-FFF2-40B4-BE49-F238E27FC236}">
                <a16:creationId xmlns:a16="http://schemas.microsoft.com/office/drawing/2014/main" id="{2ACA1D15-ACE0-7662-5482-865ECA18BD0D}"/>
              </a:ext>
            </a:extLst>
          </p:cNvPr>
          <p:cNvSpPr txBox="1"/>
          <p:nvPr/>
        </p:nvSpPr>
        <p:spPr>
          <a:xfrm>
            <a:off x="9295801" y="6059777"/>
            <a:ext cx="907161" cy="369332"/>
          </a:xfrm>
          <a:prstGeom prst="rect">
            <a:avLst/>
          </a:prstGeom>
          <a:noFill/>
        </p:spPr>
        <p:txBody>
          <a:bodyPr wrap="square" rtlCol="0">
            <a:spAutoFit/>
          </a:bodyPr>
          <a:lstStyle/>
          <a:p>
            <a:r>
              <a:rPr lang="en-US" dirty="0"/>
              <a:t>Rice</a:t>
            </a:r>
          </a:p>
        </p:txBody>
      </p:sp>
    </p:spTree>
    <p:extLst>
      <p:ext uri="{BB962C8B-B14F-4D97-AF65-F5344CB8AC3E}">
        <p14:creationId xmlns:p14="http://schemas.microsoft.com/office/powerpoint/2010/main" val="318251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different vegetation&#10;&#10;AI-generated content may be incorrect.">
            <a:extLst>
              <a:ext uri="{FF2B5EF4-FFF2-40B4-BE49-F238E27FC236}">
                <a16:creationId xmlns:a16="http://schemas.microsoft.com/office/drawing/2014/main" id="{BED8195F-3C83-919C-063A-45E9D3B22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5754624" cy="6858000"/>
          </a:xfrm>
          <a:prstGeom prst="rect">
            <a:avLst/>
          </a:prstGeom>
        </p:spPr>
      </p:pic>
      <p:pic>
        <p:nvPicPr>
          <p:cNvPr id="5" name="Picture 4" descr="A map of land with red spots&#10;&#10;AI-generated content may be incorrect.">
            <a:extLst>
              <a:ext uri="{FF2B5EF4-FFF2-40B4-BE49-F238E27FC236}">
                <a16:creationId xmlns:a16="http://schemas.microsoft.com/office/drawing/2014/main" id="{9F040E3B-8FED-FAEA-B1CA-F0FC43D9F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432" y="0"/>
            <a:ext cx="6449568" cy="6858000"/>
          </a:xfrm>
          <a:prstGeom prst="rect">
            <a:avLst/>
          </a:prstGeom>
        </p:spPr>
      </p:pic>
    </p:spTree>
    <p:extLst>
      <p:ext uri="{BB962C8B-B14F-4D97-AF65-F5344CB8AC3E}">
        <p14:creationId xmlns:p14="http://schemas.microsoft.com/office/powerpoint/2010/main" val="990698120"/>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TotalTime>
  <Words>794</Words>
  <Application>Microsoft Office PowerPoint</Application>
  <PresentationFormat>Widescreen</PresentationFormat>
  <Paragraphs>40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Arial Black</vt:lpstr>
      <vt:lpstr>Avenir Next LT Pro</vt:lpstr>
      <vt:lpstr>Modern Love</vt:lpstr>
      <vt:lpstr>BohemianVTI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Albany Zavarce Angulo (AFZAVA1260)</dc:creator>
  <cp:lastModifiedBy>albany zavarce</cp:lastModifiedBy>
  <cp:revision>13</cp:revision>
  <dcterms:created xsi:type="dcterms:W3CDTF">2025-04-21T15:38:36Z</dcterms:created>
  <dcterms:modified xsi:type="dcterms:W3CDTF">2025-04-22T01:29:48Z</dcterms:modified>
</cp:coreProperties>
</file>