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3F0EFC-67F1-4C5D-8EFE-5ACDF6BA36DA}" v="175" dt="2025-04-21T22:45:58.923"/>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54" autoAdjust="0"/>
    <p:restoredTop sz="88536" autoAdjust="0"/>
  </p:normalViewPr>
  <p:slideViewPr>
    <p:cSldViewPr snapToGrid="0">
      <p:cViewPr varScale="1">
        <p:scale>
          <a:sx n="87" d="100"/>
          <a:sy n="87" d="100"/>
        </p:scale>
        <p:origin x="72" y="5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n Yan" userId="ecdaa090-3729-4b03-9252-ecdc4af1d9e1" providerId="ADAL" clId="{F33F0EFC-67F1-4C5D-8EFE-5ACDF6BA36DA}"/>
    <pc:docChg chg="undo custSel addSld delSld modSld">
      <pc:chgData name="Xin Yan" userId="ecdaa090-3729-4b03-9252-ecdc4af1d9e1" providerId="ADAL" clId="{F33F0EFC-67F1-4C5D-8EFE-5ACDF6BA36DA}" dt="2025-04-21T22:46:46.414" v="1851" actId="14100"/>
      <pc:docMkLst>
        <pc:docMk/>
      </pc:docMkLst>
      <pc:sldChg chg="modSp mod">
        <pc:chgData name="Xin Yan" userId="ecdaa090-3729-4b03-9252-ecdc4af1d9e1" providerId="ADAL" clId="{F33F0EFC-67F1-4C5D-8EFE-5ACDF6BA36DA}" dt="2025-04-20T17:42:14.246" v="568" actId="14826"/>
        <pc:sldMkLst>
          <pc:docMk/>
          <pc:sldMk cId="3374914933" sldId="256"/>
        </pc:sldMkLst>
        <pc:spChg chg="mod">
          <ac:chgData name="Xin Yan" userId="ecdaa090-3729-4b03-9252-ecdc4af1d9e1" providerId="ADAL" clId="{F33F0EFC-67F1-4C5D-8EFE-5ACDF6BA36DA}" dt="2025-04-20T17:35:21.897" v="478" actId="1076"/>
          <ac:spMkLst>
            <pc:docMk/>
            <pc:sldMk cId="3374914933" sldId="256"/>
            <ac:spMk id="2" creationId="{B8869D01-18CE-A237-4848-5E2A76D60131}"/>
          </ac:spMkLst>
        </pc:spChg>
        <pc:spChg chg="mod">
          <ac:chgData name="Xin Yan" userId="ecdaa090-3729-4b03-9252-ecdc4af1d9e1" providerId="ADAL" clId="{F33F0EFC-67F1-4C5D-8EFE-5ACDF6BA36DA}" dt="2025-04-20T17:00:11.819" v="4" actId="1076"/>
          <ac:spMkLst>
            <pc:docMk/>
            <pc:sldMk cId="3374914933" sldId="256"/>
            <ac:spMk id="3" creationId="{F07BCF5D-2C57-F87E-0129-26A8F92976C0}"/>
          </ac:spMkLst>
        </pc:spChg>
        <pc:picChg chg="mod">
          <ac:chgData name="Xin Yan" userId="ecdaa090-3729-4b03-9252-ecdc4af1d9e1" providerId="ADAL" clId="{F33F0EFC-67F1-4C5D-8EFE-5ACDF6BA36DA}" dt="2025-04-20T17:42:14.246" v="568" actId="14826"/>
          <ac:picMkLst>
            <pc:docMk/>
            <pc:sldMk cId="3374914933" sldId="256"/>
            <ac:picMk id="10" creationId="{03D117BB-2F85-3DB9-73A8-61B7B93C44D9}"/>
          </ac:picMkLst>
        </pc:picChg>
      </pc:sldChg>
      <pc:sldChg chg="addSp delSp modSp mod modNotesTx">
        <pc:chgData name="Xin Yan" userId="ecdaa090-3729-4b03-9252-ecdc4af1d9e1" providerId="ADAL" clId="{F33F0EFC-67F1-4C5D-8EFE-5ACDF6BA36DA}" dt="2025-04-21T18:18:33.189" v="1711"/>
        <pc:sldMkLst>
          <pc:docMk/>
          <pc:sldMk cId="427682679" sldId="257"/>
        </pc:sldMkLst>
        <pc:spChg chg="del mod">
          <ac:chgData name="Xin Yan" userId="ecdaa090-3729-4b03-9252-ecdc4af1d9e1" providerId="ADAL" clId="{F33F0EFC-67F1-4C5D-8EFE-5ACDF6BA36DA}" dt="2025-04-20T17:03:29.923" v="44" actId="478"/>
          <ac:spMkLst>
            <pc:docMk/>
            <pc:sldMk cId="427682679" sldId="257"/>
            <ac:spMk id="2" creationId="{BA3E7F1C-3550-6E9F-7CCF-E377B5E7FC41}"/>
          </ac:spMkLst>
        </pc:spChg>
        <pc:spChg chg="del">
          <ac:chgData name="Xin Yan" userId="ecdaa090-3729-4b03-9252-ecdc4af1d9e1" providerId="ADAL" clId="{F33F0EFC-67F1-4C5D-8EFE-5ACDF6BA36DA}" dt="2025-04-20T17:01:43.435" v="9" actId="478"/>
          <ac:spMkLst>
            <pc:docMk/>
            <pc:sldMk cId="427682679" sldId="257"/>
            <ac:spMk id="3" creationId="{80F0064C-D698-58A6-5836-8F73B15371F9}"/>
          </ac:spMkLst>
        </pc:spChg>
        <pc:spChg chg="add del mod">
          <ac:chgData name="Xin Yan" userId="ecdaa090-3729-4b03-9252-ecdc4af1d9e1" providerId="ADAL" clId="{F33F0EFC-67F1-4C5D-8EFE-5ACDF6BA36DA}" dt="2025-04-20T17:03:44.321" v="48" actId="478"/>
          <ac:spMkLst>
            <pc:docMk/>
            <pc:sldMk cId="427682679" sldId="257"/>
            <ac:spMk id="5" creationId="{26011D7F-C92A-E735-25E3-1FC1A8D1669C}"/>
          </ac:spMkLst>
        </pc:spChg>
        <pc:spChg chg="add mod">
          <ac:chgData name="Xin Yan" userId="ecdaa090-3729-4b03-9252-ecdc4af1d9e1" providerId="ADAL" clId="{F33F0EFC-67F1-4C5D-8EFE-5ACDF6BA36DA}" dt="2025-04-21T18:16:26.299" v="1707" actId="113"/>
          <ac:spMkLst>
            <pc:docMk/>
            <pc:sldMk cId="427682679" sldId="257"/>
            <ac:spMk id="7" creationId="{9F7AE00A-68D8-EA85-5696-243633FD9064}"/>
          </ac:spMkLst>
        </pc:spChg>
        <pc:spChg chg="add mod">
          <ac:chgData name="Xin Yan" userId="ecdaa090-3729-4b03-9252-ecdc4af1d9e1" providerId="ADAL" clId="{F33F0EFC-67F1-4C5D-8EFE-5ACDF6BA36DA}" dt="2025-04-20T17:08:28.775" v="112" actId="1076"/>
          <ac:spMkLst>
            <pc:docMk/>
            <pc:sldMk cId="427682679" sldId="257"/>
            <ac:spMk id="11" creationId="{D9CCC906-B81F-B973-5B07-E7EFDD4C1B30}"/>
          </ac:spMkLst>
        </pc:spChg>
        <pc:picChg chg="add mod">
          <ac:chgData name="Xin Yan" userId="ecdaa090-3729-4b03-9252-ecdc4af1d9e1" providerId="ADAL" clId="{F33F0EFC-67F1-4C5D-8EFE-5ACDF6BA36DA}" dt="2025-04-20T17:08:39.812" v="113" actId="1076"/>
          <ac:picMkLst>
            <pc:docMk/>
            <pc:sldMk cId="427682679" sldId="257"/>
            <ac:picMk id="8" creationId="{14278D05-2B62-2439-4CD7-B0BEEEC3B10F}"/>
          </ac:picMkLst>
        </pc:picChg>
        <pc:picChg chg="add mod">
          <ac:chgData name="Xin Yan" userId="ecdaa090-3729-4b03-9252-ecdc4af1d9e1" providerId="ADAL" clId="{F33F0EFC-67F1-4C5D-8EFE-5ACDF6BA36DA}" dt="2025-04-20T17:08:39.812" v="113" actId="1076"/>
          <ac:picMkLst>
            <pc:docMk/>
            <pc:sldMk cId="427682679" sldId="257"/>
            <ac:picMk id="9" creationId="{00DF602F-2825-DBA1-54E9-8D0432E33A1D}"/>
          </ac:picMkLst>
        </pc:picChg>
        <pc:picChg chg="add mod">
          <ac:chgData name="Xin Yan" userId="ecdaa090-3729-4b03-9252-ecdc4af1d9e1" providerId="ADAL" clId="{F33F0EFC-67F1-4C5D-8EFE-5ACDF6BA36DA}" dt="2025-04-20T17:08:39.812" v="113" actId="1076"/>
          <ac:picMkLst>
            <pc:docMk/>
            <pc:sldMk cId="427682679" sldId="257"/>
            <ac:picMk id="10" creationId="{E17D65EF-EA47-CDB2-3137-E8D0BF9A47BD}"/>
          </ac:picMkLst>
        </pc:picChg>
      </pc:sldChg>
      <pc:sldChg chg="addSp delSp modSp new mod modNotesTx">
        <pc:chgData name="Xin Yan" userId="ecdaa090-3729-4b03-9252-ecdc4af1d9e1" providerId="ADAL" clId="{F33F0EFC-67F1-4C5D-8EFE-5ACDF6BA36DA}" dt="2025-04-21T18:22:06.249" v="1722"/>
        <pc:sldMkLst>
          <pc:docMk/>
          <pc:sldMk cId="355863336" sldId="258"/>
        </pc:sldMkLst>
        <pc:spChg chg="del">
          <ac:chgData name="Xin Yan" userId="ecdaa090-3729-4b03-9252-ecdc4af1d9e1" providerId="ADAL" clId="{F33F0EFC-67F1-4C5D-8EFE-5ACDF6BA36DA}" dt="2025-04-20T17:16:30.656" v="115" actId="478"/>
          <ac:spMkLst>
            <pc:docMk/>
            <pc:sldMk cId="355863336" sldId="258"/>
            <ac:spMk id="2" creationId="{E4DD6D0B-5C96-BA99-F3D8-B4B3C656E402}"/>
          </ac:spMkLst>
        </pc:spChg>
        <pc:spChg chg="del">
          <ac:chgData name="Xin Yan" userId="ecdaa090-3729-4b03-9252-ecdc4af1d9e1" providerId="ADAL" clId="{F33F0EFC-67F1-4C5D-8EFE-5ACDF6BA36DA}" dt="2025-04-20T17:16:30.656" v="115" actId="478"/>
          <ac:spMkLst>
            <pc:docMk/>
            <pc:sldMk cId="355863336" sldId="258"/>
            <ac:spMk id="3" creationId="{53617219-B412-8523-DA38-7CE5F4709542}"/>
          </ac:spMkLst>
        </pc:spChg>
        <pc:spChg chg="add mod">
          <ac:chgData name="Xin Yan" userId="ecdaa090-3729-4b03-9252-ecdc4af1d9e1" providerId="ADAL" clId="{F33F0EFC-67F1-4C5D-8EFE-5ACDF6BA36DA}" dt="2025-04-20T17:34:54.797" v="474" actId="1036"/>
          <ac:spMkLst>
            <pc:docMk/>
            <pc:sldMk cId="355863336" sldId="258"/>
            <ac:spMk id="8" creationId="{4331F64E-CD6E-22E2-D91C-D669B7E020D2}"/>
          </ac:spMkLst>
        </pc:spChg>
        <pc:spChg chg="add mod">
          <ac:chgData name="Xin Yan" userId="ecdaa090-3729-4b03-9252-ecdc4af1d9e1" providerId="ADAL" clId="{F33F0EFC-67F1-4C5D-8EFE-5ACDF6BA36DA}" dt="2025-04-20T17:32:27.785" v="444" actId="14100"/>
          <ac:spMkLst>
            <pc:docMk/>
            <pc:sldMk cId="355863336" sldId="258"/>
            <ac:spMk id="9" creationId="{B9198A85-46CB-EB62-3609-70ED1206F9B2}"/>
          </ac:spMkLst>
        </pc:spChg>
        <pc:graphicFrameChg chg="add mod modGraphic">
          <ac:chgData name="Xin Yan" userId="ecdaa090-3729-4b03-9252-ecdc4af1d9e1" providerId="ADAL" clId="{F33F0EFC-67F1-4C5D-8EFE-5ACDF6BA36DA}" dt="2025-04-21T18:20:06.894" v="1716" actId="108"/>
          <ac:graphicFrameMkLst>
            <pc:docMk/>
            <pc:sldMk cId="355863336" sldId="258"/>
            <ac:graphicFrameMk id="4" creationId="{86DC4AAA-39CE-BC22-5978-8B40178A5BED}"/>
          </ac:graphicFrameMkLst>
        </pc:graphicFrameChg>
        <pc:graphicFrameChg chg="add del mod">
          <ac:chgData name="Xin Yan" userId="ecdaa090-3729-4b03-9252-ecdc4af1d9e1" providerId="ADAL" clId="{F33F0EFC-67F1-4C5D-8EFE-5ACDF6BA36DA}" dt="2025-04-20T17:17:08.629" v="119" actId="478"/>
          <ac:graphicFrameMkLst>
            <pc:docMk/>
            <pc:sldMk cId="355863336" sldId="258"/>
            <ac:graphicFrameMk id="5" creationId="{7AD135C6-8568-5D8D-BAD1-0DC06E741F45}"/>
          </ac:graphicFrameMkLst>
        </pc:graphicFrameChg>
        <pc:graphicFrameChg chg="add del mod">
          <ac:chgData name="Xin Yan" userId="ecdaa090-3729-4b03-9252-ecdc4af1d9e1" providerId="ADAL" clId="{F33F0EFC-67F1-4C5D-8EFE-5ACDF6BA36DA}" dt="2025-04-20T17:21:41.154" v="137" actId="478"/>
          <ac:graphicFrameMkLst>
            <pc:docMk/>
            <pc:sldMk cId="355863336" sldId="258"/>
            <ac:graphicFrameMk id="6" creationId="{C4BD6CED-354F-C8D0-1509-AA208E0E012B}"/>
          </ac:graphicFrameMkLst>
        </pc:graphicFrameChg>
      </pc:sldChg>
      <pc:sldChg chg="addSp delSp modSp new mod modNotesTx">
        <pc:chgData name="Xin Yan" userId="ecdaa090-3729-4b03-9252-ecdc4af1d9e1" providerId="ADAL" clId="{F33F0EFC-67F1-4C5D-8EFE-5ACDF6BA36DA}" dt="2025-04-21T18:25:38.306" v="1726" actId="20577"/>
        <pc:sldMkLst>
          <pc:docMk/>
          <pc:sldMk cId="371547748" sldId="259"/>
        </pc:sldMkLst>
        <pc:spChg chg="del">
          <ac:chgData name="Xin Yan" userId="ecdaa090-3729-4b03-9252-ecdc4af1d9e1" providerId="ADAL" clId="{F33F0EFC-67F1-4C5D-8EFE-5ACDF6BA36DA}" dt="2025-04-20T17:37:22.870" v="481" actId="478"/>
          <ac:spMkLst>
            <pc:docMk/>
            <pc:sldMk cId="371547748" sldId="259"/>
            <ac:spMk id="2" creationId="{E6106A07-136E-E4B7-71AC-E101053E825C}"/>
          </ac:spMkLst>
        </pc:spChg>
        <pc:spChg chg="del">
          <ac:chgData name="Xin Yan" userId="ecdaa090-3729-4b03-9252-ecdc4af1d9e1" providerId="ADAL" clId="{F33F0EFC-67F1-4C5D-8EFE-5ACDF6BA36DA}" dt="2025-04-20T17:37:22.870" v="481" actId="478"/>
          <ac:spMkLst>
            <pc:docMk/>
            <pc:sldMk cId="371547748" sldId="259"/>
            <ac:spMk id="3" creationId="{6BB7296F-AA86-EF7D-210C-E51C3C892214}"/>
          </ac:spMkLst>
        </pc:spChg>
        <pc:spChg chg="mod">
          <ac:chgData name="Xin Yan" userId="ecdaa090-3729-4b03-9252-ecdc4af1d9e1" providerId="ADAL" clId="{F33F0EFC-67F1-4C5D-8EFE-5ACDF6BA36DA}" dt="2025-04-20T17:38:36.279" v="504" actId="1076"/>
          <ac:spMkLst>
            <pc:docMk/>
            <pc:sldMk cId="371547748" sldId="259"/>
            <ac:spMk id="5" creationId="{FEC155DB-C263-7780-7F81-AC3C229C3D1E}"/>
          </ac:spMkLst>
        </pc:spChg>
        <pc:spChg chg="mod">
          <ac:chgData name="Xin Yan" userId="ecdaa090-3729-4b03-9252-ecdc4af1d9e1" providerId="ADAL" clId="{F33F0EFC-67F1-4C5D-8EFE-5ACDF6BA36DA}" dt="2025-04-20T17:41:22.899" v="565" actId="1076"/>
          <ac:spMkLst>
            <pc:docMk/>
            <pc:sldMk cId="371547748" sldId="259"/>
            <ac:spMk id="6" creationId="{6F9110D6-E118-05AB-E72E-47DA98B83EE7}"/>
          </ac:spMkLst>
        </pc:spChg>
        <pc:spChg chg="mod">
          <ac:chgData name="Xin Yan" userId="ecdaa090-3729-4b03-9252-ecdc4af1d9e1" providerId="ADAL" clId="{F33F0EFC-67F1-4C5D-8EFE-5ACDF6BA36DA}" dt="2025-04-20T17:41:22.899" v="565" actId="1076"/>
          <ac:spMkLst>
            <pc:docMk/>
            <pc:sldMk cId="371547748" sldId="259"/>
            <ac:spMk id="7" creationId="{0FC246FE-B721-2982-045B-ED678C12A7A0}"/>
          </ac:spMkLst>
        </pc:spChg>
        <pc:spChg chg="mod">
          <ac:chgData name="Xin Yan" userId="ecdaa090-3729-4b03-9252-ecdc4af1d9e1" providerId="ADAL" clId="{F33F0EFC-67F1-4C5D-8EFE-5ACDF6BA36DA}" dt="2025-04-20T17:41:22.899" v="565" actId="1076"/>
          <ac:spMkLst>
            <pc:docMk/>
            <pc:sldMk cId="371547748" sldId="259"/>
            <ac:spMk id="9" creationId="{9DFF2FD8-A48B-0B61-24A0-5DEB19CEBA3B}"/>
          </ac:spMkLst>
        </pc:spChg>
        <pc:spChg chg="mod">
          <ac:chgData name="Xin Yan" userId="ecdaa090-3729-4b03-9252-ecdc4af1d9e1" providerId="ADAL" clId="{F33F0EFC-67F1-4C5D-8EFE-5ACDF6BA36DA}" dt="2025-04-20T17:41:22.899" v="565" actId="1076"/>
          <ac:spMkLst>
            <pc:docMk/>
            <pc:sldMk cId="371547748" sldId="259"/>
            <ac:spMk id="10" creationId="{964E2181-A598-C318-BD1D-B4419A7A5996}"/>
          </ac:spMkLst>
        </pc:spChg>
        <pc:spChg chg="mod">
          <ac:chgData name="Xin Yan" userId="ecdaa090-3729-4b03-9252-ecdc4af1d9e1" providerId="ADAL" clId="{F33F0EFC-67F1-4C5D-8EFE-5ACDF6BA36DA}" dt="2025-04-20T17:39:16.606" v="514" actId="1076"/>
          <ac:spMkLst>
            <pc:docMk/>
            <pc:sldMk cId="371547748" sldId="259"/>
            <ac:spMk id="11" creationId="{F1E5FDD0-13CC-3C20-A84F-50AB5C4B5C01}"/>
          </ac:spMkLst>
        </pc:spChg>
        <pc:spChg chg="mod">
          <ac:chgData name="Xin Yan" userId="ecdaa090-3729-4b03-9252-ecdc4af1d9e1" providerId="ADAL" clId="{F33F0EFC-67F1-4C5D-8EFE-5ACDF6BA36DA}" dt="2025-04-20T17:41:22.899" v="565" actId="1076"/>
          <ac:spMkLst>
            <pc:docMk/>
            <pc:sldMk cId="371547748" sldId="259"/>
            <ac:spMk id="13" creationId="{2E2ACF9F-FC5D-2BC2-E500-9093A3379520}"/>
          </ac:spMkLst>
        </pc:spChg>
        <pc:spChg chg="mod">
          <ac:chgData name="Xin Yan" userId="ecdaa090-3729-4b03-9252-ecdc4af1d9e1" providerId="ADAL" clId="{F33F0EFC-67F1-4C5D-8EFE-5ACDF6BA36DA}" dt="2025-04-20T17:41:22.899" v="565" actId="1076"/>
          <ac:spMkLst>
            <pc:docMk/>
            <pc:sldMk cId="371547748" sldId="259"/>
            <ac:spMk id="14" creationId="{69160F02-995B-061B-3670-0E93666E6D6D}"/>
          </ac:spMkLst>
        </pc:spChg>
        <pc:spChg chg="mod">
          <ac:chgData name="Xin Yan" userId="ecdaa090-3729-4b03-9252-ecdc4af1d9e1" providerId="ADAL" clId="{F33F0EFC-67F1-4C5D-8EFE-5ACDF6BA36DA}" dt="2025-04-20T17:41:22.899" v="565" actId="1076"/>
          <ac:spMkLst>
            <pc:docMk/>
            <pc:sldMk cId="371547748" sldId="259"/>
            <ac:spMk id="15" creationId="{6A200D5D-7BC6-5CC8-73B3-11C08B2A4834}"/>
          </ac:spMkLst>
        </pc:spChg>
        <pc:spChg chg="mod">
          <ac:chgData name="Xin Yan" userId="ecdaa090-3729-4b03-9252-ecdc4af1d9e1" providerId="ADAL" clId="{F33F0EFC-67F1-4C5D-8EFE-5ACDF6BA36DA}" dt="2025-04-20T17:41:22.899" v="565" actId="1076"/>
          <ac:spMkLst>
            <pc:docMk/>
            <pc:sldMk cId="371547748" sldId="259"/>
            <ac:spMk id="17" creationId="{F031CFAA-25C7-0F1B-314F-D56B6C2B32E4}"/>
          </ac:spMkLst>
        </pc:spChg>
        <pc:spChg chg="mod">
          <ac:chgData name="Xin Yan" userId="ecdaa090-3729-4b03-9252-ecdc4af1d9e1" providerId="ADAL" clId="{F33F0EFC-67F1-4C5D-8EFE-5ACDF6BA36DA}" dt="2025-04-20T17:41:22.899" v="565" actId="1076"/>
          <ac:spMkLst>
            <pc:docMk/>
            <pc:sldMk cId="371547748" sldId="259"/>
            <ac:spMk id="18" creationId="{E3D43F4E-3F3E-5A34-F312-F6983879A6C1}"/>
          </ac:spMkLst>
        </pc:spChg>
        <pc:spChg chg="mod">
          <ac:chgData name="Xin Yan" userId="ecdaa090-3729-4b03-9252-ecdc4af1d9e1" providerId="ADAL" clId="{F33F0EFC-67F1-4C5D-8EFE-5ACDF6BA36DA}" dt="2025-04-20T17:41:22.899" v="565" actId="1076"/>
          <ac:spMkLst>
            <pc:docMk/>
            <pc:sldMk cId="371547748" sldId="259"/>
            <ac:spMk id="19" creationId="{CA78F568-E334-9CE7-8853-7C5787E36C20}"/>
          </ac:spMkLst>
        </pc:spChg>
        <pc:spChg chg="add mod">
          <ac:chgData name="Xin Yan" userId="ecdaa090-3729-4b03-9252-ecdc4af1d9e1" providerId="ADAL" clId="{F33F0EFC-67F1-4C5D-8EFE-5ACDF6BA36DA}" dt="2025-04-20T17:41:30.503" v="566"/>
          <ac:spMkLst>
            <pc:docMk/>
            <pc:sldMk cId="371547748" sldId="259"/>
            <ac:spMk id="20" creationId="{9DC89D76-BB4E-1E8D-31D8-8D5B75B64DF8}"/>
          </ac:spMkLst>
        </pc:spChg>
        <pc:grpChg chg="mod">
          <ac:chgData name="Xin Yan" userId="ecdaa090-3729-4b03-9252-ecdc4af1d9e1" providerId="ADAL" clId="{F33F0EFC-67F1-4C5D-8EFE-5ACDF6BA36DA}" dt="2025-04-20T17:38:36.279" v="504" actId="1076"/>
          <ac:grpSpMkLst>
            <pc:docMk/>
            <pc:sldMk cId="371547748" sldId="259"/>
            <ac:grpSpMk id="4" creationId="{9CBF2D51-16E2-CFF0-12F9-05C4D2BA943E}"/>
          </ac:grpSpMkLst>
        </pc:grpChg>
        <pc:grpChg chg="mod">
          <ac:chgData name="Xin Yan" userId="ecdaa090-3729-4b03-9252-ecdc4af1d9e1" providerId="ADAL" clId="{F33F0EFC-67F1-4C5D-8EFE-5ACDF6BA36DA}" dt="2025-04-20T17:39:16.606" v="514" actId="1076"/>
          <ac:grpSpMkLst>
            <pc:docMk/>
            <pc:sldMk cId="371547748" sldId="259"/>
            <ac:grpSpMk id="8" creationId="{3D73E040-6FFD-C6B7-5544-5F450C02EA19}"/>
          </ac:grpSpMkLst>
        </pc:grpChg>
        <pc:grpChg chg="mod">
          <ac:chgData name="Xin Yan" userId="ecdaa090-3729-4b03-9252-ecdc4af1d9e1" providerId="ADAL" clId="{F33F0EFC-67F1-4C5D-8EFE-5ACDF6BA36DA}" dt="2025-04-20T17:41:14.309" v="564" actId="1076"/>
          <ac:grpSpMkLst>
            <pc:docMk/>
            <pc:sldMk cId="371547748" sldId="259"/>
            <ac:grpSpMk id="12" creationId="{8F3F16EE-9A0A-166C-67E4-55C1263CD3D5}"/>
          </ac:grpSpMkLst>
        </pc:grpChg>
        <pc:grpChg chg="mod">
          <ac:chgData name="Xin Yan" userId="ecdaa090-3729-4b03-9252-ecdc4af1d9e1" providerId="ADAL" clId="{F33F0EFC-67F1-4C5D-8EFE-5ACDF6BA36DA}" dt="2025-04-20T17:39:55.893" v="527" actId="1076"/>
          <ac:grpSpMkLst>
            <pc:docMk/>
            <pc:sldMk cId="371547748" sldId="259"/>
            <ac:grpSpMk id="16" creationId="{EC567E3B-DE51-8FC6-7D54-3C0470DB3BDD}"/>
          </ac:grpSpMkLst>
        </pc:grpChg>
      </pc:sldChg>
      <pc:sldChg chg="addSp delSp modSp new mod modNotesTx">
        <pc:chgData name="Xin Yan" userId="ecdaa090-3729-4b03-9252-ecdc4af1d9e1" providerId="ADAL" clId="{F33F0EFC-67F1-4C5D-8EFE-5ACDF6BA36DA}" dt="2025-04-21T18:28:50.940" v="1728"/>
        <pc:sldMkLst>
          <pc:docMk/>
          <pc:sldMk cId="4120771762" sldId="260"/>
        </pc:sldMkLst>
        <pc:spChg chg="del">
          <ac:chgData name="Xin Yan" userId="ecdaa090-3729-4b03-9252-ecdc4af1d9e1" providerId="ADAL" clId="{F33F0EFC-67F1-4C5D-8EFE-5ACDF6BA36DA}" dt="2025-04-20T17:44:26.577" v="579" actId="478"/>
          <ac:spMkLst>
            <pc:docMk/>
            <pc:sldMk cId="4120771762" sldId="260"/>
            <ac:spMk id="2" creationId="{6414F627-9705-04A6-C003-08303D3ADE37}"/>
          </ac:spMkLst>
        </pc:spChg>
        <pc:spChg chg="del">
          <ac:chgData name="Xin Yan" userId="ecdaa090-3729-4b03-9252-ecdc4af1d9e1" providerId="ADAL" clId="{F33F0EFC-67F1-4C5D-8EFE-5ACDF6BA36DA}" dt="2025-04-20T17:44:26.577" v="579" actId="478"/>
          <ac:spMkLst>
            <pc:docMk/>
            <pc:sldMk cId="4120771762" sldId="260"/>
            <ac:spMk id="3" creationId="{188D390F-0C56-F950-14AB-D91E312C22D5}"/>
          </ac:spMkLst>
        </pc:spChg>
        <pc:spChg chg="add mod">
          <ac:chgData name="Xin Yan" userId="ecdaa090-3729-4b03-9252-ecdc4af1d9e1" providerId="ADAL" clId="{F33F0EFC-67F1-4C5D-8EFE-5ACDF6BA36DA}" dt="2025-04-20T17:44:05.696" v="578" actId="20577"/>
          <ac:spMkLst>
            <pc:docMk/>
            <pc:sldMk cId="4120771762" sldId="260"/>
            <ac:spMk id="4" creationId="{DC2DB541-0152-CBFD-7CE4-3004F80E0852}"/>
          </ac:spMkLst>
        </pc:spChg>
        <pc:spChg chg="add mod">
          <ac:chgData name="Xin Yan" userId="ecdaa090-3729-4b03-9252-ecdc4af1d9e1" providerId="ADAL" clId="{F33F0EFC-67F1-4C5D-8EFE-5ACDF6BA36DA}" dt="2025-04-21T14:31:58.590" v="1210" actId="14100"/>
          <ac:spMkLst>
            <pc:docMk/>
            <pc:sldMk cId="4120771762" sldId="260"/>
            <ac:spMk id="5" creationId="{4E69D8FC-7918-57B4-4A84-24722792A4C9}"/>
          </ac:spMkLst>
        </pc:spChg>
        <pc:spChg chg="add mod">
          <ac:chgData name="Xin Yan" userId="ecdaa090-3729-4b03-9252-ecdc4af1d9e1" providerId="ADAL" clId="{F33F0EFC-67F1-4C5D-8EFE-5ACDF6BA36DA}" dt="2025-04-20T17:44:37.298" v="581" actId="14100"/>
          <ac:spMkLst>
            <pc:docMk/>
            <pc:sldMk cId="4120771762" sldId="260"/>
            <ac:spMk id="6" creationId="{FCFF20BF-C193-C990-D95D-0B380D0C635A}"/>
          </ac:spMkLst>
        </pc:spChg>
        <pc:spChg chg="add mod">
          <ac:chgData name="Xin Yan" userId="ecdaa090-3729-4b03-9252-ecdc4af1d9e1" providerId="ADAL" clId="{F33F0EFC-67F1-4C5D-8EFE-5ACDF6BA36DA}" dt="2025-04-21T14:31:38.098" v="1205" actId="1076"/>
          <ac:spMkLst>
            <pc:docMk/>
            <pc:sldMk cId="4120771762" sldId="260"/>
            <ac:spMk id="7" creationId="{EC36BCC1-5628-30F0-F87A-24281F779989}"/>
          </ac:spMkLst>
        </pc:spChg>
        <pc:spChg chg="add mod">
          <ac:chgData name="Xin Yan" userId="ecdaa090-3729-4b03-9252-ecdc4af1d9e1" providerId="ADAL" clId="{F33F0EFC-67F1-4C5D-8EFE-5ACDF6BA36DA}" dt="2025-04-21T14:31:42.279" v="1206" actId="1076"/>
          <ac:spMkLst>
            <pc:docMk/>
            <pc:sldMk cId="4120771762" sldId="260"/>
            <ac:spMk id="8" creationId="{BE14BAF0-C32E-E38E-BE0F-48FFDE8ED01A}"/>
          </ac:spMkLst>
        </pc:spChg>
        <pc:spChg chg="mod">
          <ac:chgData name="Xin Yan" userId="ecdaa090-3729-4b03-9252-ecdc4af1d9e1" providerId="ADAL" clId="{F33F0EFC-67F1-4C5D-8EFE-5ACDF6BA36DA}" dt="2025-04-21T14:30:57.172" v="1201" actId="1076"/>
          <ac:spMkLst>
            <pc:docMk/>
            <pc:sldMk cId="4120771762" sldId="260"/>
            <ac:spMk id="9" creationId="{00D7760F-A53E-C361-6206-1882C1D5740E}"/>
          </ac:spMkLst>
        </pc:spChg>
        <pc:spChg chg="mod">
          <ac:chgData name="Xin Yan" userId="ecdaa090-3729-4b03-9252-ecdc4af1d9e1" providerId="ADAL" clId="{F33F0EFC-67F1-4C5D-8EFE-5ACDF6BA36DA}" dt="2025-04-21T18:08:19.532" v="1686" actId="14100"/>
          <ac:spMkLst>
            <pc:docMk/>
            <pc:sldMk cId="4120771762" sldId="260"/>
            <ac:spMk id="10" creationId="{8C8E98B9-4C55-108C-6E96-49D7E7B0768C}"/>
          </ac:spMkLst>
        </pc:spChg>
        <pc:spChg chg="add mod">
          <ac:chgData name="Xin Yan" userId="ecdaa090-3729-4b03-9252-ecdc4af1d9e1" providerId="ADAL" clId="{F33F0EFC-67F1-4C5D-8EFE-5ACDF6BA36DA}" dt="2025-04-21T18:07:59.628" v="1683" actId="14100"/>
          <ac:spMkLst>
            <pc:docMk/>
            <pc:sldMk cId="4120771762" sldId="260"/>
            <ac:spMk id="11" creationId="{FCBFE244-C298-A6CA-2086-38594E44B88C}"/>
          </ac:spMkLst>
        </pc:spChg>
        <pc:spChg chg="mod">
          <ac:chgData name="Xin Yan" userId="ecdaa090-3729-4b03-9252-ecdc4af1d9e1" providerId="ADAL" clId="{F33F0EFC-67F1-4C5D-8EFE-5ACDF6BA36DA}" dt="2025-04-21T18:08:05.592" v="1684" actId="14100"/>
          <ac:spMkLst>
            <pc:docMk/>
            <pc:sldMk cId="4120771762" sldId="260"/>
            <ac:spMk id="12" creationId="{640269D7-7F03-80CB-68A4-816B513F79C8}"/>
          </ac:spMkLst>
        </pc:spChg>
        <pc:spChg chg="add mod">
          <ac:chgData name="Xin Yan" userId="ecdaa090-3729-4b03-9252-ecdc4af1d9e1" providerId="ADAL" clId="{F33F0EFC-67F1-4C5D-8EFE-5ACDF6BA36DA}" dt="2025-04-21T18:08:16.317" v="1685" actId="1076"/>
          <ac:spMkLst>
            <pc:docMk/>
            <pc:sldMk cId="4120771762" sldId="260"/>
            <ac:spMk id="13" creationId="{9912EA6A-5EDB-3C03-07ED-564231718DB0}"/>
          </ac:spMkLst>
        </pc:spChg>
        <pc:spChg chg="add mod">
          <ac:chgData name="Xin Yan" userId="ecdaa090-3729-4b03-9252-ecdc4af1d9e1" providerId="ADAL" clId="{F33F0EFC-67F1-4C5D-8EFE-5ACDF6BA36DA}" dt="2025-04-21T18:07:55.687" v="1682" actId="1076"/>
          <ac:spMkLst>
            <pc:docMk/>
            <pc:sldMk cId="4120771762" sldId="260"/>
            <ac:spMk id="14" creationId="{BCCF1A46-B687-D4C0-3220-A51B6D58C876}"/>
          </ac:spMkLst>
        </pc:spChg>
        <pc:spChg chg="add mod">
          <ac:chgData name="Xin Yan" userId="ecdaa090-3729-4b03-9252-ecdc4af1d9e1" providerId="ADAL" clId="{F33F0EFC-67F1-4C5D-8EFE-5ACDF6BA36DA}" dt="2025-04-21T18:07:49.441" v="1681" actId="1076"/>
          <ac:spMkLst>
            <pc:docMk/>
            <pc:sldMk cId="4120771762" sldId="260"/>
            <ac:spMk id="15" creationId="{82A499B2-1822-B491-2BD2-8AF311D1DEDB}"/>
          </ac:spMkLst>
        </pc:spChg>
        <pc:spChg chg="mod">
          <ac:chgData name="Xin Yan" userId="ecdaa090-3729-4b03-9252-ecdc4af1d9e1" providerId="ADAL" clId="{F33F0EFC-67F1-4C5D-8EFE-5ACDF6BA36DA}" dt="2025-04-21T18:07:28.664" v="1673" actId="14100"/>
          <ac:spMkLst>
            <pc:docMk/>
            <pc:sldMk cId="4120771762" sldId="260"/>
            <ac:spMk id="16" creationId="{E016ED7E-5CC1-0341-B5D3-B80454C38031}"/>
          </ac:spMkLst>
        </pc:spChg>
        <pc:spChg chg="add mod">
          <ac:chgData name="Xin Yan" userId="ecdaa090-3729-4b03-9252-ecdc4af1d9e1" providerId="ADAL" clId="{F33F0EFC-67F1-4C5D-8EFE-5ACDF6BA36DA}" dt="2025-04-21T18:26:23.453" v="1727" actId="14100"/>
          <ac:spMkLst>
            <pc:docMk/>
            <pc:sldMk cId="4120771762" sldId="260"/>
            <ac:spMk id="17" creationId="{C176F650-4D68-17B3-7F67-DC1A628F9BB3}"/>
          </ac:spMkLst>
        </pc:spChg>
        <pc:spChg chg="add mod">
          <ac:chgData name="Xin Yan" userId="ecdaa090-3729-4b03-9252-ecdc4af1d9e1" providerId="ADAL" clId="{F33F0EFC-67F1-4C5D-8EFE-5ACDF6BA36DA}" dt="2025-04-21T18:07:43.101" v="1679" actId="1076"/>
          <ac:spMkLst>
            <pc:docMk/>
            <pc:sldMk cId="4120771762" sldId="260"/>
            <ac:spMk id="18" creationId="{93639C5B-5B07-86D7-F187-9C33704D7221}"/>
          </ac:spMkLst>
        </pc:spChg>
      </pc:sldChg>
      <pc:sldChg chg="addSp delSp modSp new mod modNotesTx">
        <pc:chgData name="Xin Yan" userId="ecdaa090-3729-4b03-9252-ecdc4af1d9e1" providerId="ADAL" clId="{F33F0EFC-67F1-4C5D-8EFE-5ACDF6BA36DA}" dt="2025-04-21T18:29:46.372" v="1730" actId="20577"/>
        <pc:sldMkLst>
          <pc:docMk/>
          <pc:sldMk cId="4229407266" sldId="261"/>
        </pc:sldMkLst>
        <pc:spChg chg="del">
          <ac:chgData name="Xin Yan" userId="ecdaa090-3729-4b03-9252-ecdc4af1d9e1" providerId="ADAL" clId="{F33F0EFC-67F1-4C5D-8EFE-5ACDF6BA36DA}" dt="2025-04-20T18:01:43.604" v="685" actId="478"/>
          <ac:spMkLst>
            <pc:docMk/>
            <pc:sldMk cId="4229407266" sldId="261"/>
            <ac:spMk id="2" creationId="{9D5B9FB0-C8A7-6C40-3ECF-C0D4BA00728D}"/>
          </ac:spMkLst>
        </pc:spChg>
        <pc:spChg chg="add del mod">
          <ac:chgData name="Xin Yan" userId="ecdaa090-3729-4b03-9252-ecdc4af1d9e1" providerId="ADAL" clId="{F33F0EFC-67F1-4C5D-8EFE-5ACDF6BA36DA}" dt="2025-04-21T14:39:09.913" v="1270" actId="478"/>
          <ac:spMkLst>
            <pc:docMk/>
            <pc:sldMk cId="4229407266" sldId="261"/>
            <ac:spMk id="3" creationId="{214847DE-F216-F97E-9CBD-AEF529333DB7}"/>
          </ac:spMkLst>
        </pc:spChg>
        <pc:spChg chg="del">
          <ac:chgData name="Xin Yan" userId="ecdaa090-3729-4b03-9252-ecdc4af1d9e1" providerId="ADAL" clId="{F33F0EFC-67F1-4C5D-8EFE-5ACDF6BA36DA}" dt="2025-04-20T18:01:43.604" v="685" actId="478"/>
          <ac:spMkLst>
            <pc:docMk/>
            <pc:sldMk cId="4229407266" sldId="261"/>
            <ac:spMk id="3" creationId="{4667D811-DB73-C93B-C6FC-8B40C6881161}"/>
          </ac:spMkLst>
        </pc:spChg>
        <pc:spChg chg="add del mod">
          <ac:chgData name="Xin Yan" userId="ecdaa090-3729-4b03-9252-ecdc4af1d9e1" providerId="ADAL" clId="{F33F0EFC-67F1-4C5D-8EFE-5ACDF6BA36DA}" dt="2025-04-21T14:39:09.913" v="1270" actId="478"/>
          <ac:spMkLst>
            <pc:docMk/>
            <pc:sldMk cId="4229407266" sldId="261"/>
            <ac:spMk id="4" creationId="{7775FB93-00BC-43EA-3BE3-751BDF42989D}"/>
          </ac:spMkLst>
        </pc:spChg>
        <pc:spChg chg="add del mod">
          <ac:chgData name="Xin Yan" userId="ecdaa090-3729-4b03-9252-ecdc4af1d9e1" providerId="ADAL" clId="{F33F0EFC-67F1-4C5D-8EFE-5ACDF6BA36DA}" dt="2025-04-21T14:39:09.913" v="1270" actId="478"/>
          <ac:spMkLst>
            <pc:docMk/>
            <pc:sldMk cId="4229407266" sldId="261"/>
            <ac:spMk id="5" creationId="{4D851A2D-7200-55A9-0D1D-2AA1982A8804}"/>
          </ac:spMkLst>
        </pc:spChg>
        <pc:spChg chg="mod">
          <ac:chgData name="Xin Yan" userId="ecdaa090-3729-4b03-9252-ecdc4af1d9e1" providerId="ADAL" clId="{F33F0EFC-67F1-4C5D-8EFE-5ACDF6BA36DA}" dt="2025-04-20T18:01:45.657" v="686"/>
          <ac:spMkLst>
            <pc:docMk/>
            <pc:sldMk cId="4229407266" sldId="261"/>
            <ac:spMk id="11" creationId="{5D0187AC-B6E4-CBD0-0316-148449D868FE}"/>
          </ac:spMkLst>
        </pc:spChg>
        <pc:spChg chg="mod">
          <ac:chgData name="Xin Yan" userId="ecdaa090-3729-4b03-9252-ecdc4af1d9e1" providerId="ADAL" clId="{F33F0EFC-67F1-4C5D-8EFE-5ACDF6BA36DA}" dt="2025-04-20T18:01:45.657" v="686"/>
          <ac:spMkLst>
            <pc:docMk/>
            <pc:sldMk cId="4229407266" sldId="261"/>
            <ac:spMk id="17" creationId="{96BEA2B2-2956-0053-A4BF-FB298287A177}"/>
          </ac:spMkLst>
        </pc:spChg>
        <pc:spChg chg="mod">
          <ac:chgData name="Xin Yan" userId="ecdaa090-3729-4b03-9252-ecdc4af1d9e1" providerId="ADAL" clId="{F33F0EFC-67F1-4C5D-8EFE-5ACDF6BA36DA}" dt="2025-04-20T18:01:45.657" v="686"/>
          <ac:spMkLst>
            <pc:docMk/>
            <pc:sldMk cId="4229407266" sldId="261"/>
            <ac:spMk id="21" creationId="{64420314-291A-9D5F-8DD4-6FBE7A2C050B}"/>
          </ac:spMkLst>
        </pc:spChg>
        <pc:spChg chg="mod">
          <ac:chgData name="Xin Yan" userId="ecdaa090-3729-4b03-9252-ecdc4af1d9e1" providerId="ADAL" clId="{F33F0EFC-67F1-4C5D-8EFE-5ACDF6BA36DA}" dt="2025-04-20T18:01:45.657" v="686"/>
          <ac:spMkLst>
            <pc:docMk/>
            <pc:sldMk cId="4229407266" sldId="261"/>
            <ac:spMk id="23" creationId="{4281DC2B-F6DB-BEF9-EB64-DC5F241703AD}"/>
          </ac:spMkLst>
        </pc:spChg>
        <pc:spChg chg="mod">
          <ac:chgData name="Xin Yan" userId="ecdaa090-3729-4b03-9252-ecdc4af1d9e1" providerId="ADAL" clId="{F33F0EFC-67F1-4C5D-8EFE-5ACDF6BA36DA}" dt="2025-04-20T18:01:45.657" v="686"/>
          <ac:spMkLst>
            <pc:docMk/>
            <pc:sldMk cId="4229407266" sldId="261"/>
            <ac:spMk id="25" creationId="{252B5C1B-BF4B-8E56-21C7-5453AEE52678}"/>
          </ac:spMkLst>
        </pc:spChg>
        <pc:spChg chg="mod">
          <ac:chgData name="Xin Yan" userId="ecdaa090-3729-4b03-9252-ecdc4af1d9e1" providerId="ADAL" clId="{F33F0EFC-67F1-4C5D-8EFE-5ACDF6BA36DA}" dt="2025-04-20T18:01:45.657" v="686"/>
          <ac:spMkLst>
            <pc:docMk/>
            <pc:sldMk cId="4229407266" sldId="261"/>
            <ac:spMk id="31" creationId="{6B0D363E-6834-28B7-D4E1-6C5C53698E1D}"/>
          </ac:spMkLst>
        </pc:spChg>
        <pc:spChg chg="mod">
          <ac:chgData name="Xin Yan" userId="ecdaa090-3729-4b03-9252-ecdc4af1d9e1" providerId="ADAL" clId="{F33F0EFC-67F1-4C5D-8EFE-5ACDF6BA36DA}" dt="2025-04-20T18:01:45.657" v="686"/>
          <ac:spMkLst>
            <pc:docMk/>
            <pc:sldMk cId="4229407266" sldId="261"/>
            <ac:spMk id="35" creationId="{94F20D3A-3747-3188-E23B-4FD9697311EE}"/>
          </ac:spMkLst>
        </pc:spChg>
        <pc:spChg chg="add mod">
          <ac:chgData name="Xin Yan" userId="ecdaa090-3729-4b03-9252-ecdc4af1d9e1" providerId="ADAL" clId="{F33F0EFC-67F1-4C5D-8EFE-5ACDF6BA36DA}" dt="2025-04-20T18:01:45.657" v="686"/>
          <ac:spMkLst>
            <pc:docMk/>
            <pc:sldMk cId="4229407266" sldId="261"/>
            <ac:spMk id="38" creationId="{79F94D1B-40CA-5964-1FBF-0446B793694D}"/>
          </ac:spMkLst>
        </pc:spChg>
        <pc:spChg chg="add mod">
          <ac:chgData name="Xin Yan" userId="ecdaa090-3729-4b03-9252-ecdc4af1d9e1" providerId="ADAL" clId="{F33F0EFC-67F1-4C5D-8EFE-5ACDF6BA36DA}" dt="2025-04-20T18:01:45.657" v="686"/>
          <ac:spMkLst>
            <pc:docMk/>
            <pc:sldMk cId="4229407266" sldId="261"/>
            <ac:spMk id="41" creationId="{1F3267BD-BB5D-5813-E56D-6C00B7249AD3}"/>
          </ac:spMkLst>
        </pc:spChg>
        <pc:spChg chg="add mod">
          <ac:chgData name="Xin Yan" userId="ecdaa090-3729-4b03-9252-ecdc4af1d9e1" providerId="ADAL" clId="{F33F0EFC-67F1-4C5D-8EFE-5ACDF6BA36DA}" dt="2025-04-20T18:01:45.657" v="686"/>
          <ac:spMkLst>
            <pc:docMk/>
            <pc:sldMk cId="4229407266" sldId="261"/>
            <ac:spMk id="43" creationId="{CA89AE5A-D9CC-345F-8F73-F9DD953D8BF7}"/>
          </ac:spMkLst>
        </pc:spChg>
        <pc:spChg chg="add mod">
          <ac:chgData name="Xin Yan" userId="ecdaa090-3729-4b03-9252-ecdc4af1d9e1" providerId="ADAL" clId="{F33F0EFC-67F1-4C5D-8EFE-5ACDF6BA36DA}" dt="2025-04-20T18:02:34.786" v="716" actId="20577"/>
          <ac:spMkLst>
            <pc:docMk/>
            <pc:sldMk cId="4229407266" sldId="261"/>
            <ac:spMk id="45" creationId="{F3E031EC-B4C1-D4BB-A301-6759867ECC7B}"/>
          </ac:spMkLst>
        </pc:spChg>
        <pc:picChg chg="add mod">
          <ac:chgData name="Xin Yan" userId="ecdaa090-3729-4b03-9252-ecdc4af1d9e1" providerId="ADAL" clId="{F33F0EFC-67F1-4C5D-8EFE-5ACDF6BA36DA}" dt="2025-04-21T14:39:57.388" v="1276" actId="1076"/>
          <ac:picMkLst>
            <pc:docMk/>
            <pc:sldMk cId="4229407266" sldId="261"/>
            <ac:picMk id="6" creationId="{B72BA3C1-AA54-E276-4C97-9BF59030BD99}"/>
          </ac:picMkLst>
        </pc:picChg>
        <pc:picChg chg="add del mod">
          <ac:chgData name="Xin Yan" userId="ecdaa090-3729-4b03-9252-ecdc4af1d9e1" providerId="ADAL" clId="{F33F0EFC-67F1-4C5D-8EFE-5ACDF6BA36DA}" dt="2025-04-21T14:39:09.913" v="1270" actId="478"/>
          <ac:picMkLst>
            <pc:docMk/>
            <pc:sldMk cId="4229407266" sldId="261"/>
            <ac:picMk id="44" creationId="{B284002F-D59E-3348-4976-BA45032CB941}"/>
          </ac:picMkLst>
        </pc:picChg>
      </pc:sldChg>
      <pc:sldChg chg="addSp delSp modSp new mod modNotesTx">
        <pc:chgData name="Xin Yan" userId="ecdaa090-3729-4b03-9252-ecdc4af1d9e1" providerId="ADAL" clId="{F33F0EFC-67F1-4C5D-8EFE-5ACDF6BA36DA}" dt="2025-04-21T18:33:55.986" v="1731"/>
        <pc:sldMkLst>
          <pc:docMk/>
          <pc:sldMk cId="3203690585" sldId="262"/>
        </pc:sldMkLst>
        <pc:spChg chg="del">
          <ac:chgData name="Xin Yan" userId="ecdaa090-3729-4b03-9252-ecdc4af1d9e1" providerId="ADAL" clId="{F33F0EFC-67F1-4C5D-8EFE-5ACDF6BA36DA}" dt="2025-04-20T22:12:25.221" v="758" actId="478"/>
          <ac:spMkLst>
            <pc:docMk/>
            <pc:sldMk cId="3203690585" sldId="262"/>
            <ac:spMk id="2" creationId="{BCFDD510-8F1F-FA64-3440-58B4C23ADA83}"/>
          </ac:spMkLst>
        </pc:spChg>
        <pc:spChg chg="del">
          <ac:chgData name="Xin Yan" userId="ecdaa090-3729-4b03-9252-ecdc4af1d9e1" providerId="ADAL" clId="{F33F0EFC-67F1-4C5D-8EFE-5ACDF6BA36DA}" dt="2025-04-20T22:11:22.329" v="718"/>
          <ac:spMkLst>
            <pc:docMk/>
            <pc:sldMk cId="3203690585" sldId="262"/>
            <ac:spMk id="3" creationId="{4AAFFCDD-0511-0AB1-4F6A-37DA6DF5429E}"/>
          </ac:spMkLst>
        </pc:spChg>
        <pc:spChg chg="add mod">
          <ac:chgData name="Xin Yan" userId="ecdaa090-3729-4b03-9252-ecdc4af1d9e1" providerId="ADAL" clId="{F33F0EFC-67F1-4C5D-8EFE-5ACDF6BA36DA}" dt="2025-04-20T22:12:22.677" v="757" actId="14100"/>
          <ac:spMkLst>
            <pc:docMk/>
            <pc:sldMk cId="3203690585" sldId="262"/>
            <ac:spMk id="6" creationId="{86BA2643-F3AE-DED2-46D3-F0C8D2A508D4}"/>
          </ac:spMkLst>
        </pc:spChg>
        <pc:spChg chg="add mod">
          <ac:chgData name="Xin Yan" userId="ecdaa090-3729-4b03-9252-ecdc4af1d9e1" providerId="ADAL" clId="{F33F0EFC-67F1-4C5D-8EFE-5ACDF6BA36DA}" dt="2025-04-20T22:39:08.668" v="879" actId="1076"/>
          <ac:spMkLst>
            <pc:docMk/>
            <pc:sldMk cId="3203690585" sldId="262"/>
            <ac:spMk id="8" creationId="{366A8298-A6D0-196F-A1A0-7A21AD13F806}"/>
          </ac:spMkLst>
        </pc:spChg>
        <pc:spChg chg="add mod">
          <ac:chgData name="Xin Yan" userId="ecdaa090-3729-4b03-9252-ecdc4af1d9e1" providerId="ADAL" clId="{F33F0EFC-67F1-4C5D-8EFE-5ACDF6BA36DA}" dt="2025-04-20T22:25:39.325" v="783" actId="1076"/>
          <ac:spMkLst>
            <pc:docMk/>
            <pc:sldMk cId="3203690585" sldId="262"/>
            <ac:spMk id="10" creationId="{5B25D0F6-83B9-B4ED-A4EC-5869F75D5E48}"/>
          </ac:spMkLst>
        </pc:spChg>
        <pc:spChg chg="add mod">
          <ac:chgData name="Xin Yan" userId="ecdaa090-3729-4b03-9252-ecdc4af1d9e1" providerId="ADAL" clId="{F33F0EFC-67F1-4C5D-8EFE-5ACDF6BA36DA}" dt="2025-04-20T22:28:07.785" v="795" actId="1076"/>
          <ac:spMkLst>
            <pc:docMk/>
            <pc:sldMk cId="3203690585" sldId="262"/>
            <ac:spMk id="12" creationId="{D8A0FFF2-21FA-E239-A4B7-4BBCFC412007}"/>
          </ac:spMkLst>
        </pc:spChg>
        <pc:spChg chg="add mod">
          <ac:chgData name="Xin Yan" userId="ecdaa090-3729-4b03-9252-ecdc4af1d9e1" providerId="ADAL" clId="{F33F0EFC-67F1-4C5D-8EFE-5ACDF6BA36DA}" dt="2025-04-20T22:40:53.079" v="974" actId="207"/>
          <ac:spMkLst>
            <pc:docMk/>
            <pc:sldMk cId="3203690585" sldId="262"/>
            <ac:spMk id="13" creationId="{BBA4A724-276E-CA3B-6B48-D5D20625E65D}"/>
          </ac:spMkLst>
        </pc:spChg>
        <pc:picChg chg="add mod modCrop">
          <ac:chgData name="Xin Yan" userId="ecdaa090-3729-4b03-9252-ecdc4af1d9e1" providerId="ADAL" clId="{F33F0EFC-67F1-4C5D-8EFE-5ACDF6BA36DA}" dt="2025-04-20T22:13:23.082" v="764" actId="1076"/>
          <ac:picMkLst>
            <pc:docMk/>
            <pc:sldMk cId="3203690585" sldId="262"/>
            <ac:picMk id="5" creationId="{6022BE86-2FD1-51D4-08A5-321574735224}"/>
          </ac:picMkLst>
        </pc:picChg>
      </pc:sldChg>
      <pc:sldChg chg="addSp delSp modSp new mod modNotesTx">
        <pc:chgData name="Xin Yan" userId="ecdaa090-3729-4b03-9252-ecdc4af1d9e1" providerId="ADAL" clId="{F33F0EFC-67F1-4C5D-8EFE-5ACDF6BA36DA}" dt="2025-04-21T18:38:32.607" v="1741" actId="20577"/>
        <pc:sldMkLst>
          <pc:docMk/>
          <pc:sldMk cId="256126683" sldId="263"/>
        </pc:sldMkLst>
        <pc:spChg chg="del">
          <ac:chgData name="Xin Yan" userId="ecdaa090-3729-4b03-9252-ecdc4af1d9e1" providerId="ADAL" clId="{F33F0EFC-67F1-4C5D-8EFE-5ACDF6BA36DA}" dt="2025-04-20T22:30:07.744" v="796" actId="478"/>
          <ac:spMkLst>
            <pc:docMk/>
            <pc:sldMk cId="256126683" sldId="263"/>
            <ac:spMk id="2" creationId="{62B01215-9B8F-4B3C-1BB8-09BEFB4C6996}"/>
          </ac:spMkLst>
        </pc:spChg>
        <pc:spChg chg="del">
          <ac:chgData name="Xin Yan" userId="ecdaa090-3729-4b03-9252-ecdc4af1d9e1" providerId="ADAL" clId="{F33F0EFC-67F1-4C5D-8EFE-5ACDF6BA36DA}" dt="2025-04-20T22:30:07.744" v="796" actId="478"/>
          <ac:spMkLst>
            <pc:docMk/>
            <pc:sldMk cId="256126683" sldId="263"/>
            <ac:spMk id="3" creationId="{BC8ACFC2-A81A-F1E0-F8F5-F891400BFFC0}"/>
          </ac:spMkLst>
        </pc:spChg>
        <pc:spChg chg="add mod">
          <ac:chgData name="Xin Yan" userId="ecdaa090-3729-4b03-9252-ecdc4af1d9e1" providerId="ADAL" clId="{F33F0EFC-67F1-4C5D-8EFE-5ACDF6BA36DA}" dt="2025-04-20T22:25:01.835" v="777"/>
          <ac:spMkLst>
            <pc:docMk/>
            <pc:sldMk cId="256126683" sldId="263"/>
            <ac:spMk id="4" creationId="{AD5321EA-BD47-8D8F-5CB8-9ED0FCD3C60E}"/>
          </ac:spMkLst>
        </pc:spChg>
        <pc:spChg chg="add mod">
          <ac:chgData name="Xin Yan" userId="ecdaa090-3729-4b03-9252-ecdc4af1d9e1" providerId="ADAL" clId="{F33F0EFC-67F1-4C5D-8EFE-5ACDF6BA36DA}" dt="2025-04-20T22:36:35.980" v="857" actId="1076"/>
          <ac:spMkLst>
            <pc:docMk/>
            <pc:sldMk cId="256126683" sldId="263"/>
            <ac:spMk id="7" creationId="{1FEF9C4F-5BBE-798C-3E91-D5BA0DCA2C72}"/>
          </ac:spMkLst>
        </pc:spChg>
        <pc:spChg chg="add mod">
          <ac:chgData name="Xin Yan" userId="ecdaa090-3729-4b03-9252-ecdc4af1d9e1" providerId="ADAL" clId="{F33F0EFC-67F1-4C5D-8EFE-5ACDF6BA36DA}" dt="2025-04-20T23:28:55.943" v="1167" actId="1076"/>
          <ac:spMkLst>
            <pc:docMk/>
            <pc:sldMk cId="256126683" sldId="263"/>
            <ac:spMk id="20" creationId="{9BE0983A-0868-6713-208E-247A2F2A9DB0}"/>
          </ac:spMkLst>
        </pc:spChg>
        <pc:picChg chg="add mod">
          <ac:chgData name="Xin Yan" userId="ecdaa090-3729-4b03-9252-ecdc4af1d9e1" providerId="ADAL" clId="{F33F0EFC-67F1-4C5D-8EFE-5ACDF6BA36DA}" dt="2025-04-20T22:36:31.175" v="856" actId="1076"/>
          <ac:picMkLst>
            <pc:docMk/>
            <pc:sldMk cId="256126683" sldId="263"/>
            <ac:picMk id="6" creationId="{7EA5360D-BE4E-708E-222C-EF3FA4E478BB}"/>
          </ac:picMkLst>
        </pc:picChg>
        <pc:picChg chg="add mod">
          <ac:chgData name="Xin Yan" userId="ecdaa090-3729-4b03-9252-ecdc4af1d9e1" providerId="ADAL" clId="{F33F0EFC-67F1-4C5D-8EFE-5ACDF6BA36DA}" dt="2025-04-20T23:05:26.303" v="975" actId="1076"/>
          <ac:picMkLst>
            <pc:docMk/>
            <pc:sldMk cId="256126683" sldId="263"/>
            <ac:picMk id="9" creationId="{EA5684E3-FF52-7CDF-4003-377BCB9A366A}"/>
          </ac:picMkLst>
        </pc:picChg>
        <pc:picChg chg="add mod">
          <ac:chgData name="Xin Yan" userId="ecdaa090-3729-4b03-9252-ecdc4af1d9e1" providerId="ADAL" clId="{F33F0EFC-67F1-4C5D-8EFE-5ACDF6BA36DA}" dt="2025-04-20T23:05:26.303" v="975" actId="1076"/>
          <ac:picMkLst>
            <pc:docMk/>
            <pc:sldMk cId="256126683" sldId="263"/>
            <ac:picMk id="11" creationId="{4D0C8A25-BE30-BCF5-E0B8-F46CA75EE1CE}"/>
          </ac:picMkLst>
        </pc:picChg>
        <pc:picChg chg="add mod">
          <ac:chgData name="Xin Yan" userId="ecdaa090-3729-4b03-9252-ecdc4af1d9e1" providerId="ADAL" clId="{F33F0EFC-67F1-4C5D-8EFE-5ACDF6BA36DA}" dt="2025-04-20T23:05:26.303" v="975" actId="1076"/>
          <ac:picMkLst>
            <pc:docMk/>
            <pc:sldMk cId="256126683" sldId="263"/>
            <ac:picMk id="13" creationId="{1B8EFFEE-2A56-1A59-E4DF-C6D83EE0C05B}"/>
          </ac:picMkLst>
        </pc:picChg>
        <pc:picChg chg="add mod">
          <ac:chgData name="Xin Yan" userId="ecdaa090-3729-4b03-9252-ecdc4af1d9e1" providerId="ADAL" clId="{F33F0EFC-67F1-4C5D-8EFE-5ACDF6BA36DA}" dt="2025-04-20T23:05:26.303" v="975" actId="1076"/>
          <ac:picMkLst>
            <pc:docMk/>
            <pc:sldMk cId="256126683" sldId="263"/>
            <ac:picMk id="15" creationId="{911880AB-20E1-98B5-A63B-507FC81DD1DF}"/>
          </ac:picMkLst>
        </pc:picChg>
        <pc:picChg chg="add mod">
          <ac:chgData name="Xin Yan" userId="ecdaa090-3729-4b03-9252-ecdc4af1d9e1" providerId="ADAL" clId="{F33F0EFC-67F1-4C5D-8EFE-5ACDF6BA36DA}" dt="2025-04-20T23:27:53.251" v="1104" actId="1076"/>
          <ac:picMkLst>
            <pc:docMk/>
            <pc:sldMk cId="256126683" sldId="263"/>
            <ac:picMk id="17" creationId="{1EFC2993-BD66-88A1-F1C5-D29DB84A6C8C}"/>
          </ac:picMkLst>
        </pc:picChg>
        <pc:picChg chg="add mod">
          <ac:chgData name="Xin Yan" userId="ecdaa090-3729-4b03-9252-ecdc4af1d9e1" providerId="ADAL" clId="{F33F0EFC-67F1-4C5D-8EFE-5ACDF6BA36DA}" dt="2025-04-20T23:27:53.251" v="1104" actId="1076"/>
          <ac:picMkLst>
            <pc:docMk/>
            <pc:sldMk cId="256126683" sldId="263"/>
            <ac:picMk id="19" creationId="{343E1E2F-8FDD-98E0-3996-DB369436B643}"/>
          </ac:picMkLst>
        </pc:picChg>
      </pc:sldChg>
      <pc:sldChg chg="addSp delSp modSp new mod addAnim delAnim modAnim modNotesTx">
        <pc:chgData name="Xin Yan" userId="ecdaa090-3729-4b03-9252-ecdc4af1d9e1" providerId="ADAL" clId="{F33F0EFC-67F1-4C5D-8EFE-5ACDF6BA36DA}" dt="2025-04-21T22:46:46.414" v="1851" actId="14100"/>
        <pc:sldMkLst>
          <pc:docMk/>
          <pc:sldMk cId="2215731213" sldId="264"/>
        </pc:sldMkLst>
        <pc:spChg chg="del">
          <ac:chgData name="Xin Yan" userId="ecdaa090-3729-4b03-9252-ecdc4af1d9e1" providerId="ADAL" clId="{F33F0EFC-67F1-4C5D-8EFE-5ACDF6BA36DA}" dt="2025-04-20T23:06:50.825" v="989" actId="478"/>
          <ac:spMkLst>
            <pc:docMk/>
            <pc:sldMk cId="2215731213" sldId="264"/>
            <ac:spMk id="2" creationId="{A83C147A-7264-9398-0A67-C6B4B5187DBC}"/>
          </ac:spMkLst>
        </pc:spChg>
        <pc:spChg chg="del">
          <ac:chgData name="Xin Yan" userId="ecdaa090-3729-4b03-9252-ecdc4af1d9e1" providerId="ADAL" clId="{F33F0EFC-67F1-4C5D-8EFE-5ACDF6BA36DA}" dt="2025-04-20T23:06:51.819" v="990" actId="478"/>
          <ac:spMkLst>
            <pc:docMk/>
            <pc:sldMk cId="2215731213" sldId="264"/>
            <ac:spMk id="3" creationId="{D2D07A4B-F65F-1926-56F4-27E956AF3069}"/>
          </ac:spMkLst>
        </pc:spChg>
        <pc:spChg chg="add mod">
          <ac:chgData name="Xin Yan" userId="ecdaa090-3729-4b03-9252-ecdc4af1d9e1" providerId="ADAL" clId="{F33F0EFC-67F1-4C5D-8EFE-5ACDF6BA36DA}" dt="2025-04-20T23:06:43.174" v="988"/>
          <ac:spMkLst>
            <pc:docMk/>
            <pc:sldMk cId="2215731213" sldId="264"/>
            <ac:spMk id="4" creationId="{78DA94A4-D293-7EE0-2760-0342FB7215C6}"/>
          </ac:spMkLst>
        </pc:spChg>
        <pc:spChg chg="add mod">
          <ac:chgData name="Xin Yan" userId="ecdaa090-3729-4b03-9252-ecdc4af1d9e1" providerId="ADAL" clId="{F33F0EFC-67F1-4C5D-8EFE-5ACDF6BA36DA}" dt="2025-04-21T22:36:10.224" v="1829" actId="1076"/>
          <ac:spMkLst>
            <pc:docMk/>
            <pc:sldMk cId="2215731213" sldId="264"/>
            <ac:spMk id="12" creationId="{0195AD7D-2921-DCCC-6A81-12C150C5A599}"/>
          </ac:spMkLst>
        </pc:spChg>
        <pc:spChg chg="add mod">
          <ac:chgData name="Xin Yan" userId="ecdaa090-3729-4b03-9252-ecdc4af1d9e1" providerId="ADAL" clId="{F33F0EFC-67F1-4C5D-8EFE-5ACDF6BA36DA}" dt="2025-04-21T22:36:23.424" v="1833" actId="1076"/>
          <ac:spMkLst>
            <pc:docMk/>
            <pc:sldMk cId="2215731213" sldId="264"/>
            <ac:spMk id="15" creationId="{DFBD422B-0BFE-5F01-9D47-2142DFE7BF14}"/>
          </ac:spMkLst>
        </pc:spChg>
        <pc:spChg chg="add mod">
          <ac:chgData name="Xin Yan" userId="ecdaa090-3729-4b03-9252-ecdc4af1d9e1" providerId="ADAL" clId="{F33F0EFC-67F1-4C5D-8EFE-5ACDF6BA36DA}" dt="2025-04-21T22:36:44.161" v="1842" actId="20577"/>
          <ac:spMkLst>
            <pc:docMk/>
            <pc:sldMk cId="2215731213" sldId="264"/>
            <ac:spMk id="16" creationId="{44D56E60-1ECD-ADC8-6AC6-849937D73DCC}"/>
          </ac:spMkLst>
        </pc:spChg>
        <pc:spChg chg="add mod">
          <ac:chgData name="Xin Yan" userId="ecdaa090-3729-4b03-9252-ecdc4af1d9e1" providerId="ADAL" clId="{F33F0EFC-67F1-4C5D-8EFE-5ACDF6BA36DA}" dt="2025-04-21T22:36:38.171" v="1840" actId="20577"/>
          <ac:spMkLst>
            <pc:docMk/>
            <pc:sldMk cId="2215731213" sldId="264"/>
            <ac:spMk id="17" creationId="{EEC19763-072B-6DE5-34B2-B33C844E7636}"/>
          </ac:spMkLst>
        </pc:spChg>
        <pc:spChg chg="add mod">
          <ac:chgData name="Xin Yan" userId="ecdaa090-3729-4b03-9252-ecdc4af1d9e1" providerId="ADAL" clId="{F33F0EFC-67F1-4C5D-8EFE-5ACDF6BA36DA}" dt="2025-04-21T22:36:31.911" v="1838" actId="20577"/>
          <ac:spMkLst>
            <pc:docMk/>
            <pc:sldMk cId="2215731213" sldId="264"/>
            <ac:spMk id="18" creationId="{1B00FF2A-1A39-4A11-6D1A-6A5C8813909F}"/>
          </ac:spMkLst>
        </pc:spChg>
        <pc:picChg chg="add mod modCrop">
          <ac:chgData name="Xin Yan" userId="ecdaa090-3729-4b03-9252-ecdc4af1d9e1" providerId="ADAL" clId="{F33F0EFC-67F1-4C5D-8EFE-5ACDF6BA36DA}" dt="2025-04-21T22:32:24.201" v="1801" actId="14100"/>
          <ac:picMkLst>
            <pc:docMk/>
            <pc:sldMk cId="2215731213" sldId="264"/>
            <ac:picMk id="3" creationId="{0F0F5426-F92B-147B-69C7-2E612CB4E9A1}"/>
          </ac:picMkLst>
        </pc:picChg>
        <pc:picChg chg="add mod">
          <ac:chgData name="Xin Yan" userId="ecdaa090-3729-4b03-9252-ecdc4af1d9e1" providerId="ADAL" clId="{F33F0EFC-67F1-4C5D-8EFE-5ACDF6BA36DA}" dt="2025-04-20T23:11:29.097" v="1022" actId="1076"/>
          <ac:picMkLst>
            <pc:docMk/>
            <pc:sldMk cId="2215731213" sldId="264"/>
            <ac:picMk id="6" creationId="{6031FA7F-FBCA-4865-BBEE-D49CD17333BC}"/>
          </ac:picMkLst>
        </pc:picChg>
        <pc:picChg chg="add mod modCrop">
          <ac:chgData name="Xin Yan" userId="ecdaa090-3729-4b03-9252-ecdc4af1d9e1" providerId="ADAL" clId="{F33F0EFC-67F1-4C5D-8EFE-5ACDF6BA36DA}" dt="2025-04-21T22:32:43.703" v="1807" actId="14100"/>
          <ac:picMkLst>
            <pc:docMk/>
            <pc:sldMk cId="2215731213" sldId="264"/>
            <ac:picMk id="7" creationId="{EB143343-53E3-12F6-236E-849BA02E16C0}"/>
          </ac:picMkLst>
        </pc:picChg>
        <pc:picChg chg="add del mod">
          <ac:chgData name="Xin Yan" userId="ecdaa090-3729-4b03-9252-ecdc4af1d9e1" providerId="ADAL" clId="{F33F0EFC-67F1-4C5D-8EFE-5ACDF6BA36DA}" dt="2025-04-21T22:12:18.857" v="1787" actId="478"/>
          <ac:picMkLst>
            <pc:docMk/>
            <pc:sldMk cId="2215731213" sldId="264"/>
            <ac:picMk id="8" creationId="{DE1CC6C1-8F60-8EB4-DB14-9ADAA0FBD988}"/>
          </ac:picMkLst>
        </pc:picChg>
        <pc:picChg chg="add del mod">
          <ac:chgData name="Xin Yan" userId="ecdaa090-3729-4b03-9252-ecdc4af1d9e1" providerId="ADAL" clId="{F33F0EFC-67F1-4C5D-8EFE-5ACDF6BA36DA}" dt="2025-04-21T21:57:44.476" v="1775" actId="478"/>
          <ac:picMkLst>
            <pc:docMk/>
            <pc:sldMk cId="2215731213" sldId="264"/>
            <ac:picMk id="10" creationId="{44782C78-BBDE-872A-A4B0-A36953DFDC68}"/>
          </ac:picMkLst>
        </pc:picChg>
        <pc:picChg chg="add mod modCrop">
          <ac:chgData name="Xin Yan" userId="ecdaa090-3729-4b03-9252-ecdc4af1d9e1" providerId="ADAL" clId="{F33F0EFC-67F1-4C5D-8EFE-5ACDF6BA36DA}" dt="2025-04-21T22:46:46.414" v="1851" actId="14100"/>
          <ac:picMkLst>
            <pc:docMk/>
            <pc:sldMk cId="2215731213" sldId="264"/>
            <ac:picMk id="11" creationId="{AC896295-54ED-997D-A5FD-FDBFDC95BC57}"/>
          </ac:picMkLst>
        </pc:picChg>
        <pc:picChg chg="add mod modCrop">
          <ac:chgData name="Xin Yan" userId="ecdaa090-3729-4b03-9252-ecdc4af1d9e1" providerId="ADAL" clId="{F33F0EFC-67F1-4C5D-8EFE-5ACDF6BA36DA}" dt="2025-04-21T22:46:41.015" v="1850" actId="14100"/>
          <ac:picMkLst>
            <pc:docMk/>
            <pc:sldMk cId="2215731213" sldId="264"/>
            <ac:picMk id="14" creationId="{CAB3882A-6D43-E15A-4C08-1EAB09D436F5}"/>
          </ac:picMkLst>
        </pc:picChg>
      </pc:sldChg>
      <pc:sldChg chg="addSp delSp modSp new mod modNotesTx">
        <pc:chgData name="Xin Yan" userId="ecdaa090-3729-4b03-9252-ecdc4af1d9e1" providerId="ADAL" clId="{F33F0EFC-67F1-4C5D-8EFE-5ACDF6BA36DA}" dt="2025-04-21T18:42:02.707" v="1743"/>
        <pc:sldMkLst>
          <pc:docMk/>
          <pc:sldMk cId="3396086789" sldId="265"/>
        </pc:sldMkLst>
        <pc:spChg chg="del">
          <ac:chgData name="Xin Yan" userId="ecdaa090-3729-4b03-9252-ecdc4af1d9e1" providerId="ADAL" clId="{F33F0EFC-67F1-4C5D-8EFE-5ACDF6BA36DA}" dt="2025-04-20T23:19:34.670" v="1024" actId="478"/>
          <ac:spMkLst>
            <pc:docMk/>
            <pc:sldMk cId="3396086789" sldId="265"/>
            <ac:spMk id="2" creationId="{6C9CE637-B0DB-9017-DED5-C81EC3F336C6}"/>
          </ac:spMkLst>
        </pc:spChg>
        <pc:spChg chg="del">
          <ac:chgData name="Xin Yan" userId="ecdaa090-3729-4b03-9252-ecdc4af1d9e1" providerId="ADAL" clId="{F33F0EFC-67F1-4C5D-8EFE-5ACDF6BA36DA}" dt="2025-04-20T23:19:34.670" v="1024" actId="478"/>
          <ac:spMkLst>
            <pc:docMk/>
            <pc:sldMk cId="3396086789" sldId="265"/>
            <ac:spMk id="3" creationId="{C7CECAC4-AEFB-D111-467B-6D7744E02155}"/>
          </ac:spMkLst>
        </pc:spChg>
        <pc:spChg chg="mod">
          <ac:chgData name="Xin Yan" userId="ecdaa090-3729-4b03-9252-ecdc4af1d9e1" providerId="ADAL" clId="{F33F0EFC-67F1-4C5D-8EFE-5ACDF6BA36DA}" dt="2025-04-20T23:22:07.750" v="1051" actId="164"/>
          <ac:spMkLst>
            <pc:docMk/>
            <pc:sldMk cId="3396086789" sldId="265"/>
            <ac:spMk id="4" creationId="{9CBDCCCC-9262-619C-101E-21BE6338E628}"/>
          </ac:spMkLst>
        </pc:spChg>
        <pc:spChg chg="mod">
          <ac:chgData name="Xin Yan" userId="ecdaa090-3729-4b03-9252-ecdc4af1d9e1" providerId="ADAL" clId="{F33F0EFC-67F1-4C5D-8EFE-5ACDF6BA36DA}" dt="2025-04-20T23:22:07.750" v="1051" actId="164"/>
          <ac:spMkLst>
            <pc:docMk/>
            <pc:sldMk cId="3396086789" sldId="265"/>
            <ac:spMk id="5" creationId="{F8BFF738-FEE6-E310-04F4-6269CF86FC50}"/>
          </ac:spMkLst>
        </pc:spChg>
        <pc:spChg chg="add mod">
          <ac:chgData name="Xin Yan" userId="ecdaa090-3729-4b03-9252-ecdc4af1d9e1" providerId="ADAL" clId="{F33F0EFC-67F1-4C5D-8EFE-5ACDF6BA36DA}" dt="2025-04-20T23:22:07.750" v="1051" actId="164"/>
          <ac:spMkLst>
            <pc:docMk/>
            <pc:sldMk cId="3396086789" sldId="265"/>
            <ac:spMk id="6" creationId="{09D6CE4B-F45E-4DA7-2E8E-E93B1CBB78CB}"/>
          </ac:spMkLst>
        </pc:spChg>
        <pc:spChg chg="mod">
          <ac:chgData name="Xin Yan" userId="ecdaa090-3729-4b03-9252-ecdc4af1d9e1" providerId="ADAL" clId="{F33F0EFC-67F1-4C5D-8EFE-5ACDF6BA36DA}" dt="2025-04-20T23:22:07.750" v="1051" actId="164"/>
          <ac:spMkLst>
            <pc:docMk/>
            <pc:sldMk cId="3396086789" sldId="265"/>
            <ac:spMk id="7" creationId="{EF928568-770D-1EF7-0E47-5EA80A9D1988}"/>
          </ac:spMkLst>
        </pc:spChg>
        <pc:spChg chg="del mod">
          <ac:chgData name="Xin Yan" userId="ecdaa090-3729-4b03-9252-ecdc4af1d9e1" providerId="ADAL" clId="{F33F0EFC-67F1-4C5D-8EFE-5ACDF6BA36DA}" dt="2025-04-20T23:23:41.971" v="1074" actId="478"/>
          <ac:spMkLst>
            <pc:docMk/>
            <pc:sldMk cId="3396086789" sldId="265"/>
            <ac:spMk id="8" creationId="{70BE2D2A-AD74-F3AB-A7C3-2BF0A3D9CC51}"/>
          </ac:spMkLst>
        </pc:spChg>
        <pc:spChg chg="del">
          <ac:chgData name="Xin Yan" userId="ecdaa090-3729-4b03-9252-ecdc4af1d9e1" providerId="ADAL" clId="{F33F0EFC-67F1-4C5D-8EFE-5ACDF6BA36DA}" dt="2025-04-20T23:23:40.349" v="1073" actId="478"/>
          <ac:spMkLst>
            <pc:docMk/>
            <pc:sldMk cId="3396086789" sldId="265"/>
            <ac:spMk id="10" creationId="{AE7642AA-5960-603D-92BE-F2CEDC6A8A79}"/>
          </ac:spMkLst>
        </pc:spChg>
        <pc:spChg chg="del">
          <ac:chgData name="Xin Yan" userId="ecdaa090-3729-4b03-9252-ecdc4af1d9e1" providerId="ADAL" clId="{F33F0EFC-67F1-4C5D-8EFE-5ACDF6BA36DA}" dt="2025-04-20T23:23:33.284" v="1070" actId="478"/>
          <ac:spMkLst>
            <pc:docMk/>
            <pc:sldMk cId="3396086789" sldId="265"/>
            <ac:spMk id="11" creationId="{B5C2889B-1818-DDD0-F982-2BD35F89310D}"/>
          </ac:spMkLst>
        </pc:spChg>
        <pc:spChg chg="del mod">
          <ac:chgData name="Xin Yan" userId="ecdaa090-3729-4b03-9252-ecdc4af1d9e1" providerId="ADAL" clId="{F33F0EFC-67F1-4C5D-8EFE-5ACDF6BA36DA}" dt="2025-04-20T23:23:27.389" v="1067" actId="478"/>
          <ac:spMkLst>
            <pc:docMk/>
            <pc:sldMk cId="3396086789" sldId="265"/>
            <ac:spMk id="12" creationId="{917A2C03-8AE7-E8FC-39B6-0D3DB70E802C}"/>
          </ac:spMkLst>
        </pc:spChg>
        <pc:spChg chg="del mod">
          <ac:chgData name="Xin Yan" userId="ecdaa090-3729-4b03-9252-ecdc4af1d9e1" providerId="ADAL" clId="{F33F0EFC-67F1-4C5D-8EFE-5ACDF6BA36DA}" dt="2025-04-20T23:23:30.123" v="1068" actId="478"/>
          <ac:spMkLst>
            <pc:docMk/>
            <pc:sldMk cId="3396086789" sldId="265"/>
            <ac:spMk id="13" creationId="{9FF015AF-2E0C-42FC-8FC8-ACC7611DE3C0}"/>
          </ac:spMkLst>
        </pc:spChg>
        <pc:spChg chg="del">
          <ac:chgData name="Xin Yan" userId="ecdaa090-3729-4b03-9252-ecdc4af1d9e1" providerId="ADAL" clId="{F33F0EFC-67F1-4C5D-8EFE-5ACDF6BA36DA}" dt="2025-04-20T23:23:31.861" v="1069" actId="478"/>
          <ac:spMkLst>
            <pc:docMk/>
            <pc:sldMk cId="3396086789" sldId="265"/>
            <ac:spMk id="14" creationId="{9E3C4237-36D5-C9F0-9A7C-B8B491BBFDEC}"/>
          </ac:spMkLst>
        </pc:spChg>
        <pc:spChg chg="del">
          <ac:chgData name="Xin Yan" userId="ecdaa090-3729-4b03-9252-ecdc4af1d9e1" providerId="ADAL" clId="{F33F0EFC-67F1-4C5D-8EFE-5ACDF6BA36DA}" dt="2025-04-20T23:23:38.935" v="1072" actId="478"/>
          <ac:spMkLst>
            <pc:docMk/>
            <pc:sldMk cId="3396086789" sldId="265"/>
            <ac:spMk id="15" creationId="{6D365166-0167-1DB6-C319-225C4B56F8A2}"/>
          </ac:spMkLst>
        </pc:spChg>
        <pc:spChg chg="del mod">
          <ac:chgData name="Xin Yan" userId="ecdaa090-3729-4b03-9252-ecdc4af1d9e1" providerId="ADAL" clId="{F33F0EFC-67F1-4C5D-8EFE-5ACDF6BA36DA}" dt="2025-04-20T23:23:34.598" v="1071" actId="478"/>
          <ac:spMkLst>
            <pc:docMk/>
            <pc:sldMk cId="3396086789" sldId="265"/>
            <ac:spMk id="16" creationId="{984AB03B-BCCB-9075-8D94-5B418BCF8945}"/>
          </ac:spMkLst>
        </pc:spChg>
        <pc:spChg chg="del mod">
          <ac:chgData name="Xin Yan" userId="ecdaa090-3729-4b03-9252-ecdc4af1d9e1" providerId="ADAL" clId="{F33F0EFC-67F1-4C5D-8EFE-5ACDF6BA36DA}" dt="2025-04-20T23:23:23.908" v="1065" actId="478"/>
          <ac:spMkLst>
            <pc:docMk/>
            <pc:sldMk cId="3396086789" sldId="265"/>
            <ac:spMk id="19" creationId="{91656C4B-B337-6371-D742-5EDF194E0752}"/>
          </ac:spMkLst>
        </pc:spChg>
        <pc:spChg chg="del">
          <ac:chgData name="Xin Yan" userId="ecdaa090-3729-4b03-9252-ecdc4af1d9e1" providerId="ADAL" clId="{F33F0EFC-67F1-4C5D-8EFE-5ACDF6BA36DA}" dt="2025-04-20T23:23:15.005" v="1061" actId="478"/>
          <ac:spMkLst>
            <pc:docMk/>
            <pc:sldMk cId="3396086789" sldId="265"/>
            <ac:spMk id="21" creationId="{4B0FADFB-F41D-02EF-519C-638C8793DD24}"/>
          </ac:spMkLst>
        </pc:spChg>
        <pc:spChg chg="del mod">
          <ac:chgData name="Xin Yan" userId="ecdaa090-3729-4b03-9252-ecdc4af1d9e1" providerId="ADAL" clId="{F33F0EFC-67F1-4C5D-8EFE-5ACDF6BA36DA}" dt="2025-04-20T23:23:18.917" v="1063" actId="478"/>
          <ac:spMkLst>
            <pc:docMk/>
            <pc:sldMk cId="3396086789" sldId="265"/>
            <ac:spMk id="22" creationId="{D5D603C7-3883-99A0-DE63-F71B4CD3C6DF}"/>
          </ac:spMkLst>
        </pc:spChg>
        <pc:spChg chg="del mod">
          <ac:chgData name="Xin Yan" userId="ecdaa090-3729-4b03-9252-ecdc4af1d9e1" providerId="ADAL" clId="{F33F0EFC-67F1-4C5D-8EFE-5ACDF6BA36DA}" dt="2025-04-20T23:23:17.404" v="1062" actId="478"/>
          <ac:spMkLst>
            <pc:docMk/>
            <pc:sldMk cId="3396086789" sldId="265"/>
            <ac:spMk id="23" creationId="{26274B38-B393-226A-1925-C4627AA22113}"/>
          </ac:spMkLst>
        </pc:spChg>
        <pc:spChg chg="del">
          <ac:chgData name="Xin Yan" userId="ecdaa090-3729-4b03-9252-ecdc4af1d9e1" providerId="ADAL" clId="{F33F0EFC-67F1-4C5D-8EFE-5ACDF6BA36DA}" dt="2025-04-20T23:23:22.114" v="1064" actId="478"/>
          <ac:spMkLst>
            <pc:docMk/>
            <pc:sldMk cId="3396086789" sldId="265"/>
            <ac:spMk id="24" creationId="{0602962A-0A4D-EF3B-A084-F6CCEE6389C2}"/>
          </ac:spMkLst>
        </pc:spChg>
        <pc:spChg chg="del">
          <ac:chgData name="Xin Yan" userId="ecdaa090-3729-4b03-9252-ecdc4af1d9e1" providerId="ADAL" clId="{F33F0EFC-67F1-4C5D-8EFE-5ACDF6BA36DA}" dt="2025-04-20T23:23:25.767" v="1066" actId="478"/>
          <ac:spMkLst>
            <pc:docMk/>
            <pc:sldMk cId="3396086789" sldId="265"/>
            <ac:spMk id="25" creationId="{9DAFF4F1-2A1E-4CF2-E87F-C2D3313AEEB4}"/>
          </ac:spMkLst>
        </pc:spChg>
        <pc:spChg chg="del">
          <ac:chgData name="Xin Yan" userId="ecdaa090-3729-4b03-9252-ecdc4af1d9e1" providerId="ADAL" clId="{F33F0EFC-67F1-4C5D-8EFE-5ACDF6BA36DA}" dt="2025-04-20T23:23:43.448" v="1075" actId="478"/>
          <ac:spMkLst>
            <pc:docMk/>
            <pc:sldMk cId="3396086789" sldId="265"/>
            <ac:spMk id="28" creationId="{AE3086EC-E894-ECE8-7E3C-C7FC16ECB1E7}"/>
          </ac:spMkLst>
        </pc:spChg>
        <pc:spChg chg="del">
          <ac:chgData name="Xin Yan" userId="ecdaa090-3729-4b03-9252-ecdc4af1d9e1" providerId="ADAL" clId="{F33F0EFC-67F1-4C5D-8EFE-5ACDF6BA36DA}" dt="2025-04-20T23:23:45.245" v="1076" actId="478"/>
          <ac:spMkLst>
            <pc:docMk/>
            <pc:sldMk cId="3396086789" sldId="265"/>
            <ac:spMk id="29" creationId="{8C48E644-1117-E96D-1A95-D0775613FFCB}"/>
          </ac:spMkLst>
        </pc:spChg>
        <pc:spChg chg="del">
          <ac:chgData name="Xin Yan" userId="ecdaa090-3729-4b03-9252-ecdc4af1d9e1" providerId="ADAL" clId="{F33F0EFC-67F1-4C5D-8EFE-5ACDF6BA36DA}" dt="2025-04-20T23:23:46.756" v="1077" actId="478"/>
          <ac:spMkLst>
            <pc:docMk/>
            <pc:sldMk cId="3396086789" sldId="265"/>
            <ac:spMk id="30" creationId="{5BCD5B42-9DB8-DAE0-7247-9527EAFEAE1B}"/>
          </ac:spMkLst>
        </pc:spChg>
        <pc:spChg chg="del mod">
          <ac:chgData name="Xin Yan" userId="ecdaa090-3729-4b03-9252-ecdc4af1d9e1" providerId="ADAL" clId="{F33F0EFC-67F1-4C5D-8EFE-5ACDF6BA36DA}" dt="2025-04-20T23:23:48.232" v="1078" actId="478"/>
          <ac:spMkLst>
            <pc:docMk/>
            <pc:sldMk cId="3396086789" sldId="265"/>
            <ac:spMk id="31" creationId="{FAD9CAEE-D7F8-9CE2-DB88-22277FB4A8DD}"/>
          </ac:spMkLst>
        </pc:spChg>
        <pc:spChg chg="mod">
          <ac:chgData name="Xin Yan" userId="ecdaa090-3729-4b03-9252-ecdc4af1d9e1" providerId="ADAL" clId="{F33F0EFC-67F1-4C5D-8EFE-5ACDF6BA36DA}" dt="2025-04-20T23:25:08.765" v="1092" actId="1076"/>
          <ac:spMkLst>
            <pc:docMk/>
            <pc:sldMk cId="3396086789" sldId="265"/>
            <ac:spMk id="32" creationId="{CAE92E14-FDC3-0AB4-339C-06A0E0FE23BB}"/>
          </ac:spMkLst>
        </pc:spChg>
        <pc:spChg chg="mod">
          <ac:chgData name="Xin Yan" userId="ecdaa090-3729-4b03-9252-ecdc4af1d9e1" providerId="ADAL" clId="{F33F0EFC-67F1-4C5D-8EFE-5ACDF6BA36DA}" dt="2025-04-20T23:22:07.750" v="1051" actId="164"/>
          <ac:spMkLst>
            <pc:docMk/>
            <pc:sldMk cId="3396086789" sldId="265"/>
            <ac:spMk id="33" creationId="{BE0C68D9-6859-533E-E26F-43553B5A5D56}"/>
          </ac:spMkLst>
        </pc:spChg>
        <pc:spChg chg="mod">
          <ac:chgData name="Xin Yan" userId="ecdaa090-3729-4b03-9252-ecdc4af1d9e1" providerId="ADAL" clId="{F33F0EFC-67F1-4C5D-8EFE-5ACDF6BA36DA}" dt="2025-04-20T23:25:38.734" v="1100" actId="1076"/>
          <ac:spMkLst>
            <pc:docMk/>
            <pc:sldMk cId="3396086789" sldId="265"/>
            <ac:spMk id="34" creationId="{31FA327A-D39B-99D6-534B-3CF8F2FEB09D}"/>
          </ac:spMkLst>
        </pc:spChg>
        <pc:spChg chg="mod">
          <ac:chgData name="Xin Yan" userId="ecdaa090-3729-4b03-9252-ecdc4af1d9e1" providerId="ADAL" clId="{F33F0EFC-67F1-4C5D-8EFE-5ACDF6BA36DA}" dt="2025-04-20T23:22:07.750" v="1051" actId="164"/>
          <ac:spMkLst>
            <pc:docMk/>
            <pc:sldMk cId="3396086789" sldId="265"/>
            <ac:spMk id="35" creationId="{1CEA2F99-93C1-9797-6771-58999AC5F640}"/>
          </ac:spMkLst>
        </pc:spChg>
        <pc:spChg chg="mod">
          <ac:chgData name="Xin Yan" userId="ecdaa090-3729-4b03-9252-ecdc4af1d9e1" providerId="ADAL" clId="{F33F0EFC-67F1-4C5D-8EFE-5ACDF6BA36DA}" dt="2025-04-20T23:25:13.112" v="1093" actId="1076"/>
          <ac:spMkLst>
            <pc:docMk/>
            <pc:sldMk cId="3396086789" sldId="265"/>
            <ac:spMk id="36" creationId="{E22100A9-E633-6F25-000E-3C519B0BA499}"/>
          </ac:spMkLst>
        </pc:spChg>
        <pc:spChg chg="add mod">
          <ac:chgData name="Xin Yan" userId="ecdaa090-3729-4b03-9252-ecdc4af1d9e1" providerId="ADAL" clId="{F33F0EFC-67F1-4C5D-8EFE-5ACDF6BA36DA}" dt="2025-04-20T23:25:33.293" v="1099" actId="1076"/>
          <ac:spMkLst>
            <pc:docMk/>
            <pc:sldMk cId="3396086789" sldId="265"/>
            <ac:spMk id="37" creationId="{8636171F-23B0-8B9B-C241-1A4066288491}"/>
          </ac:spMkLst>
        </pc:spChg>
        <pc:spChg chg="mod">
          <ac:chgData name="Xin Yan" userId="ecdaa090-3729-4b03-9252-ecdc4af1d9e1" providerId="ADAL" clId="{F33F0EFC-67F1-4C5D-8EFE-5ACDF6BA36DA}" dt="2025-04-20T23:22:07.750" v="1051" actId="164"/>
          <ac:spMkLst>
            <pc:docMk/>
            <pc:sldMk cId="3396086789" sldId="265"/>
            <ac:spMk id="38" creationId="{3A141DE3-5C5E-9B83-55AF-89B3B1B3B22B}"/>
          </ac:spMkLst>
        </pc:spChg>
        <pc:spChg chg="add mod">
          <ac:chgData name="Xin Yan" userId="ecdaa090-3729-4b03-9252-ecdc4af1d9e1" providerId="ADAL" clId="{F33F0EFC-67F1-4C5D-8EFE-5ACDF6BA36DA}" dt="2025-04-20T23:22:07.750" v="1051" actId="164"/>
          <ac:spMkLst>
            <pc:docMk/>
            <pc:sldMk cId="3396086789" sldId="265"/>
            <ac:spMk id="39" creationId="{9BEB4302-D606-490B-B330-9ECB9267DF85}"/>
          </ac:spMkLst>
        </pc:spChg>
        <pc:spChg chg="mod">
          <ac:chgData name="Xin Yan" userId="ecdaa090-3729-4b03-9252-ecdc4af1d9e1" providerId="ADAL" clId="{F33F0EFC-67F1-4C5D-8EFE-5ACDF6BA36DA}" dt="2025-04-20T23:24:53.045" v="1088" actId="1076"/>
          <ac:spMkLst>
            <pc:docMk/>
            <pc:sldMk cId="3396086789" sldId="265"/>
            <ac:spMk id="40" creationId="{707FE2CD-E1BF-EF1C-D7B6-EB48DCC9841F}"/>
          </ac:spMkLst>
        </pc:spChg>
        <pc:spChg chg="mod">
          <ac:chgData name="Xin Yan" userId="ecdaa090-3729-4b03-9252-ecdc4af1d9e1" providerId="ADAL" clId="{F33F0EFC-67F1-4C5D-8EFE-5ACDF6BA36DA}" dt="2025-04-20T23:25:55.127" v="1103" actId="1076"/>
          <ac:spMkLst>
            <pc:docMk/>
            <pc:sldMk cId="3396086789" sldId="265"/>
            <ac:spMk id="41" creationId="{A83D3E88-6DC3-31BF-C308-0E31ABA11585}"/>
          </ac:spMkLst>
        </pc:spChg>
        <pc:spChg chg="add del mod">
          <ac:chgData name="Xin Yan" userId="ecdaa090-3729-4b03-9252-ecdc4af1d9e1" providerId="ADAL" clId="{F33F0EFC-67F1-4C5D-8EFE-5ACDF6BA36DA}" dt="2025-04-20T23:24:28.079" v="1083" actId="478"/>
          <ac:spMkLst>
            <pc:docMk/>
            <pc:sldMk cId="3396086789" sldId="265"/>
            <ac:spMk id="46" creationId="{846FF2D1-1473-BCD1-9948-FC7CF60070E7}"/>
          </ac:spMkLst>
        </pc:spChg>
        <pc:spChg chg="add mod">
          <ac:chgData name="Xin Yan" userId="ecdaa090-3729-4b03-9252-ecdc4af1d9e1" providerId="ADAL" clId="{F33F0EFC-67F1-4C5D-8EFE-5ACDF6BA36DA}" dt="2025-04-20T23:24:34.385" v="1085" actId="14100"/>
          <ac:spMkLst>
            <pc:docMk/>
            <pc:sldMk cId="3396086789" sldId="265"/>
            <ac:spMk id="47" creationId="{7F60130D-C489-7238-3E34-920530721F7B}"/>
          </ac:spMkLst>
        </pc:spChg>
        <pc:grpChg chg="del mod">
          <ac:chgData name="Xin Yan" userId="ecdaa090-3729-4b03-9252-ecdc4af1d9e1" providerId="ADAL" clId="{F33F0EFC-67F1-4C5D-8EFE-5ACDF6BA36DA}" dt="2025-04-20T23:23:38.935" v="1072" actId="478"/>
          <ac:grpSpMkLst>
            <pc:docMk/>
            <pc:sldMk cId="3396086789" sldId="265"/>
            <ac:grpSpMk id="9" creationId="{D3E6FBDC-1399-C2E5-BB34-245EA225669F}"/>
          </ac:grpSpMkLst>
        </pc:grpChg>
        <pc:grpChg chg="del">
          <ac:chgData name="Xin Yan" userId="ecdaa090-3729-4b03-9252-ecdc4af1d9e1" providerId="ADAL" clId="{F33F0EFC-67F1-4C5D-8EFE-5ACDF6BA36DA}" dt="2025-04-20T23:23:23.908" v="1065" actId="478"/>
          <ac:grpSpMkLst>
            <pc:docMk/>
            <pc:sldMk cId="3396086789" sldId="265"/>
            <ac:grpSpMk id="17" creationId="{28DAAECA-CFE5-C67D-C86A-9A8831FAC06E}"/>
          </ac:grpSpMkLst>
        </pc:grpChg>
        <pc:grpChg chg="del">
          <ac:chgData name="Xin Yan" userId="ecdaa090-3729-4b03-9252-ecdc4af1d9e1" providerId="ADAL" clId="{F33F0EFC-67F1-4C5D-8EFE-5ACDF6BA36DA}" dt="2025-04-20T23:23:18.917" v="1063" actId="478"/>
          <ac:grpSpMkLst>
            <pc:docMk/>
            <pc:sldMk cId="3396086789" sldId="265"/>
            <ac:grpSpMk id="18" creationId="{938069F0-030F-5089-9CF0-AA3A1BECD0BC}"/>
          </ac:grpSpMkLst>
        </pc:grpChg>
        <pc:grpChg chg="del">
          <ac:chgData name="Xin Yan" userId="ecdaa090-3729-4b03-9252-ecdc4af1d9e1" providerId="ADAL" clId="{F33F0EFC-67F1-4C5D-8EFE-5ACDF6BA36DA}" dt="2025-04-20T23:23:22.114" v="1064" actId="478"/>
          <ac:grpSpMkLst>
            <pc:docMk/>
            <pc:sldMk cId="3396086789" sldId="265"/>
            <ac:grpSpMk id="20" creationId="{AF9B912B-3266-A25A-4D01-8E3C84BCE6EF}"/>
          </ac:grpSpMkLst>
        </pc:grpChg>
        <pc:grpChg chg="del">
          <ac:chgData name="Xin Yan" userId="ecdaa090-3729-4b03-9252-ecdc4af1d9e1" providerId="ADAL" clId="{F33F0EFC-67F1-4C5D-8EFE-5ACDF6BA36DA}" dt="2025-04-20T23:23:45.245" v="1076" actId="478"/>
          <ac:grpSpMkLst>
            <pc:docMk/>
            <pc:sldMk cId="3396086789" sldId="265"/>
            <ac:grpSpMk id="26" creationId="{E4BAE681-595F-3E63-1CAC-6D009818DAA1}"/>
          </ac:grpSpMkLst>
        </pc:grpChg>
        <pc:grpChg chg="del">
          <ac:chgData name="Xin Yan" userId="ecdaa090-3729-4b03-9252-ecdc4af1d9e1" providerId="ADAL" clId="{F33F0EFC-67F1-4C5D-8EFE-5ACDF6BA36DA}" dt="2025-04-20T23:23:46.756" v="1077" actId="478"/>
          <ac:grpSpMkLst>
            <pc:docMk/>
            <pc:sldMk cId="3396086789" sldId="265"/>
            <ac:grpSpMk id="27" creationId="{8A037F72-F17E-CE01-F792-146CCF05DAFC}"/>
          </ac:grpSpMkLst>
        </pc:grpChg>
        <pc:grpChg chg="mod">
          <ac:chgData name="Xin Yan" userId="ecdaa090-3729-4b03-9252-ecdc4af1d9e1" providerId="ADAL" clId="{F33F0EFC-67F1-4C5D-8EFE-5ACDF6BA36DA}" dt="2025-04-20T23:24:53.045" v="1088" actId="1076"/>
          <ac:grpSpMkLst>
            <pc:docMk/>
            <pc:sldMk cId="3396086789" sldId="265"/>
            <ac:grpSpMk id="44" creationId="{3EC56248-6904-A713-594A-890F7250A4EA}"/>
          </ac:grpSpMkLst>
        </pc:grpChg>
        <pc:picChg chg="mod">
          <ac:chgData name="Xin Yan" userId="ecdaa090-3729-4b03-9252-ecdc4af1d9e1" providerId="ADAL" clId="{F33F0EFC-67F1-4C5D-8EFE-5ACDF6BA36DA}" dt="2025-04-20T23:25:49.403" v="1102" actId="1076"/>
          <ac:picMkLst>
            <pc:docMk/>
            <pc:sldMk cId="3396086789" sldId="265"/>
            <ac:picMk id="42" creationId="{09E1A975-3BB4-966B-42A1-7D8FA9063175}"/>
          </ac:picMkLst>
        </pc:picChg>
        <pc:picChg chg="mod">
          <ac:chgData name="Xin Yan" userId="ecdaa090-3729-4b03-9252-ecdc4af1d9e1" providerId="ADAL" clId="{F33F0EFC-67F1-4C5D-8EFE-5ACDF6BA36DA}" dt="2025-04-20T23:25:41.077" v="1101" actId="1076"/>
          <ac:picMkLst>
            <pc:docMk/>
            <pc:sldMk cId="3396086789" sldId="265"/>
            <ac:picMk id="43" creationId="{8EE7143B-D541-A2ED-5116-20E8001F00AC}"/>
          </ac:picMkLst>
        </pc:picChg>
      </pc:sldChg>
      <pc:sldChg chg="addSp delSp modSp new mod delAnim modAnim modNotesTx">
        <pc:chgData name="Xin Yan" userId="ecdaa090-3729-4b03-9252-ecdc4af1d9e1" providerId="ADAL" clId="{F33F0EFC-67F1-4C5D-8EFE-5ACDF6BA36DA}" dt="2025-04-21T18:45:52.112" v="1761"/>
        <pc:sldMkLst>
          <pc:docMk/>
          <pc:sldMk cId="854778712" sldId="266"/>
        </pc:sldMkLst>
        <pc:spChg chg="del">
          <ac:chgData name="Xin Yan" userId="ecdaa090-3729-4b03-9252-ecdc4af1d9e1" providerId="ADAL" clId="{F33F0EFC-67F1-4C5D-8EFE-5ACDF6BA36DA}" dt="2025-04-20T23:29:56.687" v="1168" actId="478"/>
          <ac:spMkLst>
            <pc:docMk/>
            <pc:sldMk cId="854778712" sldId="266"/>
            <ac:spMk id="2" creationId="{EEC0E502-922F-DF52-1438-04B1BBFBA945}"/>
          </ac:spMkLst>
        </pc:spChg>
        <pc:spChg chg="del">
          <ac:chgData name="Xin Yan" userId="ecdaa090-3729-4b03-9252-ecdc4af1d9e1" providerId="ADAL" clId="{F33F0EFC-67F1-4C5D-8EFE-5ACDF6BA36DA}" dt="2025-04-20T23:29:56.687" v="1168" actId="478"/>
          <ac:spMkLst>
            <pc:docMk/>
            <pc:sldMk cId="854778712" sldId="266"/>
            <ac:spMk id="3" creationId="{41135510-2B93-0A07-B6A1-14CB8B86ED43}"/>
          </ac:spMkLst>
        </pc:spChg>
        <pc:spChg chg="add mod">
          <ac:chgData name="Xin Yan" userId="ecdaa090-3729-4b03-9252-ecdc4af1d9e1" providerId="ADAL" clId="{F33F0EFC-67F1-4C5D-8EFE-5ACDF6BA36DA}" dt="2025-04-20T23:24:41.888" v="1087"/>
          <ac:spMkLst>
            <pc:docMk/>
            <pc:sldMk cId="854778712" sldId="266"/>
            <ac:spMk id="4" creationId="{D5E13A4F-CA34-4949-3B76-B28CF1F0EE76}"/>
          </ac:spMkLst>
        </pc:spChg>
        <pc:picChg chg="add del mod modCrop">
          <ac:chgData name="Xin Yan" userId="ecdaa090-3729-4b03-9252-ecdc4af1d9e1" providerId="ADAL" clId="{F33F0EFC-67F1-4C5D-8EFE-5ACDF6BA36DA}" dt="2025-04-21T16:33:03.181" v="1287" actId="478"/>
          <ac:picMkLst>
            <pc:docMk/>
            <pc:sldMk cId="854778712" sldId="266"/>
            <ac:picMk id="3" creationId="{C55F8FBD-DE45-C41E-82E4-ED9902D96BE9}"/>
          </ac:picMkLst>
        </pc:picChg>
        <pc:picChg chg="add mod">
          <ac:chgData name="Xin Yan" userId="ecdaa090-3729-4b03-9252-ecdc4af1d9e1" providerId="ADAL" clId="{F33F0EFC-67F1-4C5D-8EFE-5ACDF6BA36DA}" dt="2025-04-20T23:31:23.757" v="1172" actId="1076"/>
          <ac:picMkLst>
            <pc:docMk/>
            <pc:sldMk cId="854778712" sldId="266"/>
            <ac:picMk id="6" creationId="{03F3FF41-6D71-F79D-D521-B80E99D0D54E}"/>
          </ac:picMkLst>
        </pc:picChg>
        <pc:picChg chg="add mod modCrop">
          <ac:chgData name="Xin Yan" userId="ecdaa090-3729-4b03-9252-ecdc4af1d9e1" providerId="ADAL" clId="{F33F0EFC-67F1-4C5D-8EFE-5ACDF6BA36DA}" dt="2025-04-20T23:31:45.171" v="1178" actId="1076"/>
          <ac:picMkLst>
            <pc:docMk/>
            <pc:sldMk cId="854778712" sldId="266"/>
            <ac:picMk id="8" creationId="{01A0A85F-EA3F-DD3C-F025-F8E9C108432B}"/>
          </ac:picMkLst>
        </pc:picChg>
        <pc:picChg chg="add mod">
          <ac:chgData name="Xin Yan" userId="ecdaa090-3729-4b03-9252-ecdc4af1d9e1" providerId="ADAL" clId="{F33F0EFC-67F1-4C5D-8EFE-5ACDF6BA36DA}" dt="2025-04-21T16:33:07.341" v="1288" actId="1076"/>
          <ac:picMkLst>
            <pc:docMk/>
            <pc:sldMk cId="854778712" sldId="266"/>
            <ac:picMk id="10" creationId="{565270BD-160A-0B43-B36A-3A029AAFFA73}"/>
          </ac:picMkLst>
        </pc:picChg>
      </pc:sldChg>
      <pc:sldChg chg="addSp delSp modSp new mod modAnim modNotesTx">
        <pc:chgData name="Xin Yan" userId="ecdaa090-3729-4b03-9252-ecdc4af1d9e1" providerId="ADAL" clId="{F33F0EFC-67F1-4C5D-8EFE-5ACDF6BA36DA}" dt="2025-04-21T18:48:47.319" v="1764"/>
        <pc:sldMkLst>
          <pc:docMk/>
          <pc:sldMk cId="809599517" sldId="267"/>
        </pc:sldMkLst>
        <pc:spChg chg="del">
          <ac:chgData name="Xin Yan" userId="ecdaa090-3729-4b03-9252-ecdc4af1d9e1" providerId="ADAL" clId="{F33F0EFC-67F1-4C5D-8EFE-5ACDF6BA36DA}" dt="2025-04-20T23:33:33.792" v="1188" actId="478"/>
          <ac:spMkLst>
            <pc:docMk/>
            <pc:sldMk cId="809599517" sldId="267"/>
            <ac:spMk id="2" creationId="{919AD422-760C-5A94-D755-8B51F9C4942D}"/>
          </ac:spMkLst>
        </pc:spChg>
        <pc:spChg chg="del">
          <ac:chgData name="Xin Yan" userId="ecdaa090-3729-4b03-9252-ecdc4af1d9e1" providerId="ADAL" clId="{F33F0EFC-67F1-4C5D-8EFE-5ACDF6BA36DA}" dt="2025-04-20T23:33:33.792" v="1188" actId="478"/>
          <ac:spMkLst>
            <pc:docMk/>
            <pc:sldMk cId="809599517" sldId="267"/>
            <ac:spMk id="3" creationId="{ACC8BBCF-04F6-B0A1-2AA7-CB17D891E040}"/>
          </ac:spMkLst>
        </pc:spChg>
        <pc:spChg chg="add mod">
          <ac:chgData name="Xin Yan" userId="ecdaa090-3729-4b03-9252-ecdc4af1d9e1" providerId="ADAL" clId="{F33F0EFC-67F1-4C5D-8EFE-5ACDF6BA36DA}" dt="2025-04-20T23:33:30.196" v="1187"/>
          <ac:spMkLst>
            <pc:docMk/>
            <pc:sldMk cId="809599517" sldId="267"/>
            <ac:spMk id="4" creationId="{31B4E12D-28B5-16DE-A7FD-422ACC58A4DD}"/>
          </ac:spMkLst>
        </pc:spChg>
        <pc:picChg chg="add mod">
          <ac:chgData name="Xin Yan" userId="ecdaa090-3729-4b03-9252-ecdc4af1d9e1" providerId="ADAL" clId="{F33F0EFC-67F1-4C5D-8EFE-5ACDF6BA36DA}" dt="2025-04-20T23:33:53.596" v="1191" actId="962"/>
          <ac:picMkLst>
            <pc:docMk/>
            <pc:sldMk cId="809599517" sldId="267"/>
            <ac:picMk id="6" creationId="{D1B99DB1-9BB9-5C64-2E4B-5732ADE6276B}"/>
          </ac:picMkLst>
        </pc:picChg>
        <pc:picChg chg="add mod">
          <ac:chgData name="Xin Yan" userId="ecdaa090-3729-4b03-9252-ecdc4af1d9e1" providerId="ADAL" clId="{F33F0EFC-67F1-4C5D-8EFE-5ACDF6BA36DA}" dt="2025-04-21T18:48:00.874" v="1763" actId="1076"/>
          <ac:picMkLst>
            <pc:docMk/>
            <pc:sldMk cId="809599517" sldId="267"/>
            <ac:picMk id="8" creationId="{BD4902CE-54B7-90BE-5782-2DCF79EB6081}"/>
          </ac:picMkLst>
        </pc:picChg>
      </pc:sldChg>
      <pc:sldChg chg="addSp delSp modSp new mod modNotesTx">
        <pc:chgData name="Xin Yan" userId="ecdaa090-3729-4b03-9252-ecdc4af1d9e1" providerId="ADAL" clId="{F33F0EFC-67F1-4C5D-8EFE-5ACDF6BA36DA}" dt="2025-04-21T18:51:30.027" v="1767"/>
        <pc:sldMkLst>
          <pc:docMk/>
          <pc:sldMk cId="3285220401" sldId="268"/>
        </pc:sldMkLst>
        <pc:spChg chg="del">
          <ac:chgData name="Xin Yan" userId="ecdaa090-3729-4b03-9252-ecdc4af1d9e1" providerId="ADAL" clId="{F33F0EFC-67F1-4C5D-8EFE-5ACDF6BA36DA}" dt="2025-04-21T16:35:43.914" v="1289" actId="478"/>
          <ac:spMkLst>
            <pc:docMk/>
            <pc:sldMk cId="3285220401" sldId="268"/>
            <ac:spMk id="2" creationId="{7F7452AE-394B-D540-BEA0-30F5F37E5AFB}"/>
          </ac:spMkLst>
        </pc:spChg>
        <pc:spChg chg="del">
          <ac:chgData name="Xin Yan" userId="ecdaa090-3729-4b03-9252-ecdc4af1d9e1" providerId="ADAL" clId="{F33F0EFC-67F1-4C5D-8EFE-5ACDF6BA36DA}" dt="2025-04-21T16:35:43.914" v="1289" actId="478"/>
          <ac:spMkLst>
            <pc:docMk/>
            <pc:sldMk cId="3285220401" sldId="268"/>
            <ac:spMk id="3" creationId="{35CED96B-CBA7-E4CD-BCC8-0CF23B85CCCF}"/>
          </ac:spMkLst>
        </pc:spChg>
        <pc:spChg chg="add mod">
          <ac:chgData name="Xin Yan" userId="ecdaa090-3729-4b03-9252-ecdc4af1d9e1" providerId="ADAL" clId="{F33F0EFC-67F1-4C5D-8EFE-5ACDF6BA36DA}" dt="2025-04-20T23:34:51.068" v="1200"/>
          <ac:spMkLst>
            <pc:docMk/>
            <pc:sldMk cId="3285220401" sldId="268"/>
            <ac:spMk id="4" creationId="{639269CF-C00C-510A-4DD3-3016FBBC0C18}"/>
          </ac:spMkLst>
        </pc:spChg>
        <pc:spChg chg="add mod">
          <ac:chgData name="Xin Yan" userId="ecdaa090-3729-4b03-9252-ecdc4af1d9e1" providerId="ADAL" clId="{F33F0EFC-67F1-4C5D-8EFE-5ACDF6BA36DA}" dt="2025-04-21T18:49:17.166" v="1766" actId="113"/>
          <ac:spMkLst>
            <pc:docMk/>
            <pc:sldMk cId="3285220401" sldId="268"/>
            <ac:spMk id="6" creationId="{9F081214-B34D-9B93-FF80-1FB2A4DDDFA5}"/>
          </ac:spMkLst>
        </pc:spChg>
      </pc:sldChg>
      <pc:sldChg chg="addSp delSp modSp add mod modNotesTx">
        <pc:chgData name="Xin Yan" userId="ecdaa090-3729-4b03-9252-ecdc4af1d9e1" providerId="ADAL" clId="{F33F0EFC-67F1-4C5D-8EFE-5ACDF6BA36DA}" dt="2025-04-21T18:53:28.029" v="1772"/>
        <pc:sldMkLst>
          <pc:docMk/>
          <pc:sldMk cId="3515679460" sldId="269"/>
        </pc:sldMkLst>
        <pc:spChg chg="mod">
          <ac:chgData name="Xin Yan" userId="ecdaa090-3729-4b03-9252-ecdc4af1d9e1" providerId="ADAL" clId="{F33F0EFC-67F1-4C5D-8EFE-5ACDF6BA36DA}" dt="2025-04-21T16:36:06.893" v="1319" actId="20577"/>
          <ac:spMkLst>
            <pc:docMk/>
            <pc:sldMk cId="3515679460" sldId="269"/>
            <ac:spMk id="4" creationId="{63ECCFE0-7368-4566-E2AA-E4986A87F532}"/>
          </ac:spMkLst>
        </pc:spChg>
        <pc:spChg chg="add mod">
          <ac:chgData name="Xin Yan" userId="ecdaa090-3729-4b03-9252-ecdc4af1d9e1" providerId="ADAL" clId="{F33F0EFC-67F1-4C5D-8EFE-5ACDF6BA36DA}" dt="2025-04-21T18:51:54.414" v="1771" actId="14100"/>
          <ac:spMkLst>
            <pc:docMk/>
            <pc:sldMk cId="3515679460" sldId="269"/>
            <ac:spMk id="10" creationId="{9B4B7CDE-A7AB-979D-B63F-7CD79FAAE26C}"/>
          </ac:spMkLst>
        </pc:spChg>
        <pc:spChg chg="add mod">
          <ac:chgData name="Xin Yan" userId="ecdaa090-3729-4b03-9252-ecdc4af1d9e1" providerId="ADAL" clId="{F33F0EFC-67F1-4C5D-8EFE-5ACDF6BA36DA}" dt="2025-04-21T16:41:09.319" v="1382" actId="1076"/>
          <ac:spMkLst>
            <pc:docMk/>
            <pc:sldMk cId="3515679460" sldId="269"/>
            <ac:spMk id="11" creationId="{3829FB48-1D7B-685B-DBEB-5D6B22267F7A}"/>
          </ac:spMkLst>
        </pc:spChg>
        <pc:picChg chg="add mod">
          <ac:chgData name="Xin Yan" userId="ecdaa090-3729-4b03-9252-ecdc4af1d9e1" providerId="ADAL" clId="{F33F0EFC-67F1-4C5D-8EFE-5ACDF6BA36DA}" dt="2025-04-21T16:41:15.001" v="1383" actId="1076"/>
          <ac:picMkLst>
            <pc:docMk/>
            <pc:sldMk cId="3515679460" sldId="269"/>
            <ac:picMk id="3" creationId="{40B3E147-5EA3-868B-4240-C1474D4583C3}"/>
          </ac:picMkLst>
        </pc:picChg>
        <pc:picChg chg="add mod">
          <ac:chgData name="Xin Yan" userId="ecdaa090-3729-4b03-9252-ecdc4af1d9e1" providerId="ADAL" clId="{F33F0EFC-67F1-4C5D-8EFE-5ACDF6BA36DA}" dt="2025-04-21T16:41:15.001" v="1383" actId="1076"/>
          <ac:picMkLst>
            <pc:docMk/>
            <pc:sldMk cId="3515679460" sldId="269"/>
            <ac:picMk id="6" creationId="{18DDF943-BDB1-2BCF-6D1D-963563E56992}"/>
          </ac:picMkLst>
        </pc:picChg>
        <pc:picChg chg="add del mod">
          <ac:chgData name="Xin Yan" userId="ecdaa090-3729-4b03-9252-ecdc4af1d9e1" providerId="ADAL" clId="{F33F0EFC-67F1-4C5D-8EFE-5ACDF6BA36DA}" dt="2025-04-21T16:40:27.640" v="1363" actId="478"/>
          <ac:picMkLst>
            <pc:docMk/>
            <pc:sldMk cId="3515679460" sldId="269"/>
            <ac:picMk id="8" creationId="{AE028E6E-73B6-673B-8C1D-FCD66E8BB961}"/>
          </ac:picMkLst>
        </pc:picChg>
      </pc:sldChg>
      <pc:sldChg chg="addSp delSp modSp add mod">
        <pc:chgData name="Xin Yan" userId="ecdaa090-3729-4b03-9252-ecdc4af1d9e1" providerId="ADAL" clId="{F33F0EFC-67F1-4C5D-8EFE-5ACDF6BA36DA}" dt="2025-04-21T16:55:21.764" v="1486" actId="14100"/>
        <pc:sldMkLst>
          <pc:docMk/>
          <pc:sldMk cId="1056827524" sldId="270"/>
        </pc:sldMkLst>
        <pc:spChg chg="add mod">
          <ac:chgData name="Xin Yan" userId="ecdaa090-3729-4b03-9252-ecdc4af1d9e1" providerId="ADAL" clId="{F33F0EFC-67F1-4C5D-8EFE-5ACDF6BA36DA}" dt="2025-04-21T16:55:21.764" v="1486" actId="14100"/>
          <ac:spMkLst>
            <pc:docMk/>
            <pc:sldMk cId="1056827524" sldId="270"/>
            <ac:spMk id="2" creationId="{E6E8FA67-115E-84F0-A719-58CD788CAB88}"/>
          </ac:spMkLst>
        </pc:spChg>
        <pc:spChg chg="mod">
          <ac:chgData name="Xin Yan" userId="ecdaa090-3729-4b03-9252-ecdc4af1d9e1" providerId="ADAL" clId="{F33F0EFC-67F1-4C5D-8EFE-5ACDF6BA36DA}" dt="2025-04-21T16:51:46.655" v="1431" actId="20577"/>
          <ac:spMkLst>
            <pc:docMk/>
            <pc:sldMk cId="1056827524" sldId="270"/>
            <ac:spMk id="4" creationId="{ABC5B364-F730-1B0B-36EC-634F44B33669}"/>
          </ac:spMkLst>
        </pc:spChg>
        <pc:spChg chg="del">
          <ac:chgData name="Xin Yan" userId="ecdaa090-3729-4b03-9252-ecdc4af1d9e1" providerId="ADAL" clId="{F33F0EFC-67F1-4C5D-8EFE-5ACDF6BA36DA}" dt="2025-04-21T16:51:36.776" v="1401" actId="478"/>
          <ac:spMkLst>
            <pc:docMk/>
            <pc:sldMk cId="1056827524" sldId="270"/>
            <ac:spMk id="10" creationId="{95925592-F41B-8B20-33C0-8F9752FCE10D}"/>
          </ac:spMkLst>
        </pc:spChg>
        <pc:spChg chg="del">
          <ac:chgData name="Xin Yan" userId="ecdaa090-3729-4b03-9252-ecdc4af1d9e1" providerId="ADAL" clId="{F33F0EFC-67F1-4C5D-8EFE-5ACDF6BA36DA}" dt="2025-04-21T16:51:36.776" v="1401" actId="478"/>
          <ac:spMkLst>
            <pc:docMk/>
            <pc:sldMk cId="1056827524" sldId="270"/>
            <ac:spMk id="11" creationId="{10A8CC66-7E32-E5DB-560D-2A9AB04A379C}"/>
          </ac:spMkLst>
        </pc:spChg>
        <pc:picChg chg="del">
          <ac:chgData name="Xin Yan" userId="ecdaa090-3729-4b03-9252-ecdc4af1d9e1" providerId="ADAL" clId="{F33F0EFC-67F1-4C5D-8EFE-5ACDF6BA36DA}" dt="2025-04-21T16:51:36.776" v="1401" actId="478"/>
          <ac:picMkLst>
            <pc:docMk/>
            <pc:sldMk cId="1056827524" sldId="270"/>
            <ac:picMk id="3" creationId="{68D7BC80-DB1A-7AE7-D698-B437DF488B11}"/>
          </ac:picMkLst>
        </pc:picChg>
        <pc:picChg chg="del">
          <ac:chgData name="Xin Yan" userId="ecdaa090-3729-4b03-9252-ecdc4af1d9e1" providerId="ADAL" clId="{F33F0EFC-67F1-4C5D-8EFE-5ACDF6BA36DA}" dt="2025-04-21T16:51:36.776" v="1401" actId="478"/>
          <ac:picMkLst>
            <pc:docMk/>
            <pc:sldMk cId="1056827524" sldId="270"/>
            <ac:picMk id="6" creationId="{1B810D28-D2D6-5512-C43E-4CDE2189B277}"/>
          </ac:picMkLst>
        </pc:picChg>
      </pc:sldChg>
      <pc:sldChg chg="addSp delSp modSp new mod">
        <pc:chgData name="Xin Yan" userId="ecdaa090-3729-4b03-9252-ecdc4af1d9e1" providerId="ADAL" clId="{F33F0EFC-67F1-4C5D-8EFE-5ACDF6BA36DA}" dt="2025-04-21T16:58:24.036" v="1550" actId="20577"/>
        <pc:sldMkLst>
          <pc:docMk/>
          <pc:sldMk cId="3368394506" sldId="271"/>
        </pc:sldMkLst>
        <pc:spChg chg="del mod">
          <ac:chgData name="Xin Yan" userId="ecdaa090-3729-4b03-9252-ecdc4af1d9e1" providerId="ADAL" clId="{F33F0EFC-67F1-4C5D-8EFE-5ACDF6BA36DA}" dt="2025-04-21T16:55:50.034" v="1503" actId="478"/>
          <ac:spMkLst>
            <pc:docMk/>
            <pc:sldMk cId="3368394506" sldId="271"/>
            <ac:spMk id="2" creationId="{0EE74A4C-E07A-4F0A-24CD-89D700906681}"/>
          </ac:spMkLst>
        </pc:spChg>
        <pc:spChg chg="mod">
          <ac:chgData name="Xin Yan" userId="ecdaa090-3729-4b03-9252-ecdc4af1d9e1" providerId="ADAL" clId="{F33F0EFC-67F1-4C5D-8EFE-5ACDF6BA36DA}" dt="2025-04-21T16:58:24.036" v="1550" actId="20577"/>
          <ac:spMkLst>
            <pc:docMk/>
            <pc:sldMk cId="3368394506" sldId="271"/>
            <ac:spMk id="3" creationId="{173F4F3C-15AC-7101-9334-D5A31406F3FF}"/>
          </ac:spMkLst>
        </pc:spChg>
        <pc:spChg chg="add mod">
          <ac:chgData name="Xin Yan" userId="ecdaa090-3729-4b03-9252-ecdc4af1d9e1" providerId="ADAL" clId="{F33F0EFC-67F1-4C5D-8EFE-5ACDF6BA36DA}" dt="2025-04-21T16:55:46.285" v="1502"/>
          <ac:spMkLst>
            <pc:docMk/>
            <pc:sldMk cId="3368394506" sldId="271"/>
            <ac:spMk id="4" creationId="{87784796-47C9-5251-2087-302AC27B6899}"/>
          </ac:spMkLst>
        </pc:spChg>
        <pc:spChg chg="add del mod">
          <ac:chgData name="Xin Yan" userId="ecdaa090-3729-4b03-9252-ecdc4af1d9e1" providerId="ADAL" clId="{F33F0EFC-67F1-4C5D-8EFE-5ACDF6BA36DA}" dt="2025-04-21T16:56:08.677" v="1506" actId="478"/>
          <ac:spMkLst>
            <pc:docMk/>
            <pc:sldMk cId="3368394506" sldId="271"/>
            <ac:spMk id="6" creationId="{7980B117-A76F-FA1C-A1D9-C151DB20AC14}"/>
          </ac:spMkLst>
        </pc:spChg>
      </pc:sldChg>
      <pc:sldChg chg="addSp delSp modSp new mod setBg setClrOvrMap">
        <pc:chgData name="Xin Yan" userId="ecdaa090-3729-4b03-9252-ecdc4af1d9e1" providerId="ADAL" clId="{F33F0EFC-67F1-4C5D-8EFE-5ACDF6BA36DA}" dt="2025-04-21T18:14:23.791" v="1706" actId="14100"/>
        <pc:sldMkLst>
          <pc:docMk/>
          <pc:sldMk cId="2401578457" sldId="272"/>
        </pc:sldMkLst>
        <pc:spChg chg="del mod ord">
          <ac:chgData name="Xin Yan" userId="ecdaa090-3729-4b03-9252-ecdc4af1d9e1" providerId="ADAL" clId="{F33F0EFC-67F1-4C5D-8EFE-5ACDF6BA36DA}" dt="2025-04-21T18:02:35.580" v="1605" actId="21"/>
          <ac:spMkLst>
            <pc:docMk/>
            <pc:sldMk cId="2401578457" sldId="272"/>
            <ac:spMk id="2" creationId="{CC9C1931-D102-F85F-10D9-0838F068772F}"/>
          </ac:spMkLst>
        </pc:spChg>
        <pc:spChg chg="add mod">
          <ac:chgData name="Xin Yan" userId="ecdaa090-3729-4b03-9252-ecdc4af1d9e1" providerId="ADAL" clId="{F33F0EFC-67F1-4C5D-8EFE-5ACDF6BA36DA}" dt="2025-04-21T18:13:51.600" v="1701" actId="1076"/>
          <ac:spMkLst>
            <pc:docMk/>
            <pc:sldMk cId="2401578457" sldId="272"/>
            <ac:spMk id="3" creationId="{860A843B-2B59-960D-40A3-0D515DAE2AD6}"/>
          </ac:spMkLst>
        </pc:spChg>
        <pc:spChg chg="del">
          <ac:chgData name="Xin Yan" userId="ecdaa090-3729-4b03-9252-ecdc4af1d9e1" providerId="ADAL" clId="{F33F0EFC-67F1-4C5D-8EFE-5ACDF6BA36DA}" dt="2025-04-21T16:58:51.738" v="1584" actId="478"/>
          <ac:spMkLst>
            <pc:docMk/>
            <pc:sldMk cId="2401578457" sldId="272"/>
            <ac:spMk id="3" creationId="{EF1C1B3E-1C78-194A-354B-D5E539FFABF0}"/>
          </ac:spMkLst>
        </pc:spChg>
        <pc:spChg chg="add del mod">
          <ac:chgData name="Xin Yan" userId="ecdaa090-3729-4b03-9252-ecdc4af1d9e1" providerId="ADAL" clId="{F33F0EFC-67F1-4C5D-8EFE-5ACDF6BA36DA}" dt="2025-04-21T18:02:46.645" v="1606" actId="478"/>
          <ac:spMkLst>
            <pc:docMk/>
            <pc:sldMk cId="2401578457" sldId="272"/>
            <ac:spMk id="6" creationId="{B3448416-A4F6-511A-F9EB-35C8FFB9F5B5}"/>
          </ac:spMkLst>
        </pc:spChg>
        <pc:spChg chg="add del">
          <ac:chgData name="Xin Yan" userId="ecdaa090-3729-4b03-9252-ecdc4af1d9e1" providerId="ADAL" clId="{F33F0EFC-67F1-4C5D-8EFE-5ACDF6BA36DA}" dt="2025-04-21T18:00:58.196" v="1603" actId="26606"/>
          <ac:spMkLst>
            <pc:docMk/>
            <pc:sldMk cId="2401578457" sldId="272"/>
            <ac:spMk id="7" creationId="{774A975B-A886-5202-0489-6965514A0D14}"/>
          </ac:spMkLst>
        </pc:spChg>
        <pc:spChg chg="add del">
          <ac:chgData name="Xin Yan" userId="ecdaa090-3729-4b03-9252-ecdc4af1d9e1" providerId="ADAL" clId="{F33F0EFC-67F1-4C5D-8EFE-5ACDF6BA36DA}" dt="2025-04-21T18:00:58.196" v="1603" actId="26606"/>
          <ac:spMkLst>
            <pc:docMk/>
            <pc:sldMk cId="2401578457" sldId="272"/>
            <ac:spMk id="9" creationId="{AA083F47-750E-A41F-1E5A-EFB054507C70}"/>
          </ac:spMkLst>
        </pc:spChg>
        <pc:spChg chg="add del">
          <ac:chgData name="Xin Yan" userId="ecdaa090-3729-4b03-9252-ecdc4af1d9e1" providerId="ADAL" clId="{F33F0EFC-67F1-4C5D-8EFE-5ACDF6BA36DA}" dt="2025-04-21T18:00:58.196" v="1603" actId="26606"/>
          <ac:spMkLst>
            <pc:docMk/>
            <pc:sldMk cId="2401578457" sldId="272"/>
            <ac:spMk id="11" creationId="{EA67E988-5919-57BB-C7DE-D3EAD38A3045}"/>
          </ac:spMkLst>
        </pc:spChg>
        <pc:spChg chg="add mod">
          <ac:chgData name="Xin Yan" userId="ecdaa090-3729-4b03-9252-ecdc4af1d9e1" providerId="ADAL" clId="{F33F0EFC-67F1-4C5D-8EFE-5ACDF6BA36DA}" dt="2025-04-21T18:13:59.774" v="1702" actId="1076"/>
          <ac:spMkLst>
            <pc:docMk/>
            <pc:sldMk cId="2401578457" sldId="272"/>
            <ac:spMk id="12" creationId="{8E0AE31B-66CB-0262-843D-8C492F8F90E3}"/>
          </ac:spMkLst>
        </pc:spChg>
        <pc:spChg chg="add del">
          <ac:chgData name="Xin Yan" userId="ecdaa090-3729-4b03-9252-ecdc4af1d9e1" providerId="ADAL" clId="{F33F0EFC-67F1-4C5D-8EFE-5ACDF6BA36DA}" dt="2025-04-21T18:00:58.196" v="1603" actId="26606"/>
          <ac:spMkLst>
            <pc:docMk/>
            <pc:sldMk cId="2401578457" sldId="272"/>
            <ac:spMk id="13" creationId="{C7EFAAB5-34A3-C2FC-70BA-7720CC8ADBAC}"/>
          </ac:spMkLst>
        </pc:spChg>
        <pc:spChg chg="add del">
          <ac:chgData name="Xin Yan" userId="ecdaa090-3729-4b03-9252-ecdc4af1d9e1" providerId="ADAL" clId="{F33F0EFC-67F1-4C5D-8EFE-5ACDF6BA36DA}" dt="2025-04-21T18:00:58.196" v="1603" actId="26606"/>
          <ac:spMkLst>
            <pc:docMk/>
            <pc:sldMk cId="2401578457" sldId="272"/>
            <ac:spMk id="15" creationId="{A8A44BC8-2508-4575-75F6-0ED3F11E721E}"/>
          </ac:spMkLst>
        </pc:spChg>
        <pc:spChg chg="add del">
          <ac:chgData name="Xin Yan" userId="ecdaa090-3729-4b03-9252-ecdc4af1d9e1" providerId="ADAL" clId="{F33F0EFC-67F1-4C5D-8EFE-5ACDF6BA36DA}" dt="2025-04-21T18:00:58.196" v="1603" actId="26606"/>
          <ac:spMkLst>
            <pc:docMk/>
            <pc:sldMk cId="2401578457" sldId="272"/>
            <ac:spMk id="17" creationId="{74BCF1CC-D6F1-21D9-307D-C36BA9E87FB8}"/>
          </ac:spMkLst>
        </pc:spChg>
        <pc:spChg chg="add mod">
          <ac:chgData name="Xin Yan" userId="ecdaa090-3729-4b03-9252-ecdc4af1d9e1" providerId="ADAL" clId="{F33F0EFC-67F1-4C5D-8EFE-5ACDF6BA36DA}" dt="2025-04-21T18:14:07.262" v="1704" actId="1076"/>
          <ac:spMkLst>
            <pc:docMk/>
            <pc:sldMk cId="2401578457" sldId="272"/>
            <ac:spMk id="19" creationId="{0E1C0E33-B9BA-AD05-096C-C4D037F2518D}"/>
          </ac:spMkLst>
        </pc:spChg>
        <pc:spChg chg="add del">
          <ac:chgData name="Xin Yan" userId="ecdaa090-3729-4b03-9252-ecdc4af1d9e1" providerId="ADAL" clId="{F33F0EFC-67F1-4C5D-8EFE-5ACDF6BA36DA}" dt="2025-04-21T18:02:59.059" v="1609" actId="26606"/>
          <ac:spMkLst>
            <pc:docMk/>
            <pc:sldMk cId="2401578457" sldId="272"/>
            <ac:spMk id="22" creationId="{774A975B-A886-5202-0489-6965514A0D14}"/>
          </ac:spMkLst>
        </pc:spChg>
        <pc:spChg chg="add del">
          <ac:chgData name="Xin Yan" userId="ecdaa090-3729-4b03-9252-ecdc4af1d9e1" providerId="ADAL" clId="{F33F0EFC-67F1-4C5D-8EFE-5ACDF6BA36DA}" dt="2025-04-21T18:02:59.059" v="1609" actId="26606"/>
          <ac:spMkLst>
            <pc:docMk/>
            <pc:sldMk cId="2401578457" sldId="272"/>
            <ac:spMk id="24" creationId="{EA67E988-5919-57BB-C7DE-D3EAD38A3045}"/>
          </ac:spMkLst>
        </pc:spChg>
        <pc:spChg chg="add del">
          <ac:chgData name="Xin Yan" userId="ecdaa090-3729-4b03-9252-ecdc4af1d9e1" providerId="ADAL" clId="{F33F0EFC-67F1-4C5D-8EFE-5ACDF6BA36DA}" dt="2025-04-21T18:02:59.059" v="1609" actId="26606"/>
          <ac:spMkLst>
            <pc:docMk/>
            <pc:sldMk cId="2401578457" sldId="272"/>
            <ac:spMk id="26" creationId="{E20BB609-EF92-42DB-836C-0699A590B5CF}"/>
          </ac:spMkLst>
        </pc:spChg>
        <pc:spChg chg="add del">
          <ac:chgData name="Xin Yan" userId="ecdaa090-3729-4b03-9252-ecdc4af1d9e1" providerId="ADAL" clId="{F33F0EFC-67F1-4C5D-8EFE-5ACDF6BA36DA}" dt="2025-04-21T18:02:59.059" v="1609" actId="26606"/>
          <ac:spMkLst>
            <pc:docMk/>
            <pc:sldMk cId="2401578457" sldId="272"/>
            <ac:spMk id="28" creationId="{67B3E2DB-180D-4752-BBB6-987822D6BC7D}"/>
          </ac:spMkLst>
        </pc:spChg>
        <pc:spChg chg="add del">
          <ac:chgData name="Xin Yan" userId="ecdaa090-3729-4b03-9252-ecdc4af1d9e1" providerId="ADAL" clId="{F33F0EFC-67F1-4C5D-8EFE-5ACDF6BA36DA}" dt="2025-04-21T18:02:59.059" v="1609" actId="26606"/>
          <ac:spMkLst>
            <pc:docMk/>
            <pc:sldMk cId="2401578457" sldId="272"/>
            <ac:spMk id="30" creationId="{B2C335F7-F61C-4EB4-80F2-4B1438FE66BB}"/>
          </ac:spMkLst>
        </pc:spChg>
        <pc:spChg chg="add del">
          <ac:chgData name="Xin Yan" userId="ecdaa090-3729-4b03-9252-ecdc4af1d9e1" providerId="ADAL" clId="{F33F0EFC-67F1-4C5D-8EFE-5ACDF6BA36DA}" dt="2025-04-21T18:02:59.057" v="1608" actId="26606"/>
          <ac:spMkLst>
            <pc:docMk/>
            <pc:sldMk cId="2401578457" sldId="272"/>
            <ac:spMk id="35" creationId="{E20BB609-EF92-42DB-836C-0699A590B5CF}"/>
          </ac:spMkLst>
        </pc:spChg>
        <pc:spChg chg="add del">
          <ac:chgData name="Xin Yan" userId="ecdaa090-3729-4b03-9252-ecdc4af1d9e1" providerId="ADAL" clId="{F33F0EFC-67F1-4C5D-8EFE-5ACDF6BA36DA}" dt="2025-04-21T18:02:59.057" v="1608" actId="26606"/>
          <ac:spMkLst>
            <pc:docMk/>
            <pc:sldMk cId="2401578457" sldId="272"/>
            <ac:spMk id="37" creationId="{B2C335F7-F61C-4EB4-80F2-4B1438FE66BB}"/>
          </ac:spMkLst>
        </pc:spChg>
        <pc:spChg chg="add">
          <ac:chgData name="Xin Yan" userId="ecdaa090-3729-4b03-9252-ecdc4af1d9e1" providerId="ADAL" clId="{F33F0EFC-67F1-4C5D-8EFE-5ACDF6BA36DA}" dt="2025-04-21T18:02:59.059" v="1609" actId="26606"/>
          <ac:spMkLst>
            <pc:docMk/>
            <pc:sldMk cId="2401578457" sldId="272"/>
            <ac:spMk id="39" creationId="{E20BB609-EF92-42DB-836C-0699A590B5CF}"/>
          </ac:spMkLst>
        </pc:spChg>
        <pc:picChg chg="add del mod ord">
          <ac:chgData name="Xin Yan" userId="ecdaa090-3729-4b03-9252-ecdc4af1d9e1" providerId="ADAL" clId="{F33F0EFC-67F1-4C5D-8EFE-5ACDF6BA36DA}" dt="2025-04-21T18:03:27.247" v="1611" actId="478"/>
          <ac:picMkLst>
            <pc:docMk/>
            <pc:sldMk cId="2401578457" sldId="272"/>
            <ac:picMk id="4" creationId="{8B9EAF30-A973-96A6-6CDC-912FEB092649}"/>
          </ac:picMkLst>
        </pc:picChg>
        <pc:picChg chg="add mod">
          <ac:chgData name="Xin Yan" userId="ecdaa090-3729-4b03-9252-ecdc4af1d9e1" providerId="ADAL" clId="{F33F0EFC-67F1-4C5D-8EFE-5ACDF6BA36DA}" dt="2025-04-21T18:13:30.168" v="1692" actId="1076"/>
          <ac:picMkLst>
            <pc:docMk/>
            <pc:sldMk cId="2401578457" sldId="272"/>
            <ac:picMk id="8" creationId="{C1EB2C54-BEC0-E2BC-E078-EC6D29EE9772}"/>
          </ac:picMkLst>
        </pc:picChg>
        <pc:cxnChg chg="add mod">
          <ac:chgData name="Xin Yan" userId="ecdaa090-3729-4b03-9252-ecdc4af1d9e1" providerId="ADAL" clId="{F33F0EFC-67F1-4C5D-8EFE-5ACDF6BA36DA}" dt="2025-04-21T18:14:23.791" v="1706" actId="14100"/>
          <ac:cxnSpMkLst>
            <pc:docMk/>
            <pc:sldMk cId="2401578457" sldId="272"/>
            <ac:cxnSpMk id="16" creationId="{7A369758-943F-F500-1748-61ADA93E2FEE}"/>
          </ac:cxnSpMkLst>
        </pc:cxnChg>
      </pc:sldChg>
      <pc:sldChg chg="new del">
        <pc:chgData name="Xin Yan" userId="ecdaa090-3729-4b03-9252-ecdc4af1d9e1" providerId="ADAL" clId="{F33F0EFC-67F1-4C5D-8EFE-5ACDF6BA36DA}" dt="2025-04-21T18:04:17.943" v="1620" actId="47"/>
        <pc:sldMkLst>
          <pc:docMk/>
          <pc:sldMk cId="3986226839" sldId="2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AF57CE-66C4-4361-9E4C-C9C5C89A2F81}" type="datetimeFigureOut">
              <a:rPr lang="zh-CN" altLang="en-US" smtClean="0"/>
              <a:t>2025/4/21</a:t>
            </a:fld>
            <a:endParaRPr lang="zh-CN"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EE4086-78F0-4979-B555-394E481BA059}" type="slidenum">
              <a:rPr lang="zh-CN" altLang="en-US" smtClean="0"/>
              <a:t>‹#›</a:t>
            </a:fld>
            <a:endParaRPr lang="zh-CN" altLang="en-US"/>
          </a:p>
        </p:txBody>
      </p:sp>
    </p:spTree>
    <p:extLst>
      <p:ext uri="{BB962C8B-B14F-4D97-AF65-F5344CB8AC3E}">
        <p14:creationId xmlns:p14="http://schemas.microsoft.com/office/powerpoint/2010/main" val="3247873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With the rapid development of remote sensing data and computing power, wetland remote sensing classification is also moving towards a global scale. </a:t>
            </a:r>
          </a:p>
          <a:p>
            <a:r>
              <a:rPr lang="en-US" altLang="zh-CN" dirty="0"/>
              <a:t>But there are still many problems, such as different studies use different samples, sensors, classification methods and classification features, which makes their results incomparable.</a:t>
            </a:r>
            <a:endParaRPr lang="zh-CN" altLang="en-US" dirty="0"/>
          </a:p>
        </p:txBody>
      </p:sp>
      <p:sp>
        <p:nvSpPr>
          <p:cNvPr id="4" name="Slide Number Placeholder 3"/>
          <p:cNvSpPr>
            <a:spLocks noGrp="1"/>
          </p:cNvSpPr>
          <p:nvPr>
            <p:ph type="sldNum" sz="quarter" idx="5"/>
          </p:nvPr>
        </p:nvSpPr>
        <p:spPr/>
        <p:txBody>
          <a:bodyPr/>
          <a:lstStyle/>
          <a:p>
            <a:fld id="{5BEE4086-78F0-4979-B555-394E481BA059}" type="slidenum">
              <a:rPr lang="zh-CN" altLang="en-US" smtClean="0"/>
              <a:t>2</a:t>
            </a:fld>
            <a:endParaRPr lang="zh-CN" altLang="en-US"/>
          </a:p>
        </p:txBody>
      </p:sp>
    </p:spTree>
    <p:extLst>
      <p:ext uri="{BB962C8B-B14F-4D97-AF65-F5344CB8AC3E}">
        <p14:creationId xmlns:p14="http://schemas.microsoft.com/office/powerpoint/2010/main" val="319839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 results showed that wetlands and non-wetlands were the most difficult to distinguish on all three sensors, while non-wetlands and water bodies were the easiest.</a:t>
            </a:r>
          </a:p>
          <a:p>
            <a:r>
              <a:rPr lang="en-US" altLang="zh-CN" dirty="0"/>
              <a:t>B6, MNDWI, and NDVI have the largest JM distance.</a:t>
            </a:r>
          </a:p>
          <a:p>
            <a:r>
              <a:rPr lang="en-US" altLang="zh-CN" dirty="0"/>
              <a:t>I tested it again with random forest and the results showed that B10 and MNDWI were most helpful.</a:t>
            </a:r>
            <a:endParaRPr lang="zh-CN" altLang="en-US" dirty="0"/>
          </a:p>
        </p:txBody>
      </p:sp>
      <p:sp>
        <p:nvSpPr>
          <p:cNvPr id="4" name="Slide Number Placeholder 3"/>
          <p:cNvSpPr>
            <a:spLocks noGrp="1"/>
          </p:cNvSpPr>
          <p:nvPr>
            <p:ph type="sldNum" sz="quarter" idx="5"/>
          </p:nvPr>
        </p:nvSpPr>
        <p:spPr/>
        <p:txBody>
          <a:bodyPr/>
          <a:lstStyle/>
          <a:p>
            <a:fld id="{5BEE4086-78F0-4979-B555-394E481BA059}" type="slidenum">
              <a:rPr lang="zh-CN" altLang="en-US" smtClean="0"/>
              <a:t>11</a:t>
            </a:fld>
            <a:endParaRPr lang="zh-CN" altLang="en-US"/>
          </a:p>
        </p:txBody>
      </p:sp>
    </p:spTree>
    <p:extLst>
      <p:ext uri="{BB962C8B-B14F-4D97-AF65-F5344CB8AC3E}">
        <p14:creationId xmlns:p14="http://schemas.microsoft.com/office/powerpoint/2010/main" val="298816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Finally, taking Landsat as an example, I give a range. If you want to use this indicator, what its value should be, and what is the best value to completely separate the three.</a:t>
            </a:r>
            <a:endParaRPr lang="zh-CN" altLang="en-US" dirty="0"/>
          </a:p>
        </p:txBody>
      </p:sp>
      <p:sp>
        <p:nvSpPr>
          <p:cNvPr id="4" name="Slide Number Placeholder 3"/>
          <p:cNvSpPr>
            <a:spLocks noGrp="1"/>
          </p:cNvSpPr>
          <p:nvPr>
            <p:ph type="sldNum" sz="quarter" idx="5"/>
          </p:nvPr>
        </p:nvSpPr>
        <p:spPr/>
        <p:txBody>
          <a:bodyPr/>
          <a:lstStyle/>
          <a:p>
            <a:fld id="{5BEE4086-78F0-4979-B555-394E481BA059}" type="slidenum">
              <a:rPr lang="zh-CN" altLang="en-US" smtClean="0"/>
              <a:t>12</a:t>
            </a:fld>
            <a:endParaRPr lang="zh-CN" altLang="en-US"/>
          </a:p>
        </p:txBody>
      </p:sp>
    </p:spTree>
    <p:extLst>
      <p:ext uri="{BB962C8B-B14F-4D97-AF65-F5344CB8AC3E}">
        <p14:creationId xmlns:p14="http://schemas.microsoft.com/office/powerpoint/2010/main" val="302576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Here is a summary of the information provided by each sensor. If you want to distinguish non-wet areas, you'd better use the shortwave band and LSWI indicators. If you want to distinguish water bodies from wet areas, you'd better use MNDWI, NDVI, NDWI and thermal infrared bands. The C band can distinguish water bodies very well, but its ability to distinguish wetlands is very limited.</a:t>
            </a:r>
            <a:endParaRPr lang="zh-CN" altLang="en-US" dirty="0"/>
          </a:p>
        </p:txBody>
      </p:sp>
      <p:sp>
        <p:nvSpPr>
          <p:cNvPr id="4" name="Slide Number Placeholder 3"/>
          <p:cNvSpPr>
            <a:spLocks noGrp="1"/>
          </p:cNvSpPr>
          <p:nvPr>
            <p:ph type="sldNum" sz="quarter" idx="5"/>
          </p:nvPr>
        </p:nvSpPr>
        <p:spPr/>
        <p:txBody>
          <a:bodyPr/>
          <a:lstStyle/>
          <a:p>
            <a:fld id="{5BEE4086-78F0-4979-B555-394E481BA059}" type="slidenum">
              <a:rPr lang="zh-CN" altLang="en-US" smtClean="0"/>
              <a:t>13</a:t>
            </a:fld>
            <a:endParaRPr lang="zh-CN" altLang="en-US"/>
          </a:p>
        </p:txBody>
      </p:sp>
    </p:spTree>
    <p:extLst>
      <p:ext uri="{BB962C8B-B14F-4D97-AF65-F5344CB8AC3E}">
        <p14:creationId xmlns:p14="http://schemas.microsoft.com/office/powerpoint/2010/main" val="1581858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 values ​​of the same location in different sensor images are different, so can we use them directly? The answer is that it is best to convert them, and here is the conversion factor.</a:t>
            </a:r>
            <a:endParaRPr lang="zh-CN" altLang="en-US" dirty="0"/>
          </a:p>
        </p:txBody>
      </p:sp>
      <p:sp>
        <p:nvSpPr>
          <p:cNvPr id="4" name="Slide Number Placeholder 3"/>
          <p:cNvSpPr>
            <a:spLocks noGrp="1"/>
          </p:cNvSpPr>
          <p:nvPr>
            <p:ph type="sldNum" sz="quarter" idx="5"/>
          </p:nvPr>
        </p:nvSpPr>
        <p:spPr/>
        <p:txBody>
          <a:bodyPr/>
          <a:lstStyle/>
          <a:p>
            <a:fld id="{5BEE4086-78F0-4979-B555-394E481BA059}" type="slidenum">
              <a:rPr lang="zh-CN" altLang="en-US" smtClean="0"/>
              <a:t>14</a:t>
            </a:fld>
            <a:endParaRPr lang="zh-CN" altLang="en-US"/>
          </a:p>
        </p:txBody>
      </p:sp>
    </p:spTree>
    <p:extLst>
      <p:ext uri="{BB962C8B-B14F-4D97-AF65-F5344CB8AC3E}">
        <p14:creationId xmlns:p14="http://schemas.microsoft.com/office/powerpoint/2010/main" val="3770387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As shown in this table of several global wetland datasets, wetlands can be considered as a whole or broken down into swamps, mudflats, etc.</a:t>
            </a:r>
            <a:endParaRPr lang="zh-CN" altLang="en-US" dirty="0"/>
          </a:p>
        </p:txBody>
      </p:sp>
      <p:sp>
        <p:nvSpPr>
          <p:cNvPr id="4" name="Slide Number Placeholder 3"/>
          <p:cNvSpPr>
            <a:spLocks noGrp="1"/>
          </p:cNvSpPr>
          <p:nvPr>
            <p:ph type="sldNum" sz="quarter" idx="5"/>
          </p:nvPr>
        </p:nvSpPr>
        <p:spPr/>
        <p:txBody>
          <a:bodyPr/>
          <a:lstStyle/>
          <a:p>
            <a:fld id="{5BEE4086-78F0-4979-B555-394E481BA059}" type="slidenum">
              <a:rPr lang="zh-CN" altLang="en-US" smtClean="0"/>
              <a:t>3</a:t>
            </a:fld>
            <a:endParaRPr lang="zh-CN" altLang="en-US"/>
          </a:p>
        </p:txBody>
      </p:sp>
    </p:spTree>
    <p:extLst>
      <p:ext uri="{BB962C8B-B14F-4D97-AF65-F5344CB8AC3E}">
        <p14:creationId xmlns:p14="http://schemas.microsoft.com/office/powerpoint/2010/main" val="2782370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These differences greatly limit the applicability of our research results. </a:t>
            </a:r>
          </a:p>
          <a:p>
            <a:r>
              <a:rPr lang="en-US" altLang="zh-CN" dirty="0"/>
              <a:t>Users and researchers of the dataset are also very confused. How should I obtain my samples, what remote sensing data should I use, and what features and classification methods should I choose?</a:t>
            </a:r>
            <a:endParaRPr lang="zh-CN" altLang="en-US" dirty="0"/>
          </a:p>
        </p:txBody>
      </p:sp>
      <p:sp>
        <p:nvSpPr>
          <p:cNvPr id="4" name="Slide Number Placeholder 3"/>
          <p:cNvSpPr>
            <a:spLocks noGrp="1"/>
          </p:cNvSpPr>
          <p:nvPr>
            <p:ph type="sldNum" sz="quarter" idx="5"/>
          </p:nvPr>
        </p:nvSpPr>
        <p:spPr/>
        <p:txBody>
          <a:bodyPr/>
          <a:lstStyle/>
          <a:p>
            <a:fld id="{5BEE4086-78F0-4979-B555-394E481BA059}" type="slidenum">
              <a:rPr lang="zh-CN" altLang="en-US" smtClean="0"/>
              <a:t>4</a:t>
            </a:fld>
            <a:endParaRPr lang="zh-CN" altLang="en-US"/>
          </a:p>
        </p:txBody>
      </p:sp>
    </p:spTree>
    <p:extLst>
      <p:ext uri="{BB962C8B-B14F-4D97-AF65-F5344CB8AC3E}">
        <p14:creationId xmlns:p14="http://schemas.microsoft.com/office/powerpoint/2010/main" val="3406403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These questions inspired me to propose three goals. First, develop a process to automatically produce global wetland sample points. Second, test the advantages and disadvantages of several mainstream remote sensing data in distinguishing the three major categories of wetlands, non-wetlands and water bodies. Finally, explore whether these data sets can be combined to jointly promote the development of wetland classification research.</a:t>
            </a:r>
            <a:endParaRPr lang="zh-CN" altLang="en-US" dirty="0"/>
          </a:p>
        </p:txBody>
      </p:sp>
      <p:sp>
        <p:nvSpPr>
          <p:cNvPr id="4" name="Slide Number Placeholder 3"/>
          <p:cNvSpPr>
            <a:spLocks noGrp="1"/>
          </p:cNvSpPr>
          <p:nvPr>
            <p:ph type="sldNum" sz="quarter" idx="5"/>
          </p:nvPr>
        </p:nvSpPr>
        <p:spPr/>
        <p:txBody>
          <a:bodyPr/>
          <a:lstStyle/>
          <a:p>
            <a:fld id="{5BEE4086-78F0-4979-B555-394E481BA059}" type="slidenum">
              <a:rPr lang="zh-CN" altLang="en-US" smtClean="0"/>
              <a:t>5</a:t>
            </a:fld>
            <a:endParaRPr lang="zh-CN" altLang="en-US"/>
          </a:p>
        </p:txBody>
      </p:sp>
    </p:spTree>
    <p:extLst>
      <p:ext uri="{BB962C8B-B14F-4D97-AF65-F5344CB8AC3E}">
        <p14:creationId xmlns:p14="http://schemas.microsoft.com/office/powerpoint/2010/main" val="2470227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5BEE4086-78F0-4979-B555-394E481BA059}" type="slidenum">
              <a:rPr lang="zh-CN" altLang="en-US" smtClean="0"/>
              <a:t>6</a:t>
            </a:fld>
            <a:endParaRPr lang="zh-CN" altLang="en-US"/>
          </a:p>
        </p:txBody>
      </p:sp>
    </p:spTree>
    <p:extLst>
      <p:ext uri="{BB962C8B-B14F-4D97-AF65-F5344CB8AC3E}">
        <p14:creationId xmlns:p14="http://schemas.microsoft.com/office/powerpoint/2010/main" val="1089035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 prepared 500,000 samples and a global grid, allocated the sample size for each grid based on the proportion of potential wetlands, water bodies, and non-wetlands in each grid, and performed preliminary type confirmation.</a:t>
            </a:r>
            <a:endParaRPr lang="zh-CN" altLang="en-US" dirty="0"/>
          </a:p>
        </p:txBody>
      </p:sp>
      <p:sp>
        <p:nvSpPr>
          <p:cNvPr id="4" name="Slide Number Placeholder 3"/>
          <p:cNvSpPr>
            <a:spLocks noGrp="1"/>
          </p:cNvSpPr>
          <p:nvPr>
            <p:ph type="sldNum" sz="quarter" idx="5"/>
          </p:nvPr>
        </p:nvSpPr>
        <p:spPr/>
        <p:txBody>
          <a:bodyPr/>
          <a:lstStyle/>
          <a:p>
            <a:fld id="{5BEE4086-78F0-4979-B555-394E481BA059}" type="slidenum">
              <a:rPr lang="zh-CN" altLang="en-US" smtClean="0"/>
              <a:t>7</a:t>
            </a:fld>
            <a:endParaRPr lang="zh-CN" altLang="en-US"/>
          </a:p>
        </p:txBody>
      </p:sp>
    </p:spTree>
    <p:extLst>
      <p:ext uri="{BB962C8B-B14F-4D97-AF65-F5344CB8AC3E}">
        <p14:creationId xmlns:p14="http://schemas.microsoft.com/office/powerpoint/2010/main" val="2925494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Then the types were reconfirmed based on 13 global and regional wetland-related datasets. This was not enough. I also extracted the spectra, indices, and statistics of these samples from four sensors in 2020, involving millions of images.</a:t>
            </a:r>
          </a:p>
          <a:p>
            <a:r>
              <a:rPr lang="en-US" altLang="zh-CN" dirty="0"/>
              <a:t>Finally, I selected samples within one standard deviation of different types and confirmed them the third times.</a:t>
            </a:r>
            <a:endParaRPr lang="zh-CN" altLang="en-US" dirty="0"/>
          </a:p>
        </p:txBody>
      </p:sp>
      <p:sp>
        <p:nvSpPr>
          <p:cNvPr id="4" name="Slide Number Placeholder 3"/>
          <p:cNvSpPr>
            <a:spLocks noGrp="1"/>
          </p:cNvSpPr>
          <p:nvPr>
            <p:ph type="sldNum" sz="quarter" idx="5"/>
          </p:nvPr>
        </p:nvSpPr>
        <p:spPr/>
        <p:txBody>
          <a:bodyPr/>
          <a:lstStyle/>
          <a:p>
            <a:fld id="{5BEE4086-78F0-4979-B555-394E481BA059}" type="slidenum">
              <a:rPr lang="zh-CN" altLang="en-US" smtClean="0"/>
              <a:t>8</a:t>
            </a:fld>
            <a:endParaRPr lang="zh-CN" altLang="en-US"/>
          </a:p>
        </p:txBody>
      </p:sp>
    </p:spTree>
    <p:extLst>
      <p:ext uri="{BB962C8B-B14F-4D97-AF65-F5344CB8AC3E}">
        <p14:creationId xmlns:p14="http://schemas.microsoft.com/office/powerpoint/2010/main" val="2880064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Here are the sample counts for different sensor choices and their distribution.</a:t>
            </a:r>
            <a:endParaRPr lang="zh-CN" altLang="en-US" dirty="0"/>
          </a:p>
        </p:txBody>
      </p:sp>
      <p:sp>
        <p:nvSpPr>
          <p:cNvPr id="4" name="Slide Number Placeholder 3"/>
          <p:cNvSpPr>
            <a:spLocks noGrp="1"/>
          </p:cNvSpPr>
          <p:nvPr>
            <p:ph type="sldNum" sz="quarter" idx="5"/>
          </p:nvPr>
        </p:nvSpPr>
        <p:spPr/>
        <p:txBody>
          <a:bodyPr/>
          <a:lstStyle/>
          <a:p>
            <a:fld id="{5BEE4086-78F0-4979-B555-394E481BA059}" type="slidenum">
              <a:rPr lang="zh-CN" altLang="en-US" smtClean="0"/>
              <a:t>9</a:t>
            </a:fld>
            <a:endParaRPr lang="zh-CN" altLang="en-US"/>
          </a:p>
        </p:txBody>
      </p:sp>
    </p:spTree>
    <p:extLst>
      <p:ext uri="{BB962C8B-B14F-4D97-AF65-F5344CB8AC3E}">
        <p14:creationId xmlns:p14="http://schemas.microsoft.com/office/powerpoint/2010/main" val="985817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Based on these samples, I further explored how different types of spectral performance differed, and selected four methods to calculate their similarity.</a:t>
            </a:r>
            <a:endParaRPr lang="zh-CN" altLang="en-US" dirty="0"/>
          </a:p>
        </p:txBody>
      </p:sp>
      <p:sp>
        <p:nvSpPr>
          <p:cNvPr id="4" name="Slide Number Placeholder 3"/>
          <p:cNvSpPr>
            <a:spLocks noGrp="1"/>
          </p:cNvSpPr>
          <p:nvPr>
            <p:ph type="sldNum" sz="quarter" idx="5"/>
          </p:nvPr>
        </p:nvSpPr>
        <p:spPr/>
        <p:txBody>
          <a:bodyPr/>
          <a:lstStyle/>
          <a:p>
            <a:fld id="{5BEE4086-78F0-4979-B555-394E481BA059}" type="slidenum">
              <a:rPr lang="zh-CN" altLang="en-US" smtClean="0"/>
              <a:t>10</a:t>
            </a:fld>
            <a:endParaRPr lang="zh-CN" altLang="en-US"/>
          </a:p>
        </p:txBody>
      </p:sp>
    </p:spTree>
    <p:extLst>
      <p:ext uri="{BB962C8B-B14F-4D97-AF65-F5344CB8AC3E}">
        <p14:creationId xmlns:p14="http://schemas.microsoft.com/office/powerpoint/2010/main" val="2298015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4/21/2025</a:t>
            </a:fld>
            <a:endParaRPr lang="en-US"/>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008004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4/21/2025</a:t>
            </a:fld>
            <a:endParaRPr lang="en-US"/>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865545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4/21/2025</a:t>
            </a:fld>
            <a:endParaRPr lang="en-US"/>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1464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4/21/2025</a:t>
            </a:fld>
            <a:endParaRPr lang="en-US"/>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154089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4/21/2025</a:t>
            </a:fld>
            <a:endParaRPr lang="en-US"/>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479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4/21/2025</a:t>
            </a:fld>
            <a:endParaRPr lang="en-US"/>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36050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4/21/2025</a:t>
            </a:fld>
            <a:endParaRPr lang="en-US"/>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83471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4/21/2025</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405668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4/21/2025</a:t>
            </a:fld>
            <a:endParaRPr lang="en-US"/>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81945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4/21/2025</a:t>
            </a:fld>
            <a:endParaRPr lang="en-US"/>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450811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4/21/2025</a:t>
            </a:fld>
            <a:endParaRPr lang="en-US"/>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396648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4/21/2025</a:t>
            </a:fld>
            <a:endParaRPr lang="en-US"/>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a:t>
            </a:fld>
            <a:endParaRPr lang="en-US"/>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0031003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tmp"/><Relationship Id="rId4" Type="http://schemas.openxmlformats.org/officeDocument/2006/relationships/image" Target="../media/image28.tmp"/></Relationships>
</file>

<file path=ppt/slides/_rels/slide12.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tm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0.png"/><Relationship Id="rId5" Type="http://schemas.openxmlformats.org/officeDocument/2006/relationships/image" Target="../media/image34.png"/><Relationship Id="rId4" Type="http://schemas.openxmlformats.org/officeDocument/2006/relationships/image" Target="../media/image33.tm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tmp"/><Relationship Id="rId3" Type="http://schemas.openxmlformats.org/officeDocument/2006/relationships/image" Target="../media/image13.tmp"/><Relationship Id="rId7" Type="http://schemas.openxmlformats.org/officeDocument/2006/relationships/image" Target="../media/image17.tm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tmp"/><Relationship Id="rId5" Type="http://schemas.openxmlformats.org/officeDocument/2006/relationships/image" Target="../media/image15.tmp"/><Relationship Id="rId4" Type="http://schemas.openxmlformats.org/officeDocument/2006/relationships/image" Target="../media/image14.tmp"/><Relationship Id="rId9" Type="http://schemas.openxmlformats.org/officeDocument/2006/relationships/image" Target="../media/image19.tmp"/></Relationships>
</file>

<file path=ppt/slides/_rels/slide9.xml.rels><?xml version="1.0" encoding="UTF-8" standalone="yes"?>
<Relationships xmlns="http://schemas.openxmlformats.org/package/2006/relationships"><Relationship Id="rId3" Type="http://schemas.openxmlformats.org/officeDocument/2006/relationships/image" Target="../media/image20.tmp"/><Relationship Id="rId7" Type="http://schemas.openxmlformats.org/officeDocument/2006/relationships/image" Target="../media/image24.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E2F724-2FB3-4D1D-A730-739B8654C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erial view of a river&#10;&#10;AI-generated content may be incorrect.">
            <a:extLst>
              <a:ext uri="{FF2B5EF4-FFF2-40B4-BE49-F238E27FC236}">
                <a16:creationId xmlns:a16="http://schemas.microsoft.com/office/drawing/2014/main" id="{2B81623F-B7F5-BADE-FFED-7669C485E146}"/>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7944" b="7944"/>
          <a:stretch/>
        </p:blipFill>
        <p:spPr>
          <a:xfrm>
            <a:off x="-2" y="-2"/>
            <a:ext cx="12192001" cy="6858001"/>
          </a:xfrm>
          <a:prstGeom prst="rect">
            <a:avLst/>
          </a:prstGeom>
        </p:spPr>
      </p:pic>
      <p:sp>
        <p:nvSpPr>
          <p:cNvPr id="2" name="Title 1">
            <a:extLst>
              <a:ext uri="{FF2B5EF4-FFF2-40B4-BE49-F238E27FC236}">
                <a16:creationId xmlns:a16="http://schemas.microsoft.com/office/drawing/2014/main" id="{B8869D01-18CE-A237-4848-5E2A76D60131}"/>
              </a:ext>
            </a:extLst>
          </p:cNvPr>
          <p:cNvSpPr>
            <a:spLocks noGrp="1"/>
          </p:cNvSpPr>
          <p:nvPr>
            <p:ph type="ctrTitle"/>
          </p:nvPr>
        </p:nvSpPr>
        <p:spPr>
          <a:xfrm>
            <a:off x="517869" y="1366878"/>
            <a:ext cx="10025562" cy="1470595"/>
          </a:xfrm>
        </p:spPr>
        <p:txBody>
          <a:bodyPr anchor="t">
            <a:noAutofit/>
          </a:bodyPr>
          <a:lstStyle/>
          <a:p>
            <a:pPr>
              <a:lnSpc>
                <a:spcPct val="90000"/>
              </a:lnSpc>
            </a:pPr>
            <a:r>
              <a:rPr lang="en-US" altLang="zh-CN" sz="4400" b="1" i="0" dirty="0">
                <a:solidFill>
                  <a:srgbClr val="FFFFFF"/>
                </a:solidFill>
                <a:effectLst/>
                <a:latin typeface="HelveticaNeue Regular"/>
              </a:rPr>
              <a:t>Classification Feature Optimization for Global Wetlands Mapping</a:t>
            </a:r>
            <a:br>
              <a:rPr lang="en-US" altLang="zh-CN" sz="4400" b="1" i="0" dirty="0">
                <a:solidFill>
                  <a:srgbClr val="FFFFFF"/>
                </a:solidFill>
                <a:effectLst/>
                <a:latin typeface="HelveticaNeue Regular"/>
              </a:rPr>
            </a:br>
            <a:endParaRPr lang="zh-CN" altLang="en-US" sz="4400" dirty="0">
              <a:solidFill>
                <a:srgbClr val="FFFFFF"/>
              </a:solidFill>
            </a:endParaRPr>
          </a:p>
        </p:txBody>
      </p:sp>
      <p:sp>
        <p:nvSpPr>
          <p:cNvPr id="3" name="Subtitle 2">
            <a:extLst>
              <a:ext uri="{FF2B5EF4-FFF2-40B4-BE49-F238E27FC236}">
                <a16:creationId xmlns:a16="http://schemas.microsoft.com/office/drawing/2014/main" id="{F07BCF5D-2C57-F87E-0129-26A8F92976C0}"/>
              </a:ext>
            </a:extLst>
          </p:cNvPr>
          <p:cNvSpPr>
            <a:spLocks noGrp="1"/>
          </p:cNvSpPr>
          <p:nvPr>
            <p:ph type="subTitle" idx="1"/>
          </p:nvPr>
        </p:nvSpPr>
        <p:spPr>
          <a:xfrm>
            <a:off x="517869" y="5017578"/>
            <a:ext cx="11305720" cy="1724029"/>
          </a:xfrm>
        </p:spPr>
        <p:txBody>
          <a:bodyPr anchor="t">
            <a:normAutofit fontScale="85000" lnSpcReduction="20000"/>
          </a:bodyPr>
          <a:lstStyle/>
          <a:p>
            <a:pPr algn="ctr">
              <a:lnSpc>
                <a:spcPct val="100000"/>
              </a:lnSpc>
            </a:pPr>
            <a:r>
              <a:rPr lang="en-US" altLang="zh-CN" sz="4400" b="1" i="0" dirty="0">
                <a:solidFill>
                  <a:srgbClr val="FFFFFF"/>
                </a:solidFill>
                <a:effectLst/>
                <a:latin typeface="Times New Roman" panose="02020603050405020304" pitchFamily="18" charset="0"/>
                <a:ea typeface="DengXian" panose="02010600030101010101" pitchFamily="2" charset="-122"/>
              </a:rPr>
              <a:t>Xin Yan</a:t>
            </a:r>
          </a:p>
          <a:p>
            <a:pPr algn="ctr">
              <a:lnSpc>
                <a:spcPct val="100000"/>
              </a:lnSpc>
            </a:pPr>
            <a:endParaRPr lang="en-US" altLang="zh-CN" sz="4400" b="1" i="0" dirty="0">
              <a:solidFill>
                <a:srgbClr val="FFFFFF"/>
              </a:solidFill>
              <a:effectLst/>
              <a:latin typeface="Times New Roman" panose="02020603050405020304" pitchFamily="18" charset="0"/>
              <a:ea typeface="DengXian" panose="02010600030101010101" pitchFamily="2" charset="-122"/>
            </a:endParaRPr>
          </a:p>
          <a:p>
            <a:pPr algn="ctr">
              <a:lnSpc>
                <a:spcPct val="100000"/>
              </a:lnSpc>
            </a:pPr>
            <a:fld id="{138B96B1-D037-4D82-84F1-00DC8358AEB8}" type="datetime1">
              <a:rPr lang="en-US" altLang="zh-CN" sz="3600" b="1" i="0">
                <a:solidFill>
                  <a:srgbClr val="FFFFFF"/>
                </a:solidFill>
                <a:latin typeface="Times New Roman" panose="02020603050405020304" pitchFamily="18" charset="0"/>
                <a:ea typeface="DengXian" panose="02010600030101010101" pitchFamily="2" charset="-122"/>
              </a:rPr>
              <a:t>4/21/2025</a:t>
            </a:fld>
            <a:endParaRPr lang="zh-CN" altLang="zh-CN" sz="1800" dirty="0">
              <a:solidFill>
                <a:srgbClr val="FFFFFF"/>
              </a:solidFill>
              <a:effectLst/>
              <a:latin typeface="Times New Roman" panose="02020603050405020304" pitchFamily="18" charset="0"/>
              <a:ea typeface="DengXian" panose="02010600030101010101" pitchFamily="2" charset="-122"/>
            </a:endParaRPr>
          </a:p>
          <a:p>
            <a:pPr algn="ctr">
              <a:lnSpc>
                <a:spcPct val="100000"/>
              </a:lnSpc>
            </a:pPr>
            <a:endParaRPr lang="zh-CN" altLang="en-US" sz="1800" dirty="0">
              <a:solidFill>
                <a:srgbClr val="FFFFFF"/>
              </a:solidFill>
            </a:endParaRPr>
          </a:p>
        </p:txBody>
      </p:sp>
      <p:sp>
        <p:nvSpPr>
          <p:cNvPr id="11" name="Rectangle 10">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F14D253-7E90-87B3-5896-9A987911336F}"/>
              </a:ext>
            </a:extLst>
          </p:cNvPr>
          <p:cNvPicPr>
            <a:picLocks noChangeAspect="1"/>
          </p:cNvPicPr>
          <p:nvPr/>
        </p:nvPicPr>
        <p:blipFill>
          <a:blip r:embed="rId3"/>
          <a:stretch>
            <a:fillRect/>
          </a:stretch>
        </p:blipFill>
        <p:spPr>
          <a:xfrm>
            <a:off x="11375456" y="-14162"/>
            <a:ext cx="825013" cy="825013"/>
          </a:xfrm>
          <a:prstGeom prst="rect">
            <a:avLst/>
          </a:prstGeom>
        </p:spPr>
      </p:pic>
      <p:pic>
        <p:nvPicPr>
          <p:cNvPr id="6" name="Picture 5">
            <a:extLst>
              <a:ext uri="{FF2B5EF4-FFF2-40B4-BE49-F238E27FC236}">
                <a16:creationId xmlns:a16="http://schemas.microsoft.com/office/drawing/2014/main" id="{331EE152-52E0-635D-832D-007CB15AC4D3}"/>
              </a:ext>
            </a:extLst>
          </p:cNvPr>
          <p:cNvPicPr>
            <a:picLocks noChangeAspect="1"/>
          </p:cNvPicPr>
          <p:nvPr/>
        </p:nvPicPr>
        <p:blipFill>
          <a:blip r:embed="rId4"/>
          <a:stretch>
            <a:fillRect/>
          </a:stretch>
        </p:blipFill>
        <p:spPr>
          <a:xfrm>
            <a:off x="8186752" y="-16536"/>
            <a:ext cx="3210998" cy="829763"/>
          </a:xfrm>
          <a:prstGeom prst="rect">
            <a:avLst/>
          </a:prstGeom>
          <a:solidFill>
            <a:schemeClr val="tx1"/>
          </a:solidFill>
          <a:ln>
            <a:noFill/>
          </a:ln>
        </p:spPr>
      </p:pic>
      <p:pic>
        <p:nvPicPr>
          <p:cNvPr id="7" name="Picture 6">
            <a:extLst>
              <a:ext uri="{FF2B5EF4-FFF2-40B4-BE49-F238E27FC236}">
                <a16:creationId xmlns:a16="http://schemas.microsoft.com/office/drawing/2014/main" id="{F4756731-D745-7251-1FEF-6C36B27CD79A}"/>
              </a:ext>
            </a:extLst>
          </p:cNvPr>
          <p:cNvPicPr>
            <a:picLocks noChangeAspect="1"/>
          </p:cNvPicPr>
          <p:nvPr/>
        </p:nvPicPr>
        <p:blipFill>
          <a:blip r:embed="rId5"/>
          <a:srcRect l="1" t="3329" r="1618"/>
          <a:stretch/>
        </p:blipFill>
        <p:spPr>
          <a:xfrm>
            <a:off x="7331673" y="-55499"/>
            <a:ext cx="891524" cy="872127"/>
          </a:xfrm>
          <a:prstGeom prst="rect">
            <a:avLst/>
          </a:prstGeom>
        </p:spPr>
      </p:pic>
      <p:pic>
        <p:nvPicPr>
          <p:cNvPr id="8" name="Picture 7">
            <a:extLst>
              <a:ext uri="{FF2B5EF4-FFF2-40B4-BE49-F238E27FC236}">
                <a16:creationId xmlns:a16="http://schemas.microsoft.com/office/drawing/2014/main" id="{14D57103-3F85-9DF3-0068-A0BFBC654346}"/>
              </a:ext>
            </a:extLst>
          </p:cNvPr>
          <p:cNvPicPr>
            <a:picLocks noChangeAspect="1"/>
          </p:cNvPicPr>
          <p:nvPr/>
        </p:nvPicPr>
        <p:blipFill>
          <a:blip r:embed="rId6"/>
          <a:stretch>
            <a:fillRect/>
          </a:stretch>
        </p:blipFill>
        <p:spPr>
          <a:xfrm>
            <a:off x="5399342" y="-13935"/>
            <a:ext cx="1932331" cy="830563"/>
          </a:xfrm>
          <a:prstGeom prst="rect">
            <a:avLst/>
          </a:prstGeom>
        </p:spPr>
      </p:pic>
      <p:pic>
        <p:nvPicPr>
          <p:cNvPr id="10" name="Picture 9">
            <a:extLst>
              <a:ext uri="{FF2B5EF4-FFF2-40B4-BE49-F238E27FC236}">
                <a16:creationId xmlns:a16="http://schemas.microsoft.com/office/drawing/2014/main" id="{03D117BB-2F85-3DB9-73A8-61B7B93C44D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75391" y="-23831"/>
            <a:ext cx="844350" cy="844350"/>
          </a:xfrm>
          <a:prstGeom prst="rect">
            <a:avLst/>
          </a:prstGeom>
        </p:spPr>
      </p:pic>
    </p:spTree>
    <p:extLst>
      <p:ext uri="{BB962C8B-B14F-4D97-AF65-F5344CB8AC3E}">
        <p14:creationId xmlns:p14="http://schemas.microsoft.com/office/powerpoint/2010/main" val="337491493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7">
            <a:extLst>
              <a:ext uri="{FF2B5EF4-FFF2-40B4-BE49-F238E27FC236}">
                <a16:creationId xmlns:a16="http://schemas.microsoft.com/office/drawing/2014/main" id="{CAE92E14-FDC3-0AB4-339C-06A0E0FE23BB}"/>
              </a:ext>
            </a:extLst>
          </p:cNvPr>
          <p:cNvSpPr/>
          <p:nvPr/>
        </p:nvSpPr>
        <p:spPr>
          <a:xfrm>
            <a:off x="1473930" y="1255144"/>
            <a:ext cx="2817104" cy="438576"/>
          </a:xfrm>
          <a:prstGeom prst="rect">
            <a:avLst/>
          </a:prstGeom>
        </p:spPr>
        <p:txBody>
          <a:bodyPr wrap="none" lIns="68573" tIns="34287" rIns="68573" bIns="34287">
            <a:spAutoFit/>
          </a:bodyPr>
          <a:lstStyle/>
          <a:p>
            <a:pPr algn="r"/>
            <a:r>
              <a:rPr lang="en-US" altLang="zh-CN" sz="2400" b="1" dirty="0">
                <a:solidFill>
                  <a:schemeClr val="tx1">
                    <a:lumMod val="75000"/>
                    <a:lumOff val="25000"/>
                  </a:schemeClr>
                </a:solidFill>
                <a:latin typeface="微软雅黑" pitchFamily="34" charset="-122"/>
                <a:ea typeface="微软雅黑" pitchFamily="34" charset="-122"/>
              </a:rPr>
              <a:t>Spectral Distance</a:t>
            </a:r>
          </a:p>
        </p:txBody>
      </p:sp>
      <p:sp>
        <p:nvSpPr>
          <p:cNvPr id="34" name="矩形 39">
            <a:extLst>
              <a:ext uri="{FF2B5EF4-FFF2-40B4-BE49-F238E27FC236}">
                <a16:creationId xmlns:a16="http://schemas.microsoft.com/office/drawing/2014/main" id="{31FA327A-D39B-99D6-534B-3CF8F2FEB09D}"/>
              </a:ext>
            </a:extLst>
          </p:cNvPr>
          <p:cNvSpPr/>
          <p:nvPr/>
        </p:nvSpPr>
        <p:spPr>
          <a:xfrm>
            <a:off x="7340509" y="1255144"/>
            <a:ext cx="3814172" cy="438576"/>
          </a:xfrm>
          <a:prstGeom prst="rect">
            <a:avLst/>
          </a:prstGeom>
        </p:spPr>
        <p:txBody>
          <a:bodyPr wrap="none" lIns="68573" tIns="34287" rIns="68573" bIns="34287">
            <a:spAutoFit/>
          </a:bodyPr>
          <a:lstStyle/>
          <a:p>
            <a:pPr algn="r"/>
            <a:r>
              <a:rPr lang="en-US" altLang="zh-CN" sz="2400" b="1" dirty="0">
                <a:solidFill>
                  <a:schemeClr val="tx1">
                    <a:lumMod val="75000"/>
                    <a:lumOff val="25000"/>
                  </a:schemeClr>
                </a:solidFill>
                <a:latin typeface="微软雅黑" pitchFamily="34" charset="-122"/>
                <a:ea typeface="微软雅黑" pitchFamily="34" charset="-122"/>
              </a:rPr>
              <a:t>Spectral Angle Distance</a:t>
            </a:r>
          </a:p>
        </p:txBody>
      </p:sp>
      <p:sp>
        <p:nvSpPr>
          <p:cNvPr id="36" name="矩形 43">
            <a:extLst>
              <a:ext uri="{FF2B5EF4-FFF2-40B4-BE49-F238E27FC236}">
                <a16:creationId xmlns:a16="http://schemas.microsoft.com/office/drawing/2014/main" id="{E22100A9-E633-6F25-000E-3C519B0BA499}"/>
              </a:ext>
            </a:extLst>
          </p:cNvPr>
          <p:cNvSpPr/>
          <p:nvPr/>
        </p:nvSpPr>
        <p:spPr>
          <a:xfrm>
            <a:off x="65468" y="5103541"/>
            <a:ext cx="4225566" cy="438576"/>
          </a:xfrm>
          <a:prstGeom prst="rect">
            <a:avLst/>
          </a:prstGeom>
        </p:spPr>
        <p:txBody>
          <a:bodyPr wrap="none" lIns="68573" tIns="34287" rIns="68573" bIns="34287">
            <a:spAutoFit/>
          </a:bodyPr>
          <a:lstStyle/>
          <a:p>
            <a:r>
              <a:rPr lang="en-US" altLang="zh-CN" sz="2400" b="1" dirty="0">
                <a:solidFill>
                  <a:schemeClr val="tx1">
                    <a:lumMod val="75000"/>
                    <a:lumOff val="25000"/>
                  </a:schemeClr>
                </a:solidFill>
                <a:latin typeface="微软雅黑" pitchFamily="34" charset="-122"/>
                <a:ea typeface="微软雅黑" pitchFamily="34" charset="-122"/>
              </a:rPr>
              <a:t>Jeffries–</a:t>
            </a:r>
            <a:r>
              <a:rPr lang="en-US" altLang="zh-CN" sz="2400" b="1" dirty="0" err="1">
                <a:solidFill>
                  <a:schemeClr val="tx1">
                    <a:lumMod val="75000"/>
                    <a:lumOff val="25000"/>
                  </a:schemeClr>
                </a:solidFill>
                <a:latin typeface="微软雅黑" pitchFamily="34" charset="-122"/>
                <a:ea typeface="微软雅黑" pitchFamily="34" charset="-122"/>
              </a:rPr>
              <a:t>Matusita</a:t>
            </a:r>
            <a:r>
              <a:rPr lang="en-US" altLang="zh-CN" sz="2400" b="1" dirty="0">
                <a:solidFill>
                  <a:schemeClr val="tx1">
                    <a:lumMod val="75000"/>
                    <a:lumOff val="25000"/>
                  </a:schemeClr>
                </a:solidFill>
                <a:latin typeface="微软雅黑" pitchFamily="34" charset="-122"/>
                <a:ea typeface="微软雅黑" pitchFamily="34" charset="-122"/>
              </a:rPr>
              <a:t> Distance</a:t>
            </a:r>
          </a:p>
        </p:txBody>
      </p:sp>
      <p:sp>
        <p:nvSpPr>
          <p:cNvPr id="37" name="矩形 44">
            <a:extLst>
              <a:ext uri="{FF2B5EF4-FFF2-40B4-BE49-F238E27FC236}">
                <a16:creationId xmlns:a16="http://schemas.microsoft.com/office/drawing/2014/main" id="{8636171F-23B0-8B9B-C241-1A4066288491}"/>
              </a:ext>
            </a:extLst>
          </p:cNvPr>
          <p:cNvSpPr/>
          <p:nvPr/>
        </p:nvSpPr>
        <p:spPr>
          <a:xfrm>
            <a:off x="7340509" y="4918875"/>
            <a:ext cx="3925163" cy="807907"/>
          </a:xfrm>
          <a:prstGeom prst="rect">
            <a:avLst/>
          </a:prstGeom>
        </p:spPr>
        <p:txBody>
          <a:bodyPr wrap="none" lIns="68573" tIns="34287" rIns="68573" bIns="34287">
            <a:spAutoFit/>
          </a:bodyPr>
          <a:lstStyle/>
          <a:p>
            <a:r>
              <a:rPr lang="en-US" altLang="zh-CN" sz="2400" b="1" dirty="0">
                <a:solidFill>
                  <a:schemeClr val="tx1">
                    <a:lumMod val="75000"/>
                    <a:lumOff val="25000"/>
                  </a:schemeClr>
                </a:solidFill>
                <a:latin typeface="微软雅黑" pitchFamily="34" charset="-122"/>
                <a:ea typeface="微软雅黑" pitchFamily="34" charset="-122"/>
              </a:rPr>
              <a:t>Random Forest Variable </a:t>
            </a:r>
          </a:p>
          <a:p>
            <a:r>
              <a:rPr lang="en-US" altLang="zh-CN" sz="2400" b="1" dirty="0">
                <a:solidFill>
                  <a:schemeClr val="tx1">
                    <a:lumMod val="75000"/>
                    <a:lumOff val="25000"/>
                  </a:schemeClr>
                </a:solidFill>
                <a:latin typeface="微软雅黑" pitchFamily="34" charset="-122"/>
                <a:ea typeface="微软雅黑" pitchFamily="34" charset="-122"/>
              </a:rPr>
              <a:t>Importance Ranking</a:t>
            </a:r>
          </a:p>
        </p:txBody>
      </p:sp>
      <p:grpSp>
        <p:nvGrpSpPr>
          <p:cNvPr id="44" name="Group 43">
            <a:extLst>
              <a:ext uri="{FF2B5EF4-FFF2-40B4-BE49-F238E27FC236}">
                <a16:creationId xmlns:a16="http://schemas.microsoft.com/office/drawing/2014/main" id="{3EC56248-6904-A713-594A-890F7250A4EA}"/>
              </a:ext>
            </a:extLst>
          </p:cNvPr>
          <p:cNvGrpSpPr/>
          <p:nvPr/>
        </p:nvGrpSpPr>
        <p:grpSpPr>
          <a:xfrm>
            <a:off x="4291035" y="2755076"/>
            <a:ext cx="2837932" cy="2041144"/>
            <a:chOff x="2900943" y="1847414"/>
            <a:chExt cx="2837932" cy="2041144"/>
          </a:xfrm>
        </p:grpSpPr>
        <p:sp>
          <p:nvSpPr>
            <p:cNvPr id="4" name="任意多边形 5">
              <a:extLst>
                <a:ext uri="{FF2B5EF4-FFF2-40B4-BE49-F238E27FC236}">
                  <a16:creationId xmlns:a16="http://schemas.microsoft.com/office/drawing/2014/main" id="{9CBDCCCC-9262-619C-101E-21BE6338E628}"/>
                </a:ext>
              </a:extLst>
            </p:cNvPr>
            <p:cNvSpPr/>
            <p:nvPr/>
          </p:nvSpPr>
          <p:spPr>
            <a:xfrm rot="5400000">
              <a:off x="4470886" y="2598962"/>
              <a:ext cx="1127934" cy="542568"/>
            </a:xfrm>
            <a:custGeom>
              <a:avLst/>
              <a:gdLst>
                <a:gd name="connsiteX0" fmla="*/ 0 w 1503912"/>
                <a:gd name="connsiteY0" fmla="*/ 487471 h 723424"/>
                <a:gd name="connsiteX1" fmla="*/ 546441 w 1503912"/>
                <a:gd name="connsiteY1" fmla="*/ 194123 h 723424"/>
                <a:gd name="connsiteX2" fmla="*/ 622201 w 1503912"/>
                <a:gd name="connsiteY2" fmla="*/ 182561 h 723424"/>
                <a:gd name="connsiteX3" fmla="*/ 759473 w 1503912"/>
                <a:gd name="connsiteY3" fmla="*/ 0 h 723424"/>
                <a:gd name="connsiteX4" fmla="*/ 896982 w 1503912"/>
                <a:gd name="connsiteY4" fmla="*/ 182876 h 723424"/>
                <a:gd name="connsiteX5" fmla="*/ 951826 w 1503912"/>
                <a:gd name="connsiteY5" fmla="*/ 190149 h 723424"/>
                <a:gd name="connsiteX6" fmla="*/ 1503912 w 1503912"/>
                <a:gd name="connsiteY6" fmla="*/ 472727 h 723424"/>
                <a:gd name="connsiteX7" fmla="*/ 1272630 w 1503912"/>
                <a:gd name="connsiteY7" fmla="*/ 713261 h 723424"/>
                <a:gd name="connsiteX8" fmla="*/ 235953 w 1503912"/>
                <a:gd name="connsiteY8" fmla="*/ 723424 h 72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3912" h="723424">
                  <a:moveTo>
                    <a:pt x="0" y="487471"/>
                  </a:moveTo>
                  <a:cubicBezTo>
                    <a:pt x="155116" y="332355"/>
                    <a:pt x="346085" y="234486"/>
                    <a:pt x="546441" y="194123"/>
                  </a:cubicBezTo>
                  <a:lnTo>
                    <a:pt x="622201" y="182561"/>
                  </a:lnTo>
                  <a:lnTo>
                    <a:pt x="759473" y="0"/>
                  </a:lnTo>
                  <a:lnTo>
                    <a:pt x="896982" y="182876"/>
                  </a:lnTo>
                  <a:lnTo>
                    <a:pt x="951826" y="190149"/>
                  </a:lnTo>
                  <a:cubicBezTo>
                    <a:pt x="1152934" y="226576"/>
                    <a:pt x="1345785" y="320682"/>
                    <a:pt x="1503912" y="472727"/>
                  </a:cubicBezTo>
                  <a:lnTo>
                    <a:pt x="1272630" y="713261"/>
                  </a:lnTo>
                  <a:cubicBezTo>
                    <a:pt x="981963" y="433774"/>
                    <a:pt x="521086" y="438291"/>
                    <a:pt x="235953" y="723424"/>
                  </a:cubicBezTo>
                  <a:close/>
                </a:path>
              </a:pathLst>
            </a:custGeom>
            <a:solidFill>
              <a:srgbClr val="57C6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endParaRPr lang="zh-CN" altLang="en-US">
                <a:solidFill>
                  <a:schemeClr val="tx1">
                    <a:lumMod val="75000"/>
                    <a:lumOff val="25000"/>
                  </a:schemeClr>
                </a:solidFill>
              </a:endParaRPr>
            </a:p>
          </p:txBody>
        </p:sp>
        <p:sp>
          <p:nvSpPr>
            <p:cNvPr id="5" name="任意多边形 6">
              <a:extLst>
                <a:ext uri="{FF2B5EF4-FFF2-40B4-BE49-F238E27FC236}">
                  <a16:creationId xmlns:a16="http://schemas.microsoft.com/office/drawing/2014/main" id="{F8BFF738-FEE6-E310-04F4-6269CF86FC50}"/>
                </a:ext>
              </a:extLst>
            </p:cNvPr>
            <p:cNvSpPr/>
            <p:nvPr/>
          </p:nvSpPr>
          <p:spPr>
            <a:xfrm rot="18900000">
              <a:off x="3316796" y="2463759"/>
              <a:ext cx="794657" cy="805388"/>
            </a:xfrm>
            <a:custGeom>
              <a:avLst/>
              <a:gdLst>
                <a:gd name="connsiteX0" fmla="*/ 1053001 w 1059543"/>
                <a:gd name="connsiteY0" fmla="*/ 0 h 1073851"/>
                <a:gd name="connsiteX1" fmla="*/ 1059543 w 1059543"/>
                <a:gd name="connsiteY1" fmla="*/ 333624 h 1073851"/>
                <a:gd name="connsiteX2" fmla="*/ 333688 w 1059543"/>
                <a:gd name="connsiteY2" fmla="*/ 1073851 h 1073851"/>
                <a:gd name="connsiteX3" fmla="*/ 0 w 1059543"/>
                <a:gd name="connsiteY3" fmla="*/ 1073851 h 1073851"/>
                <a:gd name="connsiteX4" fmla="*/ 178963 w 1059543"/>
                <a:gd name="connsiteY4" fmla="*/ 480031 h 1073851"/>
                <a:gd name="connsiteX5" fmla="*/ 224358 w 1059543"/>
                <a:gd name="connsiteY5" fmla="*/ 418287 h 1073851"/>
                <a:gd name="connsiteX6" fmla="*/ 192333 w 1059543"/>
                <a:gd name="connsiteY6" fmla="*/ 192129 h 1073851"/>
                <a:gd name="connsiteX7" fmla="*/ 418880 w 1059543"/>
                <a:gd name="connsiteY7" fmla="*/ 224209 h 1073851"/>
                <a:gd name="connsiteX8" fmla="*/ 462804 w 1059543"/>
                <a:gd name="connsiteY8" fmla="*/ 190570 h 1073851"/>
                <a:gd name="connsiteX9" fmla="*/ 1053001 w 1059543"/>
                <a:gd name="connsiteY9" fmla="*/ 0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9543" h="1073851">
                  <a:moveTo>
                    <a:pt x="1053001" y="0"/>
                  </a:moveTo>
                  <a:lnTo>
                    <a:pt x="1059543" y="333624"/>
                  </a:lnTo>
                  <a:cubicBezTo>
                    <a:pt x="656383" y="341529"/>
                    <a:pt x="333688" y="670613"/>
                    <a:pt x="333688" y="1073851"/>
                  </a:cubicBezTo>
                  <a:lnTo>
                    <a:pt x="0" y="1073851"/>
                  </a:lnTo>
                  <a:cubicBezTo>
                    <a:pt x="0" y="854484"/>
                    <a:pt x="65832" y="650244"/>
                    <a:pt x="178963" y="480031"/>
                  </a:cubicBezTo>
                  <a:lnTo>
                    <a:pt x="224358" y="418287"/>
                  </a:lnTo>
                  <a:lnTo>
                    <a:pt x="192333" y="192129"/>
                  </a:lnTo>
                  <a:lnTo>
                    <a:pt x="418880" y="224209"/>
                  </a:lnTo>
                  <a:lnTo>
                    <a:pt x="462804" y="190570"/>
                  </a:lnTo>
                  <a:cubicBezTo>
                    <a:pt x="630767" y="74123"/>
                    <a:pt x="833676" y="4301"/>
                    <a:pt x="1053001" y="0"/>
                  </a:cubicBezTo>
                  <a:close/>
                </a:path>
              </a:pathLst>
            </a:custGeom>
            <a:solidFill>
              <a:srgbClr val="57C6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endParaRPr lang="zh-CN" altLang="en-US">
                <a:solidFill>
                  <a:schemeClr val="tx1">
                    <a:lumMod val="75000"/>
                    <a:lumOff val="25000"/>
                  </a:schemeClr>
                </a:solidFill>
              </a:endParaRPr>
            </a:p>
          </p:txBody>
        </p:sp>
        <p:sp>
          <p:nvSpPr>
            <p:cNvPr id="6" name="任意多边形 7">
              <a:extLst>
                <a:ext uri="{FF2B5EF4-FFF2-40B4-BE49-F238E27FC236}">
                  <a16:creationId xmlns:a16="http://schemas.microsoft.com/office/drawing/2014/main" id="{09D6CE4B-F45E-4DA7-2E8E-E93B1CBB78CB}"/>
                </a:ext>
              </a:extLst>
            </p:cNvPr>
            <p:cNvSpPr/>
            <p:nvPr/>
          </p:nvSpPr>
          <p:spPr>
            <a:xfrm rot="18900000" flipV="1">
              <a:off x="3936869" y="3083170"/>
              <a:ext cx="794657" cy="805388"/>
            </a:xfrm>
            <a:custGeom>
              <a:avLst/>
              <a:gdLst>
                <a:gd name="connsiteX0" fmla="*/ 333688 w 1059543"/>
                <a:gd name="connsiteY0" fmla="*/ 1073851 h 1073851"/>
                <a:gd name="connsiteX1" fmla="*/ 1059543 w 1059543"/>
                <a:gd name="connsiteY1" fmla="*/ 333624 h 1073851"/>
                <a:gd name="connsiteX2" fmla="*/ 1053001 w 1059543"/>
                <a:gd name="connsiteY2" fmla="*/ 0 h 1073851"/>
                <a:gd name="connsiteX3" fmla="*/ 462804 w 1059543"/>
                <a:gd name="connsiteY3" fmla="*/ 190570 h 1073851"/>
                <a:gd name="connsiteX4" fmla="*/ 418881 w 1059543"/>
                <a:gd name="connsiteY4" fmla="*/ 224208 h 1073851"/>
                <a:gd name="connsiteX5" fmla="*/ 192334 w 1059543"/>
                <a:gd name="connsiteY5" fmla="*/ 192128 h 1073851"/>
                <a:gd name="connsiteX6" fmla="*/ 224359 w 1059543"/>
                <a:gd name="connsiteY6" fmla="*/ 418285 h 1073851"/>
                <a:gd name="connsiteX7" fmla="*/ 178964 w 1059543"/>
                <a:gd name="connsiteY7" fmla="*/ 480031 h 1073851"/>
                <a:gd name="connsiteX8" fmla="*/ 0 w 1059543"/>
                <a:gd name="connsiteY8" fmla="*/ 1073851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3" h="1073851">
                  <a:moveTo>
                    <a:pt x="333688" y="1073851"/>
                  </a:moveTo>
                  <a:cubicBezTo>
                    <a:pt x="333688" y="670613"/>
                    <a:pt x="656383" y="341529"/>
                    <a:pt x="1059543" y="333624"/>
                  </a:cubicBezTo>
                  <a:lnTo>
                    <a:pt x="1053001" y="0"/>
                  </a:lnTo>
                  <a:cubicBezTo>
                    <a:pt x="833676" y="4300"/>
                    <a:pt x="630767" y="74123"/>
                    <a:pt x="462804" y="190570"/>
                  </a:cubicBezTo>
                  <a:lnTo>
                    <a:pt x="418881" y="224208"/>
                  </a:lnTo>
                  <a:lnTo>
                    <a:pt x="192334" y="192128"/>
                  </a:lnTo>
                  <a:lnTo>
                    <a:pt x="224359" y="418285"/>
                  </a:lnTo>
                  <a:lnTo>
                    <a:pt x="178964" y="480031"/>
                  </a:lnTo>
                  <a:cubicBezTo>
                    <a:pt x="65832" y="650245"/>
                    <a:pt x="0" y="854484"/>
                    <a:pt x="0" y="1073851"/>
                  </a:cubicBezTo>
                  <a:close/>
                </a:path>
              </a:pathLst>
            </a:cu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endParaRPr lang="zh-CN" altLang="en-US">
                <a:solidFill>
                  <a:schemeClr val="tx1">
                    <a:lumMod val="75000"/>
                    <a:lumOff val="25000"/>
                  </a:schemeClr>
                </a:solidFill>
              </a:endParaRPr>
            </a:p>
          </p:txBody>
        </p:sp>
        <p:sp>
          <p:nvSpPr>
            <p:cNvPr id="7" name="任意多边形 8">
              <a:extLst>
                <a:ext uri="{FF2B5EF4-FFF2-40B4-BE49-F238E27FC236}">
                  <a16:creationId xmlns:a16="http://schemas.microsoft.com/office/drawing/2014/main" id="{EF928568-770D-1EF7-0E47-5EA80A9D1988}"/>
                </a:ext>
              </a:extLst>
            </p:cNvPr>
            <p:cNvSpPr/>
            <p:nvPr/>
          </p:nvSpPr>
          <p:spPr>
            <a:xfrm rot="2700000">
              <a:off x="3922581" y="1842049"/>
              <a:ext cx="794657" cy="805388"/>
            </a:xfrm>
            <a:custGeom>
              <a:avLst/>
              <a:gdLst>
                <a:gd name="connsiteX0" fmla="*/ 219275 w 1059543"/>
                <a:gd name="connsiteY0" fmla="*/ 192128 h 1073851"/>
                <a:gd name="connsiteX1" fmla="*/ 423085 w 1059543"/>
                <a:gd name="connsiteY1" fmla="*/ 220989 h 1073851"/>
                <a:gd name="connsiteX2" fmla="*/ 462804 w 1059543"/>
                <a:gd name="connsiteY2" fmla="*/ 190570 h 1073851"/>
                <a:gd name="connsiteX3" fmla="*/ 1053001 w 1059543"/>
                <a:gd name="connsiteY3" fmla="*/ 0 h 1073851"/>
                <a:gd name="connsiteX4" fmla="*/ 1059543 w 1059543"/>
                <a:gd name="connsiteY4" fmla="*/ 333624 h 1073851"/>
                <a:gd name="connsiteX5" fmla="*/ 333688 w 1059543"/>
                <a:gd name="connsiteY5" fmla="*/ 1073851 h 1073851"/>
                <a:gd name="connsiteX6" fmla="*/ 0 w 1059543"/>
                <a:gd name="connsiteY6" fmla="*/ 1073851 h 1073851"/>
                <a:gd name="connsiteX7" fmla="*/ 239386 w 1059543"/>
                <a:gd name="connsiteY7" fmla="*/ 397847 h 1073851"/>
                <a:gd name="connsiteX8" fmla="*/ 247170 w 1059543"/>
                <a:gd name="connsiteY8" fmla="*/ 389121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3" h="1073851">
                  <a:moveTo>
                    <a:pt x="219275" y="192128"/>
                  </a:moveTo>
                  <a:lnTo>
                    <a:pt x="423085" y="220989"/>
                  </a:lnTo>
                  <a:lnTo>
                    <a:pt x="462804" y="190570"/>
                  </a:lnTo>
                  <a:cubicBezTo>
                    <a:pt x="630767" y="74123"/>
                    <a:pt x="833676" y="4301"/>
                    <a:pt x="1053001" y="0"/>
                  </a:cubicBezTo>
                  <a:lnTo>
                    <a:pt x="1059543" y="333624"/>
                  </a:lnTo>
                  <a:cubicBezTo>
                    <a:pt x="656383" y="341529"/>
                    <a:pt x="333688" y="670613"/>
                    <a:pt x="333688" y="1073851"/>
                  </a:cubicBezTo>
                  <a:lnTo>
                    <a:pt x="0" y="1073851"/>
                  </a:lnTo>
                  <a:cubicBezTo>
                    <a:pt x="0" y="817923"/>
                    <a:pt x="89604" y="582585"/>
                    <a:pt x="239386" y="397847"/>
                  </a:cubicBezTo>
                  <a:lnTo>
                    <a:pt x="247170" y="389121"/>
                  </a:lnTo>
                  <a:close/>
                </a:path>
              </a:pathLst>
            </a:cu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endParaRPr lang="zh-CN" altLang="en-US">
                <a:solidFill>
                  <a:schemeClr val="tx1">
                    <a:lumMod val="75000"/>
                    <a:lumOff val="25000"/>
                  </a:schemeClr>
                </a:solidFill>
              </a:endParaRPr>
            </a:p>
          </p:txBody>
        </p:sp>
        <p:sp>
          <p:nvSpPr>
            <p:cNvPr id="33" name="等腰三角形 18">
              <a:extLst>
                <a:ext uri="{FF2B5EF4-FFF2-40B4-BE49-F238E27FC236}">
                  <a16:creationId xmlns:a16="http://schemas.microsoft.com/office/drawing/2014/main" id="{BE0C68D9-6859-533E-E26F-43553B5A5D56}"/>
                </a:ext>
              </a:extLst>
            </p:cNvPr>
            <p:cNvSpPr>
              <a:spLocks noChangeAspect="1" noChangeArrowheads="1"/>
            </p:cNvSpPr>
            <p:nvPr/>
          </p:nvSpPr>
          <p:spPr bwMode="auto">
            <a:xfrm rot="16200000" flipH="1" flipV="1">
              <a:off x="2888593" y="1871971"/>
              <a:ext cx="179437" cy="154736"/>
            </a:xfrm>
            <a:prstGeom prst="triangle">
              <a:avLst>
                <a:gd name="adj" fmla="val 50000"/>
              </a:avLst>
            </a:prstGeom>
            <a:solidFill>
              <a:srgbClr val="57C6CF"/>
            </a:solidFill>
            <a:ln>
              <a:noFill/>
            </a:ln>
          </p:spPr>
          <p:txBody>
            <a:bodyPr lIns="68573" tIns="34287" rIns="68573" bIns="34287"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1500">
                <a:solidFill>
                  <a:schemeClr val="tx1">
                    <a:lumMod val="65000"/>
                    <a:lumOff val="35000"/>
                  </a:schemeClr>
                </a:solidFill>
                <a:sym typeface="微软雅黑" pitchFamily="34" charset="-122"/>
              </a:endParaRPr>
            </a:p>
          </p:txBody>
        </p:sp>
        <p:sp>
          <p:nvSpPr>
            <p:cNvPr id="35" name="等腰三角形 18">
              <a:extLst>
                <a:ext uri="{FF2B5EF4-FFF2-40B4-BE49-F238E27FC236}">
                  <a16:creationId xmlns:a16="http://schemas.microsoft.com/office/drawing/2014/main" id="{1CEA2F99-93C1-9797-6771-58999AC5F640}"/>
                </a:ext>
              </a:extLst>
            </p:cNvPr>
            <p:cNvSpPr>
              <a:spLocks noChangeAspect="1" noChangeArrowheads="1"/>
            </p:cNvSpPr>
            <p:nvPr/>
          </p:nvSpPr>
          <p:spPr bwMode="auto">
            <a:xfrm rot="16200000" flipH="1" flipV="1">
              <a:off x="2888592" y="3482553"/>
              <a:ext cx="179437" cy="154736"/>
            </a:xfrm>
            <a:prstGeom prst="triangle">
              <a:avLst>
                <a:gd name="adj" fmla="val 50000"/>
              </a:avLst>
            </a:prstGeom>
            <a:solidFill>
              <a:srgbClr val="57C6CF"/>
            </a:solidFill>
            <a:ln>
              <a:noFill/>
            </a:ln>
          </p:spPr>
          <p:txBody>
            <a:bodyPr lIns="68573" tIns="34287" rIns="68573" bIns="34287"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1500">
                <a:solidFill>
                  <a:schemeClr val="tx1">
                    <a:lumMod val="65000"/>
                    <a:lumOff val="35000"/>
                  </a:schemeClr>
                </a:solidFill>
                <a:sym typeface="微软雅黑" pitchFamily="34" charset="-122"/>
              </a:endParaRPr>
            </a:p>
          </p:txBody>
        </p:sp>
        <p:sp>
          <p:nvSpPr>
            <p:cNvPr id="38" name="等腰三角形 45">
              <a:extLst>
                <a:ext uri="{FF2B5EF4-FFF2-40B4-BE49-F238E27FC236}">
                  <a16:creationId xmlns:a16="http://schemas.microsoft.com/office/drawing/2014/main" id="{3A141DE3-5C5E-9B83-55AF-89B3B1B3B22B}"/>
                </a:ext>
              </a:extLst>
            </p:cNvPr>
            <p:cNvSpPr>
              <a:spLocks noChangeAspect="1" noChangeArrowheads="1"/>
            </p:cNvSpPr>
            <p:nvPr/>
          </p:nvSpPr>
          <p:spPr bwMode="auto">
            <a:xfrm rot="5400000" flipV="1">
              <a:off x="5571788" y="1874433"/>
              <a:ext cx="179437" cy="154736"/>
            </a:xfrm>
            <a:prstGeom prst="triangle">
              <a:avLst>
                <a:gd name="adj" fmla="val 50000"/>
              </a:avLst>
            </a:prstGeom>
            <a:solidFill>
              <a:srgbClr val="57C6CF"/>
            </a:solidFill>
            <a:ln>
              <a:noFill/>
            </a:ln>
          </p:spPr>
          <p:txBody>
            <a:bodyPr lIns="68573" tIns="34287" rIns="68573" bIns="34287"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1500">
                <a:solidFill>
                  <a:schemeClr val="tx1">
                    <a:lumMod val="65000"/>
                    <a:lumOff val="35000"/>
                  </a:schemeClr>
                </a:solidFill>
                <a:sym typeface="微软雅黑" pitchFamily="34" charset="-122"/>
              </a:endParaRPr>
            </a:p>
          </p:txBody>
        </p:sp>
        <p:sp>
          <p:nvSpPr>
            <p:cNvPr id="39" name="等腰三角形 18">
              <a:extLst>
                <a:ext uri="{FF2B5EF4-FFF2-40B4-BE49-F238E27FC236}">
                  <a16:creationId xmlns:a16="http://schemas.microsoft.com/office/drawing/2014/main" id="{9BEB4302-D606-490B-B330-9ECB9267DF85}"/>
                </a:ext>
              </a:extLst>
            </p:cNvPr>
            <p:cNvSpPr>
              <a:spLocks noChangeAspect="1" noChangeArrowheads="1"/>
            </p:cNvSpPr>
            <p:nvPr/>
          </p:nvSpPr>
          <p:spPr bwMode="auto">
            <a:xfrm rot="5400000" flipV="1">
              <a:off x="5571788" y="3511734"/>
              <a:ext cx="179437" cy="154736"/>
            </a:xfrm>
            <a:prstGeom prst="triangle">
              <a:avLst>
                <a:gd name="adj" fmla="val 50000"/>
              </a:avLst>
            </a:prstGeom>
            <a:solidFill>
              <a:srgbClr val="57C6CF"/>
            </a:solidFill>
            <a:ln>
              <a:noFill/>
            </a:ln>
          </p:spPr>
          <p:txBody>
            <a:bodyPr lIns="68573" tIns="34287" rIns="68573" bIns="34287"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1500">
                <a:solidFill>
                  <a:schemeClr val="tx1">
                    <a:lumMod val="65000"/>
                    <a:lumOff val="35000"/>
                  </a:schemeClr>
                </a:solidFill>
                <a:sym typeface="微软雅黑" pitchFamily="34" charset="-122"/>
              </a:endParaRPr>
            </a:p>
          </p:txBody>
        </p:sp>
      </p:grpSp>
      <mc:AlternateContent xmlns:mc="http://schemas.openxmlformats.org/markup-compatibility/2006" xmlns:a14="http://schemas.microsoft.com/office/drawing/2010/main">
        <mc:Choice Requires="a14">
          <p:sp>
            <p:nvSpPr>
              <p:cNvPr id="40" name="文本框 50">
                <a:extLst>
                  <a:ext uri="{FF2B5EF4-FFF2-40B4-BE49-F238E27FC236}">
                    <a16:creationId xmlns:a16="http://schemas.microsoft.com/office/drawing/2014/main" id="{707FE2CD-E1BF-EF1C-D7B6-EB48DCC9841F}"/>
                  </a:ext>
                </a:extLst>
              </p:cNvPr>
              <p:cNvSpPr txBox="1"/>
              <p:nvPr/>
            </p:nvSpPr>
            <p:spPr>
              <a:xfrm>
                <a:off x="132156" y="5536001"/>
                <a:ext cx="4301177" cy="87985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𝐽𝑀</m:t>
                      </m:r>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2</m:t>
                          </m:r>
                        </m:num>
                        <m:den>
                          <m:r>
                            <a:rPr lang="zh-CN" altLang="en-US" i="1">
                              <a:latin typeface="Cambria Math" panose="02040503050406030204" pitchFamily="18" charset="0"/>
                            </a:rPr>
                            <m:t>𝑛</m:t>
                          </m:r>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𝑛</m:t>
                              </m:r>
                              <m:r>
                                <a:rPr lang="zh-CN" altLang="en-US" i="0">
                                  <a:latin typeface="Cambria Math" panose="02040503050406030204" pitchFamily="18" charset="0"/>
                                </a:rPr>
                                <m:t>+1</m:t>
                              </m:r>
                            </m:e>
                          </m:d>
                        </m:den>
                      </m:f>
                      <m:nary>
                        <m:naryPr>
                          <m:chr m:val="∑"/>
                          <m:limLoc m:val="undOvr"/>
                          <m:ctrlPr>
                            <a:rPr lang="zh-CN" altLang="en-US" i="1">
                              <a:latin typeface="Cambria Math" panose="02040503050406030204" pitchFamily="18" charset="0"/>
                            </a:rPr>
                          </m:ctrlPr>
                        </m:naryPr>
                        <m:sub>
                          <m:r>
                            <a:rPr lang="zh-CN" altLang="en-US" i="1">
                              <a:latin typeface="Cambria Math" panose="02040503050406030204" pitchFamily="18" charset="0"/>
                            </a:rPr>
                            <m:t>𝑖</m:t>
                          </m:r>
                          <m:r>
                            <a:rPr lang="zh-CN" altLang="en-US" i="0">
                              <a:latin typeface="Cambria Math" panose="02040503050406030204" pitchFamily="18" charset="0"/>
                            </a:rPr>
                            <m:t>=1</m:t>
                          </m:r>
                        </m:sub>
                        <m:sup>
                          <m:r>
                            <a:rPr lang="zh-CN" altLang="en-US" i="1">
                              <a:latin typeface="Cambria Math" panose="02040503050406030204" pitchFamily="18" charset="0"/>
                            </a:rPr>
                            <m:t>𝑛</m:t>
                          </m:r>
                        </m:sup>
                        <m:e>
                          <m:nary>
                            <m:naryPr>
                              <m:chr m:val="∑"/>
                              <m:limLoc m:val="undOvr"/>
                              <m:ctrlPr>
                                <a:rPr lang="zh-CN" altLang="en-US" i="1">
                                  <a:latin typeface="Cambria Math" panose="02040503050406030204" pitchFamily="18" charset="0"/>
                                </a:rPr>
                              </m:ctrlPr>
                            </m:naryPr>
                            <m:sub>
                              <m:r>
                                <a:rPr lang="zh-CN" altLang="en-US" i="1">
                                  <a:latin typeface="Cambria Math" panose="02040503050406030204" pitchFamily="18" charset="0"/>
                                </a:rPr>
                                <m:t>𝑗</m:t>
                              </m:r>
                              <m:r>
                                <a:rPr lang="zh-CN" altLang="en-US" i="0">
                                  <a:latin typeface="Cambria Math" panose="02040503050406030204" pitchFamily="18" charset="0"/>
                                </a:rPr>
                                <m:t>=</m:t>
                              </m:r>
                              <m:r>
                                <a:rPr lang="zh-CN" altLang="en-US" i="1">
                                  <a:latin typeface="Cambria Math" panose="02040503050406030204" pitchFamily="18" charset="0"/>
                                </a:rPr>
                                <m:t>𝑛</m:t>
                              </m:r>
                            </m:sub>
                            <m:sup>
                              <m:r>
                                <a:rPr lang="zh-CN" altLang="en-US" i="1">
                                  <a:latin typeface="Cambria Math" panose="02040503050406030204" pitchFamily="18" charset="0"/>
                                </a:rPr>
                                <m:t>𝑛</m:t>
                              </m:r>
                            </m:sup>
                            <m:e>
                              <m:d>
                                <m:dPr>
                                  <m:ctrlPr>
                                    <a:rPr lang="zh-CN" altLang="en-US" i="1">
                                      <a:solidFill>
                                        <a:srgbClr val="836967"/>
                                      </a:solidFill>
                                      <a:latin typeface="Cambria Math" panose="02040503050406030204" pitchFamily="18" charset="0"/>
                                    </a:rPr>
                                  </m:ctrlPr>
                                </m:dPr>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𝑝</m:t>
                                      </m:r>
                                    </m:e>
                                    <m:sub>
                                      <m:r>
                                        <a:rPr lang="zh-CN" altLang="en-US" i="1">
                                          <a:latin typeface="Cambria Math" panose="02040503050406030204" pitchFamily="18" charset="0"/>
                                        </a:rPr>
                                        <m:t>𝑖</m:t>
                                      </m:r>
                                    </m:sub>
                                  </m:sSub>
                                  <m:sSub>
                                    <m:sSubPr>
                                      <m:ctrlPr>
                                        <a:rPr lang="zh-CN" altLang="en-US" i="1">
                                          <a:solidFill>
                                            <a:srgbClr val="836967"/>
                                          </a:solidFill>
                                          <a:latin typeface="Cambria Math" panose="02040503050406030204" pitchFamily="18" charset="0"/>
                                        </a:rPr>
                                      </m:ctrlPr>
                                    </m:sSubPr>
                                    <m:e>
                                      <m:r>
                                        <a:rPr lang="zh-CN" altLang="en-US" i="0">
                                          <a:latin typeface="Cambria Math" panose="02040503050406030204" pitchFamily="18" charset="0"/>
                                        </a:rPr>
                                        <m:t>∙</m:t>
                                      </m:r>
                                      <m:r>
                                        <a:rPr lang="zh-CN" altLang="en-US" i="1">
                                          <a:latin typeface="Cambria Math" panose="02040503050406030204" pitchFamily="18" charset="0"/>
                                        </a:rPr>
                                        <m:t>𝑝</m:t>
                                      </m:r>
                                    </m:e>
                                    <m:sub>
                                      <m:r>
                                        <a:rPr lang="zh-CN" altLang="en-US" i="1">
                                          <a:latin typeface="Cambria Math" panose="02040503050406030204" pitchFamily="18" charset="0"/>
                                        </a:rPr>
                                        <m:t>𝑗</m:t>
                                      </m:r>
                                    </m:sub>
                                  </m:sSub>
                                  <m:r>
                                    <a:rPr lang="zh-CN" altLang="en-US" i="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𝐽𝑀</m:t>
                                      </m:r>
                                    </m:e>
                                    <m:sub>
                                      <m:r>
                                        <a:rPr lang="zh-CN" altLang="en-US" i="1">
                                          <a:latin typeface="Cambria Math" panose="02040503050406030204" pitchFamily="18" charset="0"/>
                                        </a:rPr>
                                        <m:t>𝑖</m:t>
                                      </m:r>
                                      <m:r>
                                        <a:rPr lang="zh-CN" altLang="en-US" i="0">
                                          <a:latin typeface="Cambria Math" panose="02040503050406030204" pitchFamily="18" charset="0"/>
                                        </a:rPr>
                                        <m:t>,</m:t>
                                      </m:r>
                                      <m:r>
                                        <a:rPr lang="zh-CN" altLang="en-US" i="1">
                                          <a:latin typeface="Cambria Math" panose="02040503050406030204" pitchFamily="18" charset="0"/>
                                        </a:rPr>
                                        <m:t>𝑗</m:t>
                                      </m:r>
                                    </m:sub>
                                  </m:sSub>
                                </m:e>
                              </m:d>
                            </m:e>
                          </m:nary>
                        </m:e>
                      </m:nary>
                    </m:oMath>
                  </m:oMathPara>
                </a14:m>
                <a:endParaRPr lang="zh-CN" altLang="en-US" dirty="0"/>
              </a:p>
            </p:txBody>
          </p:sp>
        </mc:Choice>
        <mc:Fallback xmlns="">
          <p:sp>
            <p:nvSpPr>
              <p:cNvPr id="40" name="文本框 50">
                <a:extLst>
                  <a:ext uri="{FF2B5EF4-FFF2-40B4-BE49-F238E27FC236}">
                    <a16:creationId xmlns:a16="http://schemas.microsoft.com/office/drawing/2014/main" id="{707FE2CD-E1BF-EF1C-D7B6-EB48DCC9841F}"/>
                  </a:ext>
                </a:extLst>
              </p:cNvPr>
              <p:cNvSpPr txBox="1">
                <a:spLocks noRot="1" noChangeAspect="1" noMove="1" noResize="1" noEditPoints="1" noAdjustHandles="1" noChangeArrowheads="1" noChangeShapeType="1" noTextEdit="1"/>
              </p:cNvSpPr>
              <p:nvPr/>
            </p:nvSpPr>
            <p:spPr>
              <a:xfrm>
                <a:off x="132156" y="5536001"/>
                <a:ext cx="4301177" cy="879856"/>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文本框 51">
                <a:extLst>
                  <a:ext uri="{FF2B5EF4-FFF2-40B4-BE49-F238E27FC236}">
                    <a16:creationId xmlns:a16="http://schemas.microsoft.com/office/drawing/2014/main" id="{A83D3E88-6DC3-31BF-C308-0E31ABA11585}"/>
                  </a:ext>
                </a:extLst>
              </p:cNvPr>
              <p:cNvSpPr txBox="1"/>
              <p:nvPr/>
            </p:nvSpPr>
            <p:spPr>
              <a:xfrm>
                <a:off x="7136192" y="5726736"/>
                <a:ext cx="4640136" cy="8690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𝑉𝐼</m:t>
                      </m:r>
                      <m:d>
                        <m:dPr>
                          <m:ctrlPr>
                            <a:rPr lang="zh-CN" altLang="en-US" i="1">
                              <a:solidFill>
                                <a:srgbClr val="836967"/>
                              </a:solidFill>
                              <a:latin typeface="Cambria Math" panose="02040503050406030204" pitchFamily="18" charset="0"/>
                            </a:rPr>
                          </m:ctrlPr>
                        </m:dPr>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𝑀</m:t>
                              </m:r>
                            </m:e>
                            <m:sub>
                              <m:r>
                                <a:rPr lang="zh-CN" altLang="en-US" i="1">
                                  <a:latin typeface="Cambria Math" panose="02040503050406030204" pitchFamily="18" charset="0"/>
                                </a:rPr>
                                <m:t>𝐴</m:t>
                              </m:r>
                            </m:sub>
                          </m:sSub>
                        </m:e>
                      </m:d>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1</m:t>
                          </m:r>
                        </m:num>
                        <m:den>
                          <m:r>
                            <a:rPr lang="zh-CN" altLang="en-US" i="1">
                              <a:latin typeface="Cambria Math" panose="02040503050406030204" pitchFamily="18" charset="0"/>
                            </a:rPr>
                            <m:t>𝑁</m:t>
                          </m:r>
                        </m:den>
                      </m:f>
                      <m:nary>
                        <m:naryPr>
                          <m:chr m:val="∑"/>
                          <m:limLoc m:val="undOvr"/>
                          <m:ctrlPr>
                            <a:rPr lang="zh-CN" altLang="en-US" i="1">
                              <a:latin typeface="Cambria Math" panose="02040503050406030204" pitchFamily="18" charset="0"/>
                            </a:rPr>
                          </m:ctrlPr>
                        </m:naryPr>
                        <m:sub>
                          <m:r>
                            <a:rPr lang="zh-CN" altLang="en-US" i="1">
                              <a:latin typeface="Cambria Math" panose="02040503050406030204" pitchFamily="18" charset="0"/>
                            </a:rPr>
                            <m:t>𝑡</m:t>
                          </m:r>
                          <m:r>
                            <a:rPr lang="zh-CN" altLang="en-US" i="0">
                              <a:latin typeface="Cambria Math" panose="02040503050406030204" pitchFamily="18" charset="0"/>
                            </a:rPr>
                            <m:t>=1</m:t>
                          </m:r>
                        </m:sub>
                        <m:sup>
                          <m:r>
                            <a:rPr lang="zh-CN" altLang="en-US" i="1">
                              <a:latin typeface="Cambria Math" panose="02040503050406030204" pitchFamily="18" charset="0"/>
                            </a:rPr>
                            <m:t>𝑁</m:t>
                          </m:r>
                        </m:sup>
                        <m:e>
                          <m:d>
                            <m:dPr>
                              <m:ctrlPr>
                                <a:rPr lang="zh-CN" altLang="en-US" i="1">
                                  <a:solidFill>
                                    <a:srgbClr val="836967"/>
                                  </a:solidFill>
                                  <a:latin typeface="Cambria Math" panose="02040503050406030204" pitchFamily="18" charset="0"/>
                                </a:rPr>
                              </m:ctrlPr>
                            </m:dPr>
                            <m:e>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𝐵</m:t>
                                  </m:r>
                                </m:e>
                                <m:sub>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𝑛</m:t>
                                      </m:r>
                                    </m:e>
                                    <m:sub>
                                      <m:r>
                                        <a:rPr lang="zh-CN" altLang="en-US" i="1">
                                          <a:latin typeface="Cambria Math" panose="02040503050406030204" pitchFamily="18" charset="0"/>
                                        </a:rPr>
                                        <m:t>𝑡</m:t>
                                      </m:r>
                                    </m:sub>
                                  </m:sSub>
                                </m:sub>
                                <m:sup>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𝑀</m:t>
                                      </m:r>
                                    </m:e>
                                    <m:sub>
                                      <m:r>
                                        <a:rPr lang="zh-CN" altLang="en-US" i="1">
                                          <a:latin typeface="Cambria Math" panose="02040503050406030204" pitchFamily="18" charset="0"/>
                                        </a:rPr>
                                        <m:t>𝐴</m:t>
                                      </m:r>
                                    </m:sub>
                                  </m:sSub>
                                </m:sup>
                              </m:sSubSup>
                              <m:r>
                                <a:rPr lang="zh-CN" altLang="en-US" i="0">
                                  <a:latin typeface="Cambria Math" panose="02040503050406030204" pitchFamily="18" charset="0"/>
                                </a:rPr>
                                <m:t>−</m:t>
                              </m:r>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𝐵</m:t>
                                  </m:r>
                                </m:e>
                                <m:sub>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𝑂</m:t>
                                      </m:r>
                                    </m:e>
                                    <m:sub>
                                      <m:r>
                                        <a:rPr lang="zh-CN" altLang="en-US" i="1">
                                          <a:latin typeface="Cambria Math" panose="02040503050406030204" pitchFamily="18" charset="0"/>
                                        </a:rPr>
                                        <m:t>𝑡</m:t>
                                      </m:r>
                                    </m:sub>
                                  </m:sSub>
                                </m:sub>
                                <m:sup>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𝑀</m:t>
                                      </m:r>
                                    </m:e>
                                    <m:sub>
                                      <m:r>
                                        <a:rPr lang="zh-CN" altLang="en-US" i="1">
                                          <a:latin typeface="Cambria Math" panose="02040503050406030204" pitchFamily="18" charset="0"/>
                                        </a:rPr>
                                        <m:t>𝐴</m:t>
                                      </m:r>
                                    </m:sub>
                                  </m:sSub>
                                </m:sup>
                              </m:sSubSup>
                            </m:e>
                          </m:d>
                        </m:e>
                      </m:nary>
                    </m:oMath>
                  </m:oMathPara>
                </a14:m>
                <a:endParaRPr lang="zh-CN" altLang="en-US" dirty="0"/>
              </a:p>
            </p:txBody>
          </p:sp>
        </mc:Choice>
        <mc:Fallback xmlns="">
          <p:sp>
            <p:nvSpPr>
              <p:cNvPr id="41" name="文本框 51">
                <a:extLst>
                  <a:ext uri="{FF2B5EF4-FFF2-40B4-BE49-F238E27FC236}">
                    <a16:creationId xmlns:a16="http://schemas.microsoft.com/office/drawing/2014/main" id="{A83D3E88-6DC3-31BF-C308-0E31ABA11585}"/>
                  </a:ext>
                </a:extLst>
              </p:cNvPr>
              <p:cNvSpPr txBox="1">
                <a:spLocks noRot="1" noChangeAspect="1" noMove="1" noResize="1" noEditPoints="1" noAdjustHandles="1" noChangeArrowheads="1" noChangeShapeType="1" noTextEdit="1"/>
              </p:cNvSpPr>
              <p:nvPr/>
            </p:nvSpPr>
            <p:spPr>
              <a:xfrm>
                <a:off x="7136192" y="5726736"/>
                <a:ext cx="4640136" cy="869049"/>
              </a:xfrm>
              <a:prstGeom prst="rect">
                <a:avLst/>
              </a:prstGeom>
              <a:blipFill>
                <a:blip r:embed="rId4"/>
                <a:stretch>
                  <a:fillRect/>
                </a:stretch>
              </a:blipFill>
            </p:spPr>
            <p:txBody>
              <a:bodyPr/>
              <a:lstStyle/>
              <a:p>
                <a:r>
                  <a:rPr lang="zh-CN" altLang="en-US">
                    <a:noFill/>
                  </a:rPr>
                  <a:t> </a:t>
                </a:r>
              </a:p>
            </p:txBody>
          </p:sp>
        </mc:Fallback>
      </mc:AlternateContent>
      <p:pic>
        <p:nvPicPr>
          <p:cNvPr id="42" name="图片 31">
            <a:extLst>
              <a:ext uri="{FF2B5EF4-FFF2-40B4-BE49-F238E27FC236}">
                <a16:creationId xmlns:a16="http://schemas.microsoft.com/office/drawing/2014/main" id="{09E1A975-3BB4-966B-42A1-7D8FA9063175}"/>
              </a:ext>
            </a:extLst>
          </p:cNvPr>
          <p:cNvPicPr>
            <a:picLocks noChangeAspect="1"/>
          </p:cNvPicPr>
          <p:nvPr/>
        </p:nvPicPr>
        <p:blipFill>
          <a:blip r:embed="rId5"/>
          <a:stretch>
            <a:fillRect/>
          </a:stretch>
        </p:blipFill>
        <p:spPr>
          <a:xfrm>
            <a:off x="803854" y="2073089"/>
            <a:ext cx="2887873" cy="2252179"/>
          </a:xfrm>
          <a:prstGeom prst="rect">
            <a:avLst/>
          </a:prstGeom>
        </p:spPr>
      </p:pic>
      <p:pic>
        <p:nvPicPr>
          <p:cNvPr id="43" name="图片 33">
            <a:extLst>
              <a:ext uri="{FF2B5EF4-FFF2-40B4-BE49-F238E27FC236}">
                <a16:creationId xmlns:a16="http://schemas.microsoft.com/office/drawing/2014/main" id="{8EE7143B-D541-A2ED-5116-20E8001F00AC}"/>
              </a:ext>
            </a:extLst>
          </p:cNvPr>
          <p:cNvPicPr>
            <a:picLocks noChangeAspect="1"/>
          </p:cNvPicPr>
          <p:nvPr/>
        </p:nvPicPr>
        <p:blipFill>
          <a:blip r:embed="rId6"/>
          <a:stretch>
            <a:fillRect/>
          </a:stretch>
        </p:blipFill>
        <p:spPr>
          <a:xfrm>
            <a:off x="7969278" y="2008814"/>
            <a:ext cx="2973964" cy="2314466"/>
          </a:xfrm>
          <a:prstGeom prst="rect">
            <a:avLst/>
          </a:prstGeom>
        </p:spPr>
      </p:pic>
      <p:sp>
        <p:nvSpPr>
          <p:cNvPr id="47" name="TextBox 46">
            <a:extLst>
              <a:ext uri="{FF2B5EF4-FFF2-40B4-BE49-F238E27FC236}">
                <a16:creationId xmlns:a16="http://schemas.microsoft.com/office/drawing/2014/main" id="{7F60130D-C489-7238-3E34-920530721F7B}"/>
              </a:ext>
            </a:extLst>
          </p:cNvPr>
          <p:cNvSpPr txBox="1"/>
          <p:nvPr/>
        </p:nvSpPr>
        <p:spPr>
          <a:xfrm>
            <a:off x="435598" y="-1"/>
            <a:ext cx="10023395" cy="584775"/>
          </a:xfrm>
          <a:prstGeom prst="rect">
            <a:avLst/>
          </a:prstGeom>
          <a:noFill/>
        </p:spPr>
        <p:txBody>
          <a:bodyPr wrap="square" rtlCol="0">
            <a:spAutoFit/>
          </a:bodyPr>
          <a:lstStyle/>
          <a:p>
            <a:r>
              <a:rPr lang="en-US" altLang="zh-CN" sz="3200" b="1" dirty="0">
                <a:latin typeface="Georgia" panose="02040502050405020303" pitchFamily="18" charset="0"/>
              </a:rPr>
              <a:t>Analysis of Wetland Classification Features</a:t>
            </a:r>
          </a:p>
        </p:txBody>
      </p:sp>
    </p:spTree>
    <p:extLst>
      <p:ext uri="{BB962C8B-B14F-4D97-AF65-F5344CB8AC3E}">
        <p14:creationId xmlns:p14="http://schemas.microsoft.com/office/powerpoint/2010/main" val="3396086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E13A4F-CA34-4949-3B76-B28CF1F0EE76}"/>
              </a:ext>
            </a:extLst>
          </p:cNvPr>
          <p:cNvSpPr txBox="1"/>
          <p:nvPr/>
        </p:nvSpPr>
        <p:spPr>
          <a:xfrm>
            <a:off x="435598" y="-1"/>
            <a:ext cx="10023395" cy="584775"/>
          </a:xfrm>
          <a:prstGeom prst="rect">
            <a:avLst/>
          </a:prstGeom>
          <a:noFill/>
        </p:spPr>
        <p:txBody>
          <a:bodyPr wrap="square" rtlCol="0">
            <a:spAutoFit/>
          </a:bodyPr>
          <a:lstStyle/>
          <a:p>
            <a:r>
              <a:rPr lang="en-US" altLang="zh-CN" sz="3200" b="1" dirty="0">
                <a:latin typeface="Georgia" panose="02040502050405020303" pitchFamily="18" charset="0"/>
              </a:rPr>
              <a:t>Analysis of Wetland Classification Features</a:t>
            </a:r>
          </a:p>
        </p:txBody>
      </p:sp>
      <p:pic>
        <p:nvPicPr>
          <p:cNvPr id="6" name="Picture 5" descr="A screenshot of a data&#10;&#10;AI-generated content may be incorrect.">
            <a:extLst>
              <a:ext uri="{FF2B5EF4-FFF2-40B4-BE49-F238E27FC236}">
                <a16:creationId xmlns:a16="http://schemas.microsoft.com/office/drawing/2014/main" id="{03F3FF41-6D71-F79D-D521-B80E99D0D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073" y="2841912"/>
            <a:ext cx="11011854" cy="4016088"/>
          </a:xfrm>
          <a:prstGeom prst="rect">
            <a:avLst/>
          </a:prstGeom>
        </p:spPr>
      </p:pic>
      <p:pic>
        <p:nvPicPr>
          <p:cNvPr id="8" name="Picture 7" descr="A table of numbers and letters&#10;&#10;AI-generated content may be incorrect.">
            <a:extLst>
              <a:ext uri="{FF2B5EF4-FFF2-40B4-BE49-F238E27FC236}">
                <a16:creationId xmlns:a16="http://schemas.microsoft.com/office/drawing/2014/main" id="{01A0A85F-EA3F-DD3C-F025-F8E9C108432B}"/>
              </a:ext>
            </a:extLst>
          </p:cNvPr>
          <p:cNvPicPr>
            <a:picLocks noChangeAspect="1"/>
          </p:cNvPicPr>
          <p:nvPr/>
        </p:nvPicPr>
        <p:blipFill>
          <a:blip r:embed="rId4">
            <a:extLst>
              <a:ext uri="{28A0092B-C50C-407E-A947-70E740481C1C}">
                <a14:useLocalDpi xmlns:a14="http://schemas.microsoft.com/office/drawing/2010/main" val="0"/>
              </a:ext>
            </a:extLst>
          </a:blip>
          <a:srcRect t="5049"/>
          <a:stretch/>
        </p:blipFill>
        <p:spPr>
          <a:xfrm>
            <a:off x="590073" y="812482"/>
            <a:ext cx="11095682" cy="1801721"/>
          </a:xfrm>
          <a:prstGeom prst="rect">
            <a:avLst/>
          </a:prstGeom>
        </p:spPr>
      </p:pic>
      <p:pic>
        <p:nvPicPr>
          <p:cNvPr id="10" name="Picture 9" descr="A table with numbers and text&#10;&#10;AI-generated content may be incorrect.">
            <a:extLst>
              <a:ext uri="{FF2B5EF4-FFF2-40B4-BE49-F238E27FC236}">
                <a16:creationId xmlns:a16="http://schemas.microsoft.com/office/drawing/2014/main" id="{565270BD-160A-0B43-B36A-3A029AAFFA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98" y="2929375"/>
            <a:ext cx="11049958" cy="3589331"/>
          </a:xfrm>
          <a:prstGeom prst="rect">
            <a:avLst/>
          </a:prstGeom>
        </p:spPr>
      </p:pic>
    </p:spTree>
    <p:extLst>
      <p:ext uri="{BB962C8B-B14F-4D97-AF65-F5344CB8AC3E}">
        <p14:creationId xmlns:p14="http://schemas.microsoft.com/office/powerpoint/2010/main" val="85477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B4E12D-28B5-16DE-A7FD-422ACC58A4DD}"/>
              </a:ext>
            </a:extLst>
          </p:cNvPr>
          <p:cNvSpPr txBox="1"/>
          <p:nvPr/>
        </p:nvSpPr>
        <p:spPr>
          <a:xfrm>
            <a:off x="435598" y="-1"/>
            <a:ext cx="10023395" cy="584775"/>
          </a:xfrm>
          <a:prstGeom prst="rect">
            <a:avLst/>
          </a:prstGeom>
          <a:noFill/>
        </p:spPr>
        <p:txBody>
          <a:bodyPr wrap="square" rtlCol="0">
            <a:spAutoFit/>
          </a:bodyPr>
          <a:lstStyle/>
          <a:p>
            <a:r>
              <a:rPr lang="en-US" altLang="zh-CN" sz="3200" b="1" dirty="0">
                <a:latin typeface="Georgia" panose="02040502050405020303" pitchFamily="18" charset="0"/>
              </a:rPr>
              <a:t>Analysis of Wetland Classification Features</a:t>
            </a:r>
          </a:p>
        </p:txBody>
      </p:sp>
      <p:pic>
        <p:nvPicPr>
          <p:cNvPr id="6" name="Picture 5" descr="A table with numbers and text&#10;&#10;AI-generated content may be incorrect.">
            <a:extLst>
              <a:ext uri="{FF2B5EF4-FFF2-40B4-BE49-F238E27FC236}">
                <a16:creationId xmlns:a16="http://schemas.microsoft.com/office/drawing/2014/main" id="{D1B99DB1-9BB9-5C64-2E4B-5732ADE62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26" y="1539076"/>
            <a:ext cx="12078747" cy="3779848"/>
          </a:xfrm>
          <a:prstGeom prst="rect">
            <a:avLst/>
          </a:prstGeom>
        </p:spPr>
      </p:pic>
      <p:pic>
        <p:nvPicPr>
          <p:cNvPr id="8" name="Picture 7" descr="A table with numbers and text&#10;&#10;AI-generated content may be incorrect.">
            <a:extLst>
              <a:ext uri="{FF2B5EF4-FFF2-40B4-BE49-F238E27FC236}">
                <a16:creationId xmlns:a16="http://schemas.microsoft.com/office/drawing/2014/main" id="{BD4902CE-54B7-90BE-5782-2DCF79EB6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934" y="1539076"/>
            <a:ext cx="10966130" cy="3917019"/>
          </a:xfrm>
          <a:prstGeom prst="rect">
            <a:avLst/>
          </a:prstGeom>
        </p:spPr>
      </p:pic>
    </p:spTree>
    <p:extLst>
      <p:ext uri="{BB962C8B-B14F-4D97-AF65-F5344CB8AC3E}">
        <p14:creationId xmlns:p14="http://schemas.microsoft.com/office/powerpoint/2010/main" val="80959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9269CF-C00C-510A-4DD3-3016FBBC0C18}"/>
              </a:ext>
            </a:extLst>
          </p:cNvPr>
          <p:cNvSpPr txBox="1"/>
          <p:nvPr/>
        </p:nvSpPr>
        <p:spPr>
          <a:xfrm>
            <a:off x="435598" y="-1"/>
            <a:ext cx="10023395" cy="584775"/>
          </a:xfrm>
          <a:prstGeom prst="rect">
            <a:avLst/>
          </a:prstGeom>
          <a:noFill/>
        </p:spPr>
        <p:txBody>
          <a:bodyPr wrap="square" rtlCol="0">
            <a:spAutoFit/>
          </a:bodyPr>
          <a:lstStyle/>
          <a:p>
            <a:r>
              <a:rPr lang="en-US" altLang="zh-CN" sz="3200" b="1" dirty="0">
                <a:latin typeface="Georgia" panose="02040502050405020303" pitchFamily="18" charset="0"/>
              </a:rPr>
              <a:t>Analysis of Wetland Classification Features</a:t>
            </a:r>
          </a:p>
        </p:txBody>
      </p:sp>
      <p:sp>
        <p:nvSpPr>
          <p:cNvPr id="6" name="TextBox 5">
            <a:extLst>
              <a:ext uri="{FF2B5EF4-FFF2-40B4-BE49-F238E27FC236}">
                <a16:creationId xmlns:a16="http://schemas.microsoft.com/office/drawing/2014/main" id="{9F081214-B34D-9B93-FF80-1FB2A4DDDFA5}"/>
              </a:ext>
            </a:extLst>
          </p:cNvPr>
          <p:cNvSpPr txBox="1"/>
          <p:nvPr/>
        </p:nvSpPr>
        <p:spPr>
          <a:xfrm>
            <a:off x="589086" y="1285702"/>
            <a:ext cx="11456376" cy="4210833"/>
          </a:xfrm>
          <a:prstGeom prst="rect">
            <a:avLst/>
          </a:prstGeom>
          <a:noFill/>
        </p:spPr>
        <p:txBody>
          <a:bodyPr wrap="square">
            <a:spAutoFit/>
          </a:bodyPr>
          <a:lstStyle/>
          <a:p>
            <a:pPr marL="285750" indent="-285750">
              <a:lnSpc>
                <a:spcPct val="150000"/>
              </a:lnSpc>
              <a:spcAft>
                <a:spcPts val="1200"/>
              </a:spcAft>
              <a:buFont typeface="Wingdings" panose="05000000000000000000" pitchFamily="2" charset="2"/>
              <a:buChar char="Ø"/>
            </a:pPr>
            <a:r>
              <a:rPr lang="en-US" altLang="zh-CN" sz="2400" b="0" i="0" dirty="0">
                <a:solidFill>
                  <a:srgbClr val="333333"/>
                </a:solidFill>
                <a:effectLst/>
                <a:latin typeface="Georgia" panose="02040502050405020303" pitchFamily="18" charset="0"/>
              </a:rPr>
              <a:t>The shortwave infrared band and land surface water index can distinguish </a:t>
            </a:r>
            <a:r>
              <a:rPr lang="en-US" altLang="zh-CN" sz="2400" b="1" i="0" dirty="0" err="1">
                <a:solidFill>
                  <a:srgbClr val="333333"/>
                </a:solidFill>
                <a:effectLst/>
                <a:latin typeface="Georgia" panose="02040502050405020303" pitchFamily="18" charset="0"/>
              </a:rPr>
              <a:t>nonwetlands</a:t>
            </a:r>
            <a:r>
              <a:rPr lang="en-US" altLang="zh-CN" sz="2400" b="0" i="0" dirty="0">
                <a:solidFill>
                  <a:srgbClr val="333333"/>
                </a:solidFill>
                <a:effectLst/>
                <a:latin typeface="Georgia" panose="02040502050405020303" pitchFamily="18" charset="0"/>
              </a:rPr>
              <a:t> from other land cover types well. </a:t>
            </a:r>
          </a:p>
          <a:p>
            <a:pPr marL="285750" indent="-285750">
              <a:lnSpc>
                <a:spcPct val="150000"/>
              </a:lnSpc>
              <a:spcAft>
                <a:spcPts val="1200"/>
              </a:spcAft>
              <a:buFont typeface="Wingdings" panose="05000000000000000000" pitchFamily="2" charset="2"/>
              <a:buChar char="Ø"/>
            </a:pPr>
            <a:r>
              <a:rPr lang="en-US" altLang="zh-CN" sz="2400" b="0" i="0" dirty="0">
                <a:solidFill>
                  <a:srgbClr val="333333"/>
                </a:solidFill>
                <a:effectLst/>
                <a:latin typeface="Georgia" panose="02040502050405020303" pitchFamily="18" charset="0"/>
              </a:rPr>
              <a:t>The modified normalized difference water index, normalized difference vegetation index, normalized difference water index, and thermal infrared bands could help distinguish </a:t>
            </a:r>
            <a:r>
              <a:rPr lang="en-US" altLang="zh-CN" sz="2400" b="1" i="0" dirty="0">
                <a:solidFill>
                  <a:srgbClr val="333333"/>
                </a:solidFill>
                <a:effectLst/>
                <a:latin typeface="Georgia" panose="02040502050405020303" pitchFamily="18" charset="0"/>
              </a:rPr>
              <a:t>water bodies and wetlands</a:t>
            </a:r>
            <a:r>
              <a:rPr lang="en-US" altLang="zh-CN" sz="2400" b="0" i="0" dirty="0">
                <a:solidFill>
                  <a:srgbClr val="333333"/>
                </a:solidFill>
                <a:effectLst/>
                <a:latin typeface="Georgia" panose="02040502050405020303" pitchFamily="18" charset="0"/>
              </a:rPr>
              <a:t>. </a:t>
            </a:r>
          </a:p>
          <a:p>
            <a:pPr marL="285750" indent="-285750">
              <a:lnSpc>
                <a:spcPct val="150000"/>
              </a:lnSpc>
              <a:spcAft>
                <a:spcPts val="1200"/>
              </a:spcAft>
              <a:buFont typeface="Wingdings" panose="05000000000000000000" pitchFamily="2" charset="2"/>
              <a:buChar char="Ø"/>
            </a:pPr>
            <a:r>
              <a:rPr lang="en-US" altLang="zh-CN" sz="2400" b="0" i="0" dirty="0">
                <a:solidFill>
                  <a:srgbClr val="333333"/>
                </a:solidFill>
                <a:effectLst/>
                <a:latin typeface="Georgia" panose="02040502050405020303" pitchFamily="18" charset="0"/>
              </a:rPr>
              <a:t>C bands in Sentinel 1 perform well in identifying water bodies, but the ability to distinguish wetlands is limited.</a:t>
            </a:r>
            <a:endParaRPr lang="zh-CN" altLang="en-US" sz="2400" dirty="0">
              <a:latin typeface="Georgia" panose="02040502050405020303" pitchFamily="18" charset="0"/>
            </a:endParaRPr>
          </a:p>
        </p:txBody>
      </p:sp>
    </p:spTree>
    <p:extLst>
      <p:ext uri="{BB962C8B-B14F-4D97-AF65-F5344CB8AC3E}">
        <p14:creationId xmlns:p14="http://schemas.microsoft.com/office/powerpoint/2010/main" val="3285220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C1EE5-7199-58F6-F3C7-B234DEA9DDA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3ECCFE0-7368-4566-E2AA-E4986A87F532}"/>
              </a:ext>
            </a:extLst>
          </p:cNvPr>
          <p:cNvSpPr txBox="1"/>
          <p:nvPr/>
        </p:nvSpPr>
        <p:spPr>
          <a:xfrm>
            <a:off x="435598" y="-1"/>
            <a:ext cx="10023395" cy="584775"/>
          </a:xfrm>
          <a:prstGeom prst="rect">
            <a:avLst/>
          </a:prstGeom>
          <a:noFill/>
        </p:spPr>
        <p:txBody>
          <a:bodyPr wrap="square" rtlCol="0">
            <a:spAutoFit/>
          </a:bodyPr>
          <a:lstStyle/>
          <a:p>
            <a:r>
              <a:rPr lang="en-US" altLang="zh-CN" sz="3200" b="1" dirty="0">
                <a:latin typeface="Georgia" panose="02040502050405020303" pitchFamily="18" charset="0"/>
              </a:rPr>
              <a:t>Multi-satellite Collaboration</a:t>
            </a:r>
          </a:p>
        </p:txBody>
      </p:sp>
      <p:pic>
        <p:nvPicPr>
          <p:cNvPr id="3" name="Picture 2" descr="A table with numbers and text&#10;&#10;AI-generated content may be incorrect.">
            <a:extLst>
              <a:ext uri="{FF2B5EF4-FFF2-40B4-BE49-F238E27FC236}">
                <a16:creationId xmlns:a16="http://schemas.microsoft.com/office/drawing/2014/main" id="{40B3E147-5EA3-868B-4240-C1474D458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26651"/>
            <a:ext cx="5822130" cy="2693545"/>
          </a:xfrm>
          <a:prstGeom prst="rect">
            <a:avLst/>
          </a:prstGeom>
        </p:spPr>
      </p:pic>
      <p:pic>
        <p:nvPicPr>
          <p:cNvPr id="6" name="Picture 5" descr="A table with numbers and text&#10;&#10;AI-generated content may be incorrect.">
            <a:extLst>
              <a:ext uri="{FF2B5EF4-FFF2-40B4-BE49-F238E27FC236}">
                <a16:creationId xmlns:a16="http://schemas.microsoft.com/office/drawing/2014/main" id="{18DDF943-BDB1-2BCF-6D1D-963563E56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2439" y="3060609"/>
            <a:ext cx="6566913" cy="2881507"/>
          </a:xfrm>
          <a:prstGeom prst="rect">
            <a:avLst/>
          </a:prstGeom>
        </p:spPr>
      </p:pic>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9B4B7CDE-A7AB-979D-B63F-7CD79FAAE26C}"/>
                  </a:ext>
                </a:extLst>
              </p:cNvPr>
              <p:cNvSpPr txBox="1"/>
              <p:nvPr/>
            </p:nvSpPr>
            <p:spPr>
              <a:xfrm>
                <a:off x="2672573" y="1545222"/>
                <a:ext cx="8775012" cy="668645"/>
              </a:xfrm>
              <a:prstGeom prst="rect">
                <a:avLst/>
              </a:prstGeom>
              <a:noFill/>
            </p:spPr>
            <p:txBody>
              <a:bodyPr wrap="square">
                <a:spAutoFit/>
              </a:bodyPr>
              <a:lstStyle/>
              <a:p>
                <a:r>
                  <a:rPr lang="en-US" altLang="zh-CN" dirty="0"/>
                  <a:t>where </a:t>
                </a:r>
                <a14:m>
                  <m:oMath xmlns:m="http://schemas.openxmlformats.org/officeDocument/2006/math">
                    <m:sSub>
                      <m:sSubPr>
                        <m:ctrlPr>
                          <a:rPr lang="en-US" altLang="zh-CN" i="1" dirty="0" smtClean="0">
                            <a:latin typeface="Cambria Math" panose="02040503050406030204" pitchFamily="18" charset="0"/>
                          </a:rPr>
                        </m:ctrlPr>
                      </m:sSubPr>
                      <m:e>
                        <m:r>
                          <a:rPr lang="en-US" altLang="zh-CN" b="0" i="1" dirty="0" smtClean="0">
                            <a:latin typeface="Cambria Math" panose="02040503050406030204" pitchFamily="18" charset="0"/>
                          </a:rPr>
                          <m:t>𝐿</m:t>
                        </m:r>
                      </m:e>
                      <m:sub>
                        <m:r>
                          <a:rPr lang="en-US" altLang="zh-CN" b="0" i="1" dirty="0" smtClean="0">
                            <a:latin typeface="Cambria Math" panose="02040503050406030204" pitchFamily="18" charset="0"/>
                          </a:rPr>
                          <m:t>𝑖</m:t>
                        </m:r>
                      </m:sub>
                    </m:sSub>
                  </m:oMath>
                </a14:m>
                <a:r>
                  <a:rPr lang="en-US" altLang="zh-CN" dirty="0"/>
                  <a:t> is the median value of the sample in band </a:t>
                </a:r>
                <a14:m>
                  <m:oMath xmlns:m="http://schemas.openxmlformats.org/officeDocument/2006/math">
                    <m:r>
                      <a:rPr lang="en-US" altLang="zh-CN" i="1" dirty="0" smtClean="0">
                        <a:latin typeface="Cambria Math" panose="02040503050406030204" pitchFamily="18" charset="0"/>
                      </a:rPr>
                      <m:t>𝑖</m:t>
                    </m:r>
                  </m:oMath>
                </a14:m>
                <a:r>
                  <a:rPr lang="en-US" altLang="zh-CN" dirty="0"/>
                  <a:t> of Landsat 8, and </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𝑗</m:t>
                        </m:r>
                      </m:sub>
                    </m:sSub>
                  </m:oMath>
                </a14:m>
                <a:r>
                  <a:rPr lang="en-US" altLang="zh-CN" dirty="0"/>
                  <a:t>is the median value of the sample in band </a:t>
                </a:r>
                <a14:m>
                  <m:oMath xmlns:m="http://schemas.openxmlformats.org/officeDocument/2006/math">
                    <m:r>
                      <a:rPr lang="en-US" altLang="zh-CN" i="1" dirty="0" smtClean="0">
                        <a:latin typeface="Cambria Math" panose="02040503050406030204" pitchFamily="18" charset="0"/>
                      </a:rPr>
                      <m:t>𝑗</m:t>
                    </m:r>
                  </m:oMath>
                </a14:m>
                <a:r>
                  <a:rPr lang="en-US" altLang="zh-CN" dirty="0"/>
                  <a:t> of Sentinel-2 corresponding to band </a:t>
                </a:r>
                <a14:m>
                  <m:oMath xmlns:m="http://schemas.openxmlformats.org/officeDocument/2006/math">
                    <m:r>
                      <a:rPr lang="en-US" altLang="zh-CN" i="1" dirty="0" smtClean="0">
                        <a:latin typeface="Cambria Math" panose="02040503050406030204" pitchFamily="18" charset="0"/>
                      </a:rPr>
                      <m:t>𝑖</m:t>
                    </m:r>
                  </m:oMath>
                </a14:m>
                <a:r>
                  <a:rPr lang="en-US" altLang="zh-CN" dirty="0"/>
                  <a:t>. </a:t>
                </a:r>
                <a:endParaRPr lang="zh-CN" altLang="en-US" dirty="0"/>
              </a:p>
            </p:txBody>
          </p:sp>
        </mc:Choice>
        <mc:Fallback>
          <p:sp>
            <p:nvSpPr>
              <p:cNvPr id="10" name="TextBox 9">
                <a:extLst>
                  <a:ext uri="{FF2B5EF4-FFF2-40B4-BE49-F238E27FC236}">
                    <a16:creationId xmlns:a16="http://schemas.microsoft.com/office/drawing/2014/main" id="{9B4B7CDE-A7AB-979D-B63F-7CD79FAAE26C}"/>
                  </a:ext>
                </a:extLst>
              </p:cNvPr>
              <p:cNvSpPr txBox="1">
                <a:spLocks noRot="1" noChangeAspect="1" noMove="1" noResize="1" noEditPoints="1" noAdjustHandles="1" noChangeArrowheads="1" noChangeShapeType="1" noTextEdit="1"/>
              </p:cNvSpPr>
              <p:nvPr/>
            </p:nvSpPr>
            <p:spPr>
              <a:xfrm>
                <a:off x="2672573" y="1545222"/>
                <a:ext cx="8775012" cy="668645"/>
              </a:xfrm>
              <a:prstGeom prst="rect">
                <a:avLst/>
              </a:prstGeom>
              <a:blipFill>
                <a:blip r:embed="rId5"/>
                <a:stretch>
                  <a:fillRect l="-556" t="-3636" b="-1363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829FB48-1D7B-685B-DBEB-5D6B22267F7A}"/>
                  </a:ext>
                </a:extLst>
              </p:cNvPr>
              <p:cNvSpPr txBox="1"/>
              <p:nvPr/>
            </p:nvSpPr>
            <p:spPr>
              <a:xfrm>
                <a:off x="883701" y="1567598"/>
                <a:ext cx="1227971" cy="59670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𝑐</m:t>
                      </m:r>
                      <m:r>
                        <a:rPr lang="en-US" altLang="zh-CN" b="0" i="1" smtClean="0">
                          <a:latin typeface="Cambria Math" panose="02040503050406030204" pitchFamily="18" charset="0"/>
                        </a:rPr>
                        <m:t>= </m:t>
                      </m:r>
                      <m:f>
                        <m:fPr>
                          <m:ctrlPr>
                            <a:rPr lang="en-US" altLang="zh-CN" b="0" i="1"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𝑖</m:t>
                              </m:r>
                            </m:sub>
                          </m:sSub>
                        </m:num>
                        <m:den>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𝑗</m:t>
                              </m:r>
                            </m:sub>
                          </m:sSub>
                        </m:den>
                      </m:f>
                    </m:oMath>
                  </m:oMathPara>
                </a14:m>
                <a:endParaRPr lang="zh-CN" altLang="en-US" dirty="0"/>
              </a:p>
            </p:txBody>
          </p:sp>
        </mc:Choice>
        <mc:Fallback xmlns="">
          <p:sp>
            <p:nvSpPr>
              <p:cNvPr id="11" name="TextBox 10">
                <a:extLst>
                  <a:ext uri="{FF2B5EF4-FFF2-40B4-BE49-F238E27FC236}">
                    <a16:creationId xmlns:a16="http://schemas.microsoft.com/office/drawing/2014/main" id="{3829FB48-1D7B-685B-DBEB-5D6B22267F7A}"/>
                  </a:ext>
                </a:extLst>
              </p:cNvPr>
              <p:cNvSpPr txBox="1">
                <a:spLocks noRot="1" noChangeAspect="1" noMove="1" noResize="1" noEditPoints="1" noAdjustHandles="1" noChangeArrowheads="1" noChangeShapeType="1" noTextEdit="1"/>
              </p:cNvSpPr>
              <p:nvPr/>
            </p:nvSpPr>
            <p:spPr>
              <a:xfrm>
                <a:off x="883701" y="1567598"/>
                <a:ext cx="1227971" cy="596702"/>
              </a:xfrm>
              <a:prstGeom prst="rect">
                <a:avLst/>
              </a:prstGeom>
              <a:blipFill>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15679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B5E32-3131-78CA-532C-27CFF8E151F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BC5B364-F730-1B0B-36EC-634F44B33669}"/>
              </a:ext>
            </a:extLst>
          </p:cNvPr>
          <p:cNvSpPr txBox="1"/>
          <p:nvPr/>
        </p:nvSpPr>
        <p:spPr>
          <a:xfrm>
            <a:off x="435598" y="-1"/>
            <a:ext cx="10023395" cy="584775"/>
          </a:xfrm>
          <a:prstGeom prst="rect">
            <a:avLst/>
          </a:prstGeom>
          <a:noFill/>
        </p:spPr>
        <p:txBody>
          <a:bodyPr wrap="square" rtlCol="0">
            <a:spAutoFit/>
          </a:bodyPr>
          <a:lstStyle/>
          <a:p>
            <a:r>
              <a:rPr lang="en-US" altLang="zh-CN" sz="3200" b="1" dirty="0">
                <a:latin typeface="Georgia" panose="02040502050405020303" pitchFamily="18" charset="0"/>
              </a:rPr>
              <a:t>Conclusion</a:t>
            </a:r>
          </a:p>
        </p:txBody>
      </p:sp>
      <p:sp>
        <p:nvSpPr>
          <p:cNvPr id="2" name="TextBox 1">
            <a:extLst>
              <a:ext uri="{FF2B5EF4-FFF2-40B4-BE49-F238E27FC236}">
                <a16:creationId xmlns:a16="http://schemas.microsoft.com/office/drawing/2014/main" id="{E6E8FA67-115E-84F0-A719-58CD788CAB88}"/>
              </a:ext>
            </a:extLst>
          </p:cNvPr>
          <p:cNvSpPr txBox="1"/>
          <p:nvPr/>
        </p:nvSpPr>
        <p:spPr>
          <a:xfrm>
            <a:off x="501163" y="1074687"/>
            <a:ext cx="11262945" cy="5318828"/>
          </a:xfrm>
          <a:prstGeom prst="rect">
            <a:avLst/>
          </a:prstGeom>
          <a:noFill/>
        </p:spPr>
        <p:txBody>
          <a:bodyPr wrap="square">
            <a:spAutoFit/>
          </a:bodyPr>
          <a:lstStyle/>
          <a:p>
            <a:pPr marL="285750" indent="-285750" algn="just">
              <a:lnSpc>
                <a:spcPct val="150000"/>
              </a:lnSpc>
              <a:spcAft>
                <a:spcPts val="1200"/>
              </a:spcAft>
              <a:buFont typeface="Wingdings" panose="05000000000000000000" pitchFamily="2" charset="2"/>
              <a:buChar char="Ø"/>
            </a:pPr>
            <a:r>
              <a:rPr lang="en-US" altLang="zh-CN" sz="2400" b="0" i="0" dirty="0">
                <a:solidFill>
                  <a:srgbClr val="333333"/>
                </a:solidFill>
                <a:effectLst/>
                <a:latin typeface="Georgia" panose="02040502050405020303" pitchFamily="18" charset="0"/>
              </a:rPr>
              <a:t>I proposed a method for automatically producing global wetland samples based on 13 global and regional wetland-related datasets and millions of images from Landsat 8, MODIS, Sentinel-1, and Sentinel-2.</a:t>
            </a:r>
          </a:p>
          <a:p>
            <a:pPr marL="285750" indent="-285750" algn="just">
              <a:lnSpc>
                <a:spcPct val="150000"/>
              </a:lnSpc>
              <a:spcAft>
                <a:spcPts val="1200"/>
              </a:spcAft>
              <a:buFont typeface="Wingdings" panose="05000000000000000000" pitchFamily="2" charset="2"/>
              <a:buChar char="Ø"/>
            </a:pPr>
            <a:r>
              <a:rPr lang="en-US" altLang="zh-CN" sz="2400" dirty="0">
                <a:latin typeface="Georgia" panose="02040502050405020303" pitchFamily="18" charset="0"/>
              </a:rPr>
              <a:t>I analyzed the classification capabilities of wetland features in the above four sensors and obtained a </a:t>
            </a:r>
            <a:r>
              <a:rPr lang="en-US" altLang="zh-CN" sz="2400" dirty="0" err="1">
                <a:latin typeface="Georgia" panose="02040502050405020303" pitchFamily="18" charset="0"/>
              </a:rPr>
              <a:t>multisensor</a:t>
            </a:r>
            <a:r>
              <a:rPr lang="en-US" altLang="zh-CN" sz="2400" dirty="0">
                <a:latin typeface="Georgia" panose="02040502050405020303" pitchFamily="18" charset="0"/>
              </a:rPr>
              <a:t>, full-spectral-band, multi-index wetland classification feature dataset at a global scale.</a:t>
            </a:r>
          </a:p>
          <a:p>
            <a:pPr marL="285750" indent="-285750" algn="just">
              <a:lnSpc>
                <a:spcPct val="150000"/>
              </a:lnSpc>
              <a:spcAft>
                <a:spcPts val="1200"/>
              </a:spcAft>
              <a:buFont typeface="Wingdings" panose="05000000000000000000" pitchFamily="2" charset="2"/>
              <a:buChar char="Ø"/>
            </a:pPr>
            <a:r>
              <a:rPr lang="en-US" altLang="zh-CN" sz="2400" dirty="0">
                <a:latin typeface="Georgia" panose="02040502050405020303" pitchFamily="18" charset="0"/>
              </a:rPr>
              <a:t>The mapping coefficients of the corresponding spectral bands and indexes between Sentinel-2, MODIS data, and Landsat were obtained to help realize the collaborative use of </a:t>
            </a:r>
            <a:r>
              <a:rPr lang="en-US" altLang="zh-CN" sz="2400" dirty="0" err="1">
                <a:latin typeface="Georgia" panose="02040502050405020303" pitchFamily="18" charset="0"/>
              </a:rPr>
              <a:t>multisensor</a:t>
            </a:r>
            <a:r>
              <a:rPr lang="en-US" altLang="zh-CN" sz="2400" dirty="0">
                <a:latin typeface="Georgia" panose="02040502050405020303" pitchFamily="18" charset="0"/>
              </a:rPr>
              <a:t> image data.</a:t>
            </a:r>
            <a:endParaRPr lang="zh-CN" altLang="en-US" sz="2400" dirty="0">
              <a:latin typeface="Georgia" panose="02040502050405020303" pitchFamily="18" charset="0"/>
            </a:endParaRPr>
          </a:p>
        </p:txBody>
      </p:sp>
    </p:spTree>
    <p:extLst>
      <p:ext uri="{BB962C8B-B14F-4D97-AF65-F5344CB8AC3E}">
        <p14:creationId xmlns:p14="http://schemas.microsoft.com/office/powerpoint/2010/main" val="1056827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3F4F3C-15AC-7101-9334-D5A31406F3FF}"/>
              </a:ext>
            </a:extLst>
          </p:cNvPr>
          <p:cNvSpPr>
            <a:spLocks noGrp="1"/>
          </p:cNvSpPr>
          <p:nvPr>
            <p:ph idx="1"/>
          </p:nvPr>
        </p:nvSpPr>
        <p:spPr>
          <a:xfrm>
            <a:off x="435598" y="1286138"/>
            <a:ext cx="11155680" cy="3767328"/>
          </a:xfrm>
        </p:spPr>
        <p:txBody>
          <a:bodyPr/>
          <a:lstStyle/>
          <a:p>
            <a:pPr marL="0" indent="0">
              <a:buNone/>
            </a:pPr>
            <a:r>
              <a:rPr lang="en-US" altLang="zh-CN" sz="2800" b="1" dirty="0"/>
              <a:t>Paper</a:t>
            </a:r>
          </a:p>
          <a:p>
            <a:r>
              <a:rPr lang="en-US" altLang="zh-CN" b="1" dirty="0"/>
              <a:t>Yan, X., </a:t>
            </a:r>
            <a:r>
              <a:rPr lang="en-US" altLang="zh-CN" dirty="0"/>
              <a:t>&amp; Niu, Z. (2024). Classification Feature Optimization for Global Wetlands Mapping. IEEE Journal of Selected Topics in Applied Earth Observations and Remote Sensing, 17, 8058–8072. https://doi.org/10.1109/JSTARS.2024.3382580</a:t>
            </a:r>
          </a:p>
          <a:p>
            <a:pPr marL="0" indent="0">
              <a:buNone/>
            </a:pPr>
            <a:endParaRPr lang="en-US" altLang="zh-CN" sz="2800" b="1" dirty="0"/>
          </a:p>
          <a:p>
            <a:pPr marL="0" indent="0">
              <a:buNone/>
            </a:pPr>
            <a:r>
              <a:rPr lang="en-US" altLang="zh-CN" sz="2800" b="1" dirty="0"/>
              <a:t>Dataset</a:t>
            </a:r>
            <a:endParaRPr lang="en-US" altLang="zh-CN" sz="2800" dirty="0"/>
          </a:p>
          <a:p>
            <a:r>
              <a:rPr lang="en-US" altLang="zh-CN" sz="1800" b="1" i="0" u="none" strike="noStrike" baseline="0" dirty="0">
                <a:latin typeface="TeXGyreTermes-Bold-Identity-H"/>
              </a:rPr>
              <a:t>Yan, X.</a:t>
            </a:r>
            <a:r>
              <a:rPr lang="en-US" altLang="zh-CN" sz="1800" b="0" i="0" u="none" strike="noStrike" baseline="0" dirty="0">
                <a:latin typeface="TeXGyreTermes-Regular-Identity-H"/>
              </a:rPr>
              <a:t>, </a:t>
            </a:r>
            <a:r>
              <a:rPr lang="en-US" altLang="zh-CN" dirty="0"/>
              <a:t>Niu, Z. (2023) Global Wetland Samples (Based on Sentinel-1/2, Landsat, MODIS images)[DS/OL]. Science Data Bank. https://doi.org/10.57760/sciencedb.07573</a:t>
            </a:r>
          </a:p>
          <a:p>
            <a:endParaRPr lang="en-US" altLang="zh-CN" dirty="0"/>
          </a:p>
          <a:p>
            <a:endParaRPr lang="zh-CN" altLang="en-US" dirty="0"/>
          </a:p>
        </p:txBody>
      </p:sp>
      <p:sp>
        <p:nvSpPr>
          <p:cNvPr id="4" name="TextBox 3">
            <a:extLst>
              <a:ext uri="{FF2B5EF4-FFF2-40B4-BE49-F238E27FC236}">
                <a16:creationId xmlns:a16="http://schemas.microsoft.com/office/drawing/2014/main" id="{87784796-47C9-5251-2087-302AC27B6899}"/>
              </a:ext>
            </a:extLst>
          </p:cNvPr>
          <p:cNvSpPr txBox="1"/>
          <p:nvPr/>
        </p:nvSpPr>
        <p:spPr>
          <a:xfrm>
            <a:off x="435598" y="-1"/>
            <a:ext cx="10023395" cy="584775"/>
          </a:xfrm>
          <a:prstGeom prst="rect">
            <a:avLst/>
          </a:prstGeom>
          <a:noFill/>
        </p:spPr>
        <p:txBody>
          <a:bodyPr wrap="square" rtlCol="0">
            <a:spAutoFit/>
          </a:bodyPr>
          <a:lstStyle/>
          <a:p>
            <a:r>
              <a:rPr lang="en-US" altLang="zh-CN" sz="3200" b="1" dirty="0">
                <a:latin typeface="Georgia" panose="02040502050405020303" pitchFamily="18" charset="0"/>
              </a:rPr>
              <a:t>Conclusion</a:t>
            </a:r>
          </a:p>
        </p:txBody>
      </p:sp>
    </p:spTree>
    <p:extLst>
      <p:ext uri="{BB962C8B-B14F-4D97-AF65-F5344CB8AC3E}">
        <p14:creationId xmlns:p14="http://schemas.microsoft.com/office/powerpoint/2010/main" val="3368394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1EB2C54-BEC0-E2BC-E078-EC6D29EE9772}"/>
              </a:ext>
            </a:extLst>
          </p:cNvPr>
          <p:cNvPicPr>
            <a:picLocks noChangeAspect="1"/>
          </p:cNvPicPr>
          <p:nvPr/>
        </p:nvPicPr>
        <p:blipFill>
          <a:blip r:embed="rId2"/>
          <a:stretch>
            <a:fillRect/>
          </a:stretch>
        </p:blipFill>
        <p:spPr>
          <a:xfrm>
            <a:off x="0" y="-26251"/>
            <a:ext cx="12192000" cy="6224337"/>
          </a:xfrm>
          <a:prstGeom prst="rect">
            <a:avLst/>
          </a:prstGeom>
        </p:spPr>
      </p:pic>
      <p:sp>
        <p:nvSpPr>
          <p:cNvPr id="12" name="TextBox 11">
            <a:extLst>
              <a:ext uri="{FF2B5EF4-FFF2-40B4-BE49-F238E27FC236}">
                <a16:creationId xmlns:a16="http://schemas.microsoft.com/office/drawing/2014/main" id="{8E0AE31B-66CB-0262-843D-8C492F8F90E3}"/>
              </a:ext>
            </a:extLst>
          </p:cNvPr>
          <p:cNvSpPr txBox="1"/>
          <p:nvPr/>
        </p:nvSpPr>
        <p:spPr>
          <a:xfrm>
            <a:off x="3073645" y="6151919"/>
            <a:ext cx="7141552" cy="369332"/>
          </a:xfrm>
          <a:prstGeom prst="rect">
            <a:avLst/>
          </a:prstGeom>
          <a:noFill/>
        </p:spPr>
        <p:txBody>
          <a:bodyPr wrap="square">
            <a:spAutoFit/>
          </a:bodyPr>
          <a:lstStyle/>
          <a:p>
            <a:pPr algn="l">
              <a:spcAft>
                <a:spcPts val="1800"/>
              </a:spcAft>
              <a:buNone/>
            </a:pPr>
            <a:r>
              <a:rPr lang="en-US" altLang="zh-CN" b="0" i="0" dirty="0">
                <a:solidFill>
                  <a:srgbClr val="222222"/>
                </a:solidFill>
                <a:effectLst/>
                <a:latin typeface="-apple-system"/>
              </a:rPr>
              <a:t>Spatial distribution of eight global wetland subcategories in 2022.</a:t>
            </a:r>
            <a:endParaRPr lang="zh-CN" altLang="en-US" dirty="0"/>
          </a:p>
        </p:txBody>
      </p:sp>
      <p:cxnSp>
        <p:nvCxnSpPr>
          <p:cNvPr id="16" name="Connector: Curved 15">
            <a:extLst>
              <a:ext uri="{FF2B5EF4-FFF2-40B4-BE49-F238E27FC236}">
                <a16:creationId xmlns:a16="http://schemas.microsoft.com/office/drawing/2014/main" id="{7A369758-943F-F500-1748-61ADA93E2FEE}"/>
              </a:ext>
            </a:extLst>
          </p:cNvPr>
          <p:cNvCxnSpPr>
            <a:cxnSpLocks/>
          </p:cNvCxnSpPr>
          <p:nvPr/>
        </p:nvCxnSpPr>
        <p:spPr>
          <a:xfrm rot="5400000">
            <a:off x="1710909" y="2160416"/>
            <a:ext cx="2066048" cy="1352550"/>
          </a:xfrm>
          <a:prstGeom prst="curvedConnector3">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0E1C0E33-B9BA-AD05-096C-C4D037F2518D}"/>
              </a:ext>
            </a:extLst>
          </p:cNvPr>
          <p:cNvSpPr txBox="1"/>
          <p:nvPr/>
        </p:nvSpPr>
        <p:spPr>
          <a:xfrm>
            <a:off x="792773" y="3901898"/>
            <a:ext cx="2549769" cy="646331"/>
          </a:xfrm>
          <a:prstGeom prst="rect">
            <a:avLst/>
          </a:prstGeom>
          <a:noFill/>
        </p:spPr>
        <p:txBody>
          <a:bodyPr wrap="square" rtlCol="0">
            <a:spAutoFit/>
          </a:bodyPr>
          <a:lstStyle/>
          <a:p>
            <a:r>
              <a:rPr lang="en-US" altLang="zh-CN" dirty="0"/>
              <a:t>Thank you for listening!</a:t>
            </a:r>
          </a:p>
          <a:p>
            <a:r>
              <a:rPr lang="en-US" altLang="zh-CN" dirty="0"/>
              <a:t>xin.yan@uga.edu</a:t>
            </a:r>
            <a:endParaRPr lang="zh-CN" altLang="en-US" dirty="0"/>
          </a:p>
        </p:txBody>
      </p:sp>
      <p:sp>
        <p:nvSpPr>
          <p:cNvPr id="3" name="TextBox 2">
            <a:extLst>
              <a:ext uri="{FF2B5EF4-FFF2-40B4-BE49-F238E27FC236}">
                <a16:creationId xmlns:a16="http://schemas.microsoft.com/office/drawing/2014/main" id="{860A843B-2B59-960D-40A3-0D515DAE2AD6}"/>
              </a:ext>
            </a:extLst>
          </p:cNvPr>
          <p:cNvSpPr txBox="1"/>
          <p:nvPr/>
        </p:nvSpPr>
        <p:spPr>
          <a:xfrm>
            <a:off x="-71803" y="6636270"/>
            <a:ext cx="11352333" cy="253916"/>
          </a:xfrm>
          <a:prstGeom prst="rect">
            <a:avLst/>
          </a:prstGeom>
          <a:noFill/>
        </p:spPr>
        <p:txBody>
          <a:bodyPr wrap="square">
            <a:spAutoFit/>
          </a:bodyPr>
          <a:lstStyle/>
          <a:p>
            <a:r>
              <a:rPr lang="en-US" altLang="zh-CN" sz="1050" b="0" i="0" dirty="0">
                <a:solidFill>
                  <a:srgbClr val="222222"/>
                </a:solidFill>
                <a:effectLst/>
                <a:latin typeface="-apple-system"/>
              </a:rPr>
              <a:t>Zhang, X., Liu, L., Zhao, T. </a:t>
            </a:r>
            <a:r>
              <a:rPr lang="en-US" altLang="zh-CN" sz="1050" b="0" i="1" dirty="0">
                <a:solidFill>
                  <a:srgbClr val="222222"/>
                </a:solidFill>
                <a:effectLst/>
                <a:latin typeface="-apple-system"/>
              </a:rPr>
              <a:t>et al.</a:t>
            </a:r>
            <a:r>
              <a:rPr lang="en-US" altLang="zh-CN" sz="1050" b="0" i="0" dirty="0">
                <a:solidFill>
                  <a:srgbClr val="222222"/>
                </a:solidFill>
                <a:effectLst/>
                <a:latin typeface="-apple-system"/>
              </a:rPr>
              <a:t> Global annual wetland dataset at 30 m with a fine classification system from 2000 to 2022. </a:t>
            </a:r>
            <a:r>
              <a:rPr lang="en-US" altLang="zh-CN" sz="1050" b="0" i="1" dirty="0">
                <a:solidFill>
                  <a:srgbClr val="222222"/>
                </a:solidFill>
                <a:effectLst/>
                <a:latin typeface="-apple-system"/>
              </a:rPr>
              <a:t>Sci Data</a:t>
            </a:r>
            <a:r>
              <a:rPr lang="en-US" altLang="zh-CN" sz="1050" b="0" i="0" dirty="0">
                <a:solidFill>
                  <a:srgbClr val="222222"/>
                </a:solidFill>
                <a:effectLst/>
                <a:latin typeface="-apple-system"/>
              </a:rPr>
              <a:t> </a:t>
            </a:r>
            <a:r>
              <a:rPr lang="en-US" altLang="zh-CN" sz="1050" b="1" i="0" dirty="0">
                <a:solidFill>
                  <a:srgbClr val="222222"/>
                </a:solidFill>
                <a:effectLst/>
                <a:latin typeface="-apple-system"/>
              </a:rPr>
              <a:t>11</a:t>
            </a:r>
            <a:r>
              <a:rPr lang="en-US" altLang="zh-CN" sz="1050" b="0" i="0" dirty="0">
                <a:solidFill>
                  <a:srgbClr val="222222"/>
                </a:solidFill>
                <a:effectLst/>
                <a:latin typeface="-apple-system"/>
              </a:rPr>
              <a:t>, 310 (2024). https://doi.org/10.1038/s41597-024-03143-0</a:t>
            </a:r>
            <a:endParaRPr lang="zh-CN" altLang="en-US" sz="1050" dirty="0"/>
          </a:p>
        </p:txBody>
      </p:sp>
    </p:spTree>
    <p:extLst>
      <p:ext uri="{BB962C8B-B14F-4D97-AF65-F5344CB8AC3E}">
        <p14:creationId xmlns:p14="http://schemas.microsoft.com/office/powerpoint/2010/main" val="2401578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F7AE00A-68D8-EA85-5696-243633FD9064}"/>
              </a:ext>
            </a:extLst>
          </p:cNvPr>
          <p:cNvSpPr txBox="1"/>
          <p:nvPr/>
        </p:nvSpPr>
        <p:spPr>
          <a:xfrm>
            <a:off x="435599" y="901898"/>
            <a:ext cx="11252818" cy="2677656"/>
          </a:xfrm>
          <a:prstGeom prst="rect">
            <a:avLst/>
          </a:prstGeom>
          <a:noFill/>
        </p:spPr>
        <p:txBody>
          <a:bodyPr wrap="square">
            <a:spAutoFit/>
          </a:bodyPr>
          <a:lstStyle/>
          <a:p>
            <a:pPr marL="285750" indent="-285750" algn="just">
              <a:buFont typeface="Wingdings" panose="05000000000000000000" pitchFamily="2" charset="2"/>
              <a:buChar char="Ø"/>
            </a:pPr>
            <a:r>
              <a:rPr lang="zh-CN" altLang="en-US" sz="2400" b="1" kern="1500" spc="-100" dirty="0">
                <a:latin typeface="Georgia" panose="02040502050405020303" pitchFamily="18" charset="0"/>
                <a:cs typeface="Times New Roman" panose="02020603050405020304" pitchFamily="18" charset="0"/>
              </a:rPr>
              <a:t>Large-scale wetland remote sensing </a:t>
            </a:r>
            <a:r>
              <a:rPr lang="zh-CN" altLang="en-US" sz="2400" kern="1500" spc="-100" dirty="0">
                <a:latin typeface="Georgia" panose="02040502050405020303" pitchFamily="18" charset="0"/>
                <a:cs typeface="Times New Roman" panose="02020603050405020304" pitchFamily="18" charset="0"/>
              </a:rPr>
              <a:t>research will be one of the main development directions of wetland research in the future. The emergence of cloud platforms such as Google Earth Engine provides new opportunities and perspectives for large-scale wetland research.</a:t>
            </a:r>
            <a:endParaRPr lang="en-US" altLang="zh-CN" sz="2400" kern="1500" spc="-100" dirty="0">
              <a:latin typeface="Georgia" panose="02040502050405020303" pitchFamily="18" charset="0"/>
              <a:cs typeface="Times New Roman" panose="02020603050405020304" pitchFamily="18" charset="0"/>
            </a:endParaRPr>
          </a:p>
          <a:p>
            <a:pPr marL="285750" indent="-285750" algn="just">
              <a:buFont typeface="Wingdings" panose="05000000000000000000" pitchFamily="2" charset="2"/>
              <a:buChar char="Ø"/>
            </a:pPr>
            <a:r>
              <a:rPr lang="zh-CN" altLang="en-US" sz="2400" kern="1500" spc="-100" dirty="0">
                <a:latin typeface="Georgia" panose="02040502050405020303" pitchFamily="18" charset="0"/>
                <a:cs typeface="Times New Roman" panose="02020603050405020304" pitchFamily="18" charset="0"/>
              </a:rPr>
              <a:t>Because different studies use different training or validation </a:t>
            </a:r>
            <a:r>
              <a:rPr lang="zh-CN" altLang="en-US" sz="2400" b="1" kern="1500" spc="-100" dirty="0">
                <a:latin typeface="Georgia" panose="02040502050405020303" pitchFamily="18" charset="0"/>
                <a:cs typeface="Times New Roman" panose="02020603050405020304" pitchFamily="18" charset="0"/>
              </a:rPr>
              <a:t>sample datasets</a:t>
            </a:r>
            <a:r>
              <a:rPr lang="zh-CN" altLang="en-US" sz="2400" kern="1500" spc="-100" dirty="0">
                <a:latin typeface="Georgia" panose="02040502050405020303" pitchFamily="18" charset="0"/>
                <a:cs typeface="Times New Roman" panose="02020603050405020304" pitchFamily="18" charset="0"/>
              </a:rPr>
              <a:t>, </a:t>
            </a:r>
            <a:r>
              <a:rPr lang="zh-CN" altLang="en-US" sz="2400" b="1" kern="1500" spc="-100" dirty="0">
                <a:latin typeface="Georgia" panose="02040502050405020303" pitchFamily="18" charset="0"/>
                <a:cs typeface="Times New Roman" panose="02020603050405020304" pitchFamily="18" charset="0"/>
              </a:rPr>
              <a:t>sensors</a:t>
            </a:r>
            <a:r>
              <a:rPr lang="zh-CN" altLang="en-US" sz="2400" kern="1500" spc="-100" dirty="0">
                <a:latin typeface="Georgia" panose="02040502050405020303" pitchFamily="18" charset="0"/>
                <a:cs typeface="Times New Roman" panose="02020603050405020304" pitchFamily="18" charset="0"/>
              </a:rPr>
              <a:t>, wetland </a:t>
            </a:r>
            <a:r>
              <a:rPr lang="zh-CN" altLang="en-US" sz="2400" b="1" kern="1500" spc="-100" dirty="0">
                <a:latin typeface="Georgia" panose="02040502050405020303" pitchFamily="18" charset="0"/>
                <a:cs typeface="Times New Roman" panose="02020603050405020304" pitchFamily="18" charset="0"/>
              </a:rPr>
              <a:t>classification methods, classification features</a:t>
            </a:r>
            <a:r>
              <a:rPr lang="zh-CN" altLang="en-US" sz="2400" kern="1500" spc="-100" dirty="0">
                <a:latin typeface="Georgia" panose="02040502050405020303" pitchFamily="18" charset="0"/>
                <a:cs typeface="Times New Roman" panose="02020603050405020304" pitchFamily="18" charset="0"/>
              </a:rPr>
              <a:t>, etc., the results are often inconsistent or incompatible.</a:t>
            </a:r>
          </a:p>
        </p:txBody>
      </p:sp>
      <p:pic>
        <p:nvPicPr>
          <p:cNvPr id="8" name="图片 3">
            <a:extLst>
              <a:ext uri="{FF2B5EF4-FFF2-40B4-BE49-F238E27FC236}">
                <a16:creationId xmlns:a16="http://schemas.microsoft.com/office/drawing/2014/main" id="{14278D05-2B62-2439-4CD7-B0BEEEC3B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04" y="4242818"/>
            <a:ext cx="3671046" cy="2240280"/>
          </a:xfrm>
          <a:prstGeom prst="rect">
            <a:avLst/>
          </a:prstGeom>
          <a:effectLst>
            <a:outerShdw blurRad="63500" sx="102000" sy="102000" algn="ctr" rotWithShape="0">
              <a:prstClr val="black">
                <a:alpha val="40000"/>
              </a:prstClr>
            </a:outerShdw>
          </a:effectLst>
        </p:spPr>
      </p:pic>
      <p:pic>
        <p:nvPicPr>
          <p:cNvPr id="9" name="图片 12">
            <a:extLst>
              <a:ext uri="{FF2B5EF4-FFF2-40B4-BE49-F238E27FC236}">
                <a16:creationId xmlns:a16="http://schemas.microsoft.com/office/drawing/2014/main" id="{00DF602F-2825-DBA1-54E9-8D0432E33A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57"/>
          <a:stretch/>
        </p:blipFill>
        <p:spPr>
          <a:xfrm>
            <a:off x="8013846" y="4242818"/>
            <a:ext cx="4029921" cy="2240280"/>
          </a:xfrm>
          <a:prstGeom prst="rect">
            <a:avLst/>
          </a:prstGeom>
          <a:effectLst>
            <a:outerShdw blurRad="63500" sx="102000" sy="102000" algn="ctr" rotWithShape="0">
              <a:prstClr val="black">
                <a:alpha val="40000"/>
              </a:prstClr>
            </a:outerShdw>
          </a:effectLst>
        </p:spPr>
      </p:pic>
      <p:pic>
        <p:nvPicPr>
          <p:cNvPr id="10" name="图片 14">
            <a:extLst>
              <a:ext uri="{FF2B5EF4-FFF2-40B4-BE49-F238E27FC236}">
                <a16:creationId xmlns:a16="http://schemas.microsoft.com/office/drawing/2014/main" id="{E17D65EF-EA47-CDB2-3137-E8D0BF9A47BD}"/>
              </a:ext>
            </a:extLst>
          </p:cNvPr>
          <p:cNvPicPr>
            <a:picLocks noChangeAspect="1"/>
          </p:cNvPicPr>
          <p:nvPr/>
        </p:nvPicPr>
        <p:blipFill>
          <a:blip r:embed="rId5"/>
          <a:stretch>
            <a:fillRect/>
          </a:stretch>
        </p:blipFill>
        <p:spPr>
          <a:xfrm>
            <a:off x="3928681" y="4242818"/>
            <a:ext cx="3981334" cy="2240280"/>
          </a:xfrm>
          <a:prstGeom prst="rect">
            <a:avLst/>
          </a:prstGeom>
          <a:ln>
            <a:solidFill>
              <a:schemeClr val="accent1"/>
            </a:solidFill>
          </a:ln>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D9CCC906-B81F-B973-5B07-E7EFDD4C1B30}"/>
              </a:ext>
            </a:extLst>
          </p:cNvPr>
          <p:cNvSpPr txBox="1"/>
          <p:nvPr/>
        </p:nvSpPr>
        <p:spPr>
          <a:xfrm>
            <a:off x="435599" y="-1"/>
            <a:ext cx="4436828" cy="584775"/>
          </a:xfrm>
          <a:prstGeom prst="rect">
            <a:avLst/>
          </a:prstGeom>
          <a:noFill/>
        </p:spPr>
        <p:txBody>
          <a:bodyPr wrap="square" rtlCol="0">
            <a:spAutoFit/>
          </a:bodyPr>
          <a:lstStyle/>
          <a:p>
            <a:r>
              <a:rPr lang="en-US" altLang="zh-CN" sz="3200" b="1" dirty="0">
                <a:latin typeface="Georgia" panose="02040502050405020303" pitchFamily="18" charset="0"/>
              </a:rPr>
              <a:t>Introduction</a:t>
            </a:r>
            <a:endParaRPr lang="zh-CN" altLang="en-US" sz="3200" b="1" dirty="0">
              <a:latin typeface="Georgia" panose="02040502050405020303" pitchFamily="18" charset="0"/>
            </a:endParaRPr>
          </a:p>
        </p:txBody>
      </p:sp>
    </p:spTree>
    <p:extLst>
      <p:ext uri="{BB962C8B-B14F-4D97-AF65-F5344CB8AC3E}">
        <p14:creationId xmlns:p14="http://schemas.microsoft.com/office/powerpoint/2010/main" val="427682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2">
            <a:extLst>
              <a:ext uri="{FF2B5EF4-FFF2-40B4-BE49-F238E27FC236}">
                <a16:creationId xmlns:a16="http://schemas.microsoft.com/office/drawing/2014/main" id="{86DC4AAA-39CE-BC22-5978-8B40178A5BED}"/>
              </a:ext>
            </a:extLst>
          </p:cNvPr>
          <p:cNvGraphicFramePr>
            <a:graphicFrameLocks noGrp="1"/>
          </p:cNvGraphicFramePr>
          <p:nvPr>
            <p:extLst>
              <p:ext uri="{D42A27DB-BD31-4B8C-83A1-F6EECF244321}">
                <p14:modId xmlns:p14="http://schemas.microsoft.com/office/powerpoint/2010/main" val="4029237098"/>
              </p:ext>
            </p:extLst>
          </p:nvPr>
        </p:nvGraphicFramePr>
        <p:xfrm>
          <a:off x="72084" y="841419"/>
          <a:ext cx="12009988" cy="6003810"/>
        </p:xfrm>
        <a:graphic>
          <a:graphicData uri="http://schemas.openxmlformats.org/drawingml/2006/table">
            <a:tbl>
              <a:tblPr firstRow="1" firstCol="1" bandRow="1">
                <a:tableStyleId>{69012ECD-51FC-41F1-AA8D-1B2483CD663E}</a:tableStyleId>
              </a:tblPr>
              <a:tblGrid>
                <a:gridCol w="799207">
                  <a:extLst>
                    <a:ext uri="{9D8B030D-6E8A-4147-A177-3AD203B41FA5}">
                      <a16:colId xmlns:a16="http://schemas.microsoft.com/office/drawing/2014/main" val="2721144746"/>
                    </a:ext>
                  </a:extLst>
                </a:gridCol>
                <a:gridCol w="1332263">
                  <a:extLst>
                    <a:ext uri="{9D8B030D-6E8A-4147-A177-3AD203B41FA5}">
                      <a16:colId xmlns:a16="http://schemas.microsoft.com/office/drawing/2014/main" val="1354259981"/>
                    </a:ext>
                  </a:extLst>
                </a:gridCol>
                <a:gridCol w="1971206">
                  <a:extLst>
                    <a:ext uri="{9D8B030D-6E8A-4147-A177-3AD203B41FA5}">
                      <a16:colId xmlns:a16="http://schemas.microsoft.com/office/drawing/2014/main" val="3428448228"/>
                    </a:ext>
                  </a:extLst>
                </a:gridCol>
                <a:gridCol w="1304145">
                  <a:extLst>
                    <a:ext uri="{9D8B030D-6E8A-4147-A177-3AD203B41FA5}">
                      <a16:colId xmlns:a16="http://schemas.microsoft.com/office/drawing/2014/main" val="864181777"/>
                    </a:ext>
                  </a:extLst>
                </a:gridCol>
                <a:gridCol w="1161737">
                  <a:extLst>
                    <a:ext uri="{9D8B030D-6E8A-4147-A177-3AD203B41FA5}">
                      <a16:colId xmlns:a16="http://schemas.microsoft.com/office/drawing/2014/main" val="912262116"/>
                    </a:ext>
                  </a:extLst>
                </a:gridCol>
                <a:gridCol w="1364106">
                  <a:extLst>
                    <a:ext uri="{9D8B030D-6E8A-4147-A177-3AD203B41FA5}">
                      <a16:colId xmlns:a16="http://schemas.microsoft.com/office/drawing/2014/main" val="2562785357"/>
                    </a:ext>
                  </a:extLst>
                </a:gridCol>
                <a:gridCol w="4077324">
                  <a:extLst>
                    <a:ext uri="{9D8B030D-6E8A-4147-A177-3AD203B41FA5}">
                      <a16:colId xmlns:a16="http://schemas.microsoft.com/office/drawing/2014/main" val="3503292395"/>
                    </a:ext>
                  </a:extLst>
                </a:gridCol>
              </a:tblGrid>
              <a:tr h="386601">
                <a:tc>
                  <a:txBody>
                    <a:bodyPr/>
                    <a:lstStyle/>
                    <a:p>
                      <a:pPr algn="ctr">
                        <a:lnSpc>
                          <a:spcPts val="2400"/>
                        </a:lnSpc>
                      </a:pPr>
                      <a:r>
                        <a:rPr lang="en-US" altLang="zh-CN" sz="1050" kern="100" dirty="0">
                          <a:effectLst/>
                        </a:rPr>
                        <a:t>Coverage</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solidFill>
                        <a:srgbClr val="5B9BD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algn="ctr">
                        <a:lnSpc>
                          <a:spcPts val="2400"/>
                        </a:lnSpc>
                      </a:pPr>
                      <a:r>
                        <a:rPr lang="en-US" altLang="zh-CN" sz="1050" kern="100" dirty="0">
                          <a:effectLst/>
                        </a:rPr>
                        <a:t>Dataset Type</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algn="ctr">
                        <a:lnSpc>
                          <a:spcPts val="2400"/>
                        </a:lnSpc>
                      </a:pPr>
                      <a:r>
                        <a:rPr lang="en-US" altLang="zh-CN" sz="1050" kern="100" dirty="0">
                          <a:effectLst/>
                        </a:rPr>
                        <a:t>Dataset Name</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algn="ctr">
                        <a:lnSpc>
                          <a:spcPts val="2400"/>
                        </a:lnSpc>
                      </a:pPr>
                      <a:r>
                        <a:rPr lang="en-US" altLang="zh-CN" sz="1050" kern="100" dirty="0">
                          <a:effectLst/>
                        </a:rPr>
                        <a:t>Date</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algn="ctr">
                        <a:lnSpc>
                          <a:spcPts val="2400"/>
                        </a:lnSpc>
                      </a:pPr>
                      <a:r>
                        <a:rPr lang="en-US" altLang="zh-CN" sz="1050" kern="100" dirty="0">
                          <a:effectLst/>
                        </a:rPr>
                        <a:t>Spatial Resolution</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algn="ctr">
                        <a:lnSpc>
                          <a:spcPts val="2400"/>
                        </a:lnSpc>
                      </a:pPr>
                      <a:r>
                        <a:rPr lang="en-US" altLang="zh-CN" sz="1050" kern="100" dirty="0">
                          <a:effectLst/>
                        </a:rPr>
                        <a:t>Temporal Resolution</a:t>
                      </a:r>
                      <a:endParaRPr lang="zh-CN" alt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algn="ctr">
                        <a:lnSpc>
                          <a:spcPts val="2400"/>
                        </a:lnSpc>
                      </a:pPr>
                      <a:r>
                        <a:rPr lang="en-US" altLang="zh-CN" sz="1050" kern="100" dirty="0">
                          <a:effectLst/>
                        </a:rPr>
                        <a:t>Wetland-related Types</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extLst>
                  <a:ext uri="{0D108BD9-81ED-4DB2-BD59-A6C34878D82A}">
                    <a16:rowId xmlns:a16="http://schemas.microsoft.com/office/drawing/2014/main" val="3453533286"/>
                  </a:ext>
                </a:extLst>
              </a:tr>
              <a:tr h="389481">
                <a:tc rowSpan="12">
                  <a:txBody>
                    <a:bodyPr/>
                    <a:lstStyle/>
                    <a:p>
                      <a:pPr algn="ctr">
                        <a:lnSpc>
                          <a:spcPts val="2400"/>
                        </a:lnSpc>
                      </a:pPr>
                      <a:r>
                        <a:rPr lang="en-US" altLang="zh-CN" sz="1100" b="0" kern="100" dirty="0">
                          <a:effectLst/>
                        </a:rPr>
                        <a:t>Global</a:t>
                      </a:r>
                      <a:endParaRPr lang="zh-CN" sz="11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solidFill>
                        <a:srgbClr val="5B9BD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rowSpan="5">
                  <a:txBody>
                    <a:bodyPr/>
                    <a:lstStyle/>
                    <a:p>
                      <a:pPr algn="ctr">
                        <a:lnSpc>
                          <a:spcPts val="2400"/>
                        </a:lnSpc>
                      </a:pPr>
                      <a:r>
                        <a:rPr lang="en-US" altLang="zh-CN" sz="1100" kern="100" dirty="0">
                          <a:effectLst/>
                        </a:rPr>
                        <a:t>Land Cover</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dirty="0">
                          <a:effectLst/>
                        </a:rPr>
                        <a:t>FROM-GLC30</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a:effectLst/>
                        </a:rPr>
                        <a:t>2015</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a:effectLst/>
                        </a:rPr>
                        <a:t>30m</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100" kern="100" dirty="0">
                          <a:effectLst/>
                        </a:rPr>
                        <a:t>Static</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050" kern="100" dirty="0">
                          <a:effectLst/>
                        </a:rPr>
                        <a:t>Swamps, mudflats, deciduous swamps, water bodies</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638286905"/>
                  </a:ext>
                </a:extLst>
              </a:tr>
              <a:tr h="389481">
                <a:tc vMerge="1">
                  <a:txBody>
                    <a:bodyPr/>
                    <a:lstStyle/>
                    <a:p>
                      <a:endParaRPr lang="zh-CN" altLang="en-US"/>
                    </a:p>
                  </a:txBody>
                  <a:tcPr/>
                </a:tc>
                <a:tc vMerge="1">
                  <a:txBody>
                    <a:bodyPr/>
                    <a:lstStyle/>
                    <a:p>
                      <a:endParaRPr lang="zh-CN" altLang="en-US"/>
                    </a:p>
                  </a:txBody>
                  <a:tcPr/>
                </a:tc>
                <a:tc>
                  <a:txBody>
                    <a:bodyPr/>
                    <a:lstStyle/>
                    <a:p>
                      <a:pPr algn="ctr">
                        <a:lnSpc>
                          <a:spcPts val="2400"/>
                        </a:lnSpc>
                      </a:pPr>
                      <a:r>
                        <a:rPr lang="en-US" sz="1100" kern="100">
                          <a:effectLst/>
                        </a:rPr>
                        <a:t>GlobeLand30</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dirty="0">
                          <a:effectLst/>
                        </a:rPr>
                        <a:t>2010</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a:effectLst/>
                        </a:rPr>
                        <a:t>30m</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100" kern="100" dirty="0">
                          <a:effectLst/>
                        </a:rPr>
                        <a:t>Static</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050" kern="100" dirty="0">
                          <a:effectLst/>
                        </a:rPr>
                        <a:t>Wetlands, water bodies</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511548300"/>
                  </a:ext>
                </a:extLst>
              </a:tr>
              <a:tr h="847410">
                <a:tc vMerge="1">
                  <a:txBody>
                    <a:bodyPr/>
                    <a:lstStyle/>
                    <a:p>
                      <a:endParaRPr lang="zh-CN" altLang="en-US"/>
                    </a:p>
                  </a:txBody>
                  <a:tcPr/>
                </a:tc>
                <a:tc vMerge="1">
                  <a:txBody>
                    <a:bodyPr/>
                    <a:lstStyle/>
                    <a:p>
                      <a:endParaRPr lang="zh-CN" altLang="en-US"/>
                    </a:p>
                  </a:txBody>
                  <a:tcPr/>
                </a:tc>
                <a:tc>
                  <a:txBody>
                    <a:bodyPr/>
                    <a:lstStyle/>
                    <a:p>
                      <a:pPr algn="ctr">
                        <a:lnSpc>
                          <a:spcPts val="2400"/>
                        </a:lnSpc>
                      </a:pPr>
                      <a:r>
                        <a:rPr lang="en-US" sz="1100" kern="100" dirty="0">
                          <a:effectLst/>
                        </a:rPr>
                        <a:t>ESA </a:t>
                      </a:r>
                      <a:r>
                        <a:rPr lang="en-US" sz="1100" kern="100" dirty="0" err="1">
                          <a:effectLst/>
                        </a:rPr>
                        <a:t>GlobCover</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dirty="0">
                          <a:effectLst/>
                        </a:rPr>
                        <a:t>2009</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a:effectLst/>
                        </a:rPr>
                        <a:t>300m</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100" kern="100" dirty="0">
                          <a:effectLst/>
                        </a:rPr>
                        <a:t>Static</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050" kern="100" dirty="0">
                          <a:effectLst/>
                        </a:rPr>
                        <a:t>Water bodies, broad-leaved forest freshwater inundation, broad-leaved semi-deciduous saltwater inundation, open vegetation inundation</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698876119"/>
                  </a:ext>
                </a:extLst>
              </a:tr>
              <a:tr h="389481">
                <a:tc vMerge="1">
                  <a:txBody>
                    <a:bodyPr/>
                    <a:lstStyle/>
                    <a:p>
                      <a:endParaRPr lang="zh-CN" altLang="en-US"/>
                    </a:p>
                  </a:txBody>
                  <a:tcPr/>
                </a:tc>
                <a:tc vMerge="1">
                  <a:txBody>
                    <a:bodyPr/>
                    <a:lstStyle/>
                    <a:p>
                      <a:endParaRPr lang="zh-CN" altLang="en-US"/>
                    </a:p>
                  </a:txBody>
                  <a:tcPr/>
                </a:tc>
                <a:tc>
                  <a:txBody>
                    <a:bodyPr/>
                    <a:lstStyle/>
                    <a:p>
                      <a:pPr algn="ctr">
                        <a:lnSpc>
                          <a:spcPts val="2400"/>
                        </a:lnSpc>
                      </a:pPr>
                      <a:r>
                        <a:rPr lang="en-US" sz="1100" kern="100" dirty="0">
                          <a:effectLst/>
                        </a:rPr>
                        <a:t>GLC_FCS30</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a:effectLst/>
                        </a:rPr>
                        <a:t>2020</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dirty="0">
                          <a:effectLst/>
                        </a:rPr>
                        <a:t>30m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100" kern="100" dirty="0">
                          <a:effectLst/>
                        </a:rPr>
                        <a:t>Static</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050" kern="100" dirty="0">
                          <a:effectLst/>
                        </a:rPr>
                        <a:t>Wetlands, water bodies</a:t>
                      </a:r>
                      <a:endParaRPr lang="zh-CN" alt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67830493"/>
                  </a:ext>
                </a:extLst>
              </a:tr>
              <a:tr h="389481">
                <a:tc vMerge="1">
                  <a:txBody>
                    <a:bodyPr/>
                    <a:lstStyle/>
                    <a:p>
                      <a:endParaRPr lang="zh-CN" altLang="en-US"/>
                    </a:p>
                  </a:txBody>
                  <a:tcPr/>
                </a:tc>
                <a:tc vMerge="1">
                  <a:txBody>
                    <a:bodyPr/>
                    <a:lstStyle/>
                    <a:p>
                      <a:endParaRPr lang="zh-CN" altLang="en-US"/>
                    </a:p>
                  </a:txBody>
                  <a:tcPr/>
                </a:tc>
                <a:tc>
                  <a:txBody>
                    <a:bodyPr/>
                    <a:lstStyle/>
                    <a:p>
                      <a:pPr algn="ctr">
                        <a:lnSpc>
                          <a:spcPts val="2400"/>
                        </a:lnSpc>
                      </a:pPr>
                      <a:r>
                        <a:rPr lang="en-US" sz="1100" kern="100" dirty="0">
                          <a:effectLst/>
                        </a:rPr>
                        <a:t>CGLS-LC</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dirty="0">
                          <a:effectLst/>
                        </a:rPr>
                        <a:t>2015-2019</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a:effectLst/>
                        </a:rPr>
                        <a:t>100m</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100" kern="100" dirty="0">
                          <a:effectLst/>
                        </a:rPr>
                        <a:t>Dynamic</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050" kern="100" dirty="0">
                          <a:effectLst/>
                        </a:rPr>
                        <a:t>Permanent water bodies, seasonal water bodies, mosses</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601898123"/>
                  </a:ext>
                </a:extLst>
              </a:tr>
              <a:tr h="389481">
                <a:tc vMerge="1">
                  <a:txBody>
                    <a:bodyPr/>
                    <a:lstStyle/>
                    <a:p>
                      <a:endParaRPr lang="zh-CN" altLang="en-US"/>
                    </a:p>
                  </a:txBody>
                  <a:tcPr/>
                </a:tc>
                <a:tc rowSpan="3">
                  <a:txBody>
                    <a:bodyPr/>
                    <a:lstStyle/>
                    <a:p>
                      <a:pPr algn="ctr">
                        <a:lnSpc>
                          <a:spcPts val="2400"/>
                        </a:lnSpc>
                      </a:pPr>
                      <a:r>
                        <a:rPr lang="en-US" altLang="zh-CN" sz="1100" kern="100" dirty="0">
                          <a:effectLst/>
                        </a:rPr>
                        <a:t>Water Body</a:t>
                      </a:r>
                      <a:endParaRPr lang="zh-CN" sz="1100" kern="100" dirty="0">
                        <a:effectLst/>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dirty="0">
                          <a:effectLst/>
                        </a:rPr>
                        <a:t>GSWED</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dirty="0">
                          <a:effectLst/>
                        </a:rPr>
                        <a:t>2000-2018</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a:effectLst/>
                        </a:rPr>
                        <a:t>250m</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100" kern="100" dirty="0">
                          <a:effectLst/>
                        </a:rPr>
                        <a:t>Dynamic</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050" kern="100" dirty="0">
                          <a:effectLst/>
                        </a:rPr>
                        <a:t>Water bodies</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4175888581"/>
                  </a:ext>
                </a:extLst>
              </a:tr>
              <a:tr h="389481">
                <a:tc vMerge="1">
                  <a:txBody>
                    <a:bodyPr/>
                    <a:lstStyle/>
                    <a:p>
                      <a:endParaRPr lang="zh-CN" altLang="en-US"/>
                    </a:p>
                  </a:txBody>
                  <a:tcPr/>
                </a:tc>
                <a:tc vMerge="1">
                  <a:txBody>
                    <a:bodyPr/>
                    <a:lstStyle/>
                    <a:p>
                      <a:pPr algn="ctr">
                        <a:lnSpc>
                          <a:spcPts val="2400"/>
                        </a:lnSpc>
                      </a:pPr>
                      <a:r>
                        <a:rPr lang="zh-CN" sz="900" kern="100" dirty="0">
                          <a:effectLst/>
                        </a:rPr>
                        <a:t>水体</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tc>
                <a:tc>
                  <a:txBody>
                    <a:bodyPr/>
                    <a:lstStyle/>
                    <a:p>
                      <a:pPr algn="ctr">
                        <a:lnSpc>
                          <a:spcPts val="2400"/>
                        </a:lnSpc>
                      </a:pPr>
                      <a:r>
                        <a:rPr lang="en-US" sz="1100" kern="100">
                          <a:effectLst/>
                        </a:rPr>
                        <a:t>JRC</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dirty="0">
                          <a:effectLst/>
                        </a:rPr>
                        <a:t>2018</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dirty="0">
                          <a:effectLst/>
                        </a:rPr>
                        <a:t>30m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100" kern="100" dirty="0">
                          <a:effectLst/>
                        </a:rPr>
                        <a:t>Dynamic</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050" kern="100" dirty="0">
                          <a:effectLst/>
                        </a:rPr>
                        <a:t>Water bodies</a:t>
                      </a:r>
                      <a:endParaRPr lang="zh-CN" alt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400707756"/>
                  </a:ext>
                </a:extLst>
              </a:tr>
              <a:tr h="389481">
                <a:tc vMerge="1">
                  <a:txBody>
                    <a:bodyPr/>
                    <a:lstStyle/>
                    <a:p>
                      <a:endParaRPr lang="zh-CN" altLang="en-US"/>
                    </a:p>
                  </a:txBody>
                  <a:tcPr/>
                </a:tc>
                <a:tc vMerge="1">
                  <a:txBody>
                    <a:bodyPr/>
                    <a:lstStyle/>
                    <a:p>
                      <a:pPr algn="ctr">
                        <a:lnSpc>
                          <a:spcPts val="2400"/>
                        </a:lnSpc>
                      </a:pPr>
                      <a:r>
                        <a:rPr lang="zh-CN" sz="900" kern="100" dirty="0">
                          <a:effectLst/>
                        </a:rPr>
                        <a:t>水库</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tc>
                <a:tc>
                  <a:txBody>
                    <a:bodyPr/>
                    <a:lstStyle/>
                    <a:p>
                      <a:pPr algn="ctr">
                        <a:lnSpc>
                          <a:spcPts val="2400"/>
                        </a:lnSpc>
                      </a:pPr>
                      <a:r>
                        <a:rPr lang="en-US" sz="1100" kern="100">
                          <a:effectLst/>
                        </a:rPr>
                        <a:t>GRanD</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dirty="0">
                          <a:effectLst/>
                        </a:rPr>
                        <a:t>2019</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100" kern="100" dirty="0">
                          <a:effectLst/>
                        </a:rPr>
                        <a:t>Vector</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100" kern="100" dirty="0">
                          <a:effectLst/>
                        </a:rPr>
                        <a:t>Static</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050" kern="100" dirty="0">
                          <a:effectLst/>
                        </a:rPr>
                        <a:t>Water bodies</a:t>
                      </a:r>
                      <a:endParaRPr lang="zh-CN" alt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478854767"/>
                  </a:ext>
                </a:extLst>
              </a:tr>
              <a:tr h="389481">
                <a:tc vMerge="1">
                  <a:txBody>
                    <a:bodyPr/>
                    <a:lstStyle/>
                    <a:p>
                      <a:endParaRPr lang="zh-CN" altLang="en-US"/>
                    </a:p>
                  </a:txBody>
                  <a:tcPr/>
                </a:tc>
                <a:tc>
                  <a:txBody>
                    <a:bodyPr/>
                    <a:lstStyle/>
                    <a:p>
                      <a:pPr algn="ctr">
                        <a:lnSpc>
                          <a:spcPts val="2400"/>
                        </a:lnSpc>
                      </a:pPr>
                      <a:r>
                        <a:rPr lang="en-US" altLang="zh-CN" sz="1100" kern="100" dirty="0">
                          <a:effectLst/>
                        </a:rPr>
                        <a:t>Potential Wetland</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a:effectLst/>
                        </a:rPr>
                        <a:t>GPW</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dirty="0">
                          <a:effectLst/>
                        </a:rPr>
                        <a:t>2017</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dirty="0">
                          <a:effectLst/>
                        </a:rPr>
                        <a:t>1km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100" kern="100" dirty="0">
                          <a:effectLst/>
                        </a:rPr>
                        <a:t>Static</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050" kern="100" dirty="0">
                          <a:effectLst/>
                        </a:rPr>
                        <a:t>Wetlands, water bodies</a:t>
                      </a:r>
                      <a:endParaRPr lang="zh-CN" alt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4216627023"/>
                  </a:ext>
                </a:extLst>
              </a:tr>
              <a:tr h="850290">
                <a:tc vMerge="1">
                  <a:txBody>
                    <a:bodyPr/>
                    <a:lstStyle/>
                    <a:p>
                      <a:endParaRPr lang="zh-CN" altLang="en-US"/>
                    </a:p>
                  </a:txBody>
                  <a:tcPr/>
                </a:tc>
                <a:tc>
                  <a:txBody>
                    <a:bodyPr/>
                    <a:lstStyle/>
                    <a:p>
                      <a:pPr algn="ctr">
                        <a:lnSpc>
                          <a:spcPts val="2400"/>
                        </a:lnSpc>
                      </a:pPr>
                      <a:r>
                        <a:rPr lang="en-US" altLang="zh-CN" sz="1100" kern="100" dirty="0">
                          <a:effectLst/>
                        </a:rPr>
                        <a:t>Lake and Wetland</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a:effectLst/>
                        </a:rPr>
                        <a:t>GLWD</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a:effectLst/>
                        </a:rPr>
                        <a:t>2004</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dirty="0">
                          <a:effectLst/>
                        </a:rPr>
                        <a:t>1km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100" kern="100" dirty="0">
                          <a:effectLst/>
                        </a:rPr>
                        <a:t>Static</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050" kern="100" dirty="0">
                          <a:effectLst/>
                        </a:rPr>
                        <a:t>Lakes, reservoirs, rivers, flooded swamps, forest swamps, coastal swamps, saline-alkali lands, marshes, temporary wetlands/lakes</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248818980"/>
                  </a:ext>
                </a:extLst>
              </a:tr>
              <a:tr h="389481">
                <a:tc vMerge="1">
                  <a:txBody>
                    <a:bodyPr/>
                    <a:lstStyle/>
                    <a:p>
                      <a:endParaRPr lang="zh-CN" altLang="en-US"/>
                    </a:p>
                  </a:txBody>
                  <a:tcPr/>
                </a:tc>
                <a:tc>
                  <a:txBody>
                    <a:bodyPr/>
                    <a:lstStyle/>
                    <a:p>
                      <a:pPr algn="ctr">
                        <a:lnSpc>
                          <a:spcPts val="2400"/>
                        </a:lnSpc>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Mangrove</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a:effectLst/>
                        </a:rPr>
                        <a:t>GMW</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a:effectLst/>
                        </a:rPr>
                        <a:t>1996-2016</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100" kern="100" dirty="0">
                          <a:effectLst/>
                        </a:rPr>
                        <a:t>Vector</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100" kern="100" dirty="0">
                          <a:effectLst/>
                        </a:rPr>
                        <a:t>Dynamic</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050" kern="100" dirty="0">
                          <a:solidFill>
                            <a:schemeClr val="tx1"/>
                          </a:solidFill>
                          <a:effectLst/>
                          <a:latin typeface="+mn-lt"/>
                          <a:ea typeface="+mn-ea"/>
                          <a:cs typeface="+mn-cs"/>
                        </a:rPr>
                        <a:t>Mangrove</a:t>
                      </a:r>
                      <a:endParaRPr lang="zh-CN" altLang="en-US" sz="1050" kern="100" dirty="0">
                        <a:solidFill>
                          <a:schemeClr val="tx1"/>
                        </a:solidFill>
                        <a:effectLst/>
                        <a:latin typeface="+mn-lt"/>
                        <a:ea typeface="+mn-ea"/>
                        <a:cs typeface="+mn-cs"/>
                      </a:endParaRPr>
                    </a:p>
                  </a:txBody>
                  <a:tcPr marL="22606" marR="22606" marT="0" marB="0" anchor="ctr">
                    <a:lnL w="12700" cap="flat" cmpd="sng" algn="ctr">
                      <a:no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997655417"/>
                  </a:ext>
                </a:extLst>
              </a:tr>
              <a:tr h="389481">
                <a:tc vMerge="1">
                  <a:txBody>
                    <a:bodyPr/>
                    <a:lstStyle/>
                    <a:p>
                      <a:endParaRPr lang="zh-CN" altLang="en-US"/>
                    </a:p>
                  </a:txBody>
                  <a:tcPr/>
                </a:tc>
                <a:tc>
                  <a:txBody>
                    <a:bodyPr/>
                    <a:lstStyle/>
                    <a:p>
                      <a:pPr algn="ctr">
                        <a:lnSpc>
                          <a:spcPts val="2400"/>
                        </a:lnSpc>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Intertidal Zone</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dirty="0">
                          <a:effectLst/>
                        </a:rPr>
                        <a:t>Murray Global </a:t>
                      </a:r>
                      <a:r>
                        <a:rPr lang="en-US" sz="1100" kern="100" dirty="0" err="1">
                          <a:effectLst/>
                        </a:rPr>
                        <a:t>Intertital</a:t>
                      </a:r>
                      <a:r>
                        <a:rPr lang="en-US" sz="1100" kern="100" dirty="0">
                          <a:effectLst/>
                        </a:rPr>
                        <a:t> Change</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dirty="0">
                          <a:effectLst/>
                        </a:rPr>
                        <a:t>1984-2016</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sz="1100" kern="100" dirty="0">
                          <a:effectLst/>
                        </a:rPr>
                        <a:t>30m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100" kern="100" dirty="0">
                          <a:effectLst/>
                        </a:rPr>
                        <a:t>Dynamic</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22606" marR="226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ts val="2400"/>
                        </a:lnSpc>
                      </a:pPr>
                      <a:r>
                        <a:rPr lang="en-US" altLang="zh-CN" sz="1050" kern="100" dirty="0">
                          <a:solidFill>
                            <a:schemeClr val="tx1"/>
                          </a:solidFill>
                          <a:effectLst/>
                          <a:latin typeface="+mn-lt"/>
                          <a:ea typeface="+mn-ea"/>
                          <a:cs typeface="+mn-cs"/>
                        </a:rPr>
                        <a:t>Flooded Frequency</a:t>
                      </a:r>
                      <a:endParaRPr lang="zh-CN" altLang="en-US" sz="1050" kern="100" dirty="0">
                        <a:solidFill>
                          <a:schemeClr val="tx1"/>
                        </a:solidFill>
                        <a:effectLst/>
                        <a:latin typeface="+mn-lt"/>
                        <a:ea typeface="+mn-ea"/>
                        <a:cs typeface="+mn-cs"/>
                      </a:endParaRPr>
                    </a:p>
                  </a:txBody>
                  <a:tcPr marL="22606" marR="22606" marT="0" marB="0" anchor="ctr">
                    <a:lnL w="12700" cap="flat" cmpd="sng" algn="ctr">
                      <a:no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210703658"/>
                  </a:ext>
                </a:extLst>
              </a:tr>
            </a:tbl>
          </a:graphicData>
        </a:graphic>
      </p:graphicFrame>
      <p:sp>
        <p:nvSpPr>
          <p:cNvPr id="8" name="TextBox 7">
            <a:extLst>
              <a:ext uri="{FF2B5EF4-FFF2-40B4-BE49-F238E27FC236}">
                <a16:creationId xmlns:a16="http://schemas.microsoft.com/office/drawing/2014/main" id="{4331F64E-CD6E-22E2-D91C-D669B7E020D2}"/>
              </a:ext>
            </a:extLst>
          </p:cNvPr>
          <p:cNvSpPr txBox="1"/>
          <p:nvPr/>
        </p:nvSpPr>
        <p:spPr>
          <a:xfrm>
            <a:off x="5222198" y="550916"/>
            <a:ext cx="2827519" cy="369332"/>
          </a:xfrm>
          <a:prstGeom prst="rect">
            <a:avLst/>
          </a:prstGeom>
          <a:noFill/>
        </p:spPr>
        <p:txBody>
          <a:bodyPr wrap="square">
            <a:spAutoFit/>
          </a:bodyPr>
          <a:lstStyle/>
          <a:p>
            <a:r>
              <a:rPr lang="en-US" altLang="zh-CN" dirty="0"/>
              <a:t>Wetland-related</a:t>
            </a:r>
            <a:r>
              <a:rPr lang="zh-CN" altLang="en-US" dirty="0"/>
              <a:t> datasets</a:t>
            </a:r>
          </a:p>
        </p:txBody>
      </p:sp>
      <p:sp>
        <p:nvSpPr>
          <p:cNvPr id="9" name="TextBox 8">
            <a:extLst>
              <a:ext uri="{FF2B5EF4-FFF2-40B4-BE49-F238E27FC236}">
                <a16:creationId xmlns:a16="http://schemas.microsoft.com/office/drawing/2014/main" id="{B9198A85-46CB-EB62-3609-70ED1206F9B2}"/>
              </a:ext>
            </a:extLst>
          </p:cNvPr>
          <p:cNvSpPr txBox="1"/>
          <p:nvPr/>
        </p:nvSpPr>
        <p:spPr>
          <a:xfrm>
            <a:off x="435599" y="-1"/>
            <a:ext cx="4930880" cy="584775"/>
          </a:xfrm>
          <a:prstGeom prst="rect">
            <a:avLst/>
          </a:prstGeom>
          <a:noFill/>
        </p:spPr>
        <p:txBody>
          <a:bodyPr wrap="square" rtlCol="0">
            <a:spAutoFit/>
          </a:bodyPr>
          <a:lstStyle/>
          <a:p>
            <a:r>
              <a:rPr lang="en-US" altLang="zh-CN" sz="3200" b="1" dirty="0">
                <a:latin typeface="Georgia" panose="02040502050405020303" pitchFamily="18" charset="0"/>
              </a:rPr>
              <a:t>Research Background </a:t>
            </a:r>
            <a:endParaRPr lang="zh-CN" altLang="en-US" sz="3200" b="1" dirty="0">
              <a:latin typeface="Georgia" panose="02040502050405020303" pitchFamily="18" charset="0"/>
            </a:endParaRPr>
          </a:p>
        </p:txBody>
      </p:sp>
    </p:spTree>
    <p:extLst>
      <p:ext uri="{BB962C8B-B14F-4D97-AF65-F5344CB8AC3E}">
        <p14:creationId xmlns:p14="http://schemas.microsoft.com/office/powerpoint/2010/main" val="35586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0">
            <a:extLst>
              <a:ext uri="{FF2B5EF4-FFF2-40B4-BE49-F238E27FC236}">
                <a16:creationId xmlns:a16="http://schemas.microsoft.com/office/drawing/2014/main" id="{9CBF2D51-16E2-CFF0-12F9-05C4D2BA943E}"/>
              </a:ext>
            </a:extLst>
          </p:cNvPr>
          <p:cNvGrpSpPr/>
          <p:nvPr/>
        </p:nvGrpSpPr>
        <p:grpSpPr>
          <a:xfrm>
            <a:off x="911842" y="1008215"/>
            <a:ext cx="5196875" cy="2692461"/>
            <a:chOff x="784659" y="3082494"/>
            <a:chExt cx="2731864" cy="1522490"/>
          </a:xfrm>
        </p:grpSpPr>
        <p:sp>
          <p:nvSpPr>
            <p:cNvPr id="5" name="Rectangle 1">
              <a:extLst>
                <a:ext uri="{FF2B5EF4-FFF2-40B4-BE49-F238E27FC236}">
                  <a16:creationId xmlns:a16="http://schemas.microsoft.com/office/drawing/2014/main" id="{FEC155DB-C263-7780-7F81-AC3C229C3D1E}"/>
                </a:ext>
              </a:extLst>
            </p:cNvPr>
            <p:cNvSpPr/>
            <p:nvPr/>
          </p:nvSpPr>
          <p:spPr>
            <a:xfrm>
              <a:off x="1114691" y="3082494"/>
              <a:ext cx="2071801" cy="1522490"/>
            </a:xfrm>
            <a:prstGeom prst="rect">
              <a:avLst/>
            </a:prstGeom>
            <a:solidFill>
              <a:srgbClr val="202A36"/>
            </a:solidFill>
            <a:ln>
              <a:solidFill>
                <a:srgbClr val="57C6CF"/>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400"/>
            </a:p>
          </p:txBody>
        </p:sp>
        <p:sp>
          <p:nvSpPr>
            <p:cNvPr id="6" name="矩形 22">
              <a:extLst>
                <a:ext uri="{FF2B5EF4-FFF2-40B4-BE49-F238E27FC236}">
                  <a16:creationId xmlns:a16="http://schemas.microsoft.com/office/drawing/2014/main" id="{6F9110D6-E118-05AB-E72E-47DA98B83EE7}"/>
                </a:ext>
              </a:extLst>
            </p:cNvPr>
            <p:cNvSpPr/>
            <p:nvPr/>
          </p:nvSpPr>
          <p:spPr>
            <a:xfrm>
              <a:off x="784659" y="3174010"/>
              <a:ext cx="2731864" cy="526457"/>
            </a:xfrm>
            <a:prstGeom prst="rect">
              <a:avLst/>
            </a:prstGeom>
          </p:spPr>
          <p:txBody>
            <a:bodyPr wrap="square" lIns="68573" tIns="34287" rIns="68573" bIns="34287">
              <a:spAutoFit/>
            </a:bodyPr>
            <a:lstStyle/>
            <a:p>
              <a:pPr algn="ctr"/>
              <a:r>
                <a:rPr lang="en-US" altLang="zh-CN" sz="2800" b="1" dirty="0">
                  <a:solidFill>
                    <a:srgbClr val="57C6CF"/>
                  </a:solidFill>
                  <a:latin typeface="微软雅黑" pitchFamily="34" charset="-122"/>
                  <a:ea typeface="微软雅黑" pitchFamily="34" charset="-122"/>
                </a:rPr>
                <a:t>Large-scale wetland samples</a:t>
              </a:r>
            </a:p>
          </p:txBody>
        </p:sp>
        <p:sp>
          <p:nvSpPr>
            <p:cNvPr id="7" name="矩形 47">
              <a:extLst>
                <a:ext uri="{FF2B5EF4-FFF2-40B4-BE49-F238E27FC236}">
                  <a16:creationId xmlns:a16="http://schemas.microsoft.com/office/drawing/2014/main" id="{0FC246FE-B721-2982-045B-ED678C12A7A0}"/>
                </a:ext>
              </a:extLst>
            </p:cNvPr>
            <p:cNvSpPr>
              <a:spLocks noChangeArrowheads="1"/>
            </p:cNvSpPr>
            <p:nvPr/>
          </p:nvSpPr>
          <p:spPr bwMode="auto">
            <a:xfrm>
              <a:off x="1185286" y="3785021"/>
              <a:ext cx="1823997" cy="63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30000"/>
                </a:lnSpc>
                <a:spcBef>
                  <a:spcPct val="0"/>
                </a:spcBef>
                <a:buNone/>
              </a:pPr>
              <a:r>
                <a:rPr lang="en-US" altLang="zh-CN" sz="1800" dirty="0">
                  <a:solidFill>
                    <a:schemeClr val="bg1">
                      <a:lumMod val="95000"/>
                    </a:schemeClr>
                  </a:solidFill>
                  <a:sym typeface="微软雅黑" pitchFamily="34" charset="-122"/>
                </a:rPr>
                <a:t>Difficult to obtain</a:t>
              </a:r>
            </a:p>
            <a:p>
              <a:pPr algn="ctr">
                <a:lnSpc>
                  <a:spcPct val="130000"/>
                </a:lnSpc>
                <a:spcBef>
                  <a:spcPct val="0"/>
                </a:spcBef>
                <a:buNone/>
              </a:pPr>
              <a:r>
                <a:rPr lang="en-US" altLang="zh-CN" sz="1800" dirty="0">
                  <a:solidFill>
                    <a:schemeClr val="bg1">
                      <a:lumMod val="95000"/>
                    </a:schemeClr>
                  </a:solidFill>
                  <a:sym typeface="微软雅黑" pitchFamily="34" charset="-122"/>
                </a:rPr>
                <a:t>Highly subjective</a:t>
              </a:r>
            </a:p>
            <a:p>
              <a:pPr algn="ctr">
                <a:lnSpc>
                  <a:spcPct val="130000"/>
                </a:lnSpc>
                <a:spcBef>
                  <a:spcPct val="0"/>
                </a:spcBef>
                <a:buNone/>
              </a:pPr>
              <a:r>
                <a:rPr lang="en-US" altLang="zh-CN" sz="1800" dirty="0">
                  <a:solidFill>
                    <a:schemeClr val="bg1">
                      <a:lumMod val="95000"/>
                    </a:schemeClr>
                  </a:solidFill>
                  <a:sym typeface="微软雅黑" pitchFamily="34" charset="-122"/>
                </a:rPr>
                <a:t>Not portable</a:t>
              </a:r>
              <a:endParaRPr lang="zh-CN" altLang="en-US" sz="1800" dirty="0">
                <a:solidFill>
                  <a:schemeClr val="bg1">
                    <a:lumMod val="95000"/>
                  </a:schemeClr>
                </a:solidFill>
                <a:sym typeface="微软雅黑" pitchFamily="34" charset="-122"/>
              </a:endParaRPr>
            </a:p>
          </p:txBody>
        </p:sp>
      </p:grpSp>
      <p:grpSp>
        <p:nvGrpSpPr>
          <p:cNvPr id="8" name="组合 29">
            <a:extLst>
              <a:ext uri="{FF2B5EF4-FFF2-40B4-BE49-F238E27FC236}">
                <a16:creationId xmlns:a16="http://schemas.microsoft.com/office/drawing/2014/main" id="{3D73E040-6FFD-C6B7-5544-5F450C02EA19}"/>
              </a:ext>
            </a:extLst>
          </p:cNvPr>
          <p:cNvGrpSpPr/>
          <p:nvPr/>
        </p:nvGrpSpPr>
        <p:grpSpPr>
          <a:xfrm>
            <a:off x="6823018" y="1008214"/>
            <a:ext cx="3941225" cy="2692461"/>
            <a:chOff x="3476353" y="3084985"/>
            <a:chExt cx="2071801" cy="1522490"/>
          </a:xfrm>
        </p:grpSpPr>
        <p:sp>
          <p:nvSpPr>
            <p:cNvPr id="9" name="Rectangle 2">
              <a:extLst>
                <a:ext uri="{FF2B5EF4-FFF2-40B4-BE49-F238E27FC236}">
                  <a16:creationId xmlns:a16="http://schemas.microsoft.com/office/drawing/2014/main" id="{9DFF2FD8-A48B-0B61-24A0-5DEB19CEBA3B}"/>
                </a:ext>
              </a:extLst>
            </p:cNvPr>
            <p:cNvSpPr/>
            <p:nvPr/>
          </p:nvSpPr>
          <p:spPr>
            <a:xfrm>
              <a:off x="3476353" y="3084985"/>
              <a:ext cx="2071801" cy="1522490"/>
            </a:xfrm>
            <a:prstGeom prst="rect">
              <a:avLst/>
            </a:prstGeom>
            <a:solidFill>
              <a:srgbClr val="202A36"/>
            </a:solidFill>
            <a:ln>
              <a:solidFill>
                <a:srgbClr val="57C6CF"/>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400"/>
            </a:p>
          </p:txBody>
        </p:sp>
        <p:sp>
          <p:nvSpPr>
            <p:cNvPr id="10" name="矩形 31">
              <a:extLst>
                <a:ext uri="{FF2B5EF4-FFF2-40B4-BE49-F238E27FC236}">
                  <a16:creationId xmlns:a16="http://schemas.microsoft.com/office/drawing/2014/main" id="{964E2181-A598-C318-BD1D-B4419A7A5996}"/>
                </a:ext>
              </a:extLst>
            </p:cNvPr>
            <p:cNvSpPr/>
            <p:nvPr/>
          </p:nvSpPr>
          <p:spPr>
            <a:xfrm>
              <a:off x="3629859" y="3290519"/>
              <a:ext cx="1764788" cy="282806"/>
            </a:xfrm>
            <a:prstGeom prst="rect">
              <a:avLst/>
            </a:prstGeom>
          </p:spPr>
          <p:txBody>
            <a:bodyPr wrap="none" lIns="68573" tIns="34287" rIns="68573" bIns="34287">
              <a:spAutoFit/>
            </a:bodyPr>
            <a:lstStyle/>
            <a:p>
              <a:pPr algn="ctr"/>
              <a:r>
                <a:rPr lang="en-US" altLang="zh-CN" sz="2800" b="1" dirty="0">
                  <a:solidFill>
                    <a:srgbClr val="57C6CF"/>
                  </a:solidFill>
                  <a:latin typeface="微软雅黑" pitchFamily="34" charset="-122"/>
                  <a:ea typeface="微软雅黑" pitchFamily="34" charset="-122"/>
                </a:rPr>
                <a:t>Multi-source data</a:t>
              </a:r>
            </a:p>
          </p:txBody>
        </p:sp>
        <p:sp>
          <p:nvSpPr>
            <p:cNvPr id="11" name="矩形 47">
              <a:extLst>
                <a:ext uri="{FF2B5EF4-FFF2-40B4-BE49-F238E27FC236}">
                  <a16:creationId xmlns:a16="http://schemas.microsoft.com/office/drawing/2014/main" id="{F1E5FDD0-13CC-3C20-A84F-50AB5C4B5C01}"/>
                </a:ext>
              </a:extLst>
            </p:cNvPr>
            <p:cNvSpPr>
              <a:spLocks noChangeArrowheads="1"/>
            </p:cNvSpPr>
            <p:nvPr/>
          </p:nvSpPr>
          <p:spPr bwMode="auto">
            <a:xfrm>
              <a:off x="3600256" y="3804841"/>
              <a:ext cx="1823997" cy="63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30000"/>
                </a:lnSpc>
                <a:spcBef>
                  <a:spcPct val="0"/>
                </a:spcBef>
                <a:buNone/>
              </a:pPr>
              <a:r>
                <a:rPr lang="en-US" altLang="zh-CN" sz="1800" dirty="0">
                  <a:solidFill>
                    <a:schemeClr val="bg1">
                      <a:lumMod val="95000"/>
                    </a:schemeClr>
                  </a:solidFill>
                  <a:sym typeface="微软雅黑" pitchFamily="34" charset="-122"/>
                </a:rPr>
                <a:t>Sentinel</a:t>
              </a:r>
            </a:p>
            <a:p>
              <a:pPr algn="ctr">
                <a:lnSpc>
                  <a:spcPct val="130000"/>
                </a:lnSpc>
                <a:spcBef>
                  <a:spcPct val="0"/>
                </a:spcBef>
                <a:buNone/>
              </a:pPr>
              <a:r>
                <a:rPr lang="en-US" altLang="zh-CN" sz="1800" dirty="0">
                  <a:solidFill>
                    <a:schemeClr val="bg1">
                      <a:lumMod val="95000"/>
                    </a:schemeClr>
                  </a:solidFill>
                  <a:sym typeface="微软雅黑" pitchFamily="34" charset="-122"/>
                </a:rPr>
                <a:t>Landsat</a:t>
              </a:r>
            </a:p>
            <a:p>
              <a:pPr algn="ctr">
                <a:lnSpc>
                  <a:spcPct val="130000"/>
                </a:lnSpc>
                <a:spcBef>
                  <a:spcPct val="0"/>
                </a:spcBef>
                <a:buNone/>
              </a:pPr>
              <a:r>
                <a:rPr lang="en-US" altLang="zh-CN" sz="1800" dirty="0">
                  <a:solidFill>
                    <a:schemeClr val="bg1">
                      <a:lumMod val="95000"/>
                    </a:schemeClr>
                  </a:solidFill>
                  <a:sym typeface="微软雅黑" pitchFamily="34" charset="-122"/>
                </a:rPr>
                <a:t>MODIS</a:t>
              </a:r>
              <a:endParaRPr lang="zh-CN" altLang="en-US" sz="1800" dirty="0">
                <a:solidFill>
                  <a:schemeClr val="bg1">
                    <a:lumMod val="95000"/>
                  </a:schemeClr>
                </a:solidFill>
                <a:sym typeface="微软雅黑" pitchFamily="34" charset="-122"/>
              </a:endParaRPr>
            </a:p>
          </p:txBody>
        </p:sp>
      </p:grpSp>
      <p:grpSp>
        <p:nvGrpSpPr>
          <p:cNvPr id="12" name="组合 33">
            <a:extLst>
              <a:ext uri="{FF2B5EF4-FFF2-40B4-BE49-F238E27FC236}">
                <a16:creationId xmlns:a16="http://schemas.microsoft.com/office/drawing/2014/main" id="{8F3F16EE-9A0A-166C-67E4-55C1263CD3D5}"/>
              </a:ext>
            </a:extLst>
          </p:cNvPr>
          <p:cNvGrpSpPr/>
          <p:nvPr/>
        </p:nvGrpSpPr>
        <p:grpSpPr>
          <a:xfrm>
            <a:off x="6739138" y="3888620"/>
            <a:ext cx="4108996" cy="2692461"/>
            <a:chOff x="3432259" y="3084985"/>
            <a:chExt cx="2159994" cy="1522490"/>
          </a:xfrm>
        </p:grpSpPr>
        <p:sp>
          <p:nvSpPr>
            <p:cNvPr id="13" name="Rectangle 2">
              <a:extLst>
                <a:ext uri="{FF2B5EF4-FFF2-40B4-BE49-F238E27FC236}">
                  <a16:creationId xmlns:a16="http://schemas.microsoft.com/office/drawing/2014/main" id="{2E2ACF9F-FC5D-2BC2-E500-9093A3379520}"/>
                </a:ext>
              </a:extLst>
            </p:cNvPr>
            <p:cNvSpPr/>
            <p:nvPr/>
          </p:nvSpPr>
          <p:spPr>
            <a:xfrm>
              <a:off x="3476355" y="3084985"/>
              <a:ext cx="2071801" cy="1522490"/>
            </a:xfrm>
            <a:prstGeom prst="rect">
              <a:avLst/>
            </a:prstGeom>
            <a:solidFill>
              <a:srgbClr val="202A36"/>
            </a:solidFill>
            <a:ln>
              <a:solidFill>
                <a:srgbClr val="57C6CF"/>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400"/>
            </a:p>
          </p:txBody>
        </p:sp>
        <p:sp>
          <p:nvSpPr>
            <p:cNvPr id="14" name="矩形 35">
              <a:extLst>
                <a:ext uri="{FF2B5EF4-FFF2-40B4-BE49-F238E27FC236}">
                  <a16:creationId xmlns:a16="http://schemas.microsoft.com/office/drawing/2014/main" id="{69160F02-995B-061B-3670-0E93666E6D6D}"/>
                </a:ext>
              </a:extLst>
            </p:cNvPr>
            <p:cNvSpPr/>
            <p:nvPr/>
          </p:nvSpPr>
          <p:spPr>
            <a:xfrm>
              <a:off x="3432259" y="3236322"/>
              <a:ext cx="2159994" cy="282806"/>
            </a:xfrm>
            <a:prstGeom prst="rect">
              <a:avLst/>
            </a:prstGeom>
          </p:spPr>
          <p:txBody>
            <a:bodyPr wrap="none" lIns="68573" tIns="34287" rIns="68573" bIns="34287">
              <a:spAutoFit/>
            </a:bodyPr>
            <a:lstStyle/>
            <a:p>
              <a:pPr algn="ctr"/>
              <a:r>
                <a:rPr lang="en-US" altLang="zh-CN" sz="2800" b="1" dirty="0">
                  <a:solidFill>
                    <a:srgbClr val="57C6CF"/>
                  </a:solidFill>
                  <a:latin typeface="微软雅黑" pitchFamily="34" charset="-122"/>
                  <a:ea typeface="微软雅黑" pitchFamily="34" charset="-122"/>
                </a:rPr>
                <a:t>Classification features</a:t>
              </a:r>
            </a:p>
          </p:txBody>
        </p:sp>
        <p:sp>
          <p:nvSpPr>
            <p:cNvPr id="15" name="矩形 47">
              <a:extLst>
                <a:ext uri="{FF2B5EF4-FFF2-40B4-BE49-F238E27FC236}">
                  <a16:creationId xmlns:a16="http://schemas.microsoft.com/office/drawing/2014/main" id="{6A200D5D-7BC6-5CC8-73B3-11C08B2A4834}"/>
                </a:ext>
              </a:extLst>
            </p:cNvPr>
            <p:cNvSpPr>
              <a:spLocks noChangeArrowheads="1"/>
            </p:cNvSpPr>
            <p:nvPr/>
          </p:nvSpPr>
          <p:spPr bwMode="auto">
            <a:xfrm>
              <a:off x="3629858" y="3670465"/>
              <a:ext cx="1823997" cy="83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30000"/>
                </a:lnSpc>
                <a:spcBef>
                  <a:spcPct val="0"/>
                </a:spcBef>
                <a:buNone/>
              </a:pPr>
              <a:r>
                <a:rPr lang="en-US" altLang="zh-CN" sz="1800" dirty="0">
                  <a:solidFill>
                    <a:schemeClr val="bg1">
                      <a:lumMod val="95000"/>
                    </a:schemeClr>
                  </a:solidFill>
                  <a:sym typeface="微软雅黑" pitchFamily="34" charset="-122"/>
                </a:rPr>
                <a:t>Spectral bands</a:t>
              </a:r>
            </a:p>
            <a:p>
              <a:pPr algn="ctr">
                <a:lnSpc>
                  <a:spcPct val="130000"/>
                </a:lnSpc>
                <a:spcBef>
                  <a:spcPct val="0"/>
                </a:spcBef>
                <a:buNone/>
              </a:pPr>
              <a:r>
                <a:rPr lang="en-US" altLang="zh-CN" sz="1800" dirty="0">
                  <a:solidFill>
                    <a:schemeClr val="bg1">
                      <a:lumMod val="95000"/>
                    </a:schemeClr>
                  </a:solidFill>
                  <a:sym typeface="微软雅黑" pitchFamily="34" charset="-122"/>
                </a:rPr>
                <a:t>Band ratios</a:t>
              </a:r>
            </a:p>
            <a:p>
              <a:pPr algn="ctr">
                <a:lnSpc>
                  <a:spcPct val="130000"/>
                </a:lnSpc>
                <a:spcBef>
                  <a:spcPct val="0"/>
                </a:spcBef>
                <a:buNone/>
              </a:pPr>
              <a:r>
                <a:rPr lang="en-US" altLang="zh-CN" sz="1800" dirty="0">
                  <a:solidFill>
                    <a:schemeClr val="bg1">
                      <a:lumMod val="95000"/>
                    </a:schemeClr>
                  </a:solidFill>
                  <a:sym typeface="微软雅黑" pitchFamily="34" charset="-122"/>
                </a:rPr>
                <a:t>Topography</a:t>
              </a:r>
            </a:p>
            <a:p>
              <a:pPr algn="ctr">
                <a:lnSpc>
                  <a:spcPct val="130000"/>
                </a:lnSpc>
                <a:spcBef>
                  <a:spcPct val="0"/>
                </a:spcBef>
                <a:buNone/>
              </a:pPr>
              <a:r>
                <a:rPr lang="en-US" altLang="zh-CN" sz="1800" dirty="0">
                  <a:solidFill>
                    <a:schemeClr val="bg1">
                      <a:lumMod val="95000"/>
                    </a:schemeClr>
                  </a:solidFill>
                  <a:sym typeface="微软雅黑" pitchFamily="34" charset="-122"/>
                </a:rPr>
                <a:t>Temperature</a:t>
              </a:r>
              <a:endParaRPr lang="zh-CN" altLang="en-US" sz="1800" dirty="0">
                <a:solidFill>
                  <a:schemeClr val="bg1">
                    <a:lumMod val="95000"/>
                  </a:schemeClr>
                </a:solidFill>
                <a:sym typeface="微软雅黑" pitchFamily="34" charset="-122"/>
              </a:endParaRPr>
            </a:p>
          </p:txBody>
        </p:sp>
      </p:grpSp>
      <p:grpSp>
        <p:nvGrpSpPr>
          <p:cNvPr id="16" name="组合 37">
            <a:extLst>
              <a:ext uri="{FF2B5EF4-FFF2-40B4-BE49-F238E27FC236}">
                <a16:creationId xmlns:a16="http://schemas.microsoft.com/office/drawing/2014/main" id="{EC567E3B-DE51-8FC6-7D54-3C0470DB3BDD}"/>
              </a:ext>
            </a:extLst>
          </p:cNvPr>
          <p:cNvGrpSpPr/>
          <p:nvPr/>
        </p:nvGrpSpPr>
        <p:grpSpPr>
          <a:xfrm>
            <a:off x="1445071" y="3888620"/>
            <a:ext cx="4046606" cy="2692461"/>
            <a:chOff x="3448658" y="3084985"/>
            <a:chExt cx="2127197" cy="1522490"/>
          </a:xfrm>
        </p:grpSpPr>
        <p:sp>
          <p:nvSpPr>
            <p:cNvPr id="17" name="Rectangle 2">
              <a:extLst>
                <a:ext uri="{FF2B5EF4-FFF2-40B4-BE49-F238E27FC236}">
                  <a16:creationId xmlns:a16="http://schemas.microsoft.com/office/drawing/2014/main" id="{F031CFAA-25C7-0F1B-314F-D56B6C2B32E4}"/>
                </a:ext>
              </a:extLst>
            </p:cNvPr>
            <p:cNvSpPr/>
            <p:nvPr/>
          </p:nvSpPr>
          <p:spPr>
            <a:xfrm>
              <a:off x="3476355" y="3084985"/>
              <a:ext cx="2071801" cy="1522490"/>
            </a:xfrm>
            <a:prstGeom prst="rect">
              <a:avLst/>
            </a:prstGeom>
            <a:solidFill>
              <a:srgbClr val="202A36"/>
            </a:solidFill>
            <a:ln>
              <a:solidFill>
                <a:srgbClr val="57C6CF"/>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400"/>
            </a:p>
          </p:txBody>
        </p:sp>
        <p:sp>
          <p:nvSpPr>
            <p:cNvPr id="18" name="矩形 39">
              <a:extLst>
                <a:ext uri="{FF2B5EF4-FFF2-40B4-BE49-F238E27FC236}">
                  <a16:creationId xmlns:a16="http://schemas.microsoft.com/office/drawing/2014/main" id="{E3D43F4E-3F3E-5A34-F312-F6983879A6C1}"/>
                </a:ext>
              </a:extLst>
            </p:cNvPr>
            <p:cNvSpPr/>
            <p:nvPr/>
          </p:nvSpPr>
          <p:spPr>
            <a:xfrm>
              <a:off x="3448658" y="3236322"/>
              <a:ext cx="2127197" cy="282806"/>
            </a:xfrm>
            <a:prstGeom prst="rect">
              <a:avLst/>
            </a:prstGeom>
          </p:spPr>
          <p:txBody>
            <a:bodyPr wrap="none" lIns="68573" tIns="34287" rIns="68573" bIns="34287">
              <a:spAutoFit/>
            </a:bodyPr>
            <a:lstStyle/>
            <a:p>
              <a:pPr algn="ctr"/>
              <a:r>
                <a:rPr lang="en-US" altLang="zh-CN" sz="2800" b="1" dirty="0">
                  <a:solidFill>
                    <a:srgbClr val="57C6CF"/>
                  </a:solidFill>
                  <a:latin typeface="微软雅黑" pitchFamily="34" charset="-122"/>
                  <a:ea typeface="微软雅黑" pitchFamily="34" charset="-122"/>
                </a:rPr>
                <a:t>Classification method</a:t>
              </a:r>
            </a:p>
          </p:txBody>
        </p:sp>
        <p:sp>
          <p:nvSpPr>
            <p:cNvPr id="19" name="矩形 47">
              <a:extLst>
                <a:ext uri="{FF2B5EF4-FFF2-40B4-BE49-F238E27FC236}">
                  <a16:creationId xmlns:a16="http://schemas.microsoft.com/office/drawing/2014/main" id="{CA78F568-E334-9CE7-8853-7C5787E36C20}"/>
                </a:ext>
              </a:extLst>
            </p:cNvPr>
            <p:cNvSpPr>
              <a:spLocks noChangeArrowheads="1"/>
            </p:cNvSpPr>
            <p:nvPr/>
          </p:nvSpPr>
          <p:spPr bwMode="auto">
            <a:xfrm>
              <a:off x="3600257" y="3670465"/>
              <a:ext cx="1823997" cy="83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30000"/>
                </a:lnSpc>
                <a:spcBef>
                  <a:spcPct val="0"/>
                </a:spcBef>
                <a:buNone/>
              </a:pPr>
              <a:r>
                <a:rPr lang="en-US" altLang="zh-CN" sz="1800" dirty="0">
                  <a:solidFill>
                    <a:schemeClr val="bg1">
                      <a:lumMod val="95000"/>
                    </a:schemeClr>
                  </a:solidFill>
                  <a:sym typeface="微软雅黑" pitchFamily="34" charset="-122"/>
                </a:rPr>
                <a:t>Unsupervised classification</a:t>
              </a:r>
            </a:p>
            <a:p>
              <a:pPr algn="ctr">
                <a:lnSpc>
                  <a:spcPct val="130000"/>
                </a:lnSpc>
                <a:spcBef>
                  <a:spcPct val="0"/>
                </a:spcBef>
                <a:buNone/>
              </a:pPr>
              <a:r>
                <a:rPr lang="en-US" altLang="zh-CN" sz="1800" dirty="0">
                  <a:solidFill>
                    <a:schemeClr val="bg1">
                      <a:lumMod val="95000"/>
                    </a:schemeClr>
                  </a:solidFill>
                  <a:sym typeface="微软雅黑" pitchFamily="34" charset="-122"/>
                </a:rPr>
                <a:t>Supervised classification</a:t>
              </a:r>
            </a:p>
            <a:p>
              <a:pPr algn="ctr">
                <a:lnSpc>
                  <a:spcPct val="130000"/>
                </a:lnSpc>
                <a:spcBef>
                  <a:spcPct val="0"/>
                </a:spcBef>
                <a:buNone/>
              </a:pPr>
              <a:r>
                <a:rPr lang="en-US" altLang="zh-CN" sz="1800" dirty="0">
                  <a:solidFill>
                    <a:schemeClr val="bg1">
                      <a:lumMod val="95000"/>
                    </a:schemeClr>
                  </a:solidFill>
                  <a:sym typeface="微软雅黑" pitchFamily="34" charset="-122"/>
                </a:rPr>
                <a:t>Index threshold</a:t>
              </a:r>
            </a:p>
            <a:p>
              <a:pPr algn="ctr">
                <a:lnSpc>
                  <a:spcPct val="130000"/>
                </a:lnSpc>
                <a:spcBef>
                  <a:spcPct val="0"/>
                </a:spcBef>
                <a:buNone/>
              </a:pPr>
              <a:r>
                <a:rPr lang="en-US" altLang="zh-CN" sz="1800" dirty="0">
                  <a:solidFill>
                    <a:schemeClr val="bg1">
                      <a:lumMod val="95000"/>
                    </a:schemeClr>
                  </a:solidFill>
                  <a:sym typeface="微软雅黑" pitchFamily="34" charset="-122"/>
                </a:rPr>
                <a:t>Artificial intelligence</a:t>
              </a:r>
              <a:endParaRPr lang="zh-CN" altLang="en-US" sz="1800" dirty="0">
                <a:solidFill>
                  <a:schemeClr val="bg1">
                    <a:lumMod val="95000"/>
                  </a:schemeClr>
                </a:solidFill>
                <a:sym typeface="微软雅黑" pitchFamily="34" charset="-122"/>
              </a:endParaRPr>
            </a:p>
          </p:txBody>
        </p:sp>
      </p:grpSp>
      <p:sp>
        <p:nvSpPr>
          <p:cNvPr id="20" name="TextBox 19">
            <a:extLst>
              <a:ext uri="{FF2B5EF4-FFF2-40B4-BE49-F238E27FC236}">
                <a16:creationId xmlns:a16="http://schemas.microsoft.com/office/drawing/2014/main" id="{9DC89D76-BB4E-1E8D-31D8-8D5B75B64DF8}"/>
              </a:ext>
            </a:extLst>
          </p:cNvPr>
          <p:cNvSpPr txBox="1"/>
          <p:nvPr/>
        </p:nvSpPr>
        <p:spPr>
          <a:xfrm>
            <a:off x="435599" y="-1"/>
            <a:ext cx="4930880" cy="584775"/>
          </a:xfrm>
          <a:prstGeom prst="rect">
            <a:avLst/>
          </a:prstGeom>
          <a:noFill/>
        </p:spPr>
        <p:txBody>
          <a:bodyPr wrap="square" rtlCol="0">
            <a:spAutoFit/>
          </a:bodyPr>
          <a:lstStyle/>
          <a:p>
            <a:r>
              <a:rPr lang="en-US" altLang="zh-CN" sz="3200" b="1" dirty="0">
                <a:latin typeface="Georgia" panose="02040502050405020303" pitchFamily="18" charset="0"/>
              </a:rPr>
              <a:t>Research Background </a:t>
            </a:r>
            <a:endParaRPr lang="zh-CN" altLang="en-US" sz="3200" b="1" dirty="0">
              <a:latin typeface="Georgia" panose="02040502050405020303" pitchFamily="18" charset="0"/>
            </a:endParaRPr>
          </a:p>
        </p:txBody>
      </p:sp>
    </p:spTree>
    <p:extLst>
      <p:ext uri="{BB962C8B-B14F-4D97-AF65-F5344CB8AC3E}">
        <p14:creationId xmlns:p14="http://schemas.microsoft.com/office/powerpoint/2010/main" val="371547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2DB541-0152-CBFD-7CE4-3004F80E0852}"/>
              </a:ext>
            </a:extLst>
          </p:cNvPr>
          <p:cNvSpPr txBox="1"/>
          <p:nvPr/>
        </p:nvSpPr>
        <p:spPr>
          <a:xfrm>
            <a:off x="435599" y="-1"/>
            <a:ext cx="4930880" cy="584775"/>
          </a:xfrm>
          <a:prstGeom prst="rect">
            <a:avLst/>
          </a:prstGeom>
          <a:noFill/>
        </p:spPr>
        <p:txBody>
          <a:bodyPr wrap="square" rtlCol="0">
            <a:spAutoFit/>
          </a:bodyPr>
          <a:lstStyle/>
          <a:p>
            <a:r>
              <a:rPr lang="en-US" altLang="zh-CN" sz="3200" b="1" dirty="0">
                <a:latin typeface="Georgia" panose="02040502050405020303" pitchFamily="18" charset="0"/>
              </a:rPr>
              <a:t>Research Objective </a:t>
            </a:r>
            <a:endParaRPr lang="zh-CN" altLang="en-US" sz="3200" b="1" dirty="0">
              <a:latin typeface="Georgia" panose="02040502050405020303" pitchFamily="18" charset="0"/>
            </a:endParaRPr>
          </a:p>
        </p:txBody>
      </p:sp>
      <p:sp>
        <p:nvSpPr>
          <p:cNvPr id="5" name="Oval 22">
            <a:extLst>
              <a:ext uri="{FF2B5EF4-FFF2-40B4-BE49-F238E27FC236}">
                <a16:creationId xmlns:a16="http://schemas.microsoft.com/office/drawing/2014/main" id="{4E69D8FC-7918-57B4-4A84-24722792A4C9}"/>
              </a:ext>
            </a:extLst>
          </p:cNvPr>
          <p:cNvSpPr>
            <a:spLocks noChangeArrowheads="1"/>
          </p:cNvSpPr>
          <p:nvPr/>
        </p:nvSpPr>
        <p:spPr bwMode="auto">
          <a:xfrm>
            <a:off x="2283062" y="848492"/>
            <a:ext cx="2003215" cy="1425983"/>
          </a:xfrm>
          <a:prstGeom prst="ellipse">
            <a:avLst/>
          </a:prstGeom>
          <a:solidFill>
            <a:srgbClr val="202A36"/>
          </a:solidFill>
          <a:ln>
            <a:noFill/>
          </a:ln>
        </p:spPr>
        <p:txBody>
          <a:bodyPr vert="horz" wrap="square" lIns="56620" tIns="28310" rIns="56620" bIns="28310" numCol="1" anchor="ctr" anchorCtr="0" compatLnSpc="1">
            <a:prstTxWarp prst="textNoShape">
              <a:avLst/>
            </a:prstTxWarp>
          </a:bodyPr>
          <a:lstStyle/>
          <a:p>
            <a:pPr algn="ctr"/>
            <a:r>
              <a:rPr lang="en-US" altLang="zh-CN" sz="2100" b="1" dirty="0">
                <a:solidFill>
                  <a:srgbClr val="57C6CF"/>
                </a:solidFill>
                <a:latin typeface="微软雅黑" pitchFamily="34" charset="-122"/>
                <a:ea typeface="微软雅黑" pitchFamily="34" charset="-122"/>
              </a:rPr>
              <a:t>Objective</a:t>
            </a:r>
            <a:endParaRPr lang="zh-CN" altLang="en-US" sz="2400" b="1" baseline="-3000" dirty="0">
              <a:solidFill>
                <a:srgbClr val="57C6CF"/>
              </a:solidFill>
              <a:latin typeface="微软雅黑" pitchFamily="34" charset="-122"/>
              <a:ea typeface="微软雅黑" pitchFamily="34" charset="-122"/>
            </a:endParaRPr>
          </a:p>
        </p:txBody>
      </p:sp>
      <p:sp>
        <p:nvSpPr>
          <p:cNvPr id="6" name="Line 23">
            <a:extLst>
              <a:ext uri="{FF2B5EF4-FFF2-40B4-BE49-F238E27FC236}">
                <a16:creationId xmlns:a16="http://schemas.microsoft.com/office/drawing/2014/main" id="{FCFF20BF-C193-C990-D95D-0B380D0C635A}"/>
              </a:ext>
            </a:extLst>
          </p:cNvPr>
          <p:cNvSpPr>
            <a:spLocks noChangeShapeType="1"/>
          </p:cNvSpPr>
          <p:nvPr/>
        </p:nvSpPr>
        <p:spPr bwMode="auto">
          <a:xfrm flipH="1" flipV="1">
            <a:off x="0" y="1594360"/>
            <a:ext cx="2283062" cy="8305"/>
          </a:xfrm>
          <a:prstGeom prst="line">
            <a:avLst/>
          </a:prstGeom>
          <a:noFill/>
          <a:ln w="5" cap="flat">
            <a:solidFill>
              <a:srgbClr val="222A35"/>
            </a:solidFill>
            <a:prstDash val="dash"/>
            <a:miter lim="800000"/>
            <a:headEnd type="none" w="med" len="med"/>
            <a:tailEnd type="arrow" w="med" len="med"/>
          </a:ln>
          <a:extLst>
            <a:ext uri="{909E8E84-426E-40DD-AFC4-6F175D3DCCD1}">
              <a14:hiddenFill xmlns:a14="http://schemas.microsoft.com/office/drawing/2010/main">
                <a:noFill/>
              </a14:hiddenFill>
            </a:ext>
          </a:extLst>
        </p:spPr>
        <p:txBody>
          <a:bodyPr vert="horz" wrap="square" lIns="56620" tIns="28310" rIns="56620" bIns="28310" numCol="1" anchor="t" anchorCtr="0" compatLnSpc="1">
            <a:prstTxWarp prst="textNoShape">
              <a:avLst/>
            </a:prstTxWarp>
          </a:bodyPr>
          <a:lstStyle/>
          <a:p>
            <a:endParaRPr lang="zh-CN" altLang="en-US">
              <a:solidFill>
                <a:schemeClr val="tx1">
                  <a:lumMod val="75000"/>
                  <a:lumOff val="25000"/>
                </a:schemeClr>
              </a:solidFill>
            </a:endParaRPr>
          </a:p>
        </p:txBody>
      </p:sp>
      <p:sp>
        <p:nvSpPr>
          <p:cNvPr id="7" name="Freeform 24">
            <a:extLst>
              <a:ext uri="{FF2B5EF4-FFF2-40B4-BE49-F238E27FC236}">
                <a16:creationId xmlns:a16="http://schemas.microsoft.com/office/drawing/2014/main" id="{EC36BCC1-5628-30F0-F87A-24281F779989}"/>
              </a:ext>
            </a:extLst>
          </p:cNvPr>
          <p:cNvSpPr>
            <a:spLocks noEditPoints="1"/>
          </p:cNvSpPr>
          <p:nvPr/>
        </p:nvSpPr>
        <p:spPr bwMode="auto">
          <a:xfrm>
            <a:off x="1627889" y="1460084"/>
            <a:ext cx="263794" cy="302361"/>
          </a:xfrm>
          <a:custGeom>
            <a:avLst/>
            <a:gdLst>
              <a:gd name="T0" fmla="*/ 23 w 47"/>
              <a:gd name="T1" fmla="*/ 0 h 47"/>
              <a:gd name="T2" fmla="*/ 47 w 47"/>
              <a:gd name="T3" fmla="*/ 24 h 47"/>
              <a:gd name="T4" fmla="*/ 23 w 47"/>
              <a:gd name="T5" fmla="*/ 47 h 47"/>
              <a:gd name="T6" fmla="*/ 0 w 47"/>
              <a:gd name="T7" fmla="*/ 24 h 47"/>
              <a:gd name="T8" fmla="*/ 23 w 47"/>
              <a:gd name="T9" fmla="*/ 0 h 47"/>
              <a:gd name="T10" fmla="*/ 23 w 47"/>
              <a:gd name="T11" fmla="*/ 15 h 47"/>
              <a:gd name="T12" fmla="*/ 15 w 47"/>
              <a:gd name="T13" fmla="*/ 24 h 47"/>
              <a:gd name="T14" fmla="*/ 23 w 47"/>
              <a:gd name="T15" fmla="*/ 32 h 47"/>
              <a:gd name="T16" fmla="*/ 32 w 47"/>
              <a:gd name="T17" fmla="*/ 24 h 47"/>
              <a:gd name="T18" fmla="*/ 23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3" y="0"/>
                </a:moveTo>
                <a:cubicBezTo>
                  <a:pt x="36" y="0"/>
                  <a:pt x="47" y="11"/>
                  <a:pt x="47" y="24"/>
                </a:cubicBezTo>
                <a:cubicBezTo>
                  <a:pt x="47" y="37"/>
                  <a:pt x="36" y="47"/>
                  <a:pt x="23" y="47"/>
                </a:cubicBezTo>
                <a:cubicBezTo>
                  <a:pt x="10" y="47"/>
                  <a:pt x="0" y="37"/>
                  <a:pt x="0" y="24"/>
                </a:cubicBezTo>
                <a:cubicBezTo>
                  <a:pt x="0" y="11"/>
                  <a:pt x="10" y="0"/>
                  <a:pt x="23" y="0"/>
                </a:cubicBezTo>
                <a:close/>
                <a:moveTo>
                  <a:pt x="23" y="15"/>
                </a:moveTo>
                <a:cubicBezTo>
                  <a:pt x="19" y="15"/>
                  <a:pt x="15" y="19"/>
                  <a:pt x="15" y="24"/>
                </a:cubicBezTo>
                <a:cubicBezTo>
                  <a:pt x="15" y="28"/>
                  <a:pt x="19" y="32"/>
                  <a:pt x="23" y="32"/>
                </a:cubicBezTo>
                <a:cubicBezTo>
                  <a:pt x="28" y="32"/>
                  <a:pt x="32" y="28"/>
                  <a:pt x="32" y="24"/>
                </a:cubicBezTo>
                <a:cubicBezTo>
                  <a:pt x="32" y="19"/>
                  <a:pt x="28" y="15"/>
                  <a:pt x="23" y="15"/>
                </a:cubicBezTo>
                <a:close/>
              </a:path>
            </a:pathLst>
          </a:custGeom>
          <a:solidFill>
            <a:srgbClr val="202A36"/>
          </a:solidFill>
          <a:ln>
            <a:noFill/>
          </a:ln>
        </p:spPr>
        <p:txBody>
          <a:bodyPr vert="horz" wrap="square" lIns="56620" tIns="28310" rIns="56620" bIns="28310" numCol="1" anchor="t" anchorCtr="0" compatLnSpc="1">
            <a:prstTxWarp prst="textNoShape">
              <a:avLst/>
            </a:prstTxWarp>
          </a:bodyPr>
          <a:lstStyle/>
          <a:p>
            <a:endParaRPr lang="zh-CN" altLang="en-US">
              <a:solidFill>
                <a:schemeClr val="tx1">
                  <a:lumMod val="75000"/>
                  <a:lumOff val="25000"/>
                </a:schemeClr>
              </a:solidFill>
            </a:endParaRPr>
          </a:p>
        </p:txBody>
      </p:sp>
      <p:sp>
        <p:nvSpPr>
          <p:cNvPr id="8" name="Freeform 25">
            <a:extLst>
              <a:ext uri="{FF2B5EF4-FFF2-40B4-BE49-F238E27FC236}">
                <a16:creationId xmlns:a16="http://schemas.microsoft.com/office/drawing/2014/main" id="{BE14BAF0-C32E-E38E-BE0F-48FFDE8ED01A}"/>
              </a:ext>
            </a:extLst>
          </p:cNvPr>
          <p:cNvSpPr>
            <a:spLocks noEditPoints="1"/>
          </p:cNvSpPr>
          <p:nvPr/>
        </p:nvSpPr>
        <p:spPr bwMode="auto">
          <a:xfrm>
            <a:off x="914109" y="1444620"/>
            <a:ext cx="266170" cy="302361"/>
          </a:xfrm>
          <a:custGeom>
            <a:avLst/>
            <a:gdLst>
              <a:gd name="T0" fmla="*/ 24 w 47"/>
              <a:gd name="T1" fmla="*/ 0 h 47"/>
              <a:gd name="T2" fmla="*/ 47 w 47"/>
              <a:gd name="T3" fmla="*/ 24 h 47"/>
              <a:gd name="T4" fmla="*/ 24 w 47"/>
              <a:gd name="T5" fmla="*/ 47 h 47"/>
              <a:gd name="T6" fmla="*/ 0 w 47"/>
              <a:gd name="T7" fmla="*/ 24 h 47"/>
              <a:gd name="T8" fmla="*/ 24 w 47"/>
              <a:gd name="T9" fmla="*/ 0 h 47"/>
              <a:gd name="T10" fmla="*/ 24 w 47"/>
              <a:gd name="T11" fmla="*/ 15 h 47"/>
              <a:gd name="T12" fmla="*/ 15 w 47"/>
              <a:gd name="T13" fmla="*/ 24 h 47"/>
              <a:gd name="T14" fmla="*/ 24 w 47"/>
              <a:gd name="T15" fmla="*/ 32 h 47"/>
              <a:gd name="T16" fmla="*/ 32 w 47"/>
              <a:gd name="T17" fmla="*/ 24 h 47"/>
              <a:gd name="T18" fmla="*/ 24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4" y="0"/>
                </a:moveTo>
                <a:cubicBezTo>
                  <a:pt x="37" y="0"/>
                  <a:pt x="47" y="11"/>
                  <a:pt x="47" y="24"/>
                </a:cubicBezTo>
                <a:cubicBezTo>
                  <a:pt x="47"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8" y="32"/>
                  <a:pt x="32" y="28"/>
                  <a:pt x="32" y="24"/>
                </a:cubicBezTo>
                <a:cubicBezTo>
                  <a:pt x="32" y="19"/>
                  <a:pt x="28" y="15"/>
                  <a:pt x="24" y="15"/>
                </a:cubicBezTo>
                <a:close/>
              </a:path>
            </a:pathLst>
          </a:custGeom>
          <a:solidFill>
            <a:srgbClr val="202A36"/>
          </a:solidFill>
          <a:ln>
            <a:noFill/>
          </a:ln>
        </p:spPr>
        <p:txBody>
          <a:bodyPr vert="horz" wrap="square" lIns="56620" tIns="28310" rIns="56620" bIns="28310" numCol="1" anchor="t" anchorCtr="0" compatLnSpc="1">
            <a:prstTxWarp prst="textNoShape">
              <a:avLst/>
            </a:prstTxWarp>
          </a:bodyPr>
          <a:lstStyle/>
          <a:p>
            <a:endParaRPr lang="zh-CN" altLang="en-US">
              <a:solidFill>
                <a:schemeClr val="tx1">
                  <a:lumMod val="75000"/>
                  <a:lumOff val="25000"/>
                </a:schemeClr>
              </a:solidFill>
            </a:endParaRPr>
          </a:p>
        </p:txBody>
      </p:sp>
      <p:sp>
        <p:nvSpPr>
          <p:cNvPr id="9" name="Freeform 26">
            <a:extLst>
              <a:ext uri="{FF2B5EF4-FFF2-40B4-BE49-F238E27FC236}">
                <a16:creationId xmlns:a16="http://schemas.microsoft.com/office/drawing/2014/main" id="{00D7760F-A53E-C361-6206-1882C1D5740E}"/>
              </a:ext>
            </a:extLst>
          </p:cNvPr>
          <p:cNvSpPr>
            <a:spLocks noEditPoints="1"/>
          </p:cNvSpPr>
          <p:nvPr/>
        </p:nvSpPr>
        <p:spPr bwMode="auto">
          <a:xfrm>
            <a:off x="197952" y="1468388"/>
            <a:ext cx="268547" cy="302361"/>
          </a:xfrm>
          <a:custGeom>
            <a:avLst/>
            <a:gdLst>
              <a:gd name="T0" fmla="*/ 24 w 48"/>
              <a:gd name="T1" fmla="*/ 0 h 47"/>
              <a:gd name="T2" fmla="*/ 48 w 48"/>
              <a:gd name="T3" fmla="*/ 24 h 47"/>
              <a:gd name="T4" fmla="*/ 24 w 48"/>
              <a:gd name="T5" fmla="*/ 47 h 47"/>
              <a:gd name="T6" fmla="*/ 0 w 48"/>
              <a:gd name="T7" fmla="*/ 24 h 47"/>
              <a:gd name="T8" fmla="*/ 24 w 48"/>
              <a:gd name="T9" fmla="*/ 0 h 47"/>
              <a:gd name="T10" fmla="*/ 24 w 48"/>
              <a:gd name="T11" fmla="*/ 15 h 47"/>
              <a:gd name="T12" fmla="*/ 15 w 48"/>
              <a:gd name="T13" fmla="*/ 24 h 47"/>
              <a:gd name="T14" fmla="*/ 24 w 48"/>
              <a:gd name="T15" fmla="*/ 32 h 47"/>
              <a:gd name="T16" fmla="*/ 32 w 48"/>
              <a:gd name="T17" fmla="*/ 24 h 47"/>
              <a:gd name="T18" fmla="*/ 24 w 48"/>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7">
                <a:moveTo>
                  <a:pt x="24" y="0"/>
                </a:moveTo>
                <a:cubicBezTo>
                  <a:pt x="37" y="0"/>
                  <a:pt x="48" y="11"/>
                  <a:pt x="48" y="24"/>
                </a:cubicBezTo>
                <a:cubicBezTo>
                  <a:pt x="48"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9" y="32"/>
                  <a:pt x="32" y="28"/>
                  <a:pt x="32" y="24"/>
                </a:cubicBezTo>
                <a:cubicBezTo>
                  <a:pt x="32" y="19"/>
                  <a:pt x="29" y="15"/>
                  <a:pt x="24" y="15"/>
                </a:cubicBezTo>
                <a:close/>
              </a:path>
            </a:pathLst>
          </a:custGeom>
          <a:solidFill>
            <a:srgbClr val="202A36"/>
          </a:solidFill>
          <a:ln>
            <a:noFill/>
          </a:ln>
        </p:spPr>
        <p:txBody>
          <a:bodyPr vert="horz" wrap="square" lIns="56620" tIns="28310" rIns="56620" bIns="28310" numCol="1" anchor="t" anchorCtr="0" compatLnSpc="1">
            <a:prstTxWarp prst="textNoShape">
              <a:avLst/>
            </a:prstTxWarp>
          </a:bodyPr>
          <a:lstStyle/>
          <a:p>
            <a:endParaRPr lang="zh-CN" altLang="en-US">
              <a:solidFill>
                <a:schemeClr val="tx1">
                  <a:lumMod val="75000"/>
                  <a:lumOff val="25000"/>
                </a:schemeClr>
              </a:solidFill>
            </a:endParaRPr>
          </a:p>
        </p:txBody>
      </p:sp>
      <p:sp>
        <p:nvSpPr>
          <p:cNvPr id="10" name="Freeform 27">
            <a:extLst>
              <a:ext uri="{FF2B5EF4-FFF2-40B4-BE49-F238E27FC236}">
                <a16:creationId xmlns:a16="http://schemas.microsoft.com/office/drawing/2014/main" id="{8C8E98B9-4C55-108C-6E96-49D7E7B0768C}"/>
              </a:ext>
            </a:extLst>
          </p:cNvPr>
          <p:cNvSpPr>
            <a:spLocks/>
          </p:cNvSpPr>
          <p:nvPr/>
        </p:nvSpPr>
        <p:spPr bwMode="auto">
          <a:xfrm>
            <a:off x="1665951" y="1736941"/>
            <a:ext cx="1560987" cy="1689260"/>
          </a:xfrm>
          <a:custGeom>
            <a:avLst/>
            <a:gdLst>
              <a:gd name="T0" fmla="*/ 172 w 223"/>
              <a:gd name="T1" fmla="*/ 172 h 190"/>
              <a:gd name="T2" fmla="*/ 50 w 223"/>
              <a:gd name="T3" fmla="*/ 122 h 190"/>
              <a:gd name="T4" fmla="*/ 0 w 223"/>
              <a:gd name="T5" fmla="*/ 0 h 190"/>
              <a:gd name="T6" fmla="*/ 22 w 223"/>
              <a:gd name="T7" fmla="*/ 0 h 190"/>
              <a:gd name="T8" fmla="*/ 66 w 223"/>
              <a:gd name="T9" fmla="*/ 106 h 190"/>
              <a:gd name="T10" fmla="*/ 172 w 223"/>
              <a:gd name="T11" fmla="*/ 150 h 190"/>
              <a:gd name="T12" fmla="*/ 172 w 223"/>
              <a:gd name="T13" fmla="*/ 132 h 190"/>
              <a:gd name="T14" fmla="*/ 223 w 223"/>
              <a:gd name="T15" fmla="*/ 163 h 190"/>
              <a:gd name="T16" fmla="*/ 172 w 223"/>
              <a:gd name="T17" fmla="*/ 190 h 190"/>
              <a:gd name="T18" fmla="*/ 172 w 223"/>
              <a:gd name="T19" fmla="*/ 17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190">
                <a:moveTo>
                  <a:pt x="172" y="172"/>
                </a:moveTo>
                <a:cubicBezTo>
                  <a:pt x="124" y="172"/>
                  <a:pt x="81" y="153"/>
                  <a:pt x="50" y="122"/>
                </a:cubicBezTo>
                <a:cubicBezTo>
                  <a:pt x="19" y="91"/>
                  <a:pt x="0" y="48"/>
                  <a:pt x="0" y="0"/>
                </a:cubicBezTo>
                <a:cubicBezTo>
                  <a:pt x="22" y="0"/>
                  <a:pt x="22" y="0"/>
                  <a:pt x="22" y="0"/>
                </a:cubicBezTo>
                <a:cubicBezTo>
                  <a:pt x="22" y="41"/>
                  <a:pt x="39" y="79"/>
                  <a:pt x="66" y="106"/>
                </a:cubicBezTo>
                <a:cubicBezTo>
                  <a:pt x="93" y="133"/>
                  <a:pt x="131" y="150"/>
                  <a:pt x="172" y="150"/>
                </a:cubicBezTo>
                <a:cubicBezTo>
                  <a:pt x="172" y="132"/>
                  <a:pt x="172" y="132"/>
                  <a:pt x="172" y="132"/>
                </a:cubicBezTo>
                <a:cubicBezTo>
                  <a:pt x="223" y="163"/>
                  <a:pt x="223" y="163"/>
                  <a:pt x="223" y="163"/>
                </a:cubicBezTo>
                <a:cubicBezTo>
                  <a:pt x="172" y="190"/>
                  <a:pt x="172" y="190"/>
                  <a:pt x="172" y="190"/>
                </a:cubicBezTo>
                <a:lnTo>
                  <a:pt x="172" y="172"/>
                </a:lnTo>
                <a:close/>
              </a:path>
            </a:pathLst>
          </a:custGeom>
          <a:solidFill>
            <a:srgbClr val="202A36"/>
          </a:solidFill>
          <a:ln>
            <a:noFill/>
          </a:ln>
        </p:spPr>
        <p:txBody>
          <a:bodyPr vert="horz" wrap="square" lIns="56620" tIns="28310" rIns="56620" bIns="28310" numCol="1" anchor="t" anchorCtr="0" compatLnSpc="1">
            <a:prstTxWarp prst="textNoShape">
              <a:avLst/>
            </a:prstTxWarp>
          </a:bodyPr>
          <a:lstStyle/>
          <a:p>
            <a:endParaRPr lang="zh-CN" altLang="en-US">
              <a:solidFill>
                <a:schemeClr val="tx1">
                  <a:lumMod val="75000"/>
                  <a:lumOff val="25000"/>
                </a:schemeClr>
              </a:solidFill>
            </a:endParaRPr>
          </a:p>
        </p:txBody>
      </p:sp>
      <p:sp>
        <p:nvSpPr>
          <p:cNvPr id="11" name="Freeform 28">
            <a:extLst>
              <a:ext uri="{FF2B5EF4-FFF2-40B4-BE49-F238E27FC236}">
                <a16:creationId xmlns:a16="http://schemas.microsoft.com/office/drawing/2014/main" id="{FCBFE244-C298-A6CA-2086-38594E44B88C}"/>
              </a:ext>
            </a:extLst>
          </p:cNvPr>
          <p:cNvSpPr>
            <a:spLocks/>
          </p:cNvSpPr>
          <p:nvPr/>
        </p:nvSpPr>
        <p:spPr bwMode="auto">
          <a:xfrm>
            <a:off x="971213" y="1728636"/>
            <a:ext cx="2312581" cy="3071487"/>
          </a:xfrm>
          <a:custGeom>
            <a:avLst/>
            <a:gdLst>
              <a:gd name="T0" fmla="*/ 285 w 336"/>
              <a:gd name="T1" fmla="*/ 285 h 303"/>
              <a:gd name="T2" fmla="*/ 84 w 336"/>
              <a:gd name="T3" fmla="*/ 202 h 303"/>
              <a:gd name="T4" fmla="*/ 0 w 336"/>
              <a:gd name="T5" fmla="*/ 0 h 303"/>
              <a:gd name="T6" fmla="*/ 23 w 336"/>
              <a:gd name="T7" fmla="*/ 0 h 303"/>
              <a:gd name="T8" fmla="*/ 100 w 336"/>
              <a:gd name="T9" fmla="*/ 186 h 303"/>
              <a:gd name="T10" fmla="*/ 285 w 336"/>
              <a:gd name="T11" fmla="*/ 262 h 303"/>
              <a:gd name="T12" fmla="*/ 285 w 336"/>
              <a:gd name="T13" fmla="*/ 245 h 303"/>
              <a:gd name="T14" fmla="*/ 336 w 336"/>
              <a:gd name="T15" fmla="*/ 275 h 303"/>
              <a:gd name="T16" fmla="*/ 285 w 336"/>
              <a:gd name="T17" fmla="*/ 303 h 303"/>
              <a:gd name="T18" fmla="*/ 285 w 336"/>
              <a:gd name="T19" fmla="*/ 28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303">
                <a:moveTo>
                  <a:pt x="285" y="285"/>
                </a:moveTo>
                <a:cubicBezTo>
                  <a:pt x="206" y="285"/>
                  <a:pt x="135" y="253"/>
                  <a:pt x="84" y="202"/>
                </a:cubicBezTo>
                <a:cubicBezTo>
                  <a:pt x="32" y="150"/>
                  <a:pt x="0" y="79"/>
                  <a:pt x="0" y="0"/>
                </a:cubicBezTo>
                <a:cubicBezTo>
                  <a:pt x="23" y="0"/>
                  <a:pt x="23" y="0"/>
                  <a:pt x="23" y="0"/>
                </a:cubicBezTo>
                <a:cubicBezTo>
                  <a:pt x="23" y="72"/>
                  <a:pt x="52" y="138"/>
                  <a:pt x="100" y="186"/>
                </a:cubicBezTo>
                <a:cubicBezTo>
                  <a:pt x="147" y="233"/>
                  <a:pt x="213" y="262"/>
                  <a:pt x="285" y="262"/>
                </a:cubicBezTo>
                <a:cubicBezTo>
                  <a:pt x="285" y="245"/>
                  <a:pt x="285" y="245"/>
                  <a:pt x="285" y="245"/>
                </a:cubicBezTo>
                <a:cubicBezTo>
                  <a:pt x="336" y="275"/>
                  <a:pt x="336" y="275"/>
                  <a:pt x="336" y="275"/>
                </a:cubicBezTo>
                <a:cubicBezTo>
                  <a:pt x="285" y="303"/>
                  <a:pt x="285" y="303"/>
                  <a:pt x="285" y="303"/>
                </a:cubicBezTo>
                <a:lnTo>
                  <a:pt x="285" y="285"/>
                </a:lnTo>
                <a:close/>
              </a:path>
            </a:pathLst>
          </a:custGeom>
          <a:solidFill>
            <a:srgbClr val="202A36"/>
          </a:solidFill>
          <a:ln>
            <a:noFill/>
          </a:ln>
        </p:spPr>
        <p:txBody>
          <a:bodyPr vert="horz" wrap="square" lIns="56620" tIns="28310" rIns="56620" bIns="28310" numCol="1" anchor="t" anchorCtr="0" compatLnSpc="1">
            <a:prstTxWarp prst="textNoShape">
              <a:avLst/>
            </a:prstTxWarp>
          </a:bodyPr>
          <a:lstStyle/>
          <a:p>
            <a:endParaRPr lang="zh-CN" altLang="en-US">
              <a:solidFill>
                <a:schemeClr val="tx1">
                  <a:lumMod val="75000"/>
                  <a:lumOff val="25000"/>
                </a:schemeClr>
              </a:solidFill>
            </a:endParaRPr>
          </a:p>
        </p:txBody>
      </p:sp>
      <p:sp>
        <p:nvSpPr>
          <p:cNvPr id="12" name="Freeform 29">
            <a:extLst>
              <a:ext uri="{FF2B5EF4-FFF2-40B4-BE49-F238E27FC236}">
                <a16:creationId xmlns:a16="http://schemas.microsoft.com/office/drawing/2014/main" id="{640269D7-7F03-80CB-68A4-816B513F79C8}"/>
              </a:ext>
            </a:extLst>
          </p:cNvPr>
          <p:cNvSpPr>
            <a:spLocks/>
          </p:cNvSpPr>
          <p:nvPr/>
        </p:nvSpPr>
        <p:spPr bwMode="auto">
          <a:xfrm>
            <a:off x="254442" y="1751134"/>
            <a:ext cx="2972496" cy="4344372"/>
          </a:xfrm>
          <a:custGeom>
            <a:avLst/>
            <a:gdLst>
              <a:gd name="T0" fmla="*/ 395 w 446"/>
              <a:gd name="T1" fmla="*/ 395 h 413"/>
              <a:gd name="T2" fmla="*/ 116 w 446"/>
              <a:gd name="T3" fmla="*/ 279 h 413"/>
              <a:gd name="T4" fmla="*/ 0 w 446"/>
              <a:gd name="T5" fmla="*/ 0 h 413"/>
              <a:gd name="T6" fmla="*/ 23 w 446"/>
              <a:gd name="T7" fmla="*/ 0 h 413"/>
              <a:gd name="T8" fmla="*/ 132 w 446"/>
              <a:gd name="T9" fmla="*/ 263 h 413"/>
              <a:gd name="T10" fmla="*/ 395 w 446"/>
              <a:gd name="T11" fmla="*/ 373 h 413"/>
              <a:gd name="T12" fmla="*/ 395 w 446"/>
              <a:gd name="T13" fmla="*/ 355 h 413"/>
              <a:gd name="T14" fmla="*/ 446 w 446"/>
              <a:gd name="T15" fmla="*/ 385 h 413"/>
              <a:gd name="T16" fmla="*/ 395 w 446"/>
              <a:gd name="T17" fmla="*/ 413 h 413"/>
              <a:gd name="T18" fmla="*/ 395 w 446"/>
              <a:gd name="T19" fmla="*/ 3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413">
                <a:moveTo>
                  <a:pt x="395" y="395"/>
                </a:moveTo>
                <a:cubicBezTo>
                  <a:pt x="286" y="395"/>
                  <a:pt x="187" y="351"/>
                  <a:pt x="116" y="279"/>
                </a:cubicBezTo>
                <a:cubicBezTo>
                  <a:pt x="44" y="208"/>
                  <a:pt x="0" y="109"/>
                  <a:pt x="0" y="0"/>
                </a:cubicBezTo>
                <a:cubicBezTo>
                  <a:pt x="23" y="0"/>
                  <a:pt x="23" y="0"/>
                  <a:pt x="23" y="0"/>
                </a:cubicBezTo>
                <a:cubicBezTo>
                  <a:pt x="23" y="103"/>
                  <a:pt x="64" y="196"/>
                  <a:pt x="132" y="263"/>
                </a:cubicBezTo>
                <a:cubicBezTo>
                  <a:pt x="199" y="331"/>
                  <a:pt x="292" y="372"/>
                  <a:pt x="395" y="373"/>
                </a:cubicBezTo>
                <a:cubicBezTo>
                  <a:pt x="395" y="355"/>
                  <a:pt x="395" y="355"/>
                  <a:pt x="395" y="355"/>
                </a:cubicBezTo>
                <a:cubicBezTo>
                  <a:pt x="446" y="385"/>
                  <a:pt x="446" y="385"/>
                  <a:pt x="446" y="385"/>
                </a:cubicBezTo>
                <a:cubicBezTo>
                  <a:pt x="395" y="413"/>
                  <a:pt x="395" y="413"/>
                  <a:pt x="395" y="413"/>
                </a:cubicBezTo>
                <a:lnTo>
                  <a:pt x="395" y="395"/>
                </a:lnTo>
                <a:close/>
              </a:path>
            </a:pathLst>
          </a:custGeom>
          <a:solidFill>
            <a:srgbClr val="202A36"/>
          </a:solidFill>
          <a:ln>
            <a:noFill/>
          </a:ln>
        </p:spPr>
        <p:txBody>
          <a:bodyPr vert="horz" wrap="square" lIns="56620" tIns="28310" rIns="56620" bIns="28310" numCol="1" anchor="t" anchorCtr="0" compatLnSpc="1">
            <a:prstTxWarp prst="textNoShape">
              <a:avLst/>
            </a:prstTxWarp>
          </a:bodyPr>
          <a:lstStyle/>
          <a:p>
            <a:endParaRPr lang="zh-CN" altLang="en-US">
              <a:solidFill>
                <a:schemeClr val="tx1">
                  <a:lumMod val="75000"/>
                  <a:lumOff val="25000"/>
                </a:schemeClr>
              </a:solidFill>
            </a:endParaRPr>
          </a:p>
        </p:txBody>
      </p:sp>
      <p:sp>
        <p:nvSpPr>
          <p:cNvPr id="13" name="TextBox 12">
            <a:extLst>
              <a:ext uri="{FF2B5EF4-FFF2-40B4-BE49-F238E27FC236}">
                <a16:creationId xmlns:a16="http://schemas.microsoft.com/office/drawing/2014/main" id="{9912EA6A-5EDB-3C03-07ED-564231718DB0}"/>
              </a:ext>
            </a:extLst>
          </p:cNvPr>
          <p:cNvSpPr txBox="1"/>
          <p:nvPr/>
        </p:nvSpPr>
        <p:spPr>
          <a:xfrm>
            <a:off x="3461180" y="2845808"/>
            <a:ext cx="401005" cy="580393"/>
          </a:xfrm>
          <a:prstGeom prst="rect">
            <a:avLst/>
          </a:prstGeom>
          <a:noFill/>
        </p:spPr>
        <p:txBody>
          <a:bodyPr wrap="square" lIns="56620" tIns="28310" rIns="56620" bIns="28310" rtlCol="0" anchor="ctr">
            <a:spAutoFit/>
          </a:bodyPr>
          <a:lstStyle/>
          <a:p>
            <a:r>
              <a:rPr lang="en-US" altLang="zh-CN" sz="3400" dirty="0">
                <a:solidFill>
                  <a:srgbClr val="57C6CF"/>
                </a:solidFill>
                <a:latin typeface="微软雅黑" pitchFamily="34" charset="-122"/>
                <a:ea typeface="微软雅黑" pitchFamily="34" charset="-122"/>
              </a:rPr>
              <a:t>A</a:t>
            </a:r>
            <a:endParaRPr lang="zh-CN" altLang="en-US" sz="3400" dirty="0">
              <a:solidFill>
                <a:srgbClr val="57C6CF"/>
              </a:solidFill>
              <a:latin typeface="微软雅黑" pitchFamily="34" charset="-122"/>
              <a:ea typeface="微软雅黑" pitchFamily="34" charset="-122"/>
            </a:endParaRPr>
          </a:p>
        </p:txBody>
      </p:sp>
      <p:sp>
        <p:nvSpPr>
          <p:cNvPr id="14" name="TextBox 13">
            <a:extLst>
              <a:ext uri="{FF2B5EF4-FFF2-40B4-BE49-F238E27FC236}">
                <a16:creationId xmlns:a16="http://schemas.microsoft.com/office/drawing/2014/main" id="{BCCF1A46-B687-D4C0-3220-A51B6D58C876}"/>
              </a:ext>
            </a:extLst>
          </p:cNvPr>
          <p:cNvSpPr txBox="1"/>
          <p:nvPr/>
        </p:nvSpPr>
        <p:spPr>
          <a:xfrm>
            <a:off x="3483315" y="4219731"/>
            <a:ext cx="369902" cy="580393"/>
          </a:xfrm>
          <a:prstGeom prst="rect">
            <a:avLst/>
          </a:prstGeom>
          <a:noFill/>
        </p:spPr>
        <p:txBody>
          <a:bodyPr wrap="square" lIns="56620" tIns="28310" rIns="56620" bIns="28310" rtlCol="0" anchor="ctr">
            <a:spAutoFit/>
          </a:bodyPr>
          <a:lstStyle/>
          <a:p>
            <a:r>
              <a:rPr lang="en-US" altLang="zh-CN" sz="3400" dirty="0">
                <a:solidFill>
                  <a:srgbClr val="57C6CF"/>
                </a:solidFill>
                <a:latin typeface="微软雅黑" pitchFamily="34" charset="-122"/>
                <a:ea typeface="微软雅黑" pitchFamily="34" charset="-122"/>
              </a:rPr>
              <a:t>B</a:t>
            </a:r>
            <a:endParaRPr lang="zh-CN" altLang="en-US" sz="3400" dirty="0">
              <a:solidFill>
                <a:srgbClr val="57C6CF"/>
              </a:solidFill>
              <a:latin typeface="微软雅黑" pitchFamily="34" charset="-122"/>
              <a:ea typeface="微软雅黑" pitchFamily="34" charset="-122"/>
            </a:endParaRPr>
          </a:p>
        </p:txBody>
      </p:sp>
      <p:sp>
        <p:nvSpPr>
          <p:cNvPr id="15" name="TextBox 14">
            <a:extLst>
              <a:ext uri="{FF2B5EF4-FFF2-40B4-BE49-F238E27FC236}">
                <a16:creationId xmlns:a16="http://schemas.microsoft.com/office/drawing/2014/main" id="{82A499B2-1822-B491-2BD2-8AF311D1DEDB}"/>
              </a:ext>
            </a:extLst>
          </p:cNvPr>
          <p:cNvSpPr txBox="1"/>
          <p:nvPr/>
        </p:nvSpPr>
        <p:spPr>
          <a:xfrm>
            <a:off x="3480706" y="5424884"/>
            <a:ext cx="387182" cy="580393"/>
          </a:xfrm>
          <a:prstGeom prst="rect">
            <a:avLst/>
          </a:prstGeom>
          <a:noFill/>
        </p:spPr>
        <p:txBody>
          <a:bodyPr wrap="square" lIns="56620" tIns="28310" rIns="56620" bIns="28310" rtlCol="0" anchor="ctr">
            <a:spAutoFit/>
          </a:bodyPr>
          <a:lstStyle/>
          <a:p>
            <a:r>
              <a:rPr lang="en-US" altLang="zh-CN" sz="3400" dirty="0">
                <a:solidFill>
                  <a:srgbClr val="57C6CF"/>
                </a:solidFill>
                <a:latin typeface="微软雅黑" pitchFamily="34" charset="-122"/>
                <a:ea typeface="微软雅黑" pitchFamily="34" charset="-122"/>
              </a:rPr>
              <a:t>C</a:t>
            </a:r>
            <a:endParaRPr lang="zh-CN" altLang="en-US" sz="3400" dirty="0">
              <a:solidFill>
                <a:srgbClr val="57C6CF"/>
              </a:solidFill>
              <a:latin typeface="微软雅黑" pitchFamily="34" charset="-122"/>
              <a:ea typeface="微软雅黑" pitchFamily="34" charset="-122"/>
            </a:endParaRPr>
          </a:p>
        </p:txBody>
      </p:sp>
      <p:sp>
        <p:nvSpPr>
          <p:cNvPr id="16" name="TextBox 15">
            <a:extLst>
              <a:ext uri="{FF2B5EF4-FFF2-40B4-BE49-F238E27FC236}">
                <a16:creationId xmlns:a16="http://schemas.microsoft.com/office/drawing/2014/main" id="{E016ED7E-5CC1-0341-B5D3-B80454C38031}"/>
              </a:ext>
            </a:extLst>
          </p:cNvPr>
          <p:cNvSpPr txBox="1"/>
          <p:nvPr/>
        </p:nvSpPr>
        <p:spPr>
          <a:xfrm>
            <a:off x="3958654" y="2553247"/>
            <a:ext cx="7978904" cy="995507"/>
          </a:xfrm>
          <a:prstGeom prst="rect">
            <a:avLst/>
          </a:prstGeom>
          <a:noFill/>
        </p:spPr>
        <p:txBody>
          <a:bodyPr wrap="square" lIns="56620" tIns="28310" rIns="56620" bIns="28310" rtlCol="0">
            <a:spAutoFit/>
          </a:bodyPr>
          <a:lstStyle/>
          <a:p>
            <a:pPr>
              <a:lnSpc>
                <a:spcPct val="120000"/>
              </a:lnSpc>
              <a:spcBef>
                <a:spcPct val="0"/>
              </a:spcBef>
            </a:pP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Global Wetland Sample</a:t>
            </a:r>
            <a:endParaRPr lang="en-US" altLang="zh-CN" sz="1400" dirty="0">
              <a:solidFill>
                <a:schemeClr val="tx1">
                  <a:lumMod val="75000"/>
                  <a:lumOff val="25000"/>
                </a:schemeClr>
              </a:solidFill>
              <a:latin typeface="微软雅黑" pitchFamily="34" charset="-122"/>
              <a:ea typeface="微软雅黑" pitchFamily="34" charset="-122"/>
              <a:sym typeface="微软雅黑" pitchFamily="34" charset="-122"/>
            </a:endParaRPr>
          </a:p>
          <a:p>
            <a:pPr>
              <a:lnSpc>
                <a:spcPct val="120000"/>
              </a:lnSpc>
              <a:spcBef>
                <a:spcPct val="0"/>
              </a:spcBef>
            </a:pPr>
            <a:r>
              <a:rPr lang="en-US" altLang="zh-CN" sz="1400" dirty="0">
                <a:solidFill>
                  <a:schemeClr val="tx1">
                    <a:lumMod val="75000"/>
                    <a:lumOff val="25000"/>
                  </a:schemeClr>
                </a:solidFill>
                <a:latin typeface="微软雅黑" pitchFamily="34" charset="-122"/>
                <a:ea typeface="微软雅黑" pitchFamily="34" charset="-122"/>
                <a:sym typeface="微软雅黑" pitchFamily="34" charset="-122"/>
              </a:rPr>
              <a:t>Develop an effective method to automatically generate accurate global wetland samples for different sensors.</a:t>
            </a:r>
            <a:endParaRPr lang="zh-CN" altLang="en-US" sz="1400" dirty="0">
              <a:solidFill>
                <a:schemeClr val="tx1">
                  <a:lumMod val="75000"/>
                  <a:lumOff val="25000"/>
                </a:schemeClr>
              </a:solidFill>
              <a:latin typeface="微软雅黑" pitchFamily="34" charset="-122"/>
              <a:ea typeface="微软雅黑" pitchFamily="34" charset="-122"/>
              <a:sym typeface="微软雅黑" pitchFamily="34" charset="-122"/>
            </a:endParaRPr>
          </a:p>
        </p:txBody>
      </p:sp>
      <p:sp>
        <p:nvSpPr>
          <p:cNvPr id="17" name="TextBox 16">
            <a:extLst>
              <a:ext uri="{FF2B5EF4-FFF2-40B4-BE49-F238E27FC236}">
                <a16:creationId xmlns:a16="http://schemas.microsoft.com/office/drawing/2014/main" id="{C176F650-4D68-17B3-7F67-DC1A628F9BB3}"/>
              </a:ext>
            </a:extLst>
          </p:cNvPr>
          <p:cNvSpPr txBox="1"/>
          <p:nvPr/>
        </p:nvSpPr>
        <p:spPr>
          <a:xfrm>
            <a:off x="3958653" y="3925389"/>
            <a:ext cx="8078015" cy="995507"/>
          </a:xfrm>
          <a:prstGeom prst="rect">
            <a:avLst/>
          </a:prstGeom>
          <a:noFill/>
        </p:spPr>
        <p:txBody>
          <a:bodyPr wrap="square" lIns="56620" tIns="28310" rIns="56620" bIns="28310" rtlCol="0">
            <a:spAutoFit/>
          </a:bodyPr>
          <a:lstStyle/>
          <a:p>
            <a:pPr>
              <a:lnSpc>
                <a:spcPct val="120000"/>
              </a:lnSpc>
              <a:spcBef>
                <a:spcPct val="0"/>
              </a:spcBef>
              <a:buNone/>
            </a:pPr>
            <a:r>
              <a:rPr lang="en-US" altLang="zh-CN" sz="2400" dirty="0">
                <a:solidFill>
                  <a:schemeClr val="tx1">
                    <a:lumMod val="75000"/>
                    <a:lumOff val="25000"/>
                  </a:schemeClr>
                </a:solidFill>
                <a:latin typeface="微软雅黑" pitchFamily="34" charset="-122"/>
                <a:ea typeface="微软雅黑" pitchFamily="34" charset="-122"/>
              </a:rPr>
              <a:t>Wetlands Classification Features</a:t>
            </a:r>
          </a:p>
          <a:p>
            <a:pPr>
              <a:lnSpc>
                <a:spcPct val="120000"/>
              </a:lnSpc>
              <a:spcBef>
                <a:spcPct val="0"/>
              </a:spcBef>
              <a:buNone/>
            </a:pPr>
            <a:r>
              <a:rPr lang="en-US" altLang="zh-CN" sz="1400" dirty="0">
                <a:solidFill>
                  <a:schemeClr val="tx1">
                    <a:lumMod val="75000"/>
                    <a:lumOff val="25000"/>
                  </a:schemeClr>
                </a:solidFill>
                <a:latin typeface="微软雅黑" pitchFamily="34" charset="-122"/>
                <a:ea typeface="微软雅黑" pitchFamily="34" charset="-122"/>
              </a:rPr>
              <a:t>Analyze and screen wetland classification features for widely used satellite sensors (Landsat, MODIS, Sentinel-1/2) on a global scale.</a:t>
            </a:r>
          </a:p>
        </p:txBody>
      </p:sp>
      <p:sp>
        <p:nvSpPr>
          <p:cNvPr id="18" name="TextBox 17">
            <a:extLst>
              <a:ext uri="{FF2B5EF4-FFF2-40B4-BE49-F238E27FC236}">
                <a16:creationId xmlns:a16="http://schemas.microsoft.com/office/drawing/2014/main" id="{93639C5B-5B07-86D7-F187-9C33704D7221}"/>
              </a:ext>
            </a:extLst>
          </p:cNvPr>
          <p:cNvSpPr txBox="1"/>
          <p:nvPr/>
        </p:nvSpPr>
        <p:spPr>
          <a:xfrm>
            <a:off x="4057157" y="5297531"/>
            <a:ext cx="7585732" cy="736974"/>
          </a:xfrm>
          <a:prstGeom prst="rect">
            <a:avLst/>
          </a:prstGeom>
          <a:noFill/>
        </p:spPr>
        <p:txBody>
          <a:bodyPr wrap="square" lIns="56620" tIns="28310" rIns="56620" bIns="28310" rtlCol="0">
            <a:spAutoFit/>
          </a:bodyPr>
          <a:lstStyle/>
          <a:p>
            <a:pPr>
              <a:lnSpc>
                <a:spcPct val="120000"/>
              </a:lnSpc>
            </a:pPr>
            <a:r>
              <a:rPr lang="en-US" altLang="zh-CN" sz="2400" dirty="0">
                <a:solidFill>
                  <a:schemeClr val="tx1">
                    <a:lumMod val="75000"/>
                    <a:lumOff val="25000"/>
                  </a:schemeClr>
                </a:solidFill>
                <a:latin typeface="微软雅黑" pitchFamily="34" charset="-122"/>
                <a:ea typeface="微软雅黑" pitchFamily="34" charset="-122"/>
              </a:rPr>
              <a:t>Feature Mapping Between Different Sensors</a:t>
            </a:r>
          </a:p>
          <a:p>
            <a:pPr>
              <a:lnSpc>
                <a:spcPct val="120000"/>
              </a:lnSpc>
            </a:pPr>
            <a:r>
              <a:rPr lang="en-US" altLang="zh-CN" sz="1400" dirty="0">
                <a:solidFill>
                  <a:schemeClr val="tx1">
                    <a:lumMod val="75000"/>
                    <a:lumOff val="25000"/>
                  </a:schemeClr>
                </a:solidFill>
                <a:latin typeface="微软雅黑" pitchFamily="34" charset="-122"/>
                <a:ea typeface="微软雅黑" pitchFamily="34" charset="-122"/>
              </a:rPr>
              <a:t>Realize multi-satellite collaborative work on global wetland classification and mapping.</a:t>
            </a:r>
            <a:endParaRPr lang="zh-CN" altLang="en-US" sz="1400" dirty="0">
              <a:solidFill>
                <a:schemeClr val="tx1">
                  <a:lumMod val="75000"/>
                  <a:lumOff val="25000"/>
                </a:schemeClr>
              </a:solidFill>
              <a:latin typeface="微软雅黑" pitchFamily="34" charset="-122"/>
              <a:ea typeface="微软雅黑" pitchFamily="34" charset="-122"/>
              <a:sym typeface="微软雅黑" pitchFamily="34" charset="-122"/>
            </a:endParaRPr>
          </a:p>
        </p:txBody>
      </p:sp>
    </p:spTree>
    <p:extLst>
      <p:ext uri="{BB962C8B-B14F-4D97-AF65-F5344CB8AC3E}">
        <p14:creationId xmlns:p14="http://schemas.microsoft.com/office/powerpoint/2010/main" val="4120771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F3E031EC-B4C1-D4BB-A301-6759867ECC7B}"/>
              </a:ext>
            </a:extLst>
          </p:cNvPr>
          <p:cNvSpPr txBox="1"/>
          <p:nvPr/>
        </p:nvSpPr>
        <p:spPr>
          <a:xfrm>
            <a:off x="435599" y="-1"/>
            <a:ext cx="4930880" cy="584775"/>
          </a:xfrm>
          <a:prstGeom prst="rect">
            <a:avLst/>
          </a:prstGeom>
          <a:noFill/>
        </p:spPr>
        <p:txBody>
          <a:bodyPr wrap="square" rtlCol="0">
            <a:spAutoFit/>
          </a:bodyPr>
          <a:lstStyle/>
          <a:p>
            <a:r>
              <a:rPr lang="en-US" altLang="zh-CN" sz="3200" b="1" dirty="0">
                <a:latin typeface="Georgia" panose="02040502050405020303" pitchFamily="18" charset="0"/>
              </a:rPr>
              <a:t>Research Workflow</a:t>
            </a:r>
            <a:endParaRPr lang="zh-CN" altLang="en-US" sz="3200" b="1" dirty="0">
              <a:latin typeface="Georgia" panose="02040502050405020303" pitchFamily="18" charset="0"/>
            </a:endParaRPr>
          </a:p>
        </p:txBody>
      </p:sp>
      <p:pic>
        <p:nvPicPr>
          <p:cNvPr id="6" name="Picture 5">
            <a:extLst>
              <a:ext uri="{FF2B5EF4-FFF2-40B4-BE49-F238E27FC236}">
                <a16:creationId xmlns:a16="http://schemas.microsoft.com/office/drawing/2014/main" id="{B72BA3C1-AA54-E276-4C97-9BF59030BD9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59958" y="901685"/>
            <a:ext cx="11390365" cy="5746567"/>
          </a:xfrm>
          <a:prstGeom prst="rect">
            <a:avLst/>
          </a:prstGeom>
        </p:spPr>
      </p:pic>
    </p:spTree>
    <p:extLst>
      <p:ext uri="{BB962C8B-B14F-4D97-AF65-F5344CB8AC3E}">
        <p14:creationId xmlns:p14="http://schemas.microsoft.com/office/powerpoint/2010/main" val="4229407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world&#10;&#10;AI-generated content may be incorrect.">
            <a:extLst>
              <a:ext uri="{FF2B5EF4-FFF2-40B4-BE49-F238E27FC236}">
                <a16:creationId xmlns:a16="http://schemas.microsoft.com/office/drawing/2014/main" id="{6022BE86-2FD1-51D4-08A5-32157473522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3265" t="52370" r="16835" b="22966"/>
          <a:stretch/>
        </p:blipFill>
        <p:spPr>
          <a:xfrm>
            <a:off x="74951" y="1403169"/>
            <a:ext cx="8941633" cy="4462202"/>
          </a:xfrm>
        </p:spPr>
      </p:pic>
      <p:sp>
        <p:nvSpPr>
          <p:cNvPr id="6" name="TextBox 5">
            <a:extLst>
              <a:ext uri="{FF2B5EF4-FFF2-40B4-BE49-F238E27FC236}">
                <a16:creationId xmlns:a16="http://schemas.microsoft.com/office/drawing/2014/main" id="{86BA2643-F3AE-DED2-46D3-F0C8D2A508D4}"/>
              </a:ext>
            </a:extLst>
          </p:cNvPr>
          <p:cNvSpPr txBox="1"/>
          <p:nvPr/>
        </p:nvSpPr>
        <p:spPr>
          <a:xfrm>
            <a:off x="435599" y="-1"/>
            <a:ext cx="6089026" cy="584775"/>
          </a:xfrm>
          <a:prstGeom prst="rect">
            <a:avLst/>
          </a:prstGeom>
          <a:noFill/>
        </p:spPr>
        <p:txBody>
          <a:bodyPr wrap="square" rtlCol="0">
            <a:spAutoFit/>
          </a:bodyPr>
          <a:lstStyle/>
          <a:p>
            <a:r>
              <a:rPr lang="en-US" altLang="zh-CN" sz="3200" b="1" dirty="0">
                <a:latin typeface="Georgia" panose="02040502050405020303" pitchFamily="18" charset="0"/>
              </a:rPr>
              <a:t>Global Wetland Samples</a:t>
            </a:r>
            <a:endParaRPr lang="zh-CN" altLang="en-US" sz="3200" b="1" dirty="0">
              <a:latin typeface="Georgia" panose="02040502050405020303" pitchFamily="18" charset="0"/>
            </a:endParaRPr>
          </a:p>
        </p:txBody>
      </p:sp>
      <p:sp>
        <p:nvSpPr>
          <p:cNvPr id="8" name="TextBox 7">
            <a:extLst>
              <a:ext uri="{FF2B5EF4-FFF2-40B4-BE49-F238E27FC236}">
                <a16:creationId xmlns:a16="http://schemas.microsoft.com/office/drawing/2014/main" id="{366A8298-A6D0-196F-A1A0-7A21AD13F806}"/>
              </a:ext>
            </a:extLst>
          </p:cNvPr>
          <p:cNvSpPr txBox="1"/>
          <p:nvPr/>
        </p:nvSpPr>
        <p:spPr>
          <a:xfrm>
            <a:off x="9016584" y="1403169"/>
            <a:ext cx="3175416" cy="3139321"/>
          </a:xfrm>
          <a:prstGeom prst="rect">
            <a:avLst/>
          </a:prstGeom>
          <a:noFill/>
        </p:spPr>
        <p:txBody>
          <a:bodyPr wrap="square">
            <a:spAutoFit/>
          </a:bodyPr>
          <a:lstStyle/>
          <a:p>
            <a:pPr marL="285750" indent="-285750" algn="just">
              <a:buFont typeface="Arial" panose="020B0604020202020204" pitchFamily="34" charset="0"/>
              <a:buChar char="•"/>
            </a:pPr>
            <a:r>
              <a:rPr lang="en-US" altLang="zh-CN" spc="-100" dirty="0"/>
              <a:t>The total number of samples is planned to be 500,000 worldwide. </a:t>
            </a:r>
          </a:p>
          <a:p>
            <a:pPr marL="285750" indent="-285750" algn="just">
              <a:buFont typeface="Arial" panose="020B0604020202020204" pitchFamily="34" charset="0"/>
              <a:buChar char="•"/>
            </a:pPr>
            <a:endParaRPr lang="en-US" altLang="zh-CN" spc="-100" dirty="0"/>
          </a:p>
          <a:p>
            <a:pPr marL="285750" indent="-285750" algn="just">
              <a:buFont typeface="Arial" panose="020B0604020202020204" pitchFamily="34" charset="0"/>
              <a:buChar char="•"/>
            </a:pPr>
            <a:r>
              <a:rPr lang="en-US" altLang="zh-CN" spc="-100" dirty="0"/>
              <a:t>The number of samples in each grid is divided according to the proportion of potential wetlands in each grid.</a:t>
            </a:r>
          </a:p>
          <a:p>
            <a:pPr marL="285750" indent="-285750" algn="just">
              <a:buFont typeface="Arial" panose="020B0604020202020204" pitchFamily="34" charset="0"/>
              <a:buChar char="•"/>
            </a:pPr>
            <a:endParaRPr lang="en-US" altLang="zh-CN" spc="-100" dirty="0"/>
          </a:p>
          <a:p>
            <a:pPr marL="285750" indent="-285750" algn="just">
              <a:buFont typeface="Arial" panose="020B0604020202020204" pitchFamily="34" charset="0"/>
              <a:buChar char="•"/>
            </a:pPr>
            <a:r>
              <a:rPr lang="en-US" altLang="zh-CN" spc="-100" dirty="0"/>
              <a:t>Samples are randomly generated.</a:t>
            </a:r>
            <a:endParaRPr lang="zh-CN" altLang="en-US" spc="-100" dirty="0"/>
          </a:p>
        </p:txBody>
      </p:sp>
      <p:sp>
        <p:nvSpPr>
          <p:cNvPr id="10" name="TextBox 9">
            <a:extLst>
              <a:ext uri="{FF2B5EF4-FFF2-40B4-BE49-F238E27FC236}">
                <a16:creationId xmlns:a16="http://schemas.microsoft.com/office/drawing/2014/main" id="{5B25D0F6-83B9-B4ED-A4EC-5869F75D5E48}"/>
              </a:ext>
            </a:extLst>
          </p:cNvPr>
          <p:cNvSpPr txBox="1"/>
          <p:nvPr/>
        </p:nvSpPr>
        <p:spPr>
          <a:xfrm>
            <a:off x="166766" y="5865371"/>
            <a:ext cx="9374474" cy="369332"/>
          </a:xfrm>
          <a:prstGeom prst="rect">
            <a:avLst/>
          </a:prstGeom>
          <a:noFill/>
        </p:spPr>
        <p:txBody>
          <a:bodyPr wrap="square">
            <a:spAutoFit/>
          </a:bodyPr>
          <a:lstStyle/>
          <a:p>
            <a:r>
              <a:rPr lang="en-US" altLang="zh-CN" b="0" i="0" dirty="0">
                <a:solidFill>
                  <a:srgbClr val="666666"/>
                </a:solidFill>
                <a:effectLst/>
                <a:latin typeface="Verdana" panose="020B0604030504040204" pitchFamily="34" charset="0"/>
              </a:rPr>
              <a:t>Global potential wetland distribution and equal-area stratified sampling grid</a:t>
            </a:r>
            <a:endParaRPr lang="zh-CN" altLang="en-US" dirty="0"/>
          </a:p>
        </p:txBody>
      </p:sp>
      <p:sp>
        <p:nvSpPr>
          <p:cNvPr id="12" name="TextBox 11">
            <a:extLst>
              <a:ext uri="{FF2B5EF4-FFF2-40B4-BE49-F238E27FC236}">
                <a16:creationId xmlns:a16="http://schemas.microsoft.com/office/drawing/2014/main" id="{D8A0FFF2-21FA-E239-A4B7-4BBCFC412007}"/>
              </a:ext>
            </a:extLst>
          </p:cNvPr>
          <p:cNvSpPr txBox="1"/>
          <p:nvPr/>
        </p:nvSpPr>
        <p:spPr>
          <a:xfrm>
            <a:off x="-23734" y="6524070"/>
            <a:ext cx="6548359" cy="553998"/>
          </a:xfrm>
          <a:prstGeom prst="rect">
            <a:avLst/>
          </a:prstGeom>
          <a:noFill/>
        </p:spPr>
        <p:txBody>
          <a:bodyPr wrap="square">
            <a:spAutoFit/>
          </a:bodyPr>
          <a:lstStyle/>
          <a:p>
            <a:r>
              <a:rPr lang="en-US" altLang="zh-CN" sz="1000" dirty="0"/>
              <a:t>Hu, S., Niu, Z., Chen, Y., Li, L., &amp; Zhang, H. (2017). Global wetlands: Potential distribution, wetland loss, and status. Science of The Total Environment, 586, 319–327. https://doi.org/10.1016/j.scitotenv.2017.02.001</a:t>
            </a:r>
          </a:p>
          <a:p>
            <a:endParaRPr lang="en-US" altLang="zh-CN" sz="1000" dirty="0"/>
          </a:p>
        </p:txBody>
      </p:sp>
      <p:sp>
        <p:nvSpPr>
          <p:cNvPr id="13" name="TextBox 12">
            <a:extLst>
              <a:ext uri="{FF2B5EF4-FFF2-40B4-BE49-F238E27FC236}">
                <a16:creationId xmlns:a16="http://schemas.microsoft.com/office/drawing/2014/main" id="{BBA4A724-276E-CA3B-6B48-D5D20625E65D}"/>
              </a:ext>
            </a:extLst>
          </p:cNvPr>
          <p:cNvSpPr txBox="1"/>
          <p:nvPr/>
        </p:nvSpPr>
        <p:spPr>
          <a:xfrm>
            <a:off x="9337623" y="5034374"/>
            <a:ext cx="2533338" cy="1200329"/>
          </a:xfrm>
          <a:prstGeom prst="rect">
            <a:avLst/>
          </a:prstGeom>
          <a:solidFill>
            <a:srgbClr val="92D050"/>
          </a:solidFill>
        </p:spPr>
        <p:txBody>
          <a:bodyPr wrap="square" rtlCol="0">
            <a:spAutoFit/>
          </a:bodyPr>
          <a:lstStyle/>
          <a:p>
            <a:r>
              <a:rPr lang="en-US" altLang="zh-CN" dirty="0"/>
              <a:t>Total: 413553</a:t>
            </a:r>
          </a:p>
          <a:p>
            <a:r>
              <a:rPr lang="en-US" altLang="zh-CN" dirty="0"/>
              <a:t>Non-wetland: 268308</a:t>
            </a:r>
          </a:p>
          <a:p>
            <a:r>
              <a:rPr lang="en-US" altLang="zh-CN" dirty="0"/>
              <a:t>Water Body: 38783</a:t>
            </a:r>
          </a:p>
          <a:p>
            <a:r>
              <a:rPr lang="en-US" altLang="zh-CN" dirty="0"/>
              <a:t>Wetland: 106462</a:t>
            </a:r>
            <a:endParaRPr lang="zh-CN" altLang="en-US" dirty="0"/>
          </a:p>
        </p:txBody>
      </p:sp>
    </p:spTree>
    <p:extLst>
      <p:ext uri="{BB962C8B-B14F-4D97-AF65-F5344CB8AC3E}">
        <p14:creationId xmlns:p14="http://schemas.microsoft.com/office/powerpoint/2010/main" val="3203690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5321EA-BD47-8D8F-5CB8-9ED0FCD3C60E}"/>
              </a:ext>
            </a:extLst>
          </p:cNvPr>
          <p:cNvSpPr txBox="1"/>
          <p:nvPr/>
        </p:nvSpPr>
        <p:spPr>
          <a:xfrm>
            <a:off x="435599" y="-1"/>
            <a:ext cx="6089026" cy="584775"/>
          </a:xfrm>
          <a:prstGeom prst="rect">
            <a:avLst/>
          </a:prstGeom>
          <a:noFill/>
        </p:spPr>
        <p:txBody>
          <a:bodyPr wrap="square" rtlCol="0">
            <a:spAutoFit/>
          </a:bodyPr>
          <a:lstStyle/>
          <a:p>
            <a:r>
              <a:rPr lang="en-US" altLang="zh-CN" sz="3200" b="1" dirty="0">
                <a:latin typeface="Georgia" panose="02040502050405020303" pitchFamily="18" charset="0"/>
              </a:rPr>
              <a:t>Global Wetland Samples</a:t>
            </a:r>
            <a:endParaRPr lang="zh-CN" altLang="en-US" sz="3200" b="1" dirty="0">
              <a:latin typeface="Georgia" panose="02040502050405020303" pitchFamily="18" charset="0"/>
            </a:endParaRPr>
          </a:p>
        </p:txBody>
      </p:sp>
      <p:pic>
        <p:nvPicPr>
          <p:cNvPr id="6" name="Picture 5" descr="A list of water types&#10;&#10;AI-generated content may be incorrect.">
            <a:extLst>
              <a:ext uri="{FF2B5EF4-FFF2-40B4-BE49-F238E27FC236}">
                <a16:creationId xmlns:a16="http://schemas.microsoft.com/office/drawing/2014/main" id="{7EA5360D-BE4E-708E-222C-EF3FA4E47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38" y="1071006"/>
            <a:ext cx="6714766" cy="5839460"/>
          </a:xfrm>
          <a:prstGeom prst="rect">
            <a:avLst/>
          </a:prstGeom>
        </p:spPr>
      </p:pic>
      <p:sp>
        <p:nvSpPr>
          <p:cNvPr id="7" name="TextBox 6">
            <a:extLst>
              <a:ext uri="{FF2B5EF4-FFF2-40B4-BE49-F238E27FC236}">
                <a16:creationId xmlns:a16="http://schemas.microsoft.com/office/drawing/2014/main" id="{1FEF9C4F-5BBE-798C-3E91-D5BA0DCA2C72}"/>
              </a:ext>
            </a:extLst>
          </p:cNvPr>
          <p:cNvSpPr txBox="1"/>
          <p:nvPr/>
        </p:nvSpPr>
        <p:spPr>
          <a:xfrm>
            <a:off x="1626432" y="809469"/>
            <a:ext cx="3132944" cy="369332"/>
          </a:xfrm>
          <a:prstGeom prst="rect">
            <a:avLst/>
          </a:prstGeom>
          <a:noFill/>
        </p:spPr>
        <p:txBody>
          <a:bodyPr wrap="square" rtlCol="0">
            <a:spAutoFit/>
          </a:bodyPr>
          <a:lstStyle/>
          <a:p>
            <a:r>
              <a:rPr lang="en-US" altLang="zh-CN" dirty="0"/>
              <a:t>Dataset Type Mapping Table</a:t>
            </a:r>
            <a:endParaRPr lang="zh-CN" altLang="en-US" dirty="0"/>
          </a:p>
        </p:txBody>
      </p:sp>
      <p:pic>
        <p:nvPicPr>
          <p:cNvPr id="9" name="Picture 8" descr="A satellite view of a lake&#10;&#10;AI-generated content may be incorrect.">
            <a:extLst>
              <a:ext uri="{FF2B5EF4-FFF2-40B4-BE49-F238E27FC236}">
                <a16:creationId xmlns:a16="http://schemas.microsoft.com/office/drawing/2014/main" id="{EA5684E3-FF52-7CDF-4003-377BCB9A3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5128" y="1178801"/>
            <a:ext cx="2695139" cy="1783548"/>
          </a:xfrm>
          <a:prstGeom prst="rect">
            <a:avLst/>
          </a:prstGeom>
        </p:spPr>
      </p:pic>
      <p:pic>
        <p:nvPicPr>
          <p:cNvPr id="11" name="Picture 10" descr="A satellite image of a mountain range&#10;&#10;AI-generated content may be incorrect.">
            <a:extLst>
              <a:ext uri="{FF2B5EF4-FFF2-40B4-BE49-F238E27FC236}">
                <a16:creationId xmlns:a16="http://schemas.microsoft.com/office/drawing/2014/main" id="{4D0C8A25-BE30-BCF5-E0B8-F46CA75EE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9221" y="1178801"/>
            <a:ext cx="2714093" cy="1702961"/>
          </a:xfrm>
          <a:prstGeom prst="rect">
            <a:avLst/>
          </a:prstGeom>
        </p:spPr>
      </p:pic>
      <p:pic>
        <p:nvPicPr>
          <p:cNvPr id="13" name="Picture 12" descr="An aerial view of a body of water&#10;&#10;AI-generated content may be incorrect.">
            <a:extLst>
              <a:ext uri="{FF2B5EF4-FFF2-40B4-BE49-F238E27FC236}">
                <a16:creationId xmlns:a16="http://schemas.microsoft.com/office/drawing/2014/main" id="{1B8EFFEE-2A56-1A59-E4DF-C6D83EE0C0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8555" y="3193589"/>
            <a:ext cx="2667239" cy="1681806"/>
          </a:xfrm>
          <a:prstGeom prst="rect">
            <a:avLst/>
          </a:prstGeom>
        </p:spPr>
      </p:pic>
      <p:pic>
        <p:nvPicPr>
          <p:cNvPr id="15" name="Picture 14" descr="A map of the earth&#10;&#10;AI-generated content may be incorrect.">
            <a:extLst>
              <a:ext uri="{FF2B5EF4-FFF2-40B4-BE49-F238E27FC236}">
                <a16:creationId xmlns:a16="http://schemas.microsoft.com/office/drawing/2014/main" id="{911880AB-20E1-98B5-A63B-507FC81DD1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9220" y="3193589"/>
            <a:ext cx="2667239" cy="1728767"/>
          </a:xfrm>
          <a:prstGeom prst="rect">
            <a:avLst/>
          </a:prstGeom>
        </p:spPr>
      </p:pic>
      <p:pic>
        <p:nvPicPr>
          <p:cNvPr id="17" name="Picture 16" descr="A math equations with black text&#10;&#10;AI-generated content may be incorrect.">
            <a:extLst>
              <a:ext uri="{FF2B5EF4-FFF2-40B4-BE49-F238E27FC236}">
                <a16:creationId xmlns:a16="http://schemas.microsoft.com/office/drawing/2014/main" id="{1EFC2993-BD66-88A1-F1C5-D29DB84A6C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7295" y="5249424"/>
            <a:ext cx="2301439" cy="883997"/>
          </a:xfrm>
          <a:prstGeom prst="rect">
            <a:avLst/>
          </a:prstGeom>
        </p:spPr>
      </p:pic>
      <p:pic>
        <p:nvPicPr>
          <p:cNvPr id="19" name="Picture 18" descr="A math equations with black text&#10;&#10;AI-generated content may be incorrect.">
            <a:extLst>
              <a:ext uri="{FF2B5EF4-FFF2-40B4-BE49-F238E27FC236}">
                <a16:creationId xmlns:a16="http://schemas.microsoft.com/office/drawing/2014/main" id="{343E1E2F-8FDD-98E0-3996-DB369436B6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73101" y="5234183"/>
            <a:ext cx="2019475" cy="899238"/>
          </a:xfrm>
          <a:prstGeom prst="rect">
            <a:avLst/>
          </a:prstGeom>
        </p:spPr>
      </p:pic>
      <p:sp>
        <p:nvSpPr>
          <p:cNvPr id="20" name="TextBox 19">
            <a:extLst>
              <a:ext uri="{FF2B5EF4-FFF2-40B4-BE49-F238E27FC236}">
                <a16:creationId xmlns:a16="http://schemas.microsoft.com/office/drawing/2014/main" id="{9BE0983A-0868-6713-208E-247A2F2A9DB0}"/>
              </a:ext>
            </a:extLst>
          </p:cNvPr>
          <p:cNvSpPr txBox="1"/>
          <p:nvPr/>
        </p:nvSpPr>
        <p:spPr>
          <a:xfrm>
            <a:off x="6916548" y="6322784"/>
            <a:ext cx="5016137"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Minimum         Maximum         Mean         Median</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126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DA94A4-D293-7EE0-2760-0342FB7215C6}"/>
              </a:ext>
            </a:extLst>
          </p:cNvPr>
          <p:cNvSpPr txBox="1"/>
          <p:nvPr/>
        </p:nvSpPr>
        <p:spPr>
          <a:xfrm>
            <a:off x="435599" y="-1"/>
            <a:ext cx="6089026" cy="584775"/>
          </a:xfrm>
          <a:prstGeom prst="rect">
            <a:avLst/>
          </a:prstGeom>
          <a:noFill/>
        </p:spPr>
        <p:txBody>
          <a:bodyPr wrap="square" rtlCol="0">
            <a:spAutoFit/>
          </a:bodyPr>
          <a:lstStyle/>
          <a:p>
            <a:r>
              <a:rPr lang="en-US" altLang="zh-CN" sz="3200" b="1" dirty="0">
                <a:latin typeface="Georgia" panose="02040502050405020303" pitchFamily="18" charset="0"/>
              </a:rPr>
              <a:t>Global Wetland Samples</a:t>
            </a:r>
            <a:endParaRPr lang="zh-CN" altLang="en-US" sz="3200" b="1" dirty="0">
              <a:latin typeface="Georgia" panose="02040502050405020303" pitchFamily="18" charset="0"/>
            </a:endParaRPr>
          </a:p>
        </p:txBody>
      </p:sp>
      <p:pic>
        <p:nvPicPr>
          <p:cNvPr id="6" name="Picture 5" descr="A white rectangular box with black text&#10;&#10;AI-generated content may be incorrect.">
            <a:extLst>
              <a:ext uri="{FF2B5EF4-FFF2-40B4-BE49-F238E27FC236}">
                <a16:creationId xmlns:a16="http://schemas.microsoft.com/office/drawing/2014/main" id="{6031FA7F-FBCA-4865-BBEE-D49CD1733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228" y="740468"/>
            <a:ext cx="10842001" cy="1415292"/>
          </a:xfrm>
          <a:prstGeom prst="rect">
            <a:avLst/>
          </a:prstGeom>
        </p:spPr>
      </p:pic>
      <p:sp>
        <p:nvSpPr>
          <p:cNvPr id="12" name="TextBox 11">
            <a:extLst>
              <a:ext uri="{FF2B5EF4-FFF2-40B4-BE49-F238E27FC236}">
                <a16:creationId xmlns:a16="http://schemas.microsoft.com/office/drawing/2014/main" id="{0195AD7D-2921-DCCC-6A81-12C150C5A599}"/>
              </a:ext>
            </a:extLst>
          </p:cNvPr>
          <p:cNvSpPr txBox="1"/>
          <p:nvPr/>
        </p:nvSpPr>
        <p:spPr>
          <a:xfrm>
            <a:off x="9503579" y="3379939"/>
            <a:ext cx="2652345" cy="2031325"/>
          </a:xfrm>
          <a:prstGeom prst="rect">
            <a:avLst/>
          </a:prstGeom>
          <a:noFill/>
        </p:spPr>
        <p:txBody>
          <a:bodyPr wrap="square">
            <a:spAutoFit/>
          </a:bodyPr>
          <a:lstStyle/>
          <a:p>
            <a:r>
              <a:rPr lang="en-US" altLang="zh-CN" dirty="0"/>
              <a:t>Sample distribution obtained from four sensors </a:t>
            </a:r>
          </a:p>
          <a:p>
            <a:r>
              <a:rPr lang="en-US" altLang="zh-CN" dirty="0"/>
              <a:t>(a). Landsat. </a:t>
            </a:r>
          </a:p>
          <a:p>
            <a:r>
              <a:rPr lang="en-US" altLang="zh-CN" dirty="0"/>
              <a:t>(b) MODIS. </a:t>
            </a:r>
          </a:p>
          <a:p>
            <a:r>
              <a:rPr lang="en-US" altLang="zh-CN" dirty="0"/>
              <a:t>(c). Sentinel-2. </a:t>
            </a:r>
          </a:p>
          <a:p>
            <a:r>
              <a:rPr lang="en-US" altLang="zh-CN" dirty="0"/>
              <a:t>(d) Sentinel-1.</a:t>
            </a:r>
          </a:p>
        </p:txBody>
      </p:sp>
      <p:pic>
        <p:nvPicPr>
          <p:cNvPr id="3" name="Picture 2" descr="A map of the world&#10;&#10;AI-generated content may be incorrect.">
            <a:extLst>
              <a:ext uri="{FF2B5EF4-FFF2-40B4-BE49-F238E27FC236}">
                <a16:creationId xmlns:a16="http://schemas.microsoft.com/office/drawing/2014/main" id="{0F0F5426-F92B-147B-69C7-2E612CB4E9A1}"/>
              </a:ext>
            </a:extLst>
          </p:cNvPr>
          <p:cNvPicPr>
            <a:picLocks noChangeAspect="1"/>
          </p:cNvPicPr>
          <p:nvPr/>
        </p:nvPicPr>
        <p:blipFill>
          <a:blip r:embed="rId4">
            <a:extLst>
              <a:ext uri="{28A0092B-C50C-407E-A947-70E740481C1C}">
                <a14:useLocalDpi xmlns:a14="http://schemas.microsoft.com/office/drawing/2010/main" val="0"/>
              </a:ext>
            </a:extLst>
          </a:blip>
          <a:srcRect t="19444" b="11879"/>
          <a:stretch/>
        </p:blipFill>
        <p:spPr>
          <a:xfrm>
            <a:off x="36076" y="2459945"/>
            <a:ext cx="4626274" cy="2118110"/>
          </a:xfrm>
          <a:prstGeom prst="rect">
            <a:avLst/>
          </a:prstGeom>
        </p:spPr>
      </p:pic>
      <p:pic>
        <p:nvPicPr>
          <p:cNvPr id="7" name="Picture 6" descr="A map of the world&#10;&#10;AI-generated content may be incorrect.">
            <a:extLst>
              <a:ext uri="{FF2B5EF4-FFF2-40B4-BE49-F238E27FC236}">
                <a16:creationId xmlns:a16="http://schemas.microsoft.com/office/drawing/2014/main" id="{EB143343-53E3-12F6-236E-849BA02E16C0}"/>
              </a:ext>
            </a:extLst>
          </p:cNvPr>
          <p:cNvPicPr>
            <a:picLocks noChangeAspect="1"/>
          </p:cNvPicPr>
          <p:nvPr/>
        </p:nvPicPr>
        <p:blipFill>
          <a:blip r:embed="rId5">
            <a:extLst>
              <a:ext uri="{28A0092B-C50C-407E-A947-70E740481C1C}">
                <a14:useLocalDpi xmlns:a14="http://schemas.microsoft.com/office/drawing/2010/main" val="0"/>
              </a:ext>
            </a:extLst>
          </a:blip>
          <a:srcRect t="19299" b="12807"/>
          <a:stretch/>
        </p:blipFill>
        <p:spPr>
          <a:xfrm>
            <a:off x="4734861" y="2458748"/>
            <a:ext cx="4626274" cy="2093998"/>
          </a:xfrm>
          <a:prstGeom prst="rect">
            <a:avLst/>
          </a:prstGeom>
        </p:spPr>
      </p:pic>
      <p:pic>
        <p:nvPicPr>
          <p:cNvPr id="11" name="Picture 10" descr="A map of the world&#10;&#10;AI-generated content may be incorrect.">
            <a:extLst>
              <a:ext uri="{FF2B5EF4-FFF2-40B4-BE49-F238E27FC236}">
                <a16:creationId xmlns:a16="http://schemas.microsoft.com/office/drawing/2014/main" id="{AC896295-54ED-997D-A5FD-FDBFDC95BC57}"/>
              </a:ext>
            </a:extLst>
          </p:cNvPr>
          <p:cNvPicPr>
            <a:picLocks noChangeAspect="1"/>
          </p:cNvPicPr>
          <p:nvPr/>
        </p:nvPicPr>
        <p:blipFill>
          <a:blip r:embed="rId6">
            <a:extLst>
              <a:ext uri="{28A0092B-C50C-407E-A947-70E740481C1C}">
                <a14:useLocalDpi xmlns:a14="http://schemas.microsoft.com/office/drawing/2010/main" val="0"/>
              </a:ext>
            </a:extLst>
          </a:blip>
          <a:srcRect t="19473" b="12807"/>
          <a:stretch/>
        </p:blipFill>
        <p:spPr>
          <a:xfrm>
            <a:off x="0" y="4592553"/>
            <a:ext cx="4662350" cy="2118110"/>
          </a:xfrm>
          <a:prstGeom prst="rect">
            <a:avLst/>
          </a:prstGeom>
        </p:spPr>
      </p:pic>
      <p:pic>
        <p:nvPicPr>
          <p:cNvPr id="14" name="Picture 13">
            <a:extLst>
              <a:ext uri="{FF2B5EF4-FFF2-40B4-BE49-F238E27FC236}">
                <a16:creationId xmlns:a16="http://schemas.microsoft.com/office/drawing/2014/main" id="{CAB3882A-6D43-E15A-4C08-1EAB09D436F5}"/>
              </a:ext>
            </a:extLst>
          </p:cNvPr>
          <p:cNvPicPr>
            <a:picLocks noChangeAspect="1"/>
          </p:cNvPicPr>
          <p:nvPr/>
        </p:nvPicPr>
        <p:blipFill>
          <a:blip r:embed="rId7">
            <a:extLst>
              <a:ext uri="{28A0092B-C50C-407E-A947-70E740481C1C}">
                <a14:useLocalDpi xmlns:a14="http://schemas.microsoft.com/office/drawing/2010/main" val="0"/>
              </a:ext>
            </a:extLst>
          </a:blip>
          <a:srcRect t="16333" b="16333"/>
          <a:stretch/>
        </p:blipFill>
        <p:spPr>
          <a:xfrm>
            <a:off x="4759540" y="4448908"/>
            <a:ext cx="4601595" cy="2248519"/>
          </a:xfrm>
          <a:prstGeom prst="rect">
            <a:avLst/>
          </a:prstGeom>
        </p:spPr>
      </p:pic>
      <p:sp>
        <p:nvSpPr>
          <p:cNvPr id="15" name="TextBox 14">
            <a:extLst>
              <a:ext uri="{FF2B5EF4-FFF2-40B4-BE49-F238E27FC236}">
                <a16:creationId xmlns:a16="http://schemas.microsoft.com/office/drawing/2014/main" id="{DFBD422B-0BFE-5F01-9D47-2142DFE7BF14}"/>
              </a:ext>
            </a:extLst>
          </p:cNvPr>
          <p:cNvSpPr txBox="1"/>
          <p:nvPr/>
        </p:nvSpPr>
        <p:spPr>
          <a:xfrm>
            <a:off x="46598" y="2445447"/>
            <a:ext cx="346420" cy="369332"/>
          </a:xfrm>
          <a:prstGeom prst="rect">
            <a:avLst/>
          </a:prstGeom>
          <a:noFill/>
        </p:spPr>
        <p:txBody>
          <a:bodyPr wrap="square" rtlCol="0">
            <a:spAutoFit/>
          </a:bodyPr>
          <a:lstStyle/>
          <a:p>
            <a:r>
              <a:rPr lang="en-US" altLang="zh-CN" dirty="0"/>
              <a:t>a.</a:t>
            </a:r>
            <a:endParaRPr lang="zh-CN" altLang="en-US" dirty="0"/>
          </a:p>
        </p:txBody>
      </p:sp>
      <p:sp>
        <p:nvSpPr>
          <p:cNvPr id="16" name="TextBox 15">
            <a:extLst>
              <a:ext uri="{FF2B5EF4-FFF2-40B4-BE49-F238E27FC236}">
                <a16:creationId xmlns:a16="http://schemas.microsoft.com/office/drawing/2014/main" id="{44D56E60-1ECD-ADC8-6AC6-849937D73DCC}"/>
              </a:ext>
            </a:extLst>
          </p:cNvPr>
          <p:cNvSpPr txBox="1"/>
          <p:nvPr/>
        </p:nvSpPr>
        <p:spPr>
          <a:xfrm>
            <a:off x="4734861" y="4523226"/>
            <a:ext cx="346420" cy="369332"/>
          </a:xfrm>
          <a:prstGeom prst="rect">
            <a:avLst/>
          </a:prstGeom>
          <a:noFill/>
        </p:spPr>
        <p:txBody>
          <a:bodyPr wrap="square" rtlCol="0">
            <a:spAutoFit/>
          </a:bodyPr>
          <a:lstStyle/>
          <a:p>
            <a:r>
              <a:rPr lang="en-US" altLang="zh-CN" dirty="0"/>
              <a:t>d.</a:t>
            </a:r>
            <a:endParaRPr lang="zh-CN" altLang="en-US" dirty="0"/>
          </a:p>
        </p:txBody>
      </p:sp>
      <p:sp>
        <p:nvSpPr>
          <p:cNvPr id="17" name="TextBox 16">
            <a:extLst>
              <a:ext uri="{FF2B5EF4-FFF2-40B4-BE49-F238E27FC236}">
                <a16:creationId xmlns:a16="http://schemas.microsoft.com/office/drawing/2014/main" id="{EEC19763-072B-6DE5-34B2-B33C844E7636}"/>
              </a:ext>
            </a:extLst>
          </p:cNvPr>
          <p:cNvSpPr txBox="1"/>
          <p:nvPr/>
        </p:nvSpPr>
        <p:spPr>
          <a:xfrm>
            <a:off x="25788" y="4546031"/>
            <a:ext cx="346420" cy="369332"/>
          </a:xfrm>
          <a:prstGeom prst="rect">
            <a:avLst/>
          </a:prstGeom>
          <a:noFill/>
        </p:spPr>
        <p:txBody>
          <a:bodyPr wrap="square" rtlCol="0">
            <a:spAutoFit/>
          </a:bodyPr>
          <a:lstStyle/>
          <a:p>
            <a:r>
              <a:rPr lang="en-US" altLang="zh-CN" dirty="0"/>
              <a:t>c.</a:t>
            </a:r>
            <a:endParaRPr lang="zh-CN" altLang="en-US" dirty="0"/>
          </a:p>
        </p:txBody>
      </p:sp>
      <p:sp>
        <p:nvSpPr>
          <p:cNvPr id="18" name="TextBox 17">
            <a:extLst>
              <a:ext uri="{FF2B5EF4-FFF2-40B4-BE49-F238E27FC236}">
                <a16:creationId xmlns:a16="http://schemas.microsoft.com/office/drawing/2014/main" id="{1B00FF2A-1A39-4A11-6D1A-6A5C8813909F}"/>
              </a:ext>
            </a:extLst>
          </p:cNvPr>
          <p:cNvSpPr txBox="1"/>
          <p:nvPr/>
        </p:nvSpPr>
        <p:spPr>
          <a:xfrm>
            <a:off x="4734861" y="2384563"/>
            <a:ext cx="346420" cy="369332"/>
          </a:xfrm>
          <a:prstGeom prst="rect">
            <a:avLst/>
          </a:prstGeom>
          <a:noFill/>
        </p:spPr>
        <p:txBody>
          <a:bodyPr wrap="square" rtlCol="0">
            <a:spAutoFit/>
          </a:bodyPr>
          <a:lstStyle/>
          <a:p>
            <a:r>
              <a:rPr lang="en-US" altLang="zh-CN" dirty="0"/>
              <a:t>b.</a:t>
            </a:r>
            <a:endParaRPr lang="zh-CN" altLang="en-US" dirty="0"/>
          </a:p>
        </p:txBody>
      </p:sp>
    </p:spTree>
    <p:extLst>
      <p:ext uri="{BB962C8B-B14F-4D97-AF65-F5344CB8AC3E}">
        <p14:creationId xmlns:p14="http://schemas.microsoft.com/office/powerpoint/2010/main" val="2215731213"/>
      </p:ext>
    </p:extLst>
  </p:cSld>
  <p:clrMapOvr>
    <a:masterClrMapping/>
  </p:clrMapOvr>
</p:sld>
</file>

<file path=ppt/theme/theme1.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899</TotalTime>
  <Words>1833</Words>
  <Application>Microsoft Office PowerPoint</Application>
  <PresentationFormat>Widescreen</PresentationFormat>
  <Paragraphs>200</Paragraphs>
  <Slides>17</Slides>
  <Notes>13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-apple-system</vt:lpstr>
      <vt:lpstr>等线</vt:lpstr>
      <vt:lpstr>HelveticaNeue Regular</vt:lpstr>
      <vt:lpstr>微软雅黑</vt:lpstr>
      <vt:lpstr>TeXGyreTermes-Bold-Identity-H</vt:lpstr>
      <vt:lpstr>TeXGyreTermes-Regular-Identity-H</vt:lpstr>
      <vt:lpstr>Arial</vt:lpstr>
      <vt:lpstr>Bierstadt</vt:lpstr>
      <vt:lpstr>Cambria Math</vt:lpstr>
      <vt:lpstr>Georgia</vt:lpstr>
      <vt:lpstr>Times New Roman</vt:lpstr>
      <vt:lpstr>Verdana</vt:lpstr>
      <vt:lpstr>Wingdings</vt:lpstr>
      <vt:lpstr>GestaltVTI</vt:lpstr>
      <vt:lpstr>Classification Feature Optimization for Global Wetlands Mapping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Xin Yan</dc:creator>
  <cp:lastModifiedBy>Xin Yan</cp:lastModifiedBy>
  <cp:revision>1</cp:revision>
  <dcterms:created xsi:type="dcterms:W3CDTF">2025-04-20T16:46:11Z</dcterms:created>
  <dcterms:modified xsi:type="dcterms:W3CDTF">2025-04-21T22:46:47Z</dcterms:modified>
</cp:coreProperties>
</file>