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334" r:id="rId5"/>
    <p:sldId id="270" r:id="rId6"/>
    <p:sldId id="291" r:id="rId7"/>
    <p:sldId id="290" r:id="rId8"/>
    <p:sldId id="293" r:id="rId9"/>
    <p:sldId id="327" r:id="rId10"/>
    <p:sldId id="335" r:id="rId11"/>
    <p:sldId id="336" r:id="rId12"/>
    <p:sldId id="328" r:id="rId13"/>
    <p:sldId id="338" r:id="rId14"/>
    <p:sldId id="339" r:id="rId15"/>
    <p:sldId id="340" r:id="rId16"/>
    <p:sldId id="330" r:id="rId17"/>
    <p:sldId id="341" r:id="rId18"/>
    <p:sldId id="343" r:id="rId19"/>
    <p:sldId id="267" r:id="rId20"/>
    <p:sldId id="342" r:id="rId21"/>
    <p:sldId id="337" r:id="rId22"/>
    <p:sldId id="275" r:id="rId23"/>
    <p:sldId id="294" r:id="rId24"/>
    <p:sldId id="295" r:id="rId25"/>
    <p:sldId id="296" r:id="rId26"/>
    <p:sldId id="297" r:id="rId27"/>
    <p:sldId id="302" r:id="rId28"/>
    <p:sldId id="273" r:id="rId29"/>
    <p:sldId id="319" r:id="rId30"/>
    <p:sldId id="316" r:id="rId31"/>
    <p:sldId id="320" r:id="rId32"/>
    <p:sldId id="321" r:id="rId33"/>
    <p:sldId id="306" r:id="rId34"/>
    <p:sldId id="323" r:id="rId35"/>
    <p:sldId id="274" r:id="rId36"/>
    <p:sldId id="322" r:id="rId37"/>
    <p:sldId id="311" r:id="rId38"/>
    <p:sldId id="312" r:id="rId39"/>
    <p:sldId id="313" r:id="rId40"/>
    <p:sldId id="324" r:id="rId41"/>
    <p:sldId id="286" r:id="rId42"/>
    <p:sldId id="329" r:id="rId43"/>
    <p:sldId id="283" r:id="rId44"/>
    <p:sldId id="344" r:id="rId45"/>
    <p:sldId id="345" r:id="rId46"/>
    <p:sldId id="28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 &amp; Table of Cont." id="{DB1A0D63-B2B2-844B-A316-C21D10637A05}">
          <p14:sldIdLst>
            <p14:sldId id="256"/>
            <p14:sldId id="257"/>
          </p14:sldIdLst>
        </p14:section>
        <p14:section name="Section 1: Introduction" id="{3E28C31E-23AC-8A4B-A202-996B988DA1AC}">
          <p14:sldIdLst>
            <p14:sldId id="258"/>
            <p14:sldId id="334"/>
            <p14:sldId id="270"/>
            <p14:sldId id="291"/>
            <p14:sldId id="290"/>
            <p14:sldId id="293"/>
            <p14:sldId id="327"/>
            <p14:sldId id="335"/>
            <p14:sldId id="336"/>
          </p14:sldIdLst>
        </p14:section>
        <p14:section name="Section 2: Literature Rev." id="{1D87A3EC-0007-B941-81B6-D6D87D18FC35}">
          <p14:sldIdLst>
            <p14:sldId id="328"/>
            <p14:sldId id="338"/>
            <p14:sldId id="339"/>
            <p14:sldId id="340"/>
          </p14:sldIdLst>
        </p14:section>
        <p14:section name="Section 3: Methodology" id="{F528C408-DFAE-44CE-AD72-011CF650F0C6}">
          <p14:sldIdLst>
            <p14:sldId id="330"/>
            <p14:sldId id="341"/>
            <p14:sldId id="343"/>
            <p14:sldId id="267"/>
            <p14:sldId id="342"/>
          </p14:sldIdLst>
        </p14:section>
        <p14:section name="Section 4: Initial Results" id="{56B62DB2-4D4A-CC45-A161-CEF8B2943874}">
          <p14:sldIdLst>
            <p14:sldId id="337"/>
            <p14:sldId id="275"/>
            <p14:sldId id="294"/>
            <p14:sldId id="295"/>
            <p14:sldId id="296"/>
            <p14:sldId id="297"/>
            <p14:sldId id="302"/>
            <p14:sldId id="273"/>
            <p14:sldId id="319"/>
            <p14:sldId id="316"/>
            <p14:sldId id="320"/>
            <p14:sldId id="321"/>
            <p14:sldId id="306"/>
            <p14:sldId id="323"/>
            <p14:sldId id="274"/>
            <p14:sldId id="322"/>
            <p14:sldId id="311"/>
            <p14:sldId id="312"/>
            <p14:sldId id="313"/>
            <p14:sldId id="324"/>
            <p14:sldId id="286"/>
          </p14:sldIdLst>
        </p14:section>
        <p14:section name="Disscussions" id="{6AFA1EF8-B3A8-9F47-ABA4-94815ECEAD37}">
          <p14:sldIdLst>
            <p14:sldId id="329"/>
            <p14:sldId id="283"/>
            <p14:sldId id="344"/>
            <p14:sldId id="345"/>
          </p14:sldIdLst>
        </p14:section>
        <p14:section name="Q&amp;A" id="{6F8FEE46-B35A-1446-BAF7-D67B8CC3DBB0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B1B01A-F44D-FD7E-181B-E86BC7CEEA78}" name="Gilberto Maldonado" initials="" userId="S::gilbertom@mail.fresnostate.edu::9243feaa-435a-4a5f-8f6f-0c893fa94d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6D"/>
    <a:srgbClr val="0F2748"/>
    <a:srgbClr val="FF7B34"/>
    <a:srgbClr val="FF8900"/>
    <a:srgbClr val="CF1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1" autoAdjust="0"/>
    <p:restoredTop sz="94722"/>
  </p:normalViewPr>
  <p:slideViewPr>
    <p:cSldViewPr snapToGrid="0">
      <p:cViewPr varScale="1">
        <p:scale>
          <a:sx n="109" d="100"/>
          <a:sy n="109" d="100"/>
        </p:scale>
        <p:origin x="13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berto Maldonado" userId="S::gilbertom@mail.fresnostate.edu::9243feaa-435a-4a5f-8f6f-0c893fa94da2" providerId="AD" clId="Web-{356CEEC0-771D-93D6-ACBA-D02D19402495}"/>
    <pc:docChg chg="modSld">
      <pc:chgData name="Gilberto Maldonado" userId="S::gilbertom@mail.fresnostate.edu::9243feaa-435a-4a5f-8f6f-0c893fa94da2" providerId="AD" clId="Web-{356CEEC0-771D-93D6-ACBA-D02D19402495}" dt="2024-09-10T20:33:59.131" v="11" actId="1076"/>
      <pc:docMkLst>
        <pc:docMk/>
      </pc:docMkLst>
      <pc:sldChg chg="addSp delSp modSp">
        <pc:chgData name="Gilberto Maldonado" userId="S::gilbertom@mail.fresnostate.edu::9243feaa-435a-4a5f-8f6f-0c893fa94da2" providerId="AD" clId="Web-{356CEEC0-771D-93D6-ACBA-D02D19402495}" dt="2024-09-10T20:31:33.167" v="2"/>
        <pc:sldMkLst>
          <pc:docMk/>
          <pc:sldMk cId="1973896905" sldId="316"/>
        </pc:sldMkLst>
        <pc:picChg chg="add del mod">
          <ac:chgData name="Gilberto Maldonado" userId="S::gilbertom@mail.fresnostate.edu::9243feaa-435a-4a5f-8f6f-0c893fa94da2" providerId="AD" clId="Web-{356CEEC0-771D-93D6-ACBA-D02D19402495}" dt="2024-09-10T20:31:33.167" v="2"/>
          <ac:picMkLst>
            <pc:docMk/>
            <pc:sldMk cId="1973896905" sldId="316"/>
            <ac:picMk id="3" creationId="{AA504474-C0B4-9FA4-001E-0BA3C1B67A82}"/>
          </ac:picMkLst>
        </pc:picChg>
      </pc:sldChg>
      <pc:sldChg chg="addSp delSp modSp">
        <pc:chgData name="Gilberto Maldonado" userId="S::gilbertom@mail.fresnostate.edu::9243feaa-435a-4a5f-8f6f-0c893fa94da2" providerId="AD" clId="Web-{356CEEC0-771D-93D6-ACBA-D02D19402495}" dt="2024-09-10T20:33:59.131" v="11" actId="1076"/>
        <pc:sldMkLst>
          <pc:docMk/>
          <pc:sldMk cId="4195456622" sldId="319"/>
        </pc:sldMkLst>
        <pc:spChg chg="add del mod">
          <ac:chgData name="Gilberto Maldonado" userId="S::gilbertom@mail.fresnostate.edu::9243feaa-435a-4a5f-8f6f-0c893fa94da2" providerId="AD" clId="Web-{356CEEC0-771D-93D6-ACBA-D02D19402495}" dt="2024-09-10T20:33:45.661" v="9"/>
          <ac:spMkLst>
            <pc:docMk/>
            <pc:sldMk cId="4195456622" sldId="319"/>
            <ac:spMk id="4" creationId="{3630CA0D-DDF5-1CE4-E5D4-98FF8C4A6E65}"/>
          </ac:spMkLst>
        </pc:spChg>
        <pc:picChg chg="add mod">
          <ac:chgData name="Gilberto Maldonado" userId="S::gilbertom@mail.fresnostate.edu::9243feaa-435a-4a5f-8f6f-0c893fa94da2" providerId="AD" clId="Web-{356CEEC0-771D-93D6-ACBA-D02D19402495}" dt="2024-09-10T20:33:59.131" v="11" actId="1076"/>
          <ac:picMkLst>
            <pc:docMk/>
            <pc:sldMk cId="4195456622" sldId="319"/>
            <ac:picMk id="2" creationId="{73B53079-9EB3-AAF6-1084-A15A6D42A743}"/>
          </ac:picMkLst>
        </pc:picChg>
        <pc:picChg chg="add del mod">
          <ac:chgData name="Gilberto Maldonado" userId="S::gilbertom@mail.fresnostate.edu::9243feaa-435a-4a5f-8f6f-0c893fa94da2" providerId="AD" clId="Web-{356CEEC0-771D-93D6-ACBA-D02D19402495}" dt="2024-09-10T20:33:54.959" v="10" actId="1076"/>
          <ac:picMkLst>
            <pc:docMk/>
            <pc:sldMk cId="4195456622" sldId="319"/>
            <ac:picMk id="7" creationId="{2661D9D0-A34B-C037-365C-339B521632D6}"/>
          </ac:picMkLst>
        </pc:picChg>
      </pc:sldChg>
    </pc:docChg>
  </pc:docChgLst>
  <pc:docChgLst>
    <pc:chgData name="Gilberto Maldonado" userId="9243feaa-435a-4a5f-8f6f-0c893fa94da2" providerId="ADAL" clId="{31B02D00-27C4-914B-95FB-D087B6D0C6F8}"/>
    <pc:docChg chg="undo redo custSel addSld delSld modSld sldOrd addSection delSection modSection modNotesMaster">
      <pc:chgData name="Gilberto Maldonado" userId="9243feaa-435a-4a5f-8f6f-0c893fa94da2" providerId="ADAL" clId="{31B02D00-27C4-914B-95FB-D087B6D0C6F8}" dt="2024-09-24T04:53:07.015" v="7806"/>
      <pc:docMkLst>
        <pc:docMk/>
      </pc:docMkLst>
      <pc:sldChg chg="addSp delSp modSp mod">
        <pc:chgData name="Gilberto Maldonado" userId="9243feaa-435a-4a5f-8f6f-0c893fa94da2" providerId="ADAL" clId="{31B02D00-27C4-914B-95FB-D087B6D0C6F8}" dt="2024-09-24T04:12:36.794" v="7800"/>
        <pc:sldMkLst>
          <pc:docMk/>
          <pc:sldMk cId="2930924083" sldId="256"/>
        </pc:sldMkLst>
        <pc:spChg chg="add del mod">
          <ac:chgData name="Gilberto Maldonado" userId="9243feaa-435a-4a5f-8f6f-0c893fa94da2" providerId="ADAL" clId="{31B02D00-27C4-914B-95FB-D087B6D0C6F8}" dt="2024-09-24T04:12:36.794" v="7800"/>
          <ac:spMkLst>
            <pc:docMk/>
            <pc:sldMk cId="2930924083" sldId="256"/>
            <ac:spMk id="4" creationId="{E0F7D927-F633-BA03-5057-FB969BF95583}"/>
          </ac:spMkLst>
        </pc:spChg>
        <pc:spChg chg="mod">
          <ac:chgData name="Gilberto Maldonado" userId="9243feaa-435a-4a5f-8f6f-0c893fa94da2" providerId="ADAL" clId="{31B02D00-27C4-914B-95FB-D087B6D0C6F8}" dt="2024-08-29T03:37:30.373" v="1" actId="1076"/>
          <ac:spMkLst>
            <pc:docMk/>
            <pc:sldMk cId="2930924083" sldId="256"/>
            <ac:spMk id="11" creationId="{68A0168D-7D5C-FC0D-139D-1AD4FD865B6B}"/>
          </ac:spMkLst>
        </pc:spChg>
      </pc:sldChg>
      <pc:sldChg chg="addSp delSp modSp mod setBg">
        <pc:chgData name="Gilberto Maldonado" userId="9243feaa-435a-4a5f-8f6f-0c893fa94da2" providerId="ADAL" clId="{31B02D00-27C4-914B-95FB-D087B6D0C6F8}" dt="2024-08-31T06:09:49.621" v="2546" actId="26606"/>
        <pc:sldMkLst>
          <pc:docMk/>
          <pc:sldMk cId="33641634" sldId="257"/>
        </pc:sldMkLst>
        <pc:spChg chg="mod">
          <ac:chgData name="Gilberto Maldonado" userId="9243feaa-435a-4a5f-8f6f-0c893fa94da2" providerId="ADAL" clId="{31B02D00-27C4-914B-95FB-D087B6D0C6F8}" dt="2024-08-29T06:42:01.656" v="693" actId="1076"/>
          <ac:spMkLst>
            <pc:docMk/>
            <pc:sldMk cId="33641634" sldId="257"/>
            <ac:spMk id="2" creationId="{93327E7E-74B6-697D-D656-089A665127D1}"/>
          </ac:spMkLst>
        </pc:spChg>
        <pc:spChg chg="add del mod">
          <ac:chgData name="Gilberto Maldonado" userId="9243feaa-435a-4a5f-8f6f-0c893fa94da2" providerId="ADAL" clId="{31B02D00-27C4-914B-95FB-D087B6D0C6F8}" dt="2024-08-31T06:09:49.621" v="2546" actId="26606"/>
          <ac:spMkLst>
            <pc:docMk/>
            <pc:sldMk cId="33641634" sldId="257"/>
            <ac:spMk id="3" creationId="{26FC78B1-98D0-BFCA-ABE1-D47CA18A0E8A}"/>
          </ac:spMkLst>
        </pc:spChg>
        <pc:spChg chg="add del mod">
          <ac:chgData name="Gilberto Maldonado" userId="9243feaa-435a-4a5f-8f6f-0c893fa94da2" providerId="ADAL" clId="{31B02D00-27C4-914B-95FB-D087B6D0C6F8}" dt="2024-08-29T03:49:34.987" v="115"/>
          <ac:spMkLst>
            <pc:docMk/>
            <pc:sldMk cId="33641634" sldId="257"/>
            <ac:spMk id="4" creationId="{528497AE-C26D-1D61-E4B9-D52241CC6F20}"/>
          </ac:spMkLst>
        </pc:spChg>
        <pc:spChg chg="add mod">
          <ac:chgData name="Gilberto Maldonado" userId="9243feaa-435a-4a5f-8f6f-0c893fa94da2" providerId="ADAL" clId="{31B02D00-27C4-914B-95FB-D087B6D0C6F8}" dt="2024-08-29T05:37:57.853" v="526" actId="14100"/>
          <ac:spMkLst>
            <pc:docMk/>
            <pc:sldMk cId="33641634" sldId="257"/>
            <ac:spMk id="4" creationId="{DA4B3B4D-DC11-198A-E07A-AC5EEC16C3C9}"/>
          </ac:spMkLst>
        </pc:spChg>
        <pc:spChg chg="add del mod">
          <ac:chgData name="Gilberto Maldonado" userId="9243feaa-435a-4a5f-8f6f-0c893fa94da2" providerId="ADAL" clId="{31B02D00-27C4-914B-95FB-D087B6D0C6F8}" dt="2024-08-29T06:41:39.347" v="689"/>
          <ac:spMkLst>
            <pc:docMk/>
            <pc:sldMk cId="33641634" sldId="257"/>
            <ac:spMk id="5" creationId="{37D64A43-EB03-60B8-E9A8-2FBB2AF328CD}"/>
          </ac:spMkLst>
        </pc:spChg>
        <pc:spChg chg="add del mod">
          <ac:chgData name="Gilberto Maldonado" userId="9243feaa-435a-4a5f-8f6f-0c893fa94da2" providerId="ADAL" clId="{31B02D00-27C4-914B-95FB-D087B6D0C6F8}" dt="2024-08-29T05:30:20.274" v="485" actId="478"/>
          <ac:spMkLst>
            <pc:docMk/>
            <pc:sldMk cId="33641634" sldId="257"/>
            <ac:spMk id="5" creationId="{B7419C18-369F-4099-8ABB-12458C06D883}"/>
          </ac:spMkLst>
        </pc:spChg>
        <pc:spChg chg="add del mod">
          <ac:chgData name="Gilberto Maldonado" userId="9243feaa-435a-4a5f-8f6f-0c893fa94da2" providerId="ADAL" clId="{31B02D00-27C4-914B-95FB-D087B6D0C6F8}" dt="2024-08-29T04:01:00.243" v="146" actId="478"/>
          <ac:spMkLst>
            <pc:docMk/>
            <pc:sldMk cId="33641634" sldId="257"/>
            <ac:spMk id="6" creationId="{7776BB4A-0C01-C308-AA17-132825EA4B77}"/>
          </ac:spMkLst>
        </pc:spChg>
        <pc:spChg chg="add del mod">
          <ac:chgData name="Gilberto Maldonado" userId="9243feaa-435a-4a5f-8f6f-0c893fa94da2" providerId="ADAL" clId="{31B02D00-27C4-914B-95FB-D087B6D0C6F8}" dt="2024-08-29T04:49:56.118" v="302" actId="47"/>
          <ac:spMkLst>
            <pc:docMk/>
            <pc:sldMk cId="33641634" sldId="257"/>
            <ac:spMk id="7" creationId="{18FA7B29-BC37-CBD5-D03F-09620CEABE7F}"/>
          </ac:spMkLst>
        </pc:spChg>
        <pc:spChg chg="add del">
          <ac:chgData name="Gilberto Maldonado" userId="9243feaa-435a-4a5f-8f6f-0c893fa94da2" providerId="ADAL" clId="{31B02D00-27C4-914B-95FB-D087B6D0C6F8}" dt="2024-08-29T04:47:43.823" v="243" actId="26606"/>
          <ac:spMkLst>
            <pc:docMk/>
            <pc:sldMk cId="33641634" sldId="257"/>
            <ac:spMk id="8" creationId="{B6CDA21F-E7AF-4C75-8395-33F58D5B0E45}"/>
          </ac:spMkLst>
        </pc:spChg>
        <pc:spChg chg="add mod">
          <ac:chgData name="Gilberto Maldonado" userId="9243feaa-435a-4a5f-8f6f-0c893fa94da2" providerId="ADAL" clId="{31B02D00-27C4-914B-95FB-D087B6D0C6F8}" dt="2024-08-29T06:43:16.353" v="699" actId="1076"/>
          <ac:spMkLst>
            <pc:docMk/>
            <pc:sldMk cId="33641634" sldId="257"/>
            <ac:spMk id="9" creationId="{6B894E42-C471-F27D-A762-CCB5096F8A32}"/>
          </ac:spMkLst>
        </pc:spChg>
        <pc:spChg chg="add del">
          <ac:chgData name="Gilberto Maldonado" userId="9243feaa-435a-4a5f-8f6f-0c893fa94da2" providerId="ADAL" clId="{31B02D00-27C4-914B-95FB-D087B6D0C6F8}" dt="2024-08-29T04:47:43.823" v="243" actId="26606"/>
          <ac:spMkLst>
            <pc:docMk/>
            <pc:sldMk cId="33641634" sldId="257"/>
            <ac:spMk id="15" creationId="{D5B0017B-2ECA-49AF-B397-DC140825DF8D}"/>
          </ac:spMkLst>
        </pc:spChg>
        <pc:grpChg chg="add del">
          <ac:chgData name="Gilberto Maldonado" userId="9243feaa-435a-4a5f-8f6f-0c893fa94da2" providerId="ADAL" clId="{31B02D00-27C4-914B-95FB-D087B6D0C6F8}" dt="2024-08-29T04:47:43.823" v="243" actId="26606"/>
          <ac:grpSpMkLst>
            <pc:docMk/>
            <pc:sldMk cId="33641634" sldId="257"/>
            <ac:grpSpMk id="10" creationId="{AE1C45F0-260A-458C-96ED-C1F6D2151219}"/>
          </ac:grpSpMkLst>
        </pc:grpChg>
        <pc:graphicFrameChg chg="add del mod">
          <ac:chgData name="Gilberto Maldonado" userId="9243feaa-435a-4a5f-8f6f-0c893fa94da2" providerId="ADAL" clId="{31B02D00-27C4-914B-95FB-D087B6D0C6F8}" dt="2024-08-31T06:09:49.621" v="2546" actId="26606"/>
          <ac:graphicFrameMkLst>
            <pc:docMk/>
            <pc:sldMk cId="33641634" sldId="257"/>
            <ac:graphicFrameMk id="24" creationId="{668354B5-A1BB-E304-25B4-2094AA3A6395}"/>
          </ac:graphicFrameMkLst>
        </pc:graphicFrameChg>
        <pc:picChg chg="add del mod">
          <ac:chgData name="Gilberto Maldonado" userId="9243feaa-435a-4a5f-8f6f-0c893fa94da2" providerId="ADAL" clId="{31B02D00-27C4-914B-95FB-D087B6D0C6F8}" dt="2024-08-29T03:53:43.627" v="121" actId="478"/>
          <ac:picMkLst>
            <pc:docMk/>
            <pc:sldMk cId="33641634" sldId="257"/>
            <ac:picMk id="5" creationId="{90BD2B01-9DE8-1698-4E8C-5A9592CC5C2F}"/>
          </ac:picMkLst>
        </pc:picChg>
        <pc:picChg chg="add mod">
          <ac:chgData name="Gilberto Maldonado" userId="9243feaa-435a-4a5f-8f6f-0c893fa94da2" providerId="ADAL" clId="{31B02D00-27C4-914B-95FB-D087B6D0C6F8}" dt="2024-08-29T04:53:09.001" v="327" actId="931"/>
          <ac:picMkLst>
            <pc:docMk/>
            <pc:sldMk cId="33641634" sldId="257"/>
            <ac:picMk id="16" creationId="{C1D302AF-5879-C3B0-260D-237B26628E22}"/>
          </ac:picMkLst>
        </pc:picChg>
        <pc:picChg chg="add del mod">
          <ac:chgData name="Gilberto Maldonado" userId="9243feaa-435a-4a5f-8f6f-0c893fa94da2" providerId="ADAL" clId="{31B02D00-27C4-914B-95FB-D087B6D0C6F8}" dt="2024-08-29T04:56:45.511" v="343" actId="478"/>
          <ac:picMkLst>
            <pc:docMk/>
            <pc:sldMk cId="33641634" sldId="257"/>
            <ac:picMk id="19" creationId="{E2F787F5-3FD9-5F23-869A-F2F1F28ADAC4}"/>
          </ac:picMkLst>
        </pc:picChg>
        <pc:picChg chg="add mod">
          <ac:chgData name="Gilberto Maldonado" userId="9243feaa-435a-4a5f-8f6f-0c893fa94da2" providerId="ADAL" clId="{31B02D00-27C4-914B-95FB-D087B6D0C6F8}" dt="2024-08-29T05:38:06.561" v="527" actId="1076"/>
          <ac:picMkLst>
            <pc:docMk/>
            <pc:sldMk cId="33641634" sldId="257"/>
            <ac:picMk id="21" creationId="{9A4B8CA6-931B-1330-BBA0-FCC795A536D5}"/>
          </ac:picMkLst>
        </pc:picChg>
        <pc:picChg chg="add del mod">
          <ac:chgData name="Gilberto Maldonado" userId="9243feaa-435a-4a5f-8f6f-0c893fa94da2" providerId="ADAL" clId="{31B02D00-27C4-914B-95FB-D087B6D0C6F8}" dt="2024-08-29T04:59:27.814" v="357" actId="478"/>
          <ac:picMkLst>
            <pc:docMk/>
            <pc:sldMk cId="33641634" sldId="257"/>
            <ac:picMk id="23" creationId="{55CA00F4-116B-0D7D-C222-1DE30B7CC764}"/>
          </ac:picMkLst>
        </pc:picChg>
        <pc:cxnChg chg="add del">
          <ac:chgData name="Gilberto Maldonado" userId="9243feaa-435a-4a5f-8f6f-0c893fa94da2" providerId="ADAL" clId="{31B02D00-27C4-914B-95FB-D087B6D0C6F8}" dt="2024-08-29T04:47:43.823" v="243" actId="26606"/>
          <ac:cxnSpMkLst>
            <pc:docMk/>
            <pc:sldMk cId="33641634" sldId="257"/>
            <ac:cxnSpMk id="17" creationId="{6CF1BAF6-AD41-4082-B212-8A1F9A2E8779}"/>
          </ac:cxnSpMkLst>
        </pc:cxnChg>
      </pc:sldChg>
      <pc:sldChg chg="new del">
        <pc:chgData name="Gilberto Maldonado" userId="9243feaa-435a-4a5f-8f6f-0c893fa94da2" providerId="ADAL" clId="{31B02D00-27C4-914B-95FB-D087B6D0C6F8}" dt="2024-08-29T03:54:37.864" v="126" actId="2696"/>
        <pc:sldMkLst>
          <pc:docMk/>
          <pc:sldMk cId="2404167836" sldId="258"/>
        </pc:sldMkLst>
      </pc:sldChg>
      <pc:sldChg chg="addSp delSp modSp add mod">
        <pc:chgData name="Gilberto Maldonado" userId="9243feaa-435a-4a5f-8f6f-0c893fa94da2" providerId="ADAL" clId="{31B02D00-27C4-914B-95FB-D087B6D0C6F8}" dt="2024-08-29T07:09:10.560" v="1225" actId="2710"/>
        <pc:sldMkLst>
          <pc:docMk/>
          <pc:sldMk cId="3019718348" sldId="258"/>
        </pc:sldMkLst>
        <pc:spChg chg="mod">
          <ac:chgData name="Gilberto Maldonado" userId="9243feaa-435a-4a5f-8f6f-0c893fa94da2" providerId="ADAL" clId="{31B02D00-27C4-914B-95FB-D087B6D0C6F8}" dt="2024-08-29T03:54:56.008" v="140" actId="20577"/>
          <ac:spMkLst>
            <pc:docMk/>
            <pc:sldMk cId="3019718348" sldId="258"/>
            <ac:spMk id="2" creationId="{C07DB1B3-B657-C1A5-B32D-1B502B5D832F}"/>
          </ac:spMkLst>
        </pc:spChg>
        <pc:spChg chg="mod">
          <ac:chgData name="Gilberto Maldonado" userId="9243feaa-435a-4a5f-8f6f-0c893fa94da2" providerId="ADAL" clId="{31B02D00-27C4-914B-95FB-D087B6D0C6F8}" dt="2024-08-29T07:09:10.560" v="1225" actId="2710"/>
          <ac:spMkLst>
            <pc:docMk/>
            <pc:sldMk cId="3019718348" sldId="258"/>
            <ac:spMk id="3" creationId="{E80A31B1-9C15-4BE3-DFE3-7AFA40E8A4DE}"/>
          </ac:spMkLst>
        </pc:spChg>
        <pc:spChg chg="add del mod">
          <ac:chgData name="Gilberto Maldonado" userId="9243feaa-435a-4a5f-8f6f-0c893fa94da2" providerId="ADAL" clId="{31B02D00-27C4-914B-95FB-D087B6D0C6F8}" dt="2024-08-29T06:44:25.888" v="707" actId="208"/>
          <ac:spMkLst>
            <pc:docMk/>
            <pc:sldMk cId="3019718348" sldId="258"/>
            <ac:spMk id="4" creationId="{348DB866-B220-8223-8BFA-2C1A403E22AE}"/>
          </ac:spMkLst>
        </pc:spChg>
        <pc:spChg chg="add mod">
          <ac:chgData name="Gilberto Maldonado" userId="9243feaa-435a-4a5f-8f6f-0c893fa94da2" providerId="ADAL" clId="{31B02D00-27C4-914B-95FB-D087B6D0C6F8}" dt="2024-08-29T05:32:20.902" v="496" actId="14100"/>
          <ac:spMkLst>
            <pc:docMk/>
            <pc:sldMk cId="3019718348" sldId="258"/>
            <ac:spMk id="5" creationId="{E646C1B3-7468-0DB5-EEEA-847C36FCDDAF}"/>
          </ac:spMkLst>
        </pc:spChg>
        <pc:spChg chg="add mod">
          <ac:chgData name="Gilberto Maldonado" userId="9243feaa-435a-4a5f-8f6f-0c893fa94da2" providerId="ADAL" clId="{31B02D00-27C4-914B-95FB-D087B6D0C6F8}" dt="2024-08-29T05:33:06.804" v="505" actId="14100"/>
          <ac:spMkLst>
            <pc:docMk/>
            <pc:sldMk cId="3019718348" sldId="258"/>
            <ac:spMk id="6" creationId="{FB519666-7001-851F-8A43-92601F6C08C3}"/>
          </ac:spMkLst>
        </pc:spChg>
        <pc:spChg chg="add mod">
          <ac:chgData name="Gilberto Maldonado" userId="9243feaa-435a-4a5f-8f6f-0c893fa94da2" providerId="ADAL" clId="{31B02D00-27C4-914B-95FB-D087B6D0C6F8}" dt="2024-08-29T06:44:42.713" v="709" actId="208"/>
          <ac:spMkLst>
            <pc:docMk/>
            <pc:sldMk cId="3019718348" sldId="258"/>
            <ac:spMk id="7" creationId="{6C768EFC-E425-86BB-82A2-EAD9028BF73D}"/>
          </ac:spMkLst>
        </pc:spChg>
        <pc:spChg chg="add del mod">
          <ac:chgData name="Gilberto Maldonado" userId="9243feaa-435a-4a5f-8f6f-0c893fa94da2" providerId="ADAL" clId="{31B02D00-27C4-914B-95FB-D087B6D0C6F8}" dt="2024-08-29T05:39:35.541" v="532"/>
          <ac:spMkLst>
            <pc:docMk/>
            <pc:sldMk cId="3019718348" sldId="258"/>
            <ac:spMk id="11" creationId="{76524A7B-DECB-A8C5-38BB-58E74EFBD1A8}"/>
          </ac:spMkLst>
        </pc:spChg>
        <pc:picChg chg="add del mod">
          <ac:chgData name="Gilberto Maldonado" userId="9243feaa-435a-4a5f-8f6f-0c893fa94da2" providerId="ADAL" clId="{31B02D00-27C4-914B-95FB-D087B6D0C6F8}" dt="2024-08-29T05:36:17.944" v="515" actId="478"/>
          <ac:picMkLst>
            <pc:docMk/>
            <pc:sldMk cId="3019718348" sldId="258"/>
            <ac:picMk id="8" creationId="{BD5A763F-665F-2E89-43DA-DEAFD5E8F249}"/>
          </ac:picMkLst>
        </pc:picChg>
        <pc:picChg chg="add del mod">
          <ac:chgData name="Gilberto Maldonado" userId="9243feaa-435a-4a5f-8f6f-0c893fa94da2" providerId="ADAL" clId="{31B02D00-27C4-914B-95FB-D087B6D0C6F8}" dt="2024-08-29T05:38:22.231" v="528" actId="478"/>
          <ac:picMkLst>
            <pc:docMk/>
            <pc:sldMk cId="3019718348" sldId="258"/>
            <ac:picMk id="9" creationId="{B0629231-C594-5004-AE9D-5047FE339C53}"/>
          </ac:picMkLst>
        </pc:picChg>
        <pc:picChg chg="add mod">
          <ac:chgData name="Gilberto Maldonado" userId="9243feaa-435a-4a5f-8f6f-0c893fa94da2" providerId="ADAL" clId="{31B02D00-27C4-914B-95FB-D087B6D0C6F8}" dt="2024-08-29T05:38:24.217" v="529"/>
          <ac:picMkLst>
            <pc:docMk/>
            <pc:sldMk cId="3019718348" sldId="258"/>
            <ac:picMk id="10" creationId="{C7899C47-BA6A-4143-52BF-459DA500941D}"/>
          </ac:picMkLst>
        </pc:picChg>
      </pc:sldChg>
      <pc:sldChg chg="new del">
        <pc:chgData name="Gilberto Maldonado" userId="9243feaa-435a-4a5f-8f6f-0c893fa94da2" providerId="ADAL" clId="{31B02D00-27C4-914B-95FB-D087B6D0C6F8}" dt="2024-08-29T03:55:03.804" v="142" actId="2696"/>
        <pc:sldMkLst>
          <pc:docMk/>
          <pc:sldMk cId="460822221" sldId="259"/>
        </pc:sldMkLst>
      </pc:sldChg>
      <pc:sldChg chg="new del">
        <pc:chgData name="Gilberto Maldonado" userId="9243feaa-435a-4a5f-8f6f-0c893fa94da2" providerId="ADAL" clId="{31B02D00-27C4-914B-95FB-D087B6D0C6F8}" dt="2024-08-29T03:54:39.566" v="127" actId="2696"/>
        <pc:sldMkLst>
          <pc:docMk/>
          <pc:sldMk cId="1709472281" sldId="259"/>
        </pc:sldMkLst>
      </pc:sldChg>
      <pc:sldChg chg="addSp delSp modSp add mod ord setBg modNotesTx">
        <pc:chgData name="Gilberto Maldonado" userId="9243feaa-435a-4a5f-8f6f-0c893fa94da2" providerId="ADAL" clId="{31B02D00-27C4-914B-95FB-D087B6D0C6F8}" dt="2024-09-12T06:17:44.151" v="6679" actId="20577"/>
        <pc:sldMkLst>
          <pc:docMk/>
          <pc:sldMk cId="2318232721" sldId="259"/>
        </pc:sldMkLst>
        <pc:spChg chg="mod">
          <ac:chgData name="Gilberto Maldonado" userId="9243feaa-435a-4a5f-8f6f-0c893fa94da2" providerId="ADAL" clId="{31B02D00-27C4-914B-95FB-D087B6D0C6F8}" dt="2024-09-12T06:17:44.151" v="6679" actId="20577"/>
          <ac:spMkLst>
            <pc:docMk/>
            <pc:sldMk cId="2318232721" sldId="259"/>
            <ac:spMk id="2" creationId="{179C9371-651D-8C81-3056-1A34E4BBEDE8}"/>
          </ac:spMkLst>
        </pc:spChg>
        <pc:spChg chg="add del mod">
          <ac:chgData name="Gilberto Maldonado" userId="9243feaa-435a-4a5f-8f6f-0c893fa94da2" providerId="ADAL" clId="{31B02D00-27C4-914B-95FB-D087B6D0C6F8}" dt="2024-09-12T06:17:23.532" v="6644" actId="20577"/>
          <ac:spMkLst>
            <pc:docMk/>
            <pc:sldMk cId="2318232721" sldId="259"/>
            <ac:spMk id="3" creationId="{EBD0143A-EA70-C31F-B987-561C17DE5A7E}"/>
          </ac:spMkLst>
        </pc:spChg>
        <pc:spChg chg="add mod">
          <ac:chgData name="Gilberto Maldonado" userId="9243feaa-435a-4a5f-8f6f-0c893fa94da2" providerId="ADAL" clId="{31B02D00-27C4-914B-95FB-D087B6D0C6F8}" dt="2024-08-29T05:40:34.578" v="534"/>
          <ac:spMkLst>
            <pc:docMk/>
            <pc:sldMk cId="2318232721" sldId="259"/>
            <ac:spMk id="4" creationId="{2F113715-23E1-DE15-0D3F-7DAF365D2876}"/>
          </ac:spMkLst>
        </pc:spChg>
        <pc:spChg chg="add del mod">
          <ac:chgData name="Gilberto Maldonado" userId="9243feaa-435a-4a5f-8f6f-0c893fa94da2" providerId="ADAL" clId="{31B02D00-27C4-914B-95FB-D087B6D0C6F8}" dt="2024-08-31T06:33:48.993" v="2611" actId="767"/>
          <ac:spMkLst>
            <pc:docMk/>
            <pc:sldMk cId="2318232721" sldId="259"/>
            <ac:spMk id="4" creationId="{65F83109-F7B5-F17F-3AB2-25DDB46A8CC4}"/>
          </ac:spMkLst>
        </pc:spChg>
        <pc:spChg chg="add mod">
          <ac:chgData name="Gilberto Maldonado" userId="9243feaa-435a-4a5f-8f6f-0c893fa94da2" providerId="ADAL" clId="{31B02D00-27C4-914B-95FB-D087B6D0C6F8}" dt="2024-08-29T05:40:34.578" v="534"/>
          <ac:spMkLst>
            <pc:docMk/>
            <pc:sldMk cId="2318232721" sldId="259"/>
            <ac:spMk id="5" creationId="{728D1BD5-25F1-3B03-2567-2ACB514EF6B2}"/>
          </ac:spMkLst>
        </pc:spChg>
        <pc:spChg chg="add mod">
          <ac:chgData name="Gilberto Maldonado" userId="9243feaa-435a-4a5f-8f6f-0c893fa94da2" providerId="ADAL" clId="{31B02D00-27C4-914B-95FB-D087B6D0C6F8}" dt="2024-08-29T05:40:34.578" v="534"/>
          <ac:spMkLst>
            <pc:docMk/>
            <pc:sldMk cId="2318232721" sldId="259"/>
            <ac:spMk id="6" creationId="{CAA6E6CE-1005-4314-941E-643FD7FCF227}"/>
          </ac:spMkLst>
        </pc:spChg>
        <pc:spChg chg="add del">
          <ac:chgData name="Gilberto Maldonado" userId="9243feaa-435a-4a5f-8f6f-0c893fa94da2" providerId="ADAL" clId="{31B02D00-27C4-914B-95FB-D087B6D0C6F8}" dt="2024-08-31T06:07:24.309" v="2531" actId="26606"/>
          <ac:spMkLst>
            <pc:docMk/>
            <pc:sldMk cId="2318232721" sldId="259"/>
            <ac:spMk id="8" creationId="{907EF6B7-1338-4443-8C46-6A318D952DFD}"/>
          </ac:spMkLst>
        </pc:spChg>
        <pc:spChg chg="add del">
          <ac:chgData name="Gilberto Maldonado" userId="9243feaa-435a-4a5f-8f6f-0c893fa94da2" providerId="ADAL" clId="{31B02D00-27C4-914B-95FB-D087B6D0C6F8}" dt="2024-08-31T06:07:16.284" v="2529" actId="26606"/>
          <ac:spMkLst>
            <pc:docMk/>
            <pc:sldMk cId="2318232721" sldId="259"/>
            <ac:spMk id="9" creationId="{C0763A76-9F1C-4FC5-82B7-DD475DA461B2}"/>
          </ac:spMkLst>
        </pc:spChg>
        <pc:spChg chg="add del">
          <ac:chgData name="Gilberto Maldonado" userId="9243feaa-435a-4a5f-8f6f-0c893fa94da2" providerId="ADAL" clId="{31B02D00-27C4-914B-95FB-D087B6D0C6F8}" dt="2024-08-31T06:07:24.309" v="2531" actId="26606"/>
          <ac:spMkLst>
            <pc:docMk/>
            <pc:sldMk cId="2318232721" sldId="259"/>
            <ac:spMk id="10" creationId="{DAAE4CDD-124C-4DCF-9584-B6033B545DD5}"/>
          </ac:spMkLst>
        </pc:spChg>
        <pc:spChg chg="add del">
          <ac:chgData name="Gilberto Maldonado" userId="9243feaa-435a-4a5f-8f6f-0c893fa94da2" providerId="ADAL" clId="{31B02D00-27C4-914B-95FB-D087B6D0C6F8}" dt="2024-08-31T06:07:16.284" v="2529" actId="26606"/>
          <ac:spMkLst>
            <pc:docMk/>
            <pc:sldMk cId="2318232721" sldId="259"/>
            <ac:spMk id="11" creationId="{E81BF4F6-F2CF-4984-9D14-D6966D92F99F}"/>
          </ac:spMkLst>
        </pc:spChg>
        <pc:spChg chg="add del">
          <ac:chgData name="Gilberto Maldonado" userId="9243feaa-435a-4a5f-8f6f-0c893fa94da2" providerId="ADAL" clId="{31B02D00-27C4-914B-95FB-D087B6D0C6F8}" dt="2024-08-31T06:07:24.309" v="2531" actId="26606"/>
          <ac:spMkLst>
            <pc:docMk/>
            <pc:sldMk cId="2318232721" sldId="259"/>
            <ac:spMk id="12" creationId="{081E4A58-353D-44AE-B2FC-2A74E2E400F7}"/>
          </ac:spMkLst>
        </pc:spChg>
        <pc:spChg chg="add del">
          <ac:chgData name="Gilberto Maldonado" userId="9243feaa-435a-4a5f-8f6f-0c893fa94da2" providerId="ADAL" clId="{31B02D00-27C4-914B-95FB-D087B6D0C6F8}" dt="2024-08-31T06:34:13.357" v="2613" actId="26606"/>
          <ac:spMkLst>
            <pc:docMk/>
            <pc:sldMk cId="2318232721" sldId="259"/>
            <ac:spMk id="1031" creationId="{04812C46-200A-4DEB-A05E-3ED6C68C2387}"/>
          </ac:spMkLst>
        </pc:spChg>
        <pc:spChg chg="add del">
          <ac:chgData name="Gilberto Maldonado" userId="9243feaa-435a-4a5f-8f6f-0c893fa94da2" providerId="ADAL" clId="{31B02D00-27C4-914B-95FB-D087B6D0C6F8}" dt="2024-08-31T06:34:13.357" v="2613" actId="26606"/>
          <ac:spMkLst>
            <pc:docMk/>
            <pc:sldMk cId="2318232721" sldId="259"/>
            <ac:spMk id="1033" creationId="{D1EA859B-E555-4109-94F3-6700E046E008}"/>
          </ac:spMkLst>
        </pc:spChg>
        <pc:spChg chg="add del">
          <ac:chgData name="Gilberto Maldonado" userId="9243feaa-435a-4a5f-8f6f-0c893fa94da2" providerId="ADAL" clId="{31B02D00-27C4-914B-95FB-D087B6D0C6F8}" dt="2024-09-12T06:05:55.255" v="6141" actId="26606"/>
          <ac:spMkLst>
            <pc:docMk/>
            <pc:sldMk cId="2318232721" sldId="259"/>
            <ac:spMk id="1038" creationId="{04812C46-200A-4DEB-A05E-3ED6C68C2387}"/>
          </ac:spMkLst>
        </pc:spChg>
        <pc:spChg chg="add del">
          <ac:chgData name="Gilberto Maldonado" userId="9243feaa-435a-4a5f-8f6f-0c893fa94da2" providerId="ADAL" clId="{31B02D00-27C4-914B-95FB-D087B6D0C6F8}" dt="2024-09-12T06:05:55.255" v="6141" actId="26606"/>
          <ac:spMkLst>
            <pc:docMk/>
            <pc:sldMk cId="2318232721" sldId="259"/>
            <ac:spMk id="1040" creationId="{D1EA859B-E555-4109-94F3-6700E046E008}"/>
          </ac:spMkLst>
        </pc:spChg>
        <pc:spChg chg="add del">
          <ac:chgData name="Gilberto Maldonado" userId="9243feaa-435a-4a5f-8f6f-0c893fa94da2" providerId="ADAL" clId="{31B02D00-27C4-914B-95FB-D087B6D0C6F8}" dt="2024-09-12T06:07:27.083" v="6168" actId="26606"/>
          <ac:spMkLst>
            <pc:docMk/>
            <pc:sldMk cId="2318232721" sldId="259"/>
            <ac:spMk id="1045" creationId="{0B9EE3F3-89B7-43C3-8651-C4C96830993D}"/>
          </ac:spMkLst>
        </pc:spChg>
        <pc:spChg chg="add del">
          <ac:chgData name="Gilberto Maldonado" userId="9243feaa-435a-4a5f-8f6f-0c893fa94da2" providerId="ADAL" clId="{31B02D00-27C4-914B-95FB-D087B6D0C6F8}" dt="2024-09-12T06:07:27.083" v="6168" actId="26606"/>
          <ac:spMkLst>
            <pc:docMk/>
            <pc:sldMk cId="2318232721" sldId="259"/>
            <ac:spMk id="1047" creationId="{33AE4636-AEEC-45D6-84D4-7AC2DA48ECF8}"/>
          </ac:spMkLst>
        </pc:spChg>
        <pc:spChg chg="add del">
          <ac:chgData name="Gilberto Maldonado" userId="9243feaa-435a-4a5f-8f6f-0c893fa94da2" providerId="ADAL" clId="{31B02D00-27C4-914B-95FB-D087B6D0C6F8}" dt="2024-09-12T06:07:27.083" v="6168" actId="26606"/>
          <ac:spMkLst>
            <pc:docMk/>
            <pc:sldMk cId="2318232721" sldId="259"/>
            <ac:spMk id="1049" creationId="{8D9CE0F4-2EB2-4F1F-8AAC-DB3571D9FE10}"/>
          </ac:spMkLst>
        </pc:spChg>
        <pc:spChg chg="add del">
          <ac:chgData name="Gilberto Maldonado" userId="9243feaa-435a-4a5f-8f6f-0c893fa94da2" providerId="ADAL" clId="{31B02D00-27C4-914B-95FB-D087B6D0C6F8}" dt="2024-09-12T06:07:19.427" v="6157" actId="26606"/>
          <ac:spMkLst>
            <pc:docMk/>
            <pc:sldMk cId="2318232721" sldId="259"/>
            <ac:spMk id="1054" creationId="{2B97F24A-32CE-4C1C-A50D-3016B394DCFB}"/>
          </ac:spMkLst>
        </pc:spChg>
        <pc:spChg chg="add del">
          <ac:chgData name="Gilberto Maldonado" userId="9243feaa-435a-4a5f-8f6f-0c893fa94da2" providerId="ADAL" clId="{31B02D00-27C4-914B-95FB-D087B6D0C6F8}" dt="2024-09-12T06:07:19.427" v="6157" actId="26606"/>
          <ac:spMkLst>
            <pc:docMk/>
            <pc:sldMk cId="2318232721" sldId="259"/>
            <ac:spMk id="1056" creationId="{6357EC4F-235E-4222-A36F-C7878ACE37F2}"/>
          </ac:spMkLst>
        </pc:spChg>
        <pc:spChg chg="add del">
          <ac:chgData name="Gilberto Maldonado" userId="9243feaa-435a-4a5f-8f6f-0c893fa94da2" providerId="ADAL" clId="{31B02D00-27C4-914B-95FB-D087B6D0C6F8}" dt="2024-09-12T06:07:20.597" v="6159" actId="26606"/>
          <ac:spMkLst>
            <pc:docMk/>
            <pc:sldMk cId="2318232721" sldId="259"/>
            <ac:spMk id="1058" creationId="{04812C46-200A-4DEB-A05E-3ED6C68C2387}"/>
          </ac:spMkLst>
        </pc:spChg>
        <pc:spChg chg="add del">
          <ac:chgData name="Gilberto Maldonado" userId="9243feaa-435a-4a5f-8f6f-0c893fa94da2" providerId="ADAL" clId="{31B02D00-27C4-914B-95FB-D087B6D0C6F8}" dt="2024-09-12T06:07:20.597" v="6159" actId="26606"/>
          <ac:spMkLst>
            <pc:docMk/>
            <pc:sldMk cId="2318232721" sldId="259"/>
            <ac:spMk id="1059" creationId="{D1EA859B-E555-4109-94F3-6700E046E008}"/>
          </ac:spMkLst>
        </pc:spChg>
        <pc:spChg chg="add del">
          <ac:chgData name="Gilberto Maldonado" userId="9243feaa-435a-4a5f-8f6f-0c893fa94da2" providerId="ADAL" clId="{31B02D00-27C4-914B-95FB-D087B6D0C6F8}" dt="2024-09-12T06:07:23.288" v="6163" actId="26606"/>
          <ac:spMkLst>
            <pc:docMk/>
            <pc:sldMk cId="2318232721" sldId="259"/>
            <ac:spMk id="1060" creationId="{08980754-6F4B-43C9-B9BE-127B6BED6586}"/>
          </ac:spMkLst>
        </pc:spChg>
        <pc:spChg chg="add del">
          <ac:chgData name="Gilberto Maldonado" userId="9243feaa-435a-4a5f-8f6f-0c893fa94da2" providerId="ADAL" clId="{31B02D00-27C4-914B-95FB-D087B6D0C6F8}" dt="2024-09-12T06:07:22.099" v="6161" actId="26606"/>
          <ac:spMkLst>
            <pc:docMk/>
            <pc:sldMk cId="2318232721" sldId="259"/>
            <ac:spMk id="1061" creationId="{5AA03EDC-7067-4DFF-B672-541D016AAAB8}"/>
          </ac:spMkLst>
        </pc:spChg>
        <pc:spChg chg="add del">
          <ac:chgData name="Gilberto Maldonado" userId="9243feaa-435a-4a5f-8f6f-0c893fa94da2" providerId="ADAL" clId="{31B02D00-27C4-914B-95FB-D087B6D0C6F8}" dt="2024-09-12T06:07:22.099" v="6161" actId="26606"/>
          <ac:spMkLst>
            <pc:docMk/>
            <pc:sldMk cId="2318232721" sldId="259"/>
            <ac:spMk id="1062" creationId="{0EBF3E39-B0BE-496A-8604-9007470FFA3A}"/>
          </ac:spMkLst>
        </pc:spChg>
        <pc:spChg chg="add del">
          <ac:chgData name="Gilberto Maldonado" userId="9243feaa-435a-4a5f-8f6f-0c893fa94da2" providerId="ADAL" clId="{31B02D00-27C4-914B-95FB-D087B6D0C6F8}" dt="2024-09-12T06:07:23.288" v="6163" actId="26606"/>
          <ac:spMkLst>
            <pc:docMk/>
            <pc:sldMk cId="2318232721" sldId="259"/>
            <ac:spMk id="1064" creationId="{DBC6133C-0615-4CE4-9132-37E609A9BDFA}"/>
          </ac:spMkLst>
        </pc:spChg>
        <pc:spChg chg="add del">
          <ac:chgData name="Gilberto Maldonado" userId="9243feaa-435a-4a5f-8f6f-0c893fa94da2" providerId="ADAL" clId="{31B02D00-27C4-914B-95FB-D087B6D0C6F8}" dt="2024-09-12T06:07:23.288" v="6163" actId="26606"/>
          <ac:spMkLst>
            <pc:docMk/>
            <pc:sldMk cId="2318232721" sldId="259"/>
            <ac:spMk id="1065" creationId="{169CC832-2974-4E8D-90ED-3E2941BA7336}"/>
          </ac:spMkLst>
        </pc:spChg>
        <pc:spChg chg="add del">
          <ac:chgData name="Gilberto Maldonado" userId="9243feaa-435a-4a5f-8f6f-0c893fa94da2" providerId="ADAL" clId="{31B02D00-27C4-914B-95FB-D087B6D0C6F8}" dt="2024-09-12T06:07:23.288" v="6163" actId="26606"/>
          <ac:spMkLst>
            <pc:docMk/>
            <pc:sldMk cId="2318232721" sldId="259"/>
            <ac:spMk id="1066" creationId="{55222F96-971A-4F90-B841-6BAB416C7AC1}"/>
          </ac:spMkLst>
        </pc:spChg>
        <pc:spChg chg="add del">
          <ac:chgData name="Gilberto Maldonado" userId="9243feaa-435a-4a5f-8f6f-0c893fa94da2" providerId="ADAL" clId="{31B02D00-27C4-914B-95FB-D087B6D0C6F8}" dt="2024-09-12T06:07:23.288" v="6163" actId="26606"/>
          <ac:spMkLst>
            <pc:docMk/>
            <pc:sldMk cId="2318232721" sldId="259"/>
            <ac:spMk id="1067" creationId="{2C1BBA94-3F40-40AA-8BB9-E69E25E537C1}"/>
          </ac:spMkLst>
        </pc:spChg>
        <pc:spChg chg="add del">
          <ac:chgData name="Gilberto Maldonado" userId="9243feaa-435a-4a5f-8f6f-0c893fa94da2" providerId="ADAL" clId="{31B02D00-27C4-914B-95FB-D087B6D0C6F8}" dt="2024-09-12T06:07:25.592" v="6165" actId="26606"/>
          <ac:spMkLst>
            <pc:docMk/>
            <pc:sldMk cId="2318232721" sldId="259"/>
            <ac:spMk id="1069" creationId="{2B97F24A-32CE-4C1C-A50D-3016B394DCFB}"/>
          </ac:spMkLst>
        </pc:spChg>
        <pc:spChg chg="add del">
          <ac:chgData name="Gilberto Maldonado" userId="9243feaa-435a-4a5f-8f6f-0c893fa94da2" providerId="ADAL" clId="{31B02D00-27C4-914B-95FB-D087B6D0C6F8}" dt="2024-09-12T06:07:25.592" v="6165" actId="26606"/>
          <ac:spMkLst>
            <pc:docMk/>
            <pc:sldMk cId="2318232721" sldId="259"/>
            <ac:spMk id="1070" creationId="{CD8B4F24-440B-49E9-B85D-733523DC064B}"/>
          </ac:spMkLst>
        </pc:spChg>
        <pc:spChg chg="add del">
          <ac:chgData name="Gilberto Maldonado" userId="9243feaa-435a-4a5f-8f6f-0c893fa94da2" providerId="ADAL" clId="{31B02D00-27C4-914B-95FB-D087B6D0C6F8}" dt="2024-09-12T06:07:27.080" v="6167" actId="26606"/>
          <ac:spMkLst>
            <pc:docMk/>
            <pc:sldMk cId="2318232721" sldId="259"/>
            <ac:spMk id="1072" creationId="{131BAD53-4E89-4F62-BBB7-26359763ED39}"/>
          </ac:spMkLst>
        </pc:spChg>
        <pc:spChg chg="add del">
          <ac:chgData name="Gilberto Maldonado" userId="9243feaa-435a-4a5f-8f6f-0c893fa94da2" providerId="ADAL" clId="{31B02D00-27C4-914B-95FB-D087B6D0C6F8}" dt="2024-09-12T06:07:27.080" v="6167" actId="26606"/>
          <ac:spMkLst>
            <pc:docMk/>
            <pc:sldMk cId="2318232721" sldId="259"/>
            <ac:spMk id="1073" creationId="{62756DA2-40EB-4C6F-B962-5822FFB54FB6}"/>
          </ac:spMkLst>
        </pc:spChg>
        <pc:spChg chg="add del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75" creationId="{0B9EE3F3-89B7-43C3-8651-C4C96830993D}"/>
          </ac:spMkLst>
        </pc:spChg>
        <pc:spChg chg="add del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76" creationId="{33AE4636-AEEC-45D6-84D4-7AC2DA48ECF8}"/>
          </ac:spMkLst>
        </pc:spChg>
        <pc:spChg chg="add del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77" creationId="{8D9CE0F4-2EB2-4F1F-8AAC-DB3571D9FE10}"/>
          </ac:spMkLst>
        </pc:spChg>
        <pc:spChg chg="add del">
          <ac:chgData name="Gilberto Maldonado" userId="9243feaa-435a-4a5f-8f6f-0c893fa94da2" providerId="ADAL" clId="{31B02D00-27C4-914B-95FB-D087B6D0C6F8}" dt="2024-09-12T06:11:39.665" v="6256" actId="26606"/>
          <ac:spMkLst>
            <pc:docMk/>
            <pc:sldMk cId="2318232721" sldId="259"/>
            <ac:spMk id="1079" creationId="{F4F2FC05-7D27-410F-BDA9-ADF4831368C7}"/>
          </ac:spMkLst>
        </pc:spChg>
        <pc:spChg chg="add del">
          <ac:chgData name="Gilberto Maldonado" userId="9243feaa-435a-4a5f-8f6f-0c893fa94da2" providerId="ADAL" clId="{31B02D00-27C4-914B-95FB-D087B6D0C6F8}" dt="2024-09-12T06:11:39.665" v="6256" actId="26606"/>
          <ac:spMkLst>
            <pc:docMk/>
            <pc:sldMk cId="2318232721" sldId="259"/>
            <ac:spMk id="1080" creationId="{9080D120-BD54-46E1-BA37-82F5E8089E90}"/>
          </ac:spMkLst>
        </pc:spChg>
        <pc:spChg chg="add del">
          <ac:chgData name="Gilberto Maldonado" userId="9243feaa-435a-4a5f-8f6f-0c893fa94da2" providerId="ADAL" clId="{31B02D00-27C4-914B-95FB-D087B6D0C6F8}" dt="2024-09-12T06:11:39.665" v="6256" actId="26606"/>
          <ac:spMkLst>
            <pc:docMk/>
            <pc:sldMk cId="2318232721" sldId="259"/>
            <ac:spMk id="1081" creationId="{81D83946-74FA-498A-AC80-9926F041B5C5}"/>
          </ac:spMkLst>
        </pc:spChg>
        <pc:spChg chg="add del">
          <ac:chgData name="Gilberto Maldonado" userId="9243feaa-435a-4a5f-8f6f-0c893fa94da2" providerId="ADAL" clId="{31B02D00-27C4-914B-95FB-D087B6D0C6F8}" dt="2024-09-12T06:11:31.495" v="6252" actId="26606"/>
          <ac:spMkLst>
            <pc:docMk/>
            <pc:sldMk cId="2318232721" sldId="259"/>
            <ac:spMk id="1082" creationId="{F4F2FC05-7D27-410F-BDA9-ADF4831368C7}"/>
          </ac:spMkLst>
        </pc:spChg>
        <pc:spChg chg="add del">
          <ac:chgData name="Gilberto Maldonado" userId="9243feaa-435a-4a5f-8f6f-0c893fa94da2" providerId="ADAL" clId="{31B02D00-27C4-914B-95FB-D087B6D0C6F8}" dt="2024-09-12T06:11:39.665" v="6256" actId="26606"/>
          <ac:spMkLst>
            <pc:docMk/>
            <pc:sldMk cId="2318232721" sldId="259"/>
            <ac:spMk id="1083" creationId="{5060D983-8B52-443A-8183-2A1DE05618B5}"/>
          </ac:spMkLst>
        </pc:spChg>
        <pc:spChg chg="add del">
          <ac:chgData name="Gilberto Maldonado" userId="9243feaa-435a-4a5f-8f6f-0c893fa94da2" providerId="ADAL" clId="{31B02D00-27C4-914B-95FB-D087B6D0C6F8}" dt="2024-09-12T06:11:31.495" v="6252" actId="26606"/>
          <ac:spMkLst>
            <pc:docMk/>
            <pc:sldMk cId="2318232721" sldId="259"/>
            <ac:spMk id="1084" creationId="{9080D120-BD54-46E1-BA37-82F5E8089E90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85" creationId="{231BF440-39FA-4087-84CC-2EEC0BBDAF29}"/>
          </ac:spMkLst>
        </pc:spChg>
        <pc:spChg chg="add del">
          <ac:chgData name="Gilberto Maldonado" userId="9243feaa-435a-4a5f-8f6f-0c893fa94da2" providerId="ADAL" clId="{31B02D00-27C4-914B-95FB-D087B6D0C6F8}" dt="2024-09-12T06:11:31.495" v="6252" actId="26606"/>
          <ac:spMkLst>
            <pc:docMk/>
            <pc:sldMk cId="2318232721" sldId="259"/>
            <ac:spMk id="1086" creationId="{81D83946-74FA-498A-AC80-9926F041B5C5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87" creationId="{F04E4CBA-303B-48BD-8451-C2701CB0EEBF}"/>
          </ac:spMkLst>
        </pc:spChg>
        <pc:spChg chg="add del">
          <ac:chgData name="Gilberto Maldonado" userId="9243feaa-435a-4a5f-8f6f-0c893fa94da2" providerId="ADAL" clId="{31B02D00-27C4-914B-95FB-D087B6D0C6F8}" dt="2024-09-12T06:11:31.495" v="6252" actId="26606"/>
          <ac:spMkLst>
            <pc:docMk/>
            <pc:sldMk cId="2318232721" sldId="259"/>
            <ac:spMk id="1088" creationId="{5060D983-8B52-443A-8183-2A1DE05618B5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89" creationId="{F6CA58B3-AFCC-4A40-9882-50D5080879B0}"/>
          </ac:spMkLst>
        </pc:spChg>
        <pc:spChg chg="add del">
          <ac:chgData name="Gilberto Maldonado" userId="9243feaa-435a-4a5f-8f6f-0c893fa94da2" providerId="ADAL" clId="{31B02D00-27C4-914B-95FB-D087B6D0C6F8}" dt="2024-09-12T06:11:34.934" v="6254" actId="26606"/>
          <ac:spMkLst>
            <pc:docMk/>
            <pc:sldMk cId="2318232721" sldId="259"/>
            <ac:spMk id="1090" creationId="{49B9E8A9-352D-4DCB-9485-C777000D4979}"/>
          </ac:spMkLst>
        </pc:spChg>
        <pc:spChg chg="add del">
          <ac:chgData name="Gilberto Maldonado" userId="9243feaa-435a-4a5f-8f6f-0c893fa94da2" providerId="ADAL" clId="{31B02D00-27C4-914B-95FB-D087B6D0C6F8}" dt="2024-09-12T06:11:34.934" v="6254" actId="26606"/>
          <ac:spMkLst>
            <pc:docMk/>
            <pc:sldMk cId="2318232721" sldId="259"/>
            <ac:spMk id="1091" creationId="{C2A9B0E5-C2C1-4B85-99A9-117A659D5FE0}"/>
          </ac:spMkLst>
        </pc:spChg>
        <pc:spChg chg="add del">
          <ac:chgData name="Gilberto Maldonado" userId="9243feaa-435a-4a5f-8f6f-0c893fa94da2" providerId="ADAL" clId="{31B02D00-27C4-914B-95FB-D087B6D0C6F8}" dt="2024-09-12T06:11:34.934" v="6254" actId="26606"/>
          <ac:spMkLst>
            <pc:docMk/>
            <pc:sldMk cId="2318232721" sldId="259"/>
            <ac:spMk id="1092" creationId="{3A8AEACA-9535-4BE8-A91B-8BE82BA54751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93" creationId="{75C56826-D4E5-42ED-8529-079651CB3005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94" creationId="{82095FCE-EF05-4443-B97A-85DEE3A5CA17}"/>
          </ac:spMkLst>
        </pc:spChg>
        <pc:spChg chg="add del">
          <ac:chgData name="Gilberto Maldonado" userId="9243feaa-435a-4a5f-8f6f-0c893fa94da2" providerId="ADAL" clId="{31B02D00-27C4-914B-95FB-D087B6D0C6F8}" dt="2024-09-12T06:11:43.341" v="6258" actId="26606"/>
          <ac:spMkLst>
            <pc:docMk/>
            <pc:sldMk cId="2318232721" sldId="259"/>
            <ac:spMk id="1095" creationId="{CA00AE6B-AA30-4CF8-BA6F-339B780AD76C}"/>
          </ac:spMkLst>
        </pc:spChg>
        <pc:spChg chg="add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97" creationId="{F4F2FC05-7D27-410F-BDA9-ADF4831368C7}"/>
          </ac:spMkLst>
        </pc:spChg>
        <pc:spChg chg="add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98" creationId="{9080D120-BD54-46E1-BA37-82F5E8089E90}"/>
          </ac:spMkLst>
        </pc:spChg>
        <pc:spChg chg="add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099" creationId="{81D83946-74FA-498A-AC80-9926F041B5C5}"/>
          </ac:spMkLst>
        </pc:spChg>
        <pc:spChg chg="add">
          <ac:chgData name="Gilberto Maldonado" userId="9243feaa-435a-4a5f-8f6f-0c893fa94da2" providerId="ADAL" clId="{31B02D00-27C4-914B-95FB-D087B6D0C6F8}" dt="2024-09-12T06:11:43.348" v="6259" actId="26606"/>
          <ac:spMkLst>
            <pc:docMk/>
            <pc:sldMk cId="2318232721" sldId="259"/>
            <ac:spMk id="1100" creationId="{5060D983-8B52-443A-8183-2A1DE05618B5}"/>
          </ac:spMkLst>
        </pc:spChg>
        <pc:graphicFrameChg chg="add del">
          <ac:chgData name="Gilberto Maldonado" userId="9243feaa-435a-4a5f-8f6f-0c893fa94da2" providerId="ADAL" clId="{31B02D00-27C4-914B-95FB-D087B6D0C6F8}" dt="2024-08-31T06:07:32.524" v="2535" actId="26606"/>
          <ac:graphicFrameMkLst>
            <pc:docMk/>
            <pc:sldMk cId="2318232721" sldId="259"/>
            <ac:graphicFrameMk id="13" creationId="{3B751C38-E256-9EFC-6F4E-302690927AEB}"/>
          </ac:graphicFrameMkLst>
        </pc:graphicFrameChg>
        <pc:graphicFrameChg chg="add del">
          <ac:chgData name="Gilberto Maldonado" userId="9243feaa-435a-4a5f-8f6f-0c893fa94da2" providerId="ADAL" clId="{31B02D00-27C4-914B-95FB-D087B6D0C6F8}" dt="2024-08-31T06:07:27.975" v="2533" actId="26606"/>
          <ac:graphicFrameMkLst>
            <pc:docMk/>
            <pc:sldMk cId="2318232721" sldId="259"/>
            <ac:graphicFrameMk id="14" creationId="{720C117B-80D6-71D4-E90E-16B5B4FEB7ED}"/>
          </ac:graphicFrameMkLst>
        </pc:graphicFrameChg>
        <pc:picChg chg="add mod ord">
          <ac:chgData name="Gilberto Maldonado" userId="9243feaa-435a-4a5f-8f6f-0c893fa94da2" providerId="ADAL" clId="{31B02D00-27C4-914B-95FB-D087B6D0C6F8}" dt="2024-09-12T06:11:43.348" v="6259" actId="26606"/>
          <ac:picMkLst>
            <pc:docMk/>
            <pc:sldMk cId="2318232721" sldId="259"/>
            <ac:picMk id="4" creationId="{D9204A20-5EE2-2BC0-A4B9-D7A0AEC5BA50}"/>
          </ac:picMkLst>
        </pc:picChg>
        <pc:picChg chg="add del">
          <ac:chgData name="Gilberto Maldonado" userId="9243feaa-435a-4a5f-8f6f-0c893fa94da2" providerId="ADAL" clId="{31B02D00-27C4-914B-95FB-D087B6D0C6F8}" dt="2024-08-31T06:07:16.284" v="2529" actId="26606"/>
          <ac:picMkLst>
            <pc:docMk/>
            <pc:sldMk cId="2318232721" sldId="259"/>
            <ac:picMk id="7" creationId="{CC4EF3B1-9A2B-45F1-8BCA-97CDF415430F}"/>
          </ac:picMkLst>
        </pc:picChg>
        <pc:picChg chg="add mod ord">
          <ac:chgData name="Gilberto Maldonado" userId="9243feaa-435a-4a5f-8f6f-0c893fa94da2" providerId="ADAL" clId="{31B02D00-27C4-914B-95FB-D087B6D0C6F8}" dt="2024-09-12T06:11:43.348" v="6259" actId="26606"/>
          <ac:picMkLst>
            <pc:docMk/>
            <pc:sldMk cId="2318232721" sldId="259"/>
            <ac:picMk id="1026" creationId="{235EEBFC-3068-89E6-C1C5-1E66D008DBAE}"/>
          </ac:picMkLst>
        </pc:picChg>
      </pc:sldChg>
      <pc:sldChg chg="addSp modSp add del mod">
        <pc:chgData name="Gilberto Maldonado" userId="9243feaa-435a-4a5f-8f6f-0c893fa94da2" providerId="ADAL" clId="{31B02D00-27C4-914B-95FB-D087B6D0C6F8}" dt="2024-08-29T06:45:02.397" v="711" actId="208"/>
        <pc:sldMkLst>
          <pc:docMk/>
          <pc:sldMk cId="1887000983" sldId="260"/>
        </pc:sldMkLst>
        <pc:spChg chg="mod">
          <ac:chgData name="Gilberto Maldonado" userId="9243feaa-435a-4a5f-8f6f-0c893fa94da2" providerId="ADAL" clId="{31B02D00-27C4-914B-95FB-D087B6D0C6F8}" dt="2024-08-29T06:20:54.417" v="582" actId="20577"/>
          <ac:spMkLst>
            <pc:docMk/>
            <pc:sldMk cId="1887000983" sldId="260"/>
            <ac:spMk id="3" creationId="{4C0F2A67-6033-A2C0-EB78-9C6C4278E219}"/>
          </ac:spMkLst>
        </pc:spChg>
        <pc:spChg chg="add mod">
          <ac:chgData name="Gilberto Maldonado" userId="9243feaa-435a-4a5f-8f6f-0c893fa94da2" providerId="ADAL" clId="{31B02D00-27C4-914B-95FB-D087B6D0C6F8}" dt="2024-08-29T05:40:00.867" v="533"/>
          <ac:spMkLst>
            <pc:docMk/>
            <pc:sldMk cId="1887000983" sldId="260"/>
            <ac:spMk id="4" creationId="{A8942A89-064E-4EC8-9804-C8820B7D2946}"/>
          </ac:spMkLst>
        </pc:spChg>
        <pc:spChg chg="add mod">
          <ac:chgData name="Gilberto Maldonado" userId="9243feaa-435a-4a5f-8f6f-0c893fa94da2" providerId="ADAL" clId="{31B02D00-27C4-914B-95FB-D087B6D0C6F8}" dt="2024-08-29T05:40:00.867" v="533"/>
          <ac:spMkLst>
            <pc:docMk/>
            <pc:sldMk cId="1887000983" sldId="260"/>
            <ac:spMk id="5" creationId="{5687737B-130C-CA4F-44C5-F387D0F8EA98}"/>
          </ac:spMkLst>
        </pc:spChg>
        <pc:spChg chg="add mod">
          <ac:chgData name="Gilberto Maldonado" userId="9243feaa-435a-4a5f-8f6f-0c893fa94da2" providerId="ADAL" clId="{31B02D00-27C4-914B-95FB-D087B6D0C6F8}" dt="2024-08-29T05:40:00.867" v="533"/>
          <ac:spMkLst>
            <pc:docMk/>
            <pc:sldMk cId="1887000983" sldId="260"/>
            <ac:spMk id="6" creationId="{D19550FC-9E55-2E59-AF36-6CF567743E06}"/>
          </ac:spMkLst>
        </pc:spChg>
        <pc:spChg chg="add mod">
          <ac:chgData name="Gilberto Maldonado" userId="9243feaa-435a-4a5f-8f6f-0c893fa94da2" providerId="ADAL" clId="{31B02D00-27C4-914B-95FB-D087B6D0C6F8}" dt="2024-08-29T06:45:02.397" v="711" actId="208"/>
          <ac:spMkLst>
            <pc:docMk/>
            <pc:sldMk cId="1887000983" sldId="260"/>
            <ac:spMk id="7" creationId="{434B80EB-E5A9-F0F1-15A5-440AE6624F78}"/>
          </ac:spMkLst>
        </pc:spChg>
        <pc:spChg chg="add mod">
          <ac:chgData name="Gilberto Maldonado" userId="9243feaa-435a-4a5f-8f6f-0c893fa94da2" providerId="ADAL" clId="{31B02D00-27C4-914B-95FB-D087B6D0C6F8}" dt="2024-08-29T05:40:39.735" v="535"/>
          <ac:spMkLst>
            <pc:docMk/>
            <pc:sldMk cId="1887000983" sldId="260"/>
            <ac:spMk id="8" creationId="{A3C80B35-E69C-3DBE-D1B2-86D2997AC5ED}"/>
          </ac:spMkLst>
        </pc:spChg>
        <pc:spChg chg="add mod">
          <ac:chgData name="Gilberto Maldonado" userId="9243feaa-435a-4a5f-8f6f-0c893fa94da2" providerId="ADAL" clId="{31B02D00-27C4-914B-95FB-D087B6D0C6F8}" dt="2024-08-29T06:45:02.397" v="711" actId="208"/>
          <ac:spMkLst>
            <pc:docMk/>
            <pc:sldMk cId="1887000983" sldId="260"/>
            <ac:spMk id="9" creationId="{67587AD3-E33F-52EC-A1A3-488A0820837B}"/>
          </ac:spMkLst>
        </pc:spChg>
        <pc:spChg chg="add mod">
          <ac:chgData name="Gilberto Maldonado" userId="9243feaa-435a-4a5f-8f6f-0c893fa94da2" providerId="ADAL" clId="{31B02D00-27C4-914B-95FB-D087B6D0C6F8}" dt="2024-08-29T05:41:20.112" v="538" actId="167"/>
          <ac:spMkLst>
            <pc:docMk/>
            <pc:sldMk cId="1887000983" sldId="260"/>
            <ac:spMk id="10" creationId="{4C07CFAD-D271-DD24-6D6F-5569FCB1C7E6}"/>
          </ac:spMkLst>
        </pc:spChg>
        <pc:picChg chg="add mod">
          <ac:chgData name="Gilberto Maldonado" userId="9243feaa-435a-4a5f-8f6f-0c893fa94da2" providerId="ADAL" clId="{31B02D00-27C4-914B-95FB-D087B6D0C6F8}" dt="2024-08-29T05:41:46.310" v="541"/>
          <ac:picMkLst>
            <pc:docMk/>
            <pc:sldMk cId="1887000983" sldId="260"/>
            <ac:picMk id="11" creationId="{DE129C55-C49D-CFF6-E043-1B4376599AFE}"/>
          </ac:picMkLst>
        </pc:picChg>
      </pc:sldChg>
      <pc:sldChg chg="addSp modSp add mod">
        <pc:chgData name="Gilberto Maldonado" userId="9243feaa-435a-4a5f-8f6f-0c893fa94da2" providerId="ADAL" clId="{31B02D00-27C4-914B-95FB-D087B6D0C6F8}" dt="2024-08-29T06:45:41.783" v="717" actId="207"/>
        <pc:sldMkLst>
          <pc:docMk/>
          <pc:sldMk cId="371766020" sldId="261"/>
        </pc:sldMkLst>
        <pc:spChg chg="mod">
          <ac:chgData name="Gilberto Maldonado" userId="9243feaa-435a-4a5f-8f6f-0c893fa94da2" providerId="ADAL" clId="{31B02D00-27C4-914B-95FB-D087B6D0C6F8}" dt="2024-08-29T06:21:05.906" v="594" actId="20577"/>
          <ac:spMkLst>
            <pc:docMk/>
            <pc:sldMk cId="371766020" sldId="261"/>
            <ac:spMk id="3" creationId="{7C482276-C63F-B7BD-DC70-607002E73C35}"/>
          </ac:spMkLst>
        </pc:spChg>
        <pc:spChg chg="add mod">
          <ac:chgData name="Gilberto Maldonado" userId="9243feaa-435a-4a5f-8f6f-0c893fa94da2" providerId="ADAL" clId="{31B02D00-27C4-914B-95FB-D087B6D0C6F8}" dt="2024-08-29T06:45:41.783" v="717" actId="207"/>
          <ac:spMkLst>
            <pc:docMk/>
            <pc:sldMk cId="371766020" sldId="261"/>
            <ac:spMk id="4" creationId="{BE410854-EA47-FD49-1161-D495226BC444}"/>
          </ac:spMkLst>
        </pc:spChg>
        <pc:spChg chg="add mod">
          <ac:chgData name="Gilberto Maldonado" userId="9243feaa-435a-4a5f-8f6f-0c893fa94da2" providerId="ADAL" clId="{31B02D00-27C4-914B-95FB-D087B6D0C6F8}" dt="2024-08-29T05:40:46.222" v="536"/>
          <ac:spMkLst>
            <pc:docMk/>
            <pc:sldMk cId="371766020" sldId="261"/>
            <ac:spMk id="5" creationId="{D5EDA98D-C092-60C2-3F4D-8436977DD235}"/>
          </ac:spMkLst>
        </pc:spChg>
        <pc:spChg chg="add mod">
          <ac:chgData name="Gilberto Maldonado" userId="9243feaa-435a-4a5f-8f6f-0c893fa94da2" providerId="ADAL" clId="{31B02D00-27C4-914B-95FB-D087B6D0C6F8}" dt="2024-08-29T06:45:41.783" v="717" actId="207"/>
          <ac:spMkLst>
            <pc:docMk/>
            <pc:sldMk cId="371766020" sldId="261"/>
            <ac:spMk id="6" creationId="{ED4CB39A-F8B3-1631-6F0B-A1E00AFA688F}"/>
          </ac:spMkLst>
        </pc:spChg>
        <pc:spChg chg="add mod">
          <ac:chgData name="Gilberto Maldonado" userId="9243feaa-435a-4a5f-8f6f-0c893fa94da2" providerId="ADAL" clId="{31B02D00-27C4-914B-95FB-D087B6D0C6F8}" dt="2024-08-29T06:45:32.983" v="715" actId="208"/>
          <ac:spMkLst>
            <pc:docMk/>
            <pc:sldMk cId="371766020" sldId="261"/>
            <ac:spMk id="7" creationId="{0549CE1E-12F1-86AF-0825-7D47EB89404A}"/>
          </ac:spMkLst>
        </pc:spChg>
        <pc:picChg chg="add mod">
          <ac:chgData name="Gilberto Maldonado" userId="9243feaa-435a-4a5f-8f6f-0c893fa94da2" providerId="ADAL" clId="{31B02D00-27C4-914B-95FB-D087B6D0C6F8}" dt="2024-08-29T05:41:50.194" v="542"/>
          <ac:picMkLst>
            <pc:docMk/>
            <pc:sldMk cId="371766020" sldId="261"/>
            <ac:picMk id="8" creationId="{1EBC172D-97BF-B63E-2F1F-B6D28F813C78}"/>
          </ac:picMkLst>
        </pc:picChg>
      </pc:sldChg>
      <pc:sldChg chg="new del">
        <pc:chgData name="Gilberto Maldonado" userId="9243feaa-435a-4a5f-8f6f-0c893fa94da2" providerId="ADAL" clId="{31B02D00-27C4-914B-95FB-D087B6D0C6F8}" dt="2024-08-29T05:18:53.096" v="389" actId="2696"/>
        <pc:sldMkLst>
          <pc:docMk/>
          <pc:sldMk cId="1979651049" sldId="262"/>
        </pc:sldMkLst>
      </pc:sldChg>
      <pc:sldChg chg="new del">
        <pc:chgData name="Gilberto Maldonado" userId="9243feaa-435a-4a5f-8f6f-0c893fa94da2" providerId="ADAL" clId="{31B02D00-27C4-914B-95FB-D087B6D0C6F8}" dt="2024-08-29T05:19:52.412" v="413" actId="2696"/>
        <pc:sldMkLst>
          <pc:docMk/>
          <pc:sldMk cId="4219780836" sldId="263"/>
        </pc:sldMkLst>
      </pc:sldChg>
      <pc:sldChg chg="addSp modSp add mod">
        <pc:chgData name="Gilberto Maldonado" userId="9243feaa-435a-4a5f-8f6f-0c893fa94da2" providerId="ADAL" clId="{31B02D00-27C4-914B-95FB-D087B6D0C6F8}" dt="2024-09-01T05:32:31.789" v="4112"/>
        <pc:sldMkLst>
          <pc:docMk/>
          <pc:sldMk cId="1879834470" sldId="264"/>
        </pc:sldMkLst>
        <pc:spChg chg="mod">
          <ac:chgData name="Gilberto Maldonado" userId="9243feaa-435a-4a5f-8f6f-0c893fa94da2" providerId="ADAL" clId="{31B02D00-27C4-914B-95FB-D087B6D0C6F8}" dt="2024-08-29T05:19:21.311" v="412" actId="20577"/>
          <ac:spMkLst>
            <pc:docMk/>
            <pc:sldMk cId="1879834470" sldId="264"/>
            <ac:spMk id="2" creationId="{2793D2A5-6C45-89BB-D9DE-BD5D235A8EE4}"/>
          </ac:spMkLst>
        </pc:spChg>
        <pc:spChg chg="mod">
          <ac:chgData name="Gilberto Maldonado" userId="9243feaa-435a-4a5f-8f6f-0c893fa94da2" providerId="ADAL" clId="{31B02D00-27C4-914B-95FB-D087B6D0C6F8}" dt="2024-08-31T06:02:31.364" v="2512" actId="207"/>
          <ac:spMkLst>
            <pc:docMk/>
            <pc:sldMk cId="1879834470" sldId="264"/>
            <ac:spMk id="3" creationId="{E2B735EE-267A-B123-F151-94CBEAC48CF7}"/>
          </ac:spMkLst>
        </pc:spChg>
        <pc:picChg chg="add mod">
          <ac:chgData name="Gilberto Maldonado" userId="9243feaa-435a-4a5f-8f6f-0c893fa94da2" providerId="ADAL" clId="{31B02D00-27C4-914B-95FB-D087B6D0C6F8}" dt="2024-09-01T05:32:31.789" v="4112"/>
          <ac:picMkLst>
            <pc:docMk/>
            <pc:sldMk cId="1879834470" sldId="264"/>
            <ac:picMk id="4" creationId="{C5B70521-3132-E460-98D2-821DAC792A21}"/>
          </ac:picMkLst>
        </pc:picChg>
      </pc:sldChg>
      <pc:sldChg chg="addSp modSp add mod">
        <pc:chgData name="Gilberto Maldonado" userId="9243feaa-435a-4a5f-8f6f-0c893fa94da2" providerId="ADAL" clId="{31B02D00-27C4-914B-95FB-D087B6D0C6F8}" dt="2024-09-01T05:32:45.834" v="4113"/>
        <pc:sldMkLst>
          <pc:docMk/>
          <pc:sldMk cId="2872197203" sldId="265"/>
        </pc:sldMkLst>
        <pc:spChg chg="mod">
          <ac:chgData name="Gilberto Maldonado" userId="9243feaa-435a-4a5f-8f6f-0c893fa94da2" providerId="ADAL" clId="{31B02D00-27C4-914B-95FB-D087B6D0C6F8}" dt="2024-08-29T06:21:11.563" v="605" actId="20577"/>
          <ac:spMkLst>
            <pc:docMk/>
            <pc:sldMk cId="2872197203" sldId="265"/>
            <ac:spMk id="2" creationId="{DD087E3E-743E-1E07-B38B-F9AC99635F1F}"/>
          </ac:spMkLst>
        </pc:spChg>
        <pc:spChg chg="mod">
          <ac:chgData name="Gilberto Maldonado" userId="9243feaa-435a-4a5f-8f6f-0c893fa94da2" providerId="ADAL" clId="{31B02D00-27C4-914B-95FB-D087B6D0C6F8}" dt="2024-09-01T05:19:08.851" v="4041" actId="2711"/>
          <ac:spMkLst>
            <pc:docMk/>
            <pc:sldMk cId="2872197203" sldId="265"/>
            <ac:spMk id="3" creationId="{85F2CD9A-D651-5D37-5A38-0AD7038C445E}"/>
          </ac:spMkLst>
        </pc:spChg>
        <pc:picChg chg="add mod">
          <ac:chgData name="Gilberto Maldonado" userId="9243feaa-435a-4a5f-8f6f-0c893fa94da2" providerId="ADAL" clId="{31B02D00-27C4-914B-95FB-D087B6D0C6F8}" dt="2024-09-01T05:32:45.834" v="4113"/>
          <ac:picMkLst>
            <pc:docMk/>
            <pc:sldMk cId="2872197203" sldId="265"/>
            <ac:picMk id="4" creationId="{1B1ABFFE-C825-D258-B182-AA34F23F7273}"/>
          </ac:picMkLst>
        </pc:picChg>
      </pc:sldChg>
      <pc:sldChg chg="modSp add mod">
        <pc:chgData name="Gilberto Maldonado" userId="9243feaa-435a-4a5f-8f6f-0c893fa94da2" providerId="ADAL" clId="{31B02D00-27C4-914B-95FB-D087B6D0C6F8}" dt="2024-08-29T07:08:55.345" v="1224" actId="2710"/>
        <pc:sldMkLst>
          <pc:docMk/>
          <pc:sldMk cId="1158513891" sldId="266"/>
        </pc:sldMkLst>
        <pc:spChg chg="mod">
          <ac:chgData name="Gilberto Maldonado" userId="9243feaa-435a-4a5f-8f6f-0c893fa94da2" providerId="ADAL" clId="{31B02D00-27C4-914B-95FB-D087B6D0C6F8}" dt="2024-08-29T06:38:14.445" v="650" actId="20577"/>
          <ac:spMkLst>
            <pc:docMk/>
            <pc:sldMk cId="1158513891" sldId="266"/>
            <ac:spMk id="2" creationId="{F17220A9-5FCA-B31C-563F-EC8E83B0DD0F}"/>
          </ac:spMkLst>
        </pc:spChg>
        <pc:spChg chg="mod">
          <ac:chgData name="Gilberto Maldonado" userId="9243feaa-435a-4a5f-8f6f-0c893fa94da2" providerId="ADAL" clId="{31B02D00-27C4-914B-95FB-D087B6D0C6F8}" dt="2024-08-29T07:08:55.345" v="1224" actId="2710"/>
          <ac:spMkLst>
            <pc:docMk/>
            <pc:sldMk cId="1158513891" sldId="266"/>
            <ac:spMk id="3" creationId="{2BB48476-8708-43A6-2FE1-53CACC22E7FB}"/>
          </ac:spMkLst>
        </pc:spChg>
        <pc:spChg chg="mod">
          <ac:chgData name="Gilberto Maldonado" userId="9243feaa-435a-4a5f-8f6f-0c893fa94da2" providerId="ADAL" clId="{31B02D00-27C4-914B-95FB-D087B6D0C6F8}" dt="2024-08-29T06:45:55.371" v="719" actId="208"/>
          <ac:spMkLst>
            <pc:docMk/>
            <pc:sldMk cId="1158513891" sldId="266"/>
            <ac:spMk id="4" creationId="{B610B998-BF65-38F5-1588-2308AEF1C3C0}"/>
          </ac:spMkLst>
        </pc:spChg>
        <pc:spChg chg="mod">
          <ac:chgData name="Gilberto Maldonado" userId="9243feaa-435a-4a5f-8f6f-0c893fa94da2" providerId="ADAL" clId="{31B02D00-27C4-914B-95FB-D087B6D0C6F8}" dt="2024-08-29T06:45:55.371" v="719" actId="208"/>
          <ac:spMkLst>
            <pc:docMk/>
            <pc:sldMk cId="1158513891" sldId="266"/>
            <ac:spMk id="7" creationId="{253FF735-F3D4-2AD5-978B-C9DE5ED758FF}"/>
          </ac:spMkLst>
        </pc:spChg>
      </pc:sldChg>
      <pc:sldChg chg="addSp delSp modSp add mod">
        <pc:chgData name="Gilberto Maldonado" userId="9243feaa-435a-4a5f-8f6f-0c893fa94da2" providerId="ADAL" clId="{31B02D00-27C4-914B-95FB-D087B6D0C6F8}" dt="2024-09-01T05:33:08.319" v="4115"/>
        <pc:sldMkLst>
          <pc:docMk/>
          <pc:sldMk cId="916809147" sldId="267"/>
        </pc:sldMkLst>
        <pc:spChg chg="mod">
          <ac:chgData name="Gilberto Maldonado" userId="9243feaa-435a-4a5f-8f6f-0c893fa94da2" providerId="ADAL" clId="{31B02D00-27C4-914B-95FB-D087B6D0C6F8}" dt="2024-09-01T05:23:04.241" v="4079" actId="14100"/>
          <ac:spMkLst>
            <pc:docMk/>
            <pc:sldMk cId="916809147" sldId="267"/>
            <ac:spMk id="2" creationId="{57B6BCF1-6950-319B-D2CE-643EB733774B}"/>
          </ac:spMkLst>
        </pc:spChg>
        <pc:spChg chg="del mod">
          <ac:chgData name="Gilberto Maldonado" userId="9243feaa-435a-4a5f-8f6f-0c893fa94da2" providerId="ADAL" clId="{31B02D00-27C4-914B-95FB-D087B6D0C6F8}" dt="2024-09-01T05:16:06.485" v="4031" actId="21"/>
          <ac:spMkLst>
            <pc:docMk/>
            <pc:sldMk cId="916809147" sldId="267"/>
            <ac:spMk id="3" creationId="{5FC40BD1-0172-5A37-8083-A2A510647A14}"/>
          </ac:spMkLst>
        </pc:spChg>
        <pc:spChg chg="add del mod">
          <ac:chgData name="Gilberto Maldonado" userId="9243feaa-435a-4a5f-8f6f-0c893fa94da2" providerId="ADAL" clId="{31B02D00-27C4-914B-95FB-D087B6D0C6F8}" dt="2024-08-29T06:39:50.778" v="673" actId="47"/>
          <ac:spMkLst>
            <pc:docMk/>
            <pc:sldMk cId="916809147" sldId="267"/>
            <ac:spMk id="4" creationId="{415814EC-FB84-C089-AAD7-BF8874F7E343}"/>
          </ac:spMkLst>
        </pc:spChg>
        <pc:spChg chg="add mod">
          <ac:chgData name="Gilberto Maldonado" userId="9243feaa-435a-4a5f-8f6f-0c893fa94da2" providerId="ADAL" clId="{31B02D00-27C4-914B-95FB-D087B6D0C6F8}" dt="2024-08-31T06:54:01.091" v="2854"/>
          <ac:spMkLst>
            <pc:docMk/>
            <pc:sldMk cId="916809147" sldId="267"/>
            <ac:spMk id="4" creationId="{42E6DF8E-D5F6-FBB1-D5FC-96272F8B4F8A}"/>
          </ac:spMkLst>
        </pc:spChg>
        <pc:spChg chg="add del mod">
          <ac:chgData name="Gilberto Maldonado" userId="9243feaa-435a-4a5f-8f6f-0c893fa94da2" providerId="ADAL" clId="{31B02D00-27C4-914B-95FB-D087B6D0C6F8}" dt="2024-09-01T05:00:29.124" v="3542" actId="21"/>
          <ac:spMkLst>
            <pc:docMk/>
            <pc:sldMk cId="916809147" sldId="267"/>
            <ac:spMk id="4" creationId="{7F6DC876-AD53-F647-B5E8-F20FDC9F1064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5" creationId="{52DEE920-E031-77E5-AEBC-778406A0FE6A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6" creationId="{09FC6F0A-5999-D8E0-11CE-F3EE3D14B727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7" creationId="{3CC41121-3E42-994B-A37E-0F802D45614D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8" creationId="{6E7CEE35-2799-F007-479A-254F4A211E3B}"/>
          </ac:spMkLst>
        </pc:spChg>
        <pc:spChg chg="add del mod">
          <ac:chgData name="Gilberto Maldonado" userId="9243feaa-435a-4a5f-8f6f-0c893fa94da2" providerId="ADAL" clId="{31B02D00-27C4-914B-95FB-D087B6D0C6F8}" dt="2024-09-01T05:16:11.787" v="4032" actId="21"/>
          <ac:spMkLst>
            <pc:docMk/>
            <pc:sldMk cId="916809147" sldId="267"/>
            <ac:spMk id="8" creationId="{92F51391-DB8F-F936-BE3A-8C76479649BC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9" creationId="{84F57CF3-2330-68E8-45AF-CC9C2D37C049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12" creationId="{AF01212B-4854-B5CD-BEE3-146269E5EB20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13" creationId="{283C49F1-2E7E-7AF1-CE03-DEEDD563B5B7}"/>
          </ac:spMkLst>
        </pc:spChg>
        <pc:spChg chg="add mod">
          <ac:chgData name="Gilberto Maldonado" userId="9243feaa-435a-4a5f-8f6f-0c893fa94da2" providerId="ADAL" clId="{31B02D00-27C4-914B-95FB-D087B6D0C6F8}" dt="2024-08-31T06:53:41.380" v="2853"/>
          <ac:spMkLst>
            <pc:docMk/>
            <pc:sldMk cId="916809147" sldId="267"/>
            <ac:spMk id="16" creationId="{A0A0A918-7784-3D84-ED75-D9343B610252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17" creationId="{42948746-C924-F884-9B26-FDA48DA43A9E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18" creationId="{67A54C5E-5641-906C-C1B8-1E2ECBE8F156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19" creationId="{5B2E4350-8A46-9390-4324-5B1274431EF4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20" creationId="{BF53F71D-E427-C43B-FF97-C76493DDD1DB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21" creationId="{FAA45FF7-20F4-7AB1-9C28-91D182765EC8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22" creationId="{F3706333-4E61-BD87-0CBB-1D73AC4FC374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25" creationId="{BBED15B6-B4C5-B29F-BE12-53699CE41E42}"/>
          </ac:spMkLst>
        </pc:spChg>
        <pc:spChg chg="add del mod">
          <ac:chgData name="Gilberto Maldonado" userId="9243feaa-435a-4a5f-8f6f-0c893fa94da2" providerId="ADAL" clId="{31B02D00-27C4-914B-95FB-D087B6D0C6F8}" dt="2024-08-31T07:00:55.619" v="2970" actId="478"/>
          <ac:spMkLst>
            <pc:docMk/>
            <pc:sldMk cId="916809147" sldId="267"/>
            <ac:spMk id="26" creationId="{18DE1C0A-FC5D-882A-1108-E1EFB3ECA620}"/>
          </ac:spMkLst>
        </pc:spChg>
        <pc:spChg chg="add mod">
          <ac:chgData name="Gilberto Maldonado" userId="9243feaa-435a-4a5f-8f6f-0c893fa94da2" providerId="ADAL" clId="{31B02D00-27C4-914B-95FB-D087B6D0C6F8}" dt="2024-08-31T07:00:05.597" v="2944"/>
          <ac:spMkLst>
            <pc:docMk/>
            <pc:sldMk cId="916809147" sldId="267"/>
            <ac:spMk id="29" creationId="{5F0BDE3C-B1E0-A057-00DA-91B2FADFE23D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0" creationId="{670AEEAA-8ECE-D767-29A0-54B53DC51FE7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1" creationId="{0BFA0519-499C-252F-BC53-230A5A38DC35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2" creationId="{005892C3-848E-2A1E-4F5E-AE27F50F1100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3" creationId="{3BC5C6BF-5BD9-B4B5-3041-B44C61648732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4" creationId="{53B41E0F-D43B-92B2-A2C1-95FECDC7D3C6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7" creationId="{85F044ED-5F84-0BA6-21F7-4206FB22BDCC}"/>
          </ac:spMkLst>
        </pc:spChg>
        <pc:spChg chg="add mod">
          <ac:chgData name="Gilberto Maldonado" userId="9243feaa-435a-4a5f-8f6f-0c893fa94da2" providerId="ADAL" clId="{31B02D00-27C4-914B-95FB-D087B6D0C6F8}" dt="2024-08-31T07:00:02.490" v="2943"/>
          <ac:spMkLst>
            <pc:docMk/>
            <pc:sldMk cId="916809147" sldId="267"/>
            <ac:spMk id="38" creationId="{CD05DBDF-702F-A72E-51EB-FB5EA6B13C6A}"/>
          </ac:spMkLst>
        </pc:spChg>
        <pc:spChg chg="add del mod">
          <ac:chgData name="Gilberto Maldonado" userId="9243feaa-435a-4a5f-8f6f-0c893fa94da2" providerId="ADAL" clId="{31B02D00-27C4-914B-95FB-D087B6D0C6F8}" dt="2024-08-31T07:01:19.298" v="3003"/>
          <ac:spMkLst>
            <pc:docMk/>
            <pc:sldMk cId="916809147" sldId="267"/>
            <ac:spMk id="41" creationId="{4E0BB253-86C5-F06C-820D-6FFAD22576AF}"/>
          </ac:spMkLst>
        </pc:spChg>
        <pc:graphicFrameChg chg="add del modGraphic">
          <ac:chgData name="Gilberto Maldonado" userId="9243feaa-435a-4a5f-8f6f-0c893fa94da2" providerId="ADAL" clId="{31B02D00-27C4-914B-95FB-D087B6D0C6F8}" dt="2024-09-01T05:02:11.547" v="3544" actId="1032"/>
          <ac:graphicFrameMkLst>
            <pc:docMk/>
            <pc:sldMk cId="916809147" sldId="267"/>
            <ac:graphicFrameMk id="5" creationId="{72BC2F60-2745-AF67-9F39-0AC093EA9AF7}"/>
          </ac:graphicFrameMkLst>
        </pc:graphicFrameChg>
        <pc:graphicFrameChg chg="add mod modGraphic">
          <ac:chgData name="Gilberto Maldonado" userId="9243feaa-435a-4a5f-8f6f-0c893fa94da2" providerId="ADAL" clId="{31B02D00-27C4-914B-95FB-D087B6D0C6F8}" dt="2024-09-01T05:23:21.104" v="4081" actId="1076"/>
          <ac:graphicFrameMkLst>
            <pc:docMk/>
            <pc:sldMk cId="916809147" sldId="267"/>
            <ac:graphicFrameMk id="6" creationId="{7834854A-F80C-3ED6-29AB-337D736849C3}"/>
          </ac:graphicFrameMkLst>
        </pc:graphicFrameChg>
        <pc:picChg chg="add mod">
          <ac:chgData name="Gilberto Maldonado" userId="9243feaa-435a-4a5f-8f6f-0c893fa94da2" providerId="ADAL" clId="{31B02D00-27C4-914B-95FB-D087B6D0C6F8}" dt="2024-09-01T05:33:08.319" v="4115"/>
          <ac:picMkLst>
            <pc:docMk/>
            <pc:sldMk cId="916809147" sldId="267"/>
            <ac:picMk id="9" creationId="{8B68E776-79BF-A49D-1DE1-493E427D66C0}"/>
          </ac:picMkLst>
        </pc:picChg>
        <pc:cxnChg chg="add mod">
          <ac:chgData name="Gilberto Maldonado" userId="9243feaa-435a-4a5f-8f6f-0c893fa94da2" providerId="ADAL" clId="{31B02D00-27C4-914B-95FB-D087B6D0C6F8}" dt="2024-08-31T06:53:41.380" v="2853"/>
          <ac:cxnSpMkLst>
            <pc:docMk/>
            <pc:sldMk cId="916809147" sldId="267"/>
            <ac:cxnSpMk id="10" creationId="{2132FA12-3854-C5E3-196A-D983EED3C397}"/>
          </ac:cxnSpMkLst>
        </pc:cxnChg>
        <pc:cxnChg chg="add mod">
          <ac:chgData name="Gilberto Maldonado" userId="9243feaa-435a-4a5f-8f6f-0c893fa94da2" providerId="ADAL" clId="{31B02D00-27C4-914B-95FB-D087B6D0C6F8}" dt="2024-08-31T06:53:41.380" v="2853"/>
          <ac:cxnSpMkLst>
            <pc:docMk/>
            <pc:sldMk cId="916809147" sldId="267"/>
            <ac:cxnSpMk id="11" creationId="{57654DCF-7074-6D59-AAC1-FBCC32E712BA}"/>
          </ac:cxnSpMkLst>
        </pc:cxnChg>
        <pc:cxnChg chg="add mod">
          <ac:chgData name="Gilberto Maldonado" userId="9243feaa-435a-4a5f-8f6f-0c893fa94da2" providerId="ADAL" clId="{31B02D00-27C4-914B-95FB-D087B6D0C6F8}" dt="2024-08-31T06:53:41.380" v="2853"/>
          <ac:cxnSpMkLst>
            <pc:docMk/>
            <pc:sldMk cId="916809147" sldId="267"/>
            <ac:cxnSpMk id="14" creationId="{FDC0CF91-0E13-5703-B143-23AF8AD0EA2D}"/>
          </ac:cxnSpMkLst>
        </pc:cxnChg>
        <pc:cxnChg chg="add mod">
          <ac:chgData name="Gilberto Maldonado" userId="9243feaa-435a-4a5f-8f6f-0c893fa94da2" providerId="ADAL" clId="{31B02D00-27C4-914B-95FB-D087B6D0C6F8}" dt="2024-08-31T06:53:41.380" v="2853"/>
          <ac:cxnSpMkLst>
            <pc:docMk/>
            <pc:sldMk cId="916809147" sldId="267"/>
            <ac:cxnSpMk id="15" creationId="{ACC4C6B8-77C1-6E6F-8910-4F2F5A1B3E8F}"/>
          </ac:cxnSpMkLst>
        </pc:cxnChg>
        <pc:cxnChg chg="add del mod">
          <ac:chgData name="Gilberto Maldonado" userId="9243feaa-435a-4a5f-8f6f-0c893fa94da2" providerId="ADAL" clId="{31B02D00-27C4-914B-95FB-D087B6D0C6F8}" dt="2024-08-31T07:00:55.619" v="2970" actId="478"/>
          <ac:cxnSpMkLst>
            <pc:docMk/>
            <pc:sldMk cId="916809147" sldId="267"/>
            <ac:cxnSpMk id="23" creationId="{B7BE0DC5-2B10-D96D-F1EE-FDA611684F35}"/>
          </ac:cxnSpMkLst>
        </pc:cxnChg>
        <pc:cxnChg chg="add del mod">
          <ac:chgData name="Gilberto Maldonado" userId="9243feaa-435a-4a5f-8f6f-0c893fa94da2" providerId="ADAL" clId="{31B02D00-27C4-914B-95FB-D087B6D0C6F8}" dt="2024-08-31T07:00:55.619" v="2970" actId="478"/>
          <ac:cxnSpMkLst>
            <pc:docMk/>
            <pc:sldMk cId="916809147" sldId="267"/>
            <ac:cxnSpMk id="24" creationId="{2C1E1FC6-068E-49D1-1F90-616DBE832ED6}"/>
          </ac:cxnSpMkLst>
        </pc:cxnChg>
        <pc:cxnChg chg="add del mod">
          <ac:chgData name="Gilberto Maldonado" userId="9243feaa-435a-4a5f-8f6f-0c893fa94da2" providerId="ADAL" clId="{31B02D00-27C4-914B-95FB-D087B6D0C6F8}" dt="2024-08-31T07:00:55.619" v="2970" actId="478"/>
          <ac:cxnSpMkLst>
            <pc:docMk/>
            <pc:sldMk cId="916809147" sldId="267"/>
            <ac:cxnSpMk id="27" creationId="{7DB4FCB5-2B38-0572-891E-E9515F66EBB5}"/>
          </ac:cxnSpMkLst>
        </pc:cxnChg>
        <pc:cxnChg chg="add del mod">
          <ac:chgData name="Gilberto Maldonado" userId="9243feaa-435a-4a5f-8f6f-0c893fa94da2" providerId="ADAL" clId="{31B02D00-27C4-914B-95FB-D087B6D0C6F8}" dt="2024-08-31T07:00:55.619" v="2970" actId="478"/>
          <ac:cxnSpMkLst>
            <pc:docMk/>
            <pc:sldMk cId="916809147" sldId="267"/>
            <ac:cxnSpMk id="28" creationId="{C68BF64C-6BBF-0FE8-789D-59C1E22AFF93}"/>
          </ac:cxnSpMkLst>
        </pc:cxnChg>
        <pc:cxnChg chg="add mod">
          <ac:chgData name="Gilberto Maldonado" userId="9243feaa-435a-4a5f-8f6f-0c893fa94da2" providerId="ADAL" clId="{31B02D00-27C4-914B-95FB-D087B6D0C6F8}" dt="2024-08-31T07:00:02.490" v="2943"/>
          <ac:cxnSpMkLst>
            <pc:docMk/>
            <pc:sldMk cId="916809147" sldId="267"/>
            <ac:cxnSpMk id="35" creationId="{4E7CB7B6-7DF1-7263-3C1A-BCBE3F54FD3A}"/>
          </ac:cxnSpMkLst>
        </pc:cxnChg>
        <pc:cxnChg chg="add mod">
          <ac:chgData name="Gilberto Maldonado" userId="9243feaa-435a-4a5f-8f6f-0c893fa94da2" providerId="ADAL" clId="{31B02D00-27C4-914B-95FB-D087B6D0C6F8}" dt="2024-08-31T07:00:02.490" v="2943"/>
          <ac:cxnSpMkLst>
            <pc:docMk/>
            <pc:sldMk cId="916809147" sldId="267"/>
            <ac:cxnSpMk id="36" creationId="{D644FBB0-42DB-67D0-35C5-4D669185017E}"/>
          </ac:cxnSpMkLst>
        </pc:cxnChg>
        <pc:cxnChg chg="add mod">
          <ac:chgData name="Gilberto Maldonado" userId="9243feaa-435a-4a5f-8f6f-0c893fa94da2" providerId="ADAL" clId="{31B02D00-27C4-914B-95FB-D087B6D0C6F8}" dt="2024-08-31T07:00:02.490" v="2943"/>
          <ac:cxnSpMkLst>
            <pc:docMk/>
            <pc:sldMk cId="916809147" sldId="267"/>
            <ac:cxnSpMk id="39" creationId="{AF89F208-C7CE-5059-FA97-73770E53BFA7}"/>
          </ac:cxnSpMkLst>
        </pc:cxnChg>
        <pc:cxnChg chg="add mod">
          <ac:chgData name="Gilberto Maldonado" userId="9243feaa-435a-4a5f-8f6f-0c893fa94da2" providerId="ADAL" clId="{31B02D00-27C4-914B-95FB-D087B6D0C6F8}" dt="2024-08-31T07:00:02.490" v="2943"/>
          <ac:cxnSpMkLst>
            <pc:docMk/>
            <pc:sldMk cId="916809147" sldId="267"/>
            <ac:cxnSpMk id="40" creationId="{CB91FF80-E40C-305C-F62D-9F6CCAB0F5BF}"/>
          </ac:cxnSpMkLst>
        </pc:cxnChg>
      </pc:sldChg>
      <pc:sldChg chg="modSp add mod">
        <pc:chgData name="Gilberto Maldonado" userId="9243feaa-435a-4a5f-8f6f-0c893fa94da2" providerId="ADAL" clId="{31B02D00-27C4-914B-95FB-D087B6D0C6F8}" dt="2024-08-29T06:51:49.308" v="732" actId="207"/>
        <pc:sldMkLst>
          <pc:docMk/>
          <pc:sldMk cId="4253980022" sldId="268"/>
        </pc:sldMkLst>
        <pc:spChg chg="mod">
          <ac:chgData name="Gilberto Maldonado" userId="9243feaa-435a-4a5f-8f6f-0c893fa94da2" providerId="ADAL" clId="{31B02D00-27C4-914B-95FB-D087B6D0C6F8}" dt="2024-08-29T06:51:49.308" v="732" actId="207"/>
          <ac:spMkLst>
            <pc:docMk/>
            <pc:sldMk cId="4253980022" sldId="268"/>
            <ac:spMk id="3" creationId="{9D3D1AEE-EA25-FBE1-A3F0-1C762F236D19}"/>
          </ac:spMkLst>
        </pc:spChg>
      </pc:sldChg>
      <pc:sldChg chg="modSp add mod">
        <pc:chgData name="Gilberto Maldonado" userId="9243feaa-435a-4a5f-8f6f-0c893fa94da2" providerId="ADAL" clId="{31B02D00-27C4-914B-95FB-D087B6D0C6F8}" dt="2024-08-29T06:52:27.695" v="742" actId="207"/>
        <pc:sldMkLst>
          <pc:docMk/>
          <pc:sldMk cId="3913083892" sldId="269"/>
        </pc:sldMkLst>
        <pc:spChg chg="mod">
          <ac:chgData name="Gilberto Maldonado" userId="9243feaa-435a-4a5f-8f6f-0c893fa94da2" providerId="ADAL" clId="{31B02D00-27C4-914B-95FB-D087B6D0C6F8}" dt="2024-08-29T06:52:27.695" v="742" actId="207"/>
          <ac:spMkLst>
            <pc:docMk/>
            <pc:sldMk cId="3913083892" sldId="269"/>
            <ac:spMk id="3" creationId="{52CFA0AE-392B-88B5-8B55-FB6CC175BDBE}"/>
          </ac:spMkLst>
        </pc:spChg>
      </pc:sldChg>
      <pc:sldChg chg="modSp add mod">
        <pc:chgData name="Gilberto Maldonado" userId="9243feaa-435a-4a5f-8f6f-0c893fa94da2" providerId="ADAL" clId="{31B02D00-27C4-914B-95FB-D087B6D0C6F8}" dt="2024-08-29T06:51:58.166" v="740" actId="20577"/>
        <pc:sldMkLst>
          <pc:docMk/>
          <pc:sldMk cId="1616323798" sldId="270"/>
        </pc:sldMkLst>
        <pc:spChg chg="mod">
          <ac:chgData name="Gilberto Maldonado" userId="9243feaa-435a-4a5f-8f6f-0c893fa94da2" providerId="ADAL" clId="{31B02D00-27C4-914B-95FB-D087B6D0C6F8}" dt="2024-08-29T06:51:58.166" v="740" actId="20577"/>
          <ac:spMkLst>
            <pc:docMk/>
            <pc:sldMk cId="1616323798" sldId="270"/>
            <ac:spMk id="2" creationId="{FC072131-38D0-87F3-FA5A-459D8543B964}"/>
          </ac:spMkLst>
        </pc:spChg>
      </pc:sldChg>
      <pc:sldChg chg="modSp add mod">
        <pc:chgData name="Gilberto Maldonado" userId="9243feaa-435a-4a5f-8f6f-0c893fa94da2" providerId="ADAL" clId="{31B02D00-27C4-914B-95FB-D087B6D0C6F8}" dt="2024-08-29T06:52:56.665" v="763" actId="20577"/>
        <pc:sldMkLst>
          <pc:docMk/>
          <pc:sldMk cId="4191925998" sldId="271"/>
        </pc:sldMkLst>
        <pc:spChg chg="mod">
          <ac:chgData name="Gilberto Maldonado" userId="9243feaa-435a-4a5f-8f6f-0c893fa94da2" providerId="ADAL" clId="{31B02D00-27C4-914B-95FB-D087B6D0C6F8}" dt="2024-08-29T06:52:56.665" v="763" actId="20577"/>
          <ac:spMkLst>
            <pc:docMk/>
            <pc:sldMk cId="4191925998" sldId="271"/>
            <ac:spMk id="2" creationId="{7B4E3356-23B4-6C0C-25C4-6BF846A5C48C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09:23.129" v="1226" actId="2710"/>
        <pc:sldMkLst>
          <pc:docMk/>
          <pc:sldMk cId="1951618502" sldId="272"/>
        </pc:sldMkLst>
        <pc:spChg chg="mod">
          <ac:chgData name="Gilberto Maldonado" userId="9243feaa-435a-4a5f-8f6f-0c893fa94da2" providerId="ADAL" clId="{31B02D00-27C4-914B-95FB-D087B6D0C6F8}" dt="2024-08-29T06:55:01.577" v="774" actId="20577"/>
          <ac:spMkLst>
            <pc:docMk/>
            <pc:sldMk cId="1951618502" sldId="272"/>
            <ac:spMk id="2" creationId="{E76BF214-624B-0FE5-8667-EBDEA68662A1}"/>
          </ac:spMkLst>
        </pc:spChg>
        <pc:spChg chg="mod">
          <ac:chgData name="Gilberto Maldonado" userId="9243feaa-435a-4a5f-8f6f-0c893fa94da2" providerId="ADAL" clId="{31B02D00-27C4-914B-95FB-D087B6D0C6F8}" dt="2024-08-29T07:09:23.129" v="1226" actId="2710"/>
          <ac:spMkLst>
            <pc:docMk/>
            <pc:sldMk cId="1951618502" sldId="272"/>
            <ac:spMk id="3" creationId="{C74233F2-2314-B733-EACB-1069C34EE471}"/>
          </ac:spMkLst>
        </pc:spChg>
      </pc:sldChg>
      <pc:sldChg chg="modSp add mod">
        <pc:chgData name="Gilberto Maldonado" userId="9243feaa-435a-4a5f-8f6f-0c893fa94da2" providerId="ADAL" clId="{31B02D00-27C4-914B-95FB-D087B6D0C6F8}" dt="2024-08-29T06:57:43.601" v="895" actId="207"/>
        <pc:sldMkLst>
          <pc:docMk/>
          <pc:sldMk cId="3944149296" sldId="273"/>
        </pc:sldMkLst>
        <pc:spChg chg="mod">
          <ac:chgData name="Gilberto Maldonado" userId="9243feaa-435a-4a5f-8f6f-0c893fa94da2" providerId="ADAL" clId="{31B02D00-27C4-914B-95FB-D087B6D0C6F8}" dt="2024-08-29T06:57:43.601" v="895" actId="207"/>
          <ac:spMkLst>
            <pc:docMk/>
            <pc:sldMk cId="3944149296" sldId="273"/>
            <ac:spMk id="3" creationId="{253F12BA-FB63-4DC2-875E-EAF45CA6ABB8}"/>
          </ac:spMkLst>
        </pc:spChg>
      </pc:sldChg>
      <pc:sldChg chg="modSp add mod ord">
        <pc:chgData name="Gilberto Maldonado" userId="9243feaa-435a-4a5f-8f6f-0c893fa94da2" providerId="ADAL" clId="{31B02D00-27C4-914B-95FB-D087B6D0C6F8}" dt="2024-08-29T07:03:55.965" v="1040" actId="20578"/>
        <pc:sldMkLst>
          <pc:docMk/>
          <pc:sldMk cId="1317750290" sldId="274"/>
        </pc:sldMkLst>
        <pc:spChg chg="mod">
          <ac:chgData name="Gilberto Maldonado" userId="9243feaa-435a-4a5f-8f6f-0c893fa94da2" providerId="ADAL" clId="{31B02D00-27C4-914B-95FB-D087B6D0C6F8}" dt="2024-08-29T07:02:48.494" v="1010" actId="20577"/>
          <ac:spMkLst>
            <pc:docMk/>
            <pc:sldMk cId="1317750290" sldId="274"/>
            <ac:spMk id="3" creationId="{6F680062-41BB-A0FD-E437-5DEF3C91C848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01:03.489" v="955" actId="20577"/>
        <pc:sldMkLst>
          <pc:docMk/>
          <pc:sldMk cId="1983950471" sldId="275"/>
        </pc:sldMkLst>
        <pc:spChg chg="mod">
          <ac:chgData name="Gilberto Maldonado" userId="9243feaa-435a-4a5f-8f6f-0c893fa94da2" providerId="ADAL" clId="{31B02D00-27C4-914B-95FB-D087B6D0C6F8}" dt="2024-08-29T07:01:03.489" v="955" actId="20577"/>
          <ac:spMkLst>
            <pc:docMk/>
            <pc:sldMk cId="1983950471" sldId="275"/>
            <ac:spMk id="2" creationId="{6745599C-13FF-4137-9489-722016C82EFA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01:41.771" v="987" actId="20577"/>
        <pc:sldMkLst>
          <pc:docMk/>
          <pc:sldMk cId="2668932702" sldId="276"/>
        </pc:sldMkLst>
        <pc:spChg chg="mod">
          <ac:chgData name="Gilberto Maldonado" userId="9243feaa-435a-4a5f-8f6f-0c893fa94da2" providerId="ADAL" clId="{31B02D00-27C4-914B-95FB-D087B6D0C6F8}" dt="2024-08-29T07:01:41.771" v="987" actId="20577"/>
          <ac:spMkLst>
            <pc:docMk/>
            <pc:sldMk cId="2668932702" sldId="276"/>
            <ac:spMk id="2" creationId="{6B475A96-CE5C-332A-2017-0EA57D4CC0A0}"/>
          </ac:spMkLst>
        </pc:spChg>
      </pc:sldChg>
      <pc:sldChg chg="addSp delSp modSp add mod ord">
        <pc:chgData name="Gilberto Maldonado" userId="9243feaa-435a-4a5f-8f6f-0c893fa94da2" providerId="ADAL" clId="{31B02D00-27C4-914B-95FB-D087B6D0C6F8}" dt="2024-09-11T06:02:14.247" v="4994"/>
        <pc:sldMkLst>
          <pc:docMk/>
          <pc:sldMk cId="236932287" sldId="277"/>
        </pc:sldMkLst>
        <pc:spChg chg="mod">
          <ac:chgData name="Gilberto Maldonado" userId="9243feaa-435a-4a5f-8f6f-0c893fa94da2" providerId="ADAL" clId="{31B02D00-27C4-914B-95FB-D087B6D0C6F8}" dt="2024-09-11T06:02:14.247" v="4994"/>
          <ac:spMkLst>
            <pc:docMk/>
            <pc:sldMk cId="236932287" sldId="277"/>
            <ac:spMk id="2" creationId="{0C08864E-9C49-A82B-E917-667B2B151FFF}"/>
          </ac:spMkLst>
        </pc:spChg>
        <pc:spChg chg="del">
          <ac:chgData name="Gilberto Maldonado" userId="9243feaa-435a-4a5f-8f6f-0c893fa94da2" providerId="ADAL" clId="{31B02D00-27C4-914B-95FB-D087B6D0C6F8}" dt="2024-09-10T05:02:05.792" v="4479" actId="21"/>
          <ac:spMkLst>
            <pc:docMk/>
            <pc:sldMk cId="236932287" sldId="277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31B02D00-27C4-914B-95FB-D087B6D0C6F8}" dt="2024-09-10T05:02:08.160" v="4480" actId="478"/>
          <ac:spMkLst>
            <pc:docMk/>
            <pc:sldMk cId="236932287" sldId="277"/>
            <ac:spMk id="7" creationId="{CB98D1BF-3698-7072-29D1-C0424F1C376D}"/>
          </ac:spMkLst>
        </pc:spChg>
        <pc:picChg chg="mod">
          <ac:chgData name="Gilberto Maldonado" userId="9243feaa-435a-4a5f-8f6f-0c893fa94da2" providerId="ADAL" clId="{31B02D00-27C4-914B-95FB-D087B6D0C6F8}" dt="2024-09-10T05:02:13.798" v="4481" actId="1076"/>
          <ac:picMkLst>
            <pc:docMk/>
            <pc:sldMk cId="236932287" sldId="277"/>
            <ac:picMk id="4" creationId="{88B8A677-A46C-A9CC-F8C3-622BE099A20F}"/>
          </ac:picMkLst>
        </pc:picChg>
        <pc:picChg chg="mod">
          <ac:chgData name="Gilberto Maldonado" userId="9243feaa-435a-4a5f-8f6f-0c893fa94da2" providerId="ADAL" clId="{31B02D00-27C4-914B-95FB-D087B6D0C6F8}" dt="2024-09-10T05:02:22.719" v="4483" actId="14100"/>
          <ac:picMkLst>
            <pc:docMk/>
            <pc:sldMk cId="236932287" sldId="277"/>
            <ac:picMk id="5" creationId="{4D4CBEEE-AF87-0B41-862A-A9014205D93F}"/>
          </ac:picMkLst>
        </pc:picChg>
      </pc:sldChg>
      <pc:sldChg chg="modSp add del mod">
        <pc:chgData name="Gilberto Maldonado" userId="9243feaa-435a-4a5f-8f6f-0c893fa94da2" providerId="ADAL" clId="{31B02D00-27C4-914B-95FB-D087B6D0C6F8}" dt="2024-09-12T06:30:56.512" v="6800" actId="2696"/>
        <pc:sldMkLst>
          <pc:docMk/>
          <pc:sldMk cId="2209182036" sldId="278"/>
        </pc:sldMkLst>
        <pc:spChg chg="mod">
          <ac:chgData name="Gilberto Maldonado" userId="9243feaa-435a-4a5f-8f6f-0c893fa94da2" providerId="ADAL" clId="{31B02D00-27C4-914B-95FB-D087B6D0C6F8}" dt="2024-08-29T07:04:36.336" v="1056" actId="313"/>
          <ac:spMkLst>
            <pc:docMk/>
            <pc:sldMk cId="2209182036" sldId="278"/>
            <ac:spMk id="2" creationId="{B2EBC50F-3379-64EC-E365-1523CC381074}"/>
          </ac:spMkLst>
        </pc:spChg>
        <pc:spChg chg="mod">
          <ac:chgData name="Gilberto Maldonado" userId="9243feaa-435a-4a5f-8f6f-0c893fa94da2" providerId="ADAL" clId="{31B02D00-27C4-914B-95FB-D087B6D0C6F8}" dt="2024-08-29T07:07:46.130" v="1218" actId="20577"/>
          <ac:spMkLst>
            <pc:docMk/>
            <pc:sldMk cId="2209182036" sldId="278"/>
            <ac:spMk id="3" creationId="{A21CD59A-1ED7-C025-307D-DCBCCE63559C}"/>
          </ac:spMkLst>
        </pc:spChg>
      </pc:sldChg>
      <pc:sldChg chg="addSp delSp modSp add mod ord setBg">
        <pc:chgData name="Gilberto Maldonado" userId="9243feaa-435a-4a5f-8f6f-0c893fa94da2" providerId="ADAL" clId="{31B02D00-27C4-914B-95FB-D087B6D0C6F8}" dt="2024-09-12T06:02:44.181" v="6139" actId="20577"/>
        <pc:sldMkLst>
          <pc:docMk/>
          <pc:sldMk cId="388084548" sldId="279"/>
        </pc:sldMkLst>
        <pc:spChg chg="mod">
          <ac:chgData name="Gilberto Maldonado" userId="9243feaa-435a-4a5f-8f6f-0c893fa94da2" providerId="ADAL" clId="{31B02D00-27C4-914B-95FB-D087B6D0C6F8}" dt="2024-09-12T05:59:58.799" v="6052" actId="27636"/>
          <ac:spMkLst>
            <pc:docMk/>
            <pc:sldMk cId="388084548" sldId="279"/>
            <ac:spMk id="2" creationId="{2CD1E20B-7FB5-5F12-EA54-A8DCF84C2973}"/>
          </ac:spMkLst>
        </pc:spChg>
        <pc:spChg chg="mod">
          <ac:chgData name="Gilberto Maldonado" userId="9243feaa-435a-4a5f-8f6f-0c893fa94da2" providerId="ADAL" clId="{31B02D00-27C4-914B-95FB-D087B6D0C6F8}" dt="2024-09-12T06:02:44.181" v="6139" actId="20577"/>
          <ac:spMkLst>
            <pc:docMk/>
            <pc:sldMk cId="388084548" sldId="279"/>
            <ac:spMk id="3" creationId="{3424EA99-4641-89A1-DAA5-76501E18CA69}"/>
          </ac:spMkLst>
        </pc:spChg>
        <pc:spChg chg="add del">
          <ac:chgData name="Gilberto Maldonado" userId="9243feaa-435a-4a5f-8f6f-0c893fa94da2" providerId="ADAL" clId="{31B02D00-27C4-914B-95FB-D087B6D0C6F8}" dt="2024-09-02T05:10:26.426" v="4119" actId="26606"/>
          <ac:spMkLst>
            <pc:docMk/>
            <pc:sldMk cId="388084548" sldId="279"/>
            <ac:spMk id="1031" creationId="{91DC6ABD-215C-4EA8-A483-CEF5B99AB385}"/>
          </ac:spMkLst>
        </pc:spChg>
        <pc:spChg chg="add del">
          <ac:chgData name="Gilberto Maldonado" userId="9243feaa-435a-4a5f-8f6f-0c893fa94da2" providerId="ADAL" clId="{31B02D00-27C4-914B-95FB-D087B6D0C6F8}" dt="2024-09-02T05:10:26.426" v="4119" actId="26606"/>
          <ac:spMkLst>
            <pc:docMk/>
            <pc:sldMk cId="388084548" sldId="279"/>
            <ac:spMk id="1037" creationId="{04357C93-F0CB-4A1C-8F77-4E9063789819}"/>
          </ac:spMkLst>
        </pc:spChg>
        <pc:spChg chg="add">
          <ac:chgData name="Gilberto Maldonado" userId="9243feaa-435a-4a5f-8f6f-0c893fa94da2" providerId="ADAL" clId="{31B02D00-27C4-914B-95FB-D087B6D0C6F8}" dt="2024-09-02T05:10:26.432" v="4120" actId="26606"/>
          <ac:spMkLst>
            <pc:docMk/>
            <pc:sldMk cId="388084548" sldId="279"/>
            <ac:spMk id="1039" creationId="{2B97F24A-32CE-4C1C-A50D-3016B394DCFB}"/>
          </ac:spMkLst>
        </pc:spChg>
        <pc:spChg chg="add">
          <ac:chgData name="Gilberto Maldonado" userId="9243feaa-435a-4a5f-8f6f-0c893fa94da2" providerId="ADAL" clId="{31B02D00-27C4-914B-95FB-D087B6D0C6F8}" dt="2024-09-02T05:10:26.432" v="4120" actId="26606"/>
          <ac:spMkLst>
            <pc:docMk/>
            <pc:sldMk cId="388084548" sldId="279"/>
            <ac:spMk id="1040" creationId="{CD8B4F24-440B-49E9-B85D-733523DC064B}"/>
          </ac:spMkLst>
        </pc:spChg>
        <pc:grpChg chg="add del">
          <ac:chgData name="Gilberto Maldonado" userId="9243feaa-435a-4a5f-8f6f-0c893fa94da2" providerId="ADAL" clId="{31B02D00-27C4-914B-95FB-D087B6D0C6F8}" dt="2024-09-02T05:10:26.426" v="4119" actId="26606"/>
          <ac:grpSpMkLst>
            <pc:docMk/>
            <pc:sldMk cId="388084548" sldId="279"/>
            <ac:grpSpMk id="1033" creationId="{3AF6A671-C637-4547-85F4-51B6D1881399}"/>
          </ac:grpSpMkLst>
        </pc:grpChg>
        <pc:picChg chg="add del mod">
          <ac:chgData name="Gilberto Maldonado" userId="9243feaa-435a-4a5f-8f6f-0c893fa94da2" providerId="ADAL" clId="{31B02D00-27C4-914B-95FB-D087B6D0C6F8}" dt="2024-09-12T05:50:21.241" v="5868" actId="1076"/>
          <ac:picMkLst>
            <pc:docMk/>
            <pc:sldMk cId="388084548" sldId="279"/>
            <ac:picMk id="1026" creationId="{B124DAC5-B24F-90B3-8129-6C0B46E84CF4}"/>
          </ac:picMkLst>
        </pc:picChg>
      </pc:sldChg>
      <pc:sldChg chg="modSp add mod">
        <pc:chgData name="Gilberto Maldonado" userId="9243feaa-435a-4a5f-8f6f-0c893fa94da2" providerId="ADAL" clId="{31B02D00-27C4-914B-95FB-D087B6D0C6F8}" dt="2024-09-12T06:30:53.179" v="6799" actId="14100"/>
        <pc:sldMkLst>
          <pc:docMk/>
          <pc:sldMk cId="1487661359" sldId="280"/>
        </pc:sldMkLst>
        <pc:spChg chg="mod">
          <ac:chgData name="Gilberto Maldonado" userId="9243feaa-435a-4a5f-8f6f-0c893fa94da2" providerId="ADAL" clId="{31B02D00-27C4-914B-95FB-D087B6D0C6F8}" dt="2024-09-12T06:30:53.179" v="6799" actId="14100"/>
          <ac:spMkLst>
            <pc:docMk/>
            <pc:sldMk cId="1487661359" sldId="280"/>
            <ac:spMk id="3" creationId="{41D7A8BB-F474-E3B7-3E47-00A0CBDD6682}"/>
          </ac:spMkLst>
        </pc:spChg>
      </pc:sldChg>
      <pc:sldChg chg="modSp add mod">
        <pc:chgData name="Gilberto Maldonado" userId="9243feaa-435a-4a5f-8f6f-0c893fa94da2" providerId="ADAL" clId="{31B02D00-27C4-914B-95FB-D087B6D0C6F8}" dt="2024-09-12T06:31:35.246" v="6815" actId="5793"/>
        <pc:sldMkLst>
          <pc:docMk/>
          <pc:sldMk cId="4203866216" sldId="281"/>
        </pc:sldMkLst>
        <pc:spChg chg="mod">
          <ac:chgData name="Gilberto Maldonado" userId="9243feaa-435a-4a5f-8f6f-0c893fa94da2" providerId="ADAL" clId="{31B02D00-27C4-914B-95FB-D087B6D0C6F8}" dt="2024-09-12T06:31:35.246" v="6815" actId="5793"/>
          <ac:spMkLst>
            <pc:docMk/>
            <pc:sldMk cId="4203866216" sldId="281"/>
            <ac:spMk id="3" creationId="{2E7C8FDC-73CE-5F2F-3851-49A843F6C961}"/>
          </ac:spMkLst>
        </pc:spChg>
      </pc:sldChg>
      <pc:sldChg chg="modSp add mod">
        <pc:chgData name="Gilberto Maldonado" userId="9243feaa-435a-4a5f-8f6f-0c893fa94da2" providerId="ADAL" clId="{31B02D00-27C4-914B-95FB-D087B6D0C6F8}" dt="2024-09-12T06:31:51.799" v="6841" actId="20577"/>
        <pc:sldMkLst>
          <pc:docMk/>
          <pc:sldMk cId="3264127624" sldId="282"/>
        </pc:sldMkLst>
        <pc:spChg chg="mod">
          <ac:chgData name="Gilberto Maldonado" userId="9243feaa-435a-4a5f-8f6f-0c893fa94da2" providerId="ADAL" clId="{31B02D00-27C4-914B-95FB-D087B6D0C6F8}" dt="2024-09-12T06:31:51.799" v="6841" actId="20577"/>
          <ac:spMkLst>
            <pc:docMk/>
            <pc:sldMk cId="3264127624" sldId="282"/>
            <ac:spMk id="3" creationId="{E2581B8C-B7DD-4116-B1B8-070A848ABB4A}"/>
          </ac:spMkLst>
        </pc:spChg>
      </pc:sldChg>
      <pc:sldChg chg="modSp add mod">
        <pc:chgData name="Gilberto Maldonado" userId="9243feaa-435a-4a5f-8f6f-0c893fa94da2" providerId="ADAL" clId="{31B02D00-27C4-914B-95FB-D087B6D0C6F8}" dt="2024-09-12T06:43:42.293" v="7271" actId="20577"/>
        <pc:sldMkLst>
          <pc:docMk/>
          <pc:sldMk cId="3143977117" sldId="283"/>
        </pc:sldMkLst>
        <pc:spChg chg="mod">
          <ac:chgData name="Gilberto Maldonado" userId="9243feaa-435a-4a5f-8f6f-0c893fa94da2" providerId="ADAL" clId="{31B02D00-27C4-914B-95FB-D087B6D0C6F8}" dt="2024-08-29T07:10:53.357" v="1268" actId="20577"/>
          <ac:spMkLst>
            <pc:docMk/>
            <pc:sldMk cId="3143977117" sldId="283"/>
            <ac:spMk id="2" creationId="{EE410FD1-86E0-1367-9B1C-FE37AD955A65}"/>
          </ac:spMkLst>
        </pc:spChg>
        <pc:spChg chg="mod">
          <ac:chgData name="Gilberto Maldonado" userId="9243feaa-435a-4a5f-8f6f-0c893fa94da2" providerId="ADAL" clId="{31B02D00-27C4-914B-95FB-D087B6D0C6F8}" dt="2024-09-12T06:43:42.293" v="7271" actId="20577"/>
          <ac:spMkLst>
            <pc:docMk/>
            <pc:sldMk cId="3143977117" sldId="283"/>
            <ac:spMk id="3" creationId="{3636EA54-DA56-39B7-1214-F04180005ED7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11:18.469" v="1297" actId="20577"/>
        <pc:sldMkLst>
          <pc:docMk/>
          <pc:sldMk cId="3605181952" sldId="284"/>
        </pc:sldMkLst>
        <pc:spChg chg="mod">
          <ac:chgData name="Gilberto Maldonado" userId="9243feaa-435a-4a5f-8f6f-0c893fa94da2" providerId="ADAL" clId="{31B02D00-27C4-914B-95FB-D087B6D0C6F8}" dt="2024-08-29T07:11:18.469" v="1297" actId="20577"/>
          <ac:spMkLst>
            <pc:docMk/>
            <pc:sldMk cId="3605181952" sldId="284"/>
            <ac:spMk id="2" creationId="{CD617D24-E8A6-E6DD-3F31-32E3831DE832}"/>
          </ac:spMkLst>
        </pc:spChg>
      </pc:sldChg>
      <pc:sldChg chg="modSp add mod">
        <pc:chgData name="Gilberto Maldonado" userId="9243feaa-435a-4a5f-8f6f-0c893fa94da2" providerId="ADAL" clId="{31B02D00-27C4-914B-95FB-D087B6D0C6F8}" dt="2024-09-12T06:32:14.108" v="6864" actId="20577"/>
        <pc:sldMkLst>
          <pc:docMk/>
          <pc:sldMk cId="1281293553" sldId="285"/>
        </pc:sldMkLst>
        <pc:spChg chg="mod">
          <ac:chgData name="Gilberto Maldonado" userId="9243feaa-435a-4a5f-8f6f-0c893fa94da2" providerId="ADAL" clId="{31B02D00-27C4-914B-95FB-D087B6D0C6F8}" dt="2024-08-29T07:11:49.490" v="1344" actId="20577"/>
          <ac:spMkLst>
            <pc:docMk/>
            <pc:sldMk cId="1281293553" sldId="285"/>
            <ac:spMk id="2" creationId="{43FF404F-C255-C2D5-4AF0-EA840313D625}"/>
          </ac:spMkLst>
        </pc:spChg>
        <pc:spChg chg="mod">
          <ac:chgData name="Gilberto Maldonado" userId="9243feaa-435a-4a5f-8f6f-0c893fa94da2" providerId="ADAL" clId="{31B02D00-27C4-914B-95FB-D087B6D0C6F8}" dt="2024-09-12T06:32:14.108" v="6864" actId="20577"/>
          <ac:spMkLst>
            <pc:docMk/>
            <pc:sldMk cId="1281293553" sldId="285"/>
            <ac:spMk id="3" creationId="{174D3F2F-224B-5487-DAFF-B4E6FEF922BA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19:58.351" v="1371" actId="20577"/>
        <pc:sldMkLst>
          <pc:docMk/>
          <pc:sldMk cId="253579369" sldId="286"/>
        </pc:sldMkLst>
        <pc:spChg chg="mod">
          <ac:chgData name="Gilberto Maldonado" userId="9243feaa-435a-4a5f-8f6f-0c893fa94da2" providerId="ADAL" clId="{31B02D00-27C4-914B-95FB-D087B6D0C6F8}" dt="2024-08-29T07:19:58.351" v="1371" actId="20577"/>
          <ac:spMkLst>
            <pc:docMk/>
            <pc:sldMk cId="253579369" sldId="286"/>
            <ac:spMk id="2" creationId="{A38880F7-5C6F-0CE8-3452-0B26D99BD0DB}"/>
          </ac:spMkLst>
        </pc:spChg>
        <pc:spChg chg="mod">
          <ac:chgData name="Gilberto Maldonado" userId="9243feaa-435a-4a5f-8f6f-0c893fa94da2" providerId="ADAL" clId="{31B02D00-27C4-914B-95FB-D087B6D0C6F8}" dt="2024-08-29T07:19:50.423" v="1361" actId="20577"/>
          <ac:spMkLst>
            <pc:docMk/>
            <pc:sldMk cId="253579369" sldId="286"/>
            <ac:spMk id="3" creationId="{9D67504D-AF4D-EE74-D4F5-FCE1695822BA}"/>
          </ac:spMkLst>
        </pc:spChg>
      </pc:sldChg>
      <pc:sldChg chg="modSp add mod">
        <pc:chgData name="Gilberto Maldonado" userId="9243feaa-435a-4a5f-8f6f-0c893fa94da2" providerId="ADAL" clId="{31B02D00-27C4-914B-95FB-D087B6D0C6F8}" dt="2024-08-29T07:21:06.347" v="1378" actId="14100"/>
        <pc:sldMkLst>
          <pc:docMk/>
          <pc:sldMk cId="2659369847" sldId="287"/>
        </pc:sldMkLst>
        <pc:spChg chg="mod">
          <ac:chgData name="Gilberto Maldonado" userId="9243feaa-435a-4a5f-8f6f-0c893fa94da2" providerId="ADAL" clId="{31B02D00-27C4-914B-95FB-D087B6D0C6F8}" dt="2024-08-29T07:21:06.347" v="1378" actId="14100"/>
          <ac:spMkLst>
            <pc:docMk/>
            <pc:sldMk cId="2659369847" sldId="287"/>
            <ac:spMk id="2" creationId="{D450D136-F286-CAEB-63EC-1DAA842E06FA}"/>
          </ac:spMkLst>
        </pc:spChg>
      </pc:sldChg>
      <pc:sldChg chg="addSp delSp modSp add mod ord">
        <pc:chgData name="Gilberto Maldonado" userId="9243feaa-435a-4a5f-8f6f-0c893fa94da2" providerId="ADAL" clId="{31B02D00-27C4-914B-95FB-D087B6D0C6F8}" dt="2024-09-24T04:14:58.902" v="7804" actId="20577"/>
        <pc:sldMkLst>
          <pc:docMk/>
          <pc:sldMk cId="482853843" sldId="288"/>
        </pc:sldMkLst>
        <pc:spChg chg="mod ord">
          <ac:chgData name="Gilberto Maldonado" userId="9243feaa-435a-4a5f-8f6f-0c893fa94da2" providerId="ADAL" clId="{31B02D00-27C4-914B-95FB-D087B6D0C6F8}" dt="2024-09-24T03:23:58.055" v="7297" actId="26606"/>
          <ac:spMkLst>
            <pc:docMk/>
            <pc:sldMk cId="482853843" sldId="288"/>
            <ac:spMk id="2" creationId="{E15931CC-5729-3AFA-8002-6E19F8EF8489}"/>
          </ac:spMkLst>
        </pc:spChg>
        <pc:spChg chg="mod">
          <ac:chgData name="Gilberto Maldonado" userId="9243feaa-435a-4a5f-8f6f-0c893fa94da2" providerId="ADAL" clId="{31B02D00-27C4-914B-95FB-D087B6D0C6F8}" dt="2024-09-24T04:14:58.902" v="7804" actId="20577"/>
          <ac:spMkLst>
            <pc:docMk/>
            <pc:sldMk cId="482853843" sldId="288"/>
            <ac:spMk id="3" creationId="{8B65F82E-E457-4933-260F-4C5D458124CD}"/>
          </ac:spMkLst>
        </pc:spChg>
        <pc:spChg chg="add del mod">
          <ac:chgData name="Gilberto Maldonado" userId="9243feaa-435a-4a5f-8f6f-0c893fa94da2" providerId="ADAL" clId="{31B02D00-27C4-914B-95FB-D087B6D0C6F8}" dt="2024-09-24T03:23:04.561" v="7284" actId="767"/>
          <ac:spMkLst>
            <pc:docMk/>
            <pc:sldMk cId="482853843" sldId="288"/>
            <ac:spMk id="4" creationId="{E8F8C148-DF34-159D-957A-C2AA6B2795AA}"/>
          </ac:spMkLst>
        </pc:spChg>
        <pc:spChg chg="add del mod">
          <ac:chgData name="Gilberto Maldonado" userId="9243feaa-435a-4a5f-8f6f-0c893fa94da2" providerId="ADAL" clId="{31B02D00-27C4-914B-95FB-D087B6D0C6F8}" dt="2024-09-24T03:23:03.901" v="7282" actId="767"/>
          <ac:spMkLst>
            <pc:docMk/>
            <pc:sldMk cId="482853843" sldId="288"/>
            <ac:spMk id="5" creationId="{DBEE3799-EFF4-5FEF-80DB-C7790BE3BA5A}"/>
          </ac:spMkLst>
        </pc:spChg>
        <pc:spChg chg="add del">
          <ac:chgData name="Gilberto Maldonado" userId="9243feaa-435a-4a5f-8f6f-0c893fa94da2" providerId="ADAL" clId="{31B02D00-27C4-914B-95FB-D087B6D0C6F8}" dt="2024-09-24T03:23:58.055" v="7297" actId="26606"/>
          <ac:spMkLst>
            <pc:docMk/>
            <pc:sldMk cId="482853843" sldId="288"/>
            <ac:spMk id="1038" creationId="{2C61293E-6EBE-43EF-A52C-9BEBFD7679D4}"/>
          </ac:spMkLst>
        </pc:spChg>
        <pc:spChg chg="add del">
          <ac:chgData name="Gilberto Maldonado" userId="9243feaa-435a-4a5f-8f6f-0c893fa94da2" providerId="ADAL" clId="{31B02D00-27C4-914B-95FB-D087B6D0C6F8}" dt="2024-09-24T03:23:58.055" v="7297" actId="26606"/>
          <ac:spMkLst>
            <pc:docMk/>
            <pc:sldMk cId="482853843" sldId="288"/>
            <ac:spMk id="1040" creationId="{21540236-BFD5-4A9D-8840-4703E7F76825}"/>
          </ac:spMkLst>
        </pc:spChg>
        <pc:spChg chg="add del">
          <ac:chgData name="Gilberto Maldonado" userId="9243feaa-435a-4a5f-8f6f-0c893fa94da2" providerId="ADAL" clId="{31B02D00-27C4-914B-95FB-D087B6D0C6F8}" dt="2024-09-24T03:23:37.409" v="7290" actId="26606"/>
          <ac:spMkLst>
            <pc:docMk/>
            <pc:sldMk cId="482853843" sldId="288"/>
            <ac:spMk id="1042" creationId="{04812C46-200A-4DEB-A05E-3ED6C68C2387}"/>
          </ac:spMkLst>
        </pc:spChg>
        <pc:spChg chg="add del">
          <ac:chgData name="Gilberto Maldonado" userId="9243feaa-435a-4a5f-8f6f-0c893fa94da2" providerId="ADAL" clId="{31B02D00-27C4-914B-95FB-D087B6D0C6F8}" dt="2024-09-24T03:23:37.409" v="7290" actId="26606"/>
          <ac:spMkLst>
            <pc:docMk/>
            <pc:sldMk cId="482853843" sldId="288"/>
            <ac:spMk id="1043" creationId="{D1EA859B-E555-4109-94F3-6700E046E008}"/>
          </ac:spMkLst>
        </pc:spChg>
        <pc:spChg chg="add del">
          <ac:chgData name="Gilberto Maldonado" userId="9243feaa-435a-4a5f-8f6f-0c893fa94da2" providerId="ADAL" clId="{31B02D00-27C4-914B-95FB-D087B6D0C6F8}" dt="2024-09-24T03:23:42.068" v="7292" actId="26606"/>
          <ac:spMkLst>
            <pc:docMk/>
            <pc:sldMk cId="482853843" sldId="288"/>
            <ac:spMk id="1046" creationId="{12609869-9E80-471B-A487-A53288E0E791}"/>
          </ac:spMkLst>
        </pc:spChg>
        <pc:spChg chg="add del">
          <ac:chgData name="Gilberto Maldonado" userId="9243feaa-435a-4a5f-8f6f-0c893fa94da2" providerId="ADAL" clId="{31B02D00-27C4-914B-95FB-D087B6D0C6F8}" dt="2024-09-24T03:23:42.068" v="7292" actId="26606"/>
          <ac:spMkLst>
            <pc:docMk/>
            <pc:sldMk cId="482853843" sldId="288"/>
            <ac:spMk id="1048" creationId="{7004738A-9D34-43E8-97D2-CA0EED4F8BE0}"/>
          </ac:spMkLst>
        </pc:spChg>
        <pc:spChg chg="add del">
          <ac:chgData name="Gilberto Maldonado" userId="9243feaa-435a-4a5f-8f6f-0c893fa94da2" providerId="ADAL" clId="{31B02D00-27C4-914B-95FB-D087B6D0C6F8}" dt="2024-09-24T03:23:42.068" v="7292" actId="26606"/>
          <ac:spMkLst>
            <pc:docMk/>
            <pc:sldMk cId="482853843" sldId="288"/>
            <ac:spMk id="1049" creationId="{B8B8D07F-F13E-443E-BA68-2D26672D76B9}"/>
          </ac:spMkLst>
        </pc:spChg>
        <pc:spChg chg="add del">
          <ac:chgData name="Gilberto Maldonado" userId="9243feaa-435a-4a5f-8f6f-0c893fa94da2" providerId="ADAL" clId="{31B02D00-27C4-914B-95FB-D087B6D0C6F8}" dt="2024-09-24T03:23:42.068" v="7292" actId="26606"/>
          <ac:spMkLst>
            <pc:docMk/>
            <pc:sldMk cId="482853843" sldId="288"/>
            <ac:spMk id="1051" creationId="{2813A4FA-24A5-41ED-A534-3807D1B2F344}"/>
          </ac:spMkLst>
        </pc:spChg>
        <pc:spChg chg="add del">
          <ac:chgData name="Gilberto Maldonado" userId="9243feaa-435a-4a5f-8f6f-0c893fa94da2" providerId="ADAL" clId="{31B02D00-27C4-914B-95FB-D087B6D0C6F8}" dt="2024-09-24T03:23:42.068" v="7292" actId="26606"/>
          <ac:spMkLst>
            <pc:docMk/>
            <pc:sldMk cId="482853843" sldId="288"/>
            <ac:spMk id="1053" creationId="{C3944F27-CA70-4E84-A51A-E6BF89558979}"/>
          </ac:spMkLst>
        </pc:spChg>
        <pc:spChg chg="add del">
          <ac:chgData name="Gilberto Maldonado" userId="9243feaa-435a-4a5f-8f6f-0c893fa94da2" providerId="ADAL" clId="{31B02D00-27C4-914B-95FB-D087B6D0C6F8}" dt="2024-09-24T03:23:53.647" v="7294" actId="26606"/>
          <ac:spMkLst>
            <pc:docMk/>
            <pc:sldMk cId="482853843" sldId="288"/>
            <ac:spMk id="1055" creationId="{D1D34770-47A8-402C-AF23-2B653F2D88C1}"/>
          </ac:spMkLst>
        </pc:spChg>
        <pc:spChg chg="add del">
          <ac:chgData name="Gilberto Maldonado" userId="9243feaa-435a-4a5f-8f6f-0c893fa94da2" providerId="ADAL" clId="{31B02D00-27C4-914B-95FB-D087B6D0C6F8}" dt="2024-09-24T03:23:58.049" v="7296" actId="26606"/>
          <ac:spMkLst>
            <pc:docMk/>
            <pc:sldMk cId="482853843" sldId="288"/>
            <ac:spMk id="1057" creationId="{362810D9-2C5A-477D-949C-C191895477F3}"/>
          </ac:spMkLst>
        </pc:spChg>
        <pc:spChg chg="add del">
          <ac:chgData name="Gilberto Maldonado" userId="9243feaa-435a-4a5f-8f6f-0c893fa94da2" providerId="ADAL" clId="{31B02D00-27C4-914B-95FB-D087B6D0C6F8}" dt="2024-09-24T03:23:58.049" v="7296" actId="26606"/>
          <ac:spMkLst>
            <pc:docMk/>
            <pc:sldMk cId="482853843" sldId="288"/>
            <ac:spMk id="1058" creationId="{081E4A58-353D-44AE-B2FC-2A74E2E400F7}"/>
          </ac:spMkLst>
        </pc:spChg>
        <pc:spChg chg="add">
          <ac:chgData name="Gilberto Maldonado" userId="9243feaa-435a-4a5f-8f6f-0c893fa94da2" providerId="ADAL" clId="{31B02D00-27C4-914B-95FB-D087B6D0C6F8}" dt="2024-09-24T03:23:58.055" v="7297" actId="26606"/>
          <ac:spMkLst>
            <pc:docMk/>
            <pc:sldMk cId="482853843" sldId="288"/>
            <ac:spMk id="1060" creationId="{F13C74B1-5B17-4795-BED0-7140497B445A}"/>
          </ac:spMkLst>
        </pc:spChg>
        <pc:spChg chg="add">
          <ac:chgData name="Gilberto Maldonado" userId="9243feaa-435a-4a5f-8f6f-0c893fa94da2" providerId="ADAL" clId="{31B02D00-27C4-914B-95FB-D087B6D0C6F8}" dt="2024-09-24T03:23:58.055" v="7297" actId="26606"/>
          <ac:spMkLst>
            <pc:docMk/>
            <pc:sldMk cId="482853843" sldId="288"/>
            <ac:spMk id="1061" creationId="{D4974D33-8DC5-464E-8C6D-BE58F0669C17}"/>
          </ac:spMkLst>
        </pc:spChg>
        <pc:picChg chg="mod ord">
          <ac:chgData name="Gilberto Maldonado" userId="9243feaa-435a-4a5f-8f6f-0c893fa94da2" providerId="ADAL" clId="{31B02D00-27C4-914B-95FB-D087B6D0C6F8}" dt="2024-09-24T03:23:58.055" v="7297" actId="26606"/>
          <ac:picMkLst>
            <pc:docMk/>
            <pc:sldMk cId="482853843" sldId="288"/>
            <ac:picMk id="1026" creationId="{B73D521A-B531-0CE4-C628-6BD13F7BF2C9}"/>
          </ac:picMkLst>
        </pc:picChg>
      </pc:sldChg>
      <pc:sldChg chg="addSp modSp add mod ord">
        <pc:chgData name="Gilberto Maldonado" userId="9243feaa-435a-4a5f-8f6f-0c893fa94da2" providerId="ADAL" clId="{31B02D00-27C4-914B-95FB-D087B6D0C6F8}" dt="2024-09-01T05:33:00.041" v="4114"/>
        <pc:sldMkLst>
          <pc:docMk/>
          <pc:sldMk cId="392452160" sldId="289"/>
        </pc:sldMkLst>
        <pc:spChg chg="mod">
          <ac:chgData name="Gilberto Maldonado" userId="9243feaa-435a-4a5f-8f6f-0c893fa94da2" providerId="ADAL" clId="{31B02D00-27C4-914B-95FB-D087B6D0C6F8}" dt="2024-09-01T04:47:53.882" v="3009" actId="20577"/>
          <ac:spMkLst>
            <pc:docMk/>
            <pc:sldMk cId="392452160" sldId="289"/>
            <ac:spMk id="2" creationId="{C941F965-1C7F-4998-95D8-A5E148C09605}"/>
          </ac:spMkLst>
        </pc:spChg>
        <pc:spChg chg="mod">
          <ac:chgData name="Gilberto Maldonado" userId="9243feaa-435a-4a5f-8f6f-0c893fa94da2" providerId="ADAL" clId="{31B02D00-27C4-914B-95FB-D087B6D0C6F8}" dt="2024-09-01T05:21:04.725" v="4070" actId="20577"/>
          <ac:spMkLst>
            <pc:docMk/>
            <pc:sldMk cId="392452160" sldId="289"/>
            <ac:spMk id="3" creationId="{6ED84E70-D856-B2B0-E2D9-421A9206E210}"/>
          </ac:spMkLst>
        </pc:spChg>
        <pc:spChg chg="mod">
          <ac:chgData name="Gilberto Maldonado" userId="9243feaa-435a-4a5f-8f6f-0c893fa94da2" providerId="ADAL" clId="{31B02D00-27C4-914B-95FB-D087B6D0C6F8}" dt="2024-09-01T05:27:47.730" v="4099" actId="255"/>
          <ac:spMkLst>
            <pc:docMk/>
            <pc:sldMk cId="392452160" sldId="289"/>
            <ac:spMk id="18" creationId="{2DF62EE6-9A67-7C55-E19D-51CF4D5699ED}"/>
          </ac:spMkLst>
        </pc:spChg>
        <pc:spChg chg="mod">
          <ac:chgData name="Gilberto Maldonado" userId="9243feaa-435a-4a5f-8f6f-0c893fa94da2" providerId="ADAL" clId="{31B02D00-27C4-914B-95FB-D087B6D0C6F8}" dt="2024-09-01T05:27:38.370" v="4096" actId="27636"/>
          <ac:spMkLst>
            <pc:docMk/>
            <pc:sldMk cId="392452160" sldId="289"/>
            <ac:spMk id="21" creationId="{94DD8BF0-E83C-CBF7-5449-5BFF84FFAC33}"/>
          </ac:spMkLst>
        </pc:spChg>
        <pc:spChg chg="mod">
          <ac:chgData name="Gilberto Maldonado" userId="9243feaa-435a-4a5f-8f6f-0c893fa94da2" providerId="ADAL" clId="{31B02D00-27C4-914B-95FB-D087B6D0C6F8}" dt="2024-09-01T05:29:36.572" v="4111" actId="1076"/>
          <ac:spMkLst>
            <pc:docMk/>
            <pc:sldMk cId="392452160" sldId="289"/>
            <ac:spMk id="22" creationId="{255C0A17-CBE1-0AB5-0F01-D505A2E8DE1F}"/>
          </ac:spMkLst>
        </pc:spChg>
        <pc:spChg chg="mod">
          <ac:chgData name="Gilberto Maldonado" userId="9243feaa-435a-4a5f-8f6f-0c893fa94da2" providerId="ADAL" clId="{31B02D00-27C4-914B-95FB-D087B6D0C6F8}" dt="2024-09-01T05:28:27.945" v="4105" actId="255"/>
          <ac:spMkLst>
            <pc:docMk/>
            <pc:sldMk cId="392452160" sldId="289"/>
            <ac:spMk id="25" creationId="{9A999BC3-345B-EE3A-1296-59B0FF7B3FC1}"/>
          </ac:spMkLst>
        </pc:spChg>
        <pc:spChg chg="mod">
          <ac:chgData name="Gilberto Maldonado" userId="9243feaa-435a-4a5f-8f6f-0c893fa94da2" providerId="ADAL" clId="{31B02D00-27C4-914B-95FB-D087B6D0C6F8}" dt="2024-09-01T05:28:07.836" v="4102" actId="255"/>
          <ac:spMkLst>
            <pc:docMk/>
            <pc:sldMk cId="392452160" sldId="289"/>
            <ac:spMk id="26" creationId="{A3324C21-C329-932A-36C0-1B726D33CA4F}"/>
          </ac:spMkLst>
        </pc:spChg>
        <pc:picChg chg="add mod">
          <ac:chgData name="Gilberto Maldonado" userId="9243feaa-435a-4a5f-8f6f-0c893fa94da2" providerId="ADAL" clId="{31B02D00-27C4-914B-95FB-D087B6D0C6F8}" dt="2024-09-01T05:33:00.041" v="4114"/>
          <ac:picMkLst>
            <pc:docMk/>
            <pc:sldMk cId="392452160" sldId="289"/>
            <ac:picMk id="4" creationId="{DA4DFA1B-0040-87F3-6778-F29AB6524019}"/>
          </ac:picMkLst>
        </pc:picChg>
      </pc:sldChg>
      <pc:sldChg chg="modSp mod">
        <pc:chgData name="Gilberto Maldonado" userId="9243feaa-435a-4a5f-8f6f-0c893fa94da2" providerId="ADAL" clId="{31B02D00-27C4-914B-95FB-D087B6D0C6F8}" dt="2024-09-10T04:37:16.703" v="4139" actId="14100"/>
        <pc:sldMkLst>
          <pc:docMk/>
          <pc:sldMk cId="878679223" sldId="294"/>
        </pc:sldMkLst>
        <pc:picChg chg="mod">
          <ac:chgData name="Gilberto Maldonado" userId="9243feaa-435a-4a5f-8f6f-0c893fa94da2" providerId="ADAL" clId="{31B02D00-27C4-914B-95FB-D087B6D0C6F8}" dt="2024-09-10T04:37:16.703" v="4139" actId="14100"/>
          <ac:picMkLst>
            <pc:docMk/>
            <pc:sldMk cId="878679223" sldId="294"/>
            <ac:picMk id="4" creationId="{0273436D-19D6-D0A5-F8D3-BE9D3C279103}"/>
          </ac:picMkLst>
        </pc:picChg>
      </pc:sldChg>
      <pc:sldChg chg="modSp mod setBg">
        <pc:chgData name="Gilberto Maldonado" userId="9243feaa-435a-4a5f-8f6f-0c893fa94da2" providerId="ADAL" clId="{31B02D00-27C4-914B-95FB-D087B6D0C6F8}" dt="2024-09-10T05:26:59.610" v="4993"/>
        <pc:sldMkLst>
          <pc:docMk/>
          <pc:sldMk cId="615135115" sldId="295"/>
        </pc:sldMkLst>
        <pc:spChg chg="mod">
          <ac:chgData name="Gilberto Maldonado" userId="9243feaa-435a-4a5f-8f6f-0c893fa94da2" providerId="ADAL" clId="{31B02D00-27C4-914B-95FB-D087B6D0C6F8}" dt="2024-09-10T04:40:16.345" v="4162" actId="1076"/>
          <ac:spMkLst>
            <pc:docMk/>
            <pc:sldMk cId="615135115" sldId="295"/>
            <ac:spMk id="2" creationId="{6745599C-13FF-4137-9489-722016C82EFA}"/>
          </ac:spMkLst>
        </pc:spChg>
      </pc:sldChg>
      <pc:sldChg chg="modSp del mod">
        <pc:chgData name="Gilberto Maldonado" userId="9243feaa-435a-4a5f-8f6f-0c893fa94da2" providerId="ADAL" clId="{31B02D00-27C4-914B-95FB-D087B6D0C6F8}" dt="2024-09-10T04:51:05.053" v="4219" actId="2696"/>
        <pc:sldMkLst>
          <pc:docMk/>
          <pc:sldMk cId="3603933562" sldId="304"/>
        </pc:sldMkLst>
        <pc:picChg chg="mod">
          <ac:chgData name="Gilberto Maldonado" userId="9243feaa-435a-4a5f-8f6f-0c893fa94da2" providerId="ADAL" clId="{31B02D00-27C4-914B-95FB-D087B6D0C6F8}" dt="2024-09-10T04:48:40.854" v="4198" actId="1076"/>
          <ac:picMkLst>
            <pc:docMk/>
            <pc:sldMk cId="3603933562" sldId="304"/>
            <ac:picMk id="5" creationId="{1E2A8CC8-4B62-6BDA-39CF-04EF87845AD6}"/>
          </ac:picMkLst>
        </pc:picChg>
      </pc:sldChg>
      <pc:sldChg chg="del">
        <pc:chgData name="Gilberto Maldonado" userId="9243feaa-435a-4a5f-8f6f-0c893fa94da2" providerId="ADAL" clId="{31B02D00-27C4-914B-95FB-D087B6D0C6F8}" dt="2024-09-10T04:54:47.894" v="4252" actId="2696"/>
        <pc:sldMkLst>
          <pc:docMk/>
          <pc:sldMk cId="4263103935" sldId="305"/>
        </pc:sldMkLst>
      </pc:sldChg>
      <pc:sldChg chg="addSp delSp modSp mod">
        <pc:chgData name="Gilberto Maldonado" userId="9243feaa-435a-4a5f-8f6f-0c893fa94da2" providerId="ADAL" clId="{31B02D00-27C4-914B-95FB-D087B6D0C6F8}" dt="2024-09-10T04:56:50.686" v="4327" actId="20577"/>
        <pc:sldMkLst>
          <pc:docMk/>
          <pc:sldMk cId="1939235263" sldId="306"/>
        </pc:sldMkLst>
        <pc:spChg chg="add mod">
          <ac:chgData name="Gilberto Maldonado" userId="9243feaa-435a-4a5f-8f6f-0c893fa94da2" providerId="ADAL" clId="{31B02D00-27C4-914B-95FB-D087B6D0C6F8}" dt="2024-09-10T04:56:50.686" v="4327" actId="20577"/>
          <ac:spMkLst>
            <pc:docMk/>
            <pc:sldMk cId="1939235263" sldId="306"/>
            <ac:spMk id="3" creationId="{170943FF-750D-E226-21EF-7F9B92760E0E}"/>
          </ac:spMkLst>
        </pc:spChg>
        <pc:spChg chg="add mod">
          <ac:chgData name="Gilberto Maldonado" userId="9243feaa-435a-4a5f-8f6f-0c893fa94da2" providerId="ADAL" clId="{31B02D00-27C4-914B-95FB-D087B6D0C6F8}" dt="2024-09-10T04:55:14.301" v="4255"/>
          <ac:spMkLst>
            <pc:docMk/>
            <pc:sldMk cId="1939235263" sldId="306"/>
            <ac:spMk id="4" creationId="{30EA51D9-332F-1C57-1AD4-E4E21F7D9369}"/>
          </ac:spMkLst>
        </pc:spChg>
        <pc:spChg chg="del">
          <ac:chgData name="Gilberto Maldonado" userId="9243feaa-435a-4a5f-8f6f-0c893fa94da2" providerId="ADAL" clId="{31B02D00-27C4-914B-95FB-D087B6D0C6F8}" dt="2024-09-10T04:55:20.716" v="4256" actId="478"/>
          <ac:spMkLst>
            <pc:docMk/>
            <pc:sldMk cId="1939235263" sldId="306"/>
            <ac:spMk id="8" creationId="{71F82D85-1D17-288B-D020-14F57080B457}"/>
          </ac:spMkLst>
        </pc:spChg>
        <pc:picChg chg="mod">
          <ac:chgData name="Gilberto Maldonado" userId="9243feaa-435a-4a5f-8f6f-0c893fa94da2" providerId="ADAL" clId="{31B02D00-27C4-914B-95FB-D087B6D0C6F8}" dt="2024-09-10T04:55:42.276" v="4259" actId="1076"/>
          <ac:picMkLst>
            <pc:docMk/>
            <pc:sldMk cId="1939235263" sldId="306"/>
            <ac:picMk id="2" creationId="{7E1330F4-7159-0779-F6FE-40718E14D3DE}"/>
          </ac:picMkLst>
        </pc:picChg>
      </pc:sldChg>
      <pc:sldChg chg="modSp mod">
        <pc:chgData name="Gilberto Maldonado" userId="9243feaa-435a-4a5f-8f6f-0c893fa94da2" providerId="ADAL" clId="{31B02D00-27C4-914B-95FB-D087B6D0C6F8}" dt="2024-09-10T04:57:24.088" v="4371" actId="313"/>
        <pc:sldMkLst>
          <pc:docMk/>
          <pc:sldMk cId="2575382897" sldId="307"/>
        </pc:sldMkLst>
        <pc:spChg chg="mod">
          <ac:chgData name="Gilberto Maldonado" userId="9243feaa-435a-4a5f-8f6f-0c893fa94da2" providerId="ADAL" clId="{31B02D00-27C4-914B-95FB-D087B6D0C6F8}" dt="2024-09-10T04:57:24.088" v="4371" actId="313"/>
          <ac:spMkLst>
            <pc:docMk/>
            <pc:sldMk cId="2575382897" sldId="307"/>
            <ac:spMk id="6" creationId="{FC26BF7A-7265-9AD5-5164-D1D4F48F7404}"/>
          </ac:spMkLst>
        </pc:spChg>
      </pc:sldChg>
      <pc:sldChg chg="modSp del mod">
        <pc:chgData name="Gilberto Maldonado" userId="9243feaa-435a-4a5f-8f6f-0c893fa94da2" providerId="ADAL" clId="{31B02D00-27C4-914B-95FB-D087B6D0C6F8}" dt="2024-09-10T05:22:07.941" v="4523" actId="2696"/>
        <pc:sldMkLst>
          <pc:docMk/>
          <pc:sldMk cId="115659752" sldId="310"/>
        </pc:sldMkLst>
        <pc:picChg chg="mod">
          <ac:chgData name="Gilberto Maldonado" userId="9243feaa-435a-4a5f-8f6f-0c893fa94da2" providerId="ADAL" clId="{31B02D00-27C4-914B-95FB-D087B6D0C6F8}" dt="2024-09-10T05:17:26.578" v="4486" actId="1076"/>
          <ac:picMkLst>
            <pc:docMk/>
            <pc:sldMk cId="115659752" sldId="310"/>
            <ac:picMk id="4" creationId="{AB616D00-4CA0-DFDB-31BA-587F8E742DA1}"/>
          </ac:picMkLst>
        </pc:picChg>
      </pc:sldChg>
      <pc:sldChg chg="addSp delSp modSp mod setBg addAnim delAnim">
        <pc:chgData name="Gilberto Maldonado" userId="9243feaa-435a-4a5f-8f6f-0c893fa94da2" providerId="ADAL" clId="{31B02D00-27C4-914B-95FB-D087B6D0C6F8}" dt="2024-09-12T05:39:34.714" v="5483" actId="20577"/>
        <pc:sldMkLst>
          <pc:docMk/>
          <pc:sldMk cId="3165793527" sldId="311"/>
        </pc:sldMkLst>
        <pc:spChg chg="mod">
          <ac:chgData name="Gilberto Maldonado" userId="9243feaa-435a-4a5f-8f6f-0c893fa94da2" providerId="ADAL" clId="{31B02D00-27C4-914B-95FB-D087B6D0C6F8}" dt="2024-09-12T05:39:34.714" v="5483" actId="20577"/>
          <ac:spMkLst>
            <pc:docMk/>
            <pc:sldMk cId="3165793527" sldId="311"/>
            <ac:spMk id="2" creationId="{0C08864E-9C49-A82B-E917-667B2B151FFF}"/>
          </ac:spMkLst>
        </pc:spChg>
        <pc:spChg chg="mod">
          <ac:chgData name="Gilberto Maldonado" userId="9243feaa-435a-4a5f-8f6f-0c893fa94da2" providerId="ADAL" clId="{31B02D00-27C4-914B-95FB-D087B6D0C6F8}" dt="2024-09-10T05:22:41.768" v="4527" actId="26606"/>
          <ac:spMkLst>
            <pc:docMk/>
            <pc:sldMk cId="3165793527" sldId="311"/>
            <ac:spMk id="3" creationId="{7B03244E-7946-446A-1699-721F04D02926}"/>
          </ac:spMkLst>
        </pc:spChg>
        <pc:spChg chg="add del">
          <ac:chgData name="Gilberto Maldonado" userId="9243feaa-435a-4a5f-8f6f-0c893fa94da2" providerId="ADAL" clId="{31B02D00-27C4-914B-95FB-D087B6D0C6F8}" dt="2024-09-10T05:22:41.761" v="4526" actId="26606"/>
          <ac:spMkLst>
            <pc:docMk/>
            <pc:sldMk cId="3165793527" sldId="311"/>
            <ac:spMk id="10" creationId="{0671A8AE-40A1-4631-A6B8-581AFF065482}"/>
          </ac:spMkLst>
        </pc:spChg>
        <pc:spChg chg="add del">
          <ac:chgData name="Gilberto Maldonado" userId="9243feaa-435a-4a5f-8f6f-0c893fa94da2" providerId="ADAL" clId="{31B02D00-27C4-914B-95FB-D087B6D0C6F8}" dt="2024-09-10T05:22:41.761" v="4526" actId="26606"/>
          <ac:spMkLst>
            <pc:docMk/>
            <pc:sldMk cId="3165793527" sldId="311"/>
            <ac:spMk id="12" creationId="{AB58EF07-17C2-48CF-ABB0-EEF1F17CB8F0}"/>
          </ac:spMkLst>
        </pc:spChg>
        <pc:spChg chg="add del">
          <ac:chgData name="Gilberto Maldonado" userId="9243feaa-435a-4a5f-8f6f-0c893fa94da2" providerId="ADAL" clId="{31B02D00-27C4-914B-95FB-D087B6D0C6F8}" dt="2024-09-10T05:22:41.761" v="4526" actId="26606"/>
          <ac:spMkLst>
            <pc:docMk/>
            <pc:sldMk cId="3165793527" sldId="311"/>
            <ac:spMk id="14" creationId="{AF2F604E-43BE-4DC3-B983-E071523364F8}"/>
          </ac:spMkLst>
        </pc:spChg>
        <pc:spChg chg="add del">
          <ac:chgData name="Gilberto Maldonado" userId="9243feaa-435a-4a5f-8f6f-0c893fa94da2" providerId="ADAL" clId="{31B02D00-27C4-914B-95FB-D087B6D0C6F8}" dt="2024-09-10T05:22:41.761" v="4526" actId="26606"/>
          <ac:spMkLst>
            <pc:docMk/>
            <pc:sldMk cId="3165793527" sldId="311"/>
            <ac:spMk id="16" creationId="{08C9B587-E65E-4B52-B37C-ABEBB6E87928}"/>
          </ac:spMkLst>
        </pc:spChg>
        <pc:spChg chg="add">
          <ac:chgData name="Gilberto Maldonado" userId="9243feaa-435a-4a5f-8f6f-0c893fa94da2" providerId="ADAL" clId="{31B02D00-27C4-914B-95FB-D087B6D0C6F8}" dt="2024-09-10T05:22:41.768" v="4527" actId="26606"/>
          <ac:spMkLst>
            <pc:docMk/>
            <pc:sldMk cId="3165793527" sldId="311"/>
            <ac:spMk id="18" creationId="{526E0BFB-CDF1-4990-8C11-AC849311E0A8}"/>
          </ac:spMkLst>
        </pc:spChg>
        <pc:spChg chg="add">
          <ac:chgData name="Gilberto Maldonado" userId="9243feaa-435a-4a5f-8f6f-0c893fa94da2" providerId="ADAL" clId="{31B02D00-27C4-914B-95FB-D087B6D0C6F8}" dt="2024-09-10T05:22:41.768" v="4527" actId="26606"/>
          <ac:spMkLst>
            <pc:docMk/>
            <pc:sldMk cId="3165793527" sldId="311"/>
            <ac:spMk id="19" creationId="{6069A1F8-9BEB-4786-9694-FC48B2D75D21}"/>
          </ac:spMkLst>
        </pc:spChg>
        <pc:spChg chg="add">
          <ac:chgData name="Gilberto Maldonado" userId="9243feaa-435a-4a5f-8f6f-0c893fa94da2" providerId="ADAL" clId="{31B02D00-27C4-914B-95FB-D087B6D0C6F8}" dt="2024-09-10T05:22:41.768" v="4527" actId="26606"/>
          <ac:spMkLst>
            <pc:docMk/>
            <pc:sldMk cId="3165793527" sldId="311"/>
            <ac:spMk id="20" creationId="{AF2F604E-43BE-4DC3-B983-E071523364F8}"/>
          </ac:spMkLst>
        </pc:spChg>
        <pc:spChg chg="add">
          <ac:chgData name="Gilberto Maldonado" userId="9243feaa-435a-4a5f-8f6f-0c893fa94da2" providerId="ADAL" clId="{31B02D00-27C4-914B-95FB-D087B6D0C6F8}" dt="2024-09-10T05:22:41.768" v="4527" actId="26606"/>
          <ac:spMkLst>
            <pc:docMk/>
            <pc:sldMk cId="3165793527" sldId="311"/>
            <ac:spMk id="21" creationId="{08C9B587-E65E-4B52-B37C-ABEBB6E87928}"/>
          </ac:spMkLst>
        </pc:spChg>
        <pc:picChg chg="mod ord">
          <ac:chgData name="Gilberto Maldonado" userId="9243feaa-435a-4a5f-8f6f-0c893fa94da2" providerId="ADAL" clId="{31B02D00-27C4-914B-95FB-D087B6D0C6F8}" dt="2024-09-10T05:22:41.768" v="4527" actId="26606"/>
          <ac:picMkLst>
            <pc:docMk/>
            <pc:sldMk cId="3165793527" sldId="311"/>
            <ac:picMk id="5" creationId="{4C87D452-3547-5E1C-4B7D-4132622D751E}"/>
          </ac:picMkLst>
        </pc:picChg>
      </pc:sldChg>
      <pc:sldChg chg="addSp delSp modSp mod">
        <pc:chgData name="Gilberto Maldonado" userId="9243feaa-435a-4a5f-8f6f-0c893fa94da2" providerId="ADAL" clId="{31B02D00-27C4-914B-95FB-D087B6D0C6F8}" dt="2024-09-12T05:40:33.804" v="5484" actId="1076"/>
        <pc:sldMkLst>
          <pc:docMk/>
          <pc:sldMk cId="961317028" sldId="312"/>
        </pc:sldMkLst>
        <pc:spChg chg="mod">
          <ac:chgData name="Gilberto Maldonado" userId="9243feaa-435a-4a5f-8f6f-0c893fa94da2" providerId="ADAL" clId="{31B02D00-27C4-914B-95FB-D087B6D0C6F8}" dt="2024-09-11T06:05:36.698" v="5079" actId="20577"/>
          <ac:spMkLst>
            <pc:docMk/>
            <pc:sldMk cId="961317028" sldId="312"/>
            <ac:spMk id="2" creationId="{0C08864E-9C49-A82B-E917-667B2B151FFF}"/>
          </ac:spMkLst>
        </pc:spChg>
        <pc:spChg chg="del">
          <ac:chgData name="Gilberto Maldonado" userId="9243feaa-435a-4a5f-8f6f-0c893fa94da2" providerId="ADAL" clId="{31B02D00-27C4-914B-95FB-D087B6D0C6F8}" dt="2024-09-11T06:04:03.221" v="5005" actId="478"/>
          <ac:spMkLst>
            <pc:docMk/>
            <pc:sldMk cId="961317028" sldId="312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31B02D00-27C4-914B-95FB-D087B6D0C6F8}" dt="2024-09-11T06:04:07.050" v="5007" actId="478"/>
          <ac:spMkLst>
            <pc:docMk/>
            <pc:sldMk cId="961317028" sldId="312"/>
            <ac:spMk id="6" creationId="{D5E07E18-8D41-CA76-1402-650324968E82}"/>
          </ac:spMkLst>
        </pc:spChg>
        <pc:picChg chg="mod">
          <ac:chgData name="Gilberto Maldonado" userId="9243feaa-435a-4a5f-8f6f-0c893fa94da2" providerId="ADAL" clId="{31B02D00-27C4-914B-95FB-D087B6D0C6F8}" dt="2024-09-12T05:40:33.804" v="5484" actId="1076"/>
          <ac:picMkLst>
            <pc:docMk/>
            <pc:sldMk cId="961317028" sldId="312"/>
            <ac:picMk id="4" creationId="{9358FCF0-C3CC-1F26-4B3F-704F478BB3AB}"/>
          </ac:picMkLst>
        </pc:picChg>
      </pc:sldChg>
      <pc:sldChg chg="addSp delSp modSp mod">
        <pc:chgData name="Gilberto Maldonado" userId="9243feaa-435a-4a5f-8f6f-0c893fa94da2" providerId="ADAL" clId="{31B02D00-27C4-914B-95FB-D087B6D0C6F8}" dt="2024-09-11T06:08:02.984" v="5189" actId="1076"/>
        <pc:sldMkLst>
          <pc:docMk/>
          <pc:sldMk cId="3971059953" sldId="313"/>
        </pc:sldMkLst>
        <pc:spChg chg="mod">
          <ac:chgData name="Gilberto Maldonado" userId="9243feaa-435a-4a5f-8f6f-0c893fa94da2" providerId="ADAL" clId="{31B02D00-27C4-914B-95FB-D087B6D0C6F8}" dt="2024-09-11T06:08:02.984" v="5189" actId="1076"/>
          <ac:spMkLst>
            <pc:docMk/>
            <pc:sldMk cId="3971059953" sldId="313"/>
            <ac:spMk id="2" creationId="{0C08864E-9C49-A82B-E917-667B2B151FFF}"/>
          </ac:spMkLst>
        </pc:spChg>
        <pc:spChg chg="del">
          <ac:chgData name="Gilberto Maldonado" userId="9243feaa-435a-4a5f-8f6f-0c893fa94da2" providerId="ADAL" clId="{31B02D00-27C4-914B-95FB-D087B6D0C6F8}" dt="2024-09-11T06:05:53.939" v="5081" actId="478"/>
          <ac:spMkLst>
            <pc:docMk/>
            <pc:sldMk cId="3971059953" sldId="313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31B02D00-27C4-914B-95FB-D087B6D0C6F8}" dt="2024-09-11T06:05:57.984" v="5082" actId="478"/>
          <ac:spMkLst>
            <pc:docMk/>
            <pc:sldMk cId="3971059953" sldId="313"/>
            <ac:spMk id="6" creationId="{D6D41985-86B3-BC8D-B59E-C58BB02A7C88}"/>
          </ac:spMkLst>
        </pc:spChg>
        <pc:picChg chg="mod">
          <ac:chgData name="Gilberto Maldonado" userId="9243feaa-435a-4a5f-8f6f-0c893fa94da2" providerId="ADAL" clId="{31B02D00-27C4-914B-95FB-D087B6D0C6F8}" dt="2024-09-11T06:06:46.341" v="5093" actId="1076"/>
          <ac:picMkLst>
            <pc:docMk/>
            <pc:sldMk cId="3971059953" sldId="313"/>
            <ac:picMk id="4" creationId="{13614A0E-42B9-C53F-A78E-52677FD1D2ED}"/>
          </ac:picMkLst>
        </pc:picChg>
      </pc:sldChg>
      <pc:sldChg chg="addSp delSp modSp del mod">
        <pc:chgData name="Gilberto Maldonado" userId="9243feaa-435a-4a5f-8f6f-0c893fa94da2" providerId="ADAL" clId="{31B02D00-27C4-914B-95FB-D087B6D0C6F8}" dt="2024-09-11T06:09:08.359" v="5201" actId="2696"/>
        <pc:sldMkLst>
          <pc:docMk/>
          <pc:sldMk cId="2517538102" sldId="314"/>
        </pc:sldMkLst>
        <pc:spChg chg="del">
          <ac:chgData name="Gilberto Maldonado" userId="9243feaa-435a-4a5f-8f6f-0c893fa94da2" providerId="ADAL" clId="{31B02D00-27C4-914B-95FB-D087B6D0C6F8}" dt="2024-09-11T06:08:26.112" v="5193" actId="478"/>
          <ac:spMkLst>
            <pc:docMk/>
            <pc:sldMk cId="2517538102" sldId="314"/>
            <ac:spMk id="2" creationId="{0C08864E-9C49-A82B-E917-667B2B151FFF}"/>
          </ac:spMkLst>
        </pc:spChg>
        <pc:spChg chg="del">
          <ac:chgData name="Gilberto Maldonado" userId="9243feaa-435a-4a5f-8f6f-0c893fa94da2" providerId="ADAL" clId="{31B02D00-27C4-914B-95FB-D087B6D0C6F8}" dt="2024-09-11T06:08:28.892" v="5194" actId="478"/>
          <ac:spMkLst>
            <pc:docMk/>
            <pc:sldMk cId="2517538102" sldId="314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31B02D00-27C4-914B-95FB-D087B6D0C6F8}" dt="2024-09-11T06:08:28.892" v="5194" actId="478"/>
          <ac:spMkLst>
            <pc:docMk/>
            <pc:sldMk cId="2517538102" sldId="314"/>
            <ac:spMk id="6" creationId="{B75CA83D-E42C-65A3-4A07-B296CFFF17D4}"/>
          </ac:spMkLst>
        </pc:spChg>
        <pc:spChg chg="add del mod">
          <ac:chgData name="Gilberto Maldonado" userId="9243feaa-435a-4a5f-8f6f-0c893fa94da2" providerId="ADAL" clId="{31B02D00-27C4-914B-95FB-D087B6D0C6F8}" dt="2024-09-11T06:08:32.685" v="5195" actId="478"/>
          <ac:spMkLst>
            <pc:docMk/>
            <pc:sldMk cId="2517538102" sldId="314"/>
            <ac:spMk id="8" creationId="{153DDC8A-3765-BDAC-3C0A-61DF6DC8224D}"/>
          </ac:spMkLst>
        </pc:spChg>
        <pc:picChg chg="mod">
          <ac:chgData name="Gilberto Maldonado" userId="9243feaa-435a-4a5f-8f6f-0c893fa94da2" providerId="ADAL" clId="{31B02D00-27C4-914B-95FB-D087B6D0C6F8}" dt="2024-09-11T06:08:51.356" v="5200" actId="1076"/>
          <ac:picMkLst>
            <pc:docMk/>
            <pc:sldMk cId="2517538102" sldId="314"/>
            <ac:picMk id="4" creationId="{EC1C3EC5-FD66-DE76-6C03-83810777B44C}"/>
          </ac:picMkLst>
        </pc:picChg>
      </pc:sldChg>
      <pc:sldChg chg="addSp delSp modSp del mod ord setBg">
        <pc:chgData name="Gilberto Maldonado" userId="9243feaa-435a-4a5f-8f6f-0c893fa94da2" providerId="ADAL" clId="{31B02D00-27C4-914B-95FB-D087B6D0C6F8}" dt="2024-09-12T05:41:45.951" v="5485" actId="2696"/>
        <pc:sldMkLst>
          <pc:docMk/>
          <pc:sldMk cId="202121978" sldId="315"/>
        </pc:sldMkLst>
        <pc:spChg chg="del mod ord">
          <ac:chgData name="Gilberto Maldonado" userId="9243feaa-435a-4a5f-8f6f-0c893fa94da2" providerId="ADAL" clId="{31B02D00-27C4-914B-95FB-D087B6D0C6F8}" dt="2024-09-11T06:11:38.437" v="5305" actId="478"/>
          <ac:spMkLst>
            <pc:docMk/>
            <pc:sldMk cId="202121978" sldId="315"/>
            <ac:spMk id="2" creationId="{0C08864E-9C49-A82B-E917-667B2B151FFF}"/>
          </ac:spMkLst>
        </pc:spChg>
        <pc:spChg chg="del">
          <ac:chgData name="Gilberto Maldonado" userId="9243feaa-435a-4a5f-8f6f-0c893fa94da2" providerId="ADAL" clId="{31B02D00-27C4-914B-95FB-D087B6D0C6F8}" dt="2024-09-11T06:09:45.869" v="5206" actId="21"/>
          <ac:spMkLst>
            <pc:docMk/>
            <pc:sldMk cId="202121978" sldId="315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31B02D00-27C4-914B-95FB-D087B6D0C6F8}" dt="2024-09-11T06:09:49.037" v="5207" actId="21"/>
          <ac:spMkLst>
            <pc:docMk/>
            <pc:sldMk cId="202121978" sldId="315"/>
            <ac:spMk id="6" creationId="{A1D1EAB8-AF87-0FBE-332B-7BB115C38884}"/>
          </ac:spMkLst>
        </pc:spChg>
        <pc:spChg chg="add del">
          <ac:chgData name="Gilberto Maldonado" userId="9243feaa-435a-4a5f-8f6f-0c893fa94da2" providerId="ADAL" clId="{31B02D00-27C4-914B-95FB-D087B6D0C6F8}" dt="2024-09-11T06:10:44.095" v="5214" actId="26606"/>
          <ac:spMkLst>
            <pc:docMk/>
            <pc:sldMk cId="202121978" sldId="315"/>
            <ac:spMk id="9" creationId="{6F828D28-8E09-41CC-8229-3070B5467A96}"/>
          </ac:spMkLst>
        </pc:spChg>
        <pc:spChg chg="add del">
          <ac:chgData name="Gilberto Maldonado" userId="9243feaa-435a-4a5f-8f6f-0c893fa94da2" providerId="ADAL" clId="{31B02D00-27C4-914B-95FB-D087B6D0C6F8}" dt="2024-09-11T06:10:44.095" v="5214" actId="26606"/>
          <ac:spMkLst>
            <pc:docMk/>
            <pc:sldMk cId="202121978" sldId="315"/>
            <ac:spMk id="11" creationId="{D5B012D8-7F27-4758-9AC6-C889B154BD73}"/>
          </ac:spMkLst>
        </pc:spChg>
        <pc:spChg chg="add del">
          <ac:chgData name="Gilberto Maldonado" userId="9243feaa-435a-4a5f-8f6f-0c893fa94da2" providerId="ADAL" clId="{31B02D00-27C4-914B-95FB-D087B6D0C6F8}" dt="2024-09-11T06:10:44.095" v="5214" actId="26606"/>
          <ac:spMkLst>
            <pc:docMk/>
            <pc:sldMk cId="202121978" sldId="315"/>
            <ac:spMk id="13" creationId="{4063B759-00FC-46D1-9898-8E8625268FAF}"/>
          </ac:spMkLst>
        </pc:spChg>
        <pc:picChg chg="mod">
          <ac:chgData name="Gilberto Maldonado" userId="9243feaa-435a-4a5f-8f6f-0c893fa94da2" providerId="ADAL" clId="{31B02D00-27C4-914B-95FB-D087B6D0C6F8}" dt="2024-09-11T06:10:44.095" v="5214" actId="26606"/>
          <ac:picMkLst>
            <pc:docMk/>
            <pc:sldMk cId="202121978" sldId="315"/>
            <ac:picMk id="4" creationId="{D8988B49-01E2-053B-A493-178D3436EA20}"/>
          </ac:picMkLst>
        </pc:picChg>
      </pc:sldChg>
      <pc:sldChg chg="addSp delSp modSp mod">
        <pc:chgData name="Gilberto Maldonado" userId="9243feaa-435a-4a5f-8f6f-0c893fa94da2" providerId="ADAL" clId="{31B02D00-27C4-914B-95FB-D087B6D0C6F8}" dt="2024-09-10T05:01:10.123" v="4477" actId="1076"/>
        <pc:sldMkLst>
          <pc:docMk/>
          <pc:sldMk cId="1973896905" sldId="316"/>
        </pc:sldMkLst>
        <pc:spChg chg="add mod">
          <ac:chgData name="Gilberto Maldonado" userId="9243feaa-435a-4a5f-8f6f-0c893fa94da2" providerId="ADAL" clId="{31B02D00-27C4-914B-95FB-D087B6D0C6F8}" dt="2024-09-10T05:01:10.123" v="4477" actId="1076"/>
          <ac:spMkLst>
            <pc:docMk/>
            <pc:sldMk cId="1973896905" sldId="316"/>
            <ac:spMk id="2" creationId="{916E7D60-9DE1-692A-83C3-A72C42D8031A}"/>
          </ac:spMkLst>
        </pc:spChg>
        <pc:spChg chg="add del mod">
          <ac:chgData name="Gilberto Maldonado" userId="9243feaa-435a-4a5f-8f6f-0c893fa94da2" providerId="ADAL" clId="{31B02D00-27C4-914B-95FB-D087B6D0C6F8}" dt="2024-09-10T04:59:52.816" v="4463"/>
          <ac:spMkLst>
            <pc:docMk/>
            <pc:sldMk cId="1973896905" sldId="316"/>
            <ac:spMk id="3" creationId="{4609F592-60F7-CF4E-8F3F-3805BAFB4EA6}"/>
          </ac:spMkLst>
        </pc:spChg>
        <pc:picChg chg="mod">
          <ac:chgData name="Gilberto Maldonado" userId="9243feaa-435a-4a5f-8f6f-0c893fa94da2" providerId="ADAL" clId="{31B02D00-27C4-914B-95FB-D087B6D0C6F8}" dt="2024-09-10T05:00:23.776" v="4470" actId="1076"/>
          <ac:picMkLst>
            <pc:docMk/>
            <pc:sldMk cId="1973896905" sldId="316"/>
            <ac:picMk id="9" creationId="{12D17E2F-1AB9-5F2C-07E4-1DDFB3613637}"/>
          </ac:picMkLst>
        </pc:picChg>
      </pc:sldChg>
      <pc:sldChg chg="modSp del mod">
        <pc:chgData name="Gilberto Maldonado" userId="9243feaa-435a-4a5f-8f6f-0c893fa94da2" providerId="ADAL" clId="{31B02D00-27C4-914B-95FB-D087B6D0C6F8}" dt="2024-09-10T04:42:47.897" v="4172" actId="2696"/>
        <pc:sldMkLst>
          <pc:docMk/>
          <pc:sldMk cId="2272143945" sldId="318"/>
        </pc:sldMkLst>
        <pc:picChg chg="mod modCrop">
          <ac:chgData name="Gilberto Maldonado" userId="9243feaa-435a-4a5f-8f6f-0c893fa94da2" providerId="ADAL" clId="{31B02D00-27C4-914B-95FB-D087B6D0C6F8}" dt="2024-09-10T04:42:14.967" v="4167" actId="732"/>
          <ac:picMkLst>
            <pc:docMk/>
            <pc:sldMk cId="2272143945" sldId="318"/>
            <ac:picMk id="7" creationId="{13604353-4C5E-DAC2-42DA-4CF8201E3D2A}"/>
          </ac:picMkLst>
        </pc:picChg>
      </pc:sldChg>
      <pc:sldChg chg="addSp delSp modSp add mod setBg setClrOvrMap">
        <pc:chgData name="Gilberto Maldonado" userId="9243feaa-435a-4a5f-8f6f-0c893fa94da2" providerId="ADAL" clId="{31B02D00-27C4-914B-95FB-D087B6D0C6F8}" dt="2024-09-10T05:01:18.055" v="4478" actId="121"/>
        <pc:sldMkLst>
          <pc:docMk/>
          <pc:sldMk cId="4195456622" sldId="319"/>
        </pc:sldMkLst>
        <pc:spChg chg="del">
          <ac:chgData name="Gilberto Maldonado" userId="9243feaa-435a-4a5f-8f6f-0c893fa94da2" providerId="ADAL" clId="{31B02D00-27C4-914B-95FB-D087B6D0C6F8}" dt="2024-09-10T04:42:31.294" v="4169" actId="478"/>
          <ac:spMkLst>
            <pc:docMk/>
            <pc:sldMk cId="4195456622" sldId="319"/>
            <ac:spMk id="3" creationId="{39BC6294-9AC7-62EE-9C30-2BF72D2C881F}"/>
          </ac:spMkLst>
        </pc:spChg>
        <pc:spChg chg="add del mod ord">
          <ac:chgData name="Gilberto Maldonado" userId="9243feaa-435a-4a5f-8f6f-0c893fa94da2" providerId="ADAL" clId="{31B02D00-27C4-914B-95FB-D087B6D0C6F8}" dt="2024-09-10T04:47:11.077" v="4195" actId="26606"/>
          <ac:spMkLst>
            <pc:docMk/>
            <pc:sldMk cId="4195456622" sldId="319"/>
            <ac:spMk id="6" creationId="{B59099E0-88BF-C27E-19DA-8CFD58574A9D}"/>
          </ac:spMkLst>
        </pc:spChg>
        <pc:spChg chg="add mod">
          <ac:chgData name="Gilberto Maldonado" userId="9243feaa-435a-4a5f-8f6f-0c893fa94da2" providerId="ADAL" clId="{31B02D00-27C4-914B-95FB-D087B6D0C6F8}" dt="2024-09-10T05:01:18.055" v="4478" actId="121"/>
          <ac:spMkLst>
            <pc:docMk/>
            <pc:sldMk cId="4195456622" sldId="319"/>
            <ac:spMk id="8" creationId="{26AF82C0-0B9A-5168-8989-67076AD0C60E}"/>
          </ac:spMkLst>
        </pc:spChg>
        <pc:spChg chg="add del">
          <ac:chgData name="Gilberto Maldonado" userId="9243feaa-435a-4a5f-8f6f-0c893fa94da2" providerId="ADAL" clId="{31B02D00-27C4-914B-95FB-D087B6D0C6F8}" dt="2024-09-10T04:46:42.738" v="4194" actId="26606"/>
          <ac:spMkLst>
            <pc:docMk/>
            <pc:sldMk cId="4195456622" sldId="319"/>
            <ac:spMk id="12" creationId="{9228552E-C8B1-4A80-8448-0787CE0FC704}"/>
          </ac:spMkLst>
        </pc:spChg>
        <pc:picChg chg="del">
          <ac:chgData name="Gilberto Maldonado" userId="9243feaa-435a-4a5f-8f6f-0c893fa94da2" providerId="ADAL" clId="{31B02D00-27C4-914B-95FB-D087B6D0C6F8}" dt="2024-09-10T04:42:31.294" v="4169" actId="478"/>
          <ac:picMkLst>
            <pc:docMk/>
            <pc:sldMk cId="4195456622" sldId="319"/>
            <ac:picMk id="4" creationId="{9A779D4B-B9D3-9080-7731-EEE404E3ADAF}"/>
          </ac:picMkLst>
        </pc:picChg>
        <pc:picChg chg="del">
          <ac:chgData name="Gilberto Maldonado" userId="9243feaa-435a-4a5f-8f6f-0c893fa94da2" providerId="ADAL" clId="{31B02D00-27C4-914B-95FB-D087B6D0C6F8}" dt="2024-09-10T04:42:31.294" v="4169" actId="478"/>
          <ac:picMkLst>
            <pc:docMk/>
            <pc:sldMk cId="4195456622" sldId="319"/>
            <ac:picMk id="5" creationId="{BBA02312-6A8C-96E2-D890-7C8C7449E7A5}"/>
          </ac:picMkLst>
        </pc:picChg>
        <pc:picChg chg="add mod modCrop">
          <ac:chgData name="Gilberto Maldonado" userId="9243feaa-435a-4a5f-8f6f-0c893fa94da2" providerId="ADAL" clId="{31B02D00-27C4-914B-95FB-D087B6D0C6F8}" dt="2024-09-10T04:59:08.341" v="4436" actId="1076"/>
          <ac:picMkLst>
            <pc:docMk/>
            <pc:sldMk cId="4195456622" sldId="319"/>
            <ac:picMk id="7" creationId="{2661D9D0-A34B-C037-365C-339B521632D6}"/>
          </ac:picMkLst>
        </pc:picChg>
      </pc:sldChg>
      <pc:sldChg chg="addSp delSp modSp add mod setBg">
        <pc:chgData name="Gilberto Maldonado" userId="9243feaa-435a-4a5f-8f6f-0c893fa94da2" providerId="ADAL" clId="{31B02D00-27C4-914B-95FB-D087B6D0C6F8}" dt="2024-09-10T05:26:41.084" v="4992"/>
        <pc:sldMkLst>
          <pc:docMk/>
          <pc:sldMk cId="338659714" sldId="320"/>
        </pc:sldMkLst>
        <pc:spChg chg="mod">
          <ac:chgData name="Gilberto Maldonado" userId="9243feaa-435a-4a5f-8f6f-0c893fa94da2" providerId="ADAL" clId="{31B02D00-27C4-914B-95FB-D087B6D0C6F8}" dt="2024-09-10T04:50:58.469" v="4218" actId="1076"/>
          <ac:spMkLst>
            <pc:docMk/>
            <pc:sldMk cId="338659714" sldId="320"/>
            <ac:spMk id="2" creationId="{E18F7534-1995-E4B5-A284-979FF1ABFA00}"/>
          </ac:spMkLst>
        </pc:spChg>
        <pc:spChg chg="add del mod">
          <ac:chgData name="Gilberto Maldonado" userId="9243feaa-435a-4a5f-8f6f-0c893fa94da2" providerId="ADAL" clId="{31B02D00-27C4-914B-95FB-D087B6D0C6F8}" dt="2024-09-10T04:57:37.661" v="4374"/>
          <ac:spMkLst>
            <pc:docMk/>
            <pc:sldMk cId="338659714" sldId="320"/>
            <ac:spMk id="3" creationId="{D806970B-E4FC-F729-04F8-DDF955AD56A0}"/>
          </ac:spMkLst>
        </pc:spChg>
        <pc:picChg chg="mod">
          <ac:chgData name="Gilberto Maldonado" userId="9243feaa-435a-4a5f-8f6f-0c893fa94da2" providerId="ADAL" clId="{31B02D00-27C4-914B-95FB-D087B6D0C6F8}" dt="2024-09-10T04:49:53.030" v="4207" actId="14826"/>
          <ac:picMkLst>
            <pc:docMk/>
            <pc:sldMk cId="338659714" sldId="320"/>
            <ac:picMk id="5" creationId="{47BFE83B-2E74-6B0C-4C52-332C67FBE949}"/>
          </ac:picMkLst>
        </pc:picChg>
      </pc:sldChg>
      <pc:sldChg chg="delSp add del mod setBg delDesignElem">
        <pc:chgData name="Gilberto Maldonado" userId="9243feaa-435a-4a5f-8f6f-0c893fa94da2" providerId="ADAL" clId="{31B02D00-27C4-914B-95FB-D087B6D0C6F8}" dt="2024-09-10T04:49:20.919" v="4202" actId="2696"/>
        <pc:sldMkLst>
          <pc:docMk/>
          <pc:sldMk cId="3479407645" sldId="320"/>
        </pc:sldMkLst>
        <pc:spChg chg="del">
          <ac:chgData name="Gilberto Maldonado" userId="9243feaa-435a-4a5f-8f6f-0c893fa94da2" providerId="ADAL" clId="{31B02D00-27C4-914B-95FB-D087B6D0C6F8}" dt="2024-09-10T04:49:05.867" v="4200"/>
          <ac:spMkLst>
            <pc:docMk/>
            <pc:sldMk cId="3479407645" sldId="320"/>
            <ac:spMk id="10" creationId="{CD93F081-47BF-308A-9F71-A93A7C7B12A6}"/>
          </ac:spMkLst>
        </pc:spChg>
        <pc:spChg chg="del">
          <ac:chgData name="Gilberto Maldonado" userId="9243feaa-435a-4a5f-8f6f-0c893fa94da2" providerId="ADAL" clId="{31B02D00-27C4-914B-95FB-D087B6D0C6F8}" dt="2024-09-10T04:49:05.867" v="4200"/>
          <ac:spMkLst>
            <pc:docMk/>
            <pc:sldMk cId="3479407645" sldId="320"/>
            <ac:spMk id="12" creationId="{54638FF2-17A3-7DD6-97F1-EF679FE43FA2}"/>
          </ac:spMkLst>
        </pc:spChg>
        <pc:picChg chg="del">
          <ac:chgData name="Gilberto Maldonado" userId="9243feaa-435a-4a5f-8f6f-0c893fa94da2" providerId="ADAL" clId="{31B02D00-27C4-914B-95FB-D087B6D0C6F8}" dt="2024-09-10T04:49:16.219" v="4201" actId="478"/>
          <ac:picMkLst>
            <pc:docMk/>
            <pc:sldMk cId="3479407645" sldId="320"/>
            <ac:picMk id="5" creationId="{668CA4CC-A38D-99ED-882C-8AF095D94276}"/>
          </ac:picMkLst>
        </pc:picChg>
      </pc:sldChg>
      <pc:sldChg chg="addSp delSp add del setBg delDesignElem">
        <pc:chgData name="Gilberto Maldonado" userId="9243feaa-435a-4a5f-8f6f-0c893fa94da2" providerId="ADAL" clId="{31B02D00-27C4-914B-95FB-D087B6D0C6F8}" dt="2024-09-10T04:49:40.856" v="4205"/>
        <pc:sldMkLst>
          <pc:docMk/>
          <pc:sldMk cId="3716902304" sldId="320"/>
        </pc:sldMkLst>
        <pc:spChg chg="add del">
          <ac:chgData name="Gilberto Maldonado" userId="9243feaa-435a-4a5f-8f6f-0c893fa94da2" providerId="ADAL" clId="{31B02D00-27C4-914B-95FB-D087B6D0C6F8}" dt="2024-09-10T04:49:40.856" v="4205"/>
          <ac:spMkLst>
            <pc:docMk/>
            <pc:sldMk cId="3716902304" sldId="320"/>
            <ac:spMk id="10" creationId="{93E72DE1-95D8-52F6-55C0-80B1E478F20B}"/>
          </ac:spMkLst>
        </pc:spChg>
        <pc:spChg chg="add del">
          <ac:chgData name="Gilberto Maldonado" userId="9243feaa-435a-4a5f-8f6f-0c893fa94da2" providerId="ADAL" clId="{31B02D00-27C4-914B-95FB-D087B6D0C6F8}" dt="2024-09-10T04:49:40.856" v="4205"/>
          <ac:spMkLst>
            <pc:docMk/>
            <pc:sldMk cId="3716902304" sldId="320"/>
            <ac:spMk id="12" creationId="{61772AB1-506B-B6B2-32F8-D48558A60F13}"/>
          </ac:spMkLst>
        </pc:spChg>
      </pc:sldChg>
      <pc:sldChg chg="addSp modSp add mod">
        <pc:chgData name="Gilberto Maldonado" userId="9243feaa-435a-4a5f-8f6f-0c893fa94da2" providerId="ADAL" clId="{31B02D00-27C4-914B-95FB-D087B6D0C6F8}" dt="2024-09-10T04:55:11.315" v="4254"/>
        <pc:sldMkLst>
          <pc:docMk/>
          <pc:sldMk cId="722388206" sldId="321"/>
        </pc:sldMkLst>
        <pc:spChg chg="mod">
          <ac:chgData name="Gilberto Maldonado" userId="9243feaa-435a-4a5f-8f6f-0c893fa94da2" providerId="ADAL" clId="{31B02D00-27C4-914B-95FB-D087B6D0C6F8}" dt="2024-09-10T04:54:39.306" v="4251" actId="14100"/>
          <ac:spMkLst>
            <pc:docMk/>
            <pc:sldMk cId="722388206" sldId="321"/>
            <ac:spMk id="3" creationId="{628E62BE-E4F1-61E1-1FE3-7B5EF41C02F0}"/>
          </ac:spMkLst>
        </pc:spChg>
        <pc:spChg chg="add mod">
          <ac:chgData name="Gilberto Maldonado" userId="9243feaa-435a-4a5f-8f6f-0c893fa94da2" providerId="ADAL" clId="{31B02D00-27C4-914B-95FB-D087B6D0C6F8}" dt="2024-09-10T04:55:11.315" v="4254"/>
          <ac:spMkLst>
            <pc:docMk/>
            <pc:sldMk cId="722388206" sldId="321"/>
            <ac:spMk id="4" creationId="{D8D4A207-C470-119C-0B9B-CF92C024D775}"/>
          </ac:spMkLst>
        </pc:spChg>
        <pc:picChg chg="mod">
          <ac:chgData name="Gilberto Maldonado" userId="9243feaa-435a-4a5f-8f6f-0c893fa94da2" providerId="ADAL" clId="{31B02D00-27C4-914B-95FB-D087B6D0C6F8}" dt="2024-09-10T04:53:43.852" v="4221" actId="14826"/>
          <ac:picMkLst>
            <pc:docMk/>
            <pc:sldMk cId="722388206" sldId="321"/>
            <ac:picMk id="5" creationId="{33BAEEC6-576F-2CE3-50CB-4FE1898968CC}"/>
          </ac:picMkLst>
        </pc:picChg>
      </pc:sldChg>
      <pc:sldChg chg="addSp delSp modSp add mod setBg delDesignElem">
        <pc:chgData name="Gilberto Maldonado" userId="9243feaa-435a-4a5f-8f6f-0c893fa94da2" providerId="ADAL" clId="{31B02D00-27C4-914B-95FB-D087B6D0C6F8}" dt="2024-09-11T06:02:33.487" v="4995" actId="1076"/>
        <pc:sldMkLst>
          <pc:docMk/>
          <pc:sldMk cId="459684560" sldId="322"/>
        </pc:sldMkLst>
        <pc:spChg chg="mod ord">
          <ac:chgData name="Gilberto Maldonado" userId="9243feaa-435a-4a5f-8f6f-0c893fa94da2" providerId="ADAL" clId="{31B02D00-27C4-914B-95FB-D087B6D0C6F8}" dt="2024-09-10T05:21:59.477" v="4522" actId="26606"/>
          <ac:spMkLst>
            <pc:docMk/>
            <pc:sldMk cId="459684560" sldId="322"/>
            <ac:spMk id="2" creationId="{CFCD7AA7-8401-4ACE-FF9A-CDC38EEFC1E2}"/>
          </ac:spMkLst>
        </pc:spChg>
        <pc:spChg chg="add del mod">
          <ac:chgData name="Gilberto Maldonado" userId="9243feaa-435a-4a5f-8f6f-0c893fa94da2" providerId="ADAL" clId="{31B02D00-27C4-914B-95FB-D087B6D0C6F8}" dt="2024-09-10T05:20:48.990" v="4512"/>
          <ac:spMkLst>
            <pc:docMk/>
            <pc:sldMk cId="459684560" sldId="322"/>
            <ac:spMk id="4" creationId="{4FA49BF1-F892-5E8A-0518-E9080A784A1F}"/>
          </ac:spMkLst>
        </pc:spChg>
        <pc:spChg chg="add del mod">
          <ac:chgData name="Gilberto Maldonado" userId="9243feaa-435a-4a5f-8f6f-0c893fa94da2" providerId="ADAL" clId="{31B02D00-27C4-914B-95FB-D087B6D0C6F8}" dt="2024-09-10T05:24:43.849" v="4990" actId="767"/>
          <ac:spMkLst>
            <pc:docMk/>
            <pc:sldMk cId="459684560" sldId="322"/>
            <ac:spMk id="6" creationId="{3A650459-6B94-FE21-A77A-9E4B85DC1CC6}"/>
          </ac:spMkLst>
        </pc:spChg>
        <pc:spChg chg="add">
          <ac:chgData name="Gilberto Maldonado" userId="9243feaa-435a-4a5f-8f6f-0c893fa94da2" providerId="ADAL" clId="{31B02D00-27C4-914B-95FB-D087B6D0C6F8}" dt="2024-09-10T05:21:59.477" v="4522" actId="26606"/>
          <ac:spMkLst>
            <pc:docMk/>
            <pc:sldMk cId="459684560" sldId="322"/>
            <ac:spMk id="7" creationId="{AF2F604E-43BE-4DC3-B983-E071523364F8}"/>
          </ac:spMkLst>
        </pc:spChg>
        <pc:spChg chg="add del mod">
          <ac:chgData name="Gilberto Maldonado" userId="9243feaa-435a-4a5f-8f6f-0c893fa94da2" providerId="ADAL" clId="{31B02D00-27C4-914B-95FB-D087B6D0C6F8}" dt="2024-09-10T05:24:43.417" v="4989" actId="767"/>
          <ac:spMkLst>
            <pc:docMk/>
            <pc:sldMk cId="459684560" sldId="322"/>
            <ac:spMk id="8" creationId="{12359A47-E96E-9F64-4892-85D9AB49B5A9}"/>
          </ac:spMkLst>
        </pc:spChg>
        <pc:spChg chg="add del mod">
          <ac:chgData name="Gilberto Maldonado" userId="9243feaa-435a-4a5f-8f6f-0c893fa94da2" providerId="ADAL" clId="{31B02D00-27C4-914B-95FB-D087B6D0C6F8}" dt="2024-09-10T05:24:40.509" v="4984" actId="767"/>
          <ac:spMkLst>
            <pc:docMk/>
            <pc:sldMk cId="459684560" sldId="322"/>
            <ac:spMk id="9" creationId="{DA62301E-C833-BE41-5EC1-29A33E7E547E}"/>
          </ac:spMkLst>
        </pc:spChg>
        <pc:spChg chg="add">
          <ac:chgData name="Gilberto Maldonado" userId="9243feaa-435a-4a5f-8f6f-0c893fa94da2" providerId="ADAL" clId="{31B02D00-27C4-914B-95FB-D087B6D0C6F8}" dt="2024-09-10T05:21:59.477" v="4522" actId="26606"/>
          <ac:spMkLst>
            <pc:docMk/>
            <pc:sldMk cId="459684560" sldId="322"/>
            <ac:spMk id="10" creationId="{0671A8AE-40A1-4631-A6B8-581AFF065482}"/>
          </ac:spMkLst>
        </pc:spChg>
        <pc:spChg chg="add">
          <ac:chgData name="Gilberto Maldonado" userId="9243feaa-435a-4a5f-8f6f-0c893fa94da2" providerId="ADAL" clId="{31B02D00-27C4-914B-95FB-D087B6D0C6F8}" dt="2024-09-10T05:21:59.477" v="4522" actId="26606"/>
          <ac:spMkLst>
            <pc:docMk/>
            <pc:sldMk cId="459684560" sldId="322"/>
            <ac:spMk id="12" creationId="{AB58EF07-17C2-48CF-ABB0-EEF1F17CB8F0}"/>
          </ac:spMkLst>
        </pc:spChg>
        <pc:spChg chg="del">
          <ac:chgData name="Gilberto Maldonado" userId="9243feaa-435a-4a5f-8f6f-0c893fa94da2" providerId="ADAL" clId="{31B02D00-27C4-914B-95FB-D087B6D0C6F8}" dt="2024-09-10T05:17:45.559" v="4488"/>
          <ac:spMkLst>
            <pc:docMk/>
            <pc:sldMk cId="459684560" sldId="322"/>
            <ac:spMk id="14" creationId="{5B6E16EC-4CFE-8857-A522-97369A5AD8AF}"/>
          </ac:spMkLst>
        </pc:spChg>
        <pc:spChg chg="add">
          <ac:chgData name="Gilberto Maldonado" userId="9243feaa-435a-4a5f-8f6f-0c893fa94da2" providerId="ADAL" clId="{31B02D00-27C4-914B-95FB-D087B6D0C6F8}" dt="2024-09-10T05:21:59.477" v="4522" actId="26606"/>
          <ac:spMkLst>
            <pc:docMk/>
            <pc:sldMk cId="459684560" sldId="322"/>
            <ac:spMk id="16" creationId="{08C9B587-E65E-4B52-B37C-ABEBB6E87928}"/>
          </ac:spMkLst>
        </pc:spChg>
        <pc:picChg chg="del mod modCrop">
          <ac:chgData name="Gilberto Maldonado" userId="9243feaa-435a-4a5f-8f6f-0c893fa94da2" providerId="ADAL" clId="{31B02D00-27C4-914B-95FB-D087B6D0C6F8}" dt="2024-09-10T05:21:25.760" v="4516" actId="478"/>
          <ac:picMkLst>
            <pc:docMk/>
            <pc:sldMk cId="459684560" sldId="322"/>
            <ac:picMk id="3" creationId="{54EDDAA3-5A97-DBB5-FAF2-C37ACBB2FC0B}"/>
          </ac:picMkLst>
        </pc:picChg>
        <pc:picChg chg="add mod modCrop">
          <ac:chgData name="Gilberto Maldonado" userId="9243feaa-435a-4a5f-8f6f-0c893fa94da2" providerId="ADAL" clId="{31B02D00-27C4-914B-95FB-D087B6D0C6F8}" dt="2024-09-11T06:02:33.487" v="4995" actId="1076"/>
          <ac:picMkLst>
            <pc:docMk/>
            <pc:sldMk cId="459684560" sldId="322"/>
            <ac:picMk id="5" creationId="{ABCE7D38-AEC9-EFF5-5058-8732E63E27A0}"/>
          </ac:picMkLst>
        </pc:picChg>
      </pc:sldChg>
      <pc:sldChg chg="addSp delSp add del setBg delDesignElem">
        <pc:chgData name="Gilberto Maldonado" userId="9243feaa-435a-4a5f-8f6f-0c893fa94da2" providerId="ADAL" clId="{31B02D00-27C4-914B-95FB-D087B6D0C6F8}" dt="2024-09-11T06:12:21.774" v="5311"/>
        <pc:sldMkLst>
          <pc:docMk/>
          <pc:sldMk cId="2029053868" sldId="324"/>
        </pc:sldMkLst>
        <pc:spChg chg="add del">
          <ac:chgData name="Gilberto Maldonado" userId="9243feaa-435a-4a5f-8f6f-0c893fa94da2" providerId="ADAL" clId="{31B02D00-27C4-914B-95FB-D087B6D0C6F8}" dt="2024-09-11T06:12:21.774" v="5311"/>
          <ac:spMkLst>
            <pc:docMk/>
            <pc:sldMk cId="2029053868" sldId="324"/>
            <ac:spMk id="10" creationId="{7B935B11-2A1A-7749-2B1E-DD3ABF6DE529}"/>
          </ac:spMkLst>
        </pc:spChg>
        <pc:spChg chg="add del">
          <ac:chgData name="Gilberto Maldonado" userId="9243feaa-435a-4a5f-8f6f-0c893fa94da2" providerId="ADAL" clId="{31B02D00-27C4-914B-95FB-D087B6D0C6F8}" dt="2024-09-11T06:12:21.774" v="5311"/>
          <ac:spMkLst>
            <pc:docMk/>
            <pc:sldMk cId="2029053868" sldId="324"/>
            <ac:spMk id="12" creationId="{8CB4838E-BA8A-D1C7-6ECA-55478D5EE13F}"/>
          </ac:spMkLst>
        </pc:spChg>
      </pc:sldChg>
      <pc:sldChg chg="modSp add mod ord">
        <pc:chgData name="Gilberto Maldonado" userId="9243feaa-435a-4a5f-8f6f-0c893fa94da2" providerId="ADAL" clId="{31B02D00-27C4-914B-95FB-D087B6D0C6F8}" dt="2024-09-11T06:16:22.142" v="5470" actId="20577"/>
        <pc:sldMkLst>
          <pc:docMk/>
          <pc:sldMk cId="4178090207" sldId="324"/>
        </pc:sldMkLst>
        <pc:spChg chg="mod">
          <ac:chgData name="Gilberto Maldonado" userId="9243feaa-435a-4a5f-8f6f-0c893fa94da2" providerId="ADAL" clId="{31B02D00-27C4-914B-95FB-D087B6D0C6F8}" dt="2024-09-11T06:16:22.142" v="5470" actId="20577"/>
          <ac:spMkLst>
            <pc:docMk/>
            <pc:sldMk cId="4178090207" sldId="324"/>
            <ac:spMk id="4" creationId="{EC7B9648-B785-6512-F491-A14FEE4A645E}"/>
          </ac:spMkLst>
        </pc:spChg>
        <pc:picChg chg="mod modCrop">
          <ac:chgData name="Gilberto Maldonado" userId="9243feaa-435a-4a5f-8f6f-0c893fa94da2" providerId="ADAL" clId="{31B02D00-27C4-914B-95FB-D087B6D0C6F8}" dt="2024-09-11T06:13:24.852" v="5319" actId="732"/>
          <ac:picMkLst>
            <pc:docMk/>
            <pc:sldMk cId="4178090207" sldId="324"/>
            <ac:picMk id="5" creationId="{F85A611A-4F70-D93C-F6B4-D104993AE565}"/>
          </ac:picMkLst>
        </pc:picChg>
      </pc:sldChg>
      <pc:sldChg chg="addSp delSp add del setBg delDesignElem">
        <pc:chgData name="Gilberto Maldonado" userId="9243feaa-435a-4a5f-8f6f-0c893fa94da2" providerId="ADAL" clId="{31B02D00-27C4-914B-95FB-D087B6D0C6F8}" dt="2024-09-11T06:12:21.161" v="5310"/>
        <pc:sldMkLst>
          <pc:docMk/>
          <pc:sldMk cId="3029130580" sldId="325"/>
        </pc:sldMkLst>
        <pc:spChg chg="add del">
          <ac:chgData name="Gilberto Maldonado" userId="9243feaa-435a-4a5f-8f6f-0c893fa94da2" providerId="ADAL" clId="{31B02D00-27C4-914B-95FB-D087B6D0C6F8}" dt="2024-09-11T06:12:21.161" v="5310"/>
          <ac:spMkLst>
            <pc:docMk/>
            <pc:sldMk cId="3029130580" sldId="325"/>
            <ac:spMk id="10" creationId="{7A641FF2-8BCB-1B89-F434-52E223768F1B}"/>
          </ac:spMkLst>
        </pc:spChg>
        <pc:spChg chg="add del">
          <ac:chgData name="Gilberto Maldonado" userId="9243feaa-435a-4a5f-8f6f-0c893fa94da2" providerId="ADAL" clId="{31B02D00-27C4-914B-95FB-D087B6D0C6F8}" dt="2024-09-11T06:12:21.161" v="5310"/>
          <ac:spMkLst>
            <pc:docMk/>
            <pc:sldMk cId="3029130580" sldId="325"/>
            <ac:spMk id="12" creationId="{4EC7D052-0DD7-F344-86DD-151429FD8D59}"/>
          </ac:spMkLst>
        </pc:spChg>
      </pc:sldChg>
      <pc:sldChg chg="addSp delSp modSp mod">
        <pc:chgData name="Gilberto Maldonado" userId="9243feaa-435a-4a5f-8f6f-0c893fa94da2" providerId="ADAL" clId="{31B02D00-27C4-914B-95FB-D087B6D0C6F8}" dt="2024-09-24T03:54:49.238" v="7797" actId="313"/>
        <pc:sldMkLst>
          <pc:docMk/>
          <pc:sldMk cId="3994455089" sldId="325"/>
        </pc:sldMkLst>
        <pc:spChg chg="mod ord">
          <ac:chgData name="Gilberto Maldonado" userId="9243feaa-435a-4a5f-8f6f-0c893fa94da2" providerId="ADAL" clId="{31B02D00-27C4-914B-95FB-D087B6D0C6F8}" dt="2024-09-24T03:32:36.023" v="7453" actId="26606"/>
          <ac:spMkLst>
            <pc:docMk/>
            <pc:sldMk cId="3994455089" sldId="325"/>
            <ac:spMk id="2" creationId="{179C9371-651D-8C81-3056-1A34E4BBEDE8}"/>
          </ac:spMkLst>
        </pc:spChg>
        <pc:spChg chg="mod">
          <ac:chgData name="Gilberto Maldonado" userId="9243feaa-435a-4a5f-8f6f-0c893fa94da2" providerId="ADAL" clId="{31B02D00-27C4-914B-95FB-D087B6D0C6F8}" dt="2024-09-24T03:54:49.238" v="7797" actId="313"/>
          <ac:spMkLst>
            <pc:docMk/>
            <pc:sldMk cId="3994455089" sldId="325"/>
            <ac:spMk id="3" creationId="{EBD0143A-EA70-C31F-B987-561C17DE5A7E}"/>
          </ac:spMkLst>
        </pc:spChg>
        <pc:spChg chg="del">
          <ac:chgData name="Gilberto Maldonado" userId="9243feaa-435a-4a5f-8f6f-0c893fa94da2" providerId="ADAL" clId="{31B02D00-27C4-914B-95FB-D087B6D0C6F8}" dt="2024-09-24T03:27:12.933" v="7306" actId="26606"/>
          <ac:spMkLst>
            <pc:docMk/>
            <pc:sldMk cId="3994455089" sldId="325"/>
            <ac:spMk id="1097" creationId="{F4F2FC05-7D27-410F-BDA9-ADF4831368C7}"/>
          </ac:spMkLst>
        </pc:spChg>
        <pc:spChg chg="del">
          <ac:chgData name="Gilberto Maldonado" userId="9243feaa-435a-4a5f-8f6f-0c893fa94da2" providerId="ADAL" clId="{31B02D00-27C4-914B-95FB-D087B6D0C6F8}" dt="2024-09-24T03:27:12.933" v="7306" actId="26606"/>
          <ac:spMkLst>
            <pc:docMk/>
            <pc:sldMk cId="3994455089" sldId="325"/>
            <ac:spMk id="1098" creationId="{9080D120-BD54-46E1-BA37-82F5E8089E90}"/>
          </ac:spMkLst>
        </pc:spChg>
        <pc:spChg chg="del">
          <ac:chgData name="Gilberto Maldonado" userId="9243feaa-435a-4a5f-8f6f-0c893fa94da2" providerId="ADAL" clId="{31B02D00-27C4-914B-95FB-D087B6D0C6F8}" dt="2024-09-24T03:27:12.933" v="7306" actId="26606"/>
          <ac:spMkLst>
            <pc:docMk/>
            <pc:sldMk cId="3994455089" sldId="325"/>
            <ac:spMk id="1099" creationId="{81D83946-74FA-498A-AC80-9926F041B5C5}"/>
          </ac:spMkLst>
        </pc:spChg>
        <pc:spChg chg="del">
          <ac:chgData name="Gilberto Maldonado" userId="9243feaa-435a-4a5f-8f6f-0c893fa94da2" providerId="ADAL" clId="{31B02D00-27C4-914B-95FB-D087B6D0C6F8}" dt="2024-09-24T03:27:12.933" v="7306" actId="26606"/>
          <ac:spMkLst>
            <pc:docMk/>
            <pc:sldMk cId="3994455089" sldId="325"/>
            <ac:spMk id="1100" creationId="{5060D983-8B52-443A-8183-2A1DE05618B5}"/>
          </ac:spMkLst>
        </pc:spChg>
        <pc:spChg chg="add del">
          <ac:chgData name="Gilberto Maldonado" userId="9243feaa-435a-4a5f-8f6f-0c893fa94da2" providerId="ADAL" clId="{31B02D00-27C4-914B-95FB-D087B6D0C6F8}" dt="2024-09-24T03:29:22.372" v="7314" actId="26606"/>
          <ac:spMkLst>
            <pc:docMk/>
            <pc:sldMk cId="3994455089" sldId="325"/>
            <ac:spMk id="1102" creationId="{D1A4588A-55D5-49B8-BE41-54ACDCFF2C17}"/>
          </ac:spMkLst>
        </pc:spChg>
        <pc:spChg chg="add del">
          <ac:chgData name="Gilberto Maldonado" userId="9243feaa-435a-4a5f-8f6f-0c893fa94da2" providerId="ADAL" clId="{31B02D00-27C4-914B-95FB-D087B6D0C6F8}" dt="2024-09-24T03:29:22.372" v="7314" actId="26606"/>
          <ac:spMkLst>
            <pc:docMk/>
            <pc:sldMk cId="3994455089" sldId="325"/>
            <ac:spMk id="1103" creationId="{F97E7EA2-EDCD-47E9-81BC-415C606D1B58}"/>
          </ac:spMkLst>
        </pc:spChg>
        <pc:spChg chg="add del">
          <ac:chgData name="Gilberto Maldonado" userId="9243feaa-435a-4a5f-8f6f-0c893fa94da2" providerId="ADAL" clId="{31B02D00-27C4-914B-95FB-D087B6D0C6F8}" dt="2024-09-24T03:29:05.837" v="7311" actId="26606"/>
          <ac:spMkLst>
            <pc:docMk/>
            <pc:sldMk cId="3994455089" sldId="325"/>
            <ac:spMk id="1108" creationId="{C681C32C-7AFC-4BB3-9088-65CBDFC5D1C2}"/>
          </ac:spMkLst>
        </pc:spChg>
        <pc:spChg chg="add del">
          <ac:chgData name="Gilberto Maldonado" userId="9243feaa-435a-4a5f-8f6f-0c893fa94da2" providerId="ADAL" clId="{31B02D00-27C4-914B-95FB-D087B6D0C6F8}" dt="2024-09-24T03:29:05.837" v="7311" actId="26606"/>
          <ac:spMkLst>
            <pc:docMk/>
            <pc:sldMk cId="3994455089" sldId="325"/>
            <ac:spMk id="1110" creationId="{199C0ED0-69DE-4C31-A5CF-E2A46FD30226}"/>
          </ac:spMkLst>
        </pc:spChg>
        <pc:spChg chg="add del">
          <ac:chgData name="Gilberto Maldonado" userId="9243feaa-435a-4a5f-8f6f-0c893fa94da2" providerId="ADAL" clId="{31B02D00-27C4-914B-95FB-D087B6D0C6F8}" dt="2024-09-24T03:29:05.837" v="7311" actId="26606"/>
          <ac:spMkLst>
            <pc:docMk/>
            <pc:sldMk cId="3994455089" sldId="325"/>
            <ac:spMk id="1112" creationId="{8D42B8BD-40AF-488E-8A79-D7256C917229}"/>
          </ac:spMkLst>
        </pc:spChg>
        <pc:spChg chg="add del">
          <ac:chgData name="Gilberto Maldonado" userId="9243feaa-435a-4a5f-8f6f-0c893fa94da2" providerId="ADAL" clId="{31B02D00-27C4-914B-95FB-D087B6D0C6F8}" dt="2024-09-24T03:29:22.366" v="7313" actId="26606"/>
          <ac:spMkLst>
            <pc:docMk/>
            <pc:sldMk cId="3994455089" sldId="325"/>
            <ac:spMk id="1119" creationId="{D7A453D2-15D8-4403-815F-291FA16340D9}"/>
          </ac:spMkLst>
        </pc:spChg>
        <pc:spChg chg="add del">
          <ac:chgData name="Gilberto Maldonado" userId="9243feaa-435a-4a5f-8f6f-0c893fa94da2" providerId="ADAL" clId="{31B02D00-27C4-914B-95FB-D087B6D0C6F8}" dt="2024-09-24T03:29:22.366" v="7313" actId="26606"/>
          <ac:spMkLst>
            <pc:docMk/>
            <pc:sldMk cId="3994455089" sldId="325"/>
            <ac:spMk id="1120" creationId="{B8114C98-A349-4111-A123-E8EAB86ABE30}"/>
          </ac:spMkLst>
        </pc:spChg>
        <pc:spChg chg="add del">
          <ac:chgData name="Gilberto Maldonado" userId="9243feaa-435a-4a5f-8f6f-0c893fa94da2" providerId="ADAL" clId="{31B02D00-27C4-914B-95FB-D087B6D0C6F8}" dt="2024-09-24T03:29:22.366" v="7313" actId="26606"/>
          <ac:spMkLst>
            <pc:docMk/>
            <pc:sldMk cId="3994455089" sldId="325"/>
            <ac:spMk id="1121" creationId="{8161EA6B-09CA-445B-AB0D-8DF76FA92DEF}"/>
          </ac:spMkLst>
        </pc:spChg>
        <pc:spChg chg="add del">
          <ac:chgData name="Gilberto Maldonado" userId="9243feaa-435a-4a5f-8f6f-0c893fa94da2" providerId="ADAL" clId="{31B02D00-27C4-914B-95FB-D087B6D0C6F8}" dt="2024-09-24T03:29:22.366" v="7313" actId="26606"/>
          <ac:spMkLst>
            <pc:docMk/>
            <pc:sldMk cId="3994455089" sldId="325"/>
            <ac:spMk id="1134" creationId="{E2D3D3F2-ABBB-4453-B1C5-1BEBF7E4DD56}"/>
          </ac:spMkLst>
        </pc:spChg>
        <pc:spChg chg="add del">
          <ac:chgData name="Gilberto Maldonado" userId="9243feaa-435a-4a5f-8f6f-0c893fa94da2" providerId="ADAL" clId="{31B02D00-27C4-914B-95FB-D087B6D0C6F8}" dt="2024-09-24T03:29:48.426" v="7320" actId="26606"/>
          <ac:spMkLst>
            <pc:docMk/>
            <pc:sldMk cId="3994455089" sldId="325"/>
            <ac:spMk id="1142" creationId="{A8908DB7-C3A6-4FCB-9820-CEE02B398C4A}"/>
          </ac:spMkLst>
        </pc:spChg>
        <pc:spChg chg="add del">
          <ac:chgData name="Gilberto Maldonado" userId="9243feaa-435a-4a5f-8f6f-0c893fa94da2" providerId="ADAL" clId="{31B02D00-27C4-914B-95FB-D087B6D0C6F8}" dt="2024-09-24T03:29:48.426" v="7320" actId="26606"/>
          <ac:spMkLst>
            <pc:docMk/>
            <pc:sldMk cId="3994455089" sldId="325"/>
            <ac:spMk id="1143" creationId="{535742DD-1B16-4E9D-B715-0D74B4574A68}"/>
          </ac:spMkLst>
        </pc:spChg>
        <pc:spChg chg="add del">
          <ac:chgData name="Gilberto Maldonado" userId="9243feaa-435a-4a5f-8f6f-0c893fa94da2" providerId="ADAL" clId="{31B02D00-27C4-914B-95FB-D087B6D0C6F8}" dt="2024-09-24T03:29:48.420" v="7319" actId="26606"/>
          <ac:spMkLst>
            <pc:docMk/>
            <pc:sldMk cId="3994455089" sldId="325"/>
            <ac:spMk id="1148" creationId="{7FEAE179-C525-48F3-AD47-0E9E2B6F2E2E}"/>
          </ac:spMkLst>
        </pc:spChg>
        <pc:spChg chg="add del">
          <ac:chgData name="Gilberto Maldonado" userId="9243feaa-435a-4a5f-8f6f-0c893fa94da2" providerId="ADAL" clId="{31B02D00-27C4-914B-95FB-D087B6D0C6F8}" dt="2024-09-24T03:29:48.420" v="7319" actId="26606"/>
          <ac:spMkLst>
            <pc:docMk/>
            <pc:sldMk cId="3994455089" sldId="325"/>
            <ac:spMk id="1150" creationId="{95C8260E-968F-44E8-A823-ABB431311926}"/>
          </ac:spMkLst>
        </pc:spChg>
        <pc:spChg chg="add del">
          <ac:chgData name="Gilberto Maldonado" userId="9243feaa-435a-4a5f-8f6f-0c893fa94da2" providerId="ADAL" clId="{31B02D00-27C4-914B-95FB-D087B6D0C6F8}" dt="2024-09-24T03:29:48.420" v="7319" actId="26606"/>
          <ac:spMkLst>
            <pc:docMk/>
            <pc:sldMk cId="3994455089" sldId="325"/>
            <ac:spMk id="1152" creationId="{2C1BBA94-3F40-40AA-8BB9-E69E25E537C1}"/>
          </ac:spMkLst>
        </pc:spChg>
        <pc:spChg chg="add del">
          <ac:chgData name="Gilberto Maldonado" userId="9243feaa-435a-4a5f-8f6f-0c893fa94da2" providerId="ADAL" clId="{31B02D00-27C4-914B-95FB-D087B6D0C6F8}" dt="2024-09-24T03:29:48.420" v="7319" actId="26606"/>
          <ac:spMkLst>
            <pc:docMk/>
            <pc:sldMk cId="3994455089" sldId="325"/>
            <ac:spMk id="1154" creationId="{FE43805F-24A6-46A4-B19B-54F28347355C}"/>
          </ac:spMkLst>
        </pc:spChg>
        <pc:spChg chg="add del">
          <ac:chgData name="Gilberto Maldonado" userId="9243feaa-435a-4a5f-8f6f-0c893fa94da2" providerId="ADAL" clId="{31B02D00-27C4-914B-95FB-D087B6D0C6F8}" dt="2024-09-24T03:32:36.023" v="7453" actId="26606"/>
          <ac:spMkLst>
            <pc:docMk/>
            <pc:sldMk cId="3994455089" sldId="325"/>
            <ac:spMk id="1156" creationId="{B1595A09-E336-4D1B-9B3A-06A2287A54E2}"/>
          </ac:spMkLst>
        </pc:spChg>
        <pc:spChg chg="add del">
          <ac:chgData name="Gilberto Maldonado" userId="9243feaa-435a-4a5f-8f6f-0c893fa94da2" providerId="ADAL" clId="{31B02D00-27C4-914B-95FB-D087B6D0C6F8}" dt="2024-09-24T03:32:36.023" v="7453" actId="26606"/>
          <ac:spMkLst>
            <pc:docMk/>
            <pc:sldMk cId="3994455089" sldId="325"/>
            <ac:spMk id="1157" creationId="{3540989C-C7B8-473B-BF87-6F2DA6A90006}"/>
          </ac:spMkLst>
        </pc:spChg>
        <pc:spChg chg="add">
          <ac:chgData name="Gilberto Maldonado" userId="9243feaa-435a-4a5f-8f6f-0c893fa94da2" providerId="ADAL" clId="{31B02D00-27C4-914B-95FB-D087B6D0C6F8}" dt="2024-09-24T03:32:36.023" v="7453" actId="26606"/>
          <ac:spMkLst>
            <pc:docMk/>
            <pc:sldMk cId="3994455089" sldId="325"/>
            <ac:spMk id="1162" creationId="{D1A4588A-55D5-49B8-BE41-54ACDCFF2C17}"/>
          </ac:spMkLst>
        </pc:spChg>
        <pc:spChg chg="add">
          <ac:chgData name="Gilberto Maldonado" userId="9243feaa-435a-4a5f-8f6f-0c893fa94da2" providerId="ADAL" clId="{31B02D00-27C4-914B-95FB-D087B6D0C6F8}" dt="2024-09-24T03:32:36.023" v="7453" actId="26606"/>
          <ac:spMkLst>
            <pc:docMk/>
            <pc:sldMk cId="3994455089" sldId="325"/>
            <ac:spMk id="1164" creationId="{F97E7EA2-EDCD-47E9-81BC-415C606D1B58}"/>
          </ac:spMkLst>
        </pc:spChg>
        <pc:grpChg chg="add del">
          <ac:chgData name="Gilberto Maldonado" userId="9243feaa-435a-4a5f-8f6f-0c893fa94da2" providerId="ADAL" clId="{31B02D00-27C4-914B-95FB-D087B6D0C6F8}" dt="2024-09-24T03:29:22.366" v="7313" actId="26606"/>
          <ac:grpSpMkLst>
            <pc:docMk/>
            <pc:sldMk cId="3994455089" sldId="325"/>
            <ac:grpSpMk id="1122" creationId="{670FB431-AE18-414D-92F4-1D12D1991152}"/>
          </ac:grpSpMkLst>
        </pc:grpChg>
        <pc:grpChg chg="add del">
          <ac:chgData name="Gilberto Maldonado" userId="9243feaa-435a-4a5f-8f6f-0c893fa94da2" providerId="ADAL" clId="{31B02D00-27C4-914B-95FB-D087B6D0C6F8}" dt="2024-09-24T03:29:22.366" v="7313" actId="26606"/>
          <ac:grpSpMkLst>
            <pc:docMk/>
            <pc:sldMk cId="3994455089" sldId="325"/>
            <ac:grpSpMk id="1127" creationId="{1EA1DAFF-CECA-492F-BFA1-22C64956B8D9}"/>
          </ac:grpSpMkLst>
        </pc:grpChg>
        <pc:grpChg chg="add del">
          <ac:chgData name="Gilberto Maldonado" userId="9243feaa-435a-4a5f-8f6f-0c893fa94da2" providerId="ADAL" clId="{31B02D00-27C4-914B-95FB-D087B6D0C6F8}" dt="2024-09-24T03:29:22.366" v="7313" actId="26606"/>
          <ac:grpSpMkLst>
            <pc:docMk/>
            <pc:sldMk cId="3994455089" sldId="325"/>
            <ac:grpSpMk id="1128" creationId="{AF19A774-30A5-488B-9BAF-629C6440294E}"/>
          </ac:grpSpMkLst>
        </pc:grpChg>
        <pc:grpChg chg="add del">
          <ac:chgData name="Gilberto Maldonado" userId="9243feaa-435a-4a5f-8f6f-0c893fa94da2" providerId="ADAL" clId="{31B02D00-27C4-914B-95FB-D087B6D0C6F8}" dt="2024-09-24T03:29:22.366" v="7313" actId="26606"/>
          <ac:grpSpMkLst>
            <pc:docMk/>
            <pc:sldMk cId="3994455089" sldId="325"/>
            <ac:grpSpMk id="1136" creationId="{8214E4A5-A0D2-42C4-8D14-D2A7E495F041}"/>
          </ac:grpSpMkLst>
        </pc:grpChg>
        <pc:picChg chg="del">
          <ac:chgData name="Gilberto Maldonado" userId="9243feaa-435a-4a5f-8f6f-0c893fa94da2" providerId="ADAL" clId="{31B02D00-27C4-914B-95FB-D087B6D0C6F8}" dt="2024-09-24T03:26:55.048" v="7304" actId="478"/>
          <ac:picMkLst>
            <pc:docMk/>
            <pc:sldMk cId="3994455089" sldId="325"/>
            <ac:picMk id="4" creationId="{D9204A20-5EE2-2BC0-A4B9-D7A0AEC5BA50}"/>
          </ac:picMkLst>
        </pc:picChg>
        <pc:picChg chg="add mod ord">
          <ac:chgData name="Gilberto Maldonado" userId="9243feaa-435a-4a5f-8f6f-0c893fa94da2" providerId="ADAL" clId="{31B02D00-27C4-914B-95FB-D087B6D0C6F8}" dt="2024-09-24T03:32:36.023" v="7453" actId="26606"/>
          <ac:picMkLst>
            <pc:docMk/>
            <pc:sldMk cId="3994455089" sldId="325"/>
            <ac:picMk id="5" creationId="{20EC7678-39A7-0891-212E-4D35D01CC871}"/>
          </ac:picMkLst>
        </pc:picChg>
        <pc:picChg chg="del">
          <ac:chgData name="Gilberto Maldonado" userId="9243feaa-435a-4a5f-8f6f-0c893fa94da2" providerId="ADAL" clId="{31B02D00-27C4-914B-95FB-D087B6D0C6F8}" dt="2024-09-24T03:26:56.252" v="7305" actId="478"/>
          <ac:picMkLst>
            <pc:docMk/>
            <pc:sldMk cId="3994455089" sldId="325"/>
            <ac:picMk id="1026" creationId="{235EEBFC-3068-89E6-C1C5-1E66D008DBAE}"/>
          </ac:picMkLst>
        </pc:picChg>
      </pc:sldChg>
    </pc:docChg>
  </pc:docChgLst>
  <pc:docChgLst>
    <pc:chgData name="Gilberto Maldonado" userId="S::gilbertom@mail.fresnostate.edu::9243feaa-435a-4a5f-8f6f-0c893fa94da2" providerId="AD" clId="Web-{3CA9046C-217E-831F-6B5F-31770EF2930D}"/>
    <pc:docChg chg="modSld">
      <pc:chgData name="Gilberto Maldonado" userId="S::gilbertom@mail.fresnostate.edu::9243feaa-435a-4a5f-8f6f-0c893fa94da2" providerId="AD" clId="Web-{3CA9046C-217E-831F-6B5F-31770EF2930D}" dt="2024-09-10T21:28:08.678" v="18" actId="14100"/>
      <pc:docMkLst>
        <pc:docMk/>
      </pc:docMkLst>
      <pc:sldChg chg="addSp delSp modSp">
        <pc:chgData name="Gilberto Maldonado" userId="S::gilbertom@mail.fresnostate.edu::9243feaa-435a-4a5f-8f6f-0c893fa94da2" providerId="AD" clId="Web-{3CA9046C-217E-831F-6B5F-31770EF2930D}" dt="2024-09-10T21:28:08.678" v="18" actId="14100"/>
        <pc:sldMkLst>
          <pc:docMk/>
          <pc:sldMk cId="4195456622" sldId="319"/>
        </pc:sldMkLst>
        <pc:spChg chg="add del mod">
          <ac:chgData name="Gilberto Maldonado" userId="S::gilbertom@mail.fresnostate.edu::9243feaa-435a-4a5f-8f6f-0c893fa94da2" providerId="AD" clId="Web-{3CA9046C-217E-831F-6B5F-31770EF2930D}" dt="2024-09-10T21:26:24.284" v="2"/>
          <ac:spMkLst>
            <pc:docMk/>
            <pc:sldMk cId="4195456622" sldId="319"/>
            <ac:spMk id="4" creationId="{8DCC8A28-D093-2A5D-6545-10E345A82F9E}"/>
          </ac:spMkLst>
        </pc:spChg>
        <pc:spChg chg="mod">
          <ac:chgData name="Gilberto Maldonado" userId="S::gilbertom@mail.fresnostate.edu::9243feaa-435a-4a5f-8f6f-0c893fa94da2" providerId="AD" clId="Web-{3CA9046C-217E-831F-6B5F-31770EF2930D}" dt="2024-09-10T21:28:00.053" v="16" actId="1076"/>
          <ac:spMkLst>
            <pc:docMk/>
            <pc:sldMk cId="4195456622" sldId="319"/>
            <ac:spMk id="8" creationId="{26AF82C0-0B9A-5168-8989-67076AD0C60E}"/>
          </ac:spMkLst>
        </pc:spChg>
        <pc:picChg chg="del">
          <ac:chgData name="Gilberto Maldonado" userId="S::gilbertom@mail.fresnostate.edu::9243feaa-435a-4a5f-8f6f-0c893fa94da2" providerId="AD" clId="Web-{3CA9046C-217E-831F-6B5F-31770EF2930D}" dt="2024-09-10T21:25:57.330" v="0"/>
          <ac:picMkLst>
            <pc:docMk/>
            <pc:sldMk cId="4195456622" sldId="319"/>
            <ac:picMk id="2" creationId="{73B53079-9EB3-AAF6-1084-A15A6D42A743}"/>
          </ac:picMkLst>
        </pc:picChg>
        <pc:picChg chg="add mod ord">
          <ac:chgData name="Gilberto Maldonado" userId="S::gilbertom@mail.fresnostate.edu::9243feaa-435a-4a5f-8f6f-0c893fa94da2" providerId="AD" clId="Web-{3CA9046C-217E-831F-6B5F-31770EF2930D}" dt="2024-09-10T21:28:08.678" v="18" actId="14100"/>
          <ac:picMkLst>
            <pc:docMk/>
            <pc:sldMk cId="4195456622" sldId="319"/>
            <ac:picMk id="5" creationId="{A8C5F5C0-DDAF-73DA-8E16-B6F97AC90D04}"/>
          </ac:picMkLst>
        </pc:picChg>
        <pc:picChg chg="del">
          <ac:chgData name="Gilberto Maldonado" userId="S::gilbertom@mail.fresnostate.edu::9243feaa-435a-4a5f-8f6f-0c893fa94da2" providerId="AD" clId="Web-{3CA9046C-217E-831F-6B5F-31770EF2930D}" dt="2024-09-10T21:25:58.830" v="1"/>
          <ac:picMkLst>
            <pc:docMk/>
            <pc:sldMk cId="4195456622" sldId="319"/>
            <ac:picMk id="7" creationId="{2661D9D0-A34B-C037-365C-339B521632D6}"/>
          </ac:picMkLst>
        </pc:picChg>
      </pc:sldChg>
    </pc:docChg>
  </pc:docChgLst>
  <pc:docChgLst>
    <pc:chgData name="Gilberto Maldonado" userId="S::gilbertom@mail.fresnostate.edu::9243feaa-435a-4a5f-8f6f-0c893fa94da2" providerId="AD" clId="Web-{F3ABD501-393A-EBBB-2D0B-826439D0B395}"/>
    <pc:docChg chg="addSld modSld modSection">
      <pc:chgData name="Gilberto Maldonado" userId="S::gilbertom@mail.fresnostate.edu::9243feaa-435a-4a5f-8f6f-0c893fa94da2" providerId="AD" clId="Web-{F3ABD501-393A-EBBB-2D0B-826439D0B395}" dt="2024-09-06T21:25:06.110" v="35" actId="14100"/>
      <pc:docMkLst>
        <pc:docMk/>
      </pc:docMkLst>
      <pc:sldChg chg="addSp delSp modSp">
        <pc:chgData name="Gilberto Maldonado" userId="S::gilbertom@mail.fresnostate.edu::9243feaa-435a-4a5f-8f6f-0c893fa94da2" providerId="AD" clId="Web-{F3ABD501-393A-EBBB-2D0B-826439D0B395}" dt="2024-09-06T21:19:43.030" v="21"/>
        <pc:sldMkLst>
          <pc:docMk/>
          <pc:sldMk cId="1983950471" sldId="275"/>
        </pc:sldMkLst>
        <pc:picChg chg="add del mod">
          <ac:chgData name="Gilberto Maldonado" userId="S::gilbertom@mail.fresnostate.edu::9243feaa-435a-4a5f-8f6f-0c893fa94da2" providerId="AD" clId="Web-{F3ABD501-393A-EBBB-2D0B-826439D0B395}" dt="2024-09-06T21:19:43.030" v="21"/>
          <ac:picMkLst>
            <pc:docMk/>
            <pc:sldMk cId="1983950471" sldId="275"/>
            <ac:picMk id="4" creationId="{958BBFA1-40A7-111A-67BD-C02FA8844236}"/>
          </ac:picMkLst>
        </pc:picChg>
      </pc:sldChg>
      <pc:sldChg chg="addSp modSp">
        <pc:chgData name="Gilberto Maldonado" userId="S::gilbertom@mail.fresnostate.edu::9243feaa-435a-4a5f-8f6f-0c893fa94da2" providerId="AD" clId="Web-{F3ABD501-393A-EBBB-2D0B-826439D0B395}" dt="2024-09-06T21:18:57.296" v="17" actId="1076"/>
        <pc:sldMkLst>
          <pc:docMk/>
          <pc:sldMk cId="878679223" sldId="294"/>
        </pc:sldMkLst>
        <pc:spChg chg="mod">
          <ac:chgData name="Gilberto Maldonado" userId="S::gilbertom@mail.fresnostate.edu::9243feaa-435a-4a5f-8f6f-0c893fa94da2" providerId="AD" clId="Web-{F3ABD501-393A-EBBB-2D0B-826439D0B395}" dt="2024-09-06T21:18:47.655" v="15" actId="14100"/>
          <ac:spMkLst>
            <pc:docMk/>
            <pc:sldMk cId="878679223" sldId="294"/>
            <ac:spMk id="2" creationId="{6745599C-13FF-4137-9489-722016C82EFA}"/>
          </ac:spMkLst>
        </pc:spChg>
        <pc:spChg chg="mod">
          <ac:chgData name="Gilberto Maldonado" userId="S::gilbertom@mail.fresnostate.edu::9243feaa-435a-4a5f-8f6f-0c893fa94da2" providerId="AD" clId="Web-{F3ABD501-393A-EBBB-2D0B-826439D0B395}" dt="2024-09-06T21:18:55.030" v="16" actId="14100"/>
          <ac:spMkLst>
            <pc:docMk/>
            <pc:sldMk cId="878679223" sldId="294"/>
            <ac:spMk id="3" creationId="{C34BC6B9-909F-BA93-EE35-943B026F8A92}"/>
          </ac:spMkLst>
        </pc:spChg>
        <pc:picChg chg="add mod">
          <ac:chgData name="Gilberto Maldonado" userId="S::gilbertom@mail.fresnostate.edu::9243feaa-435a-4a5f-8f6f-0c893fa94da2" providerId="AD" clId="Web-{F3ABD501-393A-EBBB-2D0B-826439D0B395}" dt="2024-09-06T21:18:57.296" v="17" actId="1076"/>
          <ac:picMkLst>
            <pc:docMk/>
            <pc:sldMk cId="878679223" sldId="294"/>
            <ac:picMk id="4" creationId="{0273436D-19D6-D0A5-F8D3-BE9D3C279103}"/>
          </ac:picMkLst>
        </pc:picChg>
      </pc:sldChg>
      <pc:sldChg chg="addSp delSp modSp add replId">
        <pc:chgData name="Gilberto Maldonado" userId="S::gilbertom@mail.fresnostate.edu::9243feaa-435a-4a5f-8f6f-0c893fa94da2" providerId="AD" clId="Web-{F3ABD501-393A-EBBB-2D0B-826439D0B395}" dt="2024-09-06T21:20:17.593" v="28" actId="1076"/>
        <pc:sldMkLst>
          <pc:docMk/>
          <pc:sldMk cId="615135115" sldId="295"/>
        </pc:sldMkLst>
        <pc:picChg chg="del">
          <ac:chgData name="Gilberto Maldonado" userId="S::gilbertom@mail.fresnostate.edu::9243feaa-435a-4a5f-8f6f-0c893fa94da2" providerId="AD" clId="Web-{F3ABD501-393A-EBBB-2D0B-826439D0B395}" dt="2024-09-06T21:20:01.999" v="25"/>
          <ac:picMkLst>
            <pc:docMk/>
            <pc:sldMk cId="615135115" sldId="295"/>
            <ac:picMk id="4" creationId="{0273436D-19D6-D0A5-F8D3-BE9D3C279103}"/>
          </ac:picMkLst>
        </pc:picChg>
        <pc:picChg chg="add mod">
          <ac:chgData name="Gilberto Maldonado" userId="S::gilbertom@mail.fresnostate.edu::9243feaa-435a-4a5f-8f6f-0c893fa94da2" providerId="AD" clId="Web-{F3ABD501-393A-EBBB-2D0B-826439D0B395}" dt="2024-09-06T21:20:17.593" v="28" actId="1076"/>
          <ac:picMkLst>
            <pc:docMk/>
            <pc:sldMk cId="615135115" sldId="295"/>
            <ac:picMk id="5" creationId="{A9C62C6E-B8D9-C762-9E09-C7C696ABCEE7}"/>
          </ac:picMkLst>
        </pc:picChg>
      </pc:sldChg>
      <pc:sldChg chg="addSp delSp modSp add replId">
        <pc:chgData name="Gilberto Maldonado" userId="S::gilbertom@mail.fresnostate.edu::9243feaa-435a-4a5f-8f6f-0c893fa94da2" providerId="AD" clId="Web-{F3ABD501-393A-EBBB-2D0B-826439D0B395}" dt="2024-09-06T21:21:07.327" v="31" actId="1076"/>
        <pc:sldMkLst>
          <pc:docMk/>
          <pc:sldMk cId="3023954508" sldId="296"/>
        </pc:sldMkLst>
        <pc:picChg chg="del">
          <ac:chgData name="Gilberto Maldonado" userId="S::gilbertom@mail.fresnostate.edu::9243feaa-435a-4a5f-8f6f-0c893fa94da2" providerId="AD" clId="Web-{F3ABD501-393A-EBBB-2D0B-826439D0B395}" dt="2024-09-06T21:19:59.968" v="24"/>
          <ac:picMkLst>
            <pc:docMk/>
            <pc:sldMk cId="3023954508" sldId="296"/>
            <ac:picMk id="4" creationId="{0273436D-19D6-D0A5-F8D3-BE9D3C279103}"/>
          </ac:picMkLst>
        </pc:picChg>
        <pc:picChg chg="add mod">
          <ac:chgData name="Gilberto Maldonado" userId="S::gilbertom@mail.fresnostate.edu::9243feaa-435a-4a5f-8f6f-0c893fa94da2" providerId="AD" clId="Web-{F3ABD501-393A-EBBB-2D0B-826439D0B395}" dt="2024-09-06T21:21:07.327" v="31" actId="1076"/>
          <ac:picMkLst>
            <pc:docMk/>
            <pc:sldMk cId="3023954508" sldId="296"/>
            <ac:picMk id="5" creationId="{0CB2819D-37A7-95A2-7CF7-C1C9496F8478}"/>
          </ac:picMkLst>
        </pc:picChg>
      </pc:sldChg>
      <pc:sldChg chg="addSp delSp modSp add replId">
        <pc:chgData name="Gilberto Maldonado" userId="S::gilbertom@mail.fresnostate.edu::9243feaa-435a-4a5f-8f6f-0c893fa94da2" providerId="AD" clId="Web-{F3ABD501-393A-EBBB-2D0B-826439D0B395}" dt="2024-09-06T21:25:06.110" v="35" actId="14100"/>
        <pc:sldMkLst>
          <pc:docMk/>
          <pc:sldMk cId="903840552" sldId="297"/>
        </pc:sldMkLst>
        <pc:picChg chg="add mod">
          <ac:chgData name="Gilberto Maldonado" userId="S::gilbertom@mail.fresnostate.edu::9243feaa-435a-4a5f-8f6f-0c893fa94da2" providerId="AD" clId="Web-{F3ABD501-393A-EBBB-2D0B-826439D0B395}" dt="2024-09-06T21:25:06.110" v="35" actId="14100"/>
          <ac:picMkLst>
            <pc:docMk/>
            <pc:sldMk cId="903840552" sldId="297"/>
            <ac:picMk id="4" creationId="{67D8A97B-61DC-0FD1-A5E7-D45CFA4B93B9}"/>
          </ac:picMkLst>
        </pc:picChg>
        <pc:picChg chg="del">
          <ac:chgData name="Gilberto Maldonado" userId="S::gilbertom@mail.fresnostate.edu::9243feaa-435a-4a5f-8f6f-0c893fa94da2" providerId="AD" clId="Web-{F3ABD501-393A-EBBB-2D0B-826439D0B395}" dt="2024-09-06T21:21:22.406" v="33"/>
          <ac:picMkLst>
            <pc:docMk/>
            <pc:sldMk cId="903840552" sldId="297"/>
            <ac:picMk id="5" creationId="{0CB2819D-37A7-95A2-7CF7-C1C9496F8478}"/>
          </ac:picMkLst>
        </pc:picChg>
      </pc:sldChg>
    </pc:docChg>
  </pc:docChgLst>
  <pc:docChgLst>
    <pc:chgData name="Gilberto Maldonado" userId="9243feaa-435a-4a5f-8f6f-0c893fa94da2" providerId="ADAL" clId="{B7ADD3F1-674E-4588-B58B-C0D541D1EECA}"/>
    <pc:docChg chg="undo redo custSel addSld delSld modSld sldOrd modSection">
      <pc:chgData name="Gilberto Maldonado" userId="9243feaa-435a-4a5f-8f6f-0c893fa94da2" providerId="ADAL" clId="{B7ADD3F1-674E-4588-B58B-C0D541D1EECA}" dt="2024-10-24T00:48:24.571" v="6512" actId="478"/>
      <pc:docMkLst>
        <pc:docMk/>
      </pc:docMkLst>
      <pc:sldChg chg="addSp delSp modSp mod">
        <pc:chgData name="Gilberto Maldonado" userId="9243feaa-435a-4a5f-8f6f-0c893fa94da2" providerId="ADAL" clId="{B7ADD3F1-674E-4588-B58B-C0D541D1EECA}" dt="2024-10-24T00:48:24.571" v="6512" actId="478"/>
        <pc:sldMkLst>
          <pc:docMk/>
          <pc:sldMk cId="2930924083" sldId="256"/>
        </pc:sldMkLst>
        <pc:spChg chg="mod">
          <ac:chgData name="Gilberto Maldonado" userId="9243feaa-435a-4a5f-8f6f-0c893fa94da2" providerId="ADAL" clId="{B7ADD3F1-674E-4588-B58B-C0D541D1EECA}" dt="2024-09-05T22:49:09.094" v="216" actId="14100"/>
          <ac:spMkLst>
            <pc:docMk/>
            <pc:sldMk cId="2930924083" sldId="256"/>
            <ac:spMk id="2" creationId="{7224CE40-D386-F01F-2A3C-5C95C191286A}"/>
          </ac:spMkLst>
        </pc:spChg>
        <pc:spChg chg="mod">
          <ac:chgData name="Gilberto Maldonado" userId="9243feaa-435a-4a5f-8f6f-0c893fa94da2" providerId="ADAL" clId="{B7ADD3F1-674E-4588-B58B-C0D541D1EECA}" dt="2024-09-17T22:32:32.372" v="6243" actId="14100"/>
          <ac:spMkLst>
            <pc:docMk/>
            <pc:sldMk cId="2930924083" sldId="256"/>
            <ac:spMk id="3" creationId="{3056D694-03A1-6185-B514-19C17DDBF555}"/>
          </ac:spMkLst>
        </pc:spChg>
        <pc:spChg chg="add del mod">
          <ac:chgData name="Gilberto Maldonado" userId="9243feaa-435a-4a5f-8f6f-0c893fa94da2" providerId="ADAL" clId="{B7ADD3F1-674E-4588-B58B-C0D541D1EECA}" dt="2024-10-24T00:48:24.571" v="6512" actId="478"/>
          <ac:spMkLst>
            <pc:docMk/>
            <pc:sldMk cId="2930924083" sldId="256"/>
            <ac:spMk id="4" creationId="{5D856811-15BB-34AF-4AA2-06D98F09512D}"/>
          </ac:spMkLst>
        </pc:spChg>
        <pc:spChg chg="add del mod">
          <ac:chgData name="Gilberto Maldonado" userId="9243feaa-435a-4a5f-8f6f-0c893fa94da2" providerId="ADAL" clId="{B7ADD3F1-674E-4588-B58B-C0D541D1EECA}" dt="2024-09-17T22:26:31.451" v="6116" actId="478"/>
          <ac:spMkLst>
            <pc:docMk/>
            <pc:sldMk cId="2930924083" sldId="256"/>
            <ac:spMk id="4" creationId="{9010F614-3C13-9307-B1F3-912EEBDC3907}"/>
          </ac:spMkLst>
        </pc:spChg>
        <pc:spChg chg="add mod">
          <ac:chgData name="Gilberto Maldonado" userId="9243feaa-435a-4a5f-8f6f-0c893fa94da2" providerId="ADAL" clId="{B7ADD3F1-674E-4588-B58B-C0D541D1EECA}" dt="2024-09-17T22:32:16.070" v="6236" actId="1076"/>
          <ac:spMkLst>
            <pc:docMk/>
            <pc:sldMk cId="2930924083" sldId="256"/>
            <ac:spMk id="5" creationId="{2F431D3B-3F71-AA57-10B8-481F845FE3F2}"/>
          </ac:spMkLst>
        </pc:spChg>
        <pc:spChg chg="add mod">
          <ac:chgData name="Gilberto Maldonado" userId="9243feaa-435a-4a5f-8f6f-0c893fa94da2" providerId="ADAL" clId="{B7ADD3F1-674E-4588-B58B-C0D541D1EECA}" dt="2024-09-17T22:35:50.514" v="6260" actId="1076"/>
          <ac:spMkLst>
            <pc:docMk/>
            <pc:sldMk cId="2930924083" sldId="256"/>
            <ac:spMk id="7" creationId="{1D9908F4-ECFB-64FC-DADA-8E27F0E58572}"/>
          </ac:spMkLst>
        </pc:spChg>
        <pc:spChg chg="del mod">
          <ac:chgData name="Gilberto Maldonado" userId="9243feaa-435a-4a5f-8f6f-0c893fa94da2" providerId="ADAL" clId="{B7ADD3F1-674E-4588-B58B-C0D541D1EECA}" dt="2024-09-17T22:29:38.913" v="6219" actId="478"/>
          <ac:spMkLst>
            <pc:docMk/>
            <pc:sldMk cId="2930924083" sldId="256"/>
            <ac:spMk id="12" creationId="{3BB8ECAA-734F-27D6-9E8D-6C4BBA894606}"/>
          </ac:spMkLst>
        </pc:spChg>
        <pc:spChg chg="mod">
          <ac:chgData name="Gilberto Maldonado" userId="9243feaa-435a-4a5f-8f6f-0c893fa94da2" providerId="ADAL" clId="{B7ADD3F1-674E-4588-B58B-C0D541D1EECA}" dt="2024-09-17T22:26:21.452" v="6115" actId="1076"/>
          <ac:spMkLst>
            <pc:docMk/>
            <pc:sldMk cId="2930924083" sldId="256"/>
            <ac:spMk id="16" creationId="{35670190-A04C-B121-6E67-08213FEBDD65}"/>
          </ac:spMkLst>
        </pc:spChg>
      </pc:sldChg>
      <pc:sldChg chg="modSp mod">
        <pc:chgData name="Gilberto Maldonado" userId="9243feaa-435a-4a5f-8f6f-0c893fa94da2" providerId="ADAL" clId="{B7ADD3F1-674E-4588-B58B-C0D541D1EECA}" dt="2024-09-09T21:17:52.277" v="1248" actId="20577"/>
        <pc:sldMkLst>
          <pc:docMk/>
          <pc:sldMk cId="2318232721" sldId="259"/>
        </pc:sldMkLst>
        <pc:spChg chg="mod">
          <ac:chgData name="Gilberto Maldonado" userId="9243feaa-435a-4a5f-8f6f-0c893fa94da2" providerId="ADAL" clId="{B7ADD3F1-674E-4588-B58B-C0D541D1EECA}" dt="2024-09-09T21:17:52.277" v="1248" actId="20577"/>
          <ac:spMkLst>
            <pc:docMk/>
            <pc:sldMk cId="2318232721" sldId="259"/>
            <ac:spMk id="3" creationId="{EBD0143A-EA70-C31F-B987-561C17DE5A7E}"/>
          </ac:spMkLst>
        </pc:spChg>
      </pc:sldChg>
      <pc:sldChg chg="modSp mod">
        <pc:chgData name="Gilberto Maldonado" userId="9243feaa-435a-4a5f-8f6f-0c893fa94da2" providerId="ADAL" clId="{B7ADD3F1-674E-4588-B58B-C0D541D1EECA}" dt="2024-09-05T22:59:01.577" v="227" actId="20577"/>
        <pc:sldMkLst>
          <pc:docMk/>
          <pc:sldMk cId="1879834470" sldId="264"/>
        </pc:sldMkLst>
        <pc:spChg chg="mod">
          <ac:chgData name="Gilberto Maldonado" userId="9243feaa-435a-4a5f-8f6f-0c893fa94da2" providerId="ADAL" clId="{B7ADD3F1-674E-4588-B58B-C0D541D1EECA}" dt="2024-09-05T22:59:01.577" v="227" actId="20577"/>
          <ac:spMkLst>
            <pc:docMk/>
            <pc:sldMk cId="1879834470" sldId="264"/>
            <ac:spMk id="3" creationId="{E2B735EE-267A-B123-F151-94CBEAC48CF7}"/>
          </ac:spMkLst>
        </pc:spChg>
      </pc:sldChg>
      <pc:sldChg chg="modSp mod">
        <pc:chgData name="Gilberto Maldonado" userId="9243feaa-435a-4a5f-8f6f-0c893fa94da2" providerId="ADAL" clId="{B7ADD3F1-674E-4588-B58B-C0D541D1EECA}" dt="2024-09-06T18:57:00.099" v="748" actId="20577"/>
        <pc:sldMkLst>
          <pc:docMk/>
          <pc:sldMk cId="1158513891" sldId="266"/>
        </pc:sldMkLst>
        <pc:spChg chg="mod">
          <ac:chgData name="Gilberto Maldonado" userId="9243feaa-435a-4a5f-8f6f-0c893fa94da2" providerId="ADAL" clId="{B7ADD3F1-674E-4588-B58B-C0D541D1EECA}" dt="2024-09-06T18:57:00.099" v="748" actId="20577"/>
          <ac:spMkLst>
            <pc:docMk/>
            <pc:sldMk cId="1158513891" sldId="266"/>
            <ac:spMk id="3" creationId="{2BB48476-8708-43A6-2FE1-53CACC22E7FB}"/>
          </ac:spMkLst>
        </pc:spChg>
      </pc:sldChg>
      <pc:sldChg chg="addSp delSp modSp mod setBg addAnim delAnim">
        <pc:chgData name="Gilberto Maldonado" userId="9243feaa-435a-4a5f-8f6f-0c893fa94da2" providerId="ADAL" clId="{B7ADD3F1-674E-4588-B58B-C0D541D1EECA}" dt="2024-09-05T22:46:23.133" v="151" actId="1076"/>
        <pc:sldMkLst>
          <pc:docMk/>
          <pc:sldMk cId="1616323798" sldId="270"/>
        </pc:sldMkLst>
        <pc:spChg chg="mod ord">
          <ac:chgData name="Gilberto Maldonado" userId="9243feaa-435a-4a5f-8f6f-0c893fa94da2" providerId="ADAL" clId="{B7ADD3F1-674E-4588-B58B-C0D541D1EECA}" dt="2024-09-05T22:43:46.474" v="117" actId="20577"/>
          <ac:spMkLst>
            <pc:docMk/>
            <pc:sldMk cId="1616323798" sldId="270"/>
            <ac:spMk id="2" creationId="{FC072131-38D0-87F3-FA5A-459D8543B964}"/>
          </ac:spMkLst>
        </pc:spChg>
        <pc:spChg chg="mod ord">
          <ac:chgData name="Gilberto Maldonado" userId="9243feaa-435a-4a5f-8f6f-0c893fa94da2" providerId="ADAL" clId="{B7ADD3F1-674E-4588-B58B-C0D541D1EECA}" dt="2024-09-05T22:46:14.890" v="149" actId="1076"/>
          <ac:spMkLst>
            <pc:docMk/>
            <pc:sldMk cId="1616323798" sldId="270"/>
            <ac:spMk id="3" creationId="{80E21DD9-94AD-E178-1FAB-613D19D82595}"/>
          </ac:spMkLst>
        </pc:spChg>
        <pc:spChg chg="add del mod">
          <ac:chgData name="Gilberto Maldonado" userId="9243feaa-435a-4a5f-8f6f-0c893fa94da2" providerId="ADAL" clId="{B7ADD3F1-674E-4588-B58B-C0D541D1EECA}" dt="2024-09-05T22:45:20.720" v="138" actId="21"/>
          <ac:spMkLst>
            <pc:docMk/>
            <pc:sldMk cId="1616323798" sldId="270"/>
            <ac:spMk id="9" creationId="{9DE42C7B-BDEA-C8EE-802A-353460A2B134}"/>
          </ac:spMkLst>
        </pc:spChg>
        <pc:spChg chg="add del">
          <ac:chgData name="Gilberto Maldonado" userId="9243feaa-435a-4a5f-8f6f-0c893fa94da2" providerId="ADAL" clId="{B7ADD3F1-674E-4588-B58B-C0D541D1EECA}" dt="2024-09-05T22:42:35.752" v="70" actId="26606"/>
          <ac:spMkLst>
            <pc:docMk/>
            <pc:sldMk cId="1616323798" sldId="270"/>
            <ac:spMk id="10" creationId="{0A597D97-203B-498B-95D3-E90DC961039F}"/>
          </ac:spMkLst>
        </pc:spChg>
        <pc:spChg chg="add del">
          <ac:chgData name="Gilberto Maldonado" userId="9243feaa-435a-4a5f-8f6f-0c893fa94da2" providerId="ADAL" clId="{B7ADD3F1-674E-4588-B58B-C0D541D1EECA}" dt="2024-09-05T22:42:35.752" v="70" actId="26606"/>
          <ac:spMkLst>
            <pc:docMk/>
            <pc:sldMk cId="1616323798" sldId="270"/>
            <ac:spMk id="11" creationId="{6A6EF10E-DF41-4BD3-8EB4-6F646531DC26}"/>
          </ac:spMkLst>
        </pc:spChg>
        <pc:spChg chg="add mod">
          <ac:chgData name="Gilberto Maldonado" userId="9243feaa-435a-4a5f-8f6f-0c893fa94da2" providerId="ADAL" clId="{B7ADD3F1-674E-4588-B58B-C0D541D1EECA}" dt="2024-09-05T22:46:23.133" v="151" actId="1076"/>
          <ac:spMkLst>
            <pc:docMk/>
            <pc:sldMk cId="1616323798" sldId="270"/>
            <ac:spMk id="12" creationId="{E4630622-EFD0-DB55-9F96-52A0A962DEBF}"/>
          </ac:spMkLst>
        </pc:spChg>
        <pc:spChg chg="add del">
          <ac:chgData name="Gilberto Maldonado" userId="9243feaa-435a-4a5f-8f6f-0c893fa94da2" providerId="ADAL" clId="{B7ADD3F1-674E-4588-B58B-C0D541D1EECA}" dt="2024-09-05T22:42:21.572" v="67" actId="26606"/>
          <ac:spMkLst>
            <pc:docMk/>
            <pc:sldMk cId="1616323798" sldId="270"/>
            <ac:spMk id="13" creationId="{6234BCC6-39B9-47D9-8BF8-C665401AE23C}"/>
          </ac:spMkLst>
        </pc:spChg>
        <pc:spChg chg="add del">
          <ac:chgData name="Gilberto Maldonado" userId="9243feaa-435a-4a5f-8f6f-0c893fa94da2" providerId="ADAL" clId="{B7ADD3F1-674E-4588-B58B-C0D541D1EECA}" dt="2024-09-05T22:42:21.572" v="67" actId="26606"/>
          <ac:spMkLst>
            <pc:docMk/>
            <pc:sldMk cId="1616323798" sldId="270"/>
            <ac:spMk id="15" creationId="{72A9CE9D-DAC3-40AF-B504-78A64A909F9D}"/>
          </ac:spMkLst>
        </pc:spChg>
        <pc:spChg chg="add del">
          <ac:chgData name="Gilberto Maldonado" userId="9243feaa-435a-4a5f-8f6f-0c893fa94da2" providerId="ADAL" clId="{B7ADD3F1-674E-4588-B58B-C0D541D1EECA}" dt="2024-09-05T22:42:21.572" v="67" actId="26606"/>
          <ac:spMkLst>
            <pc:docMk/>
            <pc:sldMk cId="1616323798" sldId="270"/>
            <ac:spMk id="17" creationId="{506D7452-6CDE-4381-86CE-07B2459383D5}"/>
          </ac:spMkLst>
        </pc:spChg>
        <pc:spChg chg="add del">
          <ac:chgData name="Gilberto Maldonado" userId="9243feaa-435a-4a5f-8f6f-0c893fa94da2" providerId="ADAL" clId="{B7ADD3F1-674E-4588-B58B-C0D541D1EECA}" dt="2024-09-05T22:42:21.572" v="67" actId="26606"/>
          <ac:spMkLst>
            <pc:docMk/>
            <pc:sldMk cId="1616323798" sldId="270"/>
            <ac:spMk id="19" creationId="{762DA937-8B55-4317-BD32-98D7AF30E39E}"/>
          </ac:spMkLst>
        </pc:spChg>
        <pc:spChg chg="add del">
          <ac:chgData name="Gilberto Maldonado" userId="9243feaa-435a-4a5f-8f6f-0c893fa94da2" providerId="ADAL" clId="{B7ADD3F1-674E-4588-B58B-C0D541D1EECA}" dt="2024-09-05T22:42:21.572" v="67" actId="26606"/>
          <ac:spMkLst>
            <pc:docMk/>
            <pc:sldMk cId="1616323798" sldId="270"/>
            <ac:spMk id="21" creationId="{C52EE5A8-045B-4D39-8ED1-513334085EEC}"/>
          </ac:spMkLst>
        </pc:spChg>
        <pc:picChg chg="add del mod">
          <ac:chgData name="Gilberto Maldonado" userId="9243feaa-435a-4a5f-8f6f-0c893fa94da2" providerId="ADAL" clId="{B7ADD3F1-674E-4588-B58B-C0D541D1EECA}" dt="2024-09-05T22:40:15.231" v="8" actId="478"/>
          <ac:picMkLst>
            <pc:docMk/>
            <pc:sldMk cId="1616323798" sldId="270"/>
            <ac:picMk id="4" creationId="{727AB266-8D24-088D-E8CE-04C35B13A18A}"/>
          </ac:picMkLst>
        </pc:picChg>
        <pc:picChg chg="add mod ord">
          <ac:chgData name="Gilberto Maldonado" userId="9243feaa-435a-4a5f-8f6f-0c893fa94da2" providerId="ADAL" clId="{B7ADD3F1-674E-4588-B58B-C0D541D1EECA}" dt="2024-09-05T22:46:19.974" v="150" actId="1076"/>
          <ac:picMkLst>
            <pc:docMk/>
            <pc:sldMk cId="1616323798" sldId="270"/>
            <ac:picMk id="5" creationId="{C0FFA0ED-4192-8BFC-92B3-8595FAB4BEB8}"/>
          </ac:picMkLst>
        </pc:picChg>
        <pc:picChg chg="add del mod">
          <ac:chgData name="Gilberto Maldonado" userId="9243feaa-435a-4a5f-8f6f-0c893fa94da2" providerId="ADAL" clId="{B7ADD3F1-674E-4588-B58B-C0D541D1EECA}" dt="2024-09-05T22:40:44.815" v="16" actId="478"/>
          <ac:picMkLst>
            <pc:docMk/>
            <pc:sldMk cId="1616323798" sldId="270"/>
            <ac:picMk id="7" creationId="{0D93A9AC-D526-48E2-47C8-5F6763A36EFC}"/>
          </ac:picMkLst>
        </pc:picChg>
        <pc:picChg chg="add mod ord">
          <ac:chgData name="Gilberto Maldonado" userId="9243feaa-435a-4a5f-8f6f-0c893fa94da2" providerId="ADAL" clId="{B7ADD3F1-674E-4588-B58B-C0D541D1EECA}" dt="2024-09-05T22:46:10.631" v="148" actId="1076"/>
          <ac:picMkLst>
            <pc:docMk/>
            <pc:sldMk cId="1616323798" sldId="270"/>
            <ac:picMk id="8" creationId="{E2827F30-16D2-6C0C-FA07-AFD85C19AE41}"/>
          </ac:picMkLst>
        </pc:picChg>
      </pc:sldChg>
      <pc:sldChg chg="modSp mod">
        <pc:chgData name="Gilberto Maldonado" userId="9243feaa-435a-4a5f-8f6f-0c893fa94da2" providerId="ADAL" clId="{B7ADD3F1-674E-4588-B58B-C0D541D1EECA}" dt="2024-09-06T23:20:26.564" v="754" actId="207"/>
        <pc:sldMkLst>
          <pc:docMk/>
          <pc:sldMk cId="4191925998" sldId="271"/>
        </pc:sldMkLst>
        <pc:spChg chg="mod">
          <ac:chgData name="Gilberto Maldonado" userId="9243feaa-435a-4a5f-8f6f-0c893fa94da2" providerId="ADAL" clId="{B7ADD3F1-674E-4588-B58B-C0D541D1EECA}" dt="2024-09-06T23:20:26.564" v="754" actId="207"/>
          <ac:spMkLst>
            <pc:docMk/>
            <pc:sldMk cId="4191925998" sldId="271"/>
            <ac:spMk id="3" creationId="{344A82D3-0D63-088F-D9EB-B4CA3324EA90}"/>
          </ac:spMkLst>
        </pc:spChg>
      </pc:sldChg>
      <pc:sldChg chg="addSp delSp modSp mod">
        <pc:chgData name="Gilberto Maldonado" userId="9243feaa-435a-4a5f-8f6f-0c893fa94da2" providerId="ADAL" clId="{B7ADD3F1-674E-4588-B58B-C0D541D1EECA}" dt="2024-09-10T01:25:18.624" v="2382" actId="20577"/>
        <pc:sldMkLst>
          <pc:docMk/>
          <pc:sldMk cId="1983950471" sldId="275"/>
        </pc:sldMkLst>
        <pc:spChg chg="mod">
          <ac:chgData name="Gilberto Maldonado" userId="9243feaa-435a-4a5f-8f6f-0c893fa94da2" providerId="ADAL" clId="{B7ADD3F1-674E-4588-B58B-C0D541D1EECA}" dt="2024-09-10T01:25:18.624" v="2382" actId="20577"/>
          <ac:spMkLst>
            <pc:docMk/>
            <pc:sldMk cId="1983950471" sldId="275"/>
            <ac:spMk id="2" creationId="{6745599C-13FF-4137-9489-722016C82EFA}"/>
          </ac:spMkLst>
        </pc:spChg>
        <pc:picChg chg="add del mod ord modCrop">
          <ac:chgData name="Gilberto Maldonado" userId="9243feaa-435a-4a5f-8f6f-0c893fa94da2" providerId="ADAL" clId="{B7ADD3F1-674E-4588-B58B-C0D541D1EECA}" dt="2024-09-10T01:24:08.381" v="2372" actId="1076"/>
          <ac:picMkLst>
            <pc:docMk/>
            <pc:sldMk cId="1983950471" sldId="275"/>
            <ac:picMk id="3" creationId="{8E387E43-1DBE-1AE7-97F9-D8CF8B30618D}"/>
          </ac:picMkLst>
        </pc:picChg>
        <pc:picChg chg="del">
          <ac:chgData name="Gilberto Maldonado" userId="9243feaa-435a-4a5f-8f6f-0c893fa94da2" providerId="ADAL" clId="{B7ADD3F1-674E-4588-B58B-C0D541D1EECA}" dt="2024-09-10T01:22:34.386" v="2353" actId="478"/>
          <ac:picMkLst>
            <pc:docMk/>
            <pc:sldMk cId="1983950471" sldId="275"/>
            <ac:picMk id="15" creationId="{DEDF8BE1-2F87-D3BE-6270-D73074C6C013}"/>
          </ac:picMkLst>
        </pc:picChg>
        <pc:picChg chg="del">
          <ac:chgData name="Gilberto Maldonado" userId="9243feaa-435a-4a5f-8f6f-0c893fa94da2" providerId="ADAL" clId="{B7ADD3F1-674E-4588-B58B-C0D541D1EECA}" dt="2024-09-10T01:22:33.879" v="2352" actId="478"/>
          <ac:picMkLst>
            <pc:docMk/>
            <pc:sldMk cId="1983950471" sldId="275"/>
            <ac:picMk id="17" creationId="{BE696FDC-FFA5-E8B9-7AA0-1289EB4B173A}"/>
          </ac:picMkLst>
        </pc:picChg>
      </pc:sldChg>
      <pc:sldChg chg="addSp delSp modSp del mod setBg addAnim delAnim">
        <pc:chgData name="Gilberto Maldonado" userId="9243feaa-435a-4a5f-8f6f-0c893fa94da2" providerId="ADAL" clId="{B7ADD3F1-674E-4588-B58B-C0D541D1EECA}" dt="2024-09-10T01:29:24.854" v="2397" actId="47"/>
        <pc:sldMkLst>
          <pc:docMk/>
          <pc:sldMk cId="2668932702" sldId="276"/>
        </pc:sldMkLst>
        <pc:spChg chg="mod ord">
          <ac:chgData name="Gilberto Maldonado" userId="9243feaa-435a-4a5f-8f6f-0c893fa94da2" providerId="ADAL" clId="{B7ADD3F1-674E-4588-B58B-C0D541D1EECA}" dt="2024-09-10T01:14:31.368" v="2279" actId="14100"/>
          <ac:spMkLst>
            <pc:docMk/>
            <pc:sldMk cId="2668932702" sldId="276"/>
            <ac:spMk id="2" creationId="{6B475A96-CE5C-332A-2017-0EA57D4CC0A0}"/>
          </ac:spMkLst>
        </pc:spChg>
        <pc:spChg chg="del mod">
          <ac:chgData name="Gilberto Maldonado" userId="9243feaa-435a-4a5f-8f6f-0c893fa94da2" providerId="ADAL" clId="{B7ADD3F1-674E-4588-B58B-C0D541D1EECA}" dt="2024-09-10T01:01:46.623" v="2191" actId="21"/>
          <ac:spMkLst>
            <pc:docMk/>
            <pc:sldMk cId="2668932702" sldId="276"/>
            <ac:spMk id="3" creationId="{828F32E1-6C31-0940-B495-E7763676DB18}"/>
          </ac:spMkLst>
        </pc:spChg>
        <pc:spChg chg="add del">
          <ac:chgData name="Gilberto Maldonado" userId="9243feaa-435a-4a5f-8f6f-0c893fa94da2" providerId="ADAL" clId="{B7ADD3F1-674E-4588-B58B-C0D541D1EECA}" dt="2024-09-10T01:01:37.767" v="2190" actId="26606"/>
          <ac:spMkLst>
            <pc:docMk/>
            <pc:sldMk cId="2668932702" sldId="276"/>
            <ac:spMk id="6" creationId="{665DBBEF-238B-476B-96AB-8AAC3224ECEA}"/>
          </ac:spMkLst>
        </pc:spChg>
        <pc:spChg chg="add del">
          <ac:chgData name="Gilberto Maldonado" userId="9243feaa-435a-4a5f-8f6f-0c893fa94da2" providerId="ADAL" clId="{B7ADD3F1-674E-4588-B58B-C0D541D1EECA}" dt="2024-09-10T01:01:37.767" v="2190" actId="26606"/>
          <ac:spMkLst>
            <pc:docMk/>
            <pc:sldMk cId="2668932702" sldId="276"/>
            <ac:spMk id="7" creationId="{3FCFB1DE-0B7E-48CC-BA90-B2AB0889F9D6}"/>
          </ac:spMkLst>
        </pc:spChg>
        <pc:spChg chg="add del mod">
          <ac:chgData name="Gilberto Maldonado" userId="9243feaa-435a-4a5f-8f6f-0c893fa94da2" providerId="ADAL" clId="{B7ADD3F1-674E-4588-B58B-C0D541D1EECA}" dt="2024-09-10T01:01:49.401" v="2192" actId="478"/>
          <ac:spMkLst>
            <pc:docMk/>
            <pc:sldMk cId="2668932702" sldId="276"/>
            <ac:spMk id="8" creationId="{84EFD453-F69A-9EB3-2450-061C00E1C420}"/>
          </ac:spMkLst>
        </pc:spChg>
        <pc:spChg chg="add del">
          <ac:chgData name="Gilberto Maldonado" userId="9243feaa-435a-4a5f-8f6f-0c893fa94da2" providerId="ADAL" clId="{B7ADD3F1-674E-4588-B58B-C0D541D1EECA}" dt="2024-09-10T01:01:28.372" v="2188" actId="26606"/>
          <ac:spMkLst>
            <pc:docMk/>
            <pc:sldMk cId="2668932702" sldId="276"/>
            <ac:spMk id="9" creationId="{5964CBE2-084A-47DF-A704-CF5F6217B569}"/>
          </ac:spMkLst>
        </pc:spChg>
        <pc:spChg chg="add del">
          <ac:chgData name="Gilberto Maldonado" userId="9243feaa-435a-4a5f-8f6f-0c893fa94da2" providerId="ADAL" clId="{B7ADD3F1-674E-4588-B58B-C0D541D1EECA}" dt="2024-09-10T01:02:08.111" v="2194" actId="26606"/>
          <ac:spMkLst>
            <pc:docMk/>
            <pc:sldMk cId="2668932702" sldId="276"/>
            <ac:spMk id="10" creationId="{5DCB5928-DC7D-4612-9922-441966E15627}"/>
          </ac:spMkLst>
        </pc:spChg>
        <pc:spChg chg="add del">
          <ac:chgData name="Gilberto Maldonado" userId="9243feaa-435a-4a5f-8f6f-0c893fa94da2" providerId="ADAL" clId="{B7ADD3F1-674E-4588-B58B-C0D541D1EECA}" dt="2024-09-10T01:01:28.372" v="2188" actId="26606"/>
          <ac:spMkLst>
            <pc:docMk/>
            <pc:sldMk cId="2668932702" sldId="276"/>
            <ac:spMk id="11" creationId="{686A5CBB-E03B-4019-8BCD-78975D39E48C}"/>
          </ac:spMkLst>
        </pc:spChg>
        <pc:spChg chg="add del">
          <ac:chgData name="Gilberto Maldonado" userId="9243feaa-435a-4a5f-8f6f-0c893fa94da2" providerId="ADAL" clId="{B7ADD3F1-674E-4588-B58B-C0D541D1EECA}" dt="2024-09-10T01:02:08.111" v="2194" actId="26606"/>
          <ac:spMkLst>
            <pc:docMk/>
            <pc:sldMk cId="2668932702" sldId="276"/>
            <ac:spMk id="12" creationId="{682C1161-1736-45EC-99B7-33F3CAE9D517}"/>
          </ac:spMkLst>
        </pc:spChg>
        <pc:spChg chg="add del">
          <ac:chgData name="Gilberto Maldonado" userId="9243feaa-435a-4a5f-8f6f-0c893fa94da2" providerId="ADAL" clId="{B7ADD3F1-674E-4588-B58B-C0D541D1EECA}" dt="2024-09-10T01:01:28.372" v="2188" actId="26606"/>
          <ac:spMkLst>
            <pc:docMk/>
            <pc:sldMk cId="2668932702" sldId="276"/>
            <ac:spMk id="13" creationId="{94993204-9792-4E61-A83C-73D4379E2B1C}"/>
          </ac:spMkLst>
        </pc:spChg>
        <pc:spChg chg="add del">
          <ac:chgData name="Gilberto Maldonado" userId="9243feaa-435a-4a5f-8f6f-0c893fa94da2" providerId="ADAL" clId="{B7ADD3F1-674E-4588-B58B-C0D541D1EECA}" dt="2024-09-10T01:02:08.111" v="2194" actId="26606"/>
          <ac:spMkLst>
            <pc:docMk/>
            <pc:sldMk cId="2668932702" sldId="276"/>
            <ac:spMk id="14" creationId="{84D4DDB8-B68F-45B0-9F62-C4279996F672}"/>
          </ac:spMkLst>
        </pc:spChg>
        <pc:spChg chg="add del">
          <ac:chgData name="Gilberto Maldonado" userId="9243feaa-435a-4a5f-8f6f-0c893fa94da2" providerId="ADAL" clId="{B7ADD3F1-674E-4588-B58B-C0D541D1EECA}" dt="2024-09-10T01:02:08.111" v="2194" actId="26606"/>
          <ac:spMkLst>
            <pc:docMk/>
            <pc:sldMk cId="2668932702" sldId="276"/>
            <ac:spMk id="15" creationId="{AF2F604E-43BE-4DC3-B983-E071523364F8}"/>
          </ac:spMkLst>
        </pc:spChg>
        <pc:spChg chg="add del">
          <ac:chgData name="Gilberto Maldonado" userId="9243feaa-435a-4a5f-8f6f-0c893fa94da2" providerId="ADAL" clId="{B7ADD3F1-674E-4588-B58B-C0D541D1EECA}" dt="2024-09-10T01:02:25.496" v="2196" actId="26606"/>
          <ac:spMkLst>
            <pc:docMk/>
            <pc:sldMk cId="2668932702" sldId="276"/>
            <ac:spMk id="16" creationId="{665DBBEF-238B-476B-96AB-8AAC3224ECEA}"/>
          </ac:spMkLst>
        </pc:spChg>
        <pc:spChg chg="add del">
          <ac:chgData name="Gilberto Maldonado" userId="9243feaa-435a-4a5f-8f6f-0c893fa94da2" providerId="ADAL" clId="{B7ADD3F1-674E-4588-B58B-C0D541D1EECA}" dt="2024-09-10T01:02:08.111" v="2194" actId="26606"/>
          <ac:spMkLst>
            <pc:docMk/>
            <pc:sldMk cId="2668932702" sldId="276"/>
            <ac:spMk id="17" creationId="{08C9B587-E65E-4B52-B37C-ABEBB6E87928}"/>
          </ac:spMkLst>
        </pc:spChg>
        <pc:spChg chg="add del">
          <ac:chgData name="Gilberto Maldonado" userId="9243feaa-435a-4a5f-8f6f-0c893fa94da2" providerId="ADAL" clId="{B7ADD3F1-674E-4588-B58B-C0D541D1EECA}" dt="2024-09-10T01:02:25.496" v="2196" actId="26606"/>
          <ac:spMkLst>
            <pc:docMk/>
            <pc:sldMk cId="2668932702" sldId="276"/>
            <ac:spMk id="18" creationId="{3FCFB1DE-0B7E-48CC-BA90-B2AB0889F9D6}"/>
          </ac:spMkLst>
        </pc:spChg>
        <pc:spChg chg="add del">
          <ac:chgData name="Gilberto Maldonado" userId="9243feaa-435a-4a5f-8f6f-0c893fa94da2" providerId="ADAL" clId="{B7ADD3F1-674E-4588-B58B-C0D541D1EECA}" dt="2024-09-10T01:02:49.442" v="2205" actId="26606"/>
          <ac:spMkLst>
            <pc:docMk/>
            <pc:sldMk cId="2668932702" sldId="276"/>
            <ac:spMk id="19" creationId="{FB5B0058-AF13-4859-B429-4EDDE2A26F7F}"/>
          </ac:spMkLst>
        </pc:spChg>
        <pc:spChg chg="add del">
          <ac:chgData name="Gilberto Maldonado" userId="9243feaa-435a-4a5f-8f6f-0c893fa94da2" providerId="ADAL" clId="{B7ADD3F1-674E-4588-B58B-C0D541D1EECA}" dt="2024-09-10T01:02:41.034" v="2202" actId="26606"/>
          <ac:spMkLst>
            <pc:docMk/>
            <pc:sldMk cId="2668932702" sldId="276"/>
            <ac:spMk id="20" creationId="{5964CBE2-084A-47DF-A704-CF5F6217B569}"/>
          </ac:spMkLst>
        </pc:spChg>
        <pc:spChg chg="add del">
          <ac:chgData name="Gilberto Maldonado" userId="9243feaa-435a-4a5f-8f6f-0c893fa94da2" providerId="ADAL" clId="{B7ADD3F1-674E-4588-B58B-C0D541D1EECA}" dt="2024-09-10T01:02:41.034" v="2202" actId="26606"/>
          <ac:spMkLst>
            <pc:docMk/>
            <pc:sldMk cId="2668932702" sldId="276"/>
            <ac:spMk id="21" creationId="{686A5CBB-E03B-4019-8BCD-78975D39E48C}"/>
          </ac:spMkLst>
        </pc:spChg>
        <pc:spChg chg="add del">
          <ac:chgData name="Gilberto Maldonado" userId="9243feaa-435a-4a5f-8f6f-0c893fa94da2" providerId="ADAL" clId="{B7ADD3F1-674E-4588-B58B-C0D541D1EECA}" dt="2024-09-10T01:02:41.034" v="2202" actId="26606"/>
          <ac:spMkLst>
            <pc:docMk/>
            <pc:sldMk cId="2668932702" sldId="276"/>
            <ac:spMk id="22" creationId="{94993204-9792-4E61-A83C-73D4379E2B1C}"/>
          </ac:spMkLst>
        </pc:spChg>
        <pc:spChg chg="add del">
          <ac:chgData name="Gilberto Maldonado" userId="9243feaa-435a-4a5f-8f6f-0c893fa94da2" providerId="ADAL" clId="{B7ADD3F1-674E-4588-B58B-C0D541D1EECA}" dt="2024-09-10T01:02:49.442" v="2205" actId="26606"/>
          <ac:spMkLst>
            <pc:docMk/>
            <pc:sldMk cId="2668932702" sldId="276"/>
            <ac:spMk id="23" creationId="{D84C2E9E-0B5D-4B5F-9A1F-70EBDCE39034}"/>
          </ac:spMkLst>
        </pc:spChg>
        <pc:spChg chg="add del">
          <ac:chgData name="Gilberto Maldonado" userId="9243feaa-435a-4a5f-8f6f-0c893fa94da2" providerId="ADAL" clId="{B7ADD3F1-674E-4588-B58B-C0D541D1EECA}" dt="2024-09-10T01:02:55.794" v="2208" actId="26606"/>
          <ac:spMkLst>
            <pc:docMk/>
            <pc:sldMk cId="2668932702" sldId="276"/>
            <ac:spMk id="24" creationId="{5964CBE2-084A-47DF-A704-CF5F6217B569}"/>
          </ac:spMkLst>
        </pc:spChg>
        <pc:spChg chg="add del">
          <ac:chgData name="Gilberto Maldonado" userId="9243feaa-435a-4a5f-8f6f-0c893fa94da2" providerId="ADAL" clId="{B7ADD3F1-674E-4588-B58B-C0D541D1EECA}" dt="2024-09-10T01:02:55.794" v="2208" actId="26606"/>
          <ac:spMkLst>
            <pc:docMk/>
            <pc:sldMk cId="2668932702" sldId="276"/>
            <ac:spMk id="25" creationId="{686A5CBB-E03B-4019-8BCD-78975D39E48C}"/>
          </ac:spMkLst>
        </pc:spChg>
        <pc:spChg chg="add del">
          <ac:chgData name="Gilberto Maldonado" userId="9243feaa-435a-4a5f-8f6f-0c893fa94da2" providerId="ADAL" clId="{B7ADD3F1-674E-4588-B58B-C0D541D1EECA}" dt="2024-09-10T01:02:55.794" v="2208" actId="26606"/>
          <ac:spMkLst>
            <pc:docMk/>
            <pc:sldMk cId="2668932702" sldId="276"/>
            <ac:spMk id="26" creationId="{94993204-9792-4E61-A83C-73D4379E2B1C}"/>
          </ac:spMkLst>
        </pc:spChg>
        <pc:spChg chg="add">
          <ac:chgData name="Gilberto Maldonado" userId="9243feaa-435a-4a5f-8f6f-0c893fa94da2" providerId="ADAL" clId="{B7ADD3F1-674E-4588-B58B-C0D541D1EECA}" dt="2024-09-10T01:02:55.798" v="2209" actId="26606"/>
          <ac:spMkLst>
            <pc:docMk/>
            <pc:sldMk cId="2668932702" sldId="276"/>
            <ac:spMk id="28" creationId="{0671A8AE-40A1-4631-A6B8-581AFF065482}"/>
          </ac:spMkLst>
        </pc:spChg>
        <pc:spChg chg="add">
          <ac:chgData name="Gilberto Maldonado" userId="9243feaa-435a-4a5f-8f6f-0c893fa94da2" providerId="ADAL" clId="{B7ADD3F1-674E-4588-B58B-C0D541D1EECA}" dt="2024-09-10T01:02:55.798" v="2209" actId="26606"/>
          <ac:spMkLst>
            <pc:docMk/>
            <pc:sldMk cId="2668932702" sldId="276"/>
            <ac:spMk id="29" creationId="{AB58EF07-17C2-48CF-ABB0-EEF1F17CB8F0}"/>
          </ac:spMkLst>
        </pc:spChg>
        <pc:spChg chg="add">
          <ac:chgData name="Gilberto Maldonado" userId="9243feaa-435a-4a5f-8f6f-0c893fa94da2" providerId="ADAL" clId="{B7ADD3F1-674E-4588-B58B-C0D541D1EECA}" dt="2024-09-10T01:02:55.798" v="2209" actId="26606"/>
          <ac:spMkLst>
            <pc:docMk/>
            <pc:sldMk cId="2668932702" sldId="276"/>
            <ac:spMk id="30" creationId="{AF2F604E-43BE-4DC3-B983-E071523364F8}"/>
          </ac:spMkLst>
        </pc:spChg>
        <pc:spChg chg="add">
          <ac:chgData name="Gilberto Maldonado" userId="9243feaa-435a-4a5f-8f6f-0c893fa94da2" providerId="ADAL" clId="{B7ADD3F1-674E-4588-B58B-C0D541D1EECA}" dt="2024-09-10T01:02:55.798" v="2209" actId="26606"/>
          <ac:spMkLst>
            <pc:docMk/>
            <pc:sldMk cId="2668932702" sldId="276"/>
            <ac:spMk id="31" creationId="{08C9B587-E65E-4B52-B37C-ABEBB6E87928}"/>
          </ac:spMkLst>
        </pc:spChg>
        <pc:picChg chg="mod">
          <ac:chgData name="Gilberto Maldonado" userId="9243feaa-435a-4a5f-8f6f-0c893fa94da2" providerId="ADAL" clId="{B7ADD3F1-674E-4588-B58B-C0D541D1EECA}" dt="2024-09-10T01:28:55.655" v="2391" actId="1076"/>
          <ac:picMkLst>
            <pc:docMk/>
            <pc:sldMk cId="2668932702" sldId="276"/>
            <ac:picMk id="4" creationId="{4C93837C-41CF-27A7-9677-7E34A31C6A87}"/>
          </ac:picMkLst>
        </pc:picChg>
      </pc:sldChg>
      <pc:sldChg chg="addSp modSp mod">
        <pc:chgData name="Gilberto Maldonado" userId="9243feaa-435a-4a5f-8f6f-0c893fa94da2" providerId="ADAL" clId="{B7ADD3F1-674E-4588-B58B-C0D541D1EECA}" dt="2024-09-11T00:39:08.242" v="2650" actId="14100"/>
        <pc:sldMkLst>
          <pc:docMk/>
          <pc:sldMk cId="236932287" sldId="277"/>
        </pc:sldMkLst>
        <pc:picChg chg="mod">
          <ac:chgData name="Gilberto Maldonado" userId="9243feaa-435a-4a5f-8f6f-0c893fa94da2" providerId="ADAL" clId="{B7ADD3F1-674E-4588-B58B-C0D541D1EECA}" dt="2024-09-11T00:39:08.242" v="2650" actId="14100"/>
          <ac:picMkLst>
            <pc:docMk/>
            <pc:sldMk cId="236932287" sldId="277"/>
            <ac:picMk id="4" creationId="{88B8A677-A46C-A9CC-F8C3-622BE099A20F}"/>
          </ac:picMkLst>
        </pc:picChg>
        <pc:picChg chg="mod">
          <ac:chgData name="Gilberto Maldonado" userId="9243feaa-435a-4a5f-8f6f-0c893fa94da2" providerId="ADAL" clId="{B7ADD3F1-674E-4588-B58B-C0D541D1EECA}" dt="2024-09-11T00:39:03.690" v="2649" actId="14100"/>
          <ac:picMkLst>
            <pc:docMk/>
            <pc:sldMk cId="236932287" sldId="277"/>
            <ac:picMk id="5" creationId="{4D4CBEEE-AF87-0B41-862A-A9014205D93F}"/>
          </ac:picMkLst>
        </pc:picChg>
        <pc:picChg chg="add mod">
          <ac:chgData name="Gilberto Maldonado" userId="9243feaa-435a-4a5f-8f6f-0c893fa94da2" providerId="ADAL" clId="{B7ADD3F1-674E-4588-B58B-C0D541D1EECA}" dt="2024-09-11T00:38:40.380" v="2644" actId="1076"/>
          <ac:picMkLst>
            <pc:docMk/>
            <pc:sldMk cId="236932287" sldId="277"/>
            <ac:picMk id="7" creationId="{A08CC5F2-768E-540D-5451-DEF0C065A797}"/>
          </ac:picMkLst>
        </pc:picChg>
      </pc:sldChg>
      <pc:sldChg chg="addSp delSp modSp mod">
        <pc:chgData name="Gilberto Maldonado" userId="9243feaa-435a-4a5f-8f6f-0c893fa94da2" providerId="ADAL" clId="{B7ADD3F1-674E-4588-B58B-C0D541D1EECA}" dt="2024-09-14T00:46:21.605" v="5888" actId="1076"/>
        <pc:sldMkLst>
          <pc:docMk/>
          <pc:sldMk cId="388084548" sldId="279"/>
        </pc:sldMkLst>
        <pc:spChg chg="mod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2" creationId="{2CD1E20B-7FB5-5F12-EA54-A8DCF84C2973}"/>
          </ac:spMkLst>
        </pc:spChg>
        <pc:spChg chg="mod ord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3" creationId="{3424EA99-4641-89A1-DAA5-76501E18CA69}"/>
          </ac:spMkLst>
        </pc:spChg>
        <pc:spChg chg="add del">
          <ac:chgData name="Gilberto Maldonado" userId="9243feaa-435a-4a5f-8f6f-0c893fa94da2" providerId="ADAL" clId="{B7ADD3F1-674E-4588-B58B-C0D541D1EECA}" dt="2024-09-14T00:45:18.362" v="5877" actId="26606"/>
          <ac:spMkLst>
            <pc:docMk/>
            <pc:sldMk cId="388084548" sldId="279"/>
            <ac:spMk id="1039" creationId="{2B97F24A-32CE-4C1C-A50D-3016B394DCFB}"/>
          </ac:spMkLst>
        </pc:spChg>
        <pc:spChg chg="add del">
          <ac:chgData name="Gilberto Maldonado" userId="9243feaa-435a-4a5f-8f6f-0c893fa94da2" providerId="ADAL" clId="{B7ADD3F1-674E-4588-B58B-C0D541D1EECA}" dt="2024-09-14T00:45:18.362" v="5877" actId="26606"/>
          <ac:spMkLst>
            <pc:docMk/>
            <pc:sldMk cId="388084548" sldId="279"/>
            <ac:spMk id="1040" creationId="{CD8B4F24-440B-49E9-B85D-733523DC064B}"/>
          </ac:spMkLst>
        </pc:spChg>
        <pc:spChg chg="add del">
          <ac:chgData name="Gilberto Maldonado" userId="9243feaa-435a-4a5f-8f6f-0c893fa94da2" providerId="ADAL" clId="{B7ADD3F1-674E-4588-B58B-C0D541D1EECA}" dt="2024-09-14T00:45:10.917" v="5872" actId="26606"/>
          <ac:spMkLst>
            <pc:docMk/>
            <pc:sldMk cId="388084548" sldId="279"/>
            <ac:spMk id="1045" creationId="{5AC1364A-3E3D-4F0D-8776-78AF3A270DD6}"/>
          </ac:spMkLst>
        </pc:spChg>
        <pc:spChg chg="add del">
          <ac:chgData name="Gilberto Maldonado" userId="9243feaa-435a-4a5f-8f6f-0c893fa94da2" providerId="ADAL" clId="{B7ADD3F1-674E-4588-B58B-C0D541D1EECA}" dt="2024-09-14T00:45:10.917" v="5872" actId="26606"/>
          <ac:spMkLst>
            <pc:docMk/>
            <pc:sldMk cId="388084548" sldId="279"/>
            <ac:spMk id="1047" creationId="{3FCFB1DE-0B7E-48CC-BA90-B2AB0889F9D6}"/>
          </ac:spMkLst>
        </pc:spChg>
        <pc:spChg chg="add del">
          <ac:chgData name="Gilberto Maldonado" userId="9243feaa-435a-4a5f-8f6f-0c893fa94da2" providerId="ADAL" clId="{B7ADD3F1-674E-4588-B58B-C0D541D1EECA}" dt="2024-09-14T00:45:13.812" v="5874" actId="26606"/>
          <ac:spMkLst>
            <pc:docMk/>
            <pc:sldMk cId="388084548" sldId="279"/>
            <ac:spMk id="1049" creationId="{352BEC0E-22F8-46D0-9632-375DB541B06C}"/>
          </ac:spMkLst>
        </pc:spChg>
        <pc:spChg chg="add del">
          <ac:chgData name="Gilberto Maldonado" userId="9243feaa-435a-4a5f-8f6f-0c893fa94da2" providerId="ADAL" clId="{B7ADD3F1-674E-4588-B58B-C0D541D1EECA}" dt="2024-09-14T00:45:13.812" v="5874" actId="26606"/>
          <ac:spMkLst>
            <pc:docMk/>
            <pc:sldMk cId="388084548" sldId="279"/>
            <ac:spMk id="1050" creationId="{3FCFB1DE-0B7E-48CC-BA90-B2AB0889F9D6}"/>
          </ac:spMkLst>
        </pc:spChg>
        <pc:spChg chg="add del">
          <ac:chgData name="Gilberto Maldonado" userId="9243feaa-435a-4a5f-8f6f-0c893fa94da2" providerId="ADAL" clId="{B7ADD3F1-674E-4588-B58B-C0D541D1EECA}" dt="2024-09-14T00:45:18.359" v="5876" actId="26606"/>
          <ac:spMkLst>
            <pc:docMk/>
            <pc:sldMk cId="388084548" sldId="279"/>
            <ac:spMk id="1052" creationId="{EAE48C4B-3A90-42C3-BA00-6092B477179E}"/>
          </ac:spMkLst>
        </pc:spChg>
        <pc:spChg chg="add del">
          <ac:chgData name="Gilberto Maldonado" userId="9243feaa-435a-4a5f-8f6f-0c893fa94da2" providerId="ADAL" clId="{B7ADD3F1-674E-4588-B58B-C0D541D1EECA}" dt="2024-09-14T00:45:18.359" v="5876" actId="26606"/>
          <ac:spMkLst>
            <pc:docMk/>
            <pc:sldMk cId="388084548" sldId="279"/>
            <ac:spMk id="1053" creationId="{F919E280-CA27-4214-97E6-294E0C3BC4B3}"/>
          </ac:spMkLst>
        </pc:spChg>
        <pc:spChg chg="add del">
          <ac:chgData name="Gilberto Maldonado" userId="9243feaa-435a-4a5f-8f6f-0c893fa94da2" providerId="ADAL" clId="{B7ADD3F1-674E-4588-B58B-C0D541D1EECA}" dt="2024-09-14T00:45:43.415" v="5882" actId="26606"/>
          <ac:spMkLst>
            <pc:docMk/>
            <pc:sldMk cId="388084548" sldId="279"/>
            <ac:spMk id="1055" creationId="{84DF55BE-B4AB-4BA1-BDE1-E9F7FB3F110A}"/>
          </ac:spMkLst>
        </pc:spChg>
        <pc:spChg chg="add del">
          <ac:chgData name="Gilberto Maldonado" userId="9243feaa-435a-4a5f-8f6f-0c893fa94da2" providerId="ADAL" clId="{B7ADD3F1-674E-4588-B58B-C0D541D1EECA}" dt="2024-09-14T00:45:36.826" v="5879" actId="26606"/>
          <ac:spMkLst>
            <pc:docMk/>
            <pc:sldMk cId="388084548" sldId="279"/>
            <ac:spMk id="1060" creationId="{F83B1BEA-1159-4AE5-AD9B-9440E5189009}"/>
          </ac:spMkLst>
        </pc:spChg>
        <pc:spChg chg="add del">
          <ac:chgData name="Gilberto Maldonado" userId="9243feaa-435a-4a5f-8f6f-0c893fa94da2" providerId="ADAL" clId="{B7ADD3F1-674E-4588-B58B-C0D541D1EECA}" dt="2024-09-14T00:45:36.826" v="5879" actId="26606"/>
          <ac:spMkLst>
            <pc:docMk/>
            <pc:sldMk cId="388084548" sldId="279"/>
            <ac:spMk id="1062" creationId="{5D50C310-510F-45B8-81D2-BE905D5C6D58}"/>
          </ac:spMkLst>
        </pc:spChg>
        <pc:spChg chg="add del">
          <ac:chgData name="Gilberto Maldonado" userId="9243feaa-435a-4a5f-8f6f-0c893fa94da2" providerId="ADAL" clId="{B7ADD3F1-674E-4588-B58B-C0D541D1EECA}" dt="2024-09-14T00:45:43.412" v="5881" actId="26606"/>
          <ac:spMkLst>
            <pc:docMk/>
            <pc:sldMk cId="388084548" sldId="279"/>
            <ac:spMk id="1069" creationId="{04695F26-39DB-450E-B464-9C76CD233B36}"/>
          </ac:spMkLst>
        </pc:spChg>
        <pc:spChg chg="add del">
          <ac:chgData name="Gilberto Maldonado" userId="9243feaa-435a-4a5f-8f6f-0c893fa94da2" providerId="ADAL" clId="{B7ADD3F1-674E-4588-B58B-C0D541D1EECA}" dt="2024-09-14T00:45:43.412" v="5881" actId="26606"/>
          <ac:spMkLst>
            <pc:docMk/>
            <pc:sldMk cId="388084548" sldId="279"/>
            <ac:spMk id="1070" creationId="{2F42E55F-A297-474F-AF2D-6D3A15822BCA}"/>
          </ac:spMkLst>
        </pc:spChg>
        <pc:spChg chg="add del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1072" creationId="{5AC1364A-3E3D-4F0D-8776-78AF3A270DD6}"/>
          </ac:spMkLst>
        </pc:spChg>
        <pc:spChg chg="add del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1073" creationId="{3FCFB1DE-0B7E-48CC-BA90-B2AB0889F9D6}"/>
          </ac:spMkLst>
        </pc:spChg>
        <pc:spChg chg="add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1078" creationId="{69D47016-023F-44BD-981C-50E7A10A6609}"/>
          </ac:spMkLst>
        </pc:spChg>
        <pc:spChg chg="add">
          <ac:chgData name="Gilberto Maldonado" userId="9243feaa-435a-4a5f-8f6f-0c893fa94da2" providerId="ADAL" clId="{B7ADD3F1-674E-4588-B58B-C0D541D1EECA}" dt="2024-09-14T00:45:52.573" v="5884" actId="26606"/>
          <ac:spMkLst>
            <pc:docMk/>
            <pc:sldMk cId="388084548" sldId="279"/>
            <ac:spMk id="1080" creationId="{6D8B37B0-0682-433E-BC8D-498C04ABD9A7}"/>
          </ac:spMkLst>
        </pc:spChg>
        <pc:grpChg chg="add del">
          <ac:chgData name="Gilberto Maldonado" userId="9243feaa-435a-4a5f-8f6f-0c893fa94da2" providerId="ADAL" clId="{B7ADD3F1-674E-4588-B58B-C0D541D1EECA}" dt="2024-09-14T00:45:43.412" v="5881" actId="26606"/>
          <ac:grpSpMkLst>
            <pc:docMk/>
            <pc:sldMk cId="388084548" sldId="279"/>
            <ac:grpSpMk id="1064" creationId="{972070F7-E065-4D60-8938-9FB8CDB8ACB0}"/>
          </ac:grpSpMkLst>
        </pc:grpChg>
        <pc:picChg chg="add mod ord">
          <ac:chgData name="Gilberto Maldonado" userId="9243feaa-435a-4a5f-8f6f-0c893fa94da2" providerId="ADAL" clId="{B7ADD3F1-674E-4588-B58B-C0D541D1EECA}" dt="2024-09-14T00:46:00.142" v="5885" actId="1076"/>
          <ac:picMkLst>
            <pc:docMk/>
            <pc:sldMk cId="388084548" sldId="279"/>
            <ac:picMk id="5" creationId="{4A366F5B-0DF3-3302-2290-7DA5D85B88DE}"/>
          </ac:picMkLst>
        </pc:picChg>
        <pc:picChg chg="mod ord">
          <ac:chgData name="Gilberto Maldonado" userId="9243feaa-435a-4a5f-8f6f-0c893fa94da2" providerId="ADAL" clId="{B7ADD3F1-674E-4588-B58B-C0D541D1EECA}" dt="2024-09-14T00:46:21.605" v="5888" actId="1076"/>
          <ac:picMkLst>
            <pc:docMk/>
            <pc:sldMk cId="388084548" sldId="279"/>
            <ac:picMk id="1026" creationId="{B124DAC5-B24F-90B3-8129-6C0B46E84CF4}"/>
          </ac:picMkLst>
        </pc:picChg>
      </pc:sldChg>
      <pc:sldChg chg="modSp mod">
        <pc:chgData name="Gilberto Maldonado" userId="9243feaa-435a-4a5f-8f6f-0c893fa94da2" providerId="ADAL" clId="{B7ADD3F1-674E-4588-B58B-C0D541D1EECA}" dt="2024-09-12T22:04:45.216" v="3911" actId="20577"/>
        <pc:sldMkLst>
          <pc:docMk/>
          <pc:sldMk cId="3143977117" sldId="283"/>
        </pc:sldMkLst>
        <pc:spChg chg="mod">
          <ac:chgData name="Gilberto Maldonado" userId="9243feaa-435a-4a5f-8f6f-0c893fa94da2" providerId="ADAL" clId="{B7ADD3F1-674E-4588-B58B-C0D541D1EECA}" dt="2024-09-12T22:04:45.216" v="3911" actId="20577"/>
          <ac:spMkLst>
            <pc:docMk/>
            <pc:sldMk cId="3143977117" sldId="283"/>
            <ac:spMk id="3" creationId="{3636EA54-DA56-39B7-1214-F04180005ED7}"/>
          </ac:spMkLst>
        </pc:spChg>
      </pc:sldChg>
      <pc:sldChg chg="modSp mod">
        <pc:chgData name="Gilberto Maldonado" userId="9243feaa-435a-4a5f-8f6f-0c893fa94da2" providerId="ADAL" clId="{B7ADD3F1-674E-4588-B58B-C0D541D1EECA}" dt="2024-09-12T22:04:02.667" v="3875" actId="27636"/>
        <pc:sldMkLst>
          <pc:docMk/>
          <pc:sldMk cId="3605181952" sldId="284"/>
        </pc:sldMkLst>
        <pc:spChg chg="mod">
          <ac:chgData name="Gilberto Maldonado" userId="9243feaa-435a-4a5f-8f6f-0c893fa94da2" providerId="ADAL" clId="{B7ADD3F1-674E-4588-B58B-C0D541D1EECA}" dt="2024-09-12T22:04:02.667" v="3875" actId="27636"/>
          <ac:spMkLst>
            <pc:docMk/>
            <pc:sldMk cId="3605181952" sldId="284"/>
            <ac:spMk id="3" creationId="{8C67F2FA-497A-8B66-786E-B12D531F4D3C}"/>
          </ac:spMkLst>
        </pc:spChg>
      </pc:sldChg>
      <pc:sldChg chg="modSp mod">
        <pc:chgData name="Gilberto Maldonado" userId="9243feaa-435a-4a5f-8f6f-0c893fa94da2" providerId="ADAL" clId="{B7ADD3F1-674E-4588-B58B-C0D541D1EECA}" dt="2024-09-09T21:45:01.597" v="2170" actId="20577"/>
        <pc:sldMkLst>
          <pc:docMk/>
          <pc:sldMk cId="1281293553" sldId="285"/>
        </pc:sldMkLst>
        <pc:spChg chg="mod">
          <ac:chgData name="Gilberto Maldonado" userId="9243feaa-435a-4a5f-8f6f-0c893fa94da2" providerId="ADAL" clId="{B7ADD3F1-674E-4588-B58B-C0D541D1EECA}" dt="2024-09-09T21:45:01.597" v="2170" actId="20577"/>
          <ac:spMkLst>
            <pc:docMk/>
            <pc:sldMk cId="1281293553" sldId="285"/>
            <ac:spMk id="3" creationId="{174D3F2F-224B-5487-DAFF-B4E6FEF922BA}"/>
          </ac:spMkLst>
        </pc:spChg>
      </pc:sldChg>
      <pc:sldChg chg="addSp delSp modSp mod">
        <pc:chgData name="Gilberto Maldonado" userId="9243feaa-435a-4a5f-8f6f-0c893fa94da2" providerId="ADAL" clId="{B7ADD3F1-674E-4588-B58B-C0D541D1EECA}" dt="2024-09-13T00:47:10.126" v="4788" actId="123"/>
        <pc:sldMkLst>
          <pc:docMk/>
          <pc:sldMk cId="253579369" sldId="286"/>
        </pc:sldMkLst>
        <pc:spChg chg="del">
          <ac:chgData name="Gilberto Maldonado" userId="9243feaa-435a-4a5f-8f6f-0c893fa94da2" providerId="ADAL" clId="{B7ADD3F1-674E-4588-B58B-C0D541D1EECA}" dt="2024-09-13T00:28:07.981" v="4495" actId="478"/>
          <ac:spMkLst>
            <pc:docMk/>
            <pc:sldMk cId="253579369" sldId="286"/>
            <ac:spMk id="3" creationId="{9D67504D-AF4D-EE74-D4F5-FCE1695822BA}"/>
          </ac:spMkLst>
        </pc:spChg>
        <pc:spChg chg="add del mod">
          <ac:chgData name="Gilberto Maldonado" userId="9243feaa-435a-4a5f-8f6f-0c893fa94da2" providerId="ADAL" clId="{B7ADD3F1-674E-4588-B58B-C0D541D1EECA}" dt="2024-09-13T00:28:20.211" v="4496" actId="3680"/>
          <ac:spMkLst>
            <pc:docMk/>
            <pc:sldMk cId="253579369" sldId="286"/>
            <ac:spMk id="6" creationId="{136E5B3D-7A34-B274-BCA1-D074BE49F07C}"/>
          </ac:spMkLst>
        </pc:spChg>
        <pc:spChg chg="add del mod">
          <ac:chgData name="Gilberto Maldonado" userId="9243feaa-435a-4a5f-8f6f-0c893fa94da2" providerId="ADAL" clId="{B7ADD3F1-674E-4588-B58B-C0D541D1EECA}" dt="2024-09-13T00:28:30.867" v="4498" actId="478"/>
          <ac:spMkLst>
            <pc:docMk/>
            <pc:sldMk cId="253579369" sldId="286"/>
            <ac:spMk id="11" creationId="{115B3600-A6C8-89C6-1A63-83D7A5779486}"/>
          </ac:spMkLst>
        </pc:spChg>
        <pc:graphicFrameChg chg="add del mod ord modGraphic">
          <ac:chgData name="Gilberto Maldonado" userId="9243feaa-435a-4a5f-8f6f-0c893fa94da2" providerId="ADAL" clId="{B7ADD3F1-674E-4588-B58B-C0D541D1EECA}" dt="2024-09-13T00:28:28.790" v="4497" actId="478"/>
          <ac:graphicFrameMkLst>
            <pc:docMk/>
            <pc:sldMk cId="253579369" sldId="286"/>
            <ac:graphicFrameMk id="8" creationId="{A3CD466E-7C86-279D-ECDB-C2C0FBFD039C}"/>
          </ac:graphicFrameMkLst>
        </pc:graphicFrameChg>
        <pc:graphicFrameChg chg="add mod modGraphic">
          <ac:chgData name="Gilberto Maldonado" userId="9243feaa-435a-4a5f-8f6f-0c893fa94da2" providerId="ADAL" clId="{B7ADD3F1-674E-4588-B58B-C0D541D1EECA}" dt="2024-09-13T00:47:10.126" v="4788" actId="123"/>
          <ac:graphicFrameMkLst>
            <pc:docMk/>
            <pc:sldMk cId="253579369" sldId="286"/>
            <ac:graphicFrameMk id="12" creationId="{EBA26DC8-F217-C297-C9C6-F20D069F05E9}"/>
          </ac:graphicFrameMkLst>
        </pc:graphicFrameChg>
      </pc:sldChg>
      <pc:sldChg chg="addSp delSp modSp mod">
        <pc:chgData name="Gilberto Maldonado" userId="9243feaa-435a-4a5f-8f6f-0c893fa94da2" providerId="ADAL" clId="{B7ADD3F1-674E-4588-B58B-C0D541D1EECA}" dt="2024-09-13T00:49:27.242" v="4821" actId="20577"/>
        <pc:sldMkLst>
          <pc:docMk/>
          <pc:sldMk cId="2659369847" sldId="287"/>
        </pc:sldMkLst>
        <pc:spChg chg="add del mod">
          <ac:chgData name="Gilberto Maldonado" userId="9243feaa-435a-4a5f-8f6f-0c893fa94da2" providerId="ADAL" clId="{B7ADD3F1-674E-4588-B58B-C0D541D1EECA}" dt="2024-09-13T00:49:27.242" v="4821" actId="20577"/>
          <ac:spMkLst>
            <pc:docMk/>
            <pc:sldMk cId="2659369847" sldId="287"/>
            <ac:spMk id="3" creationId="{7B589DFF-4F2E-A365-BDBB-D158C091FA0A}"/>
          </ac:spMkLst>
        </pc:spChg>
        <pc:spChg chg="add del">
          <ac:chgData name="Gilberto Maldonado" userId="9243feaa-435a-4a5f-8f6f-0c893fa94da2" providerId="ADAL" clId="{B7ADD3F1-674E-4588-B58B-C0D541D1EECA}" dt="2024-09-13T00:48:45.419" v="4794" actId="478"/>
          <ac:spMkLst>
            <pc:docMk/>
            <pc:sldMk cId="2659369847" sldId="287"/>
            <ac:spMk id="4" creationId="{04CF16B0-F94A-67CC-5DAF-A2E9E7F88FC7}"/>
          </ac:spMkLst>
        </pc:spChg>
        <pc:spChg chg="add del mod">
          <ac:chgData name="Gilberto Maldonado" userId="9243feaa-435a-4a5f-8f6f-0c893fa94da2" providerId="ADAL" clId="{B7ADD3F1-674E-4588-B58B-C0D541D1EECA}" dt="2024-09-13T00:48:46.652" v="4796" actId="478"/>
          <ac:spMkLst>
            <pc:docMk/>
            <pc:sldMk cId="2659369847" sldId="287"/>
            <ac:spMk id="6" creationId="{B29044F3-0018-46B3-01CD-88F5B4F57B6D}"/>
          </ac:spMkLst>
        </pc:spChg>
        <pc:spChg chg="add del">
          <ac:chgData name="Gilberto Maldonado" userId="9243feaa-435a-4a5f-8f6f-0c893fa94da2" providerId="ADAL" clId="{B7ADD3F1-674E-4588-B58B-C0D541D1EECA}" dt="2024-09-13T00:48:44.776" v="4793" actId="478"/>
          <ac:spMkLst>
            <pc:docMk/>
            <pc:sldMk cId="2659369847" sldId="287"/>
            <ac:spMk id="9" creationId="{3DBDB845-0C3C-BB7E-827C-8B9B4B6103C2}"/>
          </ac:spMkLst>
        </pc:spChg>
      </pc:sldChg>
      <pc:sldChg chg="addSp delSp modSp mod">
        <pc:chgData name="Gilberto Maldonado" userId="9243feaa-435a-4a5f-8f6f-0c893fa94da2" providerId="ADAL" clId="{B7ADD3F1-674E-4588-B58B-C0D541D1EECA}" dt="2024-09-24T02:19:57.278" v="6413" actId="313"/>
        <pc:sldMkLst>
          <pc:docMk/>
          <pc:sldMk cId="482853843" sldId="288"/>
        </pc:sldMkLst>
        <pc:spChg chg="mod">
          <ac:chgData name="Gilberto Maldonado" userId="9243feaa-435a-4a5f-8f6f-0c893fa94da2" providerId="ADAL" clId="{B7ADD3F1-674E-4588-B58B-C0D541D1EECA}" dt="2024-09-14T00:39:35.145" v="5865" actId="26606"/>
          <ac:spMkLst>
            <pc:docMk/>
            <pc:sldMk cId="482853843" sldId="288"/>
            <ac:spMk id="2" creationId="{E15931CC-5729-3AFA-8002-6E19F8EF8489}"/>
          </ac:spMkLst>
        </pc:spChg>
        <pc:spChg chg="mod">
          <ac:chgData name="Gilberto Maldonado" userId="9243feaa-435a-4a5f-8f6f-0c893fa94da2" providerId="ADAL" clId="{B7ADD3F1-674E-4588-B58B-C0D541D1EECA}" dt="2024-09-24T02:19:57.278" v="6413" actId="313"/>
          <ac:spMkLst>
            <pc:docMk/>
            <pc:sldMk cId="482853843" sldId="288"/>
            <ac:spMk id="3" creationId="{8B65F82E-E457-4933-260F-4C5D458124CD}"/>
          </ac:spMkLst>
        </pc:spChg>
        <pc:spChg chg="add del">
          <ac:chgData name="Gilberto Maldonado" userId="9243feaa-435a-4a5f-8f6f-0c893fa94da2" providerId="ADAL" clId="{B7ADD3F1-674E-4588-B58B-C0D541D1EECA}" dt="2024-09-14T00:39:35.145" v="5865" actId="26606"/>
          <ac:spMkLst>
            <pc:docMk/>
            <pc:sldMk cId="482853843" sldId="288"/>
            <ac:spMk id="1031" creationId="{4736FB07-A4F1-9D02-2D87-42D6CA74EF81}"/>
          </ac:spMkLst>
        </pc:spChg>
        <pc:spChg chg="add del">
          <ac:chgData name="Gilberto Maldonado" userId="9243feaa-435a-4a5f-8f6f-0c893fa94da2" providerId="ADAL" clId="{B7ADD3F1-674E-4588-B58B-C0D541D1EECA}" dt="2024-09-14T00:39:35.145" v="5865" actId="26606"/>
          <ac:spMkLst>
            <pc:docMk/>
            <pc:sldMk cId="482853843" sldId="288"/>
            <ac:spMk id="1033" creationId="{8BE908F6-F873-C8C0-DE16-F115DE558CE7}"/>
          </ac:spMkLst>
        </pc:spChg>
        <pc:spChg chg="add del">
          <ac:chgData name="Gilberto Maldonado" userId="9243feaa-435a-4a5f-8f6f-0c893fa94da2" providerId="ADAL" clId="{B7ADD3F1-674E-4588-B58B-C0D541D1EECA}" dt="2024-09-14T00:39:35.145" v="5865" actId="26606"/>
          <ac:spMkLst>
            <pc:docMk/>
            <pc:sldMk cId="482853843" sldId="288"/>
            <ac:spMk id="1038" creationId="{2C61293E-6EBE-43EF-A52C-9BEBFD7679D4}"/>
          </ac:spMkLst>
        </pc:spChg>
        <pc:spChg chg="add del">
          <ac:chgData name="Gilberto Maldonado" userId="9243feaa-435a-4a5f-8f6f-0c893fa94da2" providerId="ADAL" clId="{B7ADD3F1-674E-4588-B58B-C0D541D1EECA}" dt="2024-09-14T00:39:35.145" v="5865" actId="26606"/>
          <ac:spMkLst>
            <pc:docMk/>
            <pc:sldMk cId="482853843" sldId="288"/>
            <ac:spMk id="1040" creationId="{21540236-BFD5-4A9D-8840-4703E7F76825}"/>
          </ac:spMkLst>
        </pc:spChg>
        <pc:spChg chg="add del">
          <ac:chgData name="Gilberto Maldonado" userId="9243feaa-435a-4a5f-8f6f-0c893fa94da2" providerId="ADAL" clId="{B7ADD3F1-674E-4588-B58B-C0D541D1EECA}" dt="2024-09-14T00:39:08" v="5858" actId="26606"/>
          <ac:spMkLst>
            <pc:docMk/>
            <pc:sldMk cId="482853843" sldId="288"/>
            <ac:spMk id="1045" creationId="{2C61293E-6EBE-43EF-A52C-9BEBFD7679D4}"/>
          </ac:spMkLst>
        </pc:spChg>
        <pc:spChg chg="add del">
          <ac:chgData name="Gilberto Maldonado" userId="9243feaa-435a-4a5f-8f6f-0c893fa94da2" providerId="ADAL" clId="{B7ADD3F1-674E-4588-B58B-C0D541D1EECA}" dt="2024-09-14T00:39:08" v="5858" actId="26606"/>
          <ac:spMkLst>
            <pc:docMk/>
            <pc:sldMk cId="482853843" sldId="288"/>
            <ac:spMk id="1047" creationId="{3FCFB1DE-0B7E-48CC-BA90-B2AB0889F9D6}"/>
          </ac:spMkLst>
        </pc:spChg>
        <pc:picChg chg="mod ord">
          <ac:chgData name="Gilberto Maldonado" userId="9243feaa-435a-4a5f-8f6f-0c893fa94da2" providerId="ADAL" clId="{B7ADD3F1-674E-4588-B58B-C0D541D1EECA}" dt="2024-09-14T00:39:37.411" v="5866" actId="14100"/>
          <ac:picMkLst>
            <pc:docMk/>
            <pc:sldMk cId="482853843" sldId="288"/>
            <ac:picMk id="1026" creationId="{B73D521A-B531-0CE4-C628-6BD13F7BF2C9}"/>
          </ac:picMkLst>
        </pc:picChg>
      </pc:sldChg>
      <pc:sldChg chg="addSp delSp modSp add mod setBg">
        <pc:chgData name="Gilberto Maldonado" userId="9243feaa-435a-4a5f-8f6f-0c893fa94da2" providerId="ADAL" clId="{B7ADD3F1-674E-4588-B58B-C0D541D1EECA}" dt="2024-09-05T23:15:08.118" v="363" actId="20577"/>
        <pc:sldMkLst>
          <pc:docMk/>
          <pc:sldMk cId="3114836644" sldId="290"/>
        </pc:sldMkLst>
        <pc:spChg chg="mod">
          <ac:chgData name="Gilberto Maldonado" userId="9243feaa-435a-4a5f-8f6f-0c893fa94da2" providerId="ADAL" clId="{B7ADD3F1-674E-4588-B58B-C0D541D1EECA}" dt="2024-09-05T23:10:16.658" v="259" actId="26606"/>
          <ac:spMkLst>
            <pc:docMk/>
            <pc:sldMk cId="3114836644" sldId="290"/>
            <ac:spMk id="2" creationId="{FC072131-38D0-87F3-FA5A-459D8543B964}"/>
          </ac:spMkLst>
        </pc:spChg>
        <pc:spChg chg="mod">
          <ac:chgData name="Gilberto Maldonado" userId="9243feaa-435a-4a5f-8f6f-0c893fa94da2" providerId="ADAL" clId="{B7ADD3F1-674E-4588-B58B-C0D541D1EECA}" dt="2024-09-05T23:13:31.783" v="353" actId="1076"/>
          <ac:spMkLst>
            <pc:docMk/>
            <pc:sldMk cId="3114836644" sldId="290"/>
            <ac:spMk id="3" creationId="{80E21DD9-94AD-E178-1FAB-613D19D82595}"/>
          </ac:spMkLst>
        </pc:spChg>
        <pc:spChg chg="add mod">
          <ac:chgData name="Gilberto Maldonado" userId="9243feaa-435a-4a5f-8f6f-0c893fa94da2" providerId="ADAL" clId="{B7ADD3F1-674E-4588-B58B-C0D541D1EECA}" dt="2024-09-05T23:15:08.118" v="363" actId="20577"/>
          <ac:spMkLst>
            <pc:docMk/>
            <pc:sldMk cId="3114836644" sldId="290"/>
            <ac:spMk id="7" creationId="{0B8C999C-0845-87EF-E457-2DA4842946E2}"/>
          </ac:spMkLst>
        </pc:spChg>
        <pc:spChg chg="add del">
          <ac:chgData name="Gilberto Maldonado" userId="9243feaa-435a-4a5f-8f6f-0c893fa94da2" providerId="ADAL" clId="{B7ADD3F1-674E-4588-B58B-C0D541D1EECA}" dt="2024-09-05T23:10:16.658" v="259" actId="26606"/>
          <ac:spMkLst>
            <pc:docMk/>
            <pc:sldMk cId="3114836644" sldId="290"/>
            <ac:spMk id="11" creationId="{FA69AAE0-49D5-4C8B-8BA2-55898C00E05E}"/>
          </ac:spMkLst>
        </pc:spChg>
        <pc:spChg chg="add del">
          <ac:chgData name="Gilberto Maldonado" userId="9243feaa-435a-4a5f-8f6f-0c893fa94da2" providerId="ADAL" clId="{B7ADD3F1-674E-4588-B58B-C0D541D1EECA}" dt="2024-09-05T23:10:15.121" v="255" actId="26606"/>
          <ac:spMkLst>
            <pc:docMk/>
            <pc:sldMk cId="3114836644" sldId="290"/>
            <ac:spMk id="16" creationId="{F8446B12-7391-4711-8B31-112A0B896C76}"/>
          </ac:spMkLst>
        </pc:spChg>
        <pc:spChg chg="add del">
          <ac:chgData name="Gilberto Maldonado" userId="9243feaa-435a-4a5f-8f6f-0c893fa94da2" providerId="ADAL" clId="{B7ADD3F1-674E-4588-B58B-C0D541D1EECA}" dt="2024-09-05T23:10:14.768" v="254" actId="26606"/>
          <ac:spMkLst>
            <pc:docMk/>
            <pc:sldMk cId="3114836644" sldId="290"/>
            <ac:spMk id="25" creationId="{C0A1ED06-4733-4020-9C60-81D4D801408D}"/>
          </ac:spMkLst>
        </pc:spChg>
        <pc:spChg chg="add del">
          <ac:chgData name="Gilberto Maldonado" userId="9243feaa-435a-4a5f-8f6f-0c893fa94da2" providerId="ADAL" clId="{B7ADD3F1-674E-4588-B58B-C0D541D1EECA}" dt="2024-09-05T23:10:14.768" v="254" actId="26606"/>
          <ac:spMkLst>
            <pc:docMk/>
            <pc:sldMk cId="3114836644" sldId="290"/>
            <ac:spMk id="27" creationId="{B0CA3509-3AF9-45FE-93ED-57BB5D5E8E07}"/>
          </ac:spMkLst>
        </pc:spChg>
        <pc:grpChg chg="add del">
          <ac:chgData name="Gilberto Maldonado" userId="9243feaa-435a-4a5f-8f6f-0c893fa94da2" providerId="ADAL" clId="{B7ADD3F1-674E-4588-B58B-C0D541D1EECA}" dt="2024-09-05T23:10:15.121" v="255" actId="26606"/>
          <ac:grpSpMkLst>
            <pc:docMk/>
            <pc:sldMk cId="3114836644" sldId="290"/>
            <ac:grpSpMk id="18" creationId="{AC0B7807-0C83-4963-821A-69B172722E49}"/>
          </ac:grpSpMkLst>
        </pc:grpChg>
        <pc:picChg chg="add del">
          <ac:chgData name="Gilberto Maldonado" userId="9243feaa-435a-4a5f-8f6f-0c893fa94da2" providerId="ADAL" clId="{B7ADD3F1-674E-4588-B58B-C0D541D1EECA}" dt="2024-09-05T23:08:59.371" v="244" actId="478"/>
          <ac:picMkLst>
            <pc:docMk/>
            <pc:sldMk cId="3114836644" sldId="290"/>
            <ac:picMk id="4" creationId="{B08848D4-0AF4-63D8-76DB-F19E21521236}"/>
          </ac:picMkLst>
        </pc:picChg>
        <pc:picChg chg="add mod ord">
          <ac:chgData name="Gilberto Maldonado" userId="9243feaa-435a-4a5f-8f6f-0c893fa94da2" providerId="ADAL" clId="{B7ADD3F1-674E-4588-B58B-C0D541D1EECA}" dt="2024-09-05T23:10:57.106" v="270" actId="1076"/>
          <ac:picMkLst>
            <pc:docMk/>
            <pc:sldMk cId="3114836644" sldId="290"/>
            <ac:picMk id="5" creationId="{677D9570-92C4-8F43-4F40-4D9EB6C94A73}"/>
          </ac:picMkLst>
        </pc:picChg>
        <pc:picChg chg="add mod ord">
          <ac:chgData name="Gilberto Maldonado" userId="9243feaa-435a-4a5f-8f6f-0c893fa94da2" providerId="ADAL" clId="{B7ADD3F1-674E-4588-B58B-C0D541D1EECA}" dt="2024-09-05T23:11:03.029" v="271" actId="1076"/>
          <ac:picMkLst>
            <pc:docMk/>
            <pc:sldMk cId="3114836644" sldId="290"/>
            <ac:picMk id="6" creationId="{9AB7C01F-40F4-B321-D973-A6353FFBDC9E}"/>
          </ac:picMkLst>
        </pc:picChg>
      </pc:sldChg>
      <pc:sldChg chg="addSp delSp modSp add mod setBg">
        <pc:chgData name="Gilberto Maldonado" userId="9243feaa-435a-4a5f-8f6f-0c893fa94da2" providerId="ADAL" clId="{B7ADD3F1-674E-4588-B58B-C0D541D1EECA}" dt="2024-09-06T00:13:13.685" v="499" actId="26606"/>
        <pc:sldMkLst>
          <pc:docMk/>
          <pc:sldMk cId="2382691924" sldId="291"/>
        </pc:sldMkLst>
        <pc:spChg chg="mod ord">
          <ac:chgData name="Gilberto Maldonado" userId="9243feaa-435a-4a5f-8f6f-0c893fa94da2" providerId="ADAL" clId="{B7ADD3F1-674E-4588-B58B-C0D541D1EECA}" dt="2024-09-06T00:13:13.685" v="499" actId="26606"/>
          <ac:spMkLst>
            <pc:docMk/>
            <pc:sldMk cId="2382691924" sldId="291"/>
            <ac:spMk id="2" creationId="{FC072131-38D0-87F3-FA5A-459D8543B964}"/>
          </ac:spMkLst>
        </pc:spChg>
        <pc:spChg chg="del">
          <ac:chgData name="Gilberto Maldonado" userId="9243feaa-435a-4a5f-8f6f-0c893fa94da2" providerId="ADAL" clId="{B7ADD3F1-674E-4588-B58B-C0D541D1EECA}" dt="2024-09-05T23:17:31.757" v="367" actId="478"/>
          <ac:spMkLst>
            <pc:docMk/>
            <pc:sldMk cId="2382691924" sldId="291"/>
            <ac:spMk id="3" creationId="{80E21DD9-94AD-E178-1FAB-613D19D82595}"/>
          </ac:spMkLst>
        </pc:spChg>
        <pc:spChg chg="add del mod">
          <ac:chgData name="Gilberto Maldonado" userId="9243feaa-435a-4a5f-8f6f-0c893fa94da2" providerId="ADAL" clId="{B7ADD3F1-674E-4588-B58B-C0D541D1EECA}" dt="2024-09-05T23:17:46.766" v="371" actId="26606"/>
          <ac:spMkLst>
            <pc:docMk/>
            <pc:sldMk cId="2382691924" sldId="291"/>
            <ac:spMk id="6" creationId="{9A92B9B1-1367-F4BD-601C-BB9DD94BBCD5}"/>
          </ac:spMkLst>
        </pc:spChg>
        <pc:spChg chg="del">
          <ac:chgData name="Gilberto Maldonado" userId="9243feaa-435a-4a5f-8f6f-0c893fa94da2" providerId="ADAL" clId="{B7ADD3F1-674E-4588-B58B-C0D541D1EECA}" dt="2024-09-05T23:17:31.757" v="367" actId="478"/>
          <ac:spMkLst>
            <pc:docMk/>
            <pc:sldMk cId="2382691924" sldId="291"/>
            <ac:spMk id="12" creationId="{E4630622-EFD0-DB55-9F96-52A0A962DEBF}"/>
          </ac:spMkLst>
        </pc:spChg>
        <pc:spChg chg="add del">
          <ac:chgData name="Gilberto Maldonado" userId="9243feaa-435a-4a5f-8f6f-0c893fa94da2" providerId="ADAL" clId="{B7ADD3F1-674E-4588-B58B-C0D541D1EECA}" dt="2024-09-05T23:20:48.391" v="404" actId="26606"/>
          <ac:spMkLst>
            <pc:docMk/>
            <pc:sldMk cId="2382691924" sldId="291"/>
            <ac:spMk id="16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20:48.391" v="404" actId="26606"/>
          <ac:spMkLst>
            <pc:docMk/>
            <pc:sldMk cId="2382691924" sldId="291"/>
            <ac:spMk id="17" creationId="{F489C2E0-4895-4B72-85EA-7EE9FAFFDC7E}"/>
          </ac:spMkLst>
        </pc:spChg>
        <pc:spChg chg="add del mod">
          <ac:chgData name="Gilberto Maldonado" userId="9243feaa-435a-4a5f-8f6f-0c893fa94da2" providerId="ADAL" clId="{B7ADD3F1-674E-4588-B58B-C0D541D1EECA}" dt="2024-09-06T00:13:09.840" v="498" actId="478"/>
          <ac:spMkLst>
            <pc:docMk/>
            <pc:sldMk cId="2382691924" sldId="291"/>
            <ac:spMk id="21" creationId="{1E42566E-F6B9-B067-6AEE-74FB6C3D61BC}"/>
          </ac:spMkLst>
        </pc:spChg>
        <pc:spChg chg="add del">
          <ac:chgData name="Gilberto Maldonado" userId="9243feaa-435a-4a5f-8f6f-0c893fa94da2" providerId="ADAL" clId="{B7ADD3F1-674E-4588-B58B-C0D541D1EECA}" dt="2024-09-06T00:13:13.685" v="499" actId="26606"/>
          <ac:spMkLst>
            <pc:docMk/>
            <pc:sldMk cId="2382691924" sldId="291"/>
            <ac:spMk id="24" creationId="{E81BF4F6-F2CF-4984-9D14-D6966D92F99F}"/>
          </ac:spMkLst>
        </pc:spChg>
        <pc:spChg chg="add">
          <ac:chgData name="Gilberto Maldonado" userId="9243feaa-435a-4a5f-8f6f-0c893fa94da2" providerId="ADAL" clId="{B7ADD3F1-674E-4588-B58B-C0D541D1EECA}" dt="2024-09-06T00:13:13.685" v="499" actId="26606"/>
          <ac:spMkLst>
            <pc:docMk/>
            <pc:sldMk cId="2382691924" sldId="291"/>
            <ac:spMk id="26" creationId="{7B1AB9FE-36F5-4FD1-9850-DB5C5AD4828F}"/>
          </ac:spMkLst>
        </pc:spChg>
        <pc:spChg chg="add">
          <ac:chgData name="Gilberto Maldonado" userId="9243feaa-435a-4a5f-8f6f-0c893fa94da2" providerId="ADAL" clId="{B7ADD3F1-674E-4588-B58B-C0D541D1EECA}" dt="2024-09-06T00:13:13.685" v="499" actId="26606"/>
          <ac:spMkLst>
            <pc:docMk/>
            <pc:sldMk cId="2382691924" sldId="291"/>
            <ac:spMk id="27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39:05.044" v="497" actId="26606"/>
          <ac:spMkLst>
            <pc:docMk/>
            <pc:sldMk cId="2382691924" sldId="291"/>
            <ac:spMk id="29" creationId="{04812C46-200A-4DEB-A05E-3ED6C68C2387}"/>
          </ac:spMkLst>
        </pc:spChg>
        <pc:spChg chg="add del">
          <ac:chgData name="Gilberto Maldonado" userId="9243feaa-435a-4a5f-8f6f-0c893fa94da2" providerId="ADAL" clId="{B7ADD3F1-674E-4588-B58B-C0D541D1EECA}" dt="2024-09-05T23:39:05.044" v="497" actId="26606"/>
          <ac:spMkLst>
            <pc:docMk/>
            <pc:sldMk cId="2382691924" sldId="291"/>
            <ac:spMk id="31" creationId="{D1EA859B-E555-4109-94F3-6700E046E008}"/>
          </ac:spMkLst>
        </pc:spChg>
        <pc:grpChg chg="add del">
          <ac:chgData name="Gilberto Maldonado" userId="9243feaa-435a-4a5f-8f6f-0c893fa94da2" providerId="ADAL" clId="{B7ADD3F1-674E-4588-B58B-C0D541D1EECA}" dt="2024-09-05T23:17:46.763" v="370" actId="26606"/>
          <ac:grpSpMkLst>
            <pc:docMk/>
            <pc:sldMk cId="2382691924" sldId="291"/>
            <ac:grpSpMk id="9" creationId="{FB7FB62D-DD5B-C587-F53F-679128D41B8A}"/>
          </ac:grpSpMkLst>
        </pc:grpChg>
        <pc:picChg chg="del">
          <ac:chgData name="Gilberto Maldonado" userId="9243feaa-435a-4a5f-8f6f-0c893fa94da2" providerId="ADAL" clId="{B7ADD3F1-674E-4588-B58B-C0D541D1EECA}" dt="2024-09-05T23:17:31.757" v="367" actId="478"/>
          <ac:picMkLst>
            <pc:docMk/>
            <pc:sldMk cId="2382691924" sldId="291"/>
            <ac:picMk id="5" creationId="{C0FFA0ED-4192-8BFC-92B3-8595FAB4BEB8}"/>
          </ac:picMkLst>
        </pc:picChg>
        <pc:picChg chg="add mod ord">
          <ac:chgData name="Gilberto Maldonado" userId="9243feaa-435a-4a5f-8f6f-0c893fa94da2" providerId="ADAL" clId="{B7ADD3F1-674E-4588-B58B-C0D541D1EECA}" dt="2024-09-06T00:13:13.685" v="499" actId="26606"/>
          <ac:picMkLst>
            <pc:docMk/>
            <pc:sldMk cId="2382691924" sldId="291"/>
            <ac:picMk id="7" creationId="{A4D4E310-7925-B0EE-21F0-F3F890EECA45}"/>
          </ac:picMkLst>
        </pc:picChg>
        <pc:picChg chg="del">
          <ac:chgData name="Gilberto Maldonado" userId="9243feaa-435a-4a5f-8f6f-0c893fa94da2" providerId="ADAL" clId="{B7ADD3F1-674E-4588-B58B-C0D541D1EECA}" dt="2024-09-05T23:17:31.757" v="367" actId="478"/>
          <ac:picMkLst>
            <pc:docMk/>
            <pc:sldMk cId="2382691924" sldId="291"/>
            <ac:picMk id="8" creationId="{E2827F30-16D2-6C0C-FA07-AFD85C19AE41}"/>
          </ac:picMkLst>
        </pc:picChg>
      </pc:sldChg>
      <pc:sldChg chg="addSp delSp modSp add del mod ord setBg">
        <pc:chgData name="Gilberto Maldonado" userId="9243feaa-435a-4a5f-8f6f-0c893fa94da2" providerId="ADAL" clId="{B7ADD3F1-674E-4588-B58B-C0D541D1EECA}" dt="2024-09-05T23:16:58.634" v="364" actId="2696"/>
        <pc:sldMkLst>
          <pc:docMk/>
          <pc:sldMk cId="3420536718" sldId="291"/>
        </pc:sldMkLst>
        <pc:spChg chg="mod">
          <ac:chgData name="Gilberto Maldonado" userId="9243feaa-435a-4a5f-8f6f-0c893fa94da2" providerId="ADAL" clId="{B7ADD3F1-674E-4588-B58B-C0D541D1EECA}" dt="2024-09-05T23:07:44.396" v="239" actId="26606"/>
          <ac:spMkLst>
            <pc:docMk/>
            <pc:sldMk cId="3420536718" sldId="291"/>
            <ac:spMk id="2" creationId="{FC072131-38D0-87F3-FA5A-459D8543B964}"/>
          </ac:spMkLst>
        </pc:spChg>
        <pc:spChg chg="del">
          <ac:chgData name="Gilberto Maldonado" userId="9243feaa-435a-4a5f-8f6f-0c893fa94da2" providerId="ADAL" clId="{B7ADD3F1-674E-4588-B58B-C0D541D1EECA}" dt="2024-09-05T23:06:36.532" v="233" actId="478"/>
          <ac:spMkLst>
            <pc:docMk/>
            <pc:sldMk cId="3420536718" sldId="291"/>
            <ac:spMk id="3" creationId="{80E21DD9-94AD-E178-1FAB-613D19D82595}"/>
          </ac:spMkLst>
        </pc:spChg>
        <pc:spChg chg="add del mod">
          <ac:chgData name="Gilberto Maldonado" userId="9243feaa-435a-4a5f-8f6f-0c893fa94da2" providerId="ADAL" clId="{B7ADD3F1-674E-4588-B58B-C0D541D1EECA}" dt="2024-09-05T23:06:46.309" v="235"/>
          <ac:spMkLst>
            <pc:docMk/>
            <pc:sldMk cId="3420536718" sldId="291"/>
            <ac:spMk id="6" creationId="{55D61317-A27F-8759-A848-13184E502648}"/>
          </ac:spMkLst>
        </pc:spChg>
        <pc:spChg chg="add del">
          <ac:chgData name="Gilberto Maldonado" userId="9243feaa-435a-4a5f-8f6f-0c893fa94da2" providerId="ADAL" clId="{B7ADD3F1-674E-4588-B58B-C0D541D1EECA}" dt="2024-09-05T23:07:44.396" v="239" actId="26606"/>
          <ac:spMkLst>
            <pc:docMk/>
            <pc:sldMk cId="3420536718" sldId="291"/>
            <ac:spMk id="9" creationId="{AA857166-A416-4C5E-8AA9-5D5D1E13D151}"/>
          </ac:spMkLst>
        </pc:spChg>
        <pc:spChg chg="del">
          <ac:chgData name="Gilberto Maldonado" userId="9243feaa-435a-4a5f-8f6f-0c893fa94da2" providerId="ADAL" clId="{B7ADD3F1-674E-4588-B58B-C0D541D1EECA}" dt="2024-09-05T23:06:33.422" v="231" actId="478"/>
          <ac:spMkLst>
            <pc:docMk/>
            <pc:sldMk cId="3420536718" sldId="291"/>
            <ac:spMk id="12" creationId="{E4630622-EFD0-DB55-9F96-52A0A962DEBF}"/>
          </ac:spMkLst>
        </pc:spChg>
        <pc:spChg chg="add del">
          <ac:chgData name="Gilberto Maldonado" userId="9243feaa-435a-4a5f-8f6f-0c893fa94da2" providerId="ADAL" clId="{B7ADD3F1-674E-4588-B58B-C0D541D1EECA}" dt="2024-09-05T23:07:44.396" v="239" actId="26606"/>
          <ac:spMkLst>
            <pc:docMk/>
            <pc:sldMk cId="3420536718" sldId="291"/>
            <ac:spMk id="14" creationId="{13A48C6C-3CC4-4EE5-A773-EC1EB7F59CD4}"/>
          </ac:spMkLst>
        </pc:spChg>
        <pc:spChg chg="add del">
          <ac:chgData name="Gilberto Maldonado" userId="9243feaa-435a-4a5f-8f6f-0c893fa94da2" providerId="ADAL" clId="{B7ADD3F1-674E-4588-B58B-C0D541D1EECA}" dt="2024-09-05T23:07:44.396" v="239" actId="26606"/>
          <ac:spMkLst>
            <pc:docMk/>
            <pc:sldMk cId="3420536718" sldId="291"/>
            <ac:spMk id="16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07:44.394" v="238" actId="26606"/>
          <ac:spMkLst>
            <pc:docMk/>
            <pc:sldMk cId="3420536718" sldId="291"/>
            <ac:spMk id="21" creationId="{AA857166-A416-4C5E-8AA9-5D5D1E13D151}"/>
          </ac:spMkLst>
        </pc:spChg>
        <pc:spChg chg="add del">
          <ac:chgData name="Gilberto Maldonado" userId="9243feaa-435a-4a5f-8f6f-0c893fa94da2" providerId="ADAL" clId="{B7ADD3F1-674E-4588-B58B-C0D541D1EECA}" dt="2024-09-05T23:07:44.394" v="238" actId="26606"/>
          <ac:spMkLst>
            <pc:docMk/>
            <pc:sldMk cId="3420536718" sldId="291"/>
            <ac:spMk id="23" creationId="{13A48C6C-3CC4-4EE5-A773-EC1EB7F59CD4}"/>
          </ac:spMkLst>
        </pc:spChg>
        <pc:spChg chg="add del">
          <ac:chgData name="Gilberto Maldonado" userId="9243feaa-435a-4a5f-8f6f-0c893fa94da2" providerId="ADAL" clId="{B7ADD3F1-674E-4588-B58B-C0D541D1EECA}" dt="2024-09-05T23:07:44.394" v="238" actId="26606"/>
          <ac:spMkLst>
            <pc:docMk/>
            <pc:sldMk cId="3420536718" sldId="291"/>
            <ac:spMk id="25" creationId="{F489C2E0-4895-4B72-85EA-7EE9FAFFDC7E}"/>
          </ac:spMkLst>
        </pc:spChg>
        <pc:spChg chg="add">
          <ac:chgData name="Gilberto Maldonado" userId="9243feaa-435a-4a5f-8f6f-0c893fa94da2" providerId="ADAL" clId="{B7ADD3F1-674E-4588-B58B-C0D541D1EECA}" dt="2024-09-05T23:07:44.396" v="239" actId="26606"/>
          <ac:spMkLst>
            <pc:docMk/>
            <pc:sldMk cId="3420536718" sldId="291"/>
            <ac:spMk id="27" creationId="{D4771268-CB57-404A-9271-370EB28F6090}"/>
          </ac:spMkLst>
        </pc:spChg>
        <pc:picChg chg="del">
          <ac:chgData name="Gilberto Maldonado" userId="9243feaa-435a-4a5f-8f6f-0c893fa94da2" providerId="ADAL" clId="{B7ADD3F1-674E-4588-B58B-C0D541D1EECA}" dt="2024-09-05T23:06:34.167" v="232" actId="478"/>
          <ac:picMkLst>
            <pc:docMk/>
            <pc:sldMk cId="3420536718" sldId="291"/>
            <ac:picMk id="5" creationId="{C0FFA0ED-4192-8BFC-92B3-8595FAB4BEB8}"/>
          </ac:picMkLst>
        </pc:picChg>
        <pc:picChg chg="add mod">
          <ac:chgData name="Gilberto Maldonado" userId="9243feaa-435a-4a5f-8f6f-0c893fa94da2" providerId="ADAL" clId="{B7ADD3F1-674E-4588-B58B-C0D541D1EECA}" dt="2024-09-05T23:07:52.665" v="240" actId="27614"/>
          <ac:picMkLst>
            <pc:docMk/>
            <pc:sldMk cId="3420536718" sldId="291"/>
            <ac:picMk id="7" creationId="{5419D023-DA24-6613-340E-4915CC4705F0}"/>
          </ac:picMkLst>
        </pc:picChg>
        <pc:picChg chg="del">
          <ac:chgData name="Gilberto Maldonado" userId="9243feaa-435a-4a5f-8f6f-0c893fa94da2" providerId="ADAL" clId="{B7ADD3F1-674E-4588-B58B-C0D541D1EECA}" dt="2024-09-05T23:06:37.599" v="234" actId="478"/>
          <ac:picMkLst>
            <pc:docMk/>
            <pc:sldMk cId="3420536718" sldId="291"/>
            <ac:picMk id="8" creationId="{E2827F30-16D2-6C0C-FA07-AFD85C19AE41}"/>
          </ac:picMkLst>
        </pc:picChg>
      </pc:sldChg>
      <pc:sldChg chg="addSp delSp modSp add del mod setBg addAnim delAnim">
        <pc:chgData name="Gilberto Maldonado" userId="9243feaa-435a-4a5f-8f6f-0c893fa94da2" providerId="ADAL" clId="{B7ADD3F1-674E-4588-B58B-C0D541D1EECA}" dt="2024-09-06T18:57:43.284" v="749" actId="47"/>
        <pc:sldMkLst>
          <pc:docMk/>
          <pc:sldMk cId="1062924225" sldId="292"/>
        </pc:sldMkLst>
        <pc:spChg chg="mod ord">
          <ac:chgData name="Gilberto Maldonado" userId="9243feaa-435a-4a5f-8f6f-0c893fa94da2" providerId="ADAL" clId="{B7ADD3F1-674E-4588-B58B-C0D541D1EECA}" dt="2024-09-06T00:13:52.507" v="507" actId="26606"/>
          <ac:spMkLst>
            <pc:docMk/>
            <pc:sldMk cId="1062924225" sldId="292"/>
            <ac:spMk id="2" creationId="{FC072131-38D0-87F3-FA5A-459D8543B964}"/>
          </ac:spMkLst>
        </pc:spChg>
        <pc:spChg chg="del">
          <ac:chgData name="Gilberto Maldonado" userId="9243feaa-435a-4a5f-8f6f-0c893fa94da2" providerId="ADAL" clId="{B7ADD3F1-674E-4588-B58B-C0D541D1EECA}" dt="2024-09-05T23:18:01.676" v="372" actId="478"/>
          <ac:spMkLst>
            <pc:docMk/>
            <pc:sldMk cId="1062924225" sldId="292"/>
            <ac:spMk id="3" creationId="{80E21DD9-94AD-E178-1FAB-613D19D82595}"/>
          </ac:spMkLst>
        </pc:spChg>
        <pc:spChg chg="del">
          <ac:chgData name="Gilberto Maldonado" userId="9243feaa-435a-4a5f-8f6f-0c893fa94da2" providerId="ADAL" clId="{B7ADD3F1-674E-4588-B58B-C0D541D1EECA}" dt="2024-09-05T23:18:01.676" v="372" actId="478"/>
          <ac:spMkLst>
            <pc:docMk/>
            <pc:sldMk cId="1062924225" sldId="292"/>
            <ac:spMk id="7" creationId="{0B8C999C-0845-87EF-E457-2DA4842946E2}"/>
          </ac:spMkLst>
        </pc:spChg>
        <pc:spChg chg="add del mod">
          <ac:chgData name="Gilberto Maldonado" userId="9243feaa-435a-4a5f-8f6f-0c893fa94da2" providerId="ADAL" clId="{B7ADD3F1-674E-4588-B58B-C0D541D1EECA}" dt="2024-09-05T23:18:52.892" v="392" actId="26606"/>
          <ac:spMkLst>
            <pc:docMk/>
            <pc:sldMk cId="1062924225" sldId="292"/>
            <ac:spMk id="8" creationId="{697112CA-889B-421E-E83B-8EBD24E69182}"/>
          </ac:spMkLst>
        </pc:spChg>
        <pc:spChg chg="add del mod">
          <ac:chgData name="Gilberto Maldonado" userId="9243feaa-435a-4a5f-8f6f-0c893fa94da2" providerId="ADAL" clId="{B7ADD3F1-674E-4588-B58B-C0D541D1EECA}" dt="2024-09-05T23:18:32.875" v="376" actId="478"/>
          <ac:spMkLst>
            <pc:docMk/>
            <pc:sldMk cId="1062924225" sldId="292"/>
            <ac:spMk id="11" creationId="{75CD43F5-BB72-0CEF-AE83-F435CC0DE3A7}"/>
          </ac:spMkLst>
        </pc:spChg>
        <pc:spChg chg="add del">
          <ac:chgData name="Gilberto Maldonado" userId="9243feaa-435a-4a5f-8f6f-0c893fa94da2" providerId="ADAL" clId="{B7ADD3F1-674E-4588-B58B-C0D541D1EECA}" dt="2024-09-05T23:18:33.278" v="377" actId="26606"/>
          <ac:spMkLst>
            <pc:docMk/>
            <pc:sldMk cId="1062924225" sldId="292"/>
            <ac:spMk id="14" creationId="{7B1AB9FE-36F5-4FD1-9850-DB5C5AD4828F}"/>
          </ac:spMkLst>
        </pc:spChg>
        <pc:spChg chg="add del mod">
          <ac:chgData name="Gilberto Maldonado" userId="9243feaa-435a-4a5f-8f6f-0c893fa94da2" providerId="ADAL" clId="{B7ADD3F1-674E-4588-B58B-C0D541D1EECA}" dt="2024-09-05T23:20:07.353" v="396" actId="26606"/>
          <ac:spMkLst>
            <pc:docMk/>
            <pc:sldMk cId="1062924225" sldId="292"/>
            <ac:spMk id="15" creationId="{8B9B41A7-1335-4373-CBAB-4850E1F46675}"/>
          </ac:spMkLst>
        </pc:spChg>
        <pc:spChg chg="add del">
          <ac:chgData name="Gilberto Maldonado" userId="9243feaa-435a-4a5f-8f6f-0c893fa94da2" providerId="ADAL" clId="{B7ADD3F1-674E-4588-B58B-C0D541D1EECA}" dt="2024-09-05T23:18:33.278" v="377" actId="26606"/>
          <ac:spMkLst>
            <pc:docMk/>
            <pc:sldMk cId="1062924225" sldId="292"/>
            <ac:spMk id="16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18:45.620" v="381" actId="26606"/>
          <ac:spMkLst>
            <pc:docMk/>
            <pc:sldMk cId="1062924225" sldId="292"/>
            <ac:spMk id="17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45.620" v="381" actId="26606"/>
          <ac:spMkLst>
            <pc:docMk/>
            <pc:sldMk cId="1062924225" sldId="292"/>
            <ac:spMk id="19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18:47.319" v="383" actId="26606"/>
          <ac:spMkLst>
            <pc:docMk/>
            <pc:sldMk cId="1062924225" sldId="292"/>
            <ac:spMk id="21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47.319" v="383" actId="26606"/>
          <ac:spMkLst>
            <pc:docMk/>
            <pc:sldMk cId="1062924225" sldId="292"/>
            <ac:spMk id="22" creationId="{F489C2E0-4895-4B72-85EA-7EE9FAFFDC7E}"/>
          </ac:spMkLst>
        </pc:spChg>
        <pc:spChg chg="add del mod">
          <ac:chgData name="Gilberto Maldonado" userId="9243feaa-435a-4a5f-8f6f-0c893fa94da2" providerId="ADAL" clId="{B7ADD3F1-674E-4588-B58B-C0D541D1EECA}" dt="2024-09-05T23:20:27.538" v="403" actId="26606"/>
          <ac:spMkLst>
            <pc:docMk/>
            <pc:sldMk cId="1062924225" sldId="292"/>
            <ac:spMk id="23" creationId="{17DE2A48-6CD1-84EF-B513-994BB92E9523}"/>
          </ac:spMkLst>
        </pc:spChg>
        <pc:spChg chg="add del">
          <ac:chgData name="Gilberto Maldonado" userId="9243feaa-435a-4a5f-8f6f-0c893fa94da2" providerId="ADAL" clId="{B7ADD3F1-674E-4588-B58B-C0D541D1EECA}" dt="2024-09-05T23:18:48.041" v="385" actId="26606"/>
          <ac:spMkLst>
            <pc:docMk/>
            <pc:sldMk cId="1062924225" sldId="292"/>
            <ac:spMk id="24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48.041" v="385" actId="26606"/>
          <ac:spMkLst>
            <pc:docMk/>
            <pc:sldMk cId="1062924225" sldId="292"/>
            <ac:spMk id="25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18:50.419" v="387" actId="26606"/>
          <ac:spMkLst>
            <pc:docMk/>
            <pc:sldMk cId="1062924225" sldId="292"/>
            <ac:spMk id="27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50.419" v="387" actId="26606"/>
          <ac:spMkLst>
            <pc:docMk/>
            <pc:sldMk cId="1062924225" sldId="292"/>
            <ac:spMk id="28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18:51.478" v="389" actId="26606"/>
          <ac:spMkLst>
            <pc:docMk/>
            <pc:sldMk cId="1062924225" sldId="292"/>
            <ac:spMk id="30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51.478" v="389" actId="26606"/>
          <ac:spMkLst>
            <pc:docMk/>
            <pc:sldMk cId="1062924225" sldId="292"/>
            <ac:spMk id="31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18:52.889" v="391" actId="26606"/>
          <ac:spMkLst>
            <pc:docMk/>
            <pc:sldMk cId="1062924225" sldId="292"/>
            <ac:spMk id="33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18:52.889" v="391" actId="26606"/>
          <ac:spMkLst>
            <pc:docMk/>
            <pc:sldMk cId="1062924225" sldId="292"/>
            <ac:spMk id="34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20:07.353" v="396" actId="26606"/>
          <ac:spMkLst>
            <pc:docMk/>
            <pc:sldMk cId="1062924225" sldId="292"/>
            <ac:spMk id="36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20:07.353" v="396" actId="26606"/>
          <ac:spMkLst>
            <pc:docMk/>
            <pc:sldMk cId="1062924225" sldId="292"/>
            <ac:spMk id="37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20:27.538" v="403" actId="26606"/>
          <ac:spMkLst>
            <pc:docMk/>
            <pc:sldMk cId="1062924225" sldId="292"/>
            <ac:spMk id="42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20:27.538" v="403" actId="26606"/>
          <ac:spMkLst>
            <pc:docMk/>
            <pc:sldMk cId="1062924225" sldId="292"/>
            <ac:spMk id="44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20:16.336" v="400" actId="26606"/>
          <ac:spMkLst>
            <pc:docMk/>
            <pc:sldMk cId="1062924225" sldId="292"/>
            <ac:spMk id="49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20:16.336" v="400" actId="26606"/>
          <ac:spMkLst>
            <pc:docMk/>
            <pc:sldMk cId="1062924225" sldId="292"/>
            <ac:spMk id="51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5T23:20:27.535" v="402" actId="26606"/>
          <ac:spMkLst>
            <pc:docMk/>
            <pc:sldMk cId="1062924225" sldId="292"/>
            <ac:spMk id="53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5T23:20:27.535" v="402" actId="26606"/>
          <ac:spMkLst>
            <pc:docMk/>
            <pc:sldMk cId="1062924225" sldId="292"/>
            <ac:spMk id="54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6T00:13:32.831" v="506" actId="26606"/>
          <ac:spMkLst>
            <pc:docMk/>
            <pc:sldMk cId="1062924225" sldId="292"/>
            <ac:spMk id="56" creationId="{E81BF4F6-F2CF-4984-9D14-D6966D92F99F}"/>
          </ac:spMkLst>
        </pc:spChg>
        <pc:spChg chg="add del">
          <ac:chgData name="Gilberto Maldonado" userId="9243feaa-435a-4a5f-8f6f-0c893fa94da2" providerId="ADAL" clId="{B7ADD3F1-674E-4588-B58B-C0D541D1EECA}" dt="2024-09-06T00:13:18.380" v="500" actId="478"/>
          <ac:spMkLst>
            <pc:docMk/>
            <pc:sldMk cId="1062924225" sldId="292"/>
            <ac:spMk id="57" creationId="{17DE2A48-6CD1-84EF-B513-994BB92E9523}"/>
          </ac:spMkLst>
        </pc:spChg>
        <pc:spChg chg="add del">
          <ac:chgData name="Gilberto Maldonado" userId="9243feaa-435a-4a5f-8f6f-0c893fa94da2" providerId="ADAL" clId="{B7ADD3F1-674E-4588-B58B-C0D541D1EECA}" dt="2024-09-06T00:13:25.702" v="502" actId="26606"/>
          <ac:spMkLst>
            <pc:docMk/>
            <pc:sldMk cId="1062924225" sldId="292"/>
            <ac:spMk id="61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6T00:13:25.702" v="502" actId="26606"/>
          <ac:spMkLst>
            <pc:docMk/>
            <pc:sldMk cId="1062924225" sldId="292"/>
            <ac:spMk id="63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6T00:13:32.829" v="505" actId="26606"/>
          <ac:spMkLst>
            <pc:docMk/>
            <pc:sldMk cId="1062924225" sldId="292"/>
            <ac:spMk id="65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6T00:13:32.829" v="505" actId="26606"/>
          <ac:spMkLst>
            <pc:docMk/>
            <pc:sldMk cId="1062924225" sldId="292"/>
            <ac:spMk id="66" creationId="{F489C2E0-4895-4B72-85EA-7EE9FAFFDC7E}"/>
          </ac:spMkLst>
        </pc:spChg>
        <pc:spChg chg="add del">
          <ac:chgData name="Gilberto Maldonado" userId="9243feaa-435a-4a5f-8f6f-0c893fa94da2" providerId="ADAL" clId="{B7ADD3F1-674E-4588-B58B-C0D541D1EECA}" dt="2024-09-06T00:13:52.507" v="507" actId="26606"/>
          <ac:spMkLst>
            <pc:docMk/>
            <pc:sldMk cId="1062924225" sldId="292"/>
            <ac:spMk id="68" creationId="{7B1AB9FE-36F5-4FD1-9850-DB5C5AD4828F}"/>
          </ac:spMkLst>
        </pc:spChg>
        <pc:spChg chg="add del">
          <ac:chgData name="Gilberto Maldonado" userId="9243feaa-435a-4a5f-8f6f-0c893fa94da2" providerId="ADAL" clId="{B7ADD3F1-674E-4588-B58B-C0D541D1EECA}" dt="2024-09-06T00:13:52.507" v="507" actId="26606"/>
          <ac:spMkLst>
            <pc:docMk/>
            <pc:sldMk cId="1062924225" sldId="292"/>
            <ac:spMk id="69" creationId="{F489C2E0-4895-4B72-85EA-7EE9FAFFDC7E}"/>
          </ac:spMkLst>
        </pc:spChg>
        <pc:spChg chg="add">
          <ac:chgData name="Gilberto Maldonado" userId="9243feaa-435a-4a5f-8f6f-0c893fa94da2" providerId="ADAL" clId="{B7ADD3F1-674E-4588-B58B-C0D541D1EECA}" dt="2024-09-06T00:13:52.507" v="507" actId="26606"/>
          <ac:spMkLst>
            <pc:docMk/>
            <pc:sldMk cId="1062924225" sldId="292"/>
            <ac:spMk id="74" creationId="{ECC07320-C2CA-4E29-8481-9D9E143C7788}"/>
          </ac:spMkLst>
        </pc:spChg>
        <pc:spChg chg="add">
          <ac:chgData name="Gilberto Maldonado" userId="9243feaa-435a-4a5f-8f6f-0c893fa94da2" providerId="ADAL" clId="{B7ADD3F1-674E-4588-B58B-C0D541D1EECA}" dt="2024-09-06T00:13:52.507" v="507" actId="26606"/>
          <ac:spMkLst>
            <pc:docMk/>
            <pc:sldMk cId="1062924225" sldId="292"/>
            <ac:spMk id="76" creationId="{178FB36B-5BFE-42CA-BC60-1115E0D95EEC}"/>
          </ac:spMkLst>
        </pc:spChg>
        <pc:picChg chg="del">
          <ac:chgData name="Gilberto Maldonado" userId="9243feaa-435a-4a5f-8f6f-0c893fa94da2" providerId="ADAL" clId="{B7ADD3F1-674E-4588-B58B-C0D541D1EECA}" dt="2024-09-05T23:18:01.676" v="372" actId="478"/>
          <ac:picMkLst>
            <pc:docMk/>
            <pc:sldMk cId="1062924225" sldId="292"/>
            <ac:picMk id="5" creationId="{677D9570-92C4-8F43-4F40-4D9EB6C94A73}"/>
          </ac:picMkLst>
        </pc:picChg>
        <pc:picChg chg="del">
          <ac:chgData name="Gilberto Maldonado" userId="9243feaa-435a-4a5f-8f6f-0c893fa94da2" providerId="ADAL" clId="{B7ADD3F1-674E-4588-B58B-C0D541D1EECA}" dt="2024-09-05T23:18:01.676" v="372" actId="478"/>
          <ac:picMkLst>
            <pc:docMk/>
            <pc:sldMk cId="1062924225" sldId="292"/>
            <ac:picMk id="6" creationId="{9AB7C01F-40F4-B321-D973-A6353FFBDC9E}"/>
          </ac:picMkLst>
        </pc:picChg>
        <pc:picChg chg="add del mod">
          <ac:chgData name="Gilberto Maldonado" userId="9243feaa-435a-4a5f-8f6f-0c893fa94da2" providerId="ADAL" clId="{B7ADD3F1-674E-4588-B58B-C0D541D1EECA}" dt="2024-09-05T23:18:35.163" v="378" actId="478"/>
          <ac:picMkLst>
            <pc:docMk/>
            <pc:sldMk cId="1062924225" sldId="292"/>
            <ac:picMk id="9" creationId="{FCCAEFE3-9051-1167-BC73-9AAD0C0C88BD}"/>
          </ac:picMkLst>
        </pc:picChg>
        <pc:picChg chg="add del mod">
          <ac:chgData name="Gilberto Maldonado" userId="9243feaa-435a-4a5f-8f6f-0c893fa94da2" providerId="ADAL" clId="{B7ADD3F1-674E-4588-B58B-C0D541D1EECA}" dt="2024-09-05T23:19:56.219" v="394" actId="478"/>
          <ac:picMkLst>
            <pc:docMk/>
            <pc:sldMk cId="1062924225" sldId="292"/>
            <ac:picMk id="12" creationId="{0809F930-66D3-4726-2B66-2DA3B4BEC9B2}"/>
          </ac:picMkLst>
        </pc:picChg>
        <pc:picChg chg="add del mod">
          <ac:chgData name="Gilberto Maldonado" userId="9243feaa-435a-4a5f-8f6f-0c893fa94da2" providerId="ADAL" clId="{B7ADD3F1-674E-4588-B58B-C0D541D1EECA}" dt="2024-09-05T23:20:09.569" v="397" actId="478"/>
          <ac:picMkLst>
            <pc:docMk/>
            <pc:sldMk cId="1062924225" sldId="292"/>
            <ac:picMk id="18" creationId="{D34838DA-5297-0267-0EA5-9392BECAFFA0}"/>
          </ac:picMkLst>
        </pc:picChg>
        <pc:picChg chg="add mod">
          <ac:chgData name="Gilberto Maldonado" userId="9243feaa-435a-4a5f-8f6f-0c893fa94da2" providerId="ADAL" clId="{B7ADD3F1-674E-4588-B58B-C0D541D1EECA}" dt="2024-09-06T00:13:52.507" v="507" actId="26606"/>
          <ac:picMkLst>
            <pc:docMk/>
            <pc:sldMk cId="1062924225" sldId="292"/>
            <ac:picMk id="26" creationId="{0CBA44F3-312C-A2EA-EBA1-9FF9FB74685F}"/>
          </ac:picMkLst>
        </pc:picChg>
      </pc:sldChg>
      <pc:sldChg chg="add">
        <pc:chgData name="Gilberto Maldonado" userId="9243feaa-435a-4a5f-8f6f-0c893fa94da2" providerId="ADAL" clId="{B7ADD3F1-674E-4588-B58B-C0D541D1EECA}" dt="2024-09-05T23:19:52.329" v="393" actId="2890"/>
        <pc:sldMkLst>
          <pc:docMk/>
          <pc:sldMk cId="3374488165" sldId="293"/>
        </pc:sldMkLst>
      </pc:sldChg>
      <pc:sldChg chg="modSp mod">
        <pc:chgData name="Gilberto Maldonado" userId="9243feaa-435a-4a5f-8f6f-0c893fa94da2" providerId="ADAL" clId="{B7ADD3F1-674E-4588-B58B-C0D541D1EECA}" dt="2024-09-10T01:25:51.725" v="2385" actId="1076"/>
        <pc:sldMkLst>
          <pc:docMk/>
          <pc:sldMk cId="878679223" sldId="294"/>
        </pc:sldMkLst>
        <pc:spChg chg="mod">
          <ac:chgData name="Gilberto Maldonado" userId="9243feaa-435a-4a5f-8f6f-0c893fa94da2" providerId="ADAL" clId="{B7ADD3F1-674E-4588-B58B-C0D541D1EECA}" dt="2024-09-10T01:25:51.725" v="2385" actId="1076"/>
          <ac:spMkLst>
            <pc:docMk/>
            <pc:sldMk cId="878679223" sldId="294"/>
            <ac:spMk id="2" creationId="{6745599C-13FF-4137-9489-722016C82EFA}"/>
          </ac:spMkLst>
        </pc:spChg>
        <pc:picChg chg="mod ord modCrop">
          <ac:chgData name="Gilberto Maldonado" userId="9243feaa-435a-4a5f-8f6f-0c893fa94da2" providerId="ADAL" clId="{B7ADD3F1-674E-4588-B58B-C0D541D1EECA}" dt="2024-09-10T01:25:27.664" v="2383" actId="1076"/>
          <ac:picMkLst>
            <pc:docMk/>
            <pc:sldMk cId="878679223" sldId="294"/>
            <ac:picMk id="4" creationId="{0273436D-19D6-D0A5-F8D3-BE9D3C279103}"/>
          </ac:picMkLst>
        </pc:picChg>
      </pc:sldChg>
      <pc:sldChg chg="addSp delSp modSp mod setBg addAnim">
        <pc:chgData name="Gilberto Maldonado" userId="9243feaa-435a-4a5f-8f6f-0c893fa94da2" providerId="ADAL" clId="{B7ADD3F1-674E-4588-B58B-C0D541D1EECA}" dt="2024-09-10T01:27:18.879" v="2389"/>
        <pc:sldMkLst>
          <pc:docMk/>
          <pc:sldMk cId="615135115" sldId="295"/>
        </pc:sldMkLst>
        <pc:spChg chg="mod ord">
          <ac:chgData name="Gilberto Maldonado" userId="9243feaa-435a-4a5f-8f6f-0c893fa94da2" providerId="ADAL" clId="{B7ADD3F1-674E-4588-B58B-C0D541D1EECA}" dt="2024-09-10T01:27:18.879" v="2388" actId="26606"/>
          <ac:spMkLst>
            <pc:docMk/>
            <pc:sldMk cId="615135115" sldId="295"/>
            <ac:spMk id="2" creationId="{6745599C-13FF-4137-9489-722016C82EFA}"/>
          </ac:spMkLst>
        </pc:spChg>
        <pc:spChg chg="del">
          <ac:chgData name="Gilberto Maldonado" userId="9243feaa-435a-4a5f-8f6f-0c893fa94da2" providerId="ADAL" clId="{B7ADD3F1-674E-4588-B58B-C0D541D1EECA}" dt="2024-09-09T21:23:21.160" v="1249" actId="21"/>
          <ac:spMkLst>
            <pc:docMk/>
            <pc:sldMk cId="615135115" sldId="295"/>
            <ac:spMk id="3" creationId="{C34BC6B9-909F-BA93-EE35-943B026F8A92}"/>
          </ac:spMkLst>
        </pc:spChg>
        <pc:spChg chg="add del mod">
          <ac:chgData name="Gilberto Maldonado" userId="9243feaa-435a-4a5f-8f6f-0c893fa94da2" providerId="ADAL" clId="{B7ADD3F1-674E-4588-B58B-C0D541D1EECA}" dt="2024-09-09T21:23:26.720" v="1250" actId="21"/>
          <ac:spMkLst>
            <pc:docMk/>
            <pc:sldMk cId="615135115" sldId="295"/>
            <ac:spMk id="6" creationId="{B0ED700E-C91F-2917-36DF-BF693FF12FD0}"/>
          </ac:spMkLst>
        </pc:spChg>
        <pc:spChg chg="add">
          <ac:chgData name="Gilberto Maldonado" userId="9243feaa-435a-4a5f-8f6f-0c893fa94da2" providerId="ADAL" clId="{B7ADD3F1-674E-4588-B58B-C0D541D1EECA}" dt="2024-09-10T01:27:18.879" v="2388" actId="26606"/>
          <ac:spMkLst>
            <pc:docMk/>
            <pc:sldMk cId="615135115" sldId="295"/>
            <ac:spMk id="10" creationId="{3A930249-8242-4E2B-AF17-C01826488321}"/>
          </ac:spMkLst>
        </pc:spChg>
        <pc:spChg chg="add">
          <ac:chgData name="Gilberto Maldonado" userId="9243feaa-435a-4a5f-8f6f-0c893fa94da2" providerId="ADAL" clId="{B7ADD3F1-674E-4588-B58B-C0D541D1EECA}" dt="2024-09-10T01:27:18.879" v="2388" actId="26606"/>
          <ac:spMkLst>
            <pc:docMk/>
            <pc:sldMk cId="615135115" sldId="295"/>
            <ac:spMk id="12" creationId="{A5BDD999-C5E1-4B3E-A710-768673819165}"/>
          </ac:spMkLst>
        </pc:spChg>
        <pc:picChg chg="mod">
          <ac:chgData name="Gilberto Maldonado" userId="9243feaa-435a-4a5f-8f6f-0c893fa94da2" providerId="ADAL" clId="{B7ADD3F1-674E-4588-B58B-C0D541D1EECA}" dt="2024-09-10T01:27:18.879" v="2388" actId="26606"/>
          <ac:picMkLst>
            <pc:docMk/>
            <pc:sldMk cId="615135115" sldId="295"/>
            <ac:picMk id="5" creationId="{A9C62C6E-B8D9-C762-9E09-C7C696ABCEE7}"/>
          </ac:picMkLst>
        </pc:picChg>
      </pc:sldChg>
      <pc:sldChg chg="modSp mod">
        <pc:chgData name="Gilberto Maldonado" userId="9243feaa-435a-4a5f-8f6f-0c893fa94da2" providerId="ADAL" clId="{B7ADD3F1-674E-4588-B58B-C0D541D1EECA}" dt="2024-09-17T22:49:06.071" v="6311" actId="20577"/>
        <pc:sldMkLst>
          <pc:docMk/>
          <pc:sldMk cId="3023954508" sldId="296"/>
        </pc:sldMkLst>
        <pc:spChg chg="mod">
          <ac:chgData name="Gilberto Maldonado" userId="9243feaa-435a-4a5f-8f6f-0c893fa94da2" providerId="ADAL" clId="{B7ADD3F1-674E-4588-B58B-C0D541D1EECA}" dt="2024-09-10T01:38:29.801" v="2451" actId="20577"/>
          <ac:spMkLst>
            <pc:docMk/>
            <pc:sldMk cId="3023954508" sldId="296"/>
            <ac:spMk id="2" creationId="{6745599C-13FF-4137-9489-722016C82EFA}"/>
          </ac:spMkLst>
        </pc:spChg>
        <pc:spChg chg="mod">
          <ac:chgData name="Gilberto Maldonado" userId="9243feaa-435a-4a5f-8f6f-0c893fa94da2" providerId="ADAL" clId="{B7ADD3F1-674E-4588-B58B-C0D541D1EECA}" dt="2024-09-17T22:49:06.071" v="6311" actId="20577"/>
          <ac:spMkLst>
            <pc:docMk/>
            <pc:sldMk cId="3023954508" sldId="296"/>
            <ac:spMk id="3" creationId="{C34BC6B9-909F-BA93-EE35-943B026F8A92}"/>
          </ac:spMkLst>
        </pc:spChg>
        <pc:picChg chg="mod">
          <ac:chgData name="Gilberto Maldonado" userId="9243feaa-435a-4a5f-8f6f-0c893fa94da2" providerId="ADAL" clId="{B7ADD3F1-674E-4588-B58B-C0D541D1EECA}" dt="2024-09-09T21:28:59.140" v="1361" actId="1076"/>
          <ac:picMkLst>
            <pc:docMk/>
            <pc:sldMk cId="3023954508" sldId="296"/>
            <ac:picMk id="5" creationId="{0CB2819D-37A7-95A2-7CF7-C1C9496F8478}"/>
          </ac:picMkLst>
        </pc:picChg>
      </pc:sldChg>
      <pc:sldChg chg="modSp mod">
        <pc:chgData name="Gilberto Maldonado" userId="9243feaa-435a-4a5f-8f6f-0c893fa94da2" providerId="ADAL" clId="{B7ADD3F1-674E-4588-B58B-C0D541D1EECA}" dt="2024-09-17T22:49:00.871" v="6305" actId="20577"/>
        <pc:sldMkLst>
          <pc:docMk/>
          <pc:sldMk cId="903840552" sldId="297"/>
        </pc:sldMkLst>
        <pc:spChg chg="mod">
          <ac:chgData name="Gilberto Maldonado" userId="9243feaa-435a-4a5f-8f6f-0c893fa94da2" providerId="ADAL" clId="{B7ADD3F1-674E-4588-B58B-C0D541D1EECA}" dt="2024-09-09T21:27:10.743" v="1306" actId="1076"/>
          <ac:spMkLst>
            <pc:docMk/>
            <pc:sldMk cId="903840552" sldId="297"/>
            <ac:spMk id="2" creationId="{6745599C-13FF-4137-9489-722016C82EFA}"/>
          </ac:spMkLst>
        </pc:spChg>
        <pc:spChg chg="mod">
          <ac:chgData name="Gilberto Maldonado" userId="9243feaa-435a-4a5f-8f6f-0c893fa94da2" providerId="ADAL" clId="{B7ADD3F1-674E-4588-B58B-C0D541D1EECA}" dt="2024-09-17T22:49:00.871" v="6305" actId="20577"/>
          <ac:spMkLst>
            <pc:docMk/>
            <pc:sldMk cId="903840552" sldId="297"/>
            <ac:spMk id="3" creationId="{C34BC6B9-909F-BA93-EE35-943B026F8A92}"/>
          </ac:spMkLst>
        </pc:spChg>
        <pc:picChg chg="mod">
          <ac:chgData name="Gilberto Maldonado" userId="9243feaa-435a-4a5f-8f6f-0c893fa94da2" providerId="ADAL" clId="{B7ADD3F1-674E-4588-B58B-C0D541D1EECA}" dt="2024-09-09T21:27:20.711" v="1307" actId="1076"/>
          <ac:picMkLst>
            <pc:docMk/>
            <pc:sldMk cId="903840552" sldId="297"/>
            <ac:picMk id="4" creationId="{67D8A97B-61DC-0FD1-A5E7-D45CFA4B93B9}"/>
          </ac:picMkLst>
        </pc:picChg>
      </pc:sldChg>
      <pc:sldChg chg="addSp delSp modSp del mod addAnim delAnim">
        <pc:chgData name="Gilberto Maldonado" userId="9243feaa-435a-4a5f-8f6f-0c893fa94da2" providerId="ADAL" clId="{B7ADD3F1-674E-4588-B58B-C0D541D1EECA}" dt="2024-09-10T01:17:35.824" v="2309" actId="47"/>
        <pc:sldMkLst>
          <pc:docMk/>
          <pc:sldMk cId="941616428" sldId="298"/>
        </pc:sldMkLst>
        <pc:spChg chg="mod ord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2" creationId="{6745599C-13FF-4137-9489-722016C82EFA}"/>
          </ac:spMkLst>
        </pc:spChg>
        <pc:spChg chg="add del">
          <ac:chgData name="Gilberto Maldonado" userId="9243feaa-435a-4a5f-8f6f-0c893fa94da2" providerId="ADAL" clId="{B7ADD3F1-674E-4588-B58B-C0D541D1EECA}" dt="2024-09-10T01:06:35.265" v="2215" actId="26606"/>
          <ac:spMkLst>
            <pc:docMk/>
            <pc:sldMk cId="941616428" sldId="298"/>
            <ac:spMk id="14" creationId="{53F29798-D584-4792-9B62-3F5F5C36D619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16" creationId="{0671A8AE-40A1-4631-A6B8-581AFF065482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17" creationId="{AB58EF07-17C2-48CF-ABB0-EEF1F17CB8F0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18" creationId="{AF2F604E-43BE-4DC3-B983-E071523364F8}"/>
          </ac:spMkLst>
        </pc:spChg>
        <pc:spChg chg="add del">
          <ac:chgData name="Gilberto Maldonado" userId="9243feaa-435a-4a5f-8f6f-0c893fa94da2" providerId="ADAL" clId="{B7ADD3F1-674E-4588-B58B-C0D541D1EECA}" dt="2024-09-10T01:06:17.632" v="2214" actId="26606"/>
          <ac:spMkLst>
            <pc:docMk/>
            <pc:sldMk cId="941616428" sldId="298"/>
            <ac:spMk id="19" creationId="{5A59F003-E00A-43F9-91DC-CC54E3B87466}"/>
          </ac:spMkLst>
        </pc:spChg>
        <pc:spChg chg="add del">
          <ac:chgData name="Gilberto Maldonado" userId="9243feaa-435a-4a5f-8f6f-0c893fa94da2" providerId="ADAL" clId="{B7ADD3F1-674E-4588-B58B-C0D541D1EECA}" dt="2024-09-10T01:06:17.632" v="2214" actId="26606"/>
          <ac:spMkLst>
            <pc:docMk/>
            <pc:sldMk cId="941616428" sldId="298"/>
            <ac:spMk id="21" creationId="{D74A4382-E3AD-430A-9A1F-DFA3E0E77A7D}"/>
          </ac:spMkLst>
        </pc:spChg>
        <pc:spChg chg="add del">
          <ac:chgData name="Gilberto Maldonado" userId="9243feaa-435a-4a5f-8f6f-0c893fa94da2" providerId="ADAL" clId="{B7ADD3F1-674E-4588-B58B-C0D541D1EECA}" dt="2024-09-10T01:06:17.632" v="2214" actId="26606"/>
          <ac:spMkLst>
            <pc:docMk/>
            <pc:sldMk cId="941616428" sldId="298"/>
            <ac:spMk id="23" creationId="{79F40191-0F44-4FD1-82CC-ACB507C14BE6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25" creationId="{08C9B587-E65E-4B52-B37C-ABEBB6E87928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27" creationId="{EB0222B5-B739-82A9-5CCC-C5585AE12A69}"/>
          </ac:spMkLst>
        </pc:spChg>
        <pc:spChg chg="add del">
          <ac:chgData name="Gilberto Maldonado" userId="9243feaa-435a-4a5f-8f6f-0c893fa94da2" providerId="ADAL" clId="{B7ADD3F1-674E-4588-B58B-C0D541D1EECA}" dt="2024-09-10T01:13:47.372" v="2267" actId="26606"/>
          <ac:spMkLst>
            <pc:docMk/>
            <pc:sldMk cId="941616428" sldId="298"/>
            <ac:spMk id="28" creationId="{5BE23E75-E7E9-4D9F-6D25-5512363F8621}"/>
          </ac:spMkLst>
        </pc:spChg>
        <pc:spChg chg="add del">
          <ac:chgData name="Gilberto Maldonado" userId="9243feaa-435a-4a5f-8f6f-0c893fa94da2" providerId="ADAL" clId="{B7ADD3F1-674E-4588-B58B-C0D541D1EECA}" dt="2024-09-10T01:07:57.578" v="2220" actId="26606"/>
          <ac:spMkLst>
            <pc:docMk/>
            <pc:sldMk cId="941616428" sldId="298"/>
            <ac:spMk id="30" creationId="{5A59F003-E00A-43F9-91DC-CC54E3B87466}"/>
          </ac:spMkLst>
        </pc:spChg>
        <pc:spChg chg="add del">
          <ac:chgData name="Gilberto Maldonado" userId="9243feaa-435a-4a5f-8f6f-0c893fa94da2" providerId="ADAL" clId="{B7ADD3F1-674E-4588-B58B-C0D541D1EECA}" dt="2024-09-10T01:07:57.578" v="2220" actId="26606"/>
          <ac:spMkLst>
            <pc:docMk/>
            <pc:sldMk cId="941616428" sldId="298"/>
            <ac:spMk id="32" creationId="{D74A4382-E3AD-430A-9A1F-DFA3E0E77A7D}"/>
          </ac:spMkLst>
        </pc:spChg>
        <pc:spChg chg="add del">
          <ac:chgData name="Gilberto Maldonado" userId="9243feaa-435a-4a5f-8f6f-0c893fa94da2" providerId="ADAL" clId="{B7ADD3F1-674E-4588-B58B-C0D541D1EECA}" dt="2024-09-10T01:07:57.578" v="2220" actId="26606"/>
          <ac:spMkLst>
            <pc:docMk/>
            <pc:sldMk cId="941616428" sldId="298"/>
            <ac:spMk id="34" creationId="{79F40191-0F44-4FD1-82CC-ACB507C14BE6}"/>
          </ac:spMkLst>
        </pc:spChg>
        <pc:picChg chg="mod modCrop">
          <ac:chgData name="Gilberto Maldonado" userId="9243feaa-435a-4a5f-8f6f-0c893fa94da2" providerId="ADAL" clId="{B7ADD3F1-674E-4588-B58B-C0D541D1EECA}" dt="2024-09-10T01:17:06.942" v="2302" actId="1076"/>
          <ac:picMkLst>
            <pc:docMk/>
            <pc:sldMk cId="941616428" sldId="298"/>
            <ac:picMk id="4" creationId="{436E567A-E471-DD1B-B1B4-69A4ADDBDFAB}"/>
          </ac:picMkLst>
        </pc:picChg>
        <pc:cxnChg chg="add del">
          <ac:chgData name="Gilberto Maldonado" userId="9243feaa-435a-4a5f-8f6f-0c893fa94da2" providerId="ADAL" clId="{B7ADD3F1-674E-4588-B58B-C0D541D1EECA}" dt="2024-09-10T01:13:47.372" v="2267" actId="26606"/>
          <ac:cxnSpMkLst>
            <pc:docMk/>
            <pc:sldMk cId="941616428" sldId="298"/>
            <ac:cxnSpMk id="29" creationId="{61B115DB-65EB-3FC3-7284-CFDF4ADC60B6}"/>
          </ac:cxnSpMkLst>
        </pc:cxnChg>
      </pc:sldChg>
      <pc:sldChg chg="addSp delSp modSp mod">
        <pc:chgData name="Gilberto Maldonado" userId="9243feaa-435a-4a5f-8f6f-0c893fa94da2" providerId="ADAL" clId="{B7ADD3F1-674E-4588-B58B-C0D541D1EECA}" dt="2024-09-09T19:31:51.465" v="805" actId="1076"/>
        <pc:sldMkLst>
          <pc:docMk/>
          <pc:sldMk cId="708497856" sldId="301"/>
        </pc:sldMkLst>
        <pc:spChg chg="mod">
          <ac:chgData name="Gilberto Maldonado" userId="9243feaa-435a-4a5f-8f6f-0c893fa94da2" providerId="ADAL" clId="{B7ADD3F1-674E-4588-B58B-C0D541D1EECA}" dt="2024-09-09T19:31:30.547" v="798" actId="1076"/>
          <ac:spMkLst>
            <pc:docMk/>
            <pc:sldMk cId="708497856" sldId="301"/>
            <ac:spMk id="2" creationId="{FC072131-38D0-87F3-FA5A-459D8543B964}"/>
          </ac:spMkLst>
        </pc:spChg>
        <pc:spChg chg="add del">
          <ac:chgData name="Gilberto Maldonado" userId="9243feaa-435a-4a5f-8f6f-0c893fa94da2" providerId="ADAL" clId="{B7ADD3F1-674E-4588-B58B-C0D541D1EECA}" dt="2024-09-09T19:29:00.634" v="765" actId="26606"/>
          <ac:spMkLst>
            <pc:docMk/>
            <pc:sldMk cId="708497856" sldId="301"/>
            <ac:spMk id="32" creationId="{3B47FC9C-2ED3-4100-A4EF-E8CDFEE106C9}"/>
          </ac:spMkLst>
        </pc:spChg>
        <pc:spChg chg="add del">
          <ac:chgData name="Gilberto Maldonado" userId="9243feaa-435a-4a5f-8f6f-0c893fa94da2" providerId="ADAL" clId="{B7ADD3F1-674E-4588-B58B-C0D541D1EECA}" dt="2024-09-09T19:29:00.634" v="765" actId="26606"/>
          <ac:spMkLst>
            <pc:docMk/>
            <pc:sldMk cId="708497856" sldId="301"/>
            <ac:spMk id="37" creationId="{928F64C6-FE22-4FC1-A763-DFCC514811BD}"/>
          </ac:spMkLst>
        </pc:spChg>
        <pc:picChg chg="add mod modCrop">
          <ac:chgData name="Gilberto Maldonado" userId="9243feaa-435a-4a5f-8f6f-0c893fa94da2" providerId="ADAL" clId="{B7ADD3F1-674E-4588-B58B-C0D541D1EECA}" dt="2024-09-09T19:31:41.932" v="802" actId="14100"/>
          <ac:picMkLst>
            <pc:docMk/>
            <pc:sldMk cId="708497856" sldId="301"/>
            <ac:picMk id="4" creationId="{9E4A7B56-6736-55D9-CD25-FE5136B105B2}"/>
          </ac:picMkLst>
        </pc:picChg>
        <pc:picChg chg="add mod modCrop">
          <ac:chgData name="Gilberto Maldonado" userId="9243feaa-435a-4a5f-8f6f-0c893fa94da2" providerId="ADAL" clId="{B7ADD3F1-674E-4588-B58B-C0D541D1EECA}" dt="2024-09-09T19:31:46.079" v="803" actId="1076"/>
          <ac:picMkLst>
            <pc:docMk/>
            <pc:sldMk cId="708497856" sldId="301"/>
            <ac:picMk id="6" creationId="{3C7221EC-D634-2F4D-3776-144FBF5D4AE6}"/>
          </ac:picMkLst>
        </pc:picChg>
        <pc:picChg chg="mod">
          <ac:chgData name="Gilberto Maldonado" userId="9243feaa-435a-4a5f-8f6f-0c893fa94da2" providerId="ADAL" clId="{B7ADD3F1-674E-4588-B58B-C0D541D1EECA}" dt="2024-09-09T19:31:35.664" v="800" actId="1076"/>
          <ac:picMkLst>
            <pc:docMk/>
            <pc:sldMk cId="708497856" sldId="301"/>
            <ac:picMk id="7" creationId="{E952BC97-F92C-CC61-FA1E-587F404C1996}"/>
          </ac:picMkLst>
        </pc:picChg>
        <pc:picChg chg="add mod ord modCrop">
          <ac:chgData name="Gilberto Maldonado" userId="9243feaa-435a-4a5f-8f6f-0c893fa94da2" providerId="ADAL" clId="{B7ADD3F1-674E-4588-B58B-C0D541D1EECA}" dt="2024-09-09T19:31:51.465" v="805" actId="1076"/>
          <ac:picMkLst>
            <pc:docMk/>
            <pc:sldMk cId="708497856" sldId="301"/>
            <ac:picMk id="9" creationId="{E0CD2F71-6E2A-5F27-2C30-49EA31502915}"/>
          </ac:picMkLst>
        </pc:picChg>
        <pc:picChg chg="add mod modCrop">
          <ac:chgData name="Gilberto Maldonado" userId="9243feaa-435a-4a5f-8f6f-0c893fa94da2" providerId="ADAL" clId="{B7ADD3F1-674E-4588-B58B-C0D541D1EECA}" dt="2024-09-09T19:30:36.186" v="788" actId="732"/>
          <ac:picMkLst>
            <pc:docMk/>
            <pc:sldMk cId="708497856" sldId="301"/>
            <ac:picMk id="11" creationId="{A2ABF8F9-CC69-26C9-B4DA-6E4C26B137FD}"/>
          </ac:picMkLst>
        </pc:picChg>
        <pc:cxnChg chg="add del">
          <ac:chgData name="Gilberto Maldonado" userId="9243feaa-435a-4a5f-8f6f-0c893fa94da2" providerId="ADAL" clId="{B7ADD3F1-674E-4588-B58B-C0D541D1EECA}" dt="2024-09-09T19:29:00.634" v="765" actId="26606"/>
          <ac:cxnSpMkLst>
            <pc:docMk/>
            <pc:sldMk cId="708497856" sldId="301"/>
            <ac:cxnSpMk id="39" creationId="{5C34627B-48E6-4F4D-B843-97717A86B490}"/>
          </ac:cxnSpMkLst>
        </pc:cxnChg>
      </pc:sldChg>
      <pc:sldChg chg="addSp delSp modSp add mod ord setBg delDesignElem">
        <pc:chgData name="Gilberto Maldonado" userId="9243feaa-435a-4a5f-8f6f-0c893fa94da2" providerId="ADAL" clId="{B7ADD3F1-674E-4588-B58B-C0D541D1EECA}" dt="2024-09-11T01:33:40.350" v="2722" actId="20577"/>
        <pc:sldMkLst>
          <pc:docMk/>
          <pc:sldMk cId="1978821379" sldId="302"/>
        </pc:sldMkLst>
        <pc:spChg chg="mod">
          <ac:chgData name="Gilberto Maldonado" userId="9243feaa-435a-4a5f-8f6f-0c893fa94da2" providerId="ADAL" clId="{B7ADD3F1-674E-4588-B58B-C0D541D1EECA}" dt="2024-09-09T21:35:55.062" v="1606" actId="1076"/>
          <ac:spMkLst>
            <pc:docMk/>
            <pc:sldMk cId="1978821379" sldId="302"/>
            <ac:spMk id="2" creationId="{6745599C-13FF-4137-9489-722016C82EFA}"/>
          </ac:spMkLst>
        </pc:spChg>
        <pc:spChg chg="add mod">
          <ac:chgData name="Gilberto Maldonado" userId="9243feaa-435a-4a5f-8f6f-0c893fa94da2" providerId="ADAL" clId="{B7ADD3F1-674E-4588-B58B-C0D541D1EECA}" dt="2024-09-11T01:33:40.350" v="2722" actId="20577"/>
          <ac:spMkLst>
            <pc:docMk/>
            <pc:sldMk cId="1978821379" sldId="302"/>
            <ac:spMk id="4" creationId="{96982B4C-C4DE-FEB3-C69E-93F6DC38DF4F}"/>
          </ac:spMkLst>
        </pc:spChg>
        <pc:spChg chg="del">
          <ac:chgData name="Gilberto Maldonado" userId="9243feaa-435a-4a5f-8f6f-0c893fa94da2" providerId="ADAL" clId="{B7ADD3F1-674E-4588-B58B-C0D541D1EECA}" dt="2024-09-09T21:34:16.574" v="1556"/>
          <ac:spMkLst>
            <pc:docMk/>
            <pc:sldMk cId="1978821379" sldId="302"/>
            <ac:spMk id="14" creationId="{53F29798-D584-4792-9B62-3F5F5C36D619}"/>
          </ac:spMkLst>
        </pc:spChg>
        <pc:picChg chg="add mod">
          <ac:chgData name="Gilberto Maldonado" userId="9243feaa-435a-4a5f-8f6f-0c893fa94da2" providerId="ADAL" clId="{B7ADD3F1-674E-4588-B58B-C0D541D1EECA}" dt="2024-09-09T21:35:58.668" v="1607" actId="1076"/>
          <ac:picMkLst>
            <pc:docMk/>
            <pc:sldMk cId="1978821379" sldId="302"/>
            <ac:picMk id="3" creationId="{F1A40086-E883-7B77-C96F-5C47E94A82F7}"/>
          </ac:picMkLst>
        </pc:picChg>
        <pc:picChg chg="del">
          <ac:chgData name="Gilberto Maldonado" userId="9243feaa-435a-4a5f-8f6f-0c893fa94da2" providerId="ADAL" clId="{B7ADD3F1-674E-4588-B58B-C0D541D1EECA}" dt="2024-09-09T21:35:00.800" v="1602" actId="478"/>
          <ac:picMkLst>
            <pc:docMk/>
            <pc:sldMk cId="1978821379" sldId="302"/>
            <ac:picMk id="15" creationId="{DEDF8BE1-2F87-D3BE-6270-D73074C6C013}"/>
          </ac:picMkLst>
        </pc:picChg>
        <pc:picChg chg="del">
          <ac:chgData name="Gilberto Maldonado" userId="9243feaa-435a-4a5f-8f6f-0c893fa94da2" providerId="ADAL" clId="{B7ADD3F1-674E-4588-B58B-C0D541D1EECA}" dt="2024-09-09T21:35:01.304" v="1603" actId="478"/>
          <ac:picMkLst>
            <pc:docMk/>
            <pc:sldMk cId="1978821379" sldId="302"/>
            <ac:picMk id="17" creationId="{BE696FDC-FFA5-E8B9-7AA0-1289EB4B173A}"/>
          </ac:picMkLst>
        </pc:picChg>
      </pc:sldChg>
      <pc:sldChg chg="addSp delSp modSp del mod setBg">
        <pc:chgData name="Gilberto Maldonado" userId="9243feaa-435a-4a5f-8f6f-0c893fa94da2" providerId="ADAL" clId="{B7ADD3F1-674E-4588-B58B-C0D541D1EECA}" dt="2024-09-10T01:45:14.224" v="2587" actId="47"/>
        <pc:sldMkLst>
          <pc:docMk/>
          <pc:sldMk cId="2336064204" sldId="303"/>
        </pc:sldMkLst>
        <pc:spChg chg="add del mod">
          <ac:chgData name="Gilberto Maldonado" userId="9243feaa-435a-4a5f-8f6f-0c893fa94da2" providerId="ADAL" clId="{B7ADD3F1-674E-4588-B58B-C0D541D1EECA}" dt="2024-09-10T01:43:11.857" v="2481" actId="478"/>
          <ac:spMkLst>
            <pc:docMk/>
            <pc:sldMk cId="2336064204" sldId="303"/>
            <ac:spMk id="3" creationId="{83BBCA84-DADD-A862-0DA5-B330427DF2B3}"/>
          </ac:spMkLst>
        </pc:spChg>
        <pc:spChg chg="del mod">
          <ac:chgData name="Gilberto Maldonado" userId="9243feaa-435a-4a5f-8f6f-0c893fa94da2" providerId="ADAL" clId="{B7ADD3F1-674E-4588-B58B-C0D541D1EECA}" dt="2024-09-10T01:43:13.423" v="2482" actId="478"/>
          <ac:spMkLst>
            <pc:docMk/>
            <pc:sldMk cId="2336064204" sldId="303"/>
            <ac:spMk id="8" creationId="{71F82D85-1D17-288B-D020-14F57080B457}"/>
          </ac:spMkLst>
        </pc:spChg>
        <pc:spChg chg="add del">
          <ac:chgData name="Gilberto Maldonado" userId="9243feaa-435a-4a5f-8f6f-0c893fa94da2" providerId="ADAL" clId="{B7ADD3F1-674E-4588-B58B-C0D541D1EECA}" dt="2024-09-10T01:15:52.883" v="2293" actId="26606"/>
          <ac:spMkLst>
            <pc:docMk/>
            <pc:sldMk cId="2336064204" sldId="303"/>
            <ac:spMk id="13" creationId="{21A75659-5A6F-4F77-9679-678A00B9D8DC}"/>
          </ac:spMkLst>
        </pc:spChg>
        <pc:spChg chg="add del">
          <ac:chgData name="Gilberto Maldonado" userId="9243feaa-435a-4a5f-8f6f-0c893fa94da2" providerId="ADAL" clId="{B7ADD3F1-674E-4588-B58B-C0D541D1EECA}" dt="2024-09-10T01:15:52.883" v="2293" actId="26606"/>
          <ac:spMkLst>
            <pc:docMk/>
            <pc:sldMk cId="2336064204" sldId="303"/>
            <ac:spMk id="15" creationId="{E30A3A45-140E-431E-AED0-07EF836310B3}"/>
          </ac:spMkLst>
        </pc:spChg>
        <pc:spChg chg="add del">
          <ac:chgData name="Gilberto Maldonado" userId="9243feaa-435a-4a5f-8f6f-0c893fa94da2" providerId="ADAL" clId="{B7ADD3F1-674E-4588-B58B-C0D541D1EECA}" dt="2024-09-10T01:15:52.883" v="2293" actId="26606"/>
          <ac:spMkLst>
            <pc:docMk/>
            <pc:sldMk cId="2336064204" sldId="303"/>
            <ac:spMk id="17" creationId="{55D4142C-5077-457F-A6AD-3FECFDB39685}"/>
          </ac:spMkLst>
        </pc:spChg>
        <pc:spChg chg="add del">
          <ac:chgData name="Gilberto Maldonado" userId="9243feaa-435a-4a5f-8f6f-0c893fa94da2" providerId="ADAL" clId="{B7ADD3F1-674E-4588-B58B-C0D541D1EECA}" dt="2024-09-10T01:15:52.883" v="2293" actId="26606"/>
          <ac:spMkLst>
            <pc:docMk/>
            <pc:sldMk cId="2336064204" sldId="303"/>
            <ac:spMk id="19" creationId="{7A5F0580-5EE9-419F-96EE-B6529EF6E7D0}"/>
          </ac:spMkLst>
        </pc:spChg>
        <pc:spChg chg="add del">
          <ac:chgData name="Gilberto Maldonado" userId="9243feaa-435a-4a5f-8f6f-0c893fa94da2" providerId="ADAL" clId="{B7ADD3F1-674E-4588-B58B-C0D541D1EECA}" dt="2024-09-10T01:16:01.187" v="2295" actId="26606"/>
          <ac:spMkLst>
            <pc:docMk/>
            <pc:sldMk cId="2336064204" sldId="303"/>
            <ac:spMk id="21" creationId="{04812C46-200A-4DEB-A05E-3ED6C68C2387}"/>
          </ac:spMkLst>
        </pc:spChg>
        <pc:spChg chg="add del">
          <ac:chgData name="Gilberto Maldonado" userId="9243feaa-435a-4a5f-8f6f-0c893fa94da2" providerId="ADAL" clId="{B7ADD3F1-674E-4588-B58B-C0D541D1EECA}" dt="2024-09-10T01:16:01.187" v="2295" actId="26606"/>
          <ac:spMkLst>
            <pc:docMk/>
            <pc:sldMk cId="2336064204" sldId="303"/>
            <ac:spMk id="22" creationId="{D1EA859B-E555-4109-94F3-6700E046E008}"/>
          </ac:spMkLst>
        </pc:spChg>
        <pc:spChg chg="add del">
          <ac:chgData name="Gilberto Maldonado" userId="9243feaa-435a-4a5f-8f6f-0c893fa94da2" providerId="ADAL" clId="{B7ADD3F1-674E-4588-B58B-C0D541D1EECA}" dt="2024-09-10T01:43:30.423" v="2489" actId="26606"/>
          <ac:spMkLst>
            <pc:docMk/>
            <pc:sldMk cId="2336064204" sldId="303"/>
            <ac:spMk id="24" creationId="{21A75659-5A6F-4F77-9679-678A00B9D8DC}"/>
          </ac:spMkLst>
        </pc:spChg>
        <pc:spChg chg="add del">
          <ac:chgData name="Gilberto Maldonado" userId="9243feaa-435a-4a5f-8f6f-0c893fa94da2" providerId="ADAL" clId="{B7ADD3F1-674E-4588-B58B-C0D541D1EECA}" dt="2024-09-10T01:43:30.423" v="2489" actId="26606"/>
          <ac:spMkLst>
            <pc:docMk/>
            <pc:sldMk cId="2336064204" sldId="303"/>
            <ac:spMk id="25" creationId="{E30A3A45-140E-431E-AED0-07EF836310B3}"/>
          </ac:spMkLst>
        </pc:spChg>
        <pc:spChg chg="add del">
          <ac:chgData name="Gilberto Maldonado" userId="9243feaa-435a-4a5f-8f6f-0c893fa94da2" providerId="ADAL" clId="{B7ADD3F1-674E-4588-B58B-C0D541D1EECA}" dt="2024-09-10T01:43:30.423" v="2489" actId="26606"/>
          <ac:spMkLst>
            <pc:docMk/>
            <pc:sldMk cId="2336064204" sldId="303"/>
            <ac:spMk id="26" creationId="{55D4142C-5077-457F-A6AD-3FECFDB39685}"/>
          </ac:spMkLst>
        </pc:spChg>
        <pc:spChg chg="add del">
          <ac:chgData name="Gilberto Maldonado" userId="9243feaa-435a-4a5f-8f6f-0c893fa94da2" providerId="ADAL" clId="{B7ADD3F1-674E-4588-B58B-C0D541D1EECA}" dt="2024-09-10T01:43:30.423" v="2489" actId="26606"/>
          <ac:spMkLst>
            <pc:docMk/>
            <pc:sldMk cId="2336064204" sldId="303"/>
            <ac:spMk id="27" creationId="{7A5F0580-5EE9-419F-96EE-B6529EF6E7D0}"/>
          </ac:spMkLst>
        </pc:spChg>
        <pc:spChg chg="add del">
          <ac:chgData name="Gilberto Maldonado" userId="9243feaa-435a-4a5f-8f6f-0c893fa94da2" providerId="ADAL" clId="{B7ADD3F1-674E-4588-B58B-C0D541D1EECA}" dt="2024-09-10T01:43:20.415" v="2484" actId="26606"/>
          <ac:spMkLst>
            <pc:docMk/>
            <pc:sldMk cId="2336064204" sldId="303"/>
            <ac:spMk id="32" creationId="{206E56BB-C8E6-4F70-B8BF-921C4912D6DE}"/>
          </ac:spMkLst>
        </pc:spChg>
        <pc:spChg chg="add del">
          <ac:chgData name="Gilberto Maldonado" userId="9243feaa-435a-4a5f-8f6f-0c893fa94da2" providerId="ADAL" clId="{B7ADD3F1-674E-4588-B58B-C0D541D1EECA}" dt="2024-09-10T01:43:20.415" v="2484" actId="26606"/>
          <ac:spMkLst>
            <pc:docMk/>
            <pc:sldMk cId="2336064204" sldId="303"/>
            <ac:spMk id="34" creationId="{99643316-AB20-4DD1-8578-B5D7F033C0A3}"/>
          </ac:spMkLst>
        </pc:spChg>
        <pc:spChg chg="add del">
          <ac:chgData name="Gilberto Maldonado" userId="9243feaa-435a-4a5f-8f6f-0c893fa94da2" providerId="ADAL" clId="{B7ADD3F1-674E-4588-B58B-C0D541D1EECA}" dt="2024-09-10T01:43:28.117" v="2486" actId="26606"/>
          <ac:spMkLst>
            <pc:docMk/>
            <pc:sldMk cId="2336064204" sldId="303"/>
            <ac:spMk id="36" creationId="{216BB327-7AA9-4EC5-815F-9D8E6BC53E34}"/>
          </ac:spMkLst>
        </pc:spChg>
        <pc:spChg chg="add del">
          <ac:chgData name="Gilberto Maldonado" userId="9243feaa-435a-4a5f-8f6f-0c893fa94da2" providerId="ADAL" clId="{B7ADD3F1-674E-4588-B58B-C0D541D1EECA}" dt="2024-09-10T01:43:30.421" v="2488" actId="26606"/>
          <ac:spMkLst>
            <pc:docMk/>
            <pc:sldMk cId="2336064204" sldId="303"/>
            <ac:spMk id="38" creationId="{2D2B266D-3625-4584-A5C3-7D3F672CFF30}"/>
          </ac:spMkLst>
        </pc:spChg>
        <pc:spChg chg="add">
          <ac:chgData name="Gilberto Maldonado" userId="9243feaa-435a-4a5f-8f6f-0c893fa94da2" providerId="ADAL" clId="{B7ADD3F1-674E-4588-B58B-C0D541D1EECA}" dt="2024-09-10T01:43:30.423" v="2489" actId="26606"/>
          <ac:spMkLst>
            <pc:docMk/>
            <pc:sldMk cId="2336064204" sldId="303"/>
            <ac:spMk id="40" creationId="{3B432D73-5C38-474F-AF96-A3228731BF36}"/>
          </ac:spMkLst>
        </pc:spChg>
        <pc:picChg chg="add mod ord modCrop">
          <ac:chgData name="Gilberto Maldonado" userId="9243feaa-435a-4a5f-8f6f-0c893fa94da2" providerId="ADAL" clId="{B7ADD3F1-674E-4588-B58B-C0D541D1EECA}" dt="2024-09-10T01:43:30.423" v="2489" actId="26606"/>
          <ac:picMkLst>
            <pc:docMk/>
            <pc:sldMk cId="2336064204" sldId="303"/>
            <ac:picMk id="4" creationId="{7F6D890F-1053-EE38-778D-F6D6901C4AE1}"/>
          </ac:picMkLst>
        </pc:picChg>
        <pc:picChg chg="del mod modCrop">
          <ac:chgData name="Gilberto Maldonado" userId="9243feaa-435a-4a5f-8f6f-0c893fa94da2" providerId="ADAL" clId="{B7ADD3F1-674E-4588-B58B-C0D541D1EECA}" dt="2024-09-10T01:14:47.233" v="2282" actId="478"/>
          <ac:picMkLst>
            <pc:docMk/>
            <pc:sldMk cId="2336064204" sldId="303"/>
            <ac:picMk id="9" creationId="{12D17E2F-1AB9-5F2C-07E4-1DDFB3613637}"/>
          </ac:picMkLst>
        </pc:picChg>
      </pc:sldChg>
      <pc:sldChg chg="modSp mod">
        <pc:chgData name="Gilberto Maldonado" userId="9243feaa-435a-4a5f-8f6f-0c893fa94da2" providerId="ADAL" clId="{B7ADD3F1-674E-4588-B58B-C0D541D1EECA}" dt="2024-09-17T22:48:11.774" v="6289" actId="20577"/>
        <pc:sldMkLst>
          <pc:docMk/>
          <pc:sldMk cId="1939235263" sldId="306"/>
        </pc:sldMkLst>
        <pc:spChg chg="mod">
          <ac:chgData name="Gilberto Maldonado" userId="9243feaa-435a-4a5f-8f6f-0c893fa94da2" providerId="ADAL" clId="{B7ADD3F1-674E-4588-B58B-C0D541D1EECA}" dt="2024-09-17T22:48:11.774" v="6289" actId="20577"/>
          <ac:spMkLst>
            <pc:docMk/>
            <pc:sldMk cId="1939235263" sldId="306"/>
            <ac:spMk id="3" creationId="{170943FF-750D-E226-21EF-7F9B92760E0E}"/>
          </ac:spMkLst>
        </pc:spChg>
        <pc:spChg chg="mod">
          <ac:chgData name="Gilberto Maldonado" userId="9243feaa-435a-4a5f-8f6f-0c893fa94da2" providerId="ADAL" clId="{B7ADD3F1-674E-4588-B58B-C0D541D1EECA}" dt="2024-09-10T01:35:49.160" v="2408" actId="1076"/>
          <ac:spMkLst>
            <pc:docMk/>
            <pc:sldMk cId="1939235263" sldId="306"/>
            <ac:spMk id="8" creationId="{71F82D85-1D17-288B-D020-14F57080B457}"/>
          </ac:spMkLst>
        </pc:spChg>
        <pc:picChg chg="mod">
          <ac:chgData name="Gilberto Maldonado" userId="9243feaa-435a-4a5f-8f6f-0c893fa94da2" providerId="ADAL" clId="{B7ADD3F1-674E-4588-B58B-C0D541D1EECA}" dt="2024-09-10T01:35:41.359" v="2406" actId="1076"/>
          <ac:picMkLst>
            <pc:docMk/>
            <pc:sldMk cId="1939235263" sldId="306"/>
            <ac:picMk id="2" creationId="{7E1330F4-7159-0779-F6FE-40718E14D3DE}"/>
          </ac:picMkLst>
        </pc:picChg>
      </pc:sldChg>
      <pc:sldChg chg="addSp delSp modSp mod">
        <pc:chgData name="Gilberto Maldonado" userId="9243feaa-435a-4a5f-8f6f-0c893fa94da2" providerId="ADAL" clId="{B7ADD3F1-674E-4588-B58B-C0D541D1EECA}" dt="2024-09-17T22:48:04.462" v="6281" actId="20577"/>
        <pc:sldMkLst>
          <pc:docMk/>
          <pc:sldMk cId="2575382897" sldId="307"/>
        </pc:sldMkLst>
        <pc:spChg chg="del">
          <ac:chgData name="Gilberto Maldonado" userId="9243feaa-435a-4a5f-8f6f-0c893fa94da2" providerId="ADAL" clId="{B7ADD3F1-674E-4588-B58B-C0D541D1EECA}" dt="2024-09-10T01:41:00.148" v="2461" actId="478"/>
          <ac:spMkLst>
            <pc:docMk/>
            <pc:sldMk cId="2575382897" sldId="307"/>
            <ac:spMk id="2" creationId="{2AFBA248-C33A-44A1-78B0-5BC3DDD356CF}"/>
          </ac:spMkLst>
        </pc:spChg>
        <pc:spChg chg="add mod">
          <ac:chgData name="Gilberto Maldonado" userId="9243feaa-435a-4a5f-8f6f-0c893fa94da2" providerId="ADAL" clId="{B7ADD3F1-674E-4588-B58B-C0D541D1EECA}" dt="2024-09-10T01:41:03.122" v="2464" actId="20577"/>
          <ac:spMkLst>
            <pc:docMk/>
            <pc:sldMk cId="2575382897" sldId="307"/>
            <ac:spMk id="5" creationId="{26A7DA43-BE7B-89F6-76C1-34307A0CD832}"/>
          </ac:spMkLst>
        </pc:spChg>
        <pc:spChg chg="add mod">
          <ac:chgData name="Gilberto Maldonado" userId="9243feaa-435a-4a5f-8f6f-0c893fa94da2" providerId="ADAL" clId="{B7ADD3F1-674E-4588-B58B-C0D541D1EECA}" dt="2024-09-17T22:48:04.462" v="6281" actId="20577"/>
          <ac:spMkLst>
            <pc:docMk/>
            <pc:sldMk cId="2575382897" sldId="307"/>
            <ac:spMk id="6" creationId="{FC26BF7A-7265-9AD5-5164-D1D4F48F7404}"/>
          </ac:spMkLst>
        </pc:spChg>
        <pc:picChg chg="add del mod ord">
          <ac:chgData name="Gilberto Maldonado" userId="9243feaa-435a-4a5f-8f6f-0c893fa94da2" providerId="ADAL" clId="{B7ADD3F1-674E-4588-B58B-C0D541D1EECA}" dt="2024-09-10T01:40:40.040" v="2459" actId="478"/>
          <ac:picMkLst>
            <pc:docMk/>
            <pc:sldMk cId="2575382897" sldId="307"/>
            <ac:picMk id="3" creationId="{974A43B0-74E3-6A93-E955-FF89871EC1CE}"/>
          </ac:picMkLst>
        </pc:picChg>
        <pc:picChg chg="mod">
          <ac:chgData name="Gilberto Maldonado" userId="9243feaa-435a-4a5f-8f6f-0c893fa94da2" providerId="ADAL" clId="{B7ADD3F1-674E-4588-B58B-C0D541D1EECA}" dt="2024-09-10T01:40:37.588" v="2458" actId="14100"/>
          <ac:picMkLst>
            <pc:docMk/>
            <pc:sldMk cId="2575382897" sldId="307"/>
            <ac:picMk id="4" creationId="{12B03189-76BF-9604-7531-7E7D8D692ECA}"/>
          </ac:picMkLst>
        </pc:picChg>
      </pc:sldChg>
      <pc:sldChg chg="addSp delSp modSp mod">
        <pc:chgData name="Gilberto Maldonado" userId="9243feaa-435a-4a5f-8f6f-0c893fa94da2" providerId="ADAL" clId="{B7ADD3F1-674E-4588-B58B-C0D541D1EECA}" dt="2024-09-11T00:35:15.197" v="2642" actId="1076"/>
        <pc:sldMkLst>
          <pc:docMk/>
          <pc:sldMk cId="3207361601" sldId="309"/>
        </pc:sldMkLst>
        <pc:spChg chg="del mod">
          <ac:chgData name="Gilberto Maldonado" userId="9243feaa-435a-4a5f-8f6f-0c893fa94da2" providerId="ADAL" clId="{B7ADD3F1-674E-4588-B58B-C0D541D1EECA}" dt="2024-09-10T01:39:56.514" v="2453" actId="478"/>
          <ac:spMkLst>
            <pc:docMk/>
            <pc:sldMk cId="3207361601" sldId="309"/>
            <ac:spMk id="2" creationId="{2AFBA248-C33A-44A1-78B0-5BC3DDD356CF}"/>
          </ac:spMkLst>
        </pc:spChg>
        <pc:spChg chg="add del mod">
          <ac:chgData name="Gilberto Maldonado" userId="9243feaa-435a-4a5f-8f6f-0c893fa94da2" providerId="ADAL" clId="{B7ADD3F1-674E-4588-B58B-C0D541D1EECA}" dt="2024-09-11T00:26:13.673" v="2614"/>
          <ac:spMkLst>
            <pc:docMk/>
            <pc:sldMk cId="3207361601" sldId="309"/>
            <ac:spMk id="2" creationId="{751F91CC-54EE-4C72-887B-5AF0AD123B4B}"/>
          </ac:spMkLst>
        </pc:spChg>
        <pc:spChg chg="add mod">
          <ac:chgData name="Gilberto Maldonado" userId="9243feaa-435a-4a5f-8f6f-0c893fa94da2" providerId="ADAL" clId="{B7ADD3F1-674E-4588-B58B-C0D541D1EECA}" dt="2024-09-10T01:39:51.657" v="2452"/>
          <ac:spMkLst>
            <pc:docMk/>
            <pc:sldMk cId="3207361601" sldId="309"/>
            <ac:spMk id="3" creationId="{B62B411B-A1DE-2C13-DE3C-4C89A047B302}"/>
          </ac:spMkLst>
        </pc:spChg>
        <pc:spChg chg="add mod">
          <ac:chgData name="Gilberto Maldonado" userId="9243feaa-435a-4a5f-8f6f-0c893fa94da2" providerId="ADAL" clId="{B7ADD3F1-674E-4588-B58B-C0D541D1EECA}" dt="2024-09-11T00:27:13.117" v="2625" actId="1076"/>
          <ac:spMkLst>
            <pc:docMk/>
            <pc:sldMk cId="3207361601" sldId="309"/>
            <ac:spMk id="6" creationId="{7E574287-4907-1EBE-C191-060C5E00BFC9}"/>
          </ac:spMkLst>
        </pc:spChg>
        <pc:spChg chg="add del mod">
          <ac:chgData name="Gilberto Maldonado" userId="9243feaa-435a-4a5f-8f6f-0c893fa94da2" providerId="ADAL" clId="{B7ADD3F1-674E-4588-B58B-C0D541D1EECA}" dt="2024-09-10T01:40:02.094" v="2454" actId="478"/>
          <ac:spMkLst>
            <pc:docMk/>
            <pc:sldMk cId="3207361601" sldId="309"/>
            <ac:spMk id="7" creationId="{2776BF91-F26C-DC41-A6FD-DC4EA62162E5}"/>
          </ac:spMkLst>
        </pc:spChg>
        <pc:spChg chg="add del mod">
          <ac:chgData name="Gilberto Maldonado" userId="9243feaa-435a-4a5f-8f6f-0c893fa94da2" providerId="ADAL" clId="{B7ADD3F1-674E-4588-B58B-C0D541D1EECA}" dt="2024-09-11T00:33:20.067" v="2628" actId="21"/>
          <ac:spMkLst>
            <pc:docMk/>
            <pc:sldMk cId="3207361601" sldId="309"/>
            <ac:spMk id="8" creationId="{A5702AD5-3788-0317-EE59-B4E5EB22D9DD}"/>
          </ac:spMkLst>
        </pc:spChg>
        <pc:picChg chg="mod">
          <ac:chgData name="Gilberto Maldonado" userId="9243feaa-435a-4a5f-8f6f-0c893fa94da2" providerId="ADAL" clId="{B7ADD3F1-674E-4588-B58B-C0D541D1EECA}" dt="2024-09-10T01:00:29.802" v="2182" actId="14100"/>
          <ac:picMkLst>
            <pc:docMk/>
            <pc:sldMk cId="3207361601" sldId="309"/>
            <ac:picMk id="4" creationId="{1EC9AB28-8EE1-928A-0DA9-33EB6E36585D}"/>
          </ac:picMkLst>
        </pc:picChg>
        <pc:picChg chg="mod">
          <ac:chgData name="Gilberto Maldonado" userId="9243feaa-435a-4a5f-8f6f-0c893fa94da2" providerId="ADAL" clId="{B7ADD3F1-674E-4588-B58B-C0D541D1EECA}" dt="2024-09-11T00:26:24.725" v="2615" actId="1076"/>
          <ac:picMkLst>
            <pc:docMk/>
            <pc:sldMk cId="3207361601" sldId="309"/>
            <ac:picMk id="5" creationId="{744425CE-8714-3772-4245-39CBD2F31C4E}"/>
          </ac:picMkLst>
        </pc:picChg>
        <pc:picChg chg="add del mod">
          <ac:chgData name="Gilberto Maldonado" userId="9243feaa-435a-4a5f-8f6f-0c893fa94da2" providerId="ADAL" clId="{B7ADD3F1-674E-4588-B58B-C0D541D1EECA}" dt="2024-09-11T00:34:42.286" v="2640" actId="478"/>
          <ac:picMkLst>
            <pc:docMk/>
            <pc:sldMk cId="3207361601" sldId="309"/>
            <ac:picMk id="10" creationId="{D4CF5B88-726D-124F-2F5D-F9C0E4EC06CD}"/>
          </ac:picMkLst>
        </pc:picChg>
        <pc:picChg chg="add mod">
          <ac:chgData name="Gilberto Maldonado" userId="9243feaa-435a-4a5f-8f6f-0c893fa94da2" providerId="ADAL" clId="{B7ADD3F1-674E-4588-B58B-C0D541D1EECA}" dt="2024-09-11T00:35:15.197" v="2642" actId="1076"/>
          <ac:picMkLst>
            <pc:docMk/>
            <pc:sldMk cId="3207361601" sldId="309"/>
            <ac:picMk id="12" creationId="{414DEA63-675B-5555-8BF4-788E3DEFF94D}"/>
          </ac:picMkLst>
        </pc:picChg>
      </pc:sldChg>
      <pc:sldChg chg="addSp delSp modSp mod">
        <pc:chgData name="Gilberto Maldonado" userId="9243feaa-435a-4a5f-8f6f-0c893fa94da2" providerId="ADAL" clId="{B7ADD3F1-674E-4588-B58B-C0D541D1EECA}" dt="2024-09-17T22:50:52.580" v="6366" actId="1076"/>
        <pc:sldMkLst>
          <pc:docMk/>
          <pc:sldMk cId="3165793527" sldId="311"/>
        </pc:sldMkLst>
        <pc:spChg chg="mod">
          <ac:chgData name="Gilberto Maldonado" userId="9243feaa-435a-4a5f-8f6f-0c893fa94da2" providerId="ADAL" clId="{B7ADD3F1-674E-4588-B58B-C0D541D1EECA}" dt="2024-09-17T22:50:52.580" v="6366" actId="1076"/>
          <ac:spMkLst>
            <pc:docMk/>
            <pc:sldMk cId="3165793527" sldId="311"/>
            <ac:spMk id="2" creationId="{0C08864E-9C49-A82B-E917-667B2B151FFF}"/>
          </ac:spMkLst>
        </pc:spChg>
        <pc:spChg chg="del">
          <ac:chgData name="Gilberto Maldonado" userId="9243feaa-435a-4a5f-8f6f-0c893fa94da2" providerId="ADAL" clId="{B7ADD3F1-674E-4588-B58B-C0D541D1EECA}" dt="2024-09-17T22:49:43.543" v="6312" actId="478"/>
          <ac:spMkLst>
            <pc:docMk/>
            <pc:sldMk cId="3165793527" sldId="311"/>
            <ac:spMk id="3" creationId="{7B03244E-7946-446A-1699-721F04D02926}"/>
          </ac:spMkLst>
        </pc:spChg>
        <pc:spChg chg="add del mod">
          <ac:chgData name="Gilberto Maldonado" userId="9243feaa-435a-4a5f-8f6f-0c893fa94da2" providerId="ADAL" clId="{B7ADD3F1-674E-4588-B58B-C0D541D1EECA}" dt="2024-09-17T22:49:45.743" v="6313" actId="478"/>
          <ac:spMkLst>
            <pc:docMk/>
            <pc:sldMk cId="3165793527" sldId="311"/>
            <ac:spMk id="6" creationId="{946EF69E-6B34-579C-7F5A-D51D70B2FBEE}"/>
          </ac:spMkLst>
        </pc:spChg>
      </pc:sldChg>
      <pc:sldChg chg="modSp mod">
        <pc:chgData name="Gilberto Maldonado" userId="9243feaa-435a-4a5f-8f6f-0c893fa94da2" providerId="ADAL" clId="{B7ADD3F1-674E-4588-B58B-C0D541D1EECA}" dt="2024-09-17T22:51:15.404" v="6368" actId="14100"/>
        <pc:sldMkLst>
          <pc:docMk/>
          <pc:sldMk cId="961317028" sldId="312"/>
        </pc:sldMkLst>
        <pc:spChg chg="mod">
          <ac:chgData name="Gilberto Maldonado" userId="9243feaa-435a-4a5f-8f6f-0c893fa94da2" providerId="ADAL" clId="{B7ADD3F1-674E-4588-B58B-C0D541D1EECA}" dt="2024-09-17T22:51:15.404" v="6368" actId="14100"/>
          <ac:spMkLst>
            <pc:docMk/>
            <pc:sldMk cId="961317028" sldId="312"/>
            <ac:spMk id="2" creationId="{0C08864E-9C49-A82B-E917-667B2B151FFF}"/>
          </ac:spMkLst>
        </pc:spChg>
      </pc:sldChg>
      <pc:sldChg chg="delSp modSp add mod setBg">
        <pc:chgData name="Gilberto Maldonado" userId="9243feaa-435a-4a5f-8f6f-0c893fa94da2" providerId="ADAL" clId="{B7ADD3F1-674E-4588-B58B-C0D541D1EECA}" dt="2024-09-10T01:47:29.795" v="2592" actId="18131"/>
        <pc:sldMkLst>
          <pc:docMk/>
          <pc:sldMk cId="1973896905" sldId="316"/>
        </pc:sldMkLst>
        <pc:spChg chg="del">
          <ac:chgData name="Gilberto Maldonado" userId="9243feaa-435a-4a5f-8f6f-0c893fa94da2" providerId="ADAL" clId="{B7ADD3F1-674E-4588-B58B-C0D541D1EECA}" dt="2024-09-10T01:47:20.603" v="2591" actId="26606"/>
          <ac:spMkLst>
            <pc:docMk/>
            <pc:sldMk cId="1973896905" sldId="316"/>
            <ac:spMk id="8" creationId="{71F82D85-1D17-288B-D020-14F57080B457}"/>
          </ac:spMkLst>
        </pc:spChg>
        <pc:picChg chg="mod modCrop">
          <ac:chgData name="Gilberto Maldonado" userId="9243feaa-435a-4a5f-8f6f-0c893fa94da2" providerId="ADAL" clId="{B7ADD3F1-674E-4588-B58B-C0D541D1EECA}" dt="2024-09-10T01:47:29.795" v="2592" actId="18131"/>
          <ac:picMkLst>
            <pc:docMk/>
            <pc:sldMk cId="1973896905" sldId="316"/>
            <ac:picMk id="9" creationId="{12D17E2F-1AB9-5F2C-07E4-1DDFB3613637}"/>
          </ac:picMkLst>
        </pc:picChg>
      </pc:sldChg>
      <pc:sldChg chg="modSp add del mod">
        <pc:chgData name="Gilberto Maldonado" userId="9243feaa-435a-4a5f-8f6f-0c893fa94da2" providerId="ADAL" clId="{B7ADD3F1-674E-4588-B58B-C0D541D1EECA}" dt="2024-09-10T01:13:44.476" v="2264" actId="2890"/>
        <pc:sldMkLst>
          <pc:docMk/>
          <pc:sldMk cId="2938108617" sldId="316"/>
        </pc:sldMkLst>
        <pc:picChg chg="mod modCrop">
          <ac:chgData name="Gilberto Maldonado" userId="9243feaa-435a-4a5f-8f6f-0c893fa94da2" providerId="ADAL" clId="{B7ADD3F1-674E-4588-B58B-C0D541D1EECA}" dt="2024-09-10T01:13:31.534" v="2262" actId="14826"/>
          <ac:picMkLst>
            <pc:docMk/>
            <pc:sldMk cId="2938108617" sldId="316"/>
            <ac:picMk id="4" creationId="{4C93837C-41CF-27A7-9677-7E34A31C6A87}"/>
          </ac:picMkLst>
        </pc:picChg>
      </pc:sldChg>
      <pc:sldChg chg="addSp delSp add del setBg delDesignElem">
        <pc:chgData name="Gilberto Maldonado" userId="9243feaa-435a-4a5f-8f6f-0c893fa94da2" providerId="ADAL" clId="{B7ADD3F1-674E-4588-B58B-C0D541D1EECA}" dt="2024-09-10T01:13:46.521" v="2266"/>
        <pc:sldMkLst>
          <pc:docMk/>
          <pc:sldMk cId="3231737182" sldId="316"/>
        </pc:sldMkLst>
        <pc:spChg chg="add del">
          <ac:chgData name="Gilberto Maldonado" userId="9243feaa-435a-4a5f-8f6f-0c893fa94da2" providerId="ADAL" clId="{B7ADD3F1-674E-4588-B58B-C0D541D1EECA}" dt="2024-09-10T01:13:46.521" v="2266"/>
          <ac:spMkLst>
            <pc:docMk/>
            <pc:sldMk cId="3231737182" sldId="316"/>
            <ac:spMk id="28" creationId="{0671A8AE-40A1-4631-A6B8-581AFF065482}"/>
          </ac:spMkLst>
        </pc:spChg>
        <pc:spChg chg="add del">
          <ac:chgData name="Gilberto Maldonado" userId="9243feaa-435a-4a5f-8f6f-0c893fa94da2" providerId="ADAL" clId="{B7ADD3F1-674E-4588-B58B-C0D541D1EECA}" dt="2024-09-10T01:13:46.521" v="2266"/>
          <ac:spMkLst>
            <pc:docMk/>
            <pc:sldMk cId="3231737182" sldId="316"/>
            <ac:spMk id="29" creationId="{AB58EF07-17C2-48CF-ABB0-EEF1F17CB8F0}"/>
          </ac:spMkLst>
        </pc:spChg>
        <pc:spChg chg="add del">
          <ac:chgData name="Gilberto Maldonado" userId="9243feaa-435a-4a5f-8f6f-0c893fa94da2" providerId="ADAL" clId="{B7ADD3F1-674E-4588-B58B-C0D541D1EECA}" dt="2024-09-10T01:13:46.521" v="2266"/>
          <ac:spMkLst>
            <pc:docMk/>
            <pc:sldMk cId="3231737182" sldId="316"/>
            <ac:spMk id="30" creationId="{AF2F604E-43BE-4DC3-B983-E071523364F8}"/>
          </ac:spMkLst>
        </pc:spChg>
        <pc:spChg chg="add del">
          <ac:chgData name="Gilberto Maldonado" userId="9243feaa-435a-4a5f-8f6f-0c893fa94da2" providerId="ADAL" clId="{B7ADD3F1-674E-4588-B58B-C0D541D1EECA}" dt="2024-09-10T01:13:46.521" v="2266"/>
          <ac:spMkLst>
            <pc:docMk/>
            <pc:sldMk cId="3231737182" sldId="316"/>
            <ac:spMk id="31" creationId="{08C9B587-E65E-4B52-B37C-ABEBB6E87928}"/>
          </ac:spMkLst>
        </pc:spChg>
      </pc:sldChg>
      <pc:sldChg chg="addSp modSp add del mod ord">
        <pc:chgData name="Gilberto Maldonado" userId="9243feaa-435a-4a5f-8f6f-0c893fa94da2" providerId="ADAL" clId="{B7ADD3F1-674E-4588-B58B-C0D541D1EECA}" dt="2024-09-11T00:34:35.747" v="2639" actId="1076"/>
        <pc:sldMkLst>
          <pc:docMk/>
          <pc:sldMk cId="3329155746" sldId="317"/>
        </pc:sldMkLst>
        <pc:picChg chg="add mod">
          <ac:chgData name="Gilberto Maldonado" userId="9243feaa-435a-4a5f-8f6f-0c893fa94da2" providerId="ADAL" clId="{B7ADD3F1-674E-4588-B58B-C0D541D1EECA}" dt="2024-09-11T00:34:35.747" v="2639" actId="1076"/>
          <ac:picMkLst>
            <pc:docMk/>
            <pc:sldMk cId="3329155746" sldId="317"/>
            <ac:picMk id="3" creationId="{29314774-637C-4C17-8933-1098CF4ED864}"/>
          </ac:picMkLst>
        </pc:picChg>
        <pc:picChg chg="mod">
          <ac:chgData name="Gilberto Maldonado" userId="9243feaa-435a-4a5f-8f6f-0c893fa94da2" providerId="ADAL" clId="{B7ADD3F1-674E-4588-B58B-C0D541D1EECA}" dt="2024-09-11T00:34:31.163" v="2637" actId="1076"/>
          <ac:picMkLst>
            <pc:docMk/>
            <pc:sldMk cId="3329155746" sldId="317"/>
            <ac:picMk id="15" creationId="{DEDF8BE1-2F87-D3BE-6270-D73074C6C013}"/>
          </ac:picMkLst>
        </pc:picChg>
        <pc:picChg chg="mod">
          <ac:chgData name="Gilberto Maldonado" userId="9243feaa-435a-4a5f-8f6f-0c893fa94da2" providerId="ADAL" clId="{B7ADD3F1-674E-4588-B58B-C0D541D1EECA}" dt="2024-09-11T00:34:33.510" v="2638" actId="1076"/>
          <ac:picMkLst>
            <pc:docMk/>
            <pc:sldMk cId="3329155746" sldId="317"/>
            <ac:picMk id="17" creationId="{BE696FDC-FFA5-E8B9-7AA0-1289EB4B173A}"/>
          </ac:picMkLst>
        </pc:picChg>
      </pc:sldChg>
      <pc:sldChg chg="addSp delSp modSp add mod setBg">
        <pc:chgData name="Gilberto Maldonado" userId="9243feaa-435a-4a5f-8f6f-0c893fa94da2" providerId="ADAL" clId="{B7ADD3F1-674E-4588-B58B-C0D541D1EECA}" dt="2024-09-10T01:48:19.986" v="2595" actId="18131"/>
        <pc:sldMkLst>
          <pc:docMk/>
          <pc:sldMk cId="2272143945" sldId="318"/>
        </pc:sldMkLst>
        <pc:spChg chg="mod ord">
          <ac:chgData name="Gilberto Maldonado" userId="9243feaa-435a-4a5f-8f6f-0c893fa94da2" providerId="ADAL" clId="{B7ADD3F1-674E-4588-B58B-C0D541D1EECA}" dt="2024-09-10T01:44:52.400" v="2586" actId="1076"/>
          <ac:spMkLst>
            <pc:docMk/>
            <pc:sldMk cId="2272143945" sldId="318"/>
            <ac:spMk id="2" creationId="{2AFBA248-C33A-44A1-78B0-5BC3DDD356CF}"/>
          </ac:spMkLst>
        </pc:spChg>
        <pc:spChg chg="add del mod">
          <ac:chgData name="Gilberto Maldonado" userId="9243feaa-435a-4a5f-8f6f-0c893fa94da2" providerId="ADAL" clId="{B7ADD3F1-674E-4588-B58B-C0D541D1EECA}" dt="2024-09-10T01:29:14.884" v="2394" actId="478"/>
          <ac:spMkLst>
            <pc:docMk/>
            <pc:sldMk cId="2272143945" sldId="318"/>
            <ac:spMk id="6" creationId="{3EF38BBA-8151-0EA0-10EE-5733D5077195}"/>
          </ac:spMkLst>
        </pc:spChg>
        <pc:spChg chg="add">
          <ac:chgData name="Gilberto Maldonado" userId="9243feaa-435a-4a5f-8f6f-0c893fa94da2" providerId="ADAL" clId="{B7ADD3F1-674E-4588-B58B-C0D541D1EECA}" dt="2024-09-10T01:42:36.527" v="2476" actId="26606"/>
          <ac:spMkLst>
            <pc:docMk/>
            <pc:sldMk cId="2272143945" sldId="318"/>
            <ac:spMk id="12" creationId="{0671A8AE-40A1-4631-A6B8-581AFF065482}"/>
          </ac:spMkLst>
        </pc:spChg>
        <pc:spChg chg="add">
          <ac:chgData name="Gilberto Maldonado" userId="9243feaa-435a-4a5f-8f6f-0c893fa94da2" providerId="ADAL" clId="{B7ADD3F1-674E-4588-B58B-C0D541D1EECA}" dt="2024-09-10T01:42:36.527" v="2476" actId="26606"/>
          <ac:spMkLst>
            <pc:docMk/>
            <pc:sldMk cId="2272143945" sldId="318"/>
            <ac:spMk id="14" creationId="{AB58EF07-17C2-48CF-ABB0-EEF1F17CB8F0}"/>
          </ac:spMkLst>
        </pc:spChg>
        <pc:spChg chg="add">
          <ac:chgData name="Gilberto Maldonado" userId="9243feaa-435a-4a5f-8f6f-0c893fa94da2" providerId="ADAL" clId="{B7ADD3F1-674E-4588-B58B-C0D541D1EECA}" dt="2024-09-10T01:42:36.527" v="2476" actId="26606"/>
          <ac:spMkLst>
            <pc:docMk/>
            <pc:sldMk cId="2272143945" sldId="318"/>
            <ac:spMk id="16" creationId="{AF2F604E-43BE-4DC3-B983-E071523364F8}"/>
          </ac:spMkLst>
        </pc:spChg>
        <pc:spChg chg="add">
          <ac:chgData name="Gilberto Maldonado" userId="9243feaa-435a-4a5f-8f6f-0c893fa94da2" providerId="ADAL" clId="{B7ADD3F1-674E-4588-B58B-C0D541D1EECA}" dt="2024-09-10T01:42:36.527" v="2476" actId="26606"/>
          <ac:spMkLst>
            <pc:docMk/>
            <pc:sldMk cId="2272143945" sldId="318"/>
            <ac:spMk id="18" creationId="{08C9B587-E65E-4B52-B37C-ABEBB6E87928}"/>
          </ac:spMkLst>
        </pc:spChg>
        <pc:picChg chg="del">
          <ac:chgData name="Gilberto Maldonado" userId="9243feaa-435a-4a5f-8f6f-0c893fa94da2" providerId="ADAL" clId="{B7ADD3F1-674E-4588-B58B-C0D541D1EECA}" dt="2024-09-10T01:29:11.652" v="2393" actId="478"/>
          <ac:picMkLst>
            <pc:docMk/>
            <pc:sldMk cId="2272143945" sldId="318"/>
            <ac:picMk id="4" creationId="{1EC9AB28-8EE1-928A-0DA9-33EB6E36585D}"/>
          </ac:picMkLst>
        </pc:picChg>
        <pc:picChg chg="del">
          <ac:chgData name="Gilberto Maldonado" userId="9243feaa-435a-4a5f-8f6f-0c893fa94da2" providerId="ADAL" clId="{B7ADD3F1-674E-4588-B58B-C0D541D1EECA}" dt="2024-09-10T01:29:11.652" v="2393" actId="478"/>
          <ac:picMkLst>
            <pc:docMk/>
            <pc:sldMk cId="2272143945" sldId="318"/>
            <ac:picMk id="5" creationId="{744425CE-8714-3772-4245-39CBD2F31C4E}"/>
          </ac:picMkLst>
        </pc:picChg>
        <pc:picChg chg="add mod modCrop">
          <ac:chgData name="Gilberto Maldonado" userId="9243feaa-435a-4a5f-8f6f-0c893fa94da2" providerId="ADAL" clId="{B7ADD3F1-674E-4588-B58B-C0D541D1EECA}" dt="2024-09-10T01:48:19.986" v="2595" actId="18131"/>
          <ac:picMkLst>
            <pc:docMk/>
            <pc:sldMk cId="2272143945" sldId="318"/>
            <ac:picMk id="7" creationId="{13604353-4C5E-DAC2-42DA-4CF8201E3D2A}"/>
          </ac:picMkLst>
        </pc:picChg>
      </pc:sldChg>
      <pc:sldChg chg="addSp delSp modSp new del mod">
        <pc:chgData name="Gilberto Maldonado" userId="9243feaa-435a-4a5f-8f6f-0c893fa94da2" providerId="ADAL" clId="{B7ADD3F1-674E-4588-B58B-C0D541D1EECA}" dt="2024-09-10T01:53:18.271" v="2607" actId="47"/>
        <pc:sldMkLst>
          <pc:docMk/>
          <pc:sldMk cId="740572793" sldId="319"/>
        </pc:sldMkLst>
        <pc:spChg chg="del">
          <ac:chgData name="Gilberto Maldonado" userId="9243feaa-435a-4a5f-8f6f-0c893fa94da2" providerId="ADAL" clId="{B7ADD3F1-674E-4588-B58B-C0D541D1EECA}" dt="2024-09-10T01:51:48.751" v="2598" actId="478"/>
          <ac:spMkLst>
            <pc:docMk/>
            <pc:sldMk cId="740572793" sldId="319"/>
            <ac:spMk id="2" creationId="{2B105512-D1F1-3844-6AFE-F3E390B286EC}"/>
          </ac:spMkLst>
        </pc:spChg>
        <pc:spChg chg="del">
          <ac:chgData name="Gilberto Maldonado" userId="9243feaa-435a-4a5f-8f6f-0c893fa94da2" providerId="ADAL" clId="{B7ADD3F1-674E-4588-B58B-C0D541D1EECA}" dt="2024-09-10T01:51:47.059" v="2597" actId="478"/>
          <ac:spMkLst>
            <pc:docMk/>
            <pc:sldMk cId="740572793" sldId="319"/>
            <ac:spMk id="3" creationId="{177262FC-A3F0-6797-6469-A14C9568DE6A}"/>
          </ac:spMkLst>
        </pc:spChg>
        <pc:picChg chg="add del mod">
          <ac:chgData name="Gilberto Maldonado" userId="9243feaa-435a-4a5f-8f6f-0c893fa94da2" providerId="ADAL" clId="{B7ADD3F1-674E-4588-B58B-C0D541D1EECA}" dt="2024-09-10T01:53:10.521" v="2606" actId="478"/>
          <ac:picMkLst>
            <pc:docMk/>
            <pc:sldMk cId="740572793" sldId="319"/>
            <ac:picMk id="4" creationId="{A0BDC018-D917-FE95-E61C-2D8D6720637D}"/>
          </ac:picMkLst>
        </pc:picChg>
      </pc:sldChg>
      <pc:sldChg chg="modSp mod delCm">
        <pc:chgData name="Gilberto Maldonado" userId="9243feaa-435a-4a5f-8f6f-0c893fa94da2" providerId="ADAL" clId="{B7ADD3F1-674E-4588-B58B-C0D541D1EECA}" dt="2024-09-11T00:25:51.922" v="2610"/>
        <pc:sldMkLst>
          <pc:docMk/>
          <pc:sldMk cId="4195456622" sldId="319"/>
        </pc:sldMkLst>
        <pc:spChg chg="mod">
          <ac:chgData name="Gilberto Maldonado" userId="9243feaa-435a-4a5f-8f6f-0c893fa94da2" providerId="ADAL" clId="{B7ADD3F1-674E-4588-B58B-C0D541D1EECA}" dt="2024-09-11T00:23:36.036" v="2609" actId="1076"/>
          <ac:spMkLst>
            <pc:docMk/>
            <pc:sldMk cId="4195456622" sldId="319"/>
            <ac:spMk id="8" creationId="{26AF82C0-0B9A-5168-8989-67076AD0C60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ilberto Maldonado" userId="9243feaa-435a-4a5f-8f6f-0c893fa94da2" providerId="ADAL" clId="{B7ADD3F1-674E-4588-B58B-C0D541D1EECA}" dt="2024-09-11T00:25:51.922" v="2610"/>
              <pc2:cmMkLst xmlns:pc2="http://schemas.microsoft.com/office/powerpoint/2019/9/main/command">
                <pc:docMk/>
                <pc:sldMk cId="4195456622" sldId="319"/>
                <pc2:cmMk id="{0B54970F-EC13-8749-A586-A9F93A81A211}"/>
              </pc2:cmMkLst>
            </pc226:cmChg>
          </p:ext>
        </pc:extLst>
      </pc:sldChg>
      <pc:sldChg chg="modSp mod">
        <pc:chgData name="Gilberto Maldonado" userId="9243feaa-435a-4a5f-8f6f-0c893fa94da2" providerId="ADAL" clId="{B7ADD3F1-674E-4588-B58B-C0D541D1EECA}" dt="2024-09-17T22:48:16.984" v="6297" actId="20577"/>
        <pc:sldMkLst>
          <pc:docMk/>
          <pc:sldMk cId="722388206" sldId="321"/>
        </pc:sldMkLst>
        <pc:spChg chg="mod">
          <ac:chgData name="Gilberto Maldonado" userId="9243feaa-435a-4a5f-8f6f-0c893fa94da2" providerId="ADAL" clId="{B7ADD3F1-674E-4588-B58B-C0D541D1EECA}" dt="2024-09-17T22:48:16.984" v="6297" actId="20577"/>
          <ac:spMkLst>
            <pc:docMk/>
            <pc:sldMk cId="722388206" sldId="321"/>
            <ac:spMk id="3" creationId="{628E62BE-E4F1-61E1-1FE3-7B5EF41C02F0}"/>
          </ac:spMkLst>
        </pc:spChg>
      </pc:sldChg>
      <pc:sldChg chg="modSp mod">
        <pc:chgData name="Gilberto Maldonado" userId="9243feaa-435a-4a5f-8f6f-0c893fa94da2" providerId="ADAL" clId="{B7ADD3F1-674E-4588-B58B-C0D541D1EECA}" dt="2024-09-17T22:50:29.365" v="6344" actId="242"/>
        <pc:sldMkLst>
          <pc:docMk/>
          <pc:sldMk cId="459684560" sldId="322"/>
        </pc:sldMkLst>
        <pc:spChg chg="mod">
          <ac:chgData name="Gilberto Maldonado" userId="9243feaa-435a-4a5f-8f6f-0c893fa94da2" providerId="ADAL" clId="{B7ADD3F1-674E-4588-B58B-C0D541D1EECA}" dt="2024-09-17T22:50:29.365" v="6344" actId="242"/>
          <ac:spMkLst>
            <pc:docMk/>
            <pc:sldMk cId="459684560" sldId="322"/>
            <ac:spMk id="2" creationId="{CFCD7AA7-8401-4ACE-FF9A-CDC38EEFC1E2}"/>
          </ac:spMkLst>
        </pc:spChg>
      </pc:sldChg>
      <pc:sldChg chg="addSp delSp modSp add mod setBg">
        <pc:chgData name="Gilberto Maldonado" userId="9243feaa-435a-4a5f-8f6f-0c893fa94da2" providerId="ADAL" clId="{B7ADD3F1-674E-4588-B58B-C0D541D1EECA}" dt="2024-09-11T01:49:35.189" v="3118" actId="26606"/>
        <pc:sldMkLst>
          <pc:docMk/>
          <pc:sldMk cId="645631240" sldId="323"/>
        </pc:sldMkLst>
        <pc:spChg chg="mod">
          <ac:chgData name="Gilberto Maldonado" userId="9243feaa-435a-4a5f-8f6f-0c893fa94da2" providerId="ADAL" clId="{B7ADD3F1-674E-4588-B58B-C0D541D1EECA}" dt="2024-09-11T01:49:35.189" v="3118" actId="26606"/>
          <ac:spMkLst>
            <pc:docMk/>
            <pc:sldMk cId="645631240" sldId="323"/>
            <ac:spMk id="2" creationId="{6745599C-13FF-4137-9489-722016C82EFA}"/>
          </ac:spMkLst>
        </pc:spChg>
        <pc:spChg chg="mod">
          <ac:chgData name="Gilberto Maldonado" userId="9243feaa-435a-4a5f-8f6f-0c893fa94da2" providerId="ADAL" clId="{B7ADD3F1-674E-4588-B58B-C0D541D1EECA}" dt="2024-09-11T01:49:35.189" v="3118" actId="26606"/>
          <ac:spMkLst>
            <pc:docMk/>
            <pc:sldMk cId="645631240" sldId="323"/>
            <ac:spMk id="4" creationId="{96982B4C-C4DE-FEB3-C69E-93F6DC38DF4F}"/>
          </ac:spMkLst>
        </pc:spChg>
        <pc:spChg chg="add">
          <ac:chgData name="Gilberto Maldonado" userId="9243feaa-435a-4a5f-8f6f-0c893fa94da2" providerId="ADAL" clId="{B7ADD3F1-674E-4588-B58B-C0D541D1EECA}" dt="2024-09-11T01:49:35.189" v="3118" actId="26606"/>
          <ac:spMkLst>
            <pc:docMk/>
            <pc:sldMk cId="645631240" sldId="323"/>
            <ac:spMk id="10" creationId="{04812C46-200A-4DEB-A05E-3ED6C68C2387}"/>
          </ac:spMkLst>
        </pc:spChg>
        <pc:spChg chg="add">
          <ac:chgData name="Gilberto Maldonado" userId="9243feaa-435a-4a5f-8f6f-0c893fa94da2" providerId="ADAL" clId="{B7ADD3F1-674E-4588-B58B-C0D541D1EECA}" dt="2024-09-11T01:49:35.189" v="3118" actId="26606"/>
          <ac:spMkLst>
            <pc:docMk/>
            <pc:sldMk cId="645631240" sldId="323"/>
            <ac:spMk id="12" creationId="{D1EA859B-E555-4109-94F3-6700E046E008}"/>
          </ac:spMkLst>
        </pc:spChg>
        <pc:picChg chg="del mod">
          <ac:chgData name="Gilberto Maldonado" userId="9243feaa-435a-4a5f-8f6f-0c893fa94da2" providerId="ADAL" clId="{B7ADD3F1-674E-4588-B58B-C0D541D1EECA}" dt="2024-09-11T01:49:15.037" v="3115" actId="478"/>
          <ac:picMkLst>
            <pc:docMk/>
            <pc:sldMk cId="645631240" sldId="323"/>
            <ac:picMk id="3" creationId="{F1A40086-E883-7B77-C96F-5C47E94A82F7}"/>
          </ac:picMkLst>
        </pc:picChg>
        <pc:picChg chg="add mod ord">
          <ac:chgData name="Gilberto Maldonado" userId="9243feaa-435a-4a5f-8f6f-0c893fa94da2" providerId="ADAL" clId="{B7ADD3F1-674E-4588-B58B-C0D541D1EECA}" dt="2024-09-11T01:49:35.189" v="3118" actId="26606"/>
          <ac:picMkLst>
            <pc:docMk/>
            <pc:sldMk cId="645631240" sldId="323"/>
            <ac:picMk id="5" creationId="{022FEC8A-5145-74D0-E2DD-07FB70A2218E}"/>
          </ac:picMkLst>
        </pc:picChg>
      </pc:sldChg>
      <pc:sldChg chg="addSp delSp modSp add mod ord">
        <pc:chgData name="Gilberto Maldonado" userId="9243feaa-435a-4a5f-8f6f-0c893fa94da2" providerId="ADAL" clId="{B7ADD3F1-674E-4588-B58B-C0D541D1EECA}" dt="2024-09-24T20:39:57.343" v="6506" actId="20577"/>
        <pc:sldMkLst>
          <pc:docMk/>
          <pc:sldMk cId="3994455089" sldId="325"/>
        </pc:sldMkLst>
        <pc:spChg chg="mod">
          <ac:chgData name="Gilberto Maldonado" userId="9243feaa-435a-4a5f-8f6f-0c893fa94da2" providerId="ADAL" clId="{B7ADD3F1-674E-4588-B58B-C0D541D1EECA}" dt="2024-09-24T02:20:33.018" v="6474" actId="20577"/>
          <ac:spMkLst>
            <pc:docMk/>
            <pc:sldMk cId="3994455089" sldId="325"/>
            <ac:spMk id="2" creationId="{179C9371-651D-8C81-3056-1A34E4BBEDE8}"/>
          </ac:spMkLst>
        </pc:spChg>
        <pc:spChg chg="mod">
          <ac:chgData name="Gilberto Maldonado" userId="9243feaa-435a-4a5f-8f6f-0c893fa94da2" providerId="ADAL" clId="{B7ADD3F1-674E-4588-B58B-C0D541D1EECA}" dt="2024-09-24T20:39:57.343" v="6506" actId="20577"/>
          <ac:spMkLst>
            <pc:docMk/>
            <pc:sldMk cId="3994455089" sldId="325"/>
            <ac:spMk id="3" creationId="{EBD0143A-EA70-C31F-B987-561C17DE5A7E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097" creationId="{F4F2FC05-7D27-410F-BDA9-ADF4831368C7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098" creationId="{9080D120-BD54-46E1-BA37-82F5E8089E90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099" creationId="{81D83946-74FA-498A-AC80-9926F041B5C5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100" creationId="{5060D983-8B52-443A-8183-2A1DE05618B5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105" creationId="{5EF17487-C386-4F99-B5EB-4FD3DF4236B2}"/>
          </ac:spMkLst>
        </pc:spChg>
        <pc:spChg chg="add del">
          <ac:chgData name="Gilberto Maldonado" userId="9243feaa-435a-4a5f-8f6f-0c893fa94da2" providerId="ADAL" clId="{B7ADD3F1-674E-4588-B58B-C0D541D1EECA}" dt="2024-09-12T23:08:30.815" v="4036" actId="26606"/>
          <ac:spMkLst>
            <pc:docMk/>
            <pc:sldMk cId="3994455089" sldId="325"/>
            <ac:spMk id="1107" creationId="{A0DE92DF-4769-4DE9-93FD-EE31271850CA}"/>
          </ac:spMkLst>
        </pc:spChg>
        <pc:picChg chg="mod">
          <ac:chgData name="Gilberto Maldonado" userId="9243feaa-435a-4a5f-8f6f-0c893fa94da2" providerId="ADAL" clId="{B7ADD3F1-674E-4588-B58B-C0D541D1EECA}" dt="2024-09-12T23:08:30.815" v="4036" actId="26606"/>
          <ac:picMkLst>
            <pc:docMk/>
            <pc:sldMk cId="3994455089" sldId="325"/>
            <ac:picMk id="4" creationId="{D9204A20-5EE2-2BC0-A4B9-D7A0AEC5BA50}"/>
          </ac:picMkLst>
        </pc:picChg>
        <pc:picChg chg="mod">
          <ac:chgData name="Gilberto Maldonado" userId="9243feaa-435a-4a5f-8f6f-0c893fa94da2" providerId="ADAL" clId="{B7ADD3F1-674E-4588-B58B-C0D541D1EECA}" dt="2024-09-12T23:08:52.610" v="4045" actId="14100"/>
          <ac:picMkLst>
            <pc:docMk/>
            <pc:sldMk cId="3994455089" sldId="325"/>
            <ac:picMk id="1026" creationId="{235EEBFC-3068-89E6-C1C5-1E66D008DBAE}"/>
          </ac:picMkLst>
        </pc:picChg>
      </pc:sldChg>
      <pc:sldChg chg="addSp delSp modSp add mod setBg delDesignElem">
        <pc:chgData name="Gilberto Maldonado" userId="9243feaa-435a-4a5f-8f6f-0c893fa94da2" providerId="ADAL" clId="{B7ADD3F1-674E-4588-B58B-C0D541D1EECA}" dt="2024-09-14T00:53:32.105" v="5892" actId="1076"/>
        <pc:sldMkLst>
          <pc:docMk/>
          <pc:sldMk cId="1780005723" sldId="326"/>
        </pc:sldMkLst>
        <pc:spChg chg="mod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2" creationId="{2CD1E20B-7FB5-5F12-EA54-A8DCF84C2973}"/>
          </ac:spMkLst>
        </pc:spChg>
        <pc:spChg chg="mod ord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3" creationId="{3424EA99-4641-89A1-DAA5-76501E18CA69}"/>
          </ac:spMkLst>
        </pc:spChg>
        <pc:spChg chg="add del">
          <ac:chgData name="Gilberto Maldonado" userId="9243feaa-435a-4a5f-8f6f-0c893fa94da2" providerId="ADAL" clId="{B7ADD3F1-674E-4588-B58B-C0D541D1EECA}" dt="2024-09-14T00:27:26.789" v="5332" actId="26606"/>
          <ac:spMkLst>
            <pc:docMk/>
            <pc:sldMk cId="1780005723" sldId="326"/>
            <ac:spMk id="12" creationId="{5EF17487-C386-4F99-B5EB-4FD3DF4236B2}"/>
          </ac:spMkLst>
        </pc:spChg>
        <pc:spChg chg="add del">
          <ac:chgData name="Gilberto Maldonado" userId="9243feaa-435a-4a5f-8f6f-0c893fa94da2" providerId="ADAL" clId="{B7ADD3F1-674E-4588-B58B-C0D541D1EECA}" dt="2024-09-14T00:27:26.789" v="5332" actId="26606"/>
          <ac:spMkLst>
            <pc:docMk/>
            <pc:sldMk cId="1780005723" sldId="326"/>
            <ac:spMk id="14" creationId="{A0DE92DF-4769-4DE9-93FD-EE31271850CA}"/>
          </ac:spMkLst>
        </pc:spChg>
        <pc:spChg chg="add del">
          <ac:chgData name="Gilberto Maldonado" userId="9243feaa-435a-4a5f-8f6f-0c893fa94da2" providerId="ADAL" clId="{B7ADD3F1-674E-4588-B58B-C0D541D1EECA}" dt="2024-09-14T00:27:36.163" v="5334" actId="26606"/>
          <ac:spMkLst>
            <pc:docMk/>
            <pc:sldMk cId="1780005723" sldId="326"/>
            <ac:spMk id="16" creationId="{EAE48C4B-3A90-42C3-BA00-6092B477179E}"/>
          </ac:spMkLst>
        </pc:spChg>
        <pc:spChg chg="add del">
          <ac:chgData name="Gilberto Maldonado" userId="9243feaa-435a-4a5f-8f6f-0c893fa94da2" providerId="ADAL" clId="{B7ADD3F1-674E-4588-B58B-C0D541D1EECA}" dt="2024-09-14T00:27:36.163" v="5334" actId="26606"/>
          <ac:spMkLst>
            <pc:docMk/>
            <pc:sldMk cId="1780005723" sldId="326"/>
            <ac:spMk id="17" creationId="{F919E280-CA27-4214-97E6-294E0C3BC4B3}"/>
          </ac:spMkLst>
        </pc:spChg>
        <pc:spChg chg="add del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19" creationId="{69D47016-023F-44BD-981C-50E7A10A6609}"/>
          </ac:spMkLst>
        </pc:spChg>
        <pc:spChg chg="add del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20" creationId="{6D8B37B0-0682-433E-BC8D-498C04ABD9A7}"/>
          </ac:spMkLst>
        </pc:spChg>
        <pc:spChg chg="add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25" creationId="{352BEC0E-22F8-46D0-9632-375DB541B06C}"/>
          </ac:spMkLst>
        </pc:spChg>
        <pc:spChg chg="add">
          <ac:chgData name="Gilberto Maldonado" userId="9243feaa-435a-4a5f-8f6f-0c893fa94da2" providerId="ADAL" clId="{B7ADD3F1-674E-4588-B58B-C0D541D1EECA}" dt="2024-09-14T00:37:32.481" v="5843" actId="26606"/>
          <ac:spMkLst>
            <pc:docMk/>
            <pc:sldMk cId="1780005723" sldId="326"/>
            <ac:spMk id="27" creationId="{3FCFB1DE-0B7E-48CC-BA90-B2AB0889F9D6}"/>
          </ac:spMkLst>
        </pc:spChg>
        <pc:spChg chg="del">
          <ac:chgData name="Gilberto Maldonado" userId="9243feaa-435a-4a5f-8f6f-0c893fa94da2" providerId="ADAL" clId="{B7ADD3F1-674E-4588-B58B-C0D541D1EECA}" dt="2024-09-14T00:23:11.850" v="5293"/>
          <ac:spMkLst>
            <pc:docMk/>
            <pc:sldMk cId="1780005723" sldId="326"/>
            <ac:spMk id="1039" creationId="{2B97F24A-32CE-4C1C-A50D-3016B394DCFB}"/>
          </ac:spMkLst>
        </pc:spChg>
        <pc:spChg chg="del">
          <ac:chgData name="Gilberto Maldonado" userId="9243feaa-435a-4a5f-8f6f-0c893fa94da2" providerId="ADAL" clId="{B7ADD3F1-674E-4588-B58B-C0D541D1EECA}" dt="2024-09-14T00:23:11.850" v="5293"/>
          <ac:spMkLst>
            <pc:docMk/>
            <pc:sldMk cId="1780005723" sldId="326"/>
            <ac:spMk id="1040" creationId="{CD8B4F24-440B-49E9-B85D-733523DC064B}"/>
          </ac:spMkLst>
        </pc:spChg>
        <pc:picChg chg="add mod ord">
          <ac:chgData name="Gilberto Maldonado" userId="9243feaa-435a-4a5f-8f6f-0c893fa94da2" providerId="ADAL" clId="{B7ADD3F1-674E-4588-B58B-C0D541D1EECA}" dt="2024-09-14T00:37:58.615" v="5852" actId="1076"/>
          <ac:picMkLst>
            <pc:docMk/>
            <pc:sldMk cId="1780005723" sldId="326"/>
            <ac:picMk id="5" creationId="{E6287452-268F-AFBC-9EB3-E6EBC7CC4830}"/>
          </ac:picMkLst>
        </pc:picChg>
        <pc:picChg chg="add mod">
          <ac:chgData name="Gilberto Maldonado" userId="9243feaa-435a-4a5f-8f6f-0c893fa94da2" providerId="ADAL" clId="{B7ADD3F1-674E-4588-B58B-C0D541D1EECA}" dt="2024-09-14T00:53:32.105" v="5892" actId="1076"/>
          <ac:picMkLst>
            <pc:docMk/>
            <pc:sldMk cId="1780005723" sldId="326"/>
            <ac:picMk id="7" creationId="{A3120736-2165-3CB8-2F96-19C54123A044}"/>
          </ac:picMkLst>
        </pc:picChg>
        <pc:picChg chg="del mod">
          <ac:chgData name="Gilberto Maldonado" userId="9243feaa-435a-4a5f-8f6f-0c893fa94da2" providerId="ADAL" clId="{B7ADD3F1-674E-4588-B58B-C0D541D1EECA}" dt="2024-09-14T00:25:22.815" v="5328" actId="478"/>
          <ac:picMkLst>
            <pc:docMk/>
            <pc:sldMk cId="1780005723" sldId="326"/>
            <ac:picMk id="1026" creationId="{B124DAC5-B24F-90B3-8129-6C0B46E84CF4}"/>
          </ac:picMkLst>
        </pc:picChg>
      </pc:sldChg>
      <pc:sldChg chg="add">
        <pc:chgData name="Gilberto Maldonado" userId="9243feaa-435a-4a5f-8f6f-0c893fa94da2" providerId="ADAL" clId="{B7ADD3F1-674E-4588-B58B-C0D541D1EECA}" dt="2024-09-24T02:20:07.398" v="6414" actId="2890"/>
        <pc:sldMkLst>
          <pc:docMk/>
          <pc:sldMk cId="2679350202" sldId="327"/>
        </pc:sldMkLst>
      </pc:sldChg>
    </pc:docChg>
  </pc:docChgLst>
  <pc:docChgLst>
    <pc:chgData name="Gilberto Maldonado" userId="S::gilbertom@mail.fresnostate.edu::9243feaa-435a-4a5f-8f6f-0c893fa94da2" providerId="AD" clId="Web-{6DB22EBB-8616-0AB1-97EF-53C0A53488A3}"/>
    <pc:docChg chg="addSld modSld sldOrd modSection">
      <pc:chgData name="Gilberto Maldonado" userId="S::gilbertom@mail.fresnostate.edu::9243feaa-435a-4a5f-8f6f-0c893fa94da2" providerId="AD" clId="Web-{6DB22EBB-8616-0AB1-97EF-53C0A53488A3}" dt="2024-09-07T01:22:53.238" v="211" actId="1076"/>
      <pc:docMkLst>
        <pc:docMk/>
      </pc:docMkLst>
      <pc:sldChg chg="ord">
        <pc:chgData name="Gilberto Maldonado" userId="S::gilbertom@mail.fresnostate.edu::9243feaa-435a-4a5f-8f6f-0c893fa94da2" providerId="AD" clId="Web-{6DB22EBB-8616-0AB1-97EF-53C0A53488A3}" dt="2024-09-07T00:13:41.959" v="39"/>
        <pc:sldMkLst>
          <pc:docMk/>
          <pc:sldMk cId="1951618502" sldId="272"/>
        </pc:sldMkLst>
      </pc:sldChg>
      <pc:sldChg chg="addSp delSp modSp mod setBg setClrOvrMap">
        <pc:chgData name="Gilberto Maldonado" userId="S::gilbertom@mail.fresnostate.edu::9243feaa-435a-4a5f-8f6f-0c893fa94da2" providerId="AD" clId="Web-{6DB22EBB-8616-0AB1-97EF-53C0A53488A3}" dt="2024-09-07T00:19:36.157" v="73" actId="20577"/>
        <pc:sldMkLst>
          <pc:docMk/>
          <pc:sldMk cId="1983950471" sldId="275"/>
        </pc:sldMkLst>
        <pc:spChg chg="mod">
          <ac:chgData name="Gilberto Maldonado" userId="S::gilbertom@mail.fresnostate.edu::9243feaa-435a-4a5f-8f6f-0c893fa94da2" providerId="AD" clId="Web-{6DB22EBB-8616-0AB1-97EF-53C0A53488A3}" dt="2024-09-07T00:19:36.157" v="73" actId="20577"/>
          <ac:spMkLst>
            <pc:docMk/>
            <pc:sldMk cId="1983950471" sldId="275"/>
            <ac:spMk id="2" creationId="{6745599C-13FF-4137-9489-722016C82EFA}"/>
          </ac:spMkLst>
        </pc:spChg>
        <pc:spChg chg="del mod">
          <ac:chgData name="Gilberto Maldonado" userId="S::gilbertom@mail.fresnostate.edu::9243feaa-435a-4a5f-8f6f-0c893fa94da2" providerId="AD" clId="Web-{6DB22EBB-8616-0AB1-97EF-53C0A53488A3}" dt="2024-09-07T00:07:42.261" v="7"/>
          <ac:spMkLst>
            <pc:docMk/>
            <pc:sldMk cId="1983950471" sldId="275"/>
            <ac:spMk id="3" creationId="{C34BC6B9-909F-BA93-EE35-943B026F8A92}"/>
          </ac:spMkLst>
        </pc:spChg>
        <pc:spChg chg="add del mod">
          <ac:chgData name="Gilberto Maldonado" userId="S::gilbertom@mail.fresnostate.edu::9243feaa-435a-4a5f-8f6f-0c893fa94da2" providerId="AD" clId="Web-{6DB22EBB-8616-0AB1-97EF-53C0A53488A3}" dt="2024-09-07T00:07:45.652" v="8"/>
          <ac:spMkLst>
            <pc:docMk/>
            <pc:sldMk cId="1983950471" sldId="275"/>
            <ac:spMk id="6" creationId="{C205DBD9-6A54-62ED-CBE6-2E2E0B705360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8:59.732" v="11"/>
          <ac:spMkLst>
            <pc:docMk/>
            <pc:sldMk cId="1983950471" sldId="275"/>
            <ac:spMk id="7" creationId="{53F29798-D584-4792-9B62-3F5F5C36D619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9:30.358" v="18"/>
          <ac:spMkLst>
            <pc:docMk/>
            <pc:sldMk cId="1983950471" sldId="275"/>
            <ac:spMk id="8" creationId="{A4AC5506-6312-4701-8D3C-40187889A947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7:34.808" v="5"/>
          <ac:spMkLst>
            <pc:docMk/>
            <pc:sldMk cId="1983950471" sldId="275"/>
            <ac:spMk id="9" creationId="{0E91F5CA-B392-444C-88E3-BF5BAAEBDEB0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9:58.734" v="28"/>
          <ac:spMkLst>
            <pc:docMk/>
            <pc:sldMk cId="1983950471" sldId="275"/>
            <ac:spMk id="10" creationId="{E914257E-1E2A-4AC7-89EC-1FB65C9C0A0D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7:34.808" v="5"/>
          <ac:spMkLst>
            <pc:docMk/>
            <pc:sldMk cId="1983950471" sldId="275"/>
            <ac:spMk id="11" creationId="{0459807F-B6FA-44D3-9A53-C55B6B56884A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9:58.734" v="28"/>
          <ac:spMkLst>
            <pc:docMk/>
            <pc:sldMk cId="1983950471" sldId="275"/>
            <ac:spMk id="12" creationId="{03E1C8F1-97F5-489C-8308-958F09657254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09:58.734" v="28"/>
          <ac:spMkLst>
            <pc:docMk/>
            <pc:sldMk cId="1983950471" sldId="275"/>
            <ac:spMk id="13" creationId="{DEB62645-D4DA-4E99-8344-B1536F63D108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7:19.356" v="56"/>
          <ac:spMkLst>
            <pc:docMk/>
            <pc:sldMk cId="1983950471" sldId="275"/>
            <ac:spMk id="14" creationId="{53F29798-D584-4792-9B62-3F5F5C36D619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6:44.293" v="48"/>
          <ac:spMkLst>
            <pc:docMk/>
            <pc:sldMk cId="1983950471" sldId="275"/>
            <ac:spMk id="21" creationId="{022BDE4A-8A20-4A69-9C5A-581C82036A4D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7:14.794" v="54"/>
          <ac:spMkLst>
            <pc:docMk/>
            <pc:sldMk cId="1983950471" sldId="275"/>
            <ac:spMk id="22" creationId="{D0394FE2-BDDA-4ECE-B320-81AE19E90566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7:14.794" v="54"/>
          <ac:spMkLst>
            <pc:docMk/>
            <pc:sldMk cId="1983950471" sldId="275"/>
            <ac:spMk id="24" creationId="{0625AAC5-802A-4197-8804-2B78FF65CEE8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7:14.794" v="54"/>
          <ac:spMkLst>
            <pc:docMk/>
            <pc:sldMk cId="1983950471" sldId="275"/>
            <ac:spMk id="26" creationId="{A1B139DD-0E8D-42FA-9171-C5F001754A88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17:19.356" v="56"/>
          <ac:spMkLst>
            <pc:docMk/>
            <pc:sldMk cId="1983950471" sldId="275"/>
            <ac:spMk id="28" creationId="{022BDE4A-8A20-4A69-9C5A-581C82036A4D}"/>
          </ac:spMkLst>
        </pc:spChg>
        <pc:picChg chg="add del mod modCrop">
          <ac:chgData name="Gilberto Maldonado" userId="S::gilbertom@mail.fresnostate.edu::9243feaa-435a-4a5f-8f6f-0c893fa94da2" providerId="AD" clId="Web-{6DB22EBB-8616-0AB1-97EF-53C0A53488A3}" dt="2024-09-07T00:13:52.100" v="42"/>
          <ac:picMkLst>
            <pc:docMk/>
            <pc:sldMk cId="1983950471" sldId="275"/>
            <ac:picMk id="4" creationId="{436E567A-E471-DD1B-B1B4-69A4ADDBDFAB}"/>
          </ac:picMkLst>
        </pc:picChg>
        <pc:picChg chg="add mod ord">
          <ac:chgData name="Gilberto Maldonado" userId="S::gilbertom@mail.fresnostate.edu::9243feaa-435a-4a5f-8f6f-0c893fa94da2" providerId="AD" clId="Web-{6DB22EBB-8616-0AB1-97EF-53C0A53488A3}" dt="2024-09-07T00:17:36.826" v="61" actId="1076"/>
          <ac:picMkLst>
            <pc:docMk/>
            <pc:sldMk cId="1983950471" sldId="275"/>
            <ac:picMk id="15" creationId="{DEDF8BE1-2F87-D3BE-6270-D73074C6C013}"/>
          </ac:picMkLst>
        </pc:picChg>
        <pc:picChg chg="add del mod">
          <ac:chgData name="Gilberto Maldonado" userId="S::gilbertom@mail.fresnostate.edu::9243feaa-435a-4a5f-8f6f-0c893fa94da2" providerId="AD" clId="Web-{6DB22EBB-8616-0AB1-97EF-53C0A53488A3}" dt="2024-09-07T00:16:46.371" v="50"/>
          <ac:picMkLst>
            <pc:docMk/>
            <pc:sldMk cId="1983950471" sldId="275"/>
            <ac:picMk id="16" creationId="{ECAD3196-CB7F-3671-4B1B-EC6DAE63193B}"/>
          </ac:picMkLst>
        </pc:picChg>
        <pc:picChg chg="add mod">
          <ac:chgData name="Gilberto Maldonado" userId="S::gilbertom@mail.fresnostate.edu::9243feaa-435a-4a5f-8f6f-0c893fa94da2" providerId="AD" clId="Web-{6DB22EBB-8616-0AB1-97EF-53C0A53488A3}" dt="2024-09-07T00:18:07.577" v="67" actId="1076"/>
          <ac:picMkLst>
            <pc:docMk/>
            <pc:sldMk cId="1983950471" sldId="275"/>
            <ac:picMk id="17" creationId="{BE696FDC-FFA5-E8B9-7AA0-1289EB4B173A}"/>
          </ac:picMkLst>
        </pc:picChg>
      </pc:sldChg>
      <pc:sldChg chg="modSp">
        <pc:chgData name="Gilberto Maldonado" userId="S::gilbertom@mail.fresnostate.edu::9243feaa-435a-4a5f-8f6f-0c893fa94da2" providerId="AD" clId="Web-{6DB22EBB-8616-0AB1-97EF-53C0A53488A3}" dt="2024-09-07T01:21:24.564" v="202" actId="20577"/>
        <pc:sldMkLst>
          <pc:docMk/>
          <pc:sldMk cId="2382691924" sldId="291"/>
        </pc:sldMkLst>
        <pc:spChg chg="mod">
          <ac:chgData name="Gilberto Maldonado" userId="S::gilbertom@mail.fresnostate.edu::9243feaa-435a-4a5f-8f6f-0c893fa94da2" providerId="AD" clId="Web-{6DB22EBB-8616-0AB1-97EF-53C0A53488A3}" dt="2024-09-07T01:21:24.564" v="202" actId="20577"/>
          <ac:spMkLst>
            <pc:docMk/>
            <pc:sldMk cId="2382691924" sldId="291"/>
            <ac:spMk id="2" creationId="{FC072131-38D0-87F3-FA5A-459D8543B964}"/>
          </ac:spMkLst>
        </pc:spChg>
      </pc:sldChg>
      <pc:sldChg chg="modSp">
        <pc:chgData name="Gilberto Maldonado" userId="S::gilbertom@mail.fresnostate.edu::9243feaa-435a-4a5f-8f6f-0c893fa94da2" providerId="AD" clId="Web-{6DB22EBB-8616-0AB1-97EF-53C0A53488A3}" dt="2024-09-07T00:56:36.786" v="125" actId="14100"/>
        <pc:sldMkLst>
          <pc:docMk/>
          <pc:sldMk cId="3374488165" sldId="293"/>
        </pc:sldMkLst>
        <pc:spChg chg="mod">
          <ac:chgData name="Gilberto Maldonado" userId="S::gilbertom@mail.fresnostate.edu::9243feaa-435a-4a5f-8f6f-0c893fa94da2" providerId="AD" clId="Web-{6DB22EBB-8616-0AB1-97EF-53C0A53488A3}" dt="2024-09-07T00:56:36.786" v="125" actId="14100"/>
          <ac:spMkLst>
            <pc:docMk/>
            <pc:sldMk cId="3374488165" sldId="293"/>
            <ac:spMk id="2" creationId="{FC072131-38D0-87F3-FA5A-459D8543B964}"/>
          </ac:spMkLst>
        </pc:spChg>
      </pc:sldChg>
      <pc:sldChg chg="delSp modSp">
        <pc:chgData name="Gilberto Maldonado" userId="S::gilbertom@mail.fresnostate.edu::9243feaa-435a-4a5f-8f6f-0c893fa94da2" providerId="AD" clId="Web-{6DB22EBB-8616-0AB1-97EF-53C0A53488A3}" dt="2024-09-07T00:11:07.955" v="38" actId="1076"/>
        <pc:sldMkLst>
          <pc:docMk/>
          <pc:sldMk cId="878679223" sldId="294"/>
        </pc:sldMkLst>
        <pc:spChg chg="mod">
          <ac:chgData name="Gilberto Maldonado" userId="S::gilbertom@mail.fresnostate.edu::9243feaa-435a-4a5f-8f6f-0c893fa94da2" providerId="AD" clId="Web-{6DB22EBB-8616-0AB1-97EF-53C0A53488A3}" dt="2024-09-07T00:10:49.345" v="35" actId="20577"/>
          <ac:spMkLst>
            <pc:docMk/>
            <pc:sldMk cId="878679223" sldId="294"/>
            <ac:spMk id="2" creationId="{6745599C-13FF-4137-9489-722016C82EFA}"/>
          </ac:spMkLst>
        </pc:spChg>
        <pc:spChg chg="del mod">
          <ac:chgData name="Gilberto Maldonado" userId="S::gilbertom@mail.fresnostate.edu::9243feaa-435a-4a5f-8f6f-0c893fa94da2" providerId="AD" clId="Web-{6DB22EBB-8616-0AB1-97EF-53C0A53488A3}" dt="2024-09-07T00:10:38.126" v="33"/>
          <ac:spMkLst>
            <pc:docMk/>
            <pc:sldMk cId="878679223" sldId="294"/>
            <ac:spMk id="3" creationId="{C34BC6B9-909F-BA93-EE35-943B026F8A92}"/>
          </ac:spMkLst>
        </pc:spChg>
        <pc:picChg chg="mod">
          <ac:chgData name="Gilberto Maldonado" userId="S::gilbertom@mail.fresnostate.edu::9243feaa-435a-4a5f-8f6f-0c893fa94da2" providerId="AD" clId="Web-{6DB22EBB-8616-0AB1-97EF-53C0A53488A3}" dt="2024-09-07T00:11:07.955" v="38" actId="1076"/>
          <ac:picMkLst>
            <pc:docMk/>
            <pc:sldMk cId="878679223" sldId="294"/>
            <ac:picMk id="4" creationId="{0273436D-19D6-D0A5-F8D3-BE9D3C279103}"/>
          </ac:picMkLst>
        </pc:picChg>
      </pc:sldChg>
      <pc:sldChg chg="add ord replId">
        <pc:chgData name="Gilberto Maldonado" userId="S::gilbertom@mail.fresnostate.edu::9243feaa-435a-4a5f-8f6f-0c893fa94da2" providerId="AD" clId="Web-{6DB22EBB-8616-0AB1-97EF-53C0A53488A3}" dt="2024-09-07T00:13:50.210" v="41"/>
        <pc:sldMkLst>
          <pc:docMk/>
          <pc:sldMk cId="941616428" sldId="298"/>
        </pc:sldMkLst>
      </pc:sldChg>
      <pc:sldChg chg="addSp delSp modSp new mod setBg">
        <pc:chgData name="Gilberto Maldonado" userId="S::gilbertom@mail.fresnostate.edu::9243feaa-435a-4a5f-8f6f-0c893fa94da2" providerId="AD" clId="Web-{6DB22EBB-8616-0AB1-97EF-53C0A53488A3}" dt="2024-09-07T00:54:43.329" v="111" actId="1076"/>
        <pc:sldMkLst>
          <pc:docMk/>
          <pc:sldMk cId="4059096945" sldId="299"/>
        </pc:sldMkLst>
        <pc:spChg chg="del">
          <ac:chgData name="Gilberto Maldonado" userId="S::gilbertom@mail.fresnostate.edu::9243feaa-435a-4a5f-8f6f-0c893fa94da2" providerId="AD" clId="Web-{6DB22EBB-8616-0AB1-97EF-53C0A53488A3}" dt="2024-09-07T00:42:26.792" v="80"/>
          <ac:spMkLst>
            <pc:docMk/>
            <pc:sldMk cId="4059096945" sldId="299"/>
            <ac:spMk id="2" creationId="{BF7F544E-522A-933D-4747-9D28765846CD}"/>
          </ac:spMkLst>
        </pc:spChg>
        <pc:spChg chg="del">
          <ac:chgData name="Gilberto Maldonado" userId="S::gilbertom@mail.fresnostate.edu::9243feaa-435a-4a5f-8f6f-0c893fa94da2" providerId="AD" clId="Web-{6DB22EBB-8616-0AB1-97EF-53C0A53488A3}" dt="2024-09-07T00:42:01.901" v="75"/>
          <ac:spMkLst>
            <pc:docMk/>
            <pc:sldMk cId="4059096945" sldId="299"/>
            <ac:spMk id="3" creationId="{2F5A45C8-F8DE-0276-E291-25A45A75C07F}"/>
          </ac:spMkLst>
        </pc:spChg>
        <pc:spChg chg="add del mod">
          <ac:chgData name="Gilberto Maldonado" userId="S::gilbertom@mail.fresnostate.edu::9243feaa-435a-4a5f-8f6f-0c893fa94da2" providerId="AD" clId="Web-{6DB22EBB-8616-0AB1-97EF-53C0A53488A3}" dt="2024-09-07T00:42:24.089" v="79"/>
          <ac:spMkLst>
            <pc:docMk/>
            <pc:sldMk cId="4059096945" sldId="299"/>
            <ac:spMk id="6" creationId="{4FFB1EF4-5E93-DE22-6DF5-F32989996ECB}"/>
          </ac:spMkLst>
        </pc:spChg>
        <pc:spChg chg="add del mod">
          <ac:chgData name="Gilberto Maldonado" userId="S::gilbertom@mail.fresnostate.edu::9243feaa-435a-4a5f-8f6f-0c893fa94da2" providerId="AD" clId="Web-{6DB22EBB-8616-0AB1-97EF-53C0A53488A3}" dt="2024-09-07T00:43:01.934" v="82"/>
          <ac:spMkLst>
            <pc:docMk/>
            <pc:sldMk cId="4059096945" sldId="299"/>
            <ac:spMk id="9" creationId="{EBC29C6A-5586-A088-69DE-93112C6127BE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43:05.465" v="83"/>
          <ac:spMkLst>
            <pc:docMk/>
            <pc:sldMk cId="4059096945" sldId="299"/>
            <ac:spMk id="12" creationId="{42A4FC2C-047E-45A5-965D-8E1E3BF09BC6}"/>
          </ac:spMkLst>
        </pc:spChg>
        <pc:spChg chg="add del mod">
          <ac:chgData name="Gilberto Maldonado" userId="S::gilbertom@mail.fresnostate.edu::9243feaa-435a-4a5f-8f6f-0c893fa94da2" providerId="AD" clId="Web-{6DB22EBB-8616-0AB1-97EF-53C0A53488A3}" dt="2024-09-07T00:45:24.172" v="85"/>
          <ac:spMkLst>
            <pc:docMk/>
            <pc:sldMk cId="4059096945" sldId="299"/>
            <ac:spMk id="13" creationId="{17D6CBE1-2AA6-9C01-DB57-97809C9CC08E}"/>
          </ac:spMkLst>
        </pc:spChg>
        <pc:spChg chg="add del mod">
          <ac:chgData name="Gilberto Maldonado" userId="S::gilbertom@mail.fresnostate.edu::9243feaa-435a-4a5f-8f6f-0c893fa94da2" providerId="AD" clId="Web-{6DB22EBB-8616-0AB1-97EF-53C0A53488A3}" dt="2024-09-07T00:46:53.409" v="93"/>
          <ac:spMkLst>
            <pc:docMk/>
            <pc:sldMk cId="4059096945" sldId="299"/>
            <ac:spMk id="16" creationId="{3ABCBD75-7331-852B-078B-6CA73A8C1E21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52.515" v="102"/>
          <ac:spMkLst>
            <pc:docMk/>
            <pc:sldMk cId="4059096945" sldId="299"/>
            <ac:spMk id="17" creationId="{42A4FC2C-047E-45A5-965D-8E1E3BF09BC6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45:50.001" v="91"/>
          <ac:spMkLst>
            <pc:docMk/>
            <pc:sldMk cId="4059096945" sldId="299"/>
            <ac:spMk id="21" creationId="{5139210C-F23C-041B-B9BD-F2238BA335D1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43.562" v="100"/>
          <ac:spMkLst>
            <pc:docMk/>
            <pc:sldMk cId="4059096945" sldId="299"/>
            <ac:spMk id="23" creationId="{AB8C311F-7253-4AED-9701-7FC0708C41C7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45:50.001" v="91"/>
          <ac:spMkLst>
            <pc:docMk/>
            <pc:sldMk cId="4059096945" sldId="299"/>
            <ac:spMk id="24" creationId="{C0A1ED06-4733-4020-9C60-81D4D801408D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43.562" v="100"/>
          <ac:spMkLst>
            <pc:docMk/>
            <pc:sldMk cId="4059096945" sldId="299"/>
            <ac:spMk id="25" creationId="{E2384209-CB15-4CDF-9D31-C44FD9A3F20D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45:50.001" v="91"/>
          <ac:spMkLst>
            <pc:docMk/>
            <pc:sldMk cId="4059096945" sldId="299"/>
            <ac:spMk id="26" creationId="{B0CA3509-3AF9-45FE-93ED-57BB5D5E8E07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43.562" v="100"/>
          <ac:spMkLst>
            <pc:docMk/>
            <pc:sldMk cId="4059096945" sldId="299"/>
            <ac:spMk id="27" creationId="{2633B3B5-CC90-43F0-8714-D31D1F3F0209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43.562" v="100"/>
          <ac:spMkLst>
            <pc:docMk/>
            <pc:sldMk cId="4059096945" sldId="299"/>
            <ac:spMk id="29" creationId="{A8D57A06-A426-446D-B02C-A2DC6B62E45E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52.515" v="102"/>
          <ac:spMkLst>
            <pc:docMk/>
            <pc:sldMk cId="4059096945" sldId="299"/>
            <ac:spMk id="31" creationId="{AB8C311F-7253-4AED-9701-7FC0708C41C7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52.515" v="102"/>
          <ac:spMkLst>
            <pc:docMk/>
            <pc:sldMk cId="4059096945" sldId="299"/>
            <ac:spMk id="32" creationId="{E2384209-CB15-4CDF-9D31-C44FD9A3F20D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52.515" v="102"/>
          <ac:spMkLst>
            <pc:docMk/>
            <pc:sldMk cId="4059096945" sldId="299"/>
            <ac:spMk id="33" creationId="{2633B3B5-CC90-43F0-8714-D31D1F3F0209}"/>
          </ac:spMkLst>
        </pc:spChg>
        <pc:spChg chg="add del">
          <ac:chgData name="Gilberto Maldonado" userId="S::gilbertom@mail.fresnostate.edu::9243feaa-435a-4a5f-8f6f-0c893fa94da2" providerId="AD" clId="Web-{6DB22EBB-8616-0AB1-97EF-53C0A53488A3}" dt="2024-09-07T00:53:52.515" v="102"/>
          <ac:spMkLst>
            <pc:docMk/>
            <pc:sldMk cId="4059096945" sldId="299"/>
            <ac:spMk id="34" creationId="{A8D57A06-A426-446D-B02C-A2DC6B62E45E}"/>
          </ac:spMkLst>
        </pc:spChg>
        <pc:picChg chg="add del mod ord">
          <ac:chgData name="Gilberto Maldonado" userId="S::gilbertom@mail.fresnostate.edu::9243feaa-435a-4a5f-8f6f-0c893fa94da2" providerId="AD" clId="Web-{6DB22EBB-8616-0AB1-97EF-53C0A53488A3}" dt="2024-09-07T00:42:22.151" v="78"/>
          <ac:picMkLst>
            <pc:docMk/>
            <pc:sldMk cId="4059096945" sldId="299"/>
            <ac:picMk id="4" creationId="{7EF8508F-304C-AFED-9339-F8D814D33D9D}"/>
          </ac:picMkLst>
        </pc:picChg>
        <pc:picChg chg="add del mod ord">
          <ac:chgData name="Gilberto Maldonado" userId="S::gilbertom@mail.fresnostate.edu::9243feaa-435a-4a5f-8f6f-0c893fa94da2" providerId="AD" clId="Web-{6DB22EBB-8616-0AB1-97EF-53C0A53488A3}" dt="2024-09-07T00:43:00.152" v="81"/>
          <ac:picMkLst>
            <pc:docMk/>
            <pc:sldMk cId="4059096945" sldId="299"/>
            <ac:picMk id="7" creationId="{5B1AB774-B556-9794-3B14-605D498FB674}"/>
          </ac:picMkLst>
        </pc:picChg>
        <pc:picChg chg="add del mod ord">
          <ac:chgData name="Gilberto Maldonado" userId="S::gilbertom@mail.fresnostate.edu::9243feaa-435a-4a5f-8f6f-0c893fa94da2" providerId="AD" clId="Web-{6DB22EBB-8616-0AB1-97EF-53C0A53488A3}" dt="2024-09-07T00:43:07.715" v="84"/>
          <ac:picMkLst>
            <pc:docMk/>
            <pc:sldMk cId="4059096945" sldId="299"/>
            <ac:picMk id="10" creationId="{A0708724-D202-DF97-8584-087F1D8B9A65}"/>
          </ac:picMkLst>
        </pc:picChg>
        <pc:picChg chg="add del mod ord">
          <ac:chgData name="Gilberto Maldonado" userId="S::gilbertom@mail.fresnostate.edu::9243feaa-435a-4a5f-8f6f-0c893fa94da2" providerId="AD" clId="Web-{6DB22EBB-8616-0AB1-97EF-53C0A53488A3}" dt="2024-09-07T00:46:44.721" v="92"/>
          <ac:picMkLst>
            <pc:docMk/>
            <pc:sldMk cId="4059096945" sldId="299"/>
            <ac:picMk id="14" creationId="{644E18EA-C62B-5282-DB7B-BDB12288278F}"/>
          </ac:picMkLst>
        </pc:picChg>
        <pc:picChg chg="add mod ord modCrop">
          <ac:chgData name="Gilberto Maldonado" userId="S::gilbertom@mail.fresnostate.edu::9243feaa-435a-4a5f-8f6f-0c893fa94da2" providerId="AD" clId="Web-{6DB22EBB-8616-0AB1-97EF-53C0A53488A3}" dt="2024-09-07T00:54:43.329" v="111" actId="1076"/>
          <ac:picMkLst>
            <pc:docMk/>
            <pc:sldMk cId="4059096945" sldId="299"/>
            <ac:picMk id="18" creationId="{6E83B83C-C1FC-F9DA-CC3F-B533CE176E92}"/>
          </ac:picMkLst>
        </pc:picChg>
      </pc:sldChg>
      <pc:sldChg chg="addSp delSp modSp add replId">
        <pc:chgData name="Gilberto Maldonado" userId="S::gilbertom@mail.fresnostate.edu::9243feaa-435a-4a5f-8f6f-0c893fa94da2" providerId="AD" clId="Web-{6DB22EBB-8616-0AB1-97EF-53C0A53488A3}" dt="2024-09-07T01:13:01.959" v="175" actId="1076"/>
        <pc:sldMkLst>
          <pc:docMk/>
          <pc:sldMk cId="3338644266" sldId="300"/>
        </pc:sldMkLst>
        <pc:spChg chg="mod">
          <ac:chgData name="Gilberto Maldonado" userId="S::gilbertom@mail.fresnostate.edu::9243feaa-435a-4a5f-8f6f-0c893fa94da2" providerId="AD" clId="Web-{6DB22EBB-8616-0AB1-97EF-53C0A53488A3}" dt="2024-09-07T01:08:57.359" v="142" actId="20577"/>
          <ac:spMkLst>
            <pc:docMk/>
            <pc:sldMk cId="3338644266" sldId="300"/>
            <ac:spMk id="2" creationId="{FC072131-38D0-87F3-FA5A-459D8543B964}"/>
          </ac:spMkLst>
        </pc:spChg>
        <pc:spChg chg="del">
          <ac:chgData name="Gilberto Maldonado" userId="S::gilbertom@mail.fresnostate.edu::9243feaa-435a-4a5f-8f6f-0c893fa94da2" providerId="AD" clId="Web-{6DB22EBB-8616-0AB1-97EF-53C0A53488A3}" dt="2024-09-07T01:08:47.625" v="140"/>
          <ac:spMkLst>
            <pc:docMk/>
            <pc:sldMk cId="3338644266" sldId="300"/>
            <ac:spMk id="26" creationId="{7B1AB9FE-36F5-4FD1-9850-DB5C5AD4828F}"/>
          </ac:spMkLst>
        </pc:spChg>
        <pc:spChg chg="del">
          <ac:chgData name="Gilberto Maldonado" userId="S::gilbertom@mail.fresnostate.edu::9243feaa-435a-4a5f-8f6f-0c893fa94da2" providerId="AD" clId="Web-{6DB22EBB-8616-0AB1-97EF-53C0A53488A3}" dt="2024-09-07T01:08:47.625" v="140"/>
          <ac:spMkLst>
            <pc:docMk/>
            <pc:sldMk cId="3338644266" sldId="300"/>
            <ac:spMk id="27" creationId="{F489C2E0-4895-4B72-85EA-7EE9FAFFDC7E}"/>
          </ac:spMkLst>
        </pc:spChg>
        <pc:spChg chg="add">
          <ac:chgData name="Gilberto Maldonado" userId="S::gilbertom@mail.fresnostate.edu::9243feaa-435a-4a5f-8f6f-0c893fa94da2" providerId="AD" clId="Web-{6DB22EBB-8616-0AB1-97EF-53C0A53488A3}" dt="2024-09-07T01:08:47.625" v="140"/>
          <ac:spMkLst>
            <pc:docMk/>
            <pc:sldMk cId="3338644266" sldId="300"/>
            <ac:spMk id="32" creationId="{3B47FC9C-2ED3-4100-A4EF-E8CDFEE106C9}"/>
          </ac:spMkLst>
        </pc:spChg>
        <pc:picChg chg="add mod">
          <ac:chgData name="Gilberto Maldonado" userId="S::gilbertom@mail.fresnostate.edu::9243feaa-435a-4a5f-8f6f-0c893fa94da2" providerId="AD" clId="Web-{6DB22EBB-8616-0AB1-97EF-53C0A53488A3}" dt="2024-09-07T01:09:15.875" v="145" actId="1076"/>
          <ac:picMkLst>
            <pc:docMk/>
            <pc:sldMk cId="3338644266" sldId="300"/>
            <ac:picMk id="3" creationId="{2DBF3C2E-78B4-5046-1821-F0D31E695C36}"/>
          </ac:picMkLst>
        </pc:picChg>
        <pc:picChg chg="add mod">
          <ac:chgData name="Gilberto Maldonado" userId="S::gilbertom@mail.fresnostate.edu::9243feaa-435a-4a5f-8f6f-0c893fa94da2" providerId="AD" clId="Web-{6DB22EBB-8616-0AB1-97EF-53C0A53488A3}" dt="2024-09-07T01:13:01.959" v="175" actId="1076"/>
          <ac:picMkLst>
            <pc:docMk/>
            <pc:sldMk cId="3338644266" sldId="300"/>
            <ac:picMk id="4" creationId="{8CAE9400-B57F-2CBC-6B04-6307CEF333BF}"/>
          </ac:picMkLst>
        </pc:picChg>
        <pc:picChg chg="add mod">
          <ac:chgData name="Gilberto Maldonado" userId="S::gilbertom@mail.fresnostate.edu::9243feaa-435a-4a5f-8f6f-0c893fa94da2" providerId="AD" clId="Web-{6DB22EBB-8616-0AB1-97EF-53C0A53488A3}" dt="2024-09-07T01:12:48.740" v="173" actId="1076"/>
          <ac:picMkLst>
            <pc:docMk/>
            <pc:sldMk cId="3338644266" sldId="300"/>
            <ac:picMk id="5" creationId="{43D3E613-22B5-EDB9-E726-256328C8ECAB}"/>
          </ac:picMkLst>
        </pc:picChg>
        <pc:picChg chg="add mod">
          <ac:chgData name="Gilberto Maldonado" userId="S::gilbertom@mail.fresnostate.edu::9243feaa-435a-4a5f-8f6f-0c893fa94da2" providerId="AD" clId="Web-{6DB22EBB-8616-0AB1-97EF-53C0A53488A3}" dt="2024-09-07T01:12:58.599" v="174" actId="1076"/>
          <ac:picMkLst>
            <pc:docMk/>
            <pc:sldMk cId="3338644266" sldId="300"/>
            <ac:picMk id="6" creationId="{EA3E2B84-8294-CEEF-B6C8-F440DBC20A78}"/>
          </ac:picMkLst>
        </pc:picChg>
        <pc:picChg chg="del mod">
          <ac:chgData name="Gilberto Maldonado" userId="S::gilbertom@mail.fresnostate.edu::9243feaa-435a-4a5f-8f6f-0c893fa94da2" providerId="AD" clId="Web-{6DB22EBB-8616-0AB1-97EF-53C0A53488A3}" dt="2024-09-07T01:08:27.530" v="137"/>
          <ac:picMkLst>
            <pc:docMk/>
            <pc:sldMk cId="3338644266" sldId="300"/>
            <ac:picMk id="7" creationId="{A4D4E310-7925-B0EE-21F0-F3F890EECA45}"/>
          </ac:picMkLst>
        </pc:picChg>
      </pc:sldChg>
      <pc:sldChg chg="addSp delSp modSp add ord replId">
        <pc:chgData name="Gilberto Maldonado" userId="S::gilbertom@mail.fresnostate.edu::9243feaa-435a-4a5f-8f6f-0c893fa94da2" providerId="AD" clId="Web-{6DB22EBB-8616-0AB1-97EF-53C0A53488A3}" dt="2024-09-07T01:22:53.238" v="211" actId="1076"/>
        <pc:sldMkLst>
          <pc:docMk/>
          <pc:sldMk cId="708497856" sldId="301"/>
        </pc:sldMkLst>
        <pc:spChg chg="mod">
          <ac:chgData name="Gilberto Maldonado" userId="S::gilbertom@mail.fresnostate.edu::9243feaa-435a-4a5f-8f6f-0c893fa94da2" providerId="AD" clId="Web-{6DB22EBB-8616-0AB1-97EF-53C0A53488A3}" dt="2024-09-07T01:22:48.082" v="210" actId="20577"/>
          <ac:spMkLst>
            <pc:docMk/>
            <pc:sldMk cId="708497856" sldId="301"/>
            <ac:spMk id="2" creationId="{FC072131-38D0-87F3-FA5A-459D8543B964}"/>
          </ac:spMkLst>
        </pc:spChg>
        <pc:picChg chg="del">
          <ac:chgData name="Gilberto Maldonado" userId="S::gilbertom@mail.fresnostate.edu::9243feaa-435a-4a5f-8f6f-0c893fa94da2" providerId="AD" clId="Web-{6DB22EBB-8616-0AB1-97EF-53C0A53488A3}" dt="2024-09-07T01:22:30.285" v="203"/>
          <ac:picMkLst>
            <pc:docMk/>
            <pc:sldMk cId="708497856" sldId="301"/>
            <ac:picMk id="3" creationId="{2DBF3C2E-78B4-5046-1821-F0D31E695C36}"/>
          </ac:picMkLst>
        </pc:picChg>
        <pc:picChg chg="del">
          <ac:chgData name="Gilberto Maldonado" userId="S::gilbertom@mail.fresnostate.edu::9243feaa-435a-4a5f-8f6f-0c893fa94da2" providerId="AD" clId="Web-{6DB22EBB-8616-0AB1-97EF-53C0A53488A3}" dt="2024-09-07T01:22:31.613" v="204"/>
          <ac:picMkLst>
            <pc:docMk/>
            <pc:sldMk cId="708497856" sldId="301"/>
            <ac:picMk id="4" creationId="{8CAE9400-B57F-2CBC-6B04-6307CEF333BF}"/>
          </ac:picMkLst>
        </pc:picChg>
        <pc:picChg chg="del">
          <ac:chgData name="Gilberto Maldonado" userId="S::gilbertom@mail.fresnostate.edu::9243feaa-435a-4a5f-8f6f-0c893fa94da2" providerId="AD" clId="Web-{6DB22EBB-8616-0AB1-97EF-53C0A53488A3}" dt="2024-09-07T01:22:31.660" v="205"/>
          <ac:picMkLst>
            <pc:docMk/>
            <pc:sldMk cId="708497856" sldId="301"/>
            <ac:picMk id="5" creationId="{43D3E613-22B5-EDB9-E726-256328C8ECAB}"/>
          </ac:picMkLst>
        </pc:picChg>
        <pc:picChg chg="del">
          <ac:chgData name="Gilberto Maldonado" userId="S::gilbertom@mail.fresnostate.edu::9243feaa-435a-4a5f-8f6f-0c893fa94da2" providerId="AD" clId="Web-{6DB22EBB-8616-0AB1-97EF-53C0A53488A3}" dt="2024-09-07T01:22:32.800" v="206"/>
          <ac:picMkLst>
            <pc:docMk/>
            <pc:sldMk cId="708497856" sldId="301"/>
            <ac:picMk id="6" creationId="{EA3E2B84-8294-CEEF-B6C8-F440DBC20A78}"/>
          </ac:picMkLst>
        </pc:picChg>
        <pc:picChg chg="add mod">
          <ac:chgData name="Gilberto Maldonado" userId="S::gilbertom@mail.fresnostate.edu::9243feaa-435a-4a5f-8f6f-0c893fa94da2" providerId="AD" clId="Web-{6DB22EBB-8616-0AB1-97EF-53C0A53488A3}" dt="2024-09-07T01:22:53.238" v="211" actId="1076"/>
          <ac:picMkLst>
            <pc:docMk/>
            <pc:sldMk cId="708497856" sldId="301"/>
            <ac:picMk id="7" creationId="{E952BC97-F92C-CC61-FA1E-587F404C1996}"/>
          </ac:picMkLst>
        </pc:picChg>
      </pc:sldChg>
    </pc:docChg>
  </pc:docChgLst>
  <pc:docChgLst>
    <pc:chgData name="Gilberto Maldonado" userId="S::gilbertom@mail.fresnostate.edu::9243feaa-435a-4a5f-8f6f-0c893fa94da2" providerId="AD" clId="Web-{06E338E1-9A47-E246-5A8F-2DA974219B04}"/>
    <pc:docChg chg="addSld delSld modSld modSection">
      <pc:chgData name="Gilberto Maldonado" userId="S::gilbertom@mail.fresnostate.edu::9243feaa-435a-4a5f-8f6f-0c893fa94da2" providerId="AD" clId="Web-{06E338E1-9A47-E246-5A8F-2DA974219B04}" dt="2024-09-10T00:26:57.328" v="74"/>
      <pc:docMkLst>
        <pc:docMk/>
      </pc:docMkLst>
      <pc:sldChg chg="addSp modSp">
        <pc:chgData name="Gilberto Maldonado" userId="S::gilbertom@mail.fresnostate.edu::9243feaa-435a-4a5f-8f6f-0c893fa94da2" providerId="AD" clId="Web-{06E338E1-9A47-E246-5A8F-2DA974219B04}" dt="2024-09-09T23:40:15.300" v="3" actId="1076"/>
        <pc:sldMkLst>
          <pc:docMk/>
          <pc:sldMk cId="2668932702" sldId="276"/>
        </pc:sldMkLst>
        <pc:picChg chg="add mod">
          <ac:chgData name="Gilberto Maldonado" userId="S::gilbertom@mail.fresnostate.edu::9243feaa-435a-4a5f-8f6f-0c893fa94da2" providerId="AD" clId="Web-{06E338E1-9A47-E246-5A8F-2DA974219B04}" dt="2024-09-09T23:40:15.300" v="3" actId="1076"/>
          <ac:picMkLst>
            <pc:docMk/>
            <pc:sldMk cId="2668932702" sldId="276"/>
            <ac:picMk id="4" creationId="{4C93837C-41CF-27A7-9677-7E34A31C6A87}"/>
          </ac:picMkLst>
        </pc:picChg>
      </pc:sldChg>
      <pc:sldChg chg="addSp modSp">
        <pc:chgData name="Gilberto Maldonado" userId="S::gilbertom@mail.fresnostate.edu::9243feaa-435a-4a5f-8f6f-0c893fa94da2" providerId="AD" clId="Web-{06E338E1-9A47-E246-5A8F-2DA974219B04}" dt="2024-09-09T23:55:26.324" v="66" actId="1076"/>
        <pc:sldMkLst>
          <pc:docMk/>
          <pc:sldMk cId="236932287" sldId="277"/>
        </pc:sldMkLst>
        <pc:picChg chg="add mod">
          <ac:chgData name="Gilberto Maldonado" userId="S::gilbertom@mail.fresnostate.edu::9243feaa-435a-4a5f-8f6f-0c893fa94da2" providerId="AD" clId="Web-{06E338E1-9A47-E246-5A8F-2DA974219B04}" dt="2024-09-09T23:55:26.324" v="66" actId="1076"/>
          <ac:picMkLst>
            <pc:docMk/>
            <pc:sldMk cId="236932287" sldId="277"/>
            <ac:picMk id="4" creationId="{88B8A677-A46C-A9CC-F8C3-622BE099A20F}"/>
          </ac:picMkLst>
        </pc:picChg>
        <pc:picChg chg="add mod">
          <ac:chgData name="Gilberto Maldonado" userId="S::gilbertom@mail.fresnostate.edu::9243feaa-435a-4a5f-8f6f-0c893fa94da2" providerId="AD" clId="Web-{06E338E1-9A47-E246-5A8F-2DA974219B04}" dt="2024-09-09T23:55:22.793" v="64" actId="1076"/>
          <ac:picMkLst>
            <pc:docMk/>
            <pc:sldMk cId="236932287" sldId="277"/>
            <ac:picMk id="5" creationId="{4D4CBEEE-AF87-0B41-862A-A9014205D93F}"/>
          </ac:picMkLst>
        </pc:picChg>
      </pc:sldChg>
      <pc:sldChg chg="addSp delSp modSp add replId">
        <pc:chgData name="Gilberto Maldonado" userId="S::gilbertom@mail.fresnostate.edu::9243feaa-435a-4a5f-8f6f-0c893fa94da2" providerId="AD" clId="Web-{06E338E1-9A47-E246-5A8F-2DA974219B04}" dt="2024-09-09T23:40:56.051" v="13" actId="1076"/>
        <pc:sldMkLst>
          <pc:docMk/>
          <pc:sldMk cId="2336064204" sldId="303"/>
        </pc:sldMkLst>
        <pc:spChg chg="del">
          <ac:chgData name="Gilberto Maldonado" userId="S::gilbertom@mail.fresnostate.edu::9243feaa-435a-4a5f-8f6f-0c893fa94da2" providerId="AD" clId="Web-{06E338E1-9A47-E246-5A8F-2DA974219B04}" dt="2024-09-09T23:40:25.222" v="7"/>
          <ac:spMkLst>
            <pc:docMk/>
            <pc:sldMk cId="2336064204" sldId="303"/>
            <ac:spMk id="2" creationId="{6B475A96-CE5C-332A-2017-0EA57D4CC0A0}"/>
          </ac:spMkLst>
        </pc:spChg>
        <pc:spChg chg="del">
          <ac:chgData name="Gilberto Maldonado" userId="S::gilbertom@mail.fresnostate.edu::9243feaa-435a-4a5f-8f6f-0c893fa94da2" providerId="AD" clId="Web-{06E338E1-9A47-E246-5A8F-2DA974219B04}" dt="2024-09-09T23:40:25.207" v="6"/>
          <ac:spMkLst>
            <pc:docMk/>
            <pc:sldMk cId="2336064204" sldId="303"/>
            <ac:spMk id="3" creationId="{828F32E1-6C31-0940-B495-E7763676DB18}"/>
          </ac:spMkLst>
        </pc:spChg>
        <pc:spChg chg="add del mod">
          <ac:chgData name="Gilberto Maldonado" userId="S::gilbertom@mail.fresnostate.edu::9243feaa-435a-4a5f-8f6f-0c893fa94da2" providerId="AD" clId="Web-{06E338E1-9A47-E246-5A8F-2DA974219B04}" dt="2024-09-09T23:40:50.957" v="11"/>
          <ac:spMkLst>
            <pc:docMk/>
            <pc:sldMk cId="2336064204" sldId="303"/>
            <ac:spMk id="6" creationId="{23847569-6114-8489-7926-D4037384CB60}"/>
          </ac:spMkLst>
        </pc:spChg>
        <pc:spChg chg="add mod">
          <ac:chgData name="Gilberto Maldonado" userId="S::gilbertom@mail.fresnostate.edu::9243feaa-435a-4a5f-8f6f-0c893fa94da2" providerId="AD" clId="Web-{06E338E1-9A47-E246-5A8F-2DA974219B04}" dt="2024-09-09T23:40:25.222" v="7"/>
          <ac:spMkLst>
            <pc:docMk/>
            <pc:sldMk cId="2336064204" sldId="303"/>
            <ac:spMk id="8" creationId="{71F82D85-1D17-288B-D020-14F57080B457}"/>
          </ac:spMkLst>
        </pc:spChg>
        <pc:picChg chg="del">
          <ac:chgData name="Gilberto Maldonado" userId="S::gilbertom@mail.fresnostate.edu::9243feaa-435a-4a5f-8f6f-0c893fa94da2" providerId="AD" clId="Web-{06E338E1-9A47-E246-5A8F-2DA974219B04}" dt="2024-09-09T23:40:25.207" v="5"/>
          <ac:picMkLst>
            <pc:docMk/>
            <pc:sldMk cId="2336064204" sldId="303"/>
            <ac:picMk id="4" creationId="{4C93837C-41CF-27A7-9677-7E34A31C6A87}"/>
          </ac:picMkLst>
        </pc:picChg>
        <pc:picChg chg="add mod ord">
          <ac:chgData name="Gilberto Maldonado" userId="S::gilbertom@mail.fresnostate.edu::9243feaa-435a-4a5f-8f6f-0c893fa94da2" providerId="AD" clId="Web-{06E338E1-9A47-E246-5A8F-2DA974219B04}" dt="2024-09-09T23:40:56.051" v="13" actId="1076"/>
          <ac:picMkLst>
            <pc:docMk/>
            <pc:sldMk cId="2336064204" sldId="303"/>
            <ac:picMk id="9" creationId="{12D17E2F-1AB9-5F2C-07E4-1DDFB3613637}"/>
          </ac:picMkLst>
        </pc:picChg>
      </pc:sldChg>
      <pc:sldChg chg="addSp delSp modSp add replId">
        <pc:chgData name="Gilberto Maldonado" userId="S::gilbertom@mail.fresnostate.edu::9243feaa-435a-4a5f-8f6f-0c893fa94da2" providerId="AD" clId="Web-{06E338E1-9A47-E246-5A8F-2DA974219B04}" dt="2024-09-09T23:44:32.182" v="24" actId="1076"/>
        <pc:sldMkLst>
          <pc:docMk/>
          <pc:sldMk cId="3603933562" sldId="304"/>
        </pc:sldMkLst>
        <pc:spChg chg="add del mod">
          <ac:chgData name="Gilberto Maldonado" userId="S::gilbertom@mail.fresnostate.edu::9243feaa-435a-4a5f-8f6f-0c893fa94da2" providerId="AD" clId="Web-{06E338E1-9A47-E246-5A8F-2DA974219B04}" dt="2024-09-09T23:44:27.088" v="21"/>
          <ac:spMkLst>
            <pc:docMk/>
            <pc:sldMk cId="3603933562" sldId="304"/>
            <ac:spMk id="4" creationId="{843F2DA7-69E0-D40B-31FF-E82AFA59C27F}"/>
          </ac:spMkLst>
        </pc:spChg>
        <pc:spChg chg="del">
          <ac:chgData name="Gilberto Maldonado" userId="S::gilbertom@mail.fresnostate.edu::9243feaa-435a-4a5f-8f6f-0c893fa94da2" providerId="AD" clId="Web-{06E338E1-9A47-E246-5A8F-2DA974219B04}" dt="2024-09-09T23:42:44.695" v="14"/>
          <ac:spMkLst>
            <pc:docMk/>
            <pc:sldMk cId="3603933562" sldId="304"/>
            <ac:spMk id="6" creationId="{23847569-6114-8489-7926-D4037384CB60}"/>
          </ac:spMkLst>
        </pc:spChg>
        <pc:picChg chg="add del mod ord">
          <ac:chgData name="Gilberto Maldonado" userId="S::gilbertom@mail.fresnostate.edu::9243feaa-435a-4a5f-8f6f-0c893fa94da2" providerId="AD" clId="Web-{06E338E1-9A47-E246-5A8F-2DA974219B04}" dt="2024-09-09T23:44:24.885" v="20"/>
          <ac:picMkLst>
            <pc:docMk/>
            <pc:sldMk cId="3603933562" sldId="304"/>
            <ac:picMk id="2" creationId="{F82A8F43-858A-2476-9DE8-516F9FF43155}"/>
          </ac:picMkLst>
        </pc:picChg>
        <pc:picChg chg="add mod ord">
          <ac:chgData name="Gilberto Maldonado" userId="S::gilbertom@mail.fresnostate.edu::9243feaa-435a-4a5f-8f6f-0c893fa94da2" providerId="AD" clId="Web-{06E338E1-9A47-E246-5A8F-2DA974219B04}" dt="2024-09-09T23:44:32.182" v="24" actId="1076"/>
          <ac:picMkLst>
            <pc:docMk/>
            <pc:sldMk cId="3603933562" sldId="304"/>
            <ac:picMk id="5" creationId="{1E2A8CC8-4B62-6BDA-39CF-04EF87845AD6}"/>
          </ac:picMkLst>
        </pc:picChg>
      </pc:sldChg>
      <pc:sldChg chg="addSp delSp modSp add replId">
        <pc:chgData name="Gilberto Maldonado" userId="S::gilbertom@mail.fresnostate.edu::9243feaa-435a-4a5f-8f6f-0c893fa94da2" providerId="AD" clId="Web-{06E338E1-9A47-E246-5A8F-2DA974219B04}" dt="2024-09-09T23:46:58.748" v="27" actId="1076"/>
        <pc:sldMkLst>
          <pc:docMk/>
          <pc:sldMk cId="4263103935" sldId="305"/>
        </pc:sldMkLst>
        <pc:spChg chg="del">
          <ac:chgData name="Gilberto Maldonado" userId="S::gilbertom@mail.fresnostate.edu::9243feaa-435a-4a5f-8f6f-0c893fa94da2" providerId="AD" clId="Web-{06E338E1-9A47-E246-5A8F-2DA974219B04}" dt="2024-09-09T23:46:54.889" v="25"/>
          <ac:spMkLst>
            <pc:docMk/>
            <pc:sldMk cId="4263103935" sldId="305"/>
            <ac:spMk id="6" creationId="{23847569-6114-8489-7926-D4037384CB60}"/>
          </ac:spMkLst>
        </pc:spChg>
        <pc:picChg chg="add mod ord">
          <ac:chgData name="Gilberto Maldonado" userId="S::gilbertom@mail.fresnostate.edu::9243feaa-435a-4a5f-8f6f-0c893fa94da2" providerId="AD" clId="Web-{06E338E1-9A47-E246-5A8F-2DA974219B04}" dt="2024-09-09T23:46:58.748" v="27" actId="1076"/>
          <ac:picMkLst>
            <pc:docMk/>
            <pc:sldMk cId="4263103935" sldId="305"/>
            <ac:picMk id="2" creationId="{3678529B-1F5A-71E8-DD73-33589A113212}"/>
          </ac:picMkLst>
        </pc:picChg>
      </pc:sldChg>
      <pc:sldChg chg="addSp delSp modSp add replId">
        <pc:chgData name="Gilberto Maldonado" userId="S::gilbertom@mail.fresnostate.edu::9243feaa-435a-4a5f-8f6f-0c893fa94da2" providerId="AD" clId="Web-{06E338E1-9A47-E246-5A8F-2DA974219B04}" dt="2024-09-09T23:53:12.571" v="51" actId="1076"/>
        <pc:sldMkLst>
          <pc:docMk/>
          <pc:sldMk cId="1939235263" sldId="306"/>
        </pc:sldMkLst>
        <pc:spChg chg="del">
          <ac:chgData name="Gilberto Maldonado" userId="S::gilbertom@mail.fresnostate.edu::9243feaa-435a-4a5f-8f6f-0c893fa94da2" providerId="AD" clId="Web-{06E338E1-9A47-E246-5A8F-2DA974219B04}" dt="2024-09-09T23:47:48.187" v="28"/>
          <ac:spMkLst>
            <pc:docMk/>
            <pc:sldMk cId="1939235263" sldId="306"/>
            <ac:spMk id="6" creationId="{23847569-6114-8489-7926-D4037384CB60}"/>
          </ac:spMkLst>
        </pc:spChg>
        <pc:picChg chg="add mod ord">
          <ac:chgData name="Gilberto Maldonado" userId="S::gilbertom@mail.fresnostate.edu::9243feaa-435a-4a5f-8f6f-0c893fa94da2" providerId="AD" clId="Web-{06E338E1-9A47-E246-5A8F-2DA974219B04}" dt="2024-09-09T23:53:12.571" v="51" actId="1076"/>
          <ac:picMkLst>
            <pc:docMk/>
            <pc:sldMk cId="1939235263" sldId="306"/>
            <ac:picMk id="2" creationId="{7E1330F4-7159-0779-F6FE-40718E14D3DE}"/>
          </ac:picMkLst>
        </pc:picChg>
      </pc:sldChg>
      <pc:sldChg chg="addSp delSp modSp new mod setBg">
        <pc:chgData name="Gilberto Maldonado" userId="S::gilbertom@mail.fresnostate.edu::9243feaa-435a-4a5f-8f6f-0c893fa94da2" providerId="AD" clId="Web-{06E338E1-9A47-E246-5A8F-2DA974219B04}" dt="2024-09-09T23:52:52.820" v="50" actId="1076"/>
        <pc:sldMkLst>
          <pc:docMk/>
          <pc:sldMk cId="2575382897" sldId="307"/>
        </pc:sldMkLst>
        <pc:spChg chg="add del">
          <ac:chgData name="Gilberto Maldonado" userId="S::gilbertom@mail.fresnostate.edu::9243feaa-435a-4a5f-8f6f-0c893fa94da2" providerId="AD" clId="Web-{06E338E1-9A47-E246-5A8F-2DA974219B04}" dt="2024-09-09T23:52:50.461" v="49"/>
          <ac:spMkLst>
            <pc:docMk/>
            <pc:sldMk cId="2575382897" sldId="307"/>
            <ac:spMk id="2" creationId="{2AFBA248-C33A-44A1-78B0-5BC3DDD356CF}"/>
          </ac:spMkLst>
        </pc:spChg>
        <pc:spChg chg="del">
          <ac:chgData name="Gilberto Maldonado" userId="S::gilbertom@mail.fresnostate.edu::9243feaa-435a-4a5f-8f6f-0c893fa94da2" providerId="AD" clId="Web-{06E338E1-9A47-E246-5A8F-2DA974219B04}" dt="2024-09-09T23:52:32.960" v="46"/>
          <ac:spMkLst>
            <pc:docMk/>
            <pc:sldMk cId="2575382897" sldId="307"/>
            <ac:spMk id="3" creationId="{82A305DC-7DC3-465F-B48E-D651FC27BB50}"/>
          </ac:spMkLst>
        </pc:spChg>
        <pc:spChg chg="add del">
          <ac:chgData name="Gilberto Maldonado" userId="S::gilbertom@mail.fresnostate.edu::9243feaa-435a-4a5f-8f6f-0c893fa94da2" providerId="AD" clId="Web-{06E338E1-9A47-E246-5A8F-2DA974219B04}" dt="2024-09-09T23:52:50.461" v="49"/>
          <ac:spMkLst>
            <pc:docMk/>
            <pc:sldMk cId="2575382897" sldId="307"/>
            <ac:spMk id="9" creationId="{42A4FC2C-047E-45A5-965D-8E1E3BF09BC6}"/>
          </ac:spMkLst>
        </pc:spChg>
        <pc:picChg chg="add mod ord">
          <ac:chgData name="Gilberto Maldonado" userId="S::gilbertom@mail.fresnostate.edu::9243feaa-435a-4a5f-8f6f-0c893fa94da2" providerId="AD" clId="Web-{06E338E1-9A47-E246-5A8F-2DA974219B04}" dt="2024-09-09T23:52:52.820" v="50" actId="1076"/>
          <ac:picMkLst>
            <pc:docMk/>
            <pc:sldMk cId="2575382897" sldId="307"/>
            <ac:picMk id="4" creationId="{12B03189-76BF-9604-7531-7E7D8D692ECA}"/>
          </ac:picMkLst>
        </pc:picChg>
      </pc:sldChg>
      <pc:sldChg chg="add del replId">
        <pc:chgData name="Gilberto Maldonado" userId="S::gilbertom@mail.fresnostate.edu::9243feaa-435a-4a5f-8f6f-0c893fa94da2" providerId="AD" clId="Web-{06E338E1-9A47-E246-5A8F-2DA974219B04}" dt="2024-09-09T23:48:23.141" v="33"/>
        <pc:sldMkLst>
          <pc:docMk/>
          <pc:sldMk cId="1660672804" sldId="308"/>
        </pc:sldMkLst>
      </pc:sldChg>
      <pc:sldChg chg="add del replId">
        <pc:chgData name="Gilberto Maldonado" userId="S::gilbertom@mail.fresnostate.edu::9243feaa-435a-4a5f-8f6f-0c893fa94da2" providerId="AD" clId="Web-{06E338E1-9A47-E246-5A8F-2DA974219B04}" dt="2024-09-09T23:53:24.352" v="52"/>
        <pc:sldMkLst>
          <pc:docMk/>
          <pc:sldMk cId="2312208249" sldId="308"/>
        </pc:sldMkLst>
      </pc:sldChg>
      <pc:sldChg chg="addSp delSp modSp add replId">
        <pc:chgData name="Gilberto Maldonado" userId="S::gilbertom@mail.fresnostate.edu::9243feaa-435a-4a5f-8f6f-0c893fa94da2" providerId="AD" clId="Web-{06E338E1-9A47-E246-5A8F-2DA974219B04}" dt="2024-09-09T23:50:01.581" v="45" actId="1076"/>
        <pc:sldMkLst>
          <pc:docMk/>
          <pc:sldMk cId="3207361601" sldId="309"/>
        </pc:sldMkLst>
        <pc:spChg chg="del">
          <ac:chgData name="Gilberto Maldonado" userId="S::gilbertom@mail.fresnostate.edu::9243feaa-435a-4a5f-8f6f-0c893fa94da2" providerId="AD" clId="Web-{06E338E1-9A47-E246-5A8F-2DA974219B04}" dt="2024-09-09T23:49:28.955" v="36"/>
          <ac:spMkLst>
            <pc:docMk/>
            <pc:sldMk cId="3207361601" sldId="309"/>
            <ac:spMk id="3" creationId="{82A305DC-7DC3-465F-B48E-D651FC27BB50}"/>
          </ac:spMkLst>
        </pc:spChg>
        <pc:picChg chg="add mod ord">
          <ac:chgData name="Gilberto Maldonado" userId="S::gilbertom@mail.fresnostate.edu::9243feaa-435a-4a5f-8f6f-0c893fa94da2" providerId="AD" clId="Web-{06E338E1-9A47-E246-5A8F-2DA974219B04}" dt="2024-09-09T23:50:01.581" v="45" actId="1076"/>
          <ac:picMkLst>
            <pc:docMk/>
            <pc:sldMk cId="3207361601" sldId="309"/>
            <ac:picMk id="4" creationId="{1EC9AB28-8EE1-928A-0DA9-33EB6E36585D}"/>
          </ac:picMkLst>
        </pc:picChg>
        <pc:picChg chg="add mod">
          <ac:chgData name="Gilberto Maldonado" userId="S::gilbertom@mail.fresnostate.edu::9243feaa-435a-4a5f-8f6f-0c893fa94da2" providerId="AD" clId="Web-{06E338E1-9A47-E246-5A8F-2DA974219B04}" dt="2024-09-09T23:49:48.081" v="42" actId="1076"/>
          <ac:picMkLst>
            <pc:docMk/>
            <pc:sldMk cId="3207361601" sldId="309"/>
            <ac:picMk id="5" creationId="{744425CE-8714-3772-4245-39CBD2F31C4E}"/>
          </ac:picMkLst>
        </pc:picChg>
      </pc:sldChg>
      <pc:sldChg chg="addSp modSp add replId">
        <pc:chgData name="Gilberto Maldonado" userId="S::gilbertom@mail.fresnostate.edu::9243feaa-435a-4a5f-8f6f-0c893fa94da2" providerId="AD" clId="Web-{06E338E1-9A47-E246-5A8F-2DA974219B04}" dt="2024-09-10T00:18:00.864" v="67"/>
        <pc:sldMkLst>
          <pc:docMk/>
          <pc:sldMk cId="115659752" sldId="310"/>
        </pc:sldMkLst>
        <pc:picChg chg="add mod">
          <ac:chgData name="Gilberto Maldonado" userId="S::gilbertom@mail.fresnostate.edu::9243feaa-435a-4a5f-8f6f-0c893fa94da2" providerId="AD" clId="Web-{06E338E1-9A47-E246-5A8F-2DA974219B04}" dt="2024-09-10T00:18:00.864" v="67"/>
          <ac:picMkLst>
            <pc:docMk/>
            <pc:sldMk cId="115659752" sldId="310"/>
            <ac:picMk id="4" creationId="{AB616D00-4CA0-DFDB-31BA-587F8E742DA1}"/>
          </ac:picMkLst>
        </pc:picChg>
      </pc:sldChg>
      <pc:sldChg chg="addSp delSp modSp add replId">
        <pc:chgData name="Gilberto Maldonado" userId="S::gilbertom@mail.fresnostate.edu::9243feaa-435a-4a5f-8f6f-0c893fa94da2" providerId="AD" clId="Web-{06E338E1-9A47-E246-5A8F-2DA974219B04}" dt="2024-09-10T00:18:42.677" v="70"/>
        <pc:sldMkLst>
          <pc:docMk/>
          <pc:sldMk cId="3165793527" sldId="311"/>
        </pc:sldMkLst>
        <pc:picChg chg="add del mod">
          <ac:chgData name="Gilberto Maldonado" userId="S::gilbertom@mail.fresnostate.edu::9243feaa-435a-4a5f-8f6f-0c893fa94da2" providerId="AD" clId="Web-{06E338E1-9A47-E246-5A8F-2DA974219B04}" dt="2024-09-10T00:18:35.037" v="69"/>
          <ac:picMkLst>
            <pc:docMk/>
            <pc:sldMk cId="3165793527" sldId="311"/>
            <ac:picMk id="4" creationId="{CD964227-CCA5-40D5-2F26-50CA35B7DCCC}"/>
          </ac:picMkLst>
        </pc:picChg>
        <pc:picChg chg="add mod">
          <ac:chgData name="Gilberto Maldonado" userId="S::gilbertom@mail.fresnostate.edu::9243feaa-435a-4a5f-8f6f-0c893fa94da2" providerId="AD" clId="Web-{06E338E1-9A47-E246-5A8F-2DA974219B04}" dt="2024-09-10T00:18:42.677" v="70"/>
          <ac:picMkLst>
            <pc:docMk/>
            <pc:sldMk cId="3165793527" sldId="311"/>
            <ac:picMk id="5" creationId="{4C87D452-3547-5E1C-4B7D-4132622D751E}"/>
          </ac:picMkLst>
        </pc:picChg>
      </pc:sldChg>
      <pc:sldChg chg="addSp modSp add replId">
        <pc:chgData name="Gilberto Maldonado" userId="S::gilbertom@mail.fresnostate.edu::9243feaa-435a-4a5f-8f6f-0c893fa94da2" providerId="AD" clId="Web-{06E338E1-9A47-E246-5A8F-2DA974219B04}" dt="2024-09-10T00:20:16.757" v="71"/>
        <pc:sldMkLst>
          <pc:docMk/>
          <pc:sldMk cId="961317028" sldId="312"/>
        </pc:sldMkLst>
        <pc:picChg chg="add mod">
          <ac:chgData name="Gilberto Maldonado" userId="S::gilbertom@mail.fresnostate.edu::9243feaa-435a-4a5f-8f6f-0c893fa94da2" providerId="AD" clId="Web-{06E338E1-9A47-E246-5A8F-2DA974219B04}" dt="2024-09-10T00:20:16.757" v="71"/>
          <ac:picMkLst>
            <pc:docMk/>
            <pc:sldMk cId="961317028" sldId="312"/>
            <ac:picMk id="4" creationId="{9358FCF0-C3CC-1F26-4B3F-704F478BB3AB}"/>
          </ac:picMkLst>
        </pc:picChg>
      </pc:sldChg>
      <pc:sldChg chg="addSp modSp add replId">
        <pc:chgData name="Gilberto Maldonado" userId="S::gilbertom@mail.fresnostate.edu::9243feaa-435a-4a5f-8f6f-0c893fa94da2" providerId="AD" clId="Web-{06E338E1-9A47-E246-5A8F-2DA974219B04}" dt="2024-09-10T00:21:28.822" v="72"/>
        <pc:sldMkLst>
          <pc:docMk/>
          <pc:sldMk cId="3971059953" sldId="313"/>
        </pc:sldMkLst>
        <pc:picChg chg="add mod">
          <ac:chgData name="Gilberto Maldonado" userId="S::gilbertom@mail.fresnostate.edu::9243feaa-435a-4a5f-8f6f-0c893fa94da2" providerId="AD" clId="Web-{06E338E1-9A47-E246-5A8F-2DA974219B04}" dt="2024-09-10T00:21:28.822" v="72"/>
          <ac:picMkLst>
            <pc:docMk/>
            <pc:sldMk cId="3971059953" sldId="313"/>
            <ac:picMk id="4" creationId="{13614A0E-42B9-C53F-A78E-52677FD1D2ED}"/>
          </ac:picMkLst>
        </pc:picChg>
      </pc:sldChg>
      <pc:sldChg chg="addSp modSp add replId">
        <pc:chgData name="Gilberto Maldonado" userId="S::gilbertom@mail.fresnostate.edu::9243feaa-435a-4a5f-8f6f-0c893fa94da2" providerId="AD" clId="Web-{06E338E1-9A47-E246-5A8F-2DA974219B04}" dt="2024-09-10T00:22:13.354" v="73"/>
        <pc:sldMkLst>
          <pc:docMk/>
          <pc:sldMk cId="2517538102" sldId="314"/>
        </pc:sldMkLst>
        <pc:picChg chg="add mod">
          <ac:chgData name="Gilberto Maldonado" userId="S::gilbertom@mail.fresnostate.edu::9243feaa-435a-4a5f-8f6f-0c893fa94da2" providerId="AD" clId="Web-{06E338E1-9A47-E246-5A8F-2DA974219B04}" dt="2024-09-10T00:22:13.354" v="73"/>
          <ac:picMkLst>
            <pc:docMk/>
            <pc:sldMk cId="2517538102" sldId="314"/>
            <ac:picMk id="4" creationId="{EC1C3EC5-FD66-DE76-6C03-83810777B44C}"/>
          </ac:picMkLst>
        </pc:picChg>
      </pc:sldChg>
      <pc:sldChg chg="addSp modSp add replId">
        <pc:chgData name="Gilberto Maldonado" userId="S::gilbertom@mail.fresnostate.edu::9243feaa-435a-4a5f-8f6f-0c893fa94da2" providerId="AD" clId="Web-{06E338E1-9A47-E246-5A8F-2DA974219B04}" dt="2024-09-10T00:26:57.328" v="74"/>
        <pc:sldMkLst>
          <pc:docMk/>
          <pc:sldMk cId="202121978" sldId="315"/>
        </pc:sldMkLst>
        <pc:picChg chg="add mod">
          <ac:chgData name="Gilberto Maldonado" userId="S::gilbertom@mail.fresnostate.edu::9243feaa-435a-4a5f-8f6f-0c893fa94da2" providerId="AD" clId="Web-{06E338E1-9A47-E246-5A8F-2DA974219B04}" dt="2024-09-10T00:26:57.328" v="74"/>
          <ac:picMkLst>
            <pc:docMk/>
            <pc:sldMk cId="202121978" sldId="315"/>
            <ac:picMk id="4" creationId="{D8988B49-01E2-053B-A493-178D3436EA2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DA81-D984-DA47-9AC1-3CAF06D5F0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1A362-62D9-D749-93DB-0C77EFDF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204A3-B454-7B54-89F5-F85BF2F1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32470-8925-586A-7239-18F625502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D9091A-E1E9-FB87-8F3E-A9B157A6A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43B02-7994-C501-7966-4901B4F5D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1EA76-DD48-94EB-8260-7248B95D3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3FFC0-F538-929F-B601-16A5F07D4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BCE55-5FA5-D998-71D5-4EDF230F6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473F8-B22A-26B8-6D46-C6618DA02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5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1378B66C-B4C2-C13C-CCCF-98033A20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a52e28eb5_0_1005:notes">
            <a:extLst>
              <a:ext uri="{FF2B5EF4-FFF2-40B4-BE49-F238E27FC236}">
                <a16:creationId xmlns:a16="http://schemas.microsoft.com/office/drawing/2014/main" id="{36724FBB-9EE7-967A-A9C4-39D7BCE03E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a52e28eb5_0_1005:notes">
            <a:extLst>
              <a:ext uri="{FF2B5EF4-FFF2-40B4-BE49-F238E27FC236}">
                <a16:creationId xmlns:a16="http://schemas.microsoft.com/office/drawing/2014/main" id="{806D6635-4A6C-64EE-A747-1D180A165A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152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924E9-4A7D-6C81-0152-ACCA7DAD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D8B32-1D98-0E49-BDBF-CA2D6B090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04241-FA80-09CB-30A5-BFA3823F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FA56A-BD01-1554-4652-0B8F1B91D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53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5872-5E66-B0AA-BA19-54AA8285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FF3A1E-F0D1-CC83-1645-E2E9C0750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6C905-2E1D-8947-5E1D-77A9FD688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E48B-3C74-9588-3429-905B20CE3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40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54A96-661E-A0CA-F22F-97565806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3DE56-ED38-E5C1-9203-61F4263A6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4E13E-462E-69A3-D56F-404B93A5F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5282C-2BC7-0CEC-1D6C-473034A12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35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86EB52C5-F758-221C-3E10-538220B0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a52e28eb5_0_1005:notes">
            <a:extLst>
              <a:ext uri="{FF2B5EF4-FFF2-40B4-BE49-F238E27FC236}">
                <a16:creationId xmlns:a16="http://schemas.microsoft.com/office/drawing/2014/main" id="{82C54689-6AFC-6AB3-190D-EF0E32F7A2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a52e28eb5_0_1005:notes">
            <a:extLst>
              <a:ext uri="{FF2B5EF4-FFF2-40B4-BE49-F238E27FC236}">
                <a16:creationId xmlns:a16="http://schemas.microsoft.com/office/drawing/2014/main" id="{458D2F0A-C873-77C4-D5B2-1E4DCCC0E4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83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6D794-3E2B-375C-3A5F-97AB8FE4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98029-9F4B-72E4-4DB7-B5B7C440B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2C7FB-80C4-E452-8B2A-0EDE8CCAF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BA5BB-54D8-14E4-6499-F81C872A8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6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08B1-5F1D-DBDD-895D-E67164226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1A83E-4EBF-10CA-5A8F-662E57A77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3700C-443D-36AB-58B5-96D0692FC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A3A0F-32F8-C1B8-1ED5-AA2342669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05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7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320927bb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320927bb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DE2B6-E981-AC45-DE25-7333A01A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D8F6C-4DAA-770F-C4BD-0C7214940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4DE60-2C2D-C968-6225-EB4DF5A16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E9283-A6F5-5125-C776-847B34E59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8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7F60A77D-9981-17A5-1E19-5821FC10A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a52e28eb5_0_1005:notes">
            <a:extLst>
              <a:ext uri="{FF2B5EF4-FFF2-40B4-BE49-F238E27FC236}">
                <a16:creationId xmlns:a16="http://schemas.microsoft.com/office/drawing/2014/main" id="{6A5AB77D-0B7A-B694-C8C9-DBB355DC3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a52e28eb5_0_1005:notes">
            <a:extLst>
              <a:ext uri="{FF2B5EF4-FFF2-40B4-BE49-F238E27FC236}">
                <a16:creationId xmlns:a16="http://schemas.microsoft.com/office/drawing/2014/main" id="{A10A064F-A142-5981-4925-8074AFB7EF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837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42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8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0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9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09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81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a52e28eb5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a52e28eb5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47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73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1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1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85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656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0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267F-D694-1374-4AA3-5E3BDEC38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0CC81-EC7A-CC88-1714-89BCA39E8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C98E0-2975-FE32-9611-C6B7D31F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B4B0C-E4C0-67DA-3111-80C7B1D06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48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89F6-95DE-5CA2-4006-32A47DB1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A76D7-1B64-76B5-5502-EB82CC47B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B3A84-F140-E321-A28A-4B93EEBC0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0256F-CE37-4BE1-F8CC-D38ED3AF7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3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12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884480E0-6E95-2ABB-3B72-06811B98E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a52e28eb5_0_1005:notes">
            <a:extLst>
              <a:ext uri="{FF2B5EF4-FFF2-40B4-BE49-F238E27FC236}">
                <a16:creationId xmlns:a16="http://schemas.microsoft.com/office/drawing/2014/main" id="{958F1030-A1B3-A011-58A3-27FFC225D9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3a52e28eb5_0_1005:notes">
            <a:extLst>
              <a:ext uri="{FF2B5EF4-FFF2-40B4-BE49-F238E27FC236}">
                <a16:creationId xmlns:a16="http://schemas.microsoft.com/office/drawing/2014/main" id="{B2C05DFE-7FA1-C7DD-B3B3-15A3459C2D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5589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63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0BE44-A059-C374-EA90-584F4161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518A2-F1B6-074C-C930-83B017297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981689-0D7D-1F4E-8461-CA054CAB1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6400A-D3E4-066B-F73E-90FF3BC20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59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7C175-6E22-F161-172F-BA7BAC53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D2EFF-4D29-75A0-DE7A-492DCEBC3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F3CBB-AC18-09E0-3847-EBBF7BD82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0EED0-D1EB-9B44-CD32-1CBEF6979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940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90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5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12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A362-62D9-D749-93DB-0C77EFDF12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E30F-591B-4375-346A-4F1F639EB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69E45-CD2D-630B-4926-38F0E0F2C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A2867-EFE2-12E9-351B-EF1CEE480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BFB6-D0C1-53C9-0CC7-09BAFA6F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807E-D0BC-BFC0-1D2F-BA2B1FF0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7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8D91-6435-DD35-1C01-9FE61D44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37553-AE76-6E56-C43D-B74FA1B18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625A6-A707-3AFB-AA9E-139C7BE0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32EB6-597E-F313-0C9A-1B6FB14E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4F0FB-1DD9-DB74-8D04-97FF4255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1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256F1-02C1-D370-1FEB-0820D0225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5FD6B-EE3E-D4E6-0FD2-657F19FBC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F3034-9EB7-8647-67B9-F242462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42A3-BCB9-55FC-9117-8CDB32DD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9FCC7-D30D-948B-606C-21AD8DEC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7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737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B192-8180-7C06-3EF5-D45C9C5A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6DA04-1586-1C70-FCE1-9F1882259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E3A1-8FD6-6133-92B3-37C46FE10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AAF53-B747-75B7-5402-69B093ED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CBDB0-8486-3959-117E-14D24581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5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7B78-DED8-6163-38F9-CC723B63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D5C6-90CE-93C4-F5CC-26CFF9379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D62B-1C5E-02D4-C99A-37F253E3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B5D39-27D7-BAC2-EF21-98BB96B2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8F4FE-61DE-1392-A76E-8C389384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8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EB5F-2B22-1775-4295-23242670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272E5-D437-DDCA-4AC8-50D79654A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462E7-3A03-5881-E0E4-0621B59D9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C41CE-8C77-2F1F-3338-FBE9B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EA467-8BFA-2F8D-6F6A-DF18B2B1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7CB64-CC01-7AFF-7DA3-F954089E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42F-8544-983B-8338-3ABED7AD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B6A4C-C866-E162-47B5-DB895B972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F4009-7BEB-EF9F-C18C-23459520C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285519-6E59-23E0-985C-18CA5F3CC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9B669-B070-72E6-A635-D16BA920C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5FE5A-1A8A-EF52-52CB-652B2C684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B9101-6FF8-E92A-054B-ED57A031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EEEE1-4129-9540-B39C-37C1065E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0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65BD-C710-629B-5354-9531975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5322D-9822-1646-A4E2-BB4BB2C7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E5C14-2E27-14C3-CFC0-4D447323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98EEF-6E7E-0876-B6E9-5D5EC755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2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AF740-D1B8-69B1-59EF-F4559C1E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DA149-0126-7831-A0B6-74F0C5F1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AD2FF-085E-311C-0A6A-68B2DE0F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5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DB6B-DBE0-E28A-866A-0B83F52F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1B312-1239-DF59-19C4-27F3D6636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17BC6-B9A3-1992-F180-ECF2FA6D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D71C4-EB15-6E0B-20D4-43AD895A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6FE75-8051-D292-5E58-FCBC5FBF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C39DA-D93A-9E0A-FAA9-F772ECA0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EF2-3732-37DF-4D4A-3F9D5881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FD05CB-F442-23E2-7D64-84C7452B4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07883-1478-D61F-7E89-3BABA99EA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17D5A-6428-B6AC-E48B-73AFBF25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803B3-C919-EBA2-4C8E-651107E9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05EDA-6FEA-D806-D695-6F5DB506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2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34ABD-4671-113B-6A02-1A91E01D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81E40-3552-E132-66CD-5460E8FD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D5816-7F3F-A83B-1101-9E38BA23E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ED0BFB-7691-4BC6-B4EA-7CED99D1429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F1FE3-C84D-4CDF-AD37-1CA4F417A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1539A-2DF7-C792-93C2-2C9AD3420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C6AAE7-2E40-4745-A6F9-24DD640FD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jordanbrown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yahn@mail.fresnostate.edu" TargetMode="External"/><Relationship Id="rId5" Type="http://schemas.openxmlformats.org/officeDocument/2006/relationships/hyperlink" Target="mailto:gilbertom@mail.fresnostate.edu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A0168D-7D5C-FC0D-139D-1AD4FD865B6B}"/>
              </a:ext>
            </a:extLst>
          </p:cNvPr>
          <p:cNvSpPr/>
          <p:nvPr/>
        </p:nvSpPr>
        <p:spPr>
          <a:xfrm>
            <a:off x="10095112" y="0"/>
            <a:ext cx="2096887" cy="6858001"/>
          </a:xfrm>
          <a:prstGeom prst="rect">
            <a:avLst/>
          </a:prstGeom>
          <a:solidFill>
            <a:srgbClr val="0F2748"/>
          </a:solidFill>
          <a:ln>
            <a:solidFill>
              <a:srgbClr val="0F27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4CE40-D386-F01F-2A3C-5C95C1912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530" y="1470650"/>
            <a:ext cx="9620016" cy="104448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Evaluating NASA Ames Stereo Pipeline for Automated Processing of High-Resolution Historical Remotely Sensed Datasets: Case Studies from 1970 Corona KH-4B and 1969 Flight HB-PF Stereo Imagery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6D694-03A1-6185-B514-19C17DDBF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92" y="2881490"/>
            <a:ext cx="5004685" cy="1044484"/>
          </a:xfrm>
        </p:spPr>
        <p:txBody>
          <a:bodyPr>
            <a:normAutofit/>
          </a:bodyPr>
          <a:lstStyle/>
          <a:p>
            <a:pPr algn="l">
              <a:spcBef>
                <a:spcPts val="400"/>
              </a:spcBef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Gilberto Maldonado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Graduate Student, Civil Engineering, Conc. In Geomatics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California State University, Fresno </a:t>
            </a:r>
          </a:p>
        </p:txBody>
      </p:sp>
      <p:pic>
        <p:nvPicPr>
          <p:cNvPr id="6" name="Picture 5" descr="A logo with a paw print&#10;&#10;Description automatically generated">
            <a:extLst>
              <a:ext uri="{FF2B5EF4-FFF2-40B4-BE49-F238E27FC236}">
                <a16:creationId xmlns:a16="http://schemas.microsoft.com/office/drawing/2014/main" id="{72D2AD56-87B9-C4BC-C4A3-45C84E899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0" y="395846"/>
            <a:ext cx="3991298" cy="912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692FD-845C-F1E7-CFD4-814E48EFB1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5702" r="63273" b="8197"/>
          <a:stretch/>
        </p:blipFill>
        <p:spPr>
          <a:xfrm rot="5400000">
            <a:off x="7501891" y="2593224"/>
            <a:ext cx="6857998" cy="1671555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35670190-A04C-B121-6E67-08213FEBDD65}"/>
              </a:ext>
            </a:extLst>
          </p:cNvPr>
          <p:cNvSpPr txBox="1">
            <a:spLocks/>
          </p:cNvSpPr>
          <p:nvPr/>
        </p:nvSpPr>
        <p:spPr>
          <a:xfrm>
            <a:off x="619695" y="3971756"/>
            <a:ext cx="3709796" cy="43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gilbertom@mail.fresnostate.edu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431D3B-3F71-AA57-10B8-481F845FE3F2}"/>
              </a:ext>
            </a:extLst>
          </p:cNvPr>
          <p:cNvSpPr txBox="1">
            <a:spLocks/>
          </p:cNvSpPr>
          <p:nvPr/>
        </p:nvSpPr>
        <p:spPr>
          <a:xfrm>
            <a:off x="5391473" y="5201038"/>
            <a:ext cx="3709796" cy="43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yahn@mail.fresnostate.edu</a:t>
            </a:r>
            <a:endParaRPr lang="en-US" sz="16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9908F4-ECFB-64FC-DADA-8E27F0E58572}"/>
              </a:ext>
            </a:extLst>
          </p:cNvPr>
          <p:cNvSpPr txBox="1">
            <a:spLocks/>
          </p:cNvSpPr>
          <p:nvPr/>
        </p:nvSpPr>
        <p:spPr>
          <a:xfrm>
            <a:off x="619695" y="4773396"/>
            <a:ext cx="4201971" cy="1136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Jordan Brown 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Ph.D. Candidate, Anthropology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l">
              <a:spcBef>
                <a:spcPts val="400"/>
              </a:spcBef>
            </a:pP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Huchiun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Lisjan Ohlone Territory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EB7B75D-4602-A650-AA54-D714504316C0}"/>
              </a:ext>
            </a:extLst>
          </p:cNvPr>
          <p:cNvSpPr txBox="1">
            <a:spLocks/>
          </p:cNvSpPr>
          <p:nvPr/>
        </p:nvSpPr>
        <p:spPr>
          <a:xfrm>
            <a:off x="5391473" y="3781562"/>
            <a:ext cx="4201971" cy="127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Yushin Ahn 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Professor, Ph.D., C.P.</a:t>
            </a:r>
          </a:p>
          <a:p>
            <a:pPr algn="l">
              <a:spcBef>
                <a:spcPts val="400"/>
              </a:spcBef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Civil and Geomatics Engineering 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California State University, Fresno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658827-D4A1-52FF-AB4A-919F219C4C57}"/>
              </a:ext>
            </a:extLst>
          </p:cNvPr>
          <p:cNvSpPr txBox="1">
            <a:spLocks/>
          </p:cNvSpPr>
          <p:nvPr/>
        </p:nvSpPr>
        <p:spPr>
          <a:xfrm>
            <a:off x="619695" y="6033371"/>
            <a:ext cx="3709796" cy="434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jordanbrown@berkeley.edu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2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F0FCF-824E-F9B4-F8AC-C6DAAA31D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A021-9D4D-2B4E-E4FD-3F4AA047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0251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Goal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B0E27D26-8EE2-10ED-5A82-50741DD1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4D15C4-2219-6CA0-2E96-FB54B860B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NASA Ames Stereo Pipeline (ASP) be used to effectively to generate DEMs historical imagery with incomplete metadata?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achievable accuracy using panoramic imagery in ASP?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this processing pipeline be optimized for broader use in geoarchaeology and historical terrain reconstruction?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77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C43C9-D555-6E19-AE08-88F3A594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6332-ABF0-06E0-F894-8907E81D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0251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Project 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09052807-BE7F-E85E-35B9-7BAEE86AD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1C9BE-DF06-F32E-E830-F36E5DFC3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ongoing research project with promising early results.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DEMs have been generated from KH-4B and HB-PF imagery using ASP’s stereo and point cloud tools.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 adjustment and GCP-based camera model refinement workflows are still being evaluated.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 involve accuracy assessment, mosaicking, and integration with modern reference datasets.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58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6C1F0961-C11F-C6AA-AC05-EA1D281CE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0DE7C960-49B1-5F89-BDE4-0DF920BA40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3533"/>
            <a:ext cx="11360800" cy="56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Section II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Related Research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310BFE33-6CA6-0CCD-E8EF-254FC13C40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12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1F6EC98C-6D66-1076-8644-E855BEE16A7A}"/>
              </a:ext>
            </a:extLst>
          </p:cNvPr>
          <p:cNvSpPr/>
          <p:nvPr/>
        </p:nvSpPr>
        <p:spPr>
          <a:xfrm>
            <a:off x="480033" y="647640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4651EDBB-418E-9735-7661-252153C19227}"/>
              </a:ext>
            </a:extLst>
          </p:cNvPr>
          <p:cNvSpPr/>
          <p:nvPr/>
        </p:nvSpPr>
        <p:spPr>
          <a:xfrm>
            <a:off x="7541233" y="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004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33356-0C45-605D-43D3-775B4589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3D7C-92DE-BEAC-2FF2-1D435092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0251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Studies Using Historical Datasets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37837EAD-0ED8-8AAB-09B7-1F88DCDE1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0A433-3E34-6731-F0CC-40FC911D3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Casana and Cothren (2008) demonstrated the value of Corona KH-4B stereo imagery for archeological landscape analysis using manual and semi-automated methods.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Menze and Ur (2012) applied stereo image processing to KH-4B to map long-term settlement patterns across Mesopotamia (Region in Iraq)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recent efforts by Orengo et al. (2020) and Luo et al. (2019) highlight machine learning and remote sensing integration with historical datasets.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3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E33F-D102-AF6D-F738-32103A579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AAF8-9D6E-EF45-052A-F1A92FF6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0251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with Historical Imagery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8B6747E6-3A48-42EA-C0E1-DFCC4EC56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BD648-7411-F678-1C0C-9F2E1DEC0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photogrammetry is time-intensive and often requires expert input.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software (e.g., ERDAS, Agisoft) often lacks flexibility for archival panoramic sensors and open automation.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documented metadata in historical imagery makes bundle adjustment and orientation correction difficult without ground truth.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4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3D622-82EC-9D73-63FF-8486A332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F0B2-0E7A-198C-5E40-A65BD237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ASP in Terrestrial DEM Generation 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5D841357-4482-45E1-A633-CAAB13E83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68056-9E77-7A7F-56E7-9CC463ED4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Shean et al. (2016) used ASP to automatically generate 1,001 high-resolution DEMs from WorldView stereo pairs across polar regions.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 has been used to process millions of images from NASA’s Operation IceBridge project, aligning DEMs with narrow-strip LiDAR data.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both examples, ASP demonstrated performance comparable to commercial tool with greater resilience to difficult conditions. </a:t>
            </a:r>
          </a:p>
        </p:txBody>
      </p:sp>
    </p:spTree>
    <p:extLst>
      <p:ext uri="{BB962C8B-B14F-4D97-AF65-F5344CB8AC3E}">
        <p14:creationId xmlns:p14="http://schemas.microsoft.com/office/powerpoint/2010/main" val="317284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43A91B90-D610-569C-8174-32DF5B755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F2F9C30D-6430-DF79-3719-939A0F6B2B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3533"/>
            <a:ext cx="11360800" cy="56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Section III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Methodology and Software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8C6A2687-9103-2D54-1A0D-E410B2CA97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16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110C13F0-45A1-1688-DD05-581BD4D9F9BD}"/>
              </a:ext>
            </a:extLst>
          </p:cNvPr>
          <p:cNvSpPr/>
          <p:nvPr/>
        </p:nvSpPr>
        <p:spPr>
          <a:xfrm>
            <a:off x="480033" y="647640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E371C3E2-B4A7-11BF-3640-4A9356E40E39}"/>
              </a:ext>
            </a:extLst>
          </p:cNvPr>
          <p:cNvSpPr/>
          <p:nvPr/>
        </p:nvSpPr>
        <p:spPr>
          <a:xfrm>
            <a:off x="7541233" y="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004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B199D-2C39-445E-9F96-4257E08A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8E05-EAA2-0590-6E08-0ACCFADEF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of ASP: Capabilities and Sensor Support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69BE49BE-8155-4697-F6C7-1FB7E79E1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6F678-F7AE-38E1-C85A-140B064F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NASA Ames Stereo Pipeline (ASP) is an open-source suite of geospatial tools designed to generate Digital Elevation Models (DEMs) and orthoimages from stereo imagery.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developed for planetary science missions, ASP supports Earth observation, historical imagery, and aerial photogrammetry.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 is built for flexibility: it accepts modern commercial satellite data, historical film scans, aerial imagery, and even planetary datasets.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Outputs include: point clouds, DEMs, textured 3D models, orthoimages, and refined camera models. </a:t>
            </a:r>
          </a:p>
        </p:txBody>
      </p:sp>
    </p:spTree>
    <p:extLst>
      <p:ext uri="{BB962C8B-B14F-4D97-AF65-F5344CB8AC3E}">
        <p14:creationId xmlns:p14="http://schemas.microsoft.com/office/powerpoint/2010/main" val="336635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868A2-E846-9BF0-5DCF-28DCC38E5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E06B-86C4-10A1-A31C-39757493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Was ASP Selected? 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0C2208FA-1086-981C-3D48-BCE34031F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68CF2-EE94-05C0-D283-4799654E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 is one of the few open-source tools capable of handling archival datasets with minimal metadata (e.g., KH-4B panoramic scans).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supports bundle adjustments, structure-from-motion and map-projection, making it ideal for historical workflows.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 customizable and well-documented.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community support and proven track-record. </a:t>
            </a:r>
          </a:p>
        </p:txBody>
      </p:sp>
    </p:spTree>
    <p:extLst>
      <p:ext uri="{BB962C8B-B14F-4D97-AF65-F5344CB8AC3E}">
        <p14:creationId xmlns:p14="http://schemas.microsoft.com/office/powerpoint/2010/main" val="3659709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15F12-C409-292A-1473-F6261C198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6BCF1-6950-319B-D2CE-643EB733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86055-1C7E-319C-B8E7-5BDBAC25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71" y="129980"/>
            <a:ext cx="3332010" cy="65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Times New Roman"/>
                <a:ea typeface="Times New Roman"/>
                <a:cs typeface="Times New Roman"/>
                <a:sym typeface="Times New Roman"/>
              </a:rPr>
              <a:t>Table of Contents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1586653"/>
            <a:ext cx="2952800" cy="4290181"/>
            <a:chOff x="0" y="1189989"/>
            <a:chExt cx="2214600" cy="3217636"/>
          </a:xfrm>
        </p:grpSpPr>
        <p:sp>
          <p:nvSpPr>
            <p:cNvPr id="63" name="Google Shape;63;p14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Section 1</a:t>
              </a:r>
              <a:endParaRPr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" name="Google Shape;64;p14"/>
            <p:cNvSpPr txBox="1"/>
            <p:nvPr/>
          </p:nvSpPr>
          <p:spPr>
            <a:xfrm>
              <a:off x="295050" y="2057125"/>
              <a:ext cx="17172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Introduction:</a:t>
              </a: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lnSpc>
                  <a:spcPct val="115000"/>
                </a:lnSpc>
              </a:pP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Motivation for this Research.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Importance of Historical Imagery.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My Reseach Questions.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Brief Overview of Project Status. 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5" name="Google Shape;65;p14"/>
          <p:cNvGrpSpPr/>
          <p:nvPr/>
        </p:nvGrpSpPr>
        <p:grpSpPr>
          <a:xfrm>
            <a:off x="2451185" y="1586367"/>
            <a:ext cx="2952896" cy="4290467"/>
            <a:chOff x="1838325" y="1189775"/>
            <a:chExt cx="2064000" cy="3217850"/>
          </a:xfrm>
        </p:grpSpPr>
        <p:sp>
          <p:nvSpPr>
            <p:cNvPr id="66" name="Google Shape;66;p14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Section 2</a:t>
              </a:r>
              <a:endParaRPr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" name="Google Shape;67;p14"/>
            <p:cNvSpPr txBox="1"/>
            <p:nvPr/>
          </p:nvSpPr>
          <p:spPr>
            <a:xfrm>
              <a:off x="2017250" y="2057125"/>
              <a:ext cx="16206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Related Research:</a:t>
              </a: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lnSpc>
                  <a:spcPct val="115000"/>
                </a:lnSpc>
              </a:pP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Prior Studies.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Limitations of Traditional Approaches.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Relevance of NASA ASP in Filling the Gap.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Example of ASP in Terrestrial DEM Generation. 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8" name="Google Shape;68;p14"/>
          <p:cNvGrpSpPr/>
          <p:nvPr/>
        </p:nvGrpSpPr>
        <p:grpSpPr>
          <a:xfrm>
            <a:off x="4689164" y="1586367"/>
            <a:ext cx="2952896" cy="4290467"/>
            <a:chOff x="3516750" y="1189775"/>
            <a:chExt cx="2064000" cy="3217850"/>
          </a:xfrm>
        </p:grpSpPr>
        <p:sp>
          <p:nvSpPr>
            <p:cNvPr id="69" name="Google Shape;69;p14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Section 3</a:t>
              </a: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" name="Google Shape;70;p14"/>
            <p:cNvSpPr txBox="1"/>
            <p:nvPr/>
          </p:nvSpPr>
          <p:spPr>
            <a:xfrm>
              <a:off x="3739445" y="2057125"/>
              <a:ext cx="1633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Methodology:</a:t>
              </a: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lnSpc>
                  <a:spcPct val="115000"/>
                </a:lnSpc>
              </a:pP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What is ASP?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Why was ASP Selected?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High-Level Overview of Workflow.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Current Issues. 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9165687" y="1586367"/>
            <a:ext cx="2952896" cy="4290467"/>
            <a:chOff x="6874025" y="1189775"/>
            <a:chExt cx="2064000" cy="3217850"/>
          </a:xfrm>
        </p:grpSpPr>
        <p:sp>
          <p:nvSpPr>
            <p:cNvPr id="72" name="Google Shape;72;p14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249C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Section 5</a:t>
              </a: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" name="Google Shape;73;p14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Next Steps:</a:t>
              </a: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lnSpc>
                  <a:spcPct val="115000"/>
                </a:lnSpc>
              </a:pP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Chall</a:t>
              </a:r>
              <a:r>
                <a:rPr lang="en-US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e</a:t>
              </a: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nges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In-Progress Refinements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Broader Goals. 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" name="Google Shape;74;p14"/>
          <p:cNvGrpSpPr/>
          <p:nvPr/>
        </p:nvGrpSpPr>
        <p:grpSpPr>
          <a:xfrm>
            <a:off x="6927123" y="1586367"/>
            <a:ext cx="2952896" cy="4290467"/>
            <a:chOff x="5195350" y="1189775"/>
            <a:chExt cx="2064000" cy="3217850"/>
          </a:xfrm>
        </p:grpSpPr>
        <p:sp>
          <p:nvSpPr>
            <p:cNvPr id="75" name="Google Shape;75;p14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Section 4</a:t>
              </a: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" name="Google Shape;76;p14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Initial Results:</a:t>
              </a:r>
              <a:endParaRPr sz="1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lnSpc>
                  <a:spcPct val="115000"/>
                </a:lnSpc>
              </a:pP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Early DEM Outputs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Corona KH-4B 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Flight HB-PF</a:t>
              </a:r>
            </a:p>
            <a:p>
              <a:pPr marL="285750" indent="-285750">
                <a:lnSpc>
                  <a:spcPct val="115000"/>
                </a:lnSpc>
                <a:buFontTx/>
                <a:buChar char="-"/>
              </a:pPr>
              <a:r>
                <a:rPr lang="en" sz="1400" dirty="0">
                  <a:latin typeface="Times New Roman"/>
                  <a:ea typeface="Times New Roman"/>
                  <a:cs typeface="Times New Roman"/>
                  <a:sym typeface="Times New Roman"/>
                </a:rPr>
                <a:t>Visuals</a:t>
              </a:r>
              <a:endParaRPr sz="14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FA02C-B4E3-D011-59B2-BACE49E2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7C54-F467-1BD8-3F0E-87FABC00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Issues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D865EAA9-0E88-5CD9-94C2-82C7381A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1CA3F-B06E-E589-1854-B3D8F6DC6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Metadata: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frames lack precise orientation or camera calibration parameters.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Panoramic Distortion: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KH-4B imagery radial and tangential distortion not well modeled by basic pinhole or optical bar approximations.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 Adjustment Challenge: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GCPs are insufficient to anchor all image pairs; solution convergence varies.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Artifacts: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Gaps and striping in textureless terrain; requires tuning of stereo correlation settings.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03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634405B7-1A26-4B8F-7E0D-825084E4D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4623AEF2-E0CA-E552-2718-32644164B7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3533"/>
            <a:ext cx="11360800" cy="56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Section IV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Initial Results 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3493A0C7-FE10-C695-4051-03E9C7573C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21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C9523345-4E41-C592-0489-DDC2004868A8}"/>
              </a:ext>
            </a:extLst>
          </p:cNvPr>
          <p:cNvSpPr/>
          <p:nvPr/>
        </p:nvSpPr>
        <p:spPr>
          <a:xfrm>
            <a:off x="480033" y="647640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CE37E7BC-E52D-72A7-F35C-E9B1CA7BC7BD}"/>
              </a:ext>
            </a:extLst>
          </p:cNvPr>
          <p:cNvSpPr/>
          <p:nvPr/>
        </p:nvSpPr>
        <p:spPr>
          <a:xfrm>
            <a:off x="7541233" y="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004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ng black and white object&#10;&#10;Description automatically generated">
            <a:extLst>
              <a:ext uri="{FF2B5EF4-FFF2-40B4-BE49-F238E27FC236}">
                <a16:creationId xmlns:a16="http://schemas.microsoft.com/office/drawing/2014/main" id="{8E387E43-1DBE-1AE7-97F9-D8CF8B306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" r="3072" b="-168"/>
          <a:stretch/>
        </p:blipFill>
        <p:spPr>
          <a:xfrm>
            <a:off x="0" y="0"/>
            <a:ext cx="12187823" cy="6927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5" y="5143500"/>
            <a:ext cx="8181848" cy="14840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DEM Generation from Map-Projected Corona KH-4B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50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line painted on a black background&#10;&#10;Description automatically generated">
            <a:extLst>
              <a:ext uri="{FF2B5EF4-FFF2-40B4-BE49-F238E27FC236}">
                <a16:creationId xmlns:a16="http://schemas.microsoft.com/office/drawing/2014/main" id="{0273436D-19D6-D0A5-F8D3-BE9D3C279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" r="625"/>
          <a:stretch/>
        </p:blipFill>
        <p:spPr>
          <a:xfrm>
            <a:off x="-19957" y="-8563"/>
            <a:ext cx="12231914" cy="6944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5176022"/>
            <a:ext cx="8259808" cy="135449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Hillshade Generation from Map-Projected Corona KH-4B</a:t>
            </a:r>
          </a:p>
        </p:txBody>
      </p:sp>
    </p:spTree>
    <p:extLst>
      <p:ext uri="{BB962C8B-B14F-4D97-AF65-F5344CB8AC3E}">
        <p14:creationId xmlns:p14="http://schemas.microsoft.com/office/powerpoint/2010/main" val="87867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grey and black image of a mountain range&#10;&#10;Description automatically generated">
            <a:extLst>
              <a:ext uri="{FF2B5EF4-FFF2-40B4-BE49-F238E27FC236}">
                <a16:creationId xmlns:a16="http://schemas.microsoft.com/office/drawing/2014/main" id="{A9C62C6E-B8D9-C762-9E09-C7C696ABCE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2217" r="1" b="1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98" y="5240435"/>
            <a:ext cx="5341715" cy="11368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Hillshade, Curtesy of Earth Explorer</a:t>
            </a:r>
          </a:p>
        </p:txBody>
      </p:sp>
    </p:spTree>
    <p:extLst>
      <p:ext uri="{BB962C8B-B14F-4D97-AF65-F5344CB8AC3E}">
        <p14:creationId xmlns:p14="http://schemas.microsoft.com/office/powerpoint/2010/main" val="6151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264457"/>
            <a:ext cx="11287219" cy="135449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Overlay of Hillshade (ASP) on Reference Hillshade (EE)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C6B9-909F-BA93-EE35-943B026F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90" y="1618956"/>
            <a:ext cx="21461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Observation: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Misalignment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topographic features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(holes)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 elevation data from corners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2819D-37A7-95A2-7CF7-C1C9496F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615" y="1408240"/>
            <a:ext cx="8690994" cy="50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5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302004"/>
            <a:ext cx="11287219" cy="135449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Hillshade Overlay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C6B9-909F-BA93-EE35-943B026F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70" y="1656503"/>
            <a:ext cx="29620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Observation: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Misalignment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topographic features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(holes)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 elevation data from corners</a:t>
            </a:r>
          </a:p>
        </p:txBody>
      </p:sp>
      <p:pic>
        <p:nvPicPr>
          <p:cNvPr id="4" name="Picture 3" descr="A map of a road&#10;&#10;Description automatically generated">
            <a:extLst>
              <a:ext uri="{FF2B5EF4-FFF2-40B4-BE49-F238E27FC236}">
                <a16:creationId xmlns:a16="http://schemas.microsoft.com/office/drawing/2014/main" id="{67D8A97B-61DC-0FD1-A5E7-D45CFA4B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363" y="708949"/>
            <a:ext cx="7678709" cy="54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0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380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Key Observations</a:t>
            </a:r>
          </a:p>
        </p:txBody>
      </p:sp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F1A40086-E883-7B77-C96F-5C47E94A8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133" y="1206082"/>
            <a:ext cx="5875589" cy="4445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982B4C-C4DE-FEB3-C69E-93F6DC38DF4F}"/>
              </a:ext>
            </a:extLst>
          </p:cNvPr>
          <p:cNvSpPr txBox="1"/>
          <p:nvPr/>
        </p:nvSpPr>
        <p:spPr>
          <a:xfrm>
            <a:off x="582267" y="1690062"/>
            <a:ext cx="55137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pixel reprojection error (~170 points) are greater than 1 pixel.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Indicating there are discrepancies between the camera model and the map-projected images.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 is attempting to produce a DEM with these triangulated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Misalignment between reference DEM and QGIS base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Further experimentation is necessary to determine whether this method consistently underperforms.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Standard deviation is above 3000 (m)</a:t>
            </a:r>
          </a:p>
        </p:txBody>
      </p:sp>
    </p:spTree>
    <p:extLst>
      <p:ext uri="{BB962C8B-B14F-4D97-AF65-F5344CB8AC3E}">
        <p14:creationId xmlns:p14="http://schemas.microsoft.com/office/powerpoint/2010/main" val="1978821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3510-C447-B0D8-DC40-F652FBBFB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8784C03-1F90-F60C-2851-DD6395CE7AA6}"/>
              </a:ext>
            </a:extLst>
          </p:cNvPr>
          <p:cNvSpPr/>
          <p:nvPr/>
        </p:nvSpPr>
        <p:spPr>
          <a:xfrm rot="10800000">
            <a:off x="8362603" y="-2"/>
            <a:ext cx="3829396" cy="3429001"/>
          </a:xfrm>
          <a:prstGeom prst="rtTriangle">
            <a:avLst/>
          </a:prstGeom>
          <a:solidFill>
            <a:srgbClr val="0F27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61E23-2C23-3EE1-C9CF-4E2DBFA9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947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F12BA-FB63-4DC2-875E-EAF45CA6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524" y="1714499"/>
            <a:ext cx="8796704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Map-Projected Corona KH-4B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Corona KH-4B supplemented with RSGCPs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Map-Projected Corona KH-4B 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AAA52071-ABD3-FE11-DAB0-E800BE9584E9}"/>
              </a:ext>
            </a:extLst>
          </p:cNvPr>
          <p:cNvSpPr/>
          <p:nvPr/>
        </p:nvSpPr>
        <p:spPr>
          <a:xfrm rot="10800000">
            <a:off x="9595262" y="-1"/>
            <a:ext cx="2596738" cy="2327564"/>
          </a:xfrm>
          <a:prstGeom prst="rtTriangle">
            <a:avLst/>
          </a:prstGeom>
          <a:solidFill>
            <a:srgbClr val="FF8900"/>
          </a:solidFill>
          <a:ln>
            <a:solidFill>
              <a:srgbClr val="FF8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83DB492-B01C-FBDD-88F9-681BCA96536F}"/>
              </a:ext>
            </a:extLst>
          </p:cNvPr>
          <p:cNvSpPr/>
          <p:nvPr/>
        </p:nvSpPr>
        <p:spPr>
          <a:xfrm>
            <a:off x="4677" y="3840480"/>
            <a:ext cx="3220661" cy="3017520"/>
          </a:xfrm>
          <a:prstGeom prst="rtTriangle">
            <a:avLst/>
          </a:prstGeom>
          <a:solidFill>
            <a:srgbClr val="0F27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6578223-ECB8-0BAB-7744-93E52F7571D9}"/>
              </a:ext>
            </a:extLst>
          </p:cNvPr>
          <p:cNvSpPr/>
          <p:nvPr/>
        </p:nvSpPr>
        <p:spPr>
          <a:xfrm>
            <a:off x="0" y="5004262"/>
            <a:ext cx="2028305" cy="1853738"/>
          </a:xfrm>
          <a:prstGeom prst="rtTriangle">
            <a:avLst/>
          </a:prstGeom>
          <a:solidFill>
            <a:srgbClr val="FF8900"/>
          </a:solidFill>
          <a:ln>
            <a:solidFill>
              <a:srgbClr val="FF8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2D7C5C6D-F5BF-638F-35E1-555C03497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49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DD436-F2B6-2D7A-1AA5-ACA578F79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gradient on a black background&#10;&#10;Description automatically generated">
            <a:extLst>
              <a:ext uri="{FF2B5EF4-FFF2-40B4-BE49-F238E27FC236}">
                <a16:creationId xmlns:a16="http://schemas.microsoft.com/office/drawing/2014/main" id="{A8C5F5C0-DDAF-73DA-8E16-B6F97AC9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" y="-3762"/>
            <a:ext cx="12158662" cy="6852825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AF82C0-0B9A-5168-8989-67076AD0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61" y="5257429"/>
            <a:ext cx="6493236" cy="12982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DEM Derived from Unaltered  Corona KH-4B Stereo Images with RSGCPs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5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415600" y="443533"/>
            <a:ext cx="11360800" cy="56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Section I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Introduction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480033" y="647640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5" name="Google Shape;85;p15"/>
          <p:cNvSpPr/>
          <p:nvPr/>
        </p:nvSpPr>
        <p:spPr>
          <a:xfrm>
            <a:off x="7541233" y="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004B8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DD099-03EE-CF89-6A0C-EAF4F74B5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2D17E2F-1AB9-5F2C-07E4-1DDFB3613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4" t="25536" r="5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E7D60-9DE1-692A-83C3-A72C42D8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1" y="5241957"/>
            <a:ext cx="8148118" cy="117694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Hillshade Derived from Unaltered Corona KH-4B Stereo Images with RSGCPs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96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5B8FD-100B-1987-18CE-D18C79C1F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BD3625-2998-6C0F-836A-F1D50D09D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5B699D-E444-13EB-5D5C-DC26FA26F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FE83B-2E74-6B0C-4C52-332C67FBE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" b="8652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F7534-1995-E4B5-A284-979FF1AB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98" y="5240435"/>
            <a:ext cx="5341715" cy="11368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Hillshade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Curtesy of Earth Explorer</a:t>
            </a:r>
          </a:p>
        </p:txBody>
      </p:sp>
    </p:spTree>
    <p:extLst>
      <p:ext uri="{BB962C8B-B14F-4D97-AF65-F5344CB8AC3E}">
        <p14:creationId xmlns:p14="http://schemas.microsoft.com/office/powerpoint/2010/main" val="3386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94E6B-FC46-3648-0E9B-3D0F0981D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55C2-5CA7-53D7-D53B-71898D87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90" y="264457"/>
            <a:ext cx="11287219" cy="1354499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Overlay of Hillshade (ASP) on Reference Hillshade (EE)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E62BE-E4F1-61E1-1FE3-7B5EF41C0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90" y="1618956"/>
            <a:ext cx="23883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Observation: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alignment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topographic features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noise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DEM (no missing corners)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AEEC6-576F-2CE3-50CB-4FE18989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264" y="1408240"/>
            <a:ext cx="7561695" cy="50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88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D099-03EE-CF89-6A0C-EAF4F74B5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grey and white image of a mountain range&#10;&#10;Description automatically generated">
            <a:extLst>
              <a:ext uri="{FF2B5EF4-FFF2-40B4-BE49-F238E27FC236}">
                <a16:creationId xmlns:a16="http://schemas.microsoft.com/office/drawing/2014/main" id="{7E1330F4-7159-0779-F6FE-40718E14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2137" y="1332250"/>
            <a:ext cx="8077200" cy="526129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943FF-750D-E226-21EF-7F9B92760E0E}"/>
              </a:ext>
            </a:extLst>
          </p:cNvPr>
          <p:cNvSpPr txBox="1">
            <a:spLocks/>
          </p:cNvSpPr>
          <p:nvPr/>
        </p:nvSpPr>
        <p:spPr>
          <a:xfrm>
            <a:off x="452390" y="1618956"/>
            <a:ext cx="2146172" cy="3550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Observation: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hillshade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offset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studies need to be conducted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EA51D9-332F-1C57-1AD4-E4E21F7D9369}"/>
              </a:ext>
            </a:extLst>
          </p:cNvPr>
          <p:cNvSpPr txBox="1">
            <a:spLocks/>
          </p:cNvSpPr>
          <p:nvPr/>
        </p:nvSpPr>
        <p:spPr>
          <a:xfrm>
            <a:off x="452390" y="264457"/>
            <a:ext cx="11287219" cy="135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Overlay of </a:t>
            </a:r>
            <a:r>
              <a:rPr lang="en-US" sz="3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Hillshade</a:t>
            </a:r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(ASP) on Reference </a:t>
            </a:r>
            <a:r>
              <a:rPr lang="en-US" sz="3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Hillshade</a:t>
            </a:r>
            <a:r>
              <a:rPr lang="en-US" sz="3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(EE)</a:t>
            </a:r>
          </a:p>
        </p:txBody>
      </p:sp>
    </p:spTree>
    <p:extLst>
      <p:ext uri="{BB962C8B-B14F-4D97-AF65-F5344CB8AC3E}">
        <p14:creationId xmlns:p14="http://schemas.microsoft.com/office/powerpoint/2010/main" val="1939235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D796E-6CDB-F263-C3D4-B56FF889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FEC8A-5145-74D0-E2DD-07FB70A2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65" r="4" b="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599C-13FF-4137-9489-722016C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Key 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82B4C-C4DE-FEB3-C69E-93F6DC38DF4F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pixel reprojection error (3 points) are lower than 1 pixel.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 is attempting to produce a DEM with these triangulated points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alignment between reference DEM and QGIS base map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experimentation is necessary to determine whether this method can produce satisfactory results.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is about ~1000 (m)</a:t>
            </a:r>
          </a:p>
        </p:txBody>
      </p:sp>
    </p:spTree>
    <p:extLst>
      <p:ext uri="{BB962C8B-B14F-4D97-AF65-F5344CB8AC3E}">
        <p14:creationId xmlns:p14="http://schemas.microsoft.com/office/powerpoint/2010/main" val="64563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37482-D483-E9A6-B680-F1425117A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262FB8E-A85E-15CB-B682-09B5CEFEF889}"/>
              </a:ext>
            </a:extLst>
          </p:cNvPr>
          <p:cNvSpPr/>
          <p:nvPr/>
        </p:nvSpPr>
        <p:spPr>
          <a:xfrm rot="10800000">
            <a:off x="8362603" y="-2"/>
            <a:ext cx="3829396" cy="3429001"/>
          </a:xfrm>
          <a:prstGeom prst="rtTriangle">
            <a:avLst/>
          </a:prstGeom>
          <a:solidFill>
            <a:srgbClr val="0F27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D90AE-CEFF-C7D2-50EE-C5F2D573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947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80062-41BB-A0FD-E437-5DEF3C91C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524" y="1714499"/>
            <a:ext cx="8796704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Map-Projected Corona KH-4B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Corona KH-4B supplemented with RSGCPs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Flight HB-PF 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C0E8B2F9-7CAD-AE65-5A21-84577B7AC7BF}"/>
              </a:ext>
            </a:extLst>
          </p:cNvPr>
          <p:cNvSpPr/>
          <p:nvPr/>
        </p:nvSpPr>
        <p:spPr>
          <a:xfrm rot="10800000">
            <a:off x="9595262" y="-1"/>
            <a:ext cx="2596738" cy="2327564"/>
          </a:xfrm>
          <a:prstGeom prst="rtTriangle">
            <a:avLst/>
          </a:prstGeom>
          <a:solidFill>
            <a:srgbClr val="FF8900"/>
          </a:solidFill>
          <a:ln>
            <a:solidFill>
              <a:srgbClr val="FF8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606779D-BC60-4A2E-C5AB-C9B408232BF2}"/>
              </a:ext>
            </a:extLst>
          </p:cNvPr>
          <p:cNvSpPr/>
          <p:nvPr/>
        </p:nvSpPr>
        <p:spPr>
          <a:xfrm>
            <a:off x="4677" y="3840480"/>
            <a:ext cx="3220661" cy="3017520"/>
          </a:xfrm>
          <a:prstGeom prst="rtTriangle">
            <a:avLst/>
          </a:prstGeom>
          <a:solidFill>
            <a:srgbClr val="0F27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DABA4E0-1A00-893D-7E4A-3D0C11BE1198}"/>
              </a:ext>
            </a:extLst>
          </p:cNvPr>
          <p:cNvSpPr/>
          <p:nvPr/>
        </p:nvSpPr>
        <p:spPr>
          <a:xfrm>
            <a:off x="0" y="5004262"/>
            <a:ext cx="2028305" cy="1853738"/>
          </a:xfrm>
          <a:prstGeom prst="rtTriangle">
            <a:avLst/>
          </a:prstGeom>
          <a:solidFill>
            <a:srgbClr val="FF8900"/>
          </a:solidFill>
          <a:ln>
            <a:solidFill>
              <a:srgbClr val="FF8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C2B073C5-0B5A-927F-C8A5-C64402D3F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0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E70D6-79CE-BEE9-9B8A-263631863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y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ABCE7D38-AEC9-EFF5-5058-8732E63E2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52" r="13818" b="1739"/>
          <a:stretch/>
        </p:blipFill>
        <p:spPr>
          <a:xfrm>
            <a:off x="3711180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D7AA7-8401-4ACE-FF9A-CDC38EEF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41963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Generation from Flight HB-PF Stereo Images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84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3A1B1-C1FA-406D-57BB-8574F5AC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y rectangular object with a red dot&#10;&#10;Description automatically generated">
            <a:extLst>
              <a:ext uri="{FF2B5EF4-FFF2-40B4-BE49-F238E27FC236}">
                <a16:creationId xmlns:a16="http://schemas.microsoft.com/office/drawing/2014/main" id="{4C87D452-3547-5E1C-4B7D-4132622D7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9" t="9091" r="1430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08864E-9C49-A82B-E917-667B2B15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648" y="1342786"/>
            <a:ext cx="4023360" cy="320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Hillshade Generation from Flight HB-PF Stereo Images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3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A1B1-C1FA-406D-57BB-8574F5AC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a mountain&#10;&#10;Description automatically generated">
            <a:extLst>
              <a:ext uri="{FF2B5EF4-FFF2-40B4-BE49-F238E27FC236}">
                <a16:creationId xmlns:a16="http://schemas.microsoft.com/office/drawing/2014/main" id="{9358FCF0-C3CC-1F26-4B3F-704F478BB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8"/>
          <a:stretch/>
        </p:blipFill>
        <p:spPr>
          <a:xfrm>
            <a:off x="-50800" y="-1444766"/>
            <a:ext cx="12293600" cy="8822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8864E-9C49-A82B-E917-667B2B15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4644572"/>
            <a:ext cx="5892800" cy="209731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Hillshade, Curtesy of OpenTopography</a:t>
            </a:r>
          </a:p>
        </p:txBody>
      </p:sp>
    </p:spTree>
    <p:extLst>
      <p:ext uri="{BB962C8B-B14F-4D97-AF65-F5344CB8AC3E}">
        <p14:creationId xmlns:p14="http://schemas.microsoft.com/office/powerpoint/2010/main" val="961317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A1B1-C1FA-406D-57BB-8574F5ACD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14A0E-42B9-C53F-A78E-52677FD1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50" y="-746990"/>
            <a:ext cx="12433299" cy="7706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08864E-9C49-A82B-E917-667B2B15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5227637"/>
            <a:ext cx="4151086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Hillshade Overlay on Reference-Hillshade </a:t>
            </a:r>
          </a:p>
        </p:txBody>
      </p:sp>
    </p:spTree>
    <p:extLst>
      <p:ext uri="{BB962C8B-B14F-4D97-AF65-F5344CB8AC3E}">
        <p14:creationId xmlns:p14="http://schemas.microsoft.com/office/powerpoint/2010/main" val="397105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14CE9-E5F2-1D0A-1136-A194D53CD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A8BA-8216-F02A-32DF-92FED7BF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0251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</a:t>
            </a:r>
          </a:p>
        </p:txBody>
      </p:sp>
      <p:pic>
        <p:nvPicPr>
          <p:cNvPr id="4" name="Picture 3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28E95988-0952-7B9B-4CD8-1F0F9D7D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E584E-2E99-7E3D-17AF-9E89AE5FC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Earth’s surface is continuously changing due to natural and anthropogenetic processes 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historical imagery offers a unique opportunity to analyze long-term landscape evolution.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much of this data—like the KH-4B and HB-PF imagery—remains underutilized due to technical processing challenges.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goal is to explore modern, open-source photogrammetric methods to unlock the value of this archival data.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81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B96F8-8E09-B87A-5E1A-F84B2261E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B06FF-A618-6EA9-5623-BEA9A6F7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A611A-4F70-D93C-F6B4-D104993A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10344"/>
          <a:stretch/>
        </p:blipFill>
        <p:spPr>
          <a:xfrm>
            <a:off x="-3047" y="0"/>
            <a:ext cx="8705098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5CBD42-2EBA-E1C4-D92C-3B999D78C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1EE7-63E7-2C3E-8C5A-2A313D58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– Key 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B9648-B785-6512-F491-A14FEE4A645E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pixel reprojection error (~900 points) are below 1 pixel.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alignment between generated DEM and reference DEM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experimentation is necessary to determine whether this method can consistently produce promising results.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is about ~27 (m)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90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05719-498A-8C4C-6002-02FC94AC7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A57E3-E876-85E8-9E42-FFAE51EA02F0}"/>
              </a:ext>
            </a:extLst>
          </p:cNvPr>
          <p:cNvSpPr/>
          <p:nvPr/>
        </p:nvSpPr>
        <p:spPr>
          <a:xfrm>
            <a:off x="0" y="3773104"/>
            <a:ext cx="457200" cy="2531444"/>
          </a:xfrm>
          <a:prstGeom prst="rect">
            <a:avLst/>
          </a:prstGeom>
          <a:solidFill>
            <a:srgbClr val="0F2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880F7-5C6F-0CE8-3452-0B26D99B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45464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4FB01-A3F8-ADDD-3096-AFF53B38B361}"/>
              </a:ext>
            </a:extLst>
          </p:cNvPr>
          <p:cNvSpPr txBox="1"/>
          <p:nvPr/>
        </p:nvSpPr>
        <p:spPr>
          <a:xfrm>
            <a:off x="9784080" y="9258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586C55-80C8-88DB-D5CB-F1321808413A}"/>
              </a:ext>
            </a:extLst>
          </p:cNvPr>
          <p:cNvSpPr/>
          <p:nvPr/>
        </p:nvSpPr>
        <p:spPr>
          <a:xfrm>
            <a:off x="8075596" y="0"/>
            <a:ext cx="3522846" cy="459918"/>
          </a:xfrm>
          <a:prstGeom prst="rect">
            <a:avLst/>
          </a:prstGeom>
          <a:solidFill>
            <a:srgbClr val="FF7B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8900"/>
              </a:solidFill>
            </a:endParaRPr>
          </a:p>
        </p:txBody>
      </p:sp>
      <p:pic>
        <p:nvPicPr>
          <p:cNvPr id="21" name="Picture 20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FCB054CE-0AC7-B02C-2EFE-18905D02D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BA26DC8-F217-C297-C9C6-F20D069F0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56128"/>
              </p:ext>
            </p:extLst>
          </p:nvPr>
        </p:nvGraphicFramePr>
        <p:xfrm>
          <a:off x="1996904" y="1385468"/>
          <a:ext cx="8127999" cy="408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8628028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081047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19261492"/>
                    </a:ext>
                  </a:extLst>
                </a:gridCol>
              </a:tblGrid>
              <a:tr h="99197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B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B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B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10943"/>
                  </a:ext>
                </a:extLst>
              </a:tr>
              <a:tr h="99197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 KH-4B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Map-projected stereo images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Generated DEM with a standard deviation of ~3km/3000m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063530"/>
                  </a:ext>
                </a:extLst>
              </a:tr>
              <a:tr h="991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Corona KH-4B</a:t>
                      </a: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Unaltered stereo images, supplemented with ~5m – 10m RSGCPs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Generated DEM with a standard deviation of ~1km/1000m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241328"/>
                  </a:ext>
                </a:extLst>
              </a:tr>
              <a:tr h="991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Flight HB-PF</a:t>
                      </a: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Unaltered stereo images, supplemented with ~5m – 10m RSGCPs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Generated DEM with a standard deviation of ~27m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66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79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>
          <a:extLst>
            <a:ext uri="{FF2B5EF4-FFF2-40B4-BE49-F238E27FC236}">
              <a16:creationId xmlns:a16="http://schemas.microsoft.com/office/drawing/2014/main" id="{7CA85F25-B123-96C9-5632-636BE905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>
            <a:extLst>
              <a:ext uri="{FF2B5EF4-FFF2-40B4-BE49-F238E27FC236}">
                <a16:creationId xmlns:a16="http://schemas.microsoft.com/office/drawing/2014/main" id="{28ECC47F-9259-D410-2FCC-05CF014DD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443533"/>
            <a:ext cx="11360800" cy="56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Section V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Discussion, Limitations, and Next Steps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5">
            <a:extLst>
              <a:ext uri="{FF2B5EF4-FFF2-40B4-BE49-F238E27FC236}">
                <a16:creationId xmlns:a16="http://schemas.microsoft.com/office/drawing/2014/main" id="{8F403FD7-EA42-03B3-8F21-788EEF7641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pPr/>
              <a:t>42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>
            <a:extLst>
              <a:ext uri="{FF2B5EF4-FFF2-40B4-BE49-F238E27FC236}">
                <a16:creationId xmlns:a16="http://schemas.microsoft.com/office/drawing/2014/main" id="{7B48FD27-9AF5-B218-89DE-E7E2C38C0267}"/>
              </a:ext>
            </a:extLst>
          </p:cNvPr>
          <p:cNvSpPr/>
          <p:nvPr/>
        </p:nvSpPr>
        <p:spPr>
          <a:xfrm>
            <a:off x="480033" y="647640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5" name="Google Shape;85;p15">
            <a:extLst>
              <a:ext uri="{FF2B5EF4-FFF2-40B4-BE49-F238E27FC236}">
                <a16:creationId xmlns:a16="http://schemas.microsoft.com/office/drawing/2014/main" id="{3E5BD549-587E-A999-D697-7A99C409883E}"/>
              </a:ext>
            </a:extLst>
          </p:cNvPr>
          <p:cNvSpPr/>
          <p:nvPr/>
        </p:nvSpPr>
        <p:spPr>
          <a:xfrm>
            <a:off x="7541233" y="0"/>
            <a:ext cx="2987600" cy="381600"/>
          </a:xfrm>
          <a:prstGeom prst="rect">
            <a:avLst/>
          </a:prstGeom>
          <a:solidFill>
            <a:srgbClr val="002E6D"/>
          </a:solidFill>
          <a:ln w="9525" cap="flat" cmpd="sng">
            <a:solidFill>
              <a:srgbClr val="004B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rgbClr val="004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96508-DA4D-D307-2A4F-18EF2703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0FD1-86E0-1367-9B1C-FE37AD95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230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6EA54-DA56-39B7-1214-F04180005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2308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metadata from historical Corona KH-4B and HB-PF imagery continues to affect orientation accuracy during bundle adj.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GCPs are limited and unevenly distributed across the study area, reducing confidence in georeferencing and vertical accuracy.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Stereo matching artifacts, including striping and voids, are observed in low-texture terrain.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stitching across multiple frames is still a manual and time-consuming task. </a:t>
            </a:r>
          </a:p>
        </p:txBody>
      </p:sp>
    </p:spTree>
    <p:extLst>
      <p:ext uri="{BB962C8B-B14F-4D97-AF65-F5344CB8AC3E}">
        <p14:creationId xmlns:p14="http://schemas.microsoft.com/office/powerpoint/2010/main" val="3143977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932F4-D02D-BB47-51DF-36277A03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EE2B-26CC-B438-E03C-4D7A21A6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230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In-Progress Refinements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B8ABA-C695-3911-8EEB-BCE6CB6B3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2308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improved interest point matching strategies to better initialize bundle adjustment.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Incorporating more GCPs from orthophotos and modern DEMs.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stereo settings, such as SGM parameters and filtering thresholds, to improve surface continuity in the output DEMs. </a:t>
            </a: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08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4EE0-78D5-2CEA-8F65-157C7813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C504-C844-12EA-4704-A3E366C4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230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Broader Goal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4F49B-ADD8-5A82-2997-4F023820B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2308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scalable processing of regional historical terrain datasets for multi-temporal analysis.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applications in geoarchaeology, landscape change detection, and pre-modern topographic reconstruction.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 reproducible, open-source ASP-based workflow that can be adopted by other researchers working with legacy imagery.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 to the growing open science movement within the photogrammetry and remote sensing communities. </a:t>
            </a:r>
          </a:p>
        </p:txBody>
      </p:sp>
    </p:spTree>
    <p:extLst>
      <p:ext uri="{BB962C8B-B14F-4D97-AF65-F5344CB8AC3E}">
        <p14:creationId xmlns:p14="http://schemas.microsoft.com/office/powerpoint/2010/main" val="3393200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F0706-8BCB-8F94-AC05-8A53EE88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CF16B0-F94A-67CC-5DAF-A2E9E7F88FC7}"/>
              </a:ext>
            </a:extLst>
          </p:cNvPr>
          <p:cNvSpPr/>
          <p:nvPr/>
        </p:nvSpPr>
        <p:spPr>
          <a:xfrm>
            <a:off x="0" y="3773104"/>
            <a:ext cx="457200" cy="2531444"/>
          </a:xfrm>
          <a:prstGeom prst="rect">
            <a:avLst/>
          </a:prstGeom>
          <a:solidFill>
            <a:srgbClr val="0F2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0D136-F286-CAEB-63EC-1DAA842E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686661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89DFF-4F2E-A365-BDBB-D158C091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844" y="1972338"/>
            <a:ext cx="9632312" cy="18794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300000"/>
              </a:lnSpc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Time and Attention.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B2CC7-E6BC-C07C-0ACE-BF9E5C7178FA}"/>
              </a:ext>
            </a:extLst>
          </p:cNvPr>
          <p:cNvSpPr txBox="1"/>
          <p:nvPr/>
        </p:nvSpPr>
        <p:spPr>
          <a:xfrm>
            <a:off x="9784080" y="9258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DB845-0C3C-BB7E-827C-8B9B4B6103C2}"/>
              </a:ext>
            </a:extLst>
          </p:cNvPr>
          <p:cNvSpPr/>
          <p:nvPr/>
        </p:nvSpPr>
        <p:spPr>
          <a:xfrm>
            <a:off x="8075596" y="0"/>
            <a:ext cx="3522846" cy="459918"/>
          </a:xfrm>
          <a:prstGeom prst="rect">
            <a:avLst/>
          </a:prstGeom>
          <a:solidFill>
            <a:srgbClr val="FF7B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8900"/>
              </a:solidFill>
            </a:endParaRPr>
          </a:p>
        </p:txBody>
      </p:sp>
      <p:pic>
        <p:nvPicPr>
          <p:cNvPr id="21" name="Picture 20" descr="A blue and red paw print and a tripod&#10;&#10;Description automatically generated">
            <a:extLst>
              <a:ext uri="{FF2B5EF4-FFF2-40B4-BE49-F238E27FC236}">
                <a16:creationId xmlns:a16="http://schemas.microsoft.com/office/drawing/2014/main" id="{27DF86B2-313A-EF25-D9D3-A929CA46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05" y="5364207"/>
            <a:ext cx="987062" cy="9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B90F-32CF-217A-A279-3D0C534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2131-38D0-87F3-FA5A-459D8543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92" y="348320"/>
            <a:ext cx="998352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 Used: Corona KH-4B (1970)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21DD9-94AD-E178-1FAB-613D19D8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92" y="3169392"/>
            <a:ext cx="11569010" cy="5192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KH-4B DS1111-2126DA024, curtesy from the U.S. Geological Survey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FA0ED-4192-8BFC-92B3-8595FAB4B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2" y="4055149"/>
            <a:ext cx="11569011" cy="905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27F30-16D2-6C0C-FA07-AFD85C19A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4182" r="277" b="3820"/>
          <a:stretch/>
        </p:blipFill>
        <p:spPr bwMode="auto">
          <a:xfrm>
            <a:off x="311492" y="1940418"/>
            <a:ext cx="11569011" cy="8624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630622-EFD0-DB55-9F96-52A0A962DEBF}"/>
              </a:ext>
            </a:extLst>
          </p:cNvPr>
          <p:cNvSpPr txBox="1">
            <a:spLocks/>
          </p:cNvSpPr>
          <p:nvPr/>
        </p:nvSpPr>
        <p:spPr>
          <a:xfrm>
            <a:off x="311492" y="5327682"/>
            <a:ext cx="11569010" cy="519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KH-4B DS1111-2126DF018, curtesy from the U.S. Geological Survey </a:t>
            </a:r>
          </a:p>
        </p:txBody>
      </p:sp>
    </p:spTree>
    <p:extLst>
      <p:ext uri="{BB962C8B-B14F-4D97-AF65-F5344CB8AC3E}">
        <p14:creationId xmlns:p14="http://schemas.microsoft.com/office/powerpoint/2010/main" val="161632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B90F-32CF-217A-A279-3D0C534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map of land with white lines&#10;&#10;Description automatically generated">
            <a:extLst>
              <a:ext uri="{FF2B5EF4-FFF2-40B4-BE49-F238E27FC236}">
                <a16:creationId xmlns:a16="http://schemas.microsoft.com/office/drawing/2014/main" id="{A4D4E310-7925-B0EE-21F0-F3F890EE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10" b="-1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72131-38D0-87F3-FA5A-459D8543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8632425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Interest of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KH-4B Stereo Dataset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9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B90F-32CF-217A-A279-3D0C534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2131-38D0-87F3-FA5A-459D8543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5344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Used: Flight HB-PF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21DD9-94AD-E178-1FAB-613D19D82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70070"/>
            <a:ext cx="6119191" cy="4412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#22 of Flight HB-PF, Curtesy from Frame Finder</a:t>
            </a:r>
          </a:p>
        </p:txBody>
      </p:sp>
      <p:pic>
        <p:nvPicPr>
          <p:cNvPr id="5" name="Picture 4" descr="A black and white photo of a map&#10;&#10;Description automatically generated">
            <a:extLst>
              <a:ext uri="{FF2B5EF4-FFF2-40B4-BE49-F238E27FC236}">
                <a16:creationId xmlns:a16="http://schemas.microsoft.com/office/drawing/2014/main" id="{677D9570-92C4-8F43-4F40-4D9EB6C94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2" y="2081654"/>
            <a:ext cx="4320844" cy="4320844"/>
          </a:xfrm>
          <a:prstGeom prst="rect">
            <a:avLst/>
          </a:prstGeom>
        </p:spPr>
      </p:pic>
      <p:pic>
        <p:nvPicPr>
          <p:cNvPr id="6" name="Picture 5" descr="A black and white photo of a desert&#10;&#10;Description automatically generated">
            <a:extLst>
              <a:ext uri="{FF2B5EF4-FFF2-40B4-BE49-F238E27FC236}">
                <a16:creationId xmlns:a16="http://schemas.microsoft.com/office/drawing/2014/main" id="{9AB7C01F-40F4-B321-D973-A6353FFB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90" y="1532204"/>
            <a:ext cx="4242709" cy="42184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8C999C-0845-87EF-E457-2DA4842946E2}"/>
              </a:ext>
            </a:extLst>
          </p:cNvPr>
          <p:cNvSpPr txBox="1">
            <a:spLocks/>
          </p:cNvSpPr>
          <p:nvPr/>
        </p:nvSpPr>
        <p:spPr>
          <a:xfrm>
            <a:off x="5511768" y="5971316"/>
            <a:ext cx="5763900" cy="335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#21 of Flight HB-PF, Curtesy from Frame Finder</a:t>
            </a:r>
          </a:p>
        </p:txBody>
      </p:sp>
    </p:spTree>
    <p:extLst>
      <p:ext uri="{BB962C8B-B14F-4D97-AF65-F5344CB8AC3E}">
        <p14:creationId xmlns:p14="http://schemas.microsoft.com/office/powerpoint/2010/main" val="311483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B90F-32CF-217A-A279-3D0C534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37397"/>
            <a:ext cx="12192000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72131-38D0-87F3-FA5A-459D8543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5505709"/>
            <a:ext cx="9831182" cy="10194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Interest of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HB-PF Photography Dataset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809F930-66D3-4726-2B66-2DA3B4BEC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9785" b="14633"/>
          <a:stretch/>
        </p:blipFill>
        <p:spPr>
          <a:xfrm>
            <a:off x="20" y="10"/>
            <a:ext cx="12191979" cy="5137387"/>
          </a:xfrm>
          <a:prstGeom prst="rect">
            <a:avLst/>
          </a:prstGeom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48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222BA-97D7-8D0F-7282-08049A83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7" name="Rectangle 1096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98" name="Rectangle 109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C9371-651D-8C81-3056-1A34E4BB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28456"/>
            <a:ext cx="4607052" cy="1356376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Historical Imagery</a:t>
            </a:r>
          </a:p>
        </p:txBody>
      </p:sp>
      <p:sp>
        <p:nvSpPr>
          <p:cNvPr id="1099" name="Rectangle 109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0" name="Rectangle 1099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143A-EA70-C31F-B987-561C17DE5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Declassified Corona KH-4B and aerial surveys capture prior terrain prior to urbanization, agriculture expansion, and seismic alteration. </a:t>
            </a:r>
          </a:p>
          <a:p>
            <a:pPr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datasets fill the temporal gap between early topographic maps and modern satellite missions like Landsat and Sentinel. </a:t>
            </a:r>
          </a:p>
          <a:p>
            <a:pPr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crucial for environmental reconstruction, archeological exploration, and cultural heritage preservation.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204A20-5EE2-2BC0-A4B9-D7A0AEC5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7384"/>
          <a:stretch/>
        </p:blipFill>
        <p:spPr bwMode="auto">
          <a:xfrm>
            <a:off x="6324599" y="10"/>
            <a:ext cx="5457817" cy="33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5EEBFC-3068-89E6-C1C5-1E66D008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4067"/>
          <a:stretch/>
        </p:blipFill>
        <p:spPr bwMode="auto">
          <a:xfrm>
            <a:off x="6324599" y="3381581"/>
            <a:ext cx="5457817" cy="33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50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1687</Words>
  <Application>Microsoft Office PowerPoint</Application>
  <PresentationFormat>Widescreen</PresentationFormat>
  <Paragraphs>241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Times New Roman</vt:lpstr>
      <vt:lpstr>Office Theme</vt:lpstr>
      <vt:lpstr>Evaluating NASA Ames Stereo Pipeline for Automated Processing of High-Resolution Historical Remotely Sensed Datasets: Case Studies from 1970 Corona KH-4B and 1969 Flight HB-PF Stereo Imagery</vt:lpstr>
      <vt:lpstr>Table of Contents</vt:lpstr>
      <vt:lpstr>PowerPoint Presentation</vt:lpstr>
      <vt:lpstr>Motivation </vt:lpstr>
      <vt:lpstr>Datasets Used: Corona KH-4B (1970)</vt:lpstr>
      <vt:lpstr>Area of Interest of Corona KH-4B Stereo Dataset</vt:lpstr>
      <vt:lpstr>Dataset Used: Flight HB-PF (1969)</vt:lpstr>
      <vt:lpstr>Area of Interest of Flight HB-PF Photography Dataset</vt:lpstr>
      <vt:lpstr>Importance of Historical Imagery</vt:lpstr>
      <vt:lpstr>Project Goal</vt:lpstr>
      <vt:lpstr>Status of Project </vt:lpstr>
      <vt:lpstr>PowerPoint Presentation</vt:lpstr>
      <vt:lpstr>Prior Studies Using Historical Datasets</vt:lpstr>
      <vt:lpstr>Challenges with Historical Imagery</vt:lpstr>
      <vt:lpstr>Examples of ASP in Terrestrial DEM Generation </vt:lpstr>
      <vt:lpstr>PowerPoint Presentation</vt:lpstr>
      <vt:lpstr>Overview of ASP: Capabilities and Sensor Support</vt:lpstr>
      <vt:lpstr>Why Was ASP Selected? </vt:lpstr>
      <vt:lpstr>Project Workflow</vt:lpstr>
      <vt:lpstr>Current Issues</vt:lpstr>
      <vt:lpstr>PowerPoint Presentation</vt:lpstr>
      <vt:lpstr>DEM Generation from Map-Projected Corona KH-4B</vt:lpstr>
      <vt:lpstr>Hillshade Generation from Map-Projected Corona KH-4B</vt:lpstr>
      <vt:lpstr>Reference Hillshade, Curtesy of Earth Explorer</vt:lpstr>
      <vt:lpstr>Overlay of Hillshade (ASP) on Reference Hillshade (EE)</vt:lpstr>
      <vt:lpstr>Hillshade Overlay </vt:lpstr>
      <vt:lpstr>Results – Key Observations</vt:lpstr>
      <vt:lpstr>Results </vt:lpstr>
      <vt:lpstr>DEM Derived from Unaltered  Corona KH-4B Stereo Images with RSGCPs</vt:lpstr>
      <vt:lpstr>Hillshade Derived from Unaltered Corona KH-4B Stereo Images with RSGCPs</vt:lpstr>
      <vt:lpstr>Reference Hillshade, Curtesy of Earth Explorer</vt:lpstr>
      <vt:lpstr>Overlay of Hillshade (ASP) on Reference Hillshade (EE)</vt:lpstr>
      <vt:lpstr>PowerPoint Presentation</vt:lpstr>
      <vt:lpstr>Results – Key Observations</vt:lpstr>
      <vt:lpstr>Results </vt:lpstr>
      <vt:lpstr>DEM Generation from Flight HB-PF Stereo Images </vt:lpstr>
      <vt:lpstr>Hillshade Generation from Flight HB-PF Stereo Images</vt:lpstr>
      <vt:lpstr>Reference Hillshade, Curtesy of OpenTopography</vt:lpstr>
      <vt:lpstr>Hillshade Overlay on Reference-Hillshade </vt:lpstr>
      <vt:lpstr>Results – Key Observations</vt:lpstr>
      <vt:lpstr>Results Overview</vt:lpstr>
      <vt:lpstr>PowerPoint Presentation</vt:lpstr>
      <vt:lpstr>Challenges</vt:lpstr>
      <vt:lpstr>In-Progress Refinements</vt:lpstr>
      <vt:lpstr>Broader Goal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NASA Ames Stereo Pipeline for Automated Processing of High-Resolution Historical Remotely Sensed Datasets: Case Studies from 1970 Corona KH-4B and 1969 Flight HB-PF Stereo Imagery</dc:title>
  <dc:creator>Gilberto Maldonado</dc:creator>
  <cp:lastModifiedBy>Gilberto Maldonado</cp:lastModifiedBy>
  <cp:revision>10</cp:revision>
  <cp:lastPrinted>2024-09-24T04:53:10Z</cp:lastPrinted>
  <dcterms:created xsi:type="dcterms:W3CDTF">2024-08-28T20:48:38Z</dcterms:created>
  <dcterms:modified xsi:type="dcterms:W3CDTF">2025-04-22T00:51:49Z</dcterms:modified>
</cp:coreProperties>
</file>