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7" r:id="rId5"/>
    <p:sldId id="258" r:id="rId6"/>
    <p:sldId id="259" r:id="rId7"/>
    <p:sldId id="260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03F81-0562-41CF-9BA6-867555E4FD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B6CE6-842B-4C50-B4BC-FF2566918A6D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We couldn’t do it without the support of ORNL, ASPRS Main Office, our sponsors NV5, Impulse Radar, OSK, and Spectral Evolution.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9AF02487-1D7A-45DA-96E7-8C804FA34353}" type="parTrans" cxnId="{DDFE39A5-E17B-450F-8B60-A20A5F2CA8C3}">
      <dgm:prSet/>
      <dgm:spPr/>
      <dgm:t>
        <a:bodyPr/>
        <a:lstStyle/>
        <a:p>
          <a:endParaRPr lang="en-US"/>
        </a:p>
      </dgm:t>
    </dgm:pt>
    <dgm:pt modelId="{8EBE0DCE-2D94-43B9-BEDC-9D83123A43E9}" type="sibTrans" cxnId="{DDFE39A5-E17B-450F-8B60-A20A5F2CA8C3}">
      <dgm:prSet/>
      <dgm:spPr/>
      <dgm:t>
        <a:bodyPr/>
        <a:lstStyle/>
        <a:p>
          <a:endParaRPr lang="en-US"/>
        </a:p>
      </dgm:t>
    </dgm:pt>
    <dgm:pt modelId="{45FE8655-1EF4-4775-B8FB-26953415480E}">
      <dgm:prSet/>
      <dgm:spPr/>
      <dgm:t>
        <a:bodyPr/>
        <a:lstStyle/>
        <a:p>
          <a:r>
            <a:rPr lang="en-US" b="1" dirty="0"/>
            <a:t>We would also like to give special thanks to the conference organizing committee lead by </a:t>
          </a:r>
        </a:p>
        <a:p>
          <a:r>
            <a:rPr lang="en-US" b="1" dirty="0"/>
            <a:t>Dr. David Hughes!     </a:t>
          </a:r>
          <a:endParaRPr lang="en-US" dirty="0"/>
        </a:p>
      </dgm:t>
    </dgm:pt>
    <dgm:pt modelId="{6577BA50-2231-4731-A407-3B950C8842FB}" type="parTrans" cxnId="{464945BA-A9DB-4B69-8038-CEFA953CFEB5}">
      <dgm:prSet/>
      <dgm:spPr/>
      <dgm:t>
        <a:bodyPr/>
        <a:lstStyle/>
        <a:p>
          <a:endParaRPr lang="en-US"/>
        </a:p>
      </dgm:t>
    </dgm:pt>
    <dgm:pt modelId="{19F0FF3C-BE81-413C-8578-F0A45CD7AB93}" type="sibTrans" cxnId="{464945BA-A9DB-4B69-8038-CEFA953CFEB5}">
      <dgm:prSet/>
      <dgm:spPr/>
      <dgm:t>
        <a:bodyPr/>
        <a:lstStyle/>
        <a:p>
          <a:endParaRPr lang="en-US"/>
        </a:p>
      </dgm:t>
    </dgm:pt>
    <dgm:pt modelId="{EA28D361-8FFC-4F9D-B95A-352883AFCCCE}" type="pres">
      <dgm:prSet presAssocID="{71003F81-0562-41CF-9BA6-867555E4FD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F07F3A-DAA3-4150-981C-1292860023A5}" type="pres">
      <dgm:prSet presAssocID="{D35B6CE6-842B-4C50-B4BC-FF2566918A6D}" presName="hierRoot1" presStyleCnt="0"/>
      <dgm:spPr/>
    </dgm:pt>
    <dgm:pt modelId="{A23D2772-2E83-4456-9A5A-13113BF1B9B5}" type="pres">
      <dgm:prSet presAssocID="{D35B6CE6-842B-4C50-B4BC-FF2566918A6D}" presName="composite" presStyleCnt="0"/>
      <dgm:spPr/>
    </dgm:pt>
    <dgm:pt modelId="{F73D5417-5DDA-4844-9C69-C36D850E9570}" type="pres">
      <dgm:prSet presAssocID="{D35B6CE6-842B-4C50-B4BC-FF2566918A6D}" presName="background" presStyleLbl="node0" presStyleIdx="0" presStyleCnt="2"/>
      <dgm:spPr/>
    </dgm:pt>
    <dgm:pt modelId="{E60A0125-EB9A-4B86-A19B-FEC4E34AFA93}" type="pres">
      <dgm:prSet presAssocID="{D35B6CE6-842B-4C50-B4BC-FF2566918A6D}" presName="text" presStyleLbl="fgAcc0" presStyleIdx="0" presStyleCnt="2">
        <dgm:presLayoutVars>
          <dgm:chPref val="3"/>
        </dgm:presLayoutVars>
      </dgm:prSet>
      <dgm:spPr/>
    </dgm:pt>
    <dgm:pt modelId="{03D1030F-CE52-4A55-A406-2367989DC8DC}" type="pres">
      <dgm:prSet presAssocID="{D35B6CE6-842B-4C50-B4BC-FF2566918A6D}" presName="hierChild2" presStyleCnt="0"/>
      <dgm:spPr/>
    </dgm:pt>
    <dgm:pt modelId="{EC2F682A-F7A7-4E49-B951-317D9309873A}" type="pres">
      <dgm:prSet presAssocID="{45FE8655-1EF4-4775-B8FB-26953415480E}" presName="hierRoot1" presStyleCnt="0"/>
      <dgm:spPr/>
    </dgm:pt>
    <dgm:pt modelId="{EF9AC991-EAEC-4260-81AA-674AD204A2A1}" type="pres">
      <dgm:prSet presAssocID="{45FE8655-1EF4-4775-B8FB-26953415480E}" presName="composite" presStyleCnt="0"/>
      <dgm:spPr/>
    </dgm:pt>
    <dgm:pt modelId="{418C3A65-0C01-4C7D-878E-6ED9062B3569}" type="pres">
      <dgm:prSet presAssocID="{45FE8655-1EF4-4775-B8FB-26953415480E}" presName="background" presStyleLbl="node0" presStyleIdx="1" presStyleCnt="2"/>
      <dgm:spPr/>
    </dgm:pt>
    <dgm:pt modelId="{468CED5B-77E5-475B-B432-75969E6A95F6}" type="pres">
      <dgm:prSet presAssocID="{45FE8655-1EF4-4775-B8FB-26953415480E}" presName="text" presStyleLbl="fgAcc0" presStyleIdx="1" presStyleCnt="2">
        <dgm:presLayoutVars>
          <dgm:chPref val="3"/>
        </dgm:presLayoutVars>
      </dgm:prSet>
      <dgm:spPr/>
    </dgm:pt>
    <dgm:pt modelId="{9187416D-87DE-4B66-83C1-CA33BFF356BA}" type="pres">
      <dgm:prSet presAssocID="{45FE8655-1EF4-4775-B8FB-26953415480E}" presName="hierChild2" presStyleCnt="0"/>
      <dgm:spPr/>
    </dgm:pt>
  </dgm:ptLst>
  <dgm:cxnLst>
    <dgm:cxn modelId="{9876473A-3510-4DAA-A4E3-78AE3DC75AB5}" type="presOf" srcId="{71003F81-0562-41CF-9BA6-867555E4FDDB}" destId="{EA28D361-8FFC-4F9D-B95A-352883AFCCCE}" srcOrd="0" destOrd="0" presId="urn:microsoft.com/office/officeart/2005/8/layout/hierarchy1"/>
    <dgm:cxn modelId="{780EF561-064F-4555-92B7-9D35B13C0971}" type="presOf" srcId="{45FE8655-1EF4-4775-B8FB-26953415480E}" destId="{468CED5B-77E5-475B-B432-75969E6A95F6}" srcOrd="0" destOrd="0" presId="urn:microsoft.com/office/officeart/2005/8/layout/hierarchy1"/>
    <dgm:cxn modelId="{FB5C719A-9EF0-45DB-878B-27C83F56DBD5}" type="presOf" srcId="{D35B6CE6-842B-4C50-B4BC-FF2566918A6D}" destId="{E60A0125-EB9A-4B86-A19B-FEC4E34AFA93}" srcOrd="0" destOrd="0" presId="urn:microsoft.com/office/officeart/2005/8/layout/hierarchy1"/>
    <dgm:cxn modelId="{DDFE39A5-E17B-450F-8B60-A20A5F2CA8C3}" srcId="{71003F81-0562-41CF-9BA6-867555E4FDDB}" destId="{D35B6CE6-842B-4C50-B4BC-FF2566918A6D}" srcOrd="0" destOrd="0" parTransId="{9AF02487-1D7A-45DA-96E7-8C804FA34353}" sibTransId="{8EBE0DCE-2D94-43B9-BEDC-9D83123A43E9}"/>
    <dgm:cxn modelId="{464945BA-A9DB-4B69-8038-CEFA953CFEB5}" srcId="{71003F81-0562-41CF-9BA6-867555E4FDDB}" destId="{45FE8655-1EF4-4775-B8FB-26953415480E}" srcOrd="1" destOrd="0" parTransId="{6577BA50-2231-4731-A407-3B950C8842FB}" sibTransId="{19F0FF3C-BE81-413C-8578-F0A45CD7AB93}"/>
    <dgm:cxn modelId="{8C88D247-76C6-4653-8111-7EE24813FF71}" type="presParOf" srcId="{EA28D361-8FFC-4F9D-B95A-352883AFCCCE}" destId="{06F07F3A-DAA3-4150-981C-1292860023A5}" srcOrd="0" destOrd="0" presId="urn:microsoft.com/office/officeart/2005/8/layout/hierarchy1"/>
    <dgm:cxn modelId="{9F458CED-2122-4451-8AB4-1CE4FE405B62}" type="presParOf" srcId="{06F07F3A-DAA3-4150-981C-1292860023A5}" destId="{A23D2772-2E83-4456-9A5A-13113BF1B9B5}" srcOrd="0" destOrd="0" presId="urn:microsoft.com/office/officeart/2005/8/layout/hierarchy1"/>
    <dgm:cxn modelId="{96DB2CB1-FA7D-486A-8E86-B5442146F903}" type="presParOf" srcId="{A23D2772-2E83-4456-9A5A-13113BF1B9B5}" destId="{F73D5417-5DDA-4844-9C69-C36D850E9570}" srcOrd="0" destOrd="0" presId="urn:microsoft.com/office/officeart/2005/8/layout/hierarchy1"/>
    <dgm:cxn modelId="{7DC145A8-D993-4BC5-B5E6-EAE86D9F8FEE}" type="presParOf" srcId="{A23D2772-2E83-4456-9A5A-13113BF1B9B5}" destId="{E60A0125-EB9A-4B86-A19B-FEC4E34AFA93}" srcOrd="1" destOrd="0" presId="urn:microsoft.com/office/officeart/2005/8/layout/hierarchy1"/>
    <dgm:cxn modelId="{8F11472C-80FD-4268-9933-16592CDA0C49}" type="presParOf" srcId="{06F07F3A-DAA3-4150-981C-1292860023A5}" destId="{03D1030F-CE52-4A55-A406-2367989DC8DC}" srcOrd="1" destOrd="0" presId="urn:microsoft.com/office/officeart/2005/8/layout/hierarchy1"/>
    <dgm:cxn modelId="{02873CD6-4E3A-41AD-9FEF-83B1CCE48D46}" type="presParOf" srcId="{EA28D361-8FFC-4F9D-B95A-352883AFCCCE}" destId="{EC2F682A-F7A7-4E49-B951-317D9309873A}" srcOrd="1" destOrd="0" presId="urn:microsoft.com/office/officeart/2005/8/layout/hierarchy1"/>
    <dgm:cxn modelId="{4439EC88-8257-4B68-BBFD-3FACFA5A8565}" type="presParOf" srcId="{EC2F682A-F7A7-4E49-B951-317D9309873A}" destId="{EF9AC991-EAEC-4260-81AA-674AD204A2A1}" srcOrd="0" destOrd="0" presId="urn:microsoft.com/office/officeart/2005/8/layout/hierarchy1"/>
    <dgm:cxn modelId="{900502F5-AB4B-44A3-B1FA-EFDD9A7B5342}" type="presParOf" srcId="{EF9AC991-EAEC-4260-81AA-674AD204A2A1}" destId="{418C3A65-0C01-4C7D-878E-6ED9062B3569}" srcOrd="0" destOrd="0" presId="urn:microsoft.com/office/officeart/2005/8/layout/hierarchy1"/>
    <dgm:cxn modelId="{DC307306-ECF4-4142-A247-75F2273CB779}" type="presParOf" srcId="{EF9AC991-EAEC-4260-81AA-674AD204A2A1}" destId="{468CED5B-77E5-475B-B432-75969E6A95F6}" srcOrd="1" destOrd="0" presId="urn:microsoft.com/office/officeart/2005/8/layout/hierarchy1"/>
    <dgm:cxn modelId="{8577C00C-D20D-40E3-9959-82E68EEB595C}" type="presParOf" srcId="{EC2F682A-F7A7-4E49-B951-317D9309873A}" destId="{9187416D-87DE-4B66-83C1-CA33BFF356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E36E8-CC58-4B8A-865D-E1932FE5A5F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815A786-DAD3-49B9-A0F9-33B319643780}">
      <dgm:prSet/>
      <dgm:spPr/>
      <dgm:t>
        <a:bodyPr/>
        <a:lstStyle/>
        <a:p>
          <a:r>
            <a:rPr lang="en-US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6 States</a:t>
          </a:r>
        </a:p>
      </dgm:t>
    </dgm:pt>
    <dgm:pt modelId="{E634AA22-6405-4F19-A206-4FB3BD3ECB81}" type="parTrans" cxnId="{D6A370A2-9204-4E82-9E9A-C353F423F9B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196E00A-580C-49D5-840C-5CD6F3AB8B22}" type="sibTrans" cxnId="{D6A370A2-9204-4E82-9E9A-C353F423F9B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30392812-D4FC-4E73-B1CE-935083589E61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8 Student Chapters</a:t>
          </a:r>
        </a:p>
      </dgm:t>
    </dgm:pt>
    <dgm:pt modelId="{BBB4C29F-AB4A-4FA7-9CBA-49A312A9843D}" type="parTrans" cxnId="{99B355E7-592D-4B54-A20A-ED6042F0B40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12FDB2F-27B5-4234-9868-13E6B4A2E0A9}" type="sibTrans" cxnId="{99B355E7-592D-4B54-A20A-ED6042F0B40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6FA825F-EA63-44D7-8600-2F1C7751D834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151 members in the community</a:t>
          </a:r>
        </a:p>
      </dgm:t>
    </dgm:pt>
    <dgm:pt modelId="{D52E2648-CE66-4197-8169-143480E5BC0D}" type="parTrans" cxnId="{4138086F-5AA2-40AE-95D5-82C48903E938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8C42AD1A-3469-4A0A-BE32-FA470DAB7092}" type="sibTrans" cxnId="{4138086F-5AA2-40AE-95D5-82C48903E938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0930A896-6C56-4298-875F-2282184C1DC3}" type="pres">
      <dgm:prSet presAssocID="{D05E36E8-CC58-4B8A-865D-E1932FE5A5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703D68-1DEB-4044-988F-4A34B46FBC6E}" type="pres">
      <dgm:prSet presAssocID="{5815A786-DAD3-49B9-A0F9-33B319643780}" presName="hierRoot1" presStyleCnt="0">
        <dgm:presLayoutVars>
          <dgm:hierBranch val="init"/>
        </dgm:presLayoutVars>
      </dgm:prSet>
      <dgm:spPr/>
    </dgm:pt>
    <dgm:pt modelId="{87917DBA-7E9E-4592-BC81-E9851F51162C}" type="pres">
      <dgm:prSet presAssocID="{5815A786-DAD3-49B9-A0F9-33B319643780}" presName="rootComposite1" presStyleCnt="0"/>
      <dgm:spPr/>
    </dgm:pt>
    <dgm:pt modelId="{2BBD3F0D-A9C9-4A58-84F2-58AF5EEF9EC5}" type="pres">
      <dgm:prSet presAssocID="{5815A786-DAD3-49B9-A0F9-33B319643780}" presName="rootText1" presStyleLbl="node0" presStyleIdx="0" presStyleCnt="3">
        <dgm:presLayoutVars>
          <dgm:chPref val="3"/>
        </dgm:presLayoutVars>
      </dgm:prSet>
      <dgm:spPr/>
    </dgm:pt>
    <dgm:pt modelId="{195F749A-7CF9-4519-86AD-127DE6978A67}" type="pres">
      <dgm:prSet presAssocID="{5815A786-DAD3-49B9-A0F9-33B319643780}" presName="rootConnector1" presStyleLbl="node1" presStyleIdx="0" presStyleCnt="0"/>
      <dgm:spPr/>
    </dgm:pt>
    <dgm:pt modelId="{BEA0D958-20F2-4A53-BEF6-F49495AB4EFB}" type="pres">
      <dgm:prSet presAssocID="{5815A786-DAD3-49B9-A0F9-33B319643780}" presName="hierChild2" presStyleCnt="0"/>
      <dgm:spPr/>
    </dgm:pt>
    <dgm:pt modelId="{1D78ADF9-B394-4FC6-839F-EE8A76E9C553}" type="pres">
      <dgm:prSet presAssocID="{5815A786-DAD3-49B9-A0F9-33B319643780}" presName="hierChild3" presStyleCnt="0"/>
      <dgm:spPr/>
    </dgm:pt>
    <dgm:pt modelId="{9196D27B-F6CB-4B56-B15F-309BA8346803}" type="pres">
      <dgm:prSet presAssocID="{30392812-D4FC-4E73-B1CE-935083589E61}" presName="hierRoot1" presStyleCnt="0">
        <dgm:presLayoutVars>
          <dgm:hierBranch val="init"/>
        </dgm:presLayoutVars>
      </dgm:prSet>
      <dgm:spPr/>
    </dgm:pt>
    <dgm:pt modelId="{65A51CC0-21F3-48B3-BBE0-29DEFEBCF7FF}" type="pres">
      <dgm:prSet presAssocID="{30392812-D4FC-4E73-B1CE-935083589E61}" presName="rootComposite1" presStyleCnt="0"/>
      <dgm:spPr/>
    </dgm:pt>
    <dgm:pt modelId="{4EF3E66B-D765-4EA1-B3DE-A4774B0ADFD9}" type="pres">
      <dgm:prSet presAssocID="{30392812-D4FC-4E73-B1CE-935083589E61}" presName="rootText1" presStyleLbl="node0" presStyleIdx="1" presStyleCnt="3">
        <dgm:presLayoutVars>
          <dgm:chPref val="3"/>
        </dgm:presLayoutVars>
      </dgm:prSet>
      <dgm:spPr/>
    </dgm:pt>
    <dgm:pt modelId="{A6E18E88-F20D-4FD0-976A-2F9DB9014821}" type="pres">
      <dgm:prSet presAssocID="{30392812-D4FC-4E73-B1CE-935083589E61}" presName="rootConnector1" presStyleLbl="node1" presStyleIdx="0" presStyleCnt="0"/>
      <dgm:spPr/>
    </dgm:pt>
    <dgm:pt modelId="{C4EC7C53-E9E9-4D76-B81D-E4623A505369}" type="pres">
      <dgm:prSet presAssocID="{30392812-D4FC-4E73-B1CE-935083589E61}" presName="hierChild2" presStyleCnt="0"/>
      <dgm:spPr/>
    </dgm:pt>
    <dgm:pt modelId="{201251C9-97A2-4ABF-BA96-EAA81B94725D}" type="pres">
      <dgm:prSet presAssocID="{30392812-D4FC-4E73-B1CE-935083589E61}" presName="hierChild3" presStyleCnt="0"/>
      <dgm:spPr/>
    </dgm:pt>
    <dgm:pt modelId="{0FEE3240-2250-4C5A-9C73-25687A574043}" type="pres">
      <dgm:prSet presAssocID="{56FA825F-EA63-44D7-8600-2F1C7751D834}" presName="hierRoot1" presStyleCnt="0">
        <dgm:presLayoutVars>
          <dgm:hierBranch val="init"/>
        </dgm:presLayoutVars>
      </dgm:prSet>
      <dgm:spPr/>
    </dgm:pt>
    <dgm:pt modelId="{B9375E09-FE2A-41C8-88C4-4D73391719CB}" type="pres">
      <dgm:prSet presAssocID="{56FA825F-EA63-44D7-8600-2F1C7751D834}" presName="rootComposite1" presStyleCnt="0"/>
      <dgm:spPr/>
    </dgm:pt>
    <dgm:pt modelId="{4EDB8FD6-45FD-4297-B36C-BF3DAACFD55D}" type="pres">
      <dgm:prSet presAssocID="{56FA825F-EA63-44D7-8600-2F1C7751D834}" presName="rootText1" presStyleLbl="node0" presStyleIdx="2" presStyleCnt="3">
        <dgm:presLayoutVars>
          <dgm:chPref val="3"/>
        </dgm:presLayoutVars>
      </dgm:prSet>
      <dgm:spPr/>
    </dgm:pt>
    <dgm:pt modelId="{7A29322C-2662-40FC-B9E3-31E941C79B55}" type="pres">
      <dgm:prSet presAssocID="{56FA825F-EA63-44D7-8600-2F1C7751D834}" presName="rootConnector1" presStyleLbl="node1" presStyleIdx="0" presStyleCnt="0"/>
      <dgm:spPr/>
    </dgm:pt>
    <dgm:pt modelId="{1C246080-64C4-49F3-95F4-30EA80D4307F}" type="pres">
      <dgm:prSet presAssocID="{56FA825F-EA63-44D7-8600-2F1C7751D834}" presName="hierChild2" presStyleCnt="0"/>
      <dgm:spPr/>
    </dgm:pt>
    <dgm:pt modelId="{FBEE1027-9BFC-4F03-A264-90E65D2155A6}" type="pres">
      <dgm:prSet presAssocID="{56FA825F-EA63-44D7-8600-2F1C7751D834}" presName="hierChild3" presStyleCnt="0"/>
      <dgm:spPr/>
    </dgm:pt>
  </dgm:ptLst>
  <dgm:cxnLst>
    <dgm:cxn modelId="{AFDF6A09-D225-4F54-991C-0B1D8E63DAE3}" type="presOf" srcId="{5815A786-DAD3-49B9-A0F9-33B319643780}" destId="{195F749A-7CF9-4519-86AD-127DE6978A67}" srcOrd="1" destOrd="0" presId="urn:microsoft.com/office/officeart/2009/3/layout/HorizontalOrganizationChart"/>
    <dgm:cxn modelId="{40AA552B-DF97-401E-BFFE-55C7BE04B7EF}" type="presOf" srcId="{30392812-D4FC-4E73-B1CE-935083589E61}" destId="{A6E18E88-F20D-4FD0-976A-2F9DB9014821}" srcOrd="1" destOrd="0" presId="urn:microsoft.com/office/officeart/2009/3/layout/HorizontalOrganizationChart"/>
    <dgm:cxn modelId="{39D9283C-ACF2-4EDD-8D1F-0291183F38FB}" type="presOf" srcId="{5815A786-DAD3-49B9-A0F9-33B319643780}" destId="{2BBD3F0D-A9C9-4A58-84F2-58AF5EEF9EC5}" srcOrd="0" destOrd="0" presId="urn:microsoft.com/office/officeart/2009/3/layout/HorizontalOrganizationChart"/>
    <dgm:cxn modelId="{4138086F-5AA2-40AE-95D5-82C48903E938}" srcId="{D05E36E8-CC58-4B8A-865D-E1932FE5A5FE}" destId="{56FA825F-EA63-44D7-8600-2F1C7751D834}" srcOrd="2" destOrd="0" parTransId="{D52E2648-CE66-4197-8169-143480E5BC0D}" sibTransId="{8C42AD1A-3469-4A0A-BE32-FA470DAB7092}"/>
    <dgm:cxn modelId="{CE2E1A8C-DF17-4513-AB14-BA4911041772}" type="presOf" srcId="{56FA825F-EA63-44D7-8600-2F1C7751D834}" destId="{4EDB8FD6-45FD-4297-B36C-BF3DAACFD55D}" srcOrd="0" destOrd="0" presId="urn:microsoft.com/office/officeart/2009/3/layout/HorizontalOrganizationChart"/>
    <dgm:cxn modelId="{D6A370A2-9204-4E82-9E9A-C353F423F9B9}" srcId="{D05E36E8-CC58-4B8A-865D-E1932FE5A5FE}" destId="{5815A786-DAD3-49B9-A0F9-33B319643780}" srcOrd="0" destOrd="0" parTransId="{E634AA22-6405-4F19-A206-4FB3BD3ECB81}" sibTransId="{A196E00A-580C-49D5-840C-5CD6F3AB8B22}"/>
    <dgm:cxn modelId="{9EDD45AE-948B-406D-AC14-1989E0C4D427}" type="presOf" srcId="{30392812-D4FC-4E73-B1CE-935083589E61}" destId="{4EF3E66B-D765-4EA1-B3DE-A4774B0ADFD9}" srcOrd="0" destOrd="0" presId="urn:microsoft.com/office/officeart/2009/3/layout/HorizontalOrganizationChart"/>
    <dgm:cxn modelId="{99B355E7-592D-4B54-A20A-ED6042F0B40C}" srcId="{D05E36E8-CC58-4B8A-865D-E1932FE5A5FE}" destId="{30392812-D4FC-4E73-B1CE-935083589E61}" srcOrd="1" destOrd="0" parTransId="{BBB4C29F-AB4A-4FA7-9CBA-49A312A9843D}" sibTransId="{612FDB2F-27B5-4234-9868-13E6B4A2E0A9}"/>
    <dgm:cxn modelId="{482793ED-9FA8-4606-8F81-4C68F97EBB6D}" type="presOf" srcId="{56FA825F-EA63-44D7-8600-2F1C7751D834}" destId="{7A29322C-2662-40FC-B9E3-31E941C79B55}" srcOrd="1" destOrd="0" presId="urn:microsoft.com/office/officeart/2009/3/layout/HorizontalOrganizationChart"/>
    <dgm:cxn modelId="{01A8B5FD-4A67-4D3F-8E86-1EF32D91D45A}" type="presOf" srcId="{D05E36E8-CC58-4B8A-865D-E1932FE5A5FE}" destId="{0930A896-6C56-4298-875F-2282184C1DC3}" srcOrd="0" destOrd="0" presId="urn:microsoft.com/office/officeart/2009/3/layout/HorizontalOrganizationChart"/>
    <dgm:cxn modelId="{270883E6-97C5-4ED2-85E6-A830CAFDCFD1}" type="presParOf" srcId="{0930A896-6C56-4298-875F-2282184C1DC3}" destId="{C7703D68-1DEB-4044-988F-4A34B46FBC6E}" srcOrd="0" destOrd="0" presId="urn:microsoft.com/office/officeart/2009/3/layout/HorizontalOrganizationChart"/>
    <dgm:cxn modelId="{941A06C9-F091-4751-8AA9-492ABA53B3BA}" type="presParOf" srcId="{C7703D68-1DEB-4044-988F-4A34B46FBC6E}" destId="{87917DBA-7E9E-4592-BC81-E9851F51162C}" srcOrd="0" destOrd="0" presId="urn:microsoft.com/office/officeart/2009/3/layout/HorizontalOrganizationChart"/>
    <dgm:cxn modelId="{6925ECFC-EE1B-4684-8B7C-7AA48FFB070F}" type="presParOf" srcId="{87917DBA-7E9E-4592-BC81-E9851F51162C}" destId="{2BBD3F0D-A9C9-4A58-84F2-58AF5EEF9EC5}" srcOrd="0" destOrd="0" presId="urn:microsoft.com/office/officeart/2009/3/layout/HorizontalOrganizationChart"/>
    <dgm:cxn modelId="{1949F1B8-E05D-4934-9420-098DC7C350F3}" type="presParOf" srcId="{87917DBA-7E9E-4592-BC81-E9851F51162C}" destId="{195F749A-7CF9-4519-86AD-127DE6978A67}" srcOrd="1" destOrd="0" presId="urn:microsoft.com/office/officeart/2009/3/layout/HorizontalOrganizationChart"/>
    <dgm:cxn modelId="{A34B2652-BDC7-45AE-95FF-0B2921BFB048}" type="presParOf" srcId="{C7703D68-1DEB-4044-988F-4A34B46FBC6E}" destId="{BEA0D958-20F2-4A53-BEF6-F49495AB4EFB}" srcOrd="1" destOrd="0" presId="urn:microsoft.com/office/officeart/2009/3/layout/HorizontalOrganizationChart"/>
    <dgm:cxn modelId="{760DF3D5-97F8-4BC3-AFB8-A838217C35CC}" type="presParOf" srcId="{C7703D68-1DEB-4044-988F-4A34B46FBC6E}" destId="{1D78ADF9-B394-4FC6-839F-EE8A76E9C553}" srcOrd="2" destOrd="0" presId="urn:microsoft.com/office/officeart/2009/3/layout/HorizontalOrganizationChart"/>
    <dgm:cxn modelId="{25A05E05-555C-48B5-8249-18753E421A02}" type="presParOf" srcId="{0930A896-6C56-4298-875F-2282184C1DC3}" destId="{9196D27B-F6CB-4B56-B15F-309BA8346803}" srcOrd="1" destOrd="0" presId="urn:microsoft.com/office/officeart/2009/3/layout/HorizontalOrganizationChart"/>
    <dgm:cxn modelId="{8D242300-26E3-48DE-9DBC-9FEF012F544E}" type="presParOf" srcId="{9196D27B-F6CB-4B56-B15F-309BA8346803}" destId="{65A51CC0-21F3-48B3-BBE0-29DEFEBCF7FF}" srcOrd="0" destOrd="0" presId="urn:microsoft.com/office/officeart/2009/3/layout/HorizontalOrganizationChart"/>
    <dgm:cxn modelId="{5A13D024-BB27-4356-B634-688F8CBFBBC8}" type="presParOf" srcId="{65A51CC0-21F3-48B3-BBE0-29DEFEBCF7FF}" destId="{4EF3E66B-D765-4EA1-B3DE-A4774B0ADFD9}" srcOrd="0" destOrd="0" presId="urn:microsoft.com/office/officeart/2009/3/layout/HorizontalOrganizationChart"/>
    <dgm:cxn modelId="{748736A1-79F1-45DB-8D03-216E6D798968}" type="presParOf" srcId="{65A51CC0-21F3-48B3-BBE0-29DEFEBCF7FF}" destId="{A6E18E88-F20D-4FD0-976A-2F9DB9014821}" srcOrd="1" destOrd="0" presId="urn:microsoft.com/office/officeart/2009/3/layout/HorizontalOrganizationChart"/>
    <dgm:cxn modelId="{28812993-2782-40AF-983C-2F32D0201DD7}" type="presParOf" srcId="{9196D27B-F6CB-4B56-B15F-309BA8346803}" destId="{C4EC7C53-E9E9-4D76-B81D-E4623A505369}" srcOrd="1" destOrd="0" presId="urn:microsoft.com/office/officeart/2009/3/layout/HorizontalOrganizationChart"/>
    <dgm:cxn modelId="{1287ABFD-3518-44C5-91B6-484033BCC46C}" type="presParOf" srcId="{9196D27B-F6CB-4B56-B15F-309BA8346803}" destId="{201251C9-97A2-4ABF-BA96-EAA81B94725D}" srcOrd="2" destOrd="0" presId="urn:microsoft.com/office/officeart/2009/3/layout/HorizontalOrganizationChart"/>
    <dgm:cxn modelId="{2AA29524-7F09-4B47-AE26-81CB0CCAFA7C}" type="presParOf" srcId="{0930A896-6C56-4298-875F-2282184C1DC3}" destId="{0FEE3240-2250-4C5A-9C73-25687A574043}" srcOrd="2" destOrd="0" presId="urn:microsoft.com/office/officeart/2009/3/layout/HorizontalOrganizationChart"/>
    <dgm:cxn modelId="{A49A9849-93B9-4B16-A482-52BA08255AA1}" type="presParOf" srcId="{0FEE3240-2250-4C5A-9C73-25687A574043}" destId="{B9375E09-FE2A-41C8-88C4-4D73391719CB}" srcOrd="0" destOrd="0" presId="urn:microsoft.com/office/officeart/2009/3/layout/HorizontalOrganizationChart"/>
    <dgm:cxn modelId="{4185CC86-BE4F-4768-9B4C-1474C4292132}" type="presParOf" srcId="{B9375E09-FE2A-41C8-88C4-4D73391719CB}" destId="{4EDB8FD6-45FD-4297-B36C-BF3DAACFD55D}" srcOrd="0" destOrd="0" presId="urn:microsoft.com/office/officeart/2009/3/layout/HorizontalOrganizationChart"/>
    <dgm:cxn modelId="{50F2105A-289C-4451-AE48-EA1123E7A0B5}" type="presParOf" srcId="{B9375E09-FE2A-41C8-88C4-4D73391719CB}" destId="{7A29322C-2662-40FC-B9E3-31E941C79B55}" srcOrd="1" destOrd="0" presId="urn:microsoft.com/office/officeart/2009/3/layout/HorizontalOrganizationChart"/>
    <dgm:cxn modelId="{149A3FB7-233D-483A-A998-F191F6FCF11F}" type="presParOf" srcId="{0FEE3240-2250-4C5A-9C73-25687A574043}" destId="{1C246080-64C4-49F3-95F4-30EA80D4307F}" srcOrd="1" destOrd="0" presId="urn:microsoft.com/office/officeart/2009/3/layout/HorizontalOrganizationChart"/>
    <dgm:cxn modelId="{79A4736F-C7CC-493D-8E16-33193EC757DB}" type="presParOf" srcId="{0FEE3240-2250-4C5A-9C73-25687A574043}" destId="{FBEE1027-9BFC-4F03-A264-90E65D2155A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E36E8-CC58-4B8A-865D-E1932FE5A5F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15A786-DAD3-49B9-A0F9-33B319643780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52 4-Y Inst.</a:t>
          </a:r>
        </a:p>
      </dgm:t>
    </dgm:pt>
    <dgm:pt modelId="{E634AA22-6405-4F19-A206-4FB3BD3ECB81}" type="parTrans" cxnId="{D6A370A2-9204-4E82-9E9A-C353F423F9B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196E00A-580C-49D5-840C-5CD6F3AB8B22}" type="sibTrans" cxnId="{D6A370A2-9204-4E82-9E9A-C353F423F9B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30392812-D4FC-4E73-B1CE-935083589E61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773 Bachelors</a:t>
          </a:r>
        </a:p>
      </dgm:t>
    </dgm:pt>
    <dgm:pt modelId="{BBB4C29F-AB4A-4FA7-9CBA-49A312A9843D}" type="parTrans" cxnId="{99B355E7-592D-4B54-A20A-ED6042F0B40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612FDB2F-27B5-4234-9868-13E6B4A2E0A9}" type="sibTrans" cxnId="{99B355E7-592D-4B54-A20A-ED6042F0B40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56FA825F-EA63-44D7-8600-2F1C7751D834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81 Doctoral</a:t>
          </a:r>
        </a:p>
      </dgm:t>
    </dgm:pt>
    <dgm:pt modelId="{D52E2648-CE66-4197-8169-143480E5BC0D}" type="parTrans" cxnId="{4138086F-5AA2-40AE-95D5-82C48903E938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8C42AD1A-3469-4A0A-BE32-FA470DAB7092}" type="sibTrans" cxnId="{4138086F-5AA2-40AE-95D5-82C48903E938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0930A896-6C56-4298-875F-2282184C1DC3}" type="pres">
      <dgm:prSet presAssocID="{D05E36E8-CC58-4B8A-865D-E1932FE5A5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703D68-1DEB-4044-988F-4A34B46FBC6E}" type="pres">
      <dgm:prSet presAssocID="{5815A786-DAD3-49B9-A0F9-33B319643780}" presName="hierRoot1" presStyleCnt="0">
        <dgm:presLayoutVars>
          <dgm:hierBranch val="init"/>
        </dgm:presLayoutVars>
      </dgm:prSet>
      <dgm:spPr/>
    </dgm:pt>
    <dgm:pt modelId="{87917DBA-7E9E-4592-BC81-E9851F51162C}" type="pres">
      <dgm:prSet presAssocID="{5815A786-DAD3-49B9-A0F9-33B319643780}" presName="rootComposite1" presStyleCnt="0"/>
      <dgm:spPr/>
    </dgm:pt>
    <dgm:pt modelId="{2BBD3F0D-A9C9-4A58-84F2-58AF5EEF9EC5}" type="pres">
      <dgm:prSet presAssocID="{5815A786-DAD3-49B9-A0F9-33B319643780}" presName="rootText1" presStyleLbl="node0" presStyleIdx="0" presStyleCnt="3">
        <dgm:presLayoutVars>
          <dgm:chPref val="3"/>
        </dgm:presLayoutVars>
      </dgm:prSet>
      <dgm:spPr/>
    </dgm:pt>
    <dgm:pt modelId="{195F749A-7CF9-4519-86AD-127DE6978A67}" type="pres">
      <dgm:prSet presAssocID="{5815A786-DAD3-49B9-A0F9-33B319643780}" presName="rootConnector1" presStyleLbl="node1" presStyleIdx="0" presStyleCnt="0"/>
      <dgm:spPr/>
    </dgm:pt>
    <dgm:pt modelId="{BEA0D958-20F2-4A53-BEF6-F49495AB4EFB}" type="pres">
      <dgm:prSet presAssocID="{5815A786-DAD3-49B9-A0F9-33B319643780}" presName="hierChild2" presStyleCnt="0"/>
      <dgm:spPr/>
    </dgm:pt>
    <dgm:pt modelId="{1D78ADF9-B394-4FC6-839F-EE8A76E9C553}" type="pres">
      <dgm:prSet presAssocID="{5815A786-DAD3-49B9-A0F9-33B319643780}" presName="hierChild3" presStyleCnt="0"/>
      <dgm:spPr/>
    </dgm:pt>
    <dgm:pt modelId="{9196D27B-F6CB-4B56-B15F-309BA8346803}" type="pres">
      <dgm:prSet presAssocID="{30392812-D4FC-4E73-B1CE-935083589E61}" presName="hierRoot1" presStyleCnt="0">
        <dgm:presLayoutVars>
          <dgm:hierBranch val="init"/>
        </dgm:presLayoutVars>
      </dgm:prSet>
      <dgm:spPr/>
    </dgm:pt>
    <dgm:pt modelId="{65A51CC0-21F3-48B3-BBE0-29DEFEBCF7FF}" type="pres">
      <dgm:prSet presAssocID="{30392812-D4FC-4E73-B1CE-935083589E61}" presName="rootComposite1" presStyleCnt="0"/>
      <dgm:spPr/>
    </dgm:pt>
    <dgm:pt modelId="{4EF3E66B-D765-4EA1-B3DE-A4774B0ADFD9}" type="pres">
      <dgm:prSet presAssocID="{30392812-D4FC-4E73-B1CE-935083589E61}" presName="rootText1" presStyleLbl="node0" presStyleIdx="1" presStyleCnt="3">
        <dgm:presLayoutVars>
          <dgm:chPref val="3"/>
        </dgm:presLayoutVars>
      </dgm:prSet>
      <dgm:spPr/>
    </dgm:pt>
    <dgm:pt modelId="{A6E18E88-F20D-4FD0-976A-2F9DB9014821}" type="pres">
      <dgm:prSet presAssocID="{30392812-D4FC-4E73-B1CE-935083589E61}" presName="rootConnector1" presStyleLbl="node1" presStyleIdx="0" presStyleCnt="0"/>
      <dgm:spPr/>
    </dgm:pt>
    <dgm:pt modelId="{C4EC7C53-E9E9-4D76-B81D-E4623A505369}" type="pres">
      <dgm:prSet presAssocID="{30392812-D4FC-4E73-B1CE-935083589E61}" presName="hierChild2" presStyleCnt="0"/>
      <dgm:spPr/>
    </dgm:pt>
    <dgm:pt modelId="{201251C9-97A2-4ABF-BA96-EAA81B94725D}" type="pres">
      <dgm:prSet presAssocID="{30392812-D4FC-4E73-B1CE-935083589E61}" presName="hierChild3" presStyleCnt="0"/>
      <dgm:spPr/>
    </dgm:pt>
    <dgm:pt modelId="{0FEE3240-2250-4C5A-9C73-25687A574043}" type="pres">
      <dgm:prSet presAssocID="{56FA825F-EA63-44D7-8600-2F1C7751D834}" presName="hierRoot1" presStyleCnt="0">
        <dgm:presLayoutVars>
          <dgm:hierBranch val="init"/>
        </dgm:presLayoutVars>
      </dgm:prSet>
      <dgm:spPr/>
    </dgm:pt>
    <dgm:pt modelId="{B9375E09-FE2A-41C8-88C4-4D73391719CB}" type="pres">
      <dgm:prSet presAssocID="{56FA825F-EA63-44D7-8600-2F1C7751D834}" presName="rootComposite1" presStyleCnt="0"/>
      <dgm:spPr/>
    </dgm:pt>
    <dgm:pt modelId="{4EDB8FD6-45FD-4297-B36C-BF3DAACFD55D}" type="pres">
      <dgm:prSet presAssocID="{56FA825F-EA63-44D7-8600-2F1C7751D834}" presName="rootText1" presStyleLbl="node0" presStyleIdx="2" presStyleCnt="3">
        <dgm:presLayoutVars>
          <dgm:chPref val="3"/>
        </dgm:presLayoutVars>
      </dgm:prSet>
      <dgm:spPr/>
    </dgm:pt>
    <dgm:pt modelId="{7A29322C-2662-40FC-B9E3-31E941C79B55}" type="pres">
      <dgm:prSet presAssocID="{56FA825F-EA63-44D7-8600-2F1C7751D834}" presName="rootConnector1" presStyleLbl="node1" presStyleIdx="0" presStyleCnt="0"/>
      <dgm:spPr/>
    </dgm:pt>
    <dgm:pt modelId="{1C246080-64C4-49F3-95F4-30EA80D4307F}" type="pres">
      <dgm:prSet presAssocID="{56FA825F-EA63-44D7-8600-2F1C7751D834}" presName="hierChild2" presStyleCnt="0"/>
      <dgm:spPr/>
    </dgm:pt>
    <dgm:pt modelId="{FBEE1027-9BFC-4F03-A264-90E65D2155A6}" type="pres">
      <dgm:prSet presAssocID="{56FA825F-EA63-44D7-8600-2F1C7751D834}" presName="hierChild3" presStyleCnt="0"/>
      <dgm:spPr/>
    </dgm:pt>
  </dgm:ptLst>
  <dgm:cxnLst>
    <dgm:cxn modelId="{AFDF6A09-D225-4F54-991C-0B1D8E63DAE3}" type="presOf" srcId="{5815A786-DAD3-49B9-A0F9-33B319643780}" destId="{195F749A-7CF9-4519-86AD-127DE6978A67}" srcOrd="1" destOrd="0" presId="urn:microsoft.com/office/officeart/2009/3/layout/HorizontalOrganizationChart"/>
    <dgm:cxn modelId="{40AA552B-DF97-401E-BFFE-55C7BE04B7EF}" type="presOf" srcId="{30392812-D4FC-4E73-B1CE-935083589E61}" destId="{A6E18E88-F20D-4FD0-976A-2F9DB9014821}" srcOrd="1" destOrd="0" presId="urn:microsoft.com/office/officeart/2009/3/layout/HorizontalOrganizationChart"/>
    <dgm:cxn modelId="{39D9283C-ACF2-4EDD-8D1F-0291183F38FB}" type="presOf" srcId="{5815A786-DAD3-49B9-A0F9-33B319643780}" destId="{2BBD3F0D-A9C9-4A58-84F2-58AF5EEF9EC5}" srcOrd="0" destOrd="0" presId="urn:microsoft.com/office/officeart/2009/3/layout/HorizontalOrganizationChart"/>
    <dgm:cxn modelId="{4138086F-5AA2-40AE-95D5-82C48903E938}" srcId="{D05E36E8-CC58-4B8A-865D-E1932FE5A5FE}" destId="{56FA825F-EA63-44D7-8600-2F1C7751D834}" srcOrd="2" destOrd="0" parTransId="{D52E2648-CE66-4197-8169-143480E5BC0D}" sibTransId="{8C42AD1A-3469-4A0A-BE32-FA470DAB7092}"/>
    <dgm:cxn modelId="{CE2E1A8C-DF17-4513-AB14-BA4911041772}" type="presOf" srcId="{56FA825F-EA63-44D7-8600-2F1C7751D834}" destId="{4EDB8FD6-45FD-4297-B36C-BF3DAACFD55D}" srcOrd="0" destOrd="0" presId="urn:microsoft.com/office/officeart/2009/3/layout/HorizontalOrganizationChart"/>
    <dgm:cxn modelId="{D6A370A2-9204-4E82-9E9A-C353F423F9B9}" srcId="{D05E36E8-CC58-4B8A-865D-E1932FE5A5FE}" destId="{5815A786-DAD3-49B9-A0F9-33B319643780}" srcOrd="0" destOrd="0" parTransId="{E634AA22-6405-4F19-A206-4FB3BD3ECB81}" sibTransId="{A196E00A-580C-49D5-840C-5CD6F3AB8B22}"/>
    <dgm:cxn modelId="{9EDD45AE-948B-406D-AC14-1989E0C4D427}" type="presOf" srcId="{30392812-D4FC-4E73-B1CE-935083589E61}" destId="{4EF3E66B-D765-4EA1-B3DE-A4774B0ADFD9}" srcOrd="0" destOrd="0" presId="urn:microsoft.com/office/officeart/2009/3/layout/HorizontalOrganizationChart"/>
    <dgm:cxn modelId="{99B355E7-592D-4B54-A20A-ED6042F0B40C}" srcId="{D05E36E8-CC58-4B8A-865D-E1932FE5A5FE}" destId="{30392812-D4FC-4E73-B1CE-935083589E61}" srcOrd="1" destOrd="0" parTransId="{BBB4C29F-AB4A-4FA7-9CBA-49A312A9843D}" sibTransId="{612FDB2F-27B5-4234-9868-13E6B4A2E0A9}"/>
    <dgm:cxn modelId="{482793ED-9FA8-4606-8F81-4C68F97EBB6D}" type="presOf" srcId="{56FA825F-EA63-44D7-8600-2F1C7751D834}" destId="{7A29322C-2662-40FC-B9E3-31E941C79B55}" srcOrd="1" destOrd="0" presId="urn:microsoft.com/office/officeart/2009/3/layout/HorizontalOrganizationChart"/>
    <dgm:cxn modelId="{01A8B5FD-4A67-4D3F-8E86-1EF32D91D45A}" type="presOf" srcId="{D05E36E8-CC58-4B8A-865D-E1932FE5A5FE}" destId="{0930A896-6C56-4298-875F-2282184C1DC3}" srcOrd="0" destOrd="0" presId="urn:microsoft.com/office/officeart/2009/3/layout/HorizontalOrganizationChart"/>
    <dgm:cxn modelId="{270883E6-97C5-4ED2-85E6-A830CAFDCFD1}" type="presParOf" srcId="{0930A896-6C56-4298-875F-2282184C1DC3}" destId="{C7703D68-1DEB-4044-988F-4A34B46FBC6E}" srcOrd="0" destOrd="0" presId="urn:microsoft.com/office/officeart/2009/3/layout/HorizontalOrganizationChart"/>
    <dgm:cxn modelId="{941A06C9-F091-4751-8AA9-492ABA53B3BA}" type="presParOf" srcId="{C7703D68-1DEB-4044-988F-4A34B46FBC6E}" destId="{87917DBA-7E9E-4592-BC81-E9851F51162C}" srcOrd="0" destOrd="0" presId="urn:microsoft.com/office/officeart/2009/3/layout/HorizontalOrganizationChart"/>
    <dgm:cxn modelId="{6925ECFC-EE1B-4684-8B7C-7AA48FFB070F}" type="presParOf" srcId="{87917DBA-7E9E-4592-BC81-E9851F51162C}" destId="{2BBD3F0D-A9C9-4A58-84F2-58AF5EEF9EC5}" srcOrd="0" destOrd="0" presId="urn:microsoft.com/office/officeart/2009/3/layout/HorizontalOrganizationChart"/>
    <dgm:cxn modelId="{1949F1B8-E05D-4934-9420-098DC7C350F3}" type="presParOf" srcId="{87917DBA-7E9E-4592-BC81-E9851F51162C}" destId="{195F749A-7CF9-4519-86AD-127DE6978A67}" srcOrd="1" destOrd="0" presId="urn:microsoft.com/office/officeart/2009/3/layout/HorizontalOrganizationChart"/>
    <dgm:cxn modelId="{A34B2652-BDC7-45AE-95FF-0B2921BFB048}" type="presParOf" srcId="{C7703D68-1DEB-4044-988F-4A34B46FBC6E}" destId="{BEA0D958-20F2-4A53-BEF6-F49495AB4EFB}" srcOrd="1" destOrd="0" presId="urn:microsoft.com/office/officeart/2009/3/layout/HorizontalOrganizationChart"/>
    <dgm:cxn modelId="{760DF3D5-97F8-4BC3-AFB8-A838217C35CC}" type="presParOf" srcId="{C7703D68-1DEB-4044-988F-4A34B46FBC6E}" destId="{1D78ADF9-B394-4FC6-839F-EE8A76E9C553}" srcOrd="2" destOrd="0" presId="urn:microsoft.com/office/officeart/2009/3/layout/HorizontalOrganizationChart"/>
    <dgm:cxn modelId="{25A05E05-555C-48B5-8249-18753E421A02}" type="presParOf" srcId="{0930A896-6C56-4298-875F-2282184C1DC3}" destId="{9196D27B-F6CB-4B56-B15F-309BA8346803}" srcOrd="1" destOrd="0" presId="urn:microsoft.com/office/officeart/2009/3/layout/HorizontalOrganizationChart"/>
    <dgm:cxn modelId="{8D242300-26E3-48DE-9DBC-9FEF012F544E}" type="presParOf" srcId="{9196D27B-F6CB-4B56-B15F-309BA8346803}" destId="{65A51CC0-21F3-48B3-BBE0-29DEFEBCF7FF}" srcOrd="0" destOrd="0" presId="urn:microsoft.com/office/officeart/2009/3/layout/HorizontalOrganizationChart"/>
    <dgm:cxn modelId="{5A13D024-BB27-4356-B634-688F8CBFBBC8}" type="presParOf" srcId="{65A51CC0-21F3-48B3-BBE0-29DEFEBCF7FF}" destId="{4EF3E66B-D765-4EA1-B3DE-A4774B0ADFD9}" srcOrd="0" destOrd="0" presId="urn:microsoft.com/office/officeart/2009/3/layout/HorizontalOrganizationChart"/>
    <dgm:cxn modelId="{748736A1-79F1-45DB-8D03-216E6D798968}" type="presParOf" srcId="{65A51CC0-21F3-48B3-BBE0-29DEFEBCF7FF}" destId="{A6E18E88-F20D-4FD0-976A-2F9DB9014821}" srcOrd="1" destOrd="0" presId="urn:microsoft.com/office/officeart/2009/3/layout/HorizontalOrganizationChart"/>
    <dgm:cxn modelId="{28812993-2782-40AF-983C-2F32D0201DD7}" type="presParOf" srcId="{9196D27B-F6CB-4B56-B15F-309BA8346803}" destId="{C4EC7C53-E9E9-4D76-B81D-E4623A505369}" srcOrd="1" destOrd="0" presId="urn:microsoft.com/office/officeart/2009/3/layout/HorizontalOrganizationChart"/>
    <dgm:cxn modelId="{1287ABFD-3518-44C5-91B6-484033BCC46C}" type="presParOf" srcId="{9196D27B-F6CB-4B56-B15F-309BA8346803}" destId="{201251C9-97A2-4ABF-BA96-EAA81B94725D}" srcOrd="2" destOrd="0" presId="urn:microsoft.com/office/officeart/2009/3/layout/HorizontalOrganizationChart"/>
    <dgm:cxn modelId="{2AA29524-7F09-4B47-AE26-81CB0CCAFA7C}" type="presParOf" srcId="{0930A896-6C56-4298-875F-2282184C1DC3}" destId="{0FEE3240-2250-4C5A-9C73-25687A574043}" srcOrd="2" destOrd="0" presId="urn:microsoft.com/office/officeart/2009/3/layout/HorizontalOrganizationChart"/>
    <dgm:cxn modelId="{A49A9849-93B9-4B16-A482-52BA08255AA1}" type="presParOf" srcId="{0FEE3240-2250-4C5A-9C73-25687A574043}" destId="{B9375E09-FE2A-41C8-88C4-4D73391719CB}" srcOrd="0" destOrd="0" presId="urn:microsoft.com/office/officeart/2009/3/layout/HorizontalOrganizationChart"/>
    <dgm:cxn modelId="{4185CC86-BE4F-4768-9B4C-1474C4292132}" type="presParOf" srcId="{B9375E09-FE2A-41C8-88C4-4D73391719CB}" destId="{4EDB8FD6-45FD-4297-B36C-BF3DAACFD55D}" srcOrd="0" destOrd="0" presId="urn:microsoft.com/office/officeart/2009/3/layout/HorizontalOrganizationChart"/>
    <dgm:cxn modelId="{50F2105A-289C-4451-AE48-EA1123E7A0B5}" type="presParOf" srcId="{B9375E09-FE2A-41C8-88C4-4D73391719CB}" destId="{7A29322C-2662-40FC-B9E3-31E941C79B55}" srcOrd="1" destOrd="0" presId="urn:microsoft.com/office/officeart/2009/3/layout/HorizontalOrganizationChart"/>
    <dgm:cxn modelId="{149A3FB7-233D-483A-A998-F191F6FCF11F}" type="presParOf" srcId="{0FEE3240-2250-4C5A-9C73-25687A574043}" destId="{1C246080-64C4-49F3-95F4-30EA80D4307F}" srcOrd="1" destOrd="0" presId="urn:microsoft.com/office/officeart/2009/3/layout/HorizontalOrganizationChart"/>
    <dgm:cxn modelId="{79A4736F-C7CC-493D-8E16-33193EC757DB}" type="presParOf" srcId="{0FEE3240-2250-4C5A-9C73-25687A574043}" destId="{FBEE1027-9BFC-4F03-A264-90E65D2155A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E36E8-CC58-4B8A-865D-E1932FE5A5FE}" type="doc">
      <dgm:prSet loTypeId="urn:microsoft.com/office/officeart/2005/8/layout/vProcess5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15A786-DAD3-49B9-A0F9-33B319643780}">
      <dgm:prSet/>
      <dgm:spPr/>
      <dgm:t>
        <a:bodyPr/>
        <a:lstStyle/>
        <a:p>
          <a:r>
            <a:rPr lang="en-US">
              <a:latin typeface="Amasis MT Pro Medium" panose="02040604050005020304" pitchFamily="18" charset="0"/>
            </a:rPr>
            <a:t>143 Total Participants</a:t>
          </a:r>
        </a:p>
      </dgm:t>
    </dgm:pt>
    <dgm:pt modelId="{E634AA22-6405-4F19-A206-4FB3BD3ECB81}" type="parTrans" cxnId="{D6A370A2-9204-4E82-9E9A-C353F423F9B9}">
      <dgm:prSet/>
      <dgm:spPr/>
      <dgm:t>
        <a:bodyPr/>
        <a:lstStyle/>
        <a:p>
          <a:endParaRPr lang="en-US"/>
        </a:p>
      </dgm:t>
    </dgm:pt>
    <dgm:pt modelId="{A196E00A-580C-49D5-840C-5CD6F3AB8B22}" type="sibTrans" cxnId="{D6A370A2-9204-4E82-9E9A-C353F423F9B9}">
      <dgm:prSet/>
      <dgm:spPr/>
      <dgm:t>
        <a:bodyPr/>
        <a:lstStyle/>
        <a:p>
          <a:endParaRPr lang="en-US"/>
        </a:p>
      </dgm:t>
    </dgm:pt>
    <dgm:pt modelId="{30392812-D4FC-4E73-B1CE-935083589E61}">
      <dgm:prSet/>
      <dgm:spPr/>
      <dgm:t>
        <a:bodyPr/>
        <a:lstStyle/>
        <a:p>
          <a:r>
            <a:rPr lang="en-US">
              <a:latin typeface="Amasis MT Pro Medium" panose="02040604050005020304" pitchFamily="18" charset="0"/>
            </a:rPr>
            <a:t>16 institutions with submitted talks</a:t>
          </a:r>
        </a:p>
      </dgm:t>
    </dgm:pt>
    <dgm:pt modelId="{BBB4C29F-AB4A-4FA7-9CBA-49A312A9843D}" type="parTrans" cxnId="{99B355E7-592D-4B54-A20A-ED6042F0B40C}">
      <dgm:prSet/>
      <dgm:spPr/>
      <dgm:t>
        <a:bodyPr/>
        <a:lstStyle/>
        <a:p>
          <a:endParaRPr lang="en-US"/>
        </a:p>
      </dgm:t>
    </dgm:pt>
    <dgm:pt modelId="{612FDB2F-27B5-4234-9868-13E6B4A2E0A9}" type="sibTrans" cxnId="{99B355E7-592D-4B54-A20A-ED6042F0B40C}">
      <dgm:prSet/>
      <dgm:spPr/>
      <dgm:t>
        <a:bodyPr/>
        <a:lstStyle/>
        <a:p>
          <a:endParaRPr lang="en-US"/>
        </a:p>
      </dgm:t>
    </dgm:pt>
    <dgm:pt modelId="{56FA825F-EA63-44D7-8600-2F1C7751D834}">
      <dgm:prSet/>
      <dgm:spPr/>
      <dgm:t>
        <a:bodyPr/>
        <a:lstStyle/>
        <a:p>
          <a:r>
            <a:rPr lang="en-US">
              <a:latin typeface="Amasis MT Pro Medium" panose="02040604050005020304" pitchFamily="18" charset="0"/>
            </a:rPr>
            <a:t>Representation from all states in the region</a:t>
          </a:r>
        </a:p>
      </dgm:t>
    </dgm:pt>
    <dgm:pt modelId="{D52E2648-CE66-4197-8169-143480E5BC0D}" type="parTrans" cxnId="{4138086F-5AA2-40AE-95D5-82C48903E938}">
      <dgm:prSet/>
      <dgm:spPr/>
      <dgm:t>
        <a:bodyPr/>
        <a:lstStyle/>
        <a:p>
          <a:endParaRPr lang="en-US"/>
        </a:p>
      </dgm:t>
    </dgm:pt>
    <dgm:pt modelId="{8C42AD1A-3469-4A0A-BE32-FA470DAB7092}" type="sibTrans" cxnId="{4138086F-5AA2-40AE-95D5-82C48903E938}">
      <dgm:prSet/>
      <dgm:spPr/>
      <dgm:t>
        <a:bodyPr/>
        <a:lstStyle/>
        <a:p>
          <a:endParaRPr lang="en-US"/>
        </a:p>
      </dgm:t>
    </dgm:pt>
    <dgm:pt modelId="{071F50B9-76DA-4C35-AB71-8207FA6F9524}" type="pres">
      <dgm:prSet presAssocID="{D05E36E8-CC58-4B8A-865D-E1932FE5A5FE}" presName="outerComposite" presStyleCnt="0">
        <dgm:presLayoutVars>
          <dgm:chMax val="5"/>
          <dgm:dir/>
          <dgm:resizeHandles val="exact"/>
        </dgm:presLayoutVars>
      </dgm:prSet>
      <dgm:spPr/>
    </dgm:pt>
    <dgm:pt modelId="{2E032E7B-A0A7-4E37-A69D-6951EB93C7F7}" type="pres">
      <dgm:prSet presAssocID="{D05E36E8-CC58-4B8A-865D-E1932FE5A5FE}" presName="dummyMaxCanvas" presStyleCnt="0">
        <dgm:presLayoutVars/>
      </dgm:prSet>
      <dgm:spPr/>
    </dgm:pt>
    <dgm:pt modelId="{6137E1EA-668F-4F7B-8DBB-7B97ADBB9F05}" type="pres">
      <dgm:prSet presAssocID="{D05E36E8-CC58-4B8A-865D-E1932FE5A5FE}" presName="ThreeNodes_1" presStyleLbl="node1" presStyleIdx="0" presStyleCnt="3">
        <dgm:presLayoutVars>
          <dgm:bulletEnabled val="1"/>
        </dgm:presLayoutVars>
      </dgm:prSet>
      <dgm:spPr/>
    </dgm:pt>
    <dgm:pt modelId="{5EDAC338-3782-4EA5-B128-7B91E6018EB0}" type="pres">
      <dgm:prSet presAssocID="{D05E36E8-CC58-4B8A-865D-E1932FE5A5FE}" presName="ThreeNodes_2" presStyleLbl="node1" presStyleIdx="1" presStyleCnt="3">
        <dgm:presLayoutVars>
          <dgm:bulletEnabled val="1"/>
        </dgm:presLayoutVars>
      </dgm:prSet>
      <dgm:spPr/>
    </dgm:pt>
    <dgm:pt modelId="{D78B58E7-9856-4A82-9502-7BFECEC32FCD}" type="pres">
      <dgm:prSet presAssocID="{D05E36E8-CC58-4B8A-865D-E1932FE5A5FE}" presName="ThreeNodes_3" presStyleLbl="node1" presStyleIdx="2" presStyleCnt="3">
        <dgm:presLayoutVars>
          <dgm:bulletEnabled val="1"/>
        </dgm:presLayoutVars>
      </dgm:prSet>
      <dgm:spPr/>
    </dgm:pt>
    <dgm:pt modelId="{5ECDD609-29A8-4CA6-A6DA-A28EEE5D3617}" type="pres">
      <dgm:prSet presAssocID="{D05E36E8-CC58-4B8A-865D-E1932FE5A5FE}" presName="ThreeConn_1-2" presStyleLbl="fgAccFollowNode1" presStyleIdx="0" presStyleCnt="2">
        <dgm:presLayoutVars>
          <dgm:bulletEnabled val="1"/>
        </dgm:presLayoutVars>
      </dgm:prSet>
      <dgm:spPr/>
    </dgm:pt>
    <dgm:pt modelId="{88BC2831-F9C7-46F9-BB78-C21F9450BA3F}" type="pres">
      <dgm:prSet presAssocID="{D05E36E8-CC58-4B8A-865D-E1932FE5A5FE}" presName="ThreeConn_2-3" presStyleLbl="fgAccFollowNode1" presStyleIdx="1" presStyleCnt="2">
        <dgm:presLayoutVars>
          <dgm:bulletEnabled val="1"/>
        </dgm:presLayoutVars>
      </dgm:prSet>
      <dgm:spPr/>
    </dgm:pt>
    <dgm:pt modelId="{DC530A27-DFCC-4AB6-8D44-0057CD518770}" type="pres">
      <dgm:prSet presAssocID="{D05E36E8-CC58-4B8A-865D-E1932FE5A5FE}" presName="ThreeNodes_1_text" presStyleLbl="node1" presStyleIdx="2" presStyleCnt="3">
        <dgm:presLayoutVars>
          <dgm:bulletEnabled val="1"/>
        </dgm:presLayoutVars>
      </dgm:prSet>
      <dgm:spPr/>
    </dgm:pt>
    <dgm:pt modelId="{C4040DE2-D2BF-4ECB-8309-16BD2D8A93B7}" type="pres">
      <dgm:prSet presAssocID="{D05E36E8-CC58-4B8A-865D-E1932FE5A5FE}" presName="ThreeNodes_2_text" presStyleLbl="node1" presStyleIdx="2" presStyleCnt="3">
        <dgm:presLayoutVars>
          <dgm:bulletEnabled val="1"/>
        </dgm:presLayoutVars>
      </dgm:prSet>
      <dgm:spPr/>
    </dgm:pt>
    <dgm:pt modelId="{8ACB807A-6DA9-4583-B2C6-B55B8C75F91F}" type="pres">
      <dgm:prSet presAssocID="{D05E36E8-CC58-4B8A-865D-E1932FE5A5F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43A10F-C35A-4125-BFC9-DDF603289F0E}" type="presOf" srcId="{5815A786-DAD3-49B9-A0F9-33B319643780}" destId="{6137E1EA-668F-4F7B-8DBB-7B97ADBB9F05}" srcOrd="0" destOrd="0" presId="urn:microsoft.com/office/officeart/2005/8/layout/vProcess5"/>
    <dgm:cxn modelId="{E4EDD810-4F95-4944-93B8-23B2DA67653D}" type="presOf" srcId="{A196E00A-580C-49D5-840C-5CD6F3AB8B22}" destId="{5ECDD609-29A8-4CA6-A6DA-A28EEE5D3617}" srcOrd="0" destOrd="0" presId="urn:microsoft.com/office/officeart/2005/8/layout/vProcess5"/>
    <dgm:cxn modelId="{BA6B6F1C-287C-4E54-A938-289F12BFF7F7}" type="presOf" srcId="{D05E36E8-CC58-4B8A-865D-E1932FE5A5FE}" destId="{071F50B9-76DA-4C35-AB71-8207FA6F9524}" srcOrd="0" destOrd="0" presId="urn:microsoft.com/office/officeart/2005/8/layout/vProcess5"/>
    <dgm:cxn modelId="{8420CA64-BAE3-4E4D-882D-22400CAED886}" type="presOf" srcId="{30392812-D4FC-4E73-B1CE-935083589E61}" destId="{5EDAC338-3782-4EA5-B128-7B91E6018EB0}" srcOrd="0" destOrd="0" presId="urn:microsoft.com/office/officeart/2005/8/layout/vProcess5"/>
    <dgm:cxn modelId="{4138086F-5AA2-40AE-95D5-82C48903E938}" srcId="{D05E36E8-CC58-4B8A-865D-E1932FE5A5FE}" destId="{56FA825F-EA63-44D7-8600-2F1C7751D834}" srcOrd="2" destOrd="0" parTransId="{D52E2648-CE66-4197-8169-143480E5BC0D}" sibTransId="{8C42AD1A-3469-4A0A-BE32-FA470DAB7092}"/>
    <dgm:cxn modelId="{65F47583-C678-40D0-BDF9-2EC2EFBEFB4A}" type="presOf" srcId="{56FA825F-EA63-44D7-8600-2F1C7751D834}" destId="{D78B58E7-9856-4A82-9502-7BFECEC32FCD}" srcOrd="0" destOrd="0" presId="urn:microsoft.com/office/officeart/2005/8/layout/vProcess5"/>
    <dgm:cxn modelId="{DE2CA3A0-1EF8-4234-BC1A-C9A6126D6CC6}" type="presOf" srcId="{56FA825F-EA63-44D7-8600-2F1C7751D834}" destId="{8ACB807A-6DA9-4583-B2C6-B55B8C75F91F}" srcOrd="1" destOrd="0" presId="urn:microsoft.com/office/officeart/2005/8/layout/vProcess5"/>
    <dgm:cxn modelId="{D6A370A2-9204-4E82-9E9A-C353F423F9B9}" srcId="{D05E36E8-CC58-4B8A-865D-E1932FE5A5FE}" destId="{5815A786-DAD3-49B9-A0F9-33B319643780}" srcOrd="0" destOrd="0" parTransId="{E634AA22-6405-4F19-A206-4FB3BD3ECB81}" sibTransId="{A196E00A-580C-49D5-840C-5CD6F3AB8B22}"/>
    <dgm:cxn modelId="{32B655B7-89E0-42E6-8347-A7BF3949A4BD}" type="presOf" srcId="{5815A786-DAD3-49B9-A0F9-33B319643780}" destId="{DC530A27-DFCC-4AB6-8D44-0057CD518770}" srcOrd="1" destOrd="0" presId="urn:microsoft.com/office/officeart/2005/8/layout/vProcess5"/>
    <dgm:cxn modelId="{584BE8E3-BBC0-4174-AFF1-2311A6981D74}" type="presOf" srcId="{30392812-D4FC-4E73-B1CE-935083589E61}" destId="{C4040DE2-D2BF-4ECB-8309-16BD2D8A93B7}" srcOrd="1" destOrd="0" presId="urn:microsoft.com/office/officeart/2005/8/layout/vProcess5"/>
    <dgm:cxn modelId="{99B355E7-592D-4B54-A20A-ED6042F0B40C}" srcId="{D05E36E8-CC58-4B8A-865D-E1932FE5A5FE}" destId="{30392812-D4FC-4E73-B1CE-935083589E61}" srcOrd="1" destOrd="0" parTransId="{BBB4C29F-AB4A-4FA7-9CBA-49A312A9843D}" sibTransId="{612FDB2F-27B5-4234-9868-13E6B4A2E0A9}"/>
    <dgm:cxn modelId="{1FAEE1EA-F591-4D71-ABF8-D91C7D76AEE1}" type="presOf" srcId="{612FDB2F-27B5-4234-9868-13E6B4A2E0A9}" destId="{88BC2831-F9C7-46F9-BB78-C21F9450BA3F}" srcOrd="0" destOrd="0" presId="urn:microsoft.com/office/officeart/2005/8/layout/vProcess5"/>
    <dgm:cxn modelId="{C776868F-53B2-4930-BDFC-1338AE574564}" type="presParOf" srcId="{071F50B9-76DA-4C35-AB71-8207FA6F9524}" destId="{2E032E7B-A0A7-4E37-A69D-6951EB93C7F7}" srcOrd="0" destOrd="0" presId="urn:microsoft.com/office/officeart/2005/8/layout/vProcess5"/>
    <dgm:cxn modelId="{BFD34918-1C19-4550-8084-CFE9C1069133}" type="presParOf" srcId="{071F50B9-76DA-4C35-AB71-8207FA6F9524}" destId="{6137E1EA-668F-4F7B-8DBB-7B97ADBB9F05}" srcOrd="1" destOrd="0" presId="urn:microsoft.com/office/officeart/2005/8/layout/vProcess5"/>
    <dgm:cxn modelId="{48626148-B68C-498B-893F-C183D3989991}" type="presParOf" srcId="{071F50B9-76DA-4C35-AB71-8207FA6F9524}" destId="{5EDAC338-3782-4EA5-B128-7B91E6018EB0}" srcOrd="2" destOrd="0" presId="urn:microsoft.com/office/officeart/2005/8/layout/vProcess5"/>
    <dgm:cxn modelId="{493786DD-E448-4035-B0D0-E4D05791A906}" type="presParOf" srcId="{071F50B9-76DA-4C35-AB71-8207FA6F9524}" destId="{D78B58E7-9856-4A82-9502-7BFECEC32FCD}" srcOrd="3" destOrd="0" presId="urn:microsoft.com/office/officeart/2005/8/layout/vProcess5"/>
    <dgm:cxn modelId="{7AB48DE7-9B6F-4942-ABDF-751B1E65670F}" type="presParOf" srcId="{071F50B9-76DA-4C35-AB71-8207FA6F9524}" destId="{5ECDD609-29A8-4CA6-A6DA-A28EEE5D3617}" srcOrd="4" destOrd="0" presId="urn:microsoft.com/office/officeart/2005/8/layout/vProcess5"/>
    <dgm:cxn modelId="{111382B1-722C-4B69-A8BD-18EB88167F43}" type="presParOf" srcId="{071F50B9-76DA-4C35-AB71-8207FA6F9524}" destId="{88BC2831-F9C7-46F9-BB78-C21F9450BA3F}" srcOrd="5" destOrd="0" presId="urn:microsoft.com/office/officeart/2005/8/layout/vProcess5"/>
    <dgm:cxn modelId="{FF47ED56-02E5-48A6-9B4C-F8933BFE8EDD}" type="presParOf" srcId="{071F50B9-76DA-4C35-AB71-8207FA6F9524}" destId="{DC530A27-DFCC-4AB6-8D44-0057CD518770}" srcOrd="6" destOrd="0" presId="urn:microsoft.com/office/officeart/2005/8/layout/vProcess5"/>
    <dgm:cxn modelId="{BCCC1A4E-8290-46FC-9E45-9CE43A5EFF0A}" type="presParOf" srcId="{071F50B9-76DA-4C35-AB71-8207FA6F9524}" destId="{C4040DE2-D2BF-4ECB-8309-16BD2D8A93B7}" srcOrd="7" destOrd="0" presId="urn:microsoft.com/office/officeart/2005/8/layout/vProcess5"/>
    <dgm:cxn modelId="{2E018BFF-AE84-49FD-BEA9-1E19F3C1BF55}" type="presParOf" srcId="{071F50B9-76DA-4C35-AB71-8207FA6F9524}" destId="{8ACB807A-6DA9-4583-B2C6-B55B8C75F91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D5417-5DDA-4844-9C69-C36D850E957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A0125-EB9A-4B86-A19B-FEC4E34AFA9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2">
                  <a:lumMod val="75000"/>
                </a:schemeClr>
              </a:solidFill>
            </a:rPr>
            <a:t>We couldn’t do it without the support of ORNL, ASPRS Main Office, our sponsors NV5, Impulse Radar, OSK, and Spectral Evolution.</a:t>
          </a:r>
          <a:endParaRPr lang="en-US" sz="2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8661" y="692298"/>
        <a:ext cx="4508047" cy="2799040"/>
      </dsp:txXfrm>
    </dsp:sp>
    <dsp:sp modelId="{418C3A65-0C01-4C7D-878E-6ED9062B356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CED5B-77E5-475B-B432-75969E6A95F6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We would also like to give special thanks to the conference organizing committee lead by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Dr. David Hughes!     </a:t>
          </a:r>
          <a:endParaRPr lang="en-US" sz="29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3F0D-A9C9-4A58-84F2-58AF5EEF9EC5}">
      <dsp:nvSpPr>
        <dsp:cNvPr id="0" name=""/>
        <dsp:cNvSpPr/>
      </dsp:nvSpPr>
      <dsp:spPr>
        <a:xfrm>
          <a:off x="453608" y="181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6 States</a:t>
          </a:r>
        </a:p>
      </dsp:txBody>
      <dsp:txXfrm>
        <a:off x="453608" y="1819"/>
        <a:ext cx="3731930" cy="1138238"/>
      </dsp:txXfrm>
    </dsp:sp>
    <dsp:sp modelId="{4EF3E66B-D765-4EA1-B3DE-A4774B0ADFD9}">
      <dsp:nvSpPr>
        <dsp:cNvPr id="0" name=""/>
        <dsp:cNvSpPr/>
      </dsp:nvSpPr>
      <dsp:spPr>
        <a:xfrm>
          <a:off x="453608" y="160654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8 Student Chapters</a:t>
          </a:r>
        </a:p>
      </dsp:txBody>
      <dsp:txXfrm>
        <a:off x="453608" y="1606549"/>
        <a:ext cx="3731930" cy="1138238"/>
      </dsp:txXfrm>
    </dsp:sp>
    <dsp:sp modelId="{4EDB8FD6-45FD-4297-B36C-BF3DAACFD55D}">
      <dsp:nvSpPr>
        <dsp:cNvPr id="0" name=""/>
        <dsp:cNvSpPr/>
      </dsp:nvSpPr>
      <dsp:spPr>
        <a:xfrm>
          <a:off x="453608" y="321127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151 members in the community</a:t>
          </a:r>
        </a:p>
      </dsp:txBody>
      <dsp:txXfrm>
        <a:off x="453608" y="3211279"/>
        <a:ext cx="3731930" cy="1138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3F0D-A9C9-4A58-84F2-58AF5EEF9EC5}">
      <dsp:nvSpPr>
        <dsp:cNvPr id="0" name=""/>
        <dsp:cNvSpPr/>
      </dsp:nvSpPr>
      <dsp:spPr>
        <a:xfrm>
          <a:off x="453608" y="181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52 4-Y Inst.</a:t>
          </a:r>
        </a:p>
      </dsp:txBody>
      <dsp:txXfrm>
        <a:off x="453608" y="1819"/>
        <a:ext cx="3731930" cy="1138238"/>
      </dsp:txXfrm>
    </dsp:sp>
    <dsp:sp modelId="{4EF3E66B-D765-4EA1-B3DE-A4774B0ADFD9}">
      <dsp:nvSpPr>
        <dsp:cNvPr id="0" name=""/>
        <dsp:cNvSpPr/>
      </dsp:nvSpPr>
      <dsp:spPr>
        <a:xfrm>
          <a:off x="453608" y="160654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773 Bachelors</a:t>
          </a:r>
        </a:p>
      </dsp:txBody>
      <dsp:txXfrm>
        <a:off x="453608" y="1606549"/>
        <a:ext cx="3731930" cy="1138238"/>
      </dsp:txXfrm>
    </dsp:sp>
    <dsp:sp modelId="{4EDB8FD6-45FD-4297-B36C-BF3DAACFD55D}">
      <dsp:nvSpPr>
        <dsp:cNvPr id="0" name=""/>
        <dsp:cNvSpPr/>
      </dsp:nvSpPr>
      <dsp:spPr>
        <a:xfrm>
          <a:off x="453608" y="3211279"/>
          <a:ext cx="3731930" cy="11382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rPr>
            <a:t>81 Doctoral</a:t>
          </a:r>
        </a:p>
      </dsp:txBody>
      <dsp:txXfrm>
        <a:off x="453608" y="3211279"/>
        <a:ext cx="3731930" cy="1138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7E1EA-668F-4F7B-8DBB-7B97ADBB9F05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masis MT Pro Medium" panose="02040604050005020304" pitchFamily="18" charset="0"/>
            </a:rPr>
            <a:t>143 Total Participants</a:t>
          </a:r>
        </a:p>
      </dsp:txBody>
      <dsp:txXfrm>
        <a:off x="38234" y="38234"/>
        <a:ext cx="7529629" cy="1228933"/>
      </dsp:txXfrm>
    </dsp:sp>
    <dsp:sp modelId="{5EDAC338-3782-4EA5-B128-7B91E6018EB0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masis MT Pro Medium" panose="02040604050005020304" pitchFamily="18" charset="0"/>
            </a:rPr>
            <a:t>16 institutions with submitted talks</a:t>
          </a:r>
        </a:p>
      </dsp:txBody>
      <dsp:txXfrm>
        <a:off x="826903" y="1561202"/>
        <a:ext cx="7224611" cy="1228933"/>
      </dsp:txXfrm>
    </dsp:sp>
    <dsp:sp modelId="{D78B58E7-9856-4A82-9502-7BFECEC32FCD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masis MT Pro Medium" panose="02040604050005020304" pitchFamily="18" charset="0"/>
            </a:rPr>
            <a:t>Representation from all states in the region</a:t>
          </a:r>
        </a:p>
      </dsp:txBody>
      <dsp:txXfrm>
        <a:off x="1615573" y="3084170"/>
        <a:ext cx="7224611" cy="1228933"/>
      </dsp:txXfrm>
    </dsp:sp>
    <dsp:sp modelId="{5ECDD609-29A8-4CA6-A6DA-A28EEE5D3617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88BC2831-F9C7-46F9-BB78-C21F9450BA3F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EF1D-8EBF-A401-5C0D-C14D40726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CCBD1-5527-F890-A680-963EFC26D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5DE3-D7E7-98F4-0050-3334CC35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38147-684B-769C-0C94-9B8A0EA3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37315-8B7B-128F-F253-0C4C000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DA2-3D91-BBF2-DB98-0C4A8B4F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719C3-2376-5F7A-BEC6-60813D431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EAFF-BE74-0429-A769-FF55D293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5A5C-794F-E020-596B-B7FECDF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84583-0921-0777-FAA2-A2C50F83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6F0F7-D7D1-A316-1900-079AF15C7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03FD8-367A-2168-7590-4598D84F2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18D6-25EA-8B87-F0EB-17633F97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46C7-62BC-8BC3-0434-90C7FC41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EEE8-C6A2-2385-9BA7-2769DFA6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A23A-99E0-70B6-3A06-6C2E5D34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EDA7-30F2-BE9E-DE95-D48D5ECA6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A104B-DB6F-B229-ACB3-E1EEEC8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0FC0-6797-7BFA-E24A-3128BABE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7912-F0A7-367D-97F4-641EB54A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7029-6F5A-842D-CD1F-45795B4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775A2-640C-2FDD-8B46-735FCE69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39E35-A349-A2FA-C506-D470900C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43A0-0E6C-1319-9109-FD8C66F2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E8BE-CC62-0082-51C4-4917C5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F2B6-B61C-BAE2-9C76-71FE189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EAD3-37C5-5629-70C0-3B2D0C91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AE2B5-1227-6F08-76A4-721B0508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95F54-0432-AE6E-B686-E389B2D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DB0F0-CAF3-5468-6615-86A199BF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1456-5CF2-CC3B-537D-3FA7C4EF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8892-179A-867D-F3C0-550B73E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23395-3513-0EC1-FC3E-246228E3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C0E4D-F81F-D2BC-AE83-81EE8F8F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F5E62-474E-856F-0FBA-A9BBE2CAC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33998-4BAD-0545-F769-A76B824B1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42395-826C-420A-A443-894F933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13ED0-DBC0-F0D6-B8C9-0D77A84D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0BEA4-1E0D-EBB5-E9C3-9AB2C2FF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7735-CEF9-4A46-7117-4240D5EF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88079-55DF-A655-23EB-9829F618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31389-12D4-24F1-ABBF-8DC9996B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54284-8736-0CF5-FC96-E73CF3B4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C4B9E-3EBC-2163-ECC7-A5398211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D7A4A-D460-5448-30D8-DFF74FB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FE932-D267-501C-8F27-10BCB19F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B54B-2C5E-86E7-5C86-A8D9533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6240-8D28-5D41-1789-9E8820C0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9C017-A4A1-4401-2B7B-C607517D9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CC769-9F53-30C1-5B80-DB268ABC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9C19A-1DC2-039E-1982-A2BC4249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A7D7-4030-5E64-B5DF-8BEA3817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D1D-CFD1-CB9B-21D6-0CAB4A31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9E674-221C-194D-0250-9E8AA7282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BE4EF-DBF8-42D2-A9F2-0AC2DCDC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47444-71C9-DEE4-0C49-B6DDA281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8CFD5-0F15-65A2-7922-118FA09A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46648-9CCA-F8F1-4016-311C46AE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58A82-2340-B140-40A3-A8CDF60B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EE401-5C97-4C24-0391-702A882F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75AC-3032-58DF-AAD1-5DAD5397B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BA8CC-23EF-474A-9551-F127D22323D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FFA20-C146-9443-0B17-3E6241094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F2FE0-E0F9-D2D9-0F7A-32CF64E74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FA1BE-1DD5-4AC5-8113-B8054B6C7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a globe and text&#10;&#10;AI-generated content may be incorrect.">
            <a:extLst>
              <a:ext uri="{FF2B5EF4-FFF2-40B4-BE49-F238E27FC236}">
                <a16:creationId xmlns:a16="http://schemas.microsoft.com/office/drawing/2014/main" id="{FF79BC62-8AE8-5EA9-A17A-F692500B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4"/>
          <a:stretch/>
        </p:blipFill>
        <p:spPr>
          <a:xfrm>
            <a:off x="3238857" y="4055554"/>
            <a:ext cx="5714286" cy="1655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94BDB7-FF1F-BB7C-4B79-EE410511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94" y="5606542"/>
            <a:ext cx="10391775" cy="92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AE78CD-276D-098F-1709-EC75AF325D40}"/>
              </a:ext>
            </a:extLst>
          </p:cNvPr>
          <p:cNvSpPr txBox="1"/>
          <p:nvPr/>
        </p:nvSpPr>
        <p:spPr>
          <a:xfrm>
            <a:off x="529472" y="365176"/>
            <a:ext cx="1113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ASPRS Mid-South Region Conference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69B9E-48E4-CC5E-1E93-04C69614938B}"/>
              </a:ext>
            </a:extLst>
          </p:cNvPr>
          <p:cNvSpPr txBox="1"/>
          <p:nvPr/>
        </p:nvSpPr>
        <p:spPr>
          <a:xfrm>
            <a:off x="3604968" y="101150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Oakridge National Laboratory, April 24-25,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A46F8-B7C3-E783-DDFC-41DD959C3CFB}"/>
              </a:ext>
            </a:extLst>
          </p:cNvPr>
          <p:cNvSpPr txBox="1"/>
          <p:nvPr/>
        </p:nvSpPr>
        <p:spPr>
          <a:xfrm>
            <a:off x="699153" y="2321004"/>
            <a:ext cx="11133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rush Script MT" panose="03060802040406070304" pitchFamily="66" charset="0"/>
              </a:rPr>
              <a:t>Welcome!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E75E19-EF4D-627D-F74D-6E3E96D0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53" y="1377267"/>
            <a:ext cx="3655219" cy="2702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66A73E-FBDA-FD9F-6EB6-0B8977718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490" y="1311782"/>
            <a:ext cx="3845719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5B9C3-D35F-1B13-6AA2-45C0D9310337}"/>
              </a:ext>
            </a:extLst>
          </p:cNvPr>
          <p:cNvSpPr txBox="1"/>
          <p:nvPr/>
        </p:nvSpPr>
        <p:spPr>
          <a:xfrm>
            <a:off x="686590" y="731519"/>
            <a:ext cx="10933909" cy="22860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Organizing the annual regional meeting is one of the most important objectives of our society!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1DB59-6ADF-4E8D-651F-1039FE6E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24" y="1815925"/>
            <a:ext cx="4657726" cy="87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B7C00-B3BA-2CA8-7FCD-E3F4DBFBA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251199"/>
            <a:ext cx="5625309" cy="2489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8348C-164C-CFF8-167B-9F886C75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2" y="1773353"/>
            <a:ext cx="5399073" cy="303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AECC6C-75CC-44B5-640D-2B687D3D55BD}"/>
              </a:ext>
            </a:extLst>
          </p:cNvPr>
          <p:cNvSpPr txBox="1"/>
          <p:nvPr/>
        </p:nvSpPr>
        <p:spPr>
          <a:xfrm>
            <a:off x="578642" y="4959236"/>
            <a:ext cx="5503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2024 ASPRS Mid-South Regional Conference, Oak Ridge National Laboratory, 9-10 May 2024</a:t>
            </a:r>
          </a:p>
        </p:txBody>
      </p:sp>
    </p:spTree>
    <p:extLst>
      <p:ext uri="{BB962C8B-B14F-4D97-AF65-F5344CB8AC3E}">
        <p14:creationId xmlns:p14="http://schemas.microsoft.com/office/powerpoint/2010/main" val="2451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F01E2-B3B5-BB3F-0F3A-1824D2D0A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2126-90AB-669C-61E5-C6163B03A4F7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very happy to have this meeting organized and thank you all for your support and participation!    </a:t>
            </a:r>
          </a:p>
        </p:txBody>
      </p:sp>
      <p:graphicFrame>
        <p:nvGraphicFramePr>
          <p:cNvPr id="10" name="TextBox 1">
            <a:extLst>
              <a:ext uri="{FF2B5EF4-FFF2-40B4-BE49-F238E27FC236}">
                <a16:creationId xmlns:a16="http://schemas.microsoft.com/office/drawing/2014/main" id="{DB102EE7-1738-CA49-503E-FD27781E1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83870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27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8BC2-0430-C97B-61B1-B8992B85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masis MT Pro Medium" panose="02040604050005020304" pitchFamily="18" charset="0"/>
              </a:rPr>
              <a:t>By the Numbers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2E2CEC-D9FB-6DAB-B8DC-0E9061AA8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03015"/>
              </p:ext>
            </p:extLst>
          </p:nvPr>
        </p:nvGraphicFramePr>
        <p:xfrm>
          <a:off x="838200" y="1825625"/>
          <a:ext cx="463914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FC722D5-D8B9-062A-F253-363C714C2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277" y="734247"/>
            <a:ext cx="6321440" cy="575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84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0A5F2-272A-BCA2-F861-1AB4AD7A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9DA3-0784-5632-80E9-F374C04B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masis MT Pro Medium" panose="02040604050005020304" pitchFamily="18" charset="0"/>
              </a:rPr>
              <a:t>In 2023…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FC6E29A-7FAA-C46C-71F1-B8E1EEC9F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11412"/>
              </p:ext>
            </p:extLst>
          </p:nvPr>
        </p:nvGraphicFramePr>
        <p:xfrm>
          <a:off x="838200" y="1825625"/>
          <a:ext cx="463914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0B387D4-29F0-8F7C-F2B1-A81E402E950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8213" y="827095"/>
            <a:ext cx="6219961" cy="568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44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7D574-923B-2F03-97DE-23938DC69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folded paper&#10;&#10;AI-generated content may be incorrect.">
            <a:extLst>
              <a:ext uri="{FF2B5EF4-FFF2-40B4-BE49-F238E27FC236}">
                <a16:creationId xmlns:a16="http://schemas.microsoft.com/office/drawing/2014/main" id="{0A462675-344D-71DD-08B2-CD79DF8A56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49B07-4A42-F021-F45F-C7F53DC6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masis MT Pro Medium" panose="02040604050005020304" pitchFamily="18" charset="0"/>
              </a:rPr>
              <a:t>This Year @ ASPRS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1E1E415-4328-8900-9622-4AB4A5588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96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37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FFC46-A8EB-6954-950B-AFC39356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91" y="0"/>
            <a:ext cx="930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with a globe and text&#10;&#10;AI-generated content may be incorrect.">
            <a:extLst>
              <a:ext uri="{FF2B5EF4-FFF2-40B4-BE49-F238E27FC236}">
                <a16:creationId xmlns:a16="http://schemas.microsoft.com/office/drawing/2014/main" id="{30CCEC05-9D90-5262-9ACD-770A4332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571857"/>
            <a:ext cx="5714286" cy="571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244B2-4E04-99FF-9ED4-E03807AFDDAF}"/>
              </a:ext>
            </a:extLst>
          </p:cNvPr>
          <p:cNvSpPr txBox="1"/>
          <p:nvPr/>
        </p:nvSpPr>
        <p:spPr>
          <a:xfrm>
            <a:off x="3686175" y="345520"/>
            <a:ext cx="4819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masis MT Pro Medium" panose="020F0502020204030204" pitchFamily="18" charset="0"/>
                <a:cs typeface="Angsana New" panose="020B0502040204020203" pitchFamily="18" charset="-34"/>
              </a:rPr>
              <a:t>Join the Community Today</a:t>
            </a:r>
          </a:p>
        </p:txBody>
      </p:sp>
    </p:spTree>
    <p:extLst>
      <p:ext uri="{BB962C8B-B14F-4D97-AF65-F5344CB8AC3E}">
        <p14:creationId xmlns:p14="http://schemas.microsoft.com/office/powerpoint/2010/main" val="1437846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159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Amasis MT Pro Medium</vt:lpstr>
      <vt:lpstr>Aptos</vt:lpstr>
      <vt:lpstr>Aptos Display</vt:lpstr>
      <vt:lpstr>Arial</vt:lpstr>
      <vt:lpstr>Brush Script MT</vt:lpstr>
      <vt:lpstr>Calibri</vt:lpstr>
      <vt:lpstr>Office Theme</vt:lpstr>
      <vt:lpstr>PowerPoint Presentation</vt:lpstr>
      <vt:lpstr>PowerPoint Presentation</vt:lpstr>
      <vt:lpstr>PowerPoint Presentation</vt:lpstr>
      <vt:lpstr>By the Numbers</vt:lpstr>
      <vt:lpstr>In 2023…</vt:lpstr>
      <vt:lpstr>This Year @ ASPRS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Kayla Stan</dc:creator>
  <cp:lastModifiedBy>Hossain, Azad</cp:lastModifiedBy>
  <cp:revision>9</cp:revision>
  <dcterms:created xsi:type="dcterms:W3CDTF">2025-04-23T14:50:25Z</dcterms:created>
  <dcterms:modified xsi:type="dcterms:W3CDTF">2025-04-23T20:07:22Z</dcterms:modified>
</cp:coreProperties>
</file>