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731" r:id="rId3"/>
    <p:sldId id="730" r:id="rId4"/>
    <p:sldId id="773" r:id="rId5"/>
    <p:sldId id="258" r:id="rId6"/>
    <p:sldId id="259" r:id="rId7"/>
    <p:sldId id="263" r:id="rId8"/>
    <p:sldId id="296" r:id="rId9"/>
    <p:sldId id="257" r:id="rId10"/>
    <p:sldId id="729" r:id="rId11"/>
    <p:sldId id="734" r:id="rId12"/>
    <p:sldId id="775" r:id="rId13"/>
    <p:sldId id="738" r:id="rId14"/>
    <p:sldId id="741" r:id="rId15"/>
    <p:sldId id="745" r:id="rId16"/>
    <p:sldId id="735" r:id="rId17"/>
    <p:sldId id="739" r:id="rId18"/>
    <p:sldId id="774" r:id="rId19"/>
    <p:sldId id="740" r:id="rId20"/>
    <p:sldId id="736" r:id="rId21"/>
    <p:sldId id="742" r:id="rId22"/>
    <p:sldId id="776" r:id="rId23"/>
    <p:sldId id="743" r:id="rId24"/>
    <p:sldId id="737" r:id="rId25"/>
    <p:sldId id="74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8AF4"/>
    <a:srgbClr val="F37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7220DB-EC07-4924-81A4-06D42DC5666F}" v="25" dt="2025-04-22T16:08:02.2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yver finch" userId="0bfdd6aa87ef9a28" providerId="LiveId" clId="{F47220DB-EC07-4924-81A4-06D42DC5666F}"/>
    <pc:docChg chg="custSel addSld delSld modSld sldOrd modMainMaster">
      <pc:chgData name="dryver finch" userId="0bfdd6aa87ef9a28" providerId="LiveId" clId="{F47220DB-EC07-4924-81A4-06D42DC5666F}" dt="2025-04-22T16:09:21.364" v="102" actId="18131"/>
      <pc:docMkLst>
        <pc:docMk/>
      </pc:docMkLst>
      <pc:sldChg chg="modSp mod modTransition">
        <pc:chgData name="dryver finch" userId="0bfdd6aa87ef9a28" providerId="LiveId" clId="{F47220DB-EC07-4924-81A4-06D42DC5666F}" dt="2025-04-22T11:38:50.322" v="51" actId="255"/>
        <pc:sldMkLst>
          <pc:docMk/>
          <pc:sldMk cId="109857222" sldId="256"/>
        </pc:sldMkLst>
        <pc:spChg chg="mod">
          <ac:chgData name="dryver finch" userId="0bfdd6aa87ef9a28" providerId="LiveId" clId="{F47220DB-EC07-4924-81A4-06D42DC5666F}" dt="2025-04-22T11:38:50.322" v="51" actId="255"/>
          <ac:spMkLst>
            <pc:docMk/>
            <pc:sldMk cId="109857222" sldId="256"/>
            <ac:spMk id="2" creationId="{00000000-0000-0000-0000-000000000000}"/>
          </ac:spMkLst>
        </pc:spChg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547278909" sldId="257"/>
        </pc:sldMkLst>
      </pc:sldChg>
      <pc:sldChg chg="delSp modSp add mod modTransition">
        <pc:chgData name="dryver finch" userId="0bfdd6aa87ef9a28" providerId="LiveId" clId="{F47220DB-EC07-4924-81A4-06D42DC5666F}" dt="2025-04-21T20:32:29.988" v="23"/>
        <pc:sldMkLst>
          <pc:docMk/>
          <pc:sldMk cId="727303519" sldId="258"/>
        </pc:sldMkLst>
        <pc:picChg chg="mod">
          <ac:chgData name="dryver finch" userId="0bfdd6aa87ef9a28" providerId="LiveId" clId="{F47220DB-EC07-4924-81A4-06D42DC5666F}" dt="2025-04-19T14:48:28.484" v="10" actId="1076"/>
          <ac:picMkLst>
            <pc:docMk/>
            <pc:sldMk cId="727303519" sldId="258"/>
            <ac:picMk id="3" creationId="{E82B0F4C-3D14-4553-88D1-E057701200B8}"/>
          </ac:picMkLst>
        </pc:picChg>
      </pc:sldChg>
      <pc:sldChg chg="ord modTransition">
        <pc:chgData name="dryver finch" userId="0bfdd6aa87ef9a28" providerId="LiveId" clId="{F47220DB-EC07-4924-81A4-06D42DC5666F}" dt="2025-04-21T20:32:29.988" v="23"/>
        <pc:sldMkLst>
          <pc:docMk/>
          <pc:sldMk cId="2831037393" sldId="259"/>
        </pc:sldMkLst>
      </pc:sldChg>
      <pc:sldChg chg="add ord modTransition">
        <pc:chgData name="dryver finch" userId="0bfdd6aa87ef9a28" providerId="LiveId" clId="{F47220DB-EC07-4924-81A4-06D42DC5666F}" dt="2025-04-21T20:32:29.988" v="23"/>
        <pc:sldMkLst>
          <pc:docMk/>
          <pc:sldMk cId="2289248312" sldId="263"/>
        </pc:sldMkLst>
      </pc:sldChg>
      <pc:sldChg chg="add modTransition">
        <pc:chgData name="dryver finch" userId="0bfdd6aa87ef9a28" providerId="LiveId" clId="{F47220DB-EC07-4924-81A4-06D42DC5666F}" dt="2025-04-21T20:32:29.988" v="23"/>
        <pc:sldMkLst>
          <pc:docMk/>
          <pc:sldMk cId="862091312" sldId="296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3551504784" sldId="729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1121930511" sldId="730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4038368524" sldId="731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3639239367" sldId="734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2993268157" sldId="735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2063635901" sldId="736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3264224026" sldId="737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2696560442" sldId="738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1269214345" sldId="739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3662046079" sldId="740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1441456170" sldId="741"/>
        </pc:sldMkLst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538423775" sldId="742"/>
        </pc:sldMkLst>
      </pc:sldChg>
      <pc:sldChg chg="addSp delSp modSp mod modTransition">
        <pc:chgData name="dryver finch" userId="0bfdd6aa87ef9a28" providerId="LiveId" clId="{F47220DB-EC07-4924-81A4-06D42DC5666F}" dt="2025-04-22T15:54:56.295" v="73" actId="14734"/>
        <pc:sldMkLst>
          <pc:docMk/>
          <pc:sldMk cId="2634436788" sldId="743"/>
        </pc:sldMkLst>
        <pc:spChg chg="del">
          <ac:chgData name="dryver finch" userId="0bfdd6aa87ef9a28" providerId="LiveId" clId="{F47220DB-EC07-4924-81A4-06D42DC5666F}" dt="2025-04-22T15:54:03.614" v="62" actId="26606"/>
          <ac:spMkLst>
            <pc:docMk/>
            <pc:sldMk cId="2634436788" sldId="743"/>
            <ac:spMk id="12" creationId="{B9FF99BD-075F-4761-A995-6FC574BD25EA}"/>
          </ac:spMkLst>
        </pc:spChg>
        <pc:spChg chg="del">
          <ac:chgData name="dryver finch" userId="0bfdd6aa87ef9a28" providerId="LiveId" clId="{F47220DB-EC07-4924-81A4-06D42DC5666F}" dt="2025-04-22T15:54:03.614" v="62" actId="26606"/>
          <ac:spMkLst>
            <pc:docMk/>
            <pc:sldMk cId="2634436788" sldId="743"/>
            <ac:spMk id="14" creationId="{A7B21A54-9BA3-4EA9-B460-5A829ADD9051}"/>
          </ac:spMkLst>
        </pc:spChg>
        <pc:spChg chg="del">
          <ac:chgData name="dryver finch" userId="0bfdd6aa87ef9a28" providerId="LiveId" clId="{F47220DB-EC07-4924-81A4-06D42DC5666F}" dt="2025-04-22T15:54:03.614" v="62" actId="26606"/>
          <ac:spMkLst>
            <pc:docMk/>
            <pc:sldMk cId="2634436788" sldId="743"/>
            <ac:spMk id="16" creationId="{6FA8F714-B9D8-488A-8CCA-E9948FF913A9}"/>
          </ac:spMkLst>
        </pc:spChg>
        <pc:graphicFrameChg chg="add mod modGraphic">
          <ac:chgData name="dryver finch" userId="0bfdd6aa87ef9a28" providerId="LiveId" clId="{F47220DB-EC07-4924-81A4-06D42DC5666F}" dt="2025-04-22T15:54:56.295" v="73" actId="14734"/>
          <ac:graphicFrameMkLst>
            <pc:docMk/>
            <pc:sldMk cId="2634436788" sldId="743"/>
            <ac:graphicFrameMk id="2" creationId="{2DE5BC32-026D-58AB-4743-BC1146BC0F07}"/>
          </ac:graphicFrameMkLst>
        </pc:graphicFrameChg>
        <pc:graphicFrameChg chg="del">
          <ac:chgData name="dryver finch" userId="0bfdd6aa87ef9a28" providerId="LiveId" clId="{F47220DB-EC07-4924-81A4-06D42DC5666F}" dt="2025-04-22T15:53:54.464" v="61" actId="478"/>
          <ac:graphicFrameMkLst>
            <pc:docMk/>
            <pc:sldMk cId="2634436788" sldId="743"/>
            <ac:graphicFrameMk id="7" creationId="{45399FC6-7D40-26AA-2F07-122F8744DFE1}"/>
          </ac:graphicFrameMkLst>
        </pc:graphicFrameChg>
      </pc:sldChg>
      <pc:sldChg chg="addSp modSp mod modTransition">
        <pc:chgData name="dryver finch" userId="0bfdd6aa87ef9a28" providerId="LiveId" clId="{F47220DB-EC07-4924-81A4-06D42DC5666F}" dt="2025-04-22T11:40:05.467" v="59" actId="1076"/>
        <pc:sldMkLst>
          <pc:docMk/>
          <pc:sldMk cId="2848781946" sldId="744"/>
        </pc:sldMkLst>
        <pc:picChg chg="add mod">
          <ac:chgData name="dryver finch" userId="0bfdd6aa87ef9a28" providerId="LiveId" clId="{F47220DB-EC07-4924-81A4-06D42DC5666F}" dt="2025-04-22T11:40:05.467" v="59" actId="1076"/>
          <ac:picMkLst>
            <pc:docMk/>
            <pc:sldMk cId="2848781946" sldId="744"/>
            <ac:picMk id="4" creationId="{345F81A5-D1A2-8841-50EF-59394AD424B1}"/>
          </ac:picMkLst>
        </pc:picChg>
        <pc:picChg chg="add mod">
          <ac:chgData name="dryver finch" userId="0bfdd6aa87ef9a28" providerId="LiveId" clId="{F47220DB-EC07-4924-81A4-06D42DC5666F}" dt="2025-04-22T11:39:59.871" v="57" actId="1076"/>
          <ac:picMkLst>
            <pc:docMk/>
            <pc:sldMk cId="2848781946" sldId="744"/>
            <ac:picMk id="1026" creationId="{48F02082-825A-60EB-ECD3-9279911C026D}"/>
          </ac:picMkLst>
        </pc:picChg>
      </pc:sldChg>
      <pc:sldChg chg="modTransition">
        <pc:chgData name="dryver finch" userId="0bfdd6aa87ef9a28" providerId="LiveId" clId="{F47220DB-EC07-4924-81A4-06D42DC5666F}" dt="2025-04-21T20:32:29.988" v="23"/>
        <pc:sldMkLst>
          <pc:docMk/>
          <pc:sldMk cId="2323645841" sldId="745"/>
        </pc:sldMkLst>
      </pc:sldChg>
      <pc:sldChg chg="del modTransition">
        <pc:chgData name="dryver finch" userId="0bfdd6aa87ef9a28" providerId="LiveId" clId="{F47220DB-EC07-4924-81A4-06D42DC5666F}" dt="2025-04-22T16:05:30.941" v="82" actId="47"/>
        <pc:sldMkLst>
          <pc:docMk/>
          <pc:sldMk cId="493726013" sldId="746"/>
        </pc:sldMkLst>
      </pc:sldChg>
      <pc:sldChg chg="add modTransition">
        <pc:chgData name="dryver finch" userId="0bfdd6aa87ef9a28" providerId="LiveId" clId="{F47220DB-EC07-4924-81A4-06D42DC5666F}" dt="2025-04-21T20:32:29.988" v="23"/>
        <pc:sldMkLst>
          <pc:docMk/>
          <pc:sldMk cId="3339265783" sldId="773"/>
        </pc:sldMkLst>
      </pc:sldChg>
      <pc:sldChg chg="delSp add mod modTransition setBg delAnim">
        <pc:chgData name="dryver finch" userId="0bfdd6aa87ef9a28" providerId="LiveId" clId="{F47220DB-EC07-4924-81A4-06D42DC5666F}" dt="2025-04-21T20:32:29.988" v="23"/>
        <pc:sldMkLst>
          <pc:docMk/>
          <pc:sldMk cId="1517080341" sldId="774"/>
        </pc:sldMkLst>
        <pc:picChg chg="del">
          <ac:chgData name="dryver finch" userId="0bfdd6aa87ef9a28" providerId="LiveId" clId="{F47220DB-EC07-4924-81A4-06D42DC5666F}" dt="2025-04-21T19:27:01.888" v="14" actId="478"/>
          <ac:picMkLst>
            <pc:docMk/>
            <pc:sldMk cId="1517080341" sldId="774"/>
            <ac:picMk id="3" creationId="{C67B1A72-8C2A-03DE-941E-11C57C385C66}"/>
          </ac:picMkLst>
        </pc:picChg>
      </pc:sldChg>
      <pc:sldChg chg="modSp add mod modTransition">
        <pc:chgData name="dryver finch" userId="0bfdd6aa87ef9a28" providerId="LiveId" clId="{F47220DB-EC07-4924-81A4-06D42DC5666F}" dt="2025-04-22T11:36:48.088" v="47" actId="207"/>
        <pc:sldMkLst>
          <pc:docMk/>
          <pc:sldMk cId="2699892591" sldId="775"/>
        </pc:sldMkLst>
        <pc:spChg chg="mod">
          <ac:chgData name="dryver finch" userId="0bfdd6aa87ef9a28" providerId="LiveId" clId="{F47220DB-EC07-4924-81A4-06D42DC5666F}" dt="2025-04-22T11:35:15.274" v="39" actId="1076"/>
          <ac:spMkLst>
            <pc:docMk/>
            <pc:sldMk cId="2699892591" sldId="775"/>
            <ac:spMk id="42" creationId="{9DACB728-84DF-9257-5382-C0CB0E3AD66C}"/>
          </ac:spMkLst>
        </pc:spChg>
        <pc:spChg chg="mod">
          <ac:chgData name="dryver finch" userId="0bfdd6aa87ef9a28" providerId="LiveId" clId="{F47220DB-EC07-4924-81A4-06D42DC5666F}" dt="2025-04-22T11:35:28.041" v="42" actId="1076"/>
          <ac:spMkLst>
            <pc:docMk/>
            <pc:sldMk cId="2699892591" sldId="775"/>
            <ac:spMk id="49" creationId="{CDEB1222-996F-C138-2909-4A1C38B99712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50" creationId="{6A83C966-0E8A-892B-D87A-93F6E23EE4B6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51" creationId="{BD9D67B5-E7BA-3686-1DA6-E5E6347EAC9E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60" creationId="{5A1EB164-9D89-74D8-1866-7C95D60D3974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63" creationId="{1B4D6232-2672-8FFA-6B68-F986EB3489D5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1036" creationId="{14B09B17-FD49-41DB-57E8-6AA3FE946A3E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1040" creationId="{09BEE81E-6755-6512-5E56-3CA25550F514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1042" creationId="{96544745-DBFB-C6DE-0491-24F2EEAA1BAF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1043" creationId="{1FDA2D1F-DA21-DA4E-AB40-D19B116398C2}"/>
          </ac:spMkLst>
        </pc:spChg>
        <pc:spChg chg="mod">
          <ac:chgData name="dryver finch" userId="0bfdd6aa87ef9a28" providerId="LiveId" clId="{F47220DB-EC07-4924-81A4-06D42DC5666F}" dt="2025-04-22T11:34:57.818" v="33" actId="1076"/>
          <ac:spMkLst>
            <pc:docMk/>
            <pc:sldMk cId="2699892591" sldId="775"/>
            <ac:spMk id="1044" creationId="{FB8402AE-09DC-ED2A-EFA9-C519BF65510C}"/>
          </ac:spMkLst>
        </pc:spChg>
        <pc:picChg chg="mod">
          <ac:chgData name="dryver finch" userId="0bfdd6aa87ef9a28" providerId="LiveId" clId="{F47220DB-EC07-4924-81A4-06D42DC5666F}" dt="2025-04-22T11:33:49.295" v="29" actId="207"/>
          <ac:picMkLst>
            <pc:docMk/>
            <pc:sldMk cId="2699892591" sldId="775"/>
            <ac:picMk id="9" creationId="{324E780B-2550-C7FC-3B81-80EB6E7C3720}"/>
          </ac:picMkLst>
        </pc:picChg>
        <pc:picChg chg="mod">
          <ac:chgData name="dryver finch" userId="0bfdd6aa87ef9a28" providerId="LiveId" clId="{F47220DB-EC07-4924-81A4-06D42DC5666F}" dt="2025-04-22T11:34:13.714" v="31" actId="207"/>
          <ac:picMkLst>
            <pc:docMk/>
            <pc:sldMk cId="2699892591" sldId="775"/>
            <ac:picMk id="13" creationId="{842321A9-2715-45C6-791B-02D268FFB705}"/>
          </ac:picMkLst>
        </pc:picChg>
        <pc:picChg chg="mod">
          <ac:chgData name="dryver finch" userId="0bfdd6aa87ef9a28" providerId="LiveId" clId="{F47220DB-EC07-4924-81A4-06D42DC5666F}" dt="2025-04-22T11:34:19.766" v="32" actId="207"/>
          <ac:picMkLst>
            <pc:docMk/>
            <pc:sldMk cId="2699892591" sldId="775"/>
            <ac:picMk id="15" creationId="{E4C2D5D4-49FE-5D10-5C6C-14F65A720FBC}"/>
          </ac:picMkLst>
        </pc:picChg>
        <pc:picChg chg="mod">
          <ac:chgData name="dryver finch" userId="0bfdd6aa87ef9a28" providerId="LiveId" clId="{F47220DB-EC07-4924-81A4-06D42DC5666F}" dt="2025-04-22T11:34:57.818" v="33" actId="1076"/>
          <ac:picMkLst>
            <pc:docMk/>
            <pc:sldMk cId="2699892591" sldId="775"/>
            <ac:picMk id="23" creationId="{06673547-0D10-222A-68E9-131C3FECBB0D}"/>
          </ac:picMkLst>
        </pc:picChg>
        <pc:picChg chg="mod">
          <ac:chgData name="dryver finch" userId="0bfdd6aa87ef9a28" providerId="LiveId" clId="{F47220DB-EC07-4924-81A4-06D42DC5666F}" dt="2025-04-22T11:36:48.088" v="47" actId="207"/>
          <ac:picMkLst>
            <pc:docMk/>
            <pc:sldMk cId="2699892591" sldId="775"/>
            <ac:picMk id="25" creationId="{6A48240C-C4AB-309D-640B-FCF9404731CC}"/>
          </ac:picMkLst>
        </pc:picChg>
        <pc:picChg chg="mod">
          <ac:chgData name="dryver finch" userId="0bfdd6aa87ef9a28" providerId="LiveId" clId="{F47220DB-EC07-4924-81A4-06D42DC5666F}" dt="2025-04-22T11:34:19.766" v="32" actId="207"/>
          <ac:picMkLst>
            <pc:docMk/>
            <pc:sldMk cId="2699892591" sldId="775"/>
            <ac:picMk id="30" creationId="{427B3E94-3AA0-79A9-BA6A-2240E0144F63}"/>
          </ac:picMkLst>
        </pc:picChg>
        <pc:picChg chg="mod">
          <ac:chgData name="dryver finch" userId="0bfdd6aa87ef9a28" providerId="LiveId" clId="{F47220DB-EC07-4924-81A4-06D42DC5666F}" dt="2025-04-22T11:34:19.766" v="32" actId="207"/>
          <ac:picMkLst>
            <pc:docMk/>
            <pc:sldMk cId="2699892591" sldId="775"/>
            <ac:picMk id="33" creationId="{BEEFD104-1969-8ED3-764C-B6A2041B5101}"/>
          </ac:picMkLst>
        </pc:picChg>
        <pc:picChg chg="mod">
          <ac:chgData name="dryver finch" userId="0bfdd6aa87ef9a28" providerId="LiveId" clId="{F47220DB-EC07-4924-81A4-06D42DC5666F}" dt="2025-04-22T11:36:31.671" v="46" actId="207"/>
          <ac:picMkLst>
            <pc:docMk/>
            <pc:sldMk cId="2699892591" sldId="775"/>
            <ac:picMk id="41" creationId="{FCDF34CB-ED63-FDBE-DCD7-FE5B6FF6DDEA}"/>
          </ac:picMkLst>
        </pc:picChg>
        <pc:cxnChg chg="mod">
          <ac:chgData name="dryver finch" userId="0bfdd6aa87ef9a28" providerId="LiveId" clId="{F47220DB-EC07-4924-81A4-06D42DC5666F}" dt="2025-04-22T11:33:20.490" v="26" actId="208"/>
          <ac:cxnSpMkLst>
            <pc:docMk/>
            <pc:sldMk cId="2699892591" sldId="775"/>
            <ac:cxnSpMk id="44" creationId="{44458ACC-F38E-358B-2D98-1820F37D7195}"/>
          </ac:cxnSpMkLst>
        </pc:cxnChg>
        <pc:cxnChg chg="mod">
          <ac:chgData name="dryver finch" userId="0bfdd6aa87ef9a28" providerId="LiveId" clId="{F47220DB-EC07-4924-81A4-06D42DC5666F}" dt="2025-04-22T11:33:20.490" v="26" actId="208"/>
          <ac:cxnSpMkLst>
            <pc:docMk/>
            <pc:sldMk cId="2699892591" sldId="775"/>
            <ac:cxnSpMk id="46" creationId="{7C26B90A-C498-7D04-692B-9579A5106B4D}"/>
          </ac:cxnSpMkLst>
        </pc:cxnChg>
        <pc:cxnChg chg="mod">
          <ac:chgData name="dryver finch" userId="0bfdd6aa87ef9a28" providerId="LiveId" clId="{F47220DB-EC07-4924-81A4-06D42DC5666F}" dt="2025-04-22T11:33:20.490" v="26" actId="208"/>
          <ac:cxnSpMkLst>
            <pc:docMk/>
            <pc:sldMk cId="2699892591" sldId="775"/>
            <ac:cxnSpMk id="55" creationId="{38966FD0-207A-4FAC-109C-6FA022CE31D6}"/>
          </ac:cxnSpMkLst>
        </pc:cxnChg>
        <pc:cxnChg chg="mod">
          <ac:chgData name="dryver finch" userId="0bfdd6aa87ef9a28" providerId="LiveId" clId="{F47220DB-EC07-4924-81A4-06D42DC5666F}" dt="2025-04-22T11:33:20.490" v="26" actId="208"/>
          <ac:cxnSpMkLst>
            <pc:docMk/>
            <pc:sldMk cId="2699892591" sldId="775"/>
            <ac:cxnSpMk id="59" creationId="{26B429AC-01EF-D9B3-2FE9-6B9324026C5F}"/>
          </ac:cxnSpMkLst>
        </pc:cxnChg>
        <pc:cxnChg chg="mod">
          <ac:chgData name="dryver finch" userId="0bfdd6aa87ef9a28" providerId="LiveId" clId="{F47220DB-EC07-4924-81A4-06D42DC5666F}" dt="2025-04-22T11:32:14.142" v="25" actId="208"/>
          <ac:cxnSpMkLst>
            <pc:docMk/>
            <pc:sldMk cId="2699892591" sldId="775"/>
            <ac:cxnSpMk id="1025" creationId="{BEC59D54-7C1B-E5A2-9BAF-5052188A2E38}"/>
          </ac:cxnSpMkLst>
        </pc:cxnChg>
        <pc:cxnChg chg="mod">
          <ac:chgData name="dryver finch" userId="0bfdd6aa87ef9a28" providerId="LiveId" clId="{F47220DB-EC07-4924-81A4-06D42DC5666F}" dt="2025-04-22T11:32:14.142" v="25" actId="208"/>
          <ac:cxnSpMkLst>
            <pc:docMk/>
            <pc:sldMk cId="2699892591" sldId="775"/>
            <ac:cxnSpMk id="1028" creationId="{27904228-30DA-C36B-617B-5EFBA8910450}"/>
          </ac:cxnSpMkLst>
        </pc:cxnChg>
        <pc:cxnChg chg="mod">
          <ac:chgData name="dryver finch" userId="0bfdd6aa87ef9a28" providerId="LiveId" clId="{F47220DB-EC07-4924-81A4-06D42DC5666F}" dt="2025-04-22T11:32:14.142" v="25" actId="208"/>
          <ac:cxnSpMkLst>
            <pc:docMk/>
            <pc:sldMk cId="2699892591" sldId="775"/>
            <ac:cxnSpMk id="1030" creationId="{82E6A80D-B5D1-0696-62C2-420FD162B229}"/>
          </ac:cxnSpMkLst>
        </pc:cxnChg>
        <pc:cxnChg chg="mod">
          <ac:chgData name="dryver finch" userId="0bfdd6aa87ef9a28" providerId="LiveId" clId="{F47220DB-EC07-4924-81A4-06D42DC5666F}" dt="2025-04-22T11:32:14.142" v="25" actId="208"/>
          <ac:cxnSpMkLst>
            <pc:docMk/>
            <pc:sldMk cId="2699892591" sldId="775"/>
            <ac:cxnSpMk id="1032" creationId="{08284BB2-226F-C017-3D90-4A02B6B58E7A}"/>
          </ac:cxnSpMkLst>
        </pc:cxnChg>
        <pc:cxnChg chg="mod">
          <ac:chgData name="dryver finch" userId="0bfdd6aa87ef9a28" providerId="LiveId" clId="{F47220DB-EC07-4924-81A4-06D42DC5666F}" dt="2025-04-22T11:32:14.142" v="25" actId="208"/>
          <ac:cxnSpMkLst>
            <pc:docMk/>
            <pc:sldMk cId="2699892591" sldId="775"/>
            <ac:cxnSpMk id="1038" creationId="{7344E371-E0F5-2530-84E1-E1BD95407B15}"/>
          </ac:cxnSpMkLst>
        </pc:cxnChg>
        <pc:cxnChg chg="mod">
          <ac:chgData name="dryver finch" userId="0bfdd6aa87ef9a28" providerId="LiveId" clId="{F47220DB-EC07-4924-81A4-06D42DC5666F}" dt="2025-04-22T11:33:20.490" v="26" actId="208"/>
          <ac:cxnSpMkLst>
            <pc:docMk/>
            <pc:sldMk cId="2699892591" sldId="775"/>
            <ac:cxnSpMk id="1039" creationId="{2AB5B06E-B5C0-9B6F-406F-C70D1E1F6C86}"/>
          </ac:cxnSpMkLst>
        </pc:cxnChg>
      </pc:sldChg>
      <pc:sldChg chg="addSp modSp new mod modTransition setBg">
        <pc:chgData name="dryver finch" userId="0bfdd6aa87ef9a28" providerId="LiveId" clId="{F47220DB-EC07-4924-81A4-06D42DC5666F}" dt="2025-04-22T16:09:21.364" v="102" actId="18131"/>
        <pc:sldMkLst>
          <pc:docMk/>
          <pc:sldMk cId="1740391145" sldId="776"/>
        </pc:sldMkLst>
        <pc:spChg chg="add mod">
          <ac:chgData name="dryver finch" userId="0bfdd6aa87ef9a28" providerId="LiveId" clId="{F47220DB-EC07-4924-81A4-06D42DC5666F}" dt="2025-04-22T16:07:55.718" v="92" actId="113"/>
          <ac:spMkLst>
            <pc:docMk/>
            <pc:sldMk cId="1740391145" sldId="776"/>
            <ac:spMk id="6" creationId="{3238624A-E048-76E9-8F9A-1CC30FAFF7C7}"/>
          </ac:spMkLst>
        </pc:spChg>
        <pc:spChg chg="add mod">
          <ac:chgData name="dryver finch" userId="0bfdd6aa87ef9a28" providerId="LiveId" clId="{F47220DB-EC07-4924-81A4-06D42DC5666F}" dt="2025-04-22T16:08:17.193" v="100" actId="1076"/>
          <ac:spMkLst>
            <pc:docMk/>
            <pc:sldMk cId="1740391145" sldId="776"/>
            <ac:spMk id="7" creationId="{B0BF3D48-1AD7-27D1-1C1E-5C8C7EC31EDA}"/>
          </ac:spMkLst>
        </pc:spChg>
        <pc:spChg chg="add">
          <ac:chgData name="dryver finch" userId="0bfdd6aa87ef9a28" providerId="LiveId" clId="{F47220DB-EC07-4924-81A4-06D42DC5666F}" dt="2025-04-22T16:04:41.620" v="81" actId="26606"/>
          <ac:spMkLst>
            <pc:docMk/>
            <pc:sldMk cId="1740391145" sldId="776"/>
            <ac:spMk id="10" creationId="{11BE3FA7-0D70-4431-814F-D8C40576EA93}"/>
          </ac:spMkLst>
        </pc:spChg>
        <pc:picChg chg="add mod ord modCrop">
          <ac:chgData name="dryver finch" userId="0bfdd6aa87ef9a28" providerId="LiveId" clId="{F47220DB-EC07-4924-81A4-06D42DC5666F}" dt="2025-04-22T16:09:21.364" v="102" actId="18131"/>
          <ac:picMkLst>
            <pc:docMk/>
            <pc:sldMk cId="1740391145" sldId="776"/>
            <ac:picMk id="3" creationId="{404561CE-2D8D-E3A9-3423-54D9157C25AF}"/>
          </ac:picMkLst>
        </pc:picChg>
        <pc:picChg chg="add mod modCrop">
          <ac:chgData name="dryver finch" userId="0bfdd6aa87ef9a28" providerId="LiveId" clId="{F47220DB-EC07-4924-81A4-06D42DC5666F}" dt="2025-04-22T16:08:55.009" v="101" actId="18131"/>
          <ac:picMkLst>
            <pc:docMk/>
            <pc:sldMk cId="1740391145" sldId="776"/>
            <ac:picMk id="5" creationId="{583B41D9-CCC6-BA89-2FC6-ABEF198C600A}"/>
          </ac:picMkLst>
        </pc:picChg>
      </pc:sldChg>
      <pc:sldMasterChg chg="modTransition modSldLayout">
        <pc:chgData name="dryver finch" userId="0bfdd6aa87ef9a28" providerId="LiveId" clId="{F47220DB-EC07-4924-81A4-06D42DC5666F}" dt="2025-04-21T20:32:29.988" v="23"/>
        <pc:sldMasterMkLst>
          <pc:docMk/>
          <pc:sldMasterMk cId="1027856856" sldId="2147483672"/>
        </pc:sldMasterMkLst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1628473740" sldId="2147483673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2726541677" sldId="2147483674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3727152904" sldId="2147483675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49677973" sldId="2147483676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571705450" sldId="2147483677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1434910171" sldId="2147483678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2571332945" sldId="2147483679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3531908846" sldId="2147483680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2392790592" sldId="2147483681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914019482" sldId="2147483682"/>
          </pc:sldLayoutMkLst>
        </pc:sldLayoutChg>
        <pc:sldLayoutChg chg="modTransition">
          <pc:chgData name="dryver finch" userId="0bfdd6aa87ef9a28" providerId="LiveId" clId="{F47220DB-EC07-4924-81A4-06D42DC5666F}" dt="2025-04-21T20:32:29.988" v="23"/>
          <pc:sldLayoutMkLst>
            <pc:docMk/>
            <pc:sldMasterMk cId="1027856856" sldId="2147483672"/>
            <pc:sldLayoutMk cId="1836178776" sldId="2147483683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4B955-4D00-4FF0-A225-F80759E9753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309325B-EF68-42B2-9331-2215B03398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Background/Problem</a:t>
          </a:r>
        </a:p>
      </dgm:t>
    </dgm:pt>
    <dgm:pt modelId="{19EA333A-8CF4-4736-9334-351483295A90}" type="parTrans" cxnId="{7F0AEE03-8B95-4971-B357-492629E0749B}">
      <dgm:prSet/>
      <dgm:spPr/>
      <dgm:t>
        <a:bodyPr/>
        <a:lstStyle/>
        <a:p>
          <a:endParaRPr lang="en-US"/>
        </a:p>
      </dgm:t>
    </dgm:pt>
    <dgm:pt modelId="{75653BBB-7BCD-45A6-9C2C-DC509D3C13F5}" type="sibTrans" cxnId="{7F0AEE03-8B95-4971-B357-492629E0749B}">
      <dgm:prSet/>
      <dgm:spPr/>
      <dgm:t>
        <a:bodyPr/>
        <a:lstStyle/>
        <a:p>
          <a:endParaRPr lang="en-US"/>
        </a:p>
      </dgm:t>
    </dgm:pt>
    <dgm:pt modelId="{CC8E4E9F-EA70-43E9-8042-F9D9DB90C06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Methods</a:t>
          </a:r>
        </a:p>
      </dgm:t>
    </dgm:pt>
    <dgm:pt modelId="{EDFC45E9-3EB4-4C20-835A-E0DF501968BA}" type="parTrans" cxnId="{9D9D932C-F738-478B-BC60-2399128CF366}">
      <dgm:prSet/>
      <dgm:spPr/>
      <dgm:t>
        <a:bodyPr/>
        <a:lstStyle/>
        <a:p>
          <a:endParaRPr lang="en-US"/>
        </a:p>
      </dgm:t>
    </dgm:pt>
    <dgm:pt modelId="{BFBAB913-82B5-4B73-A8D3-268CE09B38CD}" type="sibTrans" cxnId="{9D9D932C-F738-478B-BC60-2399128CF366}">
      <dgm:prSet/>
      <dgm:spPr/>
      <dgm:t>
        <a:bodyPr/>
        <a:lstStyle/>
        <a:p>
          <a:endParaRPr lang="en-US"/>
        </a:p>
      </dgm:t>
    </dgm:pt>
    <dgm:pt modelId="{4B629C5B-4C03-497F-9796-486A99A892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Results</a:t>
          </a:r>
        </a:p>
      </dgm:t>
    </dgm:pt>
    <dgm:pt modelId="{8A509A23-D405-484D-BC55-1D6AEDA97ADC}" type="parTrans" cxnId="{152B6C82-FBF0-444A-AB10-D98004FA6298}">
      <dgm:prSet/>
      <dgm:spPr/>
      <dgm:t>
        <a:bodyPr/>
        <a:lstStyle/>
        <a:p>
          <a:endParaRPr lang="en-US"/>
        </a:p>
      </dgm:t>
    </dgm:pt>
    <dgm:pt modelId="{832DF4D8-00FC-4223-BBA3-E75FDCBD4F41}" type="sibTrans" cxnId="{152B6C82-FBF0-444A-AB10-D98004FA6298}">
      <dgm:prSet/>
      <dgm:spPr/>
      <dgm:t>
        <a:bodyPr/>
        <a:lstStyle/>
        <a:p>
          <a:endParaRPr lang="en-US"/>
        </a:p>
      </dgm:t>
    </dgm:pt>
    <dgm:pt modelId="{3F39B86D-4018-44FF-9A4A-CCD1DB50C5F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Discussion</a:t>
          </a:r>
        </a:p>
      </dgm:t>
    </dgm:pt>
    <dgm:pt modelId="{E89A743A-B66E-49E3-A8C8-61EC3B4A1B51}" type="parTrans" cxnId="{CF429A3A-4B3A-4164-9FE5-D4CC26343E7C}">
      <dgm:prSet/>
      <dgm:spPr/>
      <dgm:t>
        <a:bodyPr/>
        <a:lstStyle/>
        <a:p>
          <a:endParaRPr lang="en-US"/>
        </a:p>
      </dgm:t>
    </dgm:pt>
    <dgm:pt modelId="{1A1C7FF8-21FB-4406-9D78-9A3D4842B8CD}" type="sibTrans" cxnId="{CF429A3A-4B3A-4164-9FE5-D4CC26343E7C}">
      <dgm:prSet/>
      <dgm:spPr/>
      <dgm:t>
        <a:bodyPr/>
        <a:lstStyle/>
        <a:p>
          <a:endParaRPr lang="en-US"/>
        </a:p>
      </dgm:t>
    </dgm:pt>
    <dgm:pt modelId="{5FCC4873-5E13-46C4-A9DB-1C90427EF6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Conclusions/Future work</a:t>
          </a:r>
        </a:p>
      </dgm:t>
    </dgm:pt>
    <dgm:pt modelId="{D4DB7EF6-E203-4547-BD07-409BDF0735EA}" type="parTrans" cxnId="{9042F9A7-DBA8-4F3D-A002-9435B16970E8}">
      <dgm:prSet/>
      <dgm:spPr/>
      <dgm:t>
        <a:bodyPr/>
        <a:lstStyle/>
        <a:p>
          <a:endParaRPr lang="en-US"/>
        </a:p>
      </dgm:t>
    </dgm:pt>
    <dgm:pt modelId="{E41CDF40-E127-42F2-977C-A26A5FDBFAE3}" type="sibTrans" cxnId="{9042F9A7-DBA8-4F3D-A002-9435B16970E8}">
      <dgm:prSet/>
      <dgm:spPr/>
      <dgm:t>
        <a:bodyPr/>
        <a:lstStyle/>
        <a:p>
          <a:endParaRPr lang="en-US"/>
        </a:p>
      </dgm:t>
    </dgm:pt>
    <dgm:pt modelId="{EFB046B3-9F2B-46FC-9AE7-4EF64BCE4BB7}" type="pres">
      <dgm:prSet presAssocID="{BED4B955-4D00-4FF0-A225-F80759E97531}" presName="root" presStyleCnt="0">
        <dgm:presLayoutVars>
          <dgm:dir/>
          <dgm:resizeHandles val="exact"/>
        </dgm:presLayoutVars>
      </dgm:prSet>
      <dgm:spPr/>
    </dgm:pt>
    <dgm:pt modelId="{D8BE4701-614E-4D1B-B66E-237D6225FBA9}" type="pres">
      <dgm:prSet presAssocID="{1309325B-EF68-42B2-9331-2215B03398ED}" presName="compNode" presStyleCnt="0"/>
      <dgm:spPr/>
    </dgm:pt>
    <dgm:pt modelId="{23C0A047-FBE7-4D1D-9957-A57E6D22F700}" type="pres">
      <dgm:prSet presAssocID="{1309325B-EF68-42B2-9331-2215B03398ED}" presName="iconBgRect" presStyleLbl="bgShp" presStyleIdx="0" presStyleCnt="5"/>
      <dgm:spPr/>
    </dgm:pt>
    <dgm:pt modelId="{8D27A20D-6A7D-43EF-9EED-67005BC374B5}" type="pres">
      <dgm:prSet presAssocID="{1309325B-EF68-42B2-9331-2215B03398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7D89E5B-55A2-4A83-8EE6-27C7D1CB06BC}" type="pres">
      <dgm:prSet presAssocID="{1309325B-EF68-42B2-9331-2215B03398ED}" presName="spaceRect" presStyleCnt="0"/>
      <dgm:spPr/>
    </dgm:pt>
    <dgm:pt modelId="{55E2A56A-34D0-4189-8F52-E99EB6F793D3}" type="pres">
      <dgm:prSet presAssocID="{1309325B-EF68-42B2-9331-2215B03398ED}" presName="textRect" presStyleLbl="revTx" presStyleIdx="0" presStyleCnt="5">
        <dgm:presLayoutVars>
          <dgm:chMax val="1"/>
          <dgm:chPref val="1"/>
        </dgm:presLayoutVars>
      </dgm:prSet>
      <dgm:spPr/>
    </dgm:pt>
    <dgm:pt modelId="{A549A830-4497-4804-8838-DFEAF52CF368}" type="pres">
      <dgm:prSet presAssocID="{75653BBB-7BCD-45A6-9C2C-DC509D3C13F5}" presName="sibTrans" presStyleCnt="0"/>
      <dgm:spPr/>
    </dgm:pt>
    <dgm:pt modelId="{E91A3DFF-4518-41FC-A075-74F82328F4C3}" type="pres">
      <dgm:prSet presAssocID="{CC8E4E9F-EA70-43E9-8042-F9D9DB90C066}" presName="compNode" presStyleCnt="0"/>
      <dgm:spPr/>
    </dgm:pt>
    <dgm:pt modelId="{16F90E91-1AAC-4FC4-A351-867D8D005390}" type="pres">
      <dgm:prSet presAssocID="{CC8E4E9F-EA70-43E9-8042-F9D9DB90C066}" presName="iconBgRect" presStyleLbl="bgShp" presStyleIdx="1" presStyleCnt="5"/>
      <dgm:spPr/>
    </dgm:pt>
    <dgm:pt modelId="{DC784A2D-1E57-43FB-BE78-E4CED713C291}" type="pres">
      <dgm:prSet presAssocID="{CC8E4E9F-EA70-43E9-8042-F9D9DB90C06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0953E8F-1571-490D-B164-86206F8C0499}" type="pres">
      <dgm:prSet presAssocID="{CC8E4E9F-EA70-43E9-8042-F9D9DB90C066}" presName="spaceRect" presStyleCnt="0"/>
      <dgm:spPr/>
    </dgm:pt>
    <dgm:pt modelId="{DD9EF7A3-DEC8-4067-B952-737C67639D9C}" type="pres">
      <dgm:prSet presAssocID="{CC8E4E9F-EA70-43E9-8042-F9D9DB90C066}" presName="textRect" presStyleLbl="revTx" presStyleIdx="1" presStyleCnt="5">
        <dgm:presLayoutVars>
          <dgm:chMax val="1"/>
          <dgm:chPref val="1"/>
        </dgm:presLayoutVars>
      </dgm:prSet>
      <dgm:spPr/>
    </dgm:pt>
    <dgm:pt modelId="{5006AD1F-EE78-4899-A9CC-3C4283F6F610}" type="pres">
      <dgm:prSet presAssocID="{BFBAB913-82B5-4B73-A8D3-268CE09B38CD}" presName="sibTrans" presStyleCnt="0"/>
      <dgm:spPr/>
    </dgm:pt>
    <dgm:pt modelId="{9C6146E3-DEF5-4999-B281-2770C49E2E8F}" type="pres">
      <dgm:prSet presAssocID="{4B629C5B-4C03-497F-9796-486A99A89292}" presName="compNode" presStyleCnt="0"/>
      <dgm:spPr/>
    </dgm:pt>
    <dgm:pt modelId="{EFF3251A-E5DE-40C5-8703-FAB630DD61DB}" type="pres">
      <dgm:prSet presAssocID="{4B629C5B-4C03-497F-9796-486A99A89292}" presName="iconBgRect" presStyleLbl="bgShp" presStyleIdx="2" presStyleCnt="5"/>
      <dgm:spPr/>
    </dgm:pt>
    <dgm:pt modelId="{CA0B83CC-F318-491F-8031-E4C3C9C95FC8}" type="pres">
      <dgm:prSet presAssocID="{4B629C5B-4C03-497F-9796-486A99A892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AC67494-AF8C-4B7C-A996-494FF0973210}" type="pres">
      <dgm:prSet presAssocID="{4B629C5B-4C03-497F-9796-486A99A89292}" presName="spaceRect" presStyleCnt="0"/>
      <dgm:spPr/>
    </dgm:pt>
    <dgm:pt modelId="{15D7D0D8-BFA1-42C8-BA01-C363FD1ED232}" type="pres">
      <dgm:prSet presAssocID="{4B629C5B-4C03-497F-9796-486A99A89292}" presName="textRect" presStyleLbl="revTx" presStyleIdx="2" presStyleCnt="5">
        <dgm:presLayoutVars>
          <dgm:chMax val="1"/>
          <dgm:chPref val="1"/>
        </dgm:presLayoutVars>
      </dgm:prSet>
      <dgm:spPr/>
    </dgm:pt>
    <dgm:pt modelId="{ED1EEA16-E526-4623-9638-1119BB444709}" type="pres">
      <dgm:prSet presAssocID="{832DF4D8-00FC-4223-BBA3-E75FDCBD4F41}" presName="sibTrans" presStyleCnt="0"/>
      <dgm:spPr/>
    </dgm:pt>
    <dgm:pt modelId="{829332B3-4061-484C-A3B3-4712F3360FC1}" type="pres">
      <dgm:prSet presAssocID="{3F39B86D-4018-44FF-9A4A-CCD1DB50C5F1}" presName="compNode" presStyleCnt="0"/>
      <dgm:spPr/>
    </dgm:pt>
    <dgm:pt modelId="{2E72353B-897D-4BDB-A819-431AD7DCA59D}" type="pres">
      <dgm:prSet presAssocID="{3F39B86D-4018-44FF-9A4A-CCD1DB50C5F1}" presName="iconBgRect" presStyleLbl="bgShp" presStyleIdx="3" presStyleCnt="5"/>
      <dgm:spPr/>
    </dgm:pt>
    <dgm:pt modelId="{00E7E1AD-FC96-4388-BEFC-6E897AAFE425}" type="pres">
      <dgm:prSet presAssocID="{3F39B86D-4018-44FF-9A4A-CCD1DB50C5F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C3E17C0-8AB8-45B9-AB1A-F127B51FD9DF}" type="pres">
      <dgm:prSet presAssocID="{3F39B86D-4018-44FF-9A4A-CCD1DB50C5F1}" presName="spaceRect" presStyleCnt="0"/>
      <dgm:spPr/>
    </dgm:pt>
    <dgm:pt modelId="{0C784F8E-4657-4B8F-A3B5-2C41BABA5B63}" type="pres">
      <dgm:prSet presAssocID="{3F39B86D-4018-44FF-9A4A-CCD1DB50C5F1}" presName="textRect" presStyleLbl="revTx" presStyleIdx="3" presStyleCnt="5">
        <dgm:presLayoutVars>
          <dgm:chMax val="1"/>
          <dgm:chPref val="1"/>
        </dgm:presLayoutVars>
      </dgm:prSet>
      <dgm:spPr/>
    </dgm:pt>
    <dgm:pt modelId="{72F57E09-DDBD-45C1-9EB7-424980E76D65}" type="pres">
      <dgm:prSet presAssocID="{1A1C7FF8-21FB-4406-9D78-9A3D4842B8CD}" presName="sibTrans" presStyleCnt="0"/>
      <dgm:spPr/>
    </dgm:pt>
    <dgm:pt modelId="{0445747B-54FC-4420-A013-590A60FE073A}" type="pres">
      <dgm:prSet presAssocID="{5FCC4873-5E13-46C4-A9DB-1C90427EF674}" presName="compNode" presStyleCnt="0"/>
      <dgm:spPr/>
    </dgm:pt>
    <dgm:pt modelId="{E761033C-C517-4693-99BD-101869B04E42}" type="pres">
      <dgm:prSet presAssocID="{5FCC4873-5E13-46C4-A9DB-1C90427EF674}" presName="iconBgRect" presStyleLbl="bgShp" presStyleIdx="4" presStyleCnt="5"/>
      <dgm:spPr/>
    </dgm:pt>
    <dgm:pt modelId="{17681872-4711-4BD6-B337-C88D4579DE1A}" type="pres">
      <dgm:prSet presAssocID="{5FCC4873-5E13-46C4-A9DB-1C90427EF67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DBEF5EA-1DA6-4EF6-B658-58A55C6D40DA}" type="pres">
      <dgm:prSet presAssocID="{5FCC4873-5E13-46C4-A9DB-1C90427EF674}" presName="spaceRect" presStyleCnt="0"/>
      <dgm:spPr/>
    </dgm:pt>
    <dgm:pt modelId="{A7AE336F-EC1E-401E-9313-95589D4D0051}" type="pres">
      <dgm:prSet presAssocID="{5FCC4873-5E13-46C4-A9DB-1C90427EF67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F0AEE03-8B95-4971-B357-492629E0749B}" srcId="{BED4B955-4D00-4FF0-A225-F80759E97531}" destId="{1309325B-EF68-42B2-9331-2215B03398ED}" srcOrd="0" destOrd="0" parTransId="{19EA333A-8CF4-4736-9334-351483295A90}" sibTransId="{75653BBB-7BCD-45A6-9C2C-DC509D3C13F5}"/>
    <dgm:cxn modelId="{76E9A006-79B1-405B-B7F3-F443B287D101}" type="presOf" srcId="{BED4B955-4D00-4FF0-A225-F80759E97531}" destId="{EFB046B3-9F2B-46FC-9AE7-4EF64BCE4BB7}" srcOrd="0" destOrd="0" presId="urn:microsoft.com/office/officeart/2018/5/layout/IconCircleLabelList"/>
    <dgm:cxn modelId="{9D9D932C-F738-478B-BC60-2399128CF366}" srcId="{BED4B955-4D00-4FF0-A225-F80759E97531}" destId="{CC8E4E9F-EA70-43E9-8042-F9D9DB90C066}" srcOrd="1" destOrd="0" parTransId="{EDFC45E9-3EB4-4C20-835A-E0DF501968BA}" sibTransId="{BFBAB913-82B5-4B73-A8D3-268CE09B38CD}"/>
    <dgm:cxn modelId="{E9B1392D-4F42-4636-BE6B-A8E08B345202}" type="presOf" srcId="{1309325B-EF68-42B2-9331-2215B03398ED}" destId="{55E2A56A-34D0-4189-8F52-E99EB6F793D3}" srcOrd="0" destOrd="0" presId="urn:microsoft.com/office/officeart/2018/5/layout/IconCircleLabelList"/>
    <dgm:cxn modelId="{CF429A3A-4B3A-4164-9FE5-D4CC26343E7C}" srcId="{BED4B955-4D00-4FF0-A225-F80759E97531}" destId="{3F39B86D-4018-44FF-9A4A-CCD1DB50C5F1}" srcOrd="3" destOrd="0" parTransId="{E89A743A-B66E-49E3-A8C8-61EC3B4A1B51}" sibTransId="{1A1C7FF8-21FB-4406-9D78-9A3D4842B8CD}"/>
    <dgm:cxn modelId="{F2F5D93B-DCB5-4B6B-8C3E-AACA3ECE9B85}" type="presOf" srcId="{5FCC4873-5E13-46C4-A9DB-1C90427EF674}" destId="{A7AE336F-EC1E-401E-9313-95589D4D0051}" srcOrd="0" destOrd="0" presId="urn:microsoft.com/office/officeart/2018/5/layout/IconCircleLabelList"/>
    <dgm:cxn modelId="{152B6C82-FBF0-444A-AB10-D98004FA6298}" srcId="{BED4B955-4D00-4FF0-A225-F80759E97531}" destId="{4B629C5B-4C03-497F-9796-486A99A89292}" srcOrd="2" destOrd="0" parTransId="{8A509A23-D405-484D-BC55-1D6AEDA97ADC}" sibTransId="{832DF4D8-00FC-4223-BBA3-E75FDCBD4F41}"/>
    <dgm:cxn modelId="{57BC5593-3E4C-4D54-A828-AC95EEE71095}" type="presOf" srcId="{3F39B86D-4018-44FF-9A4A-CCD1DB50C5F1}" destId="{0C784F8E-4657-4B8F-A3B5-2C41BABA5B63}" srcOrd="0" destOrd="0" presId="urn:microsoft.com/office/officeart/2018/5/layout/IconCircleLabelList"/>
    <dgm:cxn modelId="{885885A1-221F-4F3F-8882-480B351DBEE1}" type="presOf" srcId="{4B629C5B-4C03-497F-9796-486A99A89292}" destId="{15D7D0D8-BFA1-42C8-BA01-C363FD1ED232}" srcOrd="0" destOrd="0" presId="urn:microsoft.com/office/officeart/2018/5/layout/IconCircleLabelList"/>
    <dgm:cxn modelId="{9042F9A7-DBA8-4F3D-A002-9435B16970E8}" srcId="{BED4B955-4D00-4FF0-A225-F80759E97531}" destId="{5FCC4873-5E13-46C4-A9DB-1C90427EF674}" srcOrd="4" destOrd="0" parTransId="{D4DB7EF6-E203-4547-BD07-409BDF0735EA}" sibTransId="{E41CDF40-E127-42F2-977C-A26A5FDBFAE3}"/>
    <dgm:cxn modelId="{DB1D7EE1-DD98-4606-970A-A32EC6EF1929}" type="presOf" srcId="{CC8E4E9F-EA70-43E9-8042-F9D9DB90C066}" destId="{DD9EF7A3-DEC8-4067-B952-737C67639D9C}" srcOrd="0" destOrd="0" presId="urn:microsoft.com/office/officeart/2018/5/layout/IconCircleLabelList"/>
    <dgm:cxn modelId="{71B00127-8488-4AD3-8AA9-A2FA5BEEB00B}" type="presParOf" srcId="{EFB046B3-9F2B-46FC-9AE7-4EF64BCE4BB7}" destId="{D8BE4701-614E-4D1B-B66E-237D6225FBA9}" srcOrd="0" destOrd="0" presId="urn:microsoft.com/office/officeart/2018/5/layout/IconCircleLabelList"/>
    <dgm:cxn modelId="{CF045DEB-65DC-422E-BC03-C653AE9A152B}" type="presParOf" srcId="{D8BE4701-614E-4D1B-B66E-237D6225FBA9}" destId="{23C0A047-FBE7-4D1D-9957-A57E6D22F700}" srcOrd="0" destOrd="0" presId="urn:microsoft.com/office/officeart/2018/5/layout/IconCircleLabelList"/>
    <dgm:cxn modelId="{7B025C8A-2AE0-4A41-8547-26A569756E4E}" type="presParOf" srcId="{D8BE4701-614E-4D1B-B66E-237D6225FBA9}" destId="{8D27A20D-6A7D-43EF-9EED-67005BC374B5}" srcOrd="1" destOrd="0" presId="urn:microsoft.com/office/officeart/2018/5/layout/IconCircleLabelList"/>
    <dgm:cxn modelId="{74DCD44E-E56E-491D-A0AF-5234C329198F}" type="presParOf" srcId="{D8BE4701-614E-4D1B-B66E-237D6225FBA9}" destId="{97D89E5B-55A2-4A83-8EE6-27C7D1CB06BC}" srcOrd="2" destOrd="0" presId="urn:microsoft.com/office/officeart/2018/5/layout/IconCircleLabelList"/>
    <dgm:cxn modelId="{3160B085-68CC-42F0-BF58-5F5224397317}" type="presParOf" srcId="{D8BE4701-614E-4D1B-B66E-237D6225FBA9}" destId="{55E2A56A-34D0-4189-8F52-E99EB6F793D3}" srcOrd="3" destOrd="0" presId="urn:microsoft.com/office/officeart/2018/5/layout/IconCircleLabelList"/>
    <dgm:cxn modelId="{28C8CA88-3656-401E-84AF-03D711DC2A51}" type="presParOf" srcId="{EFB046B3-9F2B-46FC-9AE7-4EF64BCE4BB7}" destId="{A549A830-4497-4804-8838-DFEAF52CF368}" srcOrd="1" destOrd="0" presId="urn:microsoft.com/office/officeart/2018/5/layout/IconCircleLabelList"/>
    <dgm:cxn modelId="{585DC1BB-02E0-463F-BD92-024B06FE7C52}" type="presParOf" srcId="{EFB046B3-9F2B-46FC-9AE7-4EF64BCE4BB7}" destId="{E91A3DFF-4518-41FC-A075-74F82328F4C3}" srcOrd="2" destOrd="0" presId="urn:microsoft.com/office/officeart/2018/5/layout/IconCircleLabelList"/>
    <dgm:cxn modelId="{CDF6D10A-0B4C-404A-BBEA-EB76E7C19161}" type="presParOf" srcId="{E91A3DFF-4518-41FC-A075-74F82328F4C3}" destId="{16F90E91-1AAC-4FC4-A351-867D8D005390}" srcOrd="0" destOrd="0" presId="urn:microsoft.com/office/officeart/2018/5/layout/IconCircleLabelList"/>
    <dgm:cxn modelId="{FD37B8EE-506D-4CAA-9E61-2A05FC58D40B}" type="presParOf" srcId="{E91A3DFF-4518-41FC-A075-74F82328F4C3}" destId="{DC784A2D-1E57-43FB-BE78-E4CED713C291}" srcOrd="1" destOrd="0" presId="urn:microsoft.com/office/officeart/2018/5/layout/IconCircleLabelList"/>
    <dgm:cxn modelId="{0367FF7E-5905-4427-BD79-3B8E709F1AE6}" type="presParOf" srcId="{E91A3DFF-4518-41FC-A075-74F82328F4C3}" destId="{40953E8F-1571-490D-B164-86206F8C0499}" srcOrd="2" destOrd="0" presId="urn:microsoft.com/office/officeart/2018/5/layout/IconCircleLabelList"/>
    <dgm:cxn modelId="{8BF8BB3D-ED16-4BB2-B628-83AA7FA119DC}" type="presParOf" srcId="{E91A3DFF-4518-41FC-A075-74F82328F4C3}" destId="{DD9EF7A3-DEC8-4067-B952-737C67639D9C}" srcOrd="3" destOrd="0" presId="urn:microsoft.com/office/officeart/2018/5/layout/IconCircleLabelList"/>
    <dgm:cxn modelId="{99CD8D76-F905-48FA-B6C0-4E734DB136D5}" type="presParOf" srcId="{EFB046B3-9F2B-46FC-9AE7-4EF64BCE4BB7}" destId="{5006AD1F-EE78-4899-A9CC-3C4283F6F610}" srcOrd="3" destOrd="0" presId="urn:microsoft.com/office/officeart/2018/5/layout/IconCircleLabelList"/>
    <dgm:cxn modelId="{E789759C-BA30-4F3F-94A9-880D7F186352}" type="presParOf" srcId="{EFB046B3-9F2B-46FC-9AE7-4EF64BCE4BB7}" destId="{9C6146E3-DEF5-4999-B281-2770C49E2E8F}" srcOrd="4" destOrd="0" presId="urn:microsoft.com/office/officeart/2018/5/layout/IconCircleLabelList"/>
    <dgm:cxn modelId="{EF7C7115-DF37-45ED-A7F6-6DEB868D1389}" type="presParOf" srcId="{9C6146E3-DEF5-4999-B281-2770C49E2E8F}" destId="{EFF3251A-E5DE-40C5-8703-FAB630DD61DB}" srcOrd="0" destOrd="0" presId="urn:microsoft.com/office/officeart/2018/5/layout/IconCircleLabelList"/>
    <dgm:cxn modelId="{7AFF8E5C-ED1D-416C-ADAB-568DAB2C4992}" type="presParOf" srcId="{9C6146E3-DEF5-4999-B281-2770C49E2E8F}" destId="{CA0B83CC-F318-491F-8031-E4C3C9C95FC8}" srcOrd="1" destOrd="0" presId="urn:microsoft.com/office/officeart/2018/5/layout/IconCircleLabelList"/>
    <dgm:cxn modelId="{754F5600-7391-4267-BB96-450909907F26}" type="presParOf" srcId="{9C6146E3-DEF5-4999-B281-2770C49E2E8F}" destId="{2AC67494-AF8C-4B7C-A996-494FF0973210}" srcOrd="2" destOrd="0" presId="urn:microsoft.com/office/officeart/2018/5/layout/IconCircleLabelList"/>
    <dgm:cxn modelId="{F8D0B2AE-68C6-4B3E-8EDB-EF22E75FEAE2}" type="presParOf" srcId="{9C6146E3-DEF5-4999-B281-2770C49E2E8F}" destId="{15D7D0D8-BFA1-42C8-BA01-C363FD1ED232}" srcOrd="3" destOrd="0" presId="urn:microsoft.com/office/officeart/2018/5/layout/IconCircleLabelList"/>
    <dgm:cxn modelId="{EA1D136D-DE91-4D48-85EE-D549A440A06C}" type="presParOf" srcId="{EFB046B3-9F2B-46FC-9AE7-4EF64BCE4BB7}" destId="{ED1EEA16-E526-4623-9638-1119BB444709}" srcOrd="5" destOrd="0" presId="urn:microsoft.com/office/officeart/2018/5/layout/IconCircleLabelList"/>
    <dgm:cxn modelId="{BFA63C20-8D7E-4D22-9785-CDFC9B608429}" type="presParOf" srcId="{EFB046B3-9F2B-46FC-9AE7-4EF64BCE4BB7}" destId="{829332B3-4061-484C-A3B3-4712F3360FC1}" srcOrd="6" destOrd="0" presId="urn:microsoft.com/office/officeart/2018/5/layout/IconCircleLabelList"/>
    <dgm:cxn modelId="{EE2BD536-95DA-42F8-B967-E5C3EB92CF1A}" type="presParOf" srcId="{829332B3-4061-484C-A3B3-4712F3360FC1}" destId="{2E72353B-897D-4BDB-A819-431AD7DCA59D}" srcOrd="0" destOrd="0" presId="urn:microsoft.com/office/officeart/2018/5/layout/IconCircleLabelList"/>
    <dgm:cxn modelId="{C965D08E-28D6-4EE4-8D8D-C088C5AAC1D8}" type="presParOf" srcId="{829332B3-4061-484C-A3B3-4712F3360FC1}" destId="{00E7E1AD-FC96-4388-BEFC-6E897AAFE425}" srcOrd="1" destOrd="0" presId="urn:microsoft.com/office/officeart/2018/5/layout/IconCircleLabelList"/>
    <dgm:cxn modelId="{68ED7963-9564-4635-8CF4-A355C78B9FA1}" type="presParOf" srcId="{829332B3-4061-484C-A3B3-4712F3360FC1}" destId="{FC3E17C0-8AB8-45B9-AB1A-F127B51FD9DF}" srcOrd="2" destOrd="0" presId="urn:microsoft.com/office/officeart/2018/5/layout/IconCircleLabelList"/>
    <dgm:cxn modelId="{D6583ECB-6F72-4246-BB32-B14CBA4129F3}" type="presParOf" srcId="{829332B3-4061-484C-A3B3-4712F3360FC1}" destId="{0C784F8E-4657-4B8F-A3B5-2C41BABA5B63}" srcOrd="3" destOrd="0" presId="urn:microsoft.com/office/officeart/2018/5/layout/IconCircleLabelList"/>
    <dgm:cxn modelId="{068FD192-0201-4B9B-B885-11C3873A4792}" type="presParOf" srcId="{EFB046B3-9F2B-46FC-9AE7-4EF64BCE4BB7}" destId="{72F57E09-DDBD-45C1-9EB7-424980E76D65}" srcOrd="7" destOrd="0" presId="urn:microsoft.com/office/officeart/2018/5/layout/IconCircleLabelList"/>
    <dgm:cxn modelId="{5BAA6A3A-E58E-46D7-8A9F-784C6B4B2FBD}" type="presParOf" srcId="{EFB046B3-9F2B-46FC-9AE7-4EF64BCE4BB7}" destId="{0445747B-54FC-4420-A013-590A60FE073A}" srcOrd="8" destOrd="0" presId="urn:microsoft.com/office/officeart/2018/5/layout/IconCircleLabelList"/>
    <dgm:cxn modelId="{29413F5C-3EB6-4398-964E-FD4C20E27352}" type="presParOf" srcId="{0445747B-54FC-4420-A013-590A60FE073A}" destId="{E761033C-C517-4693-99BD-101869B04E42}" srcOrd="0" destOrd="0" presId="urn:microsoft.com/office/officeart/2018/5/layout/IconCircleLabelList"/>
    <dgm:cxn modelId="{039C0412-BDE6-4DB3-A09E-71ADCEE9A28B}" type="presParOf" srcId="{0445747B-54FC-4420-A013-590A60FE073A}" destId="{17681872-4711-4BD6-B337-C88D4579DE1A}" srcOrd="1" destOrd="0" presId="urn:microsoft.com/office/officeart/2018/5/layout/IconCircleLabelList"/>
    <dgm:cxn modelId="{9879F73C-8E86-4F50-95F6-83F628A3B360}" type="presParOf" srcId="{0445747B-54FC-4420-A013-590A60FE073A}" destId="{9DBEF5EA-1DA6-4EF6-B658-58A55C6D40DA}" srcOrd="2" destOrd="0" presId="urn:microsoft.com/office/officeart/2018/5/layout/IconCircleLabelList"/>
    <dgm:cxn modelId="{A379930C-0B4B-4038-AA35-C4BD9A063A46}" type="presParOf" srcId="{0445747B-54FC-4420-A013-590A60FE073A}" destId="{A7AE336F-EC1E-401E-9313-95589D4D005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0A047-FBE7-4D1D-9957-A57E6D22F700}">
      <dsp:nvSpPr>
        <dsp:cNvPr id="0" name=""/>
        <dsp:cNvSpPr/>
      </dsp:nvSpPr>
      <dsp:spPr>
        <a:xfrm>
          <a:off x="684914" y="7647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7A20D-6A7D-43EF-9EED-67005BC374B5}">
      <dsp:nvSpPr>
        <dsp:cNvPr id="0" name=""/>
        <dsp:cNvSpPr/>
      </dsp:nvSpPr>
      <dsp:spPr>
        <a:xfrm>
          <a:off x="918914" y="9987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2A56A-34D0-4189-8F52-E99EB6F793D3}">
      <dsp:nvSpPr>
        <dsp:cNvPr id="0" name=""/>
        <dsp:cNvSpPr/>
      </dsp:nvSpPr>
      <dsp:spPr>
        <a:xfrm>
          <a:off x="333914" y="22047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Background/Problem</a:t>
          </a:r>
        </a:p>
      </dsp:txBody>
      <dsp:txXfrm>
        <a:off x="333914" y="2204702"/>
        <a:ext cx="1800000" cy="720000"/>
      </dsp:txXfrm>
    </dsp:sp>
    <dsp:sp modelId="{16F90E91-1AAC-4FC4-A351-867D8D005390}">
      <dsp:nvSpPr>
        <dsp:cNvPr id="0" name=""/>
        <dsp:cNvSpPr/>
      </dsp:nvSpPr>
      <dsp:spPr>
        <a:xfrm>
          <a:off x="2799914" y="7647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84A2D-1E57-43FB-BE78-E4CED713C291}">
      <dsp:nvSpPr>
        <dsp:cNvPr id="0" name=""/>
        <dsp:cNvSpPr/>
      </dsp:nvSpPr>
      <dsp:spPr>
        <a:xfrm>
          <a:off x="3033914" y="9987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EF7A3-DEC8-4067-B952-737C67639D9C}">
      <dsp:nvSpPr>
        <dsp:cNvPr id="0" name=""/>
        <dsp:cNvSpPr/>
      </dsp:nvSpPr>
      <dsp:spPr>
        <a:xfrm>
          <a:off x="2448914" y="22047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Methods</a:t>
          </a:r>
        </a:p>
      </dsp:txBody>
      <dsp:txXfrm>
        <a:off x="2448914" y="2204702"/>
        <a:ext cx="1800000" cy="720000"/>
      </dsp:txXfrm>
    </dsp:sp>
    <dsp:sp modelId="{EFF3251A-E5DE-40C5-8703-FAB630DD61DB}">
      <dsp:nvSpPr>
        <dsp:cNvPr id="0" name=""/>
        <dsp:cNvSpPr/>
      </dsp:nvSpPr>
      <dsp:spPr>
        <a:xfrm>
          <a:off x="4914914" y="7647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B83CC-F318-491F-8031-E4C3C9C95FC8}">
      <dsp:nvSpPr>
        <dsp:cNvPr id="0" name=""/>
        <dsp:cNvSpPr/>
      </dsp:nvSpPr>
      <dsp:spPr>
        <a:xfrm>
          <a:off x="5148914" y="9987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7D0D8-BFA1-42C8-BA01-C363FD1ED232}">
      <dsp:nvSpPr>
        <dsp:cNvPr id="0" name=""/>
        <dsp:cNvSpPr/>
      </dsp:nvSpPr>
      <dsp:spPr>
        <a:xfrm>
          <a:off x="4563914" y="22047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Results</a:t>
          </a:r>
        </a:p>
      </dsp:txBody>
      <dsp:txXfrm>
        <a:off x="4563914" y="2204702"/>
        <a:ext cx="1800000" cy="720000"/>
      </dsp:txXfrm>
    </dsp:sp>
    <dsp:sp modelId="{2E72353B-897D-4BDB-A819-431AD7DCA59D}">
      <dsp:nvSpPr>
        <dsp:cNvPr id="0" name=""/>
        <dsp:cNvSpPr/>
      </dsp:nvSpPr>
      <dsp:spPr>
        <a:xfrm>
          <a:off x="7029914" y="7647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7E1AD-FC96-4388-BEFC-6E897AAFE425}">
      <dsp:nvSpPr>
        <dsp:cNvPr id="0" name=""/>
        <dsp:cNvSpPr/>
      </dsp:nvSpPr>
      <dsp:spPr>
        <a:xfrm>
          <a:off x="7263914" y="9987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84F8E-4657-4B8F-A3B5-2C41BABA5B63}">
      <dsp:nvSpPr>
        <dsp:cNvPr id="0" name=""/>
        <dsp:cNvSpPr/>
      </dsp:nvSpPr>
      <dsp:spPr>
        <a:xfrm>
          <a:off x="6678914" y="22047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Discussion</a:t>
          </a:r>
        </a:p>
      </dsp:txBody>
      <dsp:txXfrm>
        <a:off x="6678914" y="2204702"/>
        <a:ext cx="1800000" cy="720000"/>
      </dsp:txXfrm>
    </dsp:sp>
    <dsp:sp modelId="{E761033C-C517-4693-99BD-101869B04E42}">
      <dsp:nvSpPr>
        <dsp:cNvPr id="0" name=""/>
        <dsp:cNvSpPr/>
      </dsp:nvSpPr>
      <dsp:spPr>
        <a:xfrm>
          <a:off x="9144914" y="76470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81872-4711-4BD6-B337-C88D4579DE1A}">
      <dsp:nvSpPr>
        <dsp:cNvPr id="0" name=""/>
        <dsp:cNvSpPr/>
      </dsp:nvSpPr>
      <dsp:spPr>
        <a:xfrm>
          <a:off x="9378914" y="9987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E336F-EC1E-401E-9313-95589D4D0051}">
      <dsp:nvSpPr>
        <dsp:cNvPr id="0" name=""/>
        <dsp:cNvSpPr/>
      </dsp:nvSpPr>
      <dsp:spPr>
        <a:xfrm>
          <a:off x="8793914" y="22047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Conclusions/Future work</a:t>
          </a:r>
        </a:p>
      </dsp:txBody>
      <dsp:txXfrm>
        <a:off x="8793914" y="22047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72D01-EB42-40D7-850D-113BFB638B5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9EE8D-9FA7-4856-90C1-E522FB8E1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8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8F23D-49E8-47EC-A6EC-7685A42200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0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7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7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5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0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1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0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9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5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sv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28" Type="http://schemas.openxmlformats.org/officeDocument/2006/relationships/image" Target="../media/image52.sv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51.png"/><Relationship Id="rId30" Type="http://schemas.openxmlformats.org/officeDocument/2006/relationships/image" Target="../media/image54.svg"/><Relationship Id="rId35" Type="http://schemas.openxmlformats.org/officeDocument/2006/relationships/image" Target="../media/image59.png"/><Relationship Id="rId8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1105/joss.0317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gi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Rolling hills of agriculture at sunset">
            <a:extLst>
              <a:ext uri="{FF2B5EF4-FFF2-40B4-BE49-F238E27FC236}">
                <a16:creationId xmlns:a16="http://schemas.microsoft.com/office/drawing/2014/main" id="{4A9026E4-52EE-1CBB-0651-4BF6C879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28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Landscape or Founder Effect?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2800" dirty="0"/>
              <a:t> </a:t>
            </a:r>
            <a:br>
              <a:rPr lang="en-US" sz="5400" dirty="0"/>
            </a:br>
            <a:r>
              <a:rPr lang="en-US" sz="3100" dirty="0"/>
              <a:t>High-Resolution Land Cover and Phenological Analysis of</a:t>
            </a:r>
            <a:br>
              <a:rPr lang="en-US" sz="3100" dirty="0"/>
            </a:br>
            <a:r>
              <a:rPr lang="en-US" sz="3100" dirty="0"/>
              <a:t>Anthrax Outbreak Landscapes in the Texas Anthrax Triangle</a:t>
            </a:r>
            <a:br>
              <a:rPr lang="en-US" sz="3100" dirty="0"/>
            </a:br>
            <a:r>
              <a:rPr lang="en-US" sz="3100" dirty="0"/>
              <a:t>Leveraging Cloud-Based High-Performance Computing</a:t>
            </a:r>
            <a:br>
              <a:rPr lang="en-US" sz="2400" dirty="0">
                <a:ea typeface="+mj-lt"/>
                <a:cs typeface="+mj-lt"/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rgbClr val="FFFFFF"/>
                </a:solidFill>
                <a:ea typeface="+mn-lt"/>
                <a:cs typeface="+mn-lt"/>
              </a:rPr>
              <a:t>Dryver Finch, Hannah V. Herrero, Caroline Petersen, Bryn Nurczyk, Morgan A. Walker, </a:t>
            </a:r>
            <a:r>
              <a:rPr lang="en-US" sz="1700" err="1">
                <a:solidFill>
                  <a:srgbClr val="FFFFFF"/>
                </a:solidFill>
                <a:ea typeface="+mn-lt"/>
                <a:cs typeface="+mn-lt"/>
              </a:rPr>
              <a:t>Diansy</a:t>
            </a:r>
            <a:r>
              <a:rPr lang="en-US" sz="1700">
                <a:solidFill>
                  <a:srgbClr val="FFFFFF"/>
                </a:solidFill>
                <a:ea typeface="+mn-lt"/>
                <a:cs typeface="+mn-lt"/>
              </a:rPr>
              <a:t> Zincke, Ted Hadfield, Jane Southworth, Michael H. Norris, Jason K. Blackburn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1C0DD-5EDD-F060-90B2-5718A1E65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map of the state of montana&#10;&#10;AI-generated content may be incorrect.">
            <a:extLst>
              <a:ext uri="{FF2B5EF4-FFF2-40B4-BE49-F238E27FC236}">
                <a16:creationId xmlns:a16="http://schemas.microsoft.com/office/drawing/2014/main" id="{92A4EA47-9AA4-9B04-6E1B-CABC10494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2" t="6230" r="12" b="6197"/>
          <a:stretch/>
        </p:blipFill>
        <p:spPr>
          <a:xfrm>
            <a:off x="20" y="1282"/>
            <a:ext cx="12191992" cy="6859961"/>
          </a:xfrm>
          <a:prstGeom prst="rect">
            <a:avLst/>
          </a:prstGeom>
        </p:spPr>
      </p:pic>
      <p:pic>
        <p:nvPicPr>
          <p:cNvPr id="3" name="Picture 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778413C5-8F49-4500-D284-5ED0D8F0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085F4-86EF-FC43-ACA1-DD644B90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5A639B-D486-99CC-38F5-957C5D0F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D8E-2660-B80A-2ED7-62538D660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FF06C-3D5C-257E-987E-7BF2DACD2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13683-D17D-8F48-D08E-41EC0DEF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CE6C-6A15-A734-DDE3-52666238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D1B416-430D-17C9-871A-C3A9B01FD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051D38-2199-40A5-EF2E-CB43D09C5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CCD5E-E6AF-1D3D-0C04-9DFADB84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Data &amp; Methods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BD7598-9C07-83A0-1551-2C7BF2082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D72BD-6B03-187A-A855-1E1928D6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3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Fire with solid fill">
            <a:extLst>
              <a:ext uri="{FF2B5EF4-FFF2-40B4-BE49-F238E27FC236}">
                <a16:creationId xmlns:a16="http://schemas.microsoft.com/office/drawing/2014/main" id="{324E780B-2550-C7FC-3B81-80EB6E7C3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6256" y="3426644"/>
            <a:ext cx="616403" cy="616403"/>
          </a:xfrm>
          <a:prstGeom prst="rect">
            <a:avLst/>
          </a:prstGeom>
        </p:spPr>
      </p:pic>
      <p:pic>
        <p:nvPicPr>
          <p:cNvPr id="11" name="Graphic 10" descr="Server with solid fill">
            <a:extLst>
              <a:ext uri="{FF2B5EF4-FFF2-40B4-BE49-F238E27FC236}">
                <a16:creationId xmlns:a16="http://schemas.microsoft.com/office/drawing/2014/main" id="{5F681325-B24E-3BF9-EA27-85F6B60D3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3325" y="2858349"/>
            <a:ext cx="914400" cy="914400"/>
          </a:xfrm>
          <a:prstGeom prst="rect">
            <a:avLst/>
          </a:prstGeom>
        </p:spPr>
      </p:pic>
      <p:pic>
        <p:nvPicPr>
          <p:cNvPr id="13" name="Graphic 12" descr="Programmer female outline">
            <a:extLst>
              <a:ext uri="{FF2B5EF4-FFF2-40B4-BE49-F238E27FC236}">
                <a16:creationId xmlns:a16="http://schemas.microsoft.com/office/drawing/2014/main" id="{842321A9-2715-45C6-791B-02D268FFB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878" y="521464"/>
            <a:ext cx="914400" cy="914400"/>
          </a:xfrm>
          <a:prstGeom prst="rect">
            <a:avLst/>
          </a:prstGeom>
        </p:spPr>
      </p:pic>
      <p:pic>
        <p:nvPicPr>
          <p:cNvPr id="15" name="Graphic 14" descr="Programmer male outline">
            <a:extLst>
              <a:ext uri="{FF2B5EF4-FFF2-40B4-BE49-F238E27FC236}">
                <a16:creationId xmlns:a16="http://schemas.microsoft.com/office/drawing/2014/main" id="{E4C2D5D4-49FE-5D10-5C6C-14F65A72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794" y="1352971"/>
            <a:ext cx="914400" cy="914400"/>
          </a:xfrm>
          <a:prstGeom prst="rect">
            <a:avLst/>
          </a:prstGeom>
        </p:spPr>
      </p:pic>
      <p:pic>
        <p:nvPicPr>
          <p:cNvPr id="17" name="Graphic 16" descr="Cloud Computing outline">
            <a:extLst>
              <a:ext uri="{FF2B5EF4-FFF2-40B4-BE49-F238E27FC236}">
                <a16:creationId xmlns:a16="http://schemas.microsoft.com/office/drawing/2014/main" id="{0C3D76E4-455C-4C07-F3A1-ADAB040BC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7962" y="1722453"/>
            <a:ext cx="914400" cy="914400"/>
          </a:xfrm>
          <a:prstGeom prst="rect">
            <a:avLst/>
          </a:prstGeom>
        </p:spPr>
      </p:pic>
      <p:pic>
        <p:nvPicPr>
          <p:cNvPr id="19" name="Graphic 18" descr="Computer with solid fill">
            <a:extLst>
              <a:ext uri="{FF2B5EF4-FFF2-40B4-BE49-F238E27FC236}">
                <a16:creationId xmlns:a16="http://schemas.microsoft.com/office/drawing/2014/main" id="{2E253510-F699-9226-4DA7-CB15E6ED5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5077" y="3458245"/>
            <a:ext cx="914400" cy="914400"/>
          </a:xfrm>
          <a:prstGeom prst="rect">
            <a:avLst/>
          </a:prstGeom>
        </p:spPr>
      </p:pic>
      <p:pic>
        <p:nvPicPr>
          <p:cNvPr id="21" name="Graphic 20" descr="Download from cloud outline">
            <a:extLst>
              <a:ext uri="{FF2B5EF4-FFF2-40B4-BE49-F238E27FC236}">
                <a16:creationId xmlns:a16="http://schemas.microsoft.com/office/drawing/2014/main" id="{05070000-8C83-3227-FC14-1A5D8FCF2E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97780" y="3074196"/>
            <a:ext cx="914400" cy="914400"/>
          </a:xfrm>
          <a:prstGeom prst="rect">
            <a:avLst/>
          </a:prstGeom>
        </p:spPr>
      </p:pic>
      <p:pic>
        <p:nvPicPr>
          <p:cNvPr id="23" name="Graphic 22" descr="Database with solid fill">
            <a:extLst>
              <a:ext uri="{FF2B5EF4-FFF2-40B4-BE49-F238E27FC236}">
                <a16:creationId xmlns:a16="http://schemas.microsoft.com/office/drawing/2014/main" id="{06673547-0D10-222A-68E9-131C3FECBB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04855" y="3067492"/>
            <a:ext cx="914400" cy="914400"/>
          </a:xfrm>
          <a:prstGeom prst="rect">
            <a:avLst/>
          </a:prstGeom>
        </p:spPr>
      </p:pic>
      <p:pic>
        <p:nvPicPr>
          <p:cNvPr id="25" name="Graphic 24" descr="Earth globe: Americas with solid fill">
            <a:extLst>
              <a:ext uri="{FF2B5EF4-FFF2-40B4-BE49-F238E27FC236}">
                <a16:creationId xmlns:a16="http://schemas.microsoft.com/office/drawing/2014/main" id="{6A48240C-C4AB-309D-640B-FCF9404731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47273" y="2335452"/>
            <a:ext cx="914400" cy="914400"/>
          </a:xfrm>
          <a:prstGeom prst="rect">
            <a:avLst/>
          </a:prstGeom>
        </p:spPr>
      </p:pic>
      <p:pic>
        <p:nvPicPr>
          <p:cNvPr id="27" name="Graphic 26" descr="Full Brick Wall outline">
            <a:extLst>
              <a:ext uri="{FF2B5EF4-FFF2-40B4-BE49-F238E27FC236}">
                <a16:creationId xmlns:a16="http://schemas.microsoft.com/office/drawing/2014/main" id="{B77F5813-8FA7-B36B-A6C3-9C3BCD71B3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57258" y="3012052"/>
            <a:ext cx="914400" cy="914400"/>
          </a:xfrm>
          <a:prstGeom prst="rect">
            <a:avLst/>
          </a:prstGeom>
        </p:spPr>
      </p:pic>
      <p:pic>
        <p:nvPicPr>
          <p:cNvPr id="1026" name="Picture 2" descr="University of Florida Students Portal Login - Seekersnewsgh.com">
            <a:extLst>
              <a:ext uri="{FF2B5EF4-FFF2-40B4-BE49-F238E27FC236}">
                <a16:creationId xmlns:a16="http://schemas.microsoft.com/office/drawing/2014/main" id="{CE61EB7A-E197-B720-3F05-53EAFA6C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68" y="2792652"/>
            <a:ext cx="1020247" cy="109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F29962-F705-341E-4DA6-A4EFF447CC0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07962" y="1076488"/>
            <a:ext cx="1662334" cy="809648"/>
          </a:xfrm>
          <a:prstGeom prst="rect">
            <a:avLst/>
          </a:prstGeom>
        </p:spPr>
      </p:pic>
      <p:pic>
        <p:nvPicPr>
          <p:cNvPr id="30" name="Graphic 29" descr="Programmer female outline">
            <a:extLst>
              <a:ext uri="{FF2B5EF4-FFF2-40B4-BE49-F238E27FC236}">
                <a16:creationId xmlns:a16="http://schemas.microsoft.com/office/drawing/2014/main" id="{427B3E94-3AA0-79A9-BA6A-2240E0144F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23673" y="971736"/>
            <a:ext cx="914400" cy="914400"/>
          </a:xfrm>
          <a:prstGeom prst="rect">
            <a:avLst/>
          </a:prstGeom>
        </p:spPr>
      </p:pic>
      <p:pic>
        <p:nvPicPr>
          <p:cNvPr id="33" name="Graphic 32" descr="Programmer male outline">
            <a:extLst>
              <a:ext uri="{FF2B5EF4-FFF2-40B4-BE49-F238E27FC236}">
                <a16:creationId xmlns:a16="http://schemas.microsoft.com/office/drawing/2014/main" id="{BEEFD104-1969-8ED3-764C-B6A2041B5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90817" y="971736"/>
            <a:ext cx="914400" cy="914400"/>
          </a:xfrm>
          <a:prstGeom prst="rect">
            <a:avLst/>
          </a:prstGeom>
        </p:spPr>
      </p:pic>
      <p:pic>
        <p:nvPicPr>
          <p:cNvPr id="34" name="Graphic 33" descr="Programmer female outline">
            <a:extLst>
              <a:ext uri="{FF2B5EF4-FFF2-40B4-BE49-F238E27FC236}">
                <a16:creationId xmlns:a16="http://schemas.microsoft.com/office/drawing/2014/main" id="{6FEEB4F6-DDCE-9C07-607F-4F4E57BBE5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87539" y="4216322"/>
            <a:ext cx="914400" cy="914400"/>
          </a:xfrm>
          <a:prstGeom prst="rect">
            <a:avLst/>
          </a:prstGeom>
        </p:spPr>
      </p:pic>
      <p:pic>
        <p:nvPicPr>
          <p:cNvPr id="35" name="Graphic 34" descr="Programmer male outline">
            <a:extLst>
              <a:ext uri="{FF2B5EF4-FFF2-40B4-BE49-F238E27FC236}">
                <a16:creationId xmlns:a16="http://schemas.microsoft.com/office/drawing/2014/main" id="{F4CF827C-550E-225C-D3C4-308BB0EF09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86455" y="5047829"/>
            <a:ext cx="914400" cy="914400"/>
          </a:xfrm>
          <a:prstGeom prst="rect">
            <a:avLst/>
          </a:prstGeom>
        </p:spPr>
      </p:pic>
      <p:pic>
        <p:nvPicPr>
          <p:cNvPr id="36" name="Graphic 35" descr="Programmer female outline">
            <a:extLst>
              <a:ext uri="{FF2B5EF4-FFF2-40B4-BE49-F238E27FC236}">
                <a16:creationId xmlns:a16="http://schemas.microsoft.com/office/drawing/2014/main" id="{78448CA6-FA85-584B-F96A-A7A96F678E6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6334" y="4666594"/>
            <a:ext cx="914400" cy="914400"/>
          </a:xfrm>
          <a:prstGeom prst="rect">
            <a:avLst/>
          </a:prstGeom>
        </p:spPr>
      </p:pic>
      <p:pic>
        <p:nvPicPr>
          <p:cNvPr id="37" name="Graphic 36" descr="Programmer male outline">
            <a:extLst>
              <a:ext uri="{FF2B5EF4-FFF2-40B4-BE49-F238E27FC236}">
                <a16:creationId xmlns:a16="http://schemas.microsoft.com/office/drawing/2014/main" id="{05114802-A365-AEAB-1644-E97B2D8A486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63478" y="4666594"/>
            <a:ext cx="914400" cy="914400"/>
          </a:xfrm>
          <a:prstGeom prst="rect">
            <a:avLst/>
          </a:prstGeom>
        </p:spPr>
      </p:pic>
      <p:pic>
        <p:nvPicPr>
          <p:cNvPr id="38" name="Graphic 37" descr="Server with solid fill">
            <a:extLst>
              <a:ext uri="{FF2B5EF4-FFF2-40B4-BE49-F238E27FC236}">
                <a16:creationId xmlns:a16="http://schemas.microsoft.com/office/drawing/2014/main" id="{B7C6B40D-E68B-52D3-E8CA-37F7116B7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7928" y="5355753"/>
            <a:ext cx="914400" cy="914400"/>
          </a:xfrm>
          <a:prstGeom prst="rect">
            <a:avLst/>
          </a:prstGeom>
        </p:spPr>
      </p:pic>
      <p:pic>
        <p:nvPicPr>
          <p:cNvPr id="39" name="Graphic 38" descr="Computer with solid fill">
            <a:extLst>
              <a:ext uri="{FF2B5EF4-FFF2-40B4-BE49-F238E27FC236}">
                <a16:creationId xmlns:a16="http://schemas.microsoft.com/office/drawing/2014/main" id="{3DAB503F-D343-2ECD-FA9F-5C4D38BE31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13651" y="5355753"/>
            <a:ext cx="914400" cy="914400"/>
          </a:xfrm>
          <a:prstGeom prst="rect">
            <a:avLst/>
          </a:prstGeom>
        </p:spPr>
      </p:pic>
      <p:pic>
        <p:nvPicPr>
          <p:cNvPr id="41" name="Graphic 40" descr="Crocodile outline">
            <a:extLst>
              <a:ext uri="{FF2B5EF4-FFF2-40B4-BE49-F238E27FC236}">
                <a16:creationId xmlns:a16="http://schemas.microsoft.com/office/drawing/2014/main" id="{FCDF34CB-ED63-FDBE-DCD7-FE5B6FF6DDE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499048" y="4809436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DACB728-84DF-9257-5382-C0CB0E3AD66C}"/>
              </a:ext>
            </a:extLst>
          </p:cNvPr>
          <p:cNvSpPr txBox="1"/>
          <p:nvPr/>
        </p:nvSpPr>
        <p:spPr>
          <a:xfrm>
            <a:off x="320960" y="105695"/>
            <a:ext cx="22342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37020"/>
                </a:solidFill>
                <a:latin typeface="Aptos" panose="020B0004020202020204" pitchFamily="34" charset="0"/>
              </a:rPr>
              <a:t>University of Tennessee with </a:t>
            </a:r>
          </a:p>
          <a:p>
            <a:pPr algn="ctr"/>
            <a:r>
              <a:rPr lang="en-US" sz="1200" b="1" dirty="0">
                <a:solidFill>
                  <a:srgbClr val="F37020"/>
                </a:solidFill>
                <a:latin typeface="Aptos" panose="020B0004020202020204" pitchFamily="34" charset="0"/>
              </a:rPr>
              <a:t>EPI access/UF </a:t>
            </a:r>
            <a:r>
              <a:rPr lang="en-US" sz="1200" b="1" dirty="0" err="1">
                <a:solidFill>
                  <a:srgbClr val="F37020"/>
                </a:solidFill>
                <a:latin typeface="Aptos" panose="020B0004020202020204" pitchFamily="34" charset="0"/>
              </a:rPr>
              <a:t>Gatorlink</a:t>
            </a:r>
            <a:endParaRPr lang="en-US" sz="1200" b="1" dirty="0">
              <a:solidFill>
                <a:srgbClr val="F37020"/>
              </a:solidFill>
              <a:latin typeface="Aptos" panose="020B00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458ACC-F38E-358B-2D98-1820F37D7195}"/>
              </a:ext>
            </a:extLst>
          </p:cNvPr>
          <p:cNvCxnSpPr>
            <a:endCxn id="29" idx="1"/>
          </p:cNvCxnSpPr>
          <p:nvPr/>
        </p:nvCxnSpPr>
        <p:spPr>
          <a:xfrm>
            <a:off x="2217149" y="1352971"/>
            <a:ext cx="440109" cy="169529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C26B90A-C498-7D04-692B-9579A5106B4D}"/>
              </a:ext>
            </a:extLst>
          </p:cNvPr>
          <p:cNvCxnSpPr/>
          <p:nvPr/>
        </p:nvCxnSpPr>
        <p:spPr>
          <a:xfrm flipH="1">
            <a:off x="1980938" y="1957589"/>
            <a:ext cx="1258699" cy="789904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878489B2-8BA3-1912-E138-F70CF307DF9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064220" y="2660596"/>
            <a:ext cx="1624252" cy="4537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DEB1222-996F-C138-2909-4A1C38B99712}"/>
              </a:ext>
            </a:extLst>
          </p:cNvPr>
          <p:cNvSpPr txBox="1"/>
          <p:nvPr/>
        </p:nvSpPr>
        <p:spPr>
          <a:xfrm>
            <a:off x="202740" y="6031266"/>
            <a:ext cx="281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ptos" panose="020B0004020202020204" pitchFamily="34" charset="0"/>
              </a:rPr>
              <a:t>UF Staff with EPI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ptos" panose="020B0004020202020204" pitchFamily="34" charset="0"/>
              </a:rPr>
              <a:t>access/UF </a:t>
            </a:r>
            <a:r>
              <a:rPr lang="en-US" sz="1200" b="1" dirty="0" err="1">
                <a:solidFill>
                  <a:srgbClr val="002060"/>
                </a:solidFill>
                <a:latin typeface="Aptos" panose="020B0004020202020204" pitchFamily="34" charset="0"/>
              </a:rPr>
              <a:t>Gatorlink</a:t>
            </a:r>
            <a:endParaRPr lang="en-US" sz="12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83C966-0E8A-892B-D87A-93F6E23EE4B6}"/>
              </a:ext>
            </a:extLst>
          </p:cNvPr>
          <p:cNvSpPr txBox="1"/>
          <p:nvPr/>
        </p:nvSpPr>
        <p:spPr>
          <a:xfrm>
            <a:off x="3801716" y="3375277"/>
            <a:ext cx="4568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ptos" panose="020B0004020202020204" pitchFamily="34" charset="0"/>
              </a:rPr>
              <a:t>UF EPI Desktop Machines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D9D67B5-E7BA-3686-1DA6-E5E6347EAC9E}"/>
              </a:ext>
            </a:extLst>
          </p:cNvPr>
          <p:cNvSpPr txBox="1"/>
          <p:nvPr/>
        </p:nvSpPr>
        <p:spPr>
          <a:xfrm>
            <a:off x="2641885" y="2941578"/>
            <a:ext cx="955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ptos" panose="020B0004020202020204" pitchFamily="34" charset="0"/>
              </a:rPr>
              <a:t>UF Firewall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D203306-A420-86CF-C321-BCC960DC08F5}"/>
              </a:ext>
            </a:extLst>
          </p:cNvPr>
          <p:cNvCxnSpPr>
            <a:endCxn id="27" idx="1"/>
          </p:cNvCxnSpPr>
          <p:nvPr/>
        </p:nvCxnSpPr>
        <p:spPr>
          <a:xfrm>
            <a:off x="2186041" y="3469252"/>
            <a:ext cx="471217" cy="0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8966FD0-207A-4FAC-109C-6FA022CE31D6}"/>
              </a:ext>
            </a:extLst>
          </p:cNvPr>
          <p:cNvCxnSpPr/>
          <p:nvPr/>
        </p:nvCxnSpPr>
        <p:spPr>
          <a:xfrm flipV="1">
            <a:off x="3539129" y="3114298"/>
            <a:ext cx="472778" cy="182694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0C6ADEE-407B-C671-332A-7AB10AE96259}"/>
              </a:ext>
            </a:extLst>
          </p:cNvPr>
          <p:cNvCxnSpPr/>
          <p:nvPr/>
        </p:nvCxnSpPr>
        <p:spPr>
          <a:xfrm>
            <a:off x="4704893" y="3139182"/>
            <a:ext cx="0" cy="287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6B429AC-01EF-D9B3-2FE9-6B9324026C5F}"/>
              </a:ext>
            </a:extLst>
          </p:cNvPr>
          <p:cNvCxnSpPr>
            <a:cxnSpLocks/>
          </p:cNvCxnSpPr>
          <p:nvPr/>
        </p:nvCxnSpPr>
        <p:spPr>
          <a:xfrm flipV="1">
            <a:off x="7206589" y="2134927"/>
            <a:ext cx="1098482" cy="275625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1EB164-9D89-74D8-1866-7C95D60D3974}"/>
              </a:ext>
            </a:extLst>
          </p:cNvPr>
          <p:cNvSpPr txBox="1"/>
          <p:nvPr/>
        </p:nvSpPr>
        <p:spPr>
          <a:xfrm>
            <a:off x="5932249" y="3692509"/>
            <a:ext cx="184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Planet Server w/SEER Lab Managed logins controlled by Planet License to UF SEER Lab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F85026A-071D-EC25-DFF7-29508615F9B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2130" y="955197"/>
            <a:ext cx="1798749" cy="780061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1B4D6232-2672-8FFA-6B68-F986EB3489D5}"/>
              </a:ext>
            </a:extLst>
          </p:cNvPr>
          <p:cNvSpPr/>
          <p:nvPr/>
        </p:nvSpPr>
        <p:spPr>
          <a:xfrm>
            <a:off x="9413448" y="1106994"/>
            <a:ext cx="345058" cy="37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BEC59D54-7C1B-E5A2-9BAF-5052188A2E38}"/>
              </a:ext>
            </a:extLst>
          </p:cNvPr>
          <p:cNvCxnSpPr/>
          <p:nvPr/>
        </p:nvCxnSpPr>
        <p:spPr>
          <a:xfrm flipV="1">
            <a:off x="1751404" y="3934455"/>
            <a:ext cx="0" cy="32439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27904228-30DA-C36B-617B-5EFBA8910450}"/>
              </a:ext>
            </a:extLst>
          </p:cNvPr>
          <p:cNvCxnSpPr/>
          <p:nvPr/>
        </p:nvCxnSpPr>
        <p:spPr>
          <a:xfrm>
            <a:off x="2186041" y="3681772"/>
            <a:ext cx="47121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82E6A80D-B5D1-0696-62C2-420FD162B229}"/>
              </a:ext>
            </a:extLst>
          </p:cNvPr>
          <p:cNvCxnSpPr/>
          <p:nvPr/>
        </p:nvCxnSpPr>
        <p:spPr>
          <a:xfrm>
            <a:off x="3492459" y="3681772"/>
            <a:ext cx="708338" cy="2021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284BB2-226F-C017-3D90-4A02B6B58E7A}"/>
              </a:ext>
            </a:extLst>
          </p:cNvPr>
          <p:cNvCxnSpPr>
            <a:cxnSpLocks/>
          </p:cNvCxnSpPr>
          <p:nvPr/>
        </p:nvCxnSpPr>
        <p:spPr>
          <a:xfrm flipV="1">
            <a:off x="7390671" y="2267371"/>
            <a:ext cx="997291" cy="24617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6" name="TextBox 1035">
            <a:extLst>
              <a:ext uri="{FF2B5EF4-FFF2-40B4-BE49-F238E27FC236}">
                <a16:creationId xmlns:a16="http://schemas.microsoft.com/office/drawing/2014/main" id="{14B09B17-FD49-41DB-57E8-6AA3FE946A3E}"/>
              </a:ext>
            </a:extLst>
          </p:cNvPr>
          <p:cNvSpPr txBox="1"/>
          <p:nvPr/>
        </p:nvSpPr>
        <p:spPr>
          <a:xfrm>
            <a:off x="8934002" y="2109927"/>
            <a:ext cx="184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Planet to GEE w/API </a:t>
            </a:r>
          </a:p>
          <a:p>
            <a:pPr algn="ctr"/>
            <a:r>
              <a:rPr lang="en-US" sz="1200" b="1" dirty="0">
                <a:latin typeface="Aptos" panose="020B0004020202020204" pitchFamily="34" charset="0"/>
              </a:rPr>
              <a:t>For analysis and processing</a:t>
            </a:r>
          </a:p>
        </p:txBody>
      </p: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7344E371-E0F5-2530-84E1-E1BD95407B15}"/>
              </a:ext>
            </a:extLst>
          </p:cNvPr>
          <p:cNvCxnSpPr/>
          <p:nvPr/>
        </p:nvCxnSpPr>
        <p:spPr>
          <a:xfrm>
            <a:off x="8864387" y="2527879"/>
            <a:ext cx="0" cy="61130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2AB5B06E-B5C0-9B6F-406F-C70D1E1F6C86}"/>
              </a:ext>
            </a:extLst>
          </p:cNvPr>
          <p:cNvCxnSpPr/>
          <p:nvPr/>
        </p:nvCxnSpPr>
        <p:spPr>
          <a:xfrm>
            <a:off x="8514511" y="2527878"/>
            <a:ext cx="0" cy="611303"/>
          </a:xfrm>
          <a:prstGeom prst="straightConnector1">
            <a:avLst/>
          </a:prstGeom>
          <a:ln>
            <a:solidFill>
              <a:srgbClr val="F3702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40" name="TextBox 1039">
            <a:extLst>
              <a:ext uri="{FF2B5EF4-FFF2-40B4-BE49-F238E27FC236}">
                <a16:creationId xmlns:a16="http://schemas.microsoft.com/office/drawing/2014/main" id="{09BEE81E-6755-6512-5E56-3CA25550F514}"/>
              </a:ext>
            </a:extLst>
          </p:cNvPr>
          <p:cNvSpPr txBox="1"/>
          <p:nvPr/>
        </p:nvSpPr>
        <p:spPr>
          <a:xfrm>
            <a:off x="7940195" y="3858585"/>
            <a:ext cx="184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Download to EPI</a:t>
            </a:r>
          </a:p>
        </p:txBody>
      </p:sp>
      <p:pic>
        <p:nvPicPr>
          <p:cNvPr id="1041" name="Picture 4" descr="Configuring public key authentication with Bitvise SSH Client | Bitvise">
            <a:extLst>
              <a:ext uri="{FF2B5EF4-FFF2-40B4-BE49-F238E27FC236}">
                <a16:creationId xmlns:a16="http://schemas.microsoft.com/office/drawing/2014/main" id="{E8581762-D02D-9904-CC05-81C0161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110" y="4171238"/>
            <a:ext cx="1024290" cy="10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96544745-DBFB-C6DE-0491-24F2EEAA1BAF}"/>
              </a:ext>
            </a:extLst>
          </p:cNvPr>
          <p:cNvSpPr txBox="1"/>
          <p:nvPr/>
        </p:nvSpPr>
        <p:spPr>
          <a:xfrm>
            <a:off x="9807565" y="3425418"/>
            <a:ext cx="184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EPI Long-term storage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1FDA2D1F-DA21-DA4E-AB40-D19B116398C2}"/>
              </a:ext>
            </a:extLst>
          </p:cNvPr>
          <p:cNvSpPr txBox="1"/>
          <p:nvPr/>
        </p:nvSpPr>
        <p:spPr>
          <a:xfrm>
            <a:off x="10638825" y="4343428"/>
            <a:ext cx="119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" panose="020B0004020202020204" pitchFamily="34" charset="0"/>
              </a:rPr>
              <a:t>Move to </a:t>
            </a:r>
            <a:r>
              <a:rPr lang="en-US" sz="1200" b="1" dirty="0" err="1">
                <a:latin typeface="Aptos" panose="020B0004020202020204" pitchFamily="34" charset="0"/>
              </a:rPr>
              <a:t>HiPerGator</a:t>
            </a:r>
            <a:r>
              <a:rPr lang="en-US" sz="1200" b="1" dirty="0">
                <a:latin typeface="Aptos" panose="020B0004020202020204" pitchFamily="34" charset="0"/>
              </a:rPr>
              <a:t> as needed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FB8402AE-09DC-ED2A-EFA9-C519BF65510C}"/>
              </a:ext>
            </a:extLst>
          </p:cNvPr>
          <p:cNvSpPr txBox="1"/>
          <p:nvPr/>
        </p:nvSpPr>
        <p:spPr>
          <a:xfrm>
            <a:off x="7767633" y="6199585"/>
            <a:ext cx="296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Aptos" panose="020B0004020202020204" pitchFamily="34" charset="0"/>
              </a:rPr>
              <a:t>HiPerGator</a:t>
            </a:r>
            <a:r>
              <a:rPr lang="en-US" sz="1200" b="1" dirty="0">
                <a:latin typeface="Aptos" panose="020B0004020202020204" pitchFamily="34" charset="0"/>
              </a:rPr>
              <a:t> for analysis, as needed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Data back to EPI for long-term storage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155658DA-2006-F50C-4F5C-9F50F36D7A39}"/>
              </a:ext>
            </a:extLst>
          </p:cNvPr>
          <p:cNvCxnSpPr/>
          <p:nvPr/>
        </p:nvCxnSpPr>
        <p:spPr>
          <a:xfrm>
            <a:off x="10318739" y="3702417"/>
            <a:ext cx="0" cy="4331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Arrow Connector 1051">
            <a:extLst>
              <a:ext uri="{FF2B5EF4-FFF2-40B4-BE49-F238E27FC236}">
                <a16:creationId xmlns:a16="http://schemas.microsoft.com/office/drawing/2014/main" id="{DE817EAF-A693-A5FD-6394-6F6E2CE3BBFF}"/>
              </a:ext>
            </a:extLst>
          </p:cNvPr>
          <p:cNvCxnSpPr/>
          <p:nvPr/>
        </p:nvCxnSpPr>
        <p:spPr>
          <a:xfrm flipV="1">
            <a:off x="10438380" y="3681772"/>
            <a:ext cx="0" cy="4148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Arrow Connector 1053">
            <a:extLst>
              <a:ext uri="{FF2B5EF4-FFF2-40B4-BE49-F238E27FC236}">
                <a16:creationId xmlns:a16="http://schemas.microsoft.com/office/drawing/2014/main" id="{A3410EB4-ECF9-79AC-50B7-F7DA6415788D}"/>
              </a:ext>
            </a:extLst>
          </p:cNvPr>
          <p:cNvCxnSpPr/>
          <p:nvPr/>
        </p:nvCxnSpPr>
        <p:spPr>
          <a:xfrm flipH="1">
            <a:off x="9788579" y="5266636"/>
            <a:ext cx="530160" cy="408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45BB6F35-EF55-3350-78BC-B9C6092C8E7D}"/>
              </a:ext>
            </a:extLst>
          </p:cNvPr>
          <p:cNvCxnSpPr/>
          <p:nvPr/>
        </p:nvCxnSpPr>
        <p:spPr>
          <a:xfrm flipV="1">
            <a:off x="9788579" y="5266636"/>
            <a:ext cx="695519" cy="5418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89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32BAA-CEFF-2872-95D3-B3B3214B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Planet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 Imagery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78A8B1-9CA5-91C2-0AAF-A4B2ACE674CD}"/>
              </a:ext>
            </a:extLst>
          </p:cNvPr>
          <p:cNvSpPr/>
          <p:nvPr/>
        </p:nvSpPr>
        <p:spPr>
          <a:xfrm>
            <a:off x="5291452" y="672189"/>
            <a:ext cx="5483558" cy="54883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8C1C7-2827-19D3-CB6B-DA61C61861BB}"/>
              </a:ext>
            </a:extLst>
          </p:cNvPr>
          <p:cNvSpPr/>
          <p:nvPr/>
        </p:nvSpPr>
        <p:spPr>
          <a:xfrm>
            <a:off x="5291451" y="4324038"/>
            <a:ext cx="1829696" cy="1834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665CF-2B27-89C5-DB59-8CB84D99BF51}"/>
              </a:ext>
            </a:extLst>
          </p:cNvPr>
          <p:cNvSpPr/>
          <p:nvPr/>
        </p:nvSpPr>
        <p:spPr>
          <a:xfrm>
            <a:off x="5291451" y="5603623"/>
            <a:ext cx="547236" cy="5520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0C76A-A9F5-9350-E892-3A663EBF4BDA}"/>
              </a:ext>
            </a:extLst>
          </p:cNvPr>
          <p:cNvSpPr txBox="1"/>
          <p:nvPr/>
        </p:nvSpPr>
        <p:spPr>
          <a:xfrm>
            <a:off x="7341777" y="3091907"/>
            <a:ext cx="13773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Landsat </a:t>
            </a:r>
          </a:p>
          <a:p>
            <a:pPr algn="ctr"/>
            <a:r>
              <a:rPr lang="en-US"/>
              <a:t>(30-meter)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83AAE-E79C-2BB7-B75D-500E6251F44B}"/>
              </a:ext>
            </a:extLst>
          </p:cNvPr>
          <p:cNvSpPr txBox="1"/>
          <p:nvPr/>
        </p:nvSpPr>
        <p:spPr>
          <a:xfrm>
            <a:off x="5569319" y="4914901"/>
            <a:ext cx="12767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Sentinel-2</a:t>
            </a:r>
          </a:p>
          <a:p>
            <a:r>
              <a:rPr lang="en-US"/>
              <a:t>(10-meter)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9B3B2D-408C-AB89-966F-CEF3639BA529}"/>
              </a:ext>
            </a:extLst>
          </p:cNvPr>
          <p:cNvSpPr txBox="1"/>
          <p:nvPr/>
        </p:nvSpPr>
        <p:spPr>
          <a:xfrm>
            <a:off x="2441958" y="555443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Planet</a:t>
            </a:r>
          </a:p>
          <a:p>
            <a:pPr algn="r"/>
            <a:r>
              <a:rPr lang="en-US"/>
              <a:t>(3-meter)</a:t>
            </a:r>
          </a:p>
        </p:txBody>
      </p:sp>
    </p:spTree>
    <p:extLst>
      <p:ext uri="{BB962C8B-B14F-4D97-AF65-F5344CB8AC3E}">
        <p14:creationId xmlns:p14="http://schemas.microsoft.com/office/powerpoint/2010/main" val="2696560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02FCF-5E34-9461-C03A-A8762BAF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en-US" sz="4000"/>
              <a:t>Training Points and Carcass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1525-2C79-2EE0-B90B-9B8B3BF4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400"/>
          </a:p>
          <a:p>
            <a:r>
              <a:rPr lang="en-US" sz="1400"/>
              <a:t>Training points were collected by Drs. Blackburn and Herrero in February 2025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405 photos with general landcover descriptions, lat/long, rotation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Developed an algorithm to sort descriptions into 5 discrete classes</a:t>
            </a:r>
          </a:p>
          <a:p>
            <a:pPr lvl="2"/>
            <a:r>
              <a:rPr lang="en-US" sz="1400"/>
              <a:t>Bare Soil/Grass</a:t>
            </a:r>
          </a:p>
          <a:p>
            <a:pPr lvl="2"/>
            <a:r>
              <a:rPr lang="en-US" sz="1400"/>
              <a:t>Low-Density Bush</a:t>
            </a:r>
          </a:p>
          <a:p>
            <a:pPr lvl="2"/>
            <a:r>
              <a:rPr lang="en-US" sz="1400"/>
              <a:t>Med-Density Bush</a:t>
            </a:r>
          </a:p>
          <a:p>
            <a:pPr lvl="2"/>
            <a:r>
              <a:rPr lang="en-US" sz="1400"/>
              <a:t>High-Density Bush</a:t>
            </a:r>
          </a:p>
          <a:p>
            <a:pPr lvl="2"/>
            <a:r>
              <a:rPr lang="en-US" sz="1400"/>
              <a:t>Trees/Forest</a:t>
            </a:r>
          </a:p>
          <a:p>
            <a:r>
              <a:rPr lang="en-US" sz="1400"/>
              <a:t>Carcass points with location, outbreak year and lineage </a:t>
            </a:r>
          </a:p>
          <a:p>
            <a:pPr marL="457200" lvl="1" indent="0">
              <a:buNone/>
            </a:pPr>
            <a:endParaRPr lang="en-US" sz="1400"/>
          </a:p>
          <a:p>
            <a:pPr marL="914400" lvl="2" indent="0">
              <a:buNone/>
            </a:pPr>
            <a:endParaRPr lang="en-US" sz="1400"/>
          </a:p>
        </p:txBody>
      </p:sp>
      <p:pic>
        <p:nvPicPr>
          <p:cNvPr id="6" name="Picture 5" descr="A view of a dirt road with trees and a compass&#10;&#10;AI-generated content may be incorrect.">
            <a:extLst>
              <a:ext uri="{FF2B5EF4-FFF2-40B4-BE49-F238E27FC236}">
                <a16:creationId xmlns:a16="http://schemas.microsoft.com/office/drawing/2014/main" id="{226E23B2-0224-CD98-EDC6-9AD2338D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79" y="2321476"/>
            <a:ext cx="5076548" cy="38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B020E-4DB2-8488-F0E2-5A16C76B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Random Forest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78337-62C3-94A7-D952-C66E41CA6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endParaRPr lang="en-US" sz="2000"/>
          </a:p>
          <a:p>
            <a:r>
              <a:rPr lang="en-US" sz="2000"/>
              <a:t>Semi-Automatic Classification Plugin in QGIS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Allows start-to-finish data configuration, processing, analysis, and post-processing</a:t>
            </a:r>
          </a:p>
          <a:p>
            <a:r>
              <a:rPr lang="en-US" sz="2000"/>
              <a:t>August 2019 Composite Image </a:t>
            </a:r>
          </a:p>
          <a:p>
            <a:r>
              <a:rPr lang="en-US" sz="2000"/>
              <a:t>3-meter buffers around training points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Extract reflectance values and learn patterns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/>
              <a:t>Applies learning to new pixels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B7FE9-8DE1-776E-CCC0-736392AE1427}"/>
              </a:ext>
            </a:extLst>
          </p:cNvPr>
          <p:cNvSpPr txBox="1"/>
          <p:nvPr/>
        </p:nvSpPr>
        <p:spPr>
          <a:xfrm>
            <a:off x="5731565" y="6202018"/>
            <a:ext cx="616888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Congedo, Luca, (2021). Semi-Automatic Classification Plugin: A Python tool for the download and processing of remote sensing images in QGIS. Journal of Open Source Software, 6(64), 3172, </a:t>
            </a:r>
            <a:r>
              <a:rPr lang="en-US" sz="1000" b="1" u="sng">
                <a:solidFill>
                  <a:srgbClr val="0000FF"/>
                </a:solidFill>
                <a:hlinkClick r:id="rId2"/>
              </a:rPr>
              <a:t>https://doi.org/10.21105/joss.03172</a:t>
            </a:r>
          </a:p>
        </p:txBody>
      </p:sp>
    </p:spTree>
    <p:extLst>
      <p:ext uri="{BB962C8B-B14F-4D97-AF65-F5344CB8AC3E}">
        <p14:creationId xmlns:p14="http://schemas.microsoft.com/office/powerpoint/2010/main" val="232364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C70CB-C70D-84FD-43CA-AD852242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F5BA986-F0EF-EC5D-B4AF-549A66B6F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96EFFB-0F07-B9D1-C294-FB23026B5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3A9378-CCE1-9DF6-75AA-ABC52C82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2F78A-4DB4-3B51-16AC-133349FCF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C1A9D-85A1-EA9D-4F8A-6149EFDEB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3D0413-7B8F-14D0-6511-72A2CDE95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8DC8BF-41D7-2311-C617-FD575B862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BEF47-FD04-C26E-9B92-1A375E07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Results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4DFB2B-5727-5E81-D265-55486B994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C3254-BC5C-A1B8-357D-CD4F7DF9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68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map of the state of wyoming&#10;&#10;AI-generated content may be incorrect.">
            <a:extLst>
              <a:ext uri="{FF2B5EF4-FFF2-40B4-BE49-F238E27FC236}">
                <a16:creationId xmlns:a16="http://schemas.microsoft.com/office/drawing/2014/main" id="{DD7F1464-BC52-8181-A650-E4BF07F2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83" b="7037"/>
          <a:stretch/>
        </p:blipFill>
        <p:spPr>
          <a:xfrm>
            <a:off x="20" y="1282"/>
            <a:ext cx="12192006" cy="687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1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177C0-4E60-3A98-E0AB-D91100D9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map of the state of montana&#10;&#10;AI-generated content may be incorrect.">
            <a:extLst>
              <a:ext uri="{FF2B5EF4-FFF2-40B4-BE49-F238E27FC236}">
                <a16:creationId xmlns:a16="http://schemas.microsoft.com/office/drawing/2014/main" id="{81D7FA9A-A530-1B3A-4B9E-7AB3E9BD0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2" t="6230" r="12" b="6197"/>
          <a:stretch/>
        </p:blipFill>
        <p:spPr>
          <a:xfrm>
            <a:off x="20" y="1282"/>
            <a:ext cx="12191992" cy="685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8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forest and a map of a forest&#10;&#10;AI-generated content may be incorrect.">
            <a:extLst>
              <a:ext uri="{FF2B5EF4-FFF2-40B4-BE49-F238E27FC236}">
                <a16:creationId xmlns:a16="http://schemas.microsoft.com/office/drawing/2014/main" id="{3398F6C5-F39A-33DF-8439-5D9BDAA9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8" t="2609" r="3285" b="8481"/>
          <a:stretch/>
        </p:blipFill>
        <p:spPr>
          <a:xfrm>
            <a:off x="1899964" y="1"/>
            <a:ext cx="10291546" cy="6863947"/>
          </a:xfrm>
          <a:prstGeom prst="rect">
            <a:avLst/>
          </a:prstGeom>
        </p:spPr>
      </p:pic>
      <p:pic>
        <p:nvPicPr>
          <p:cNvPr id="3" name="Picture 2" descr="A list of different colors&#10;&#10;AI-generated content may be incorrect.">
            <a:extLst>
              <a:ext uri="{FF2B5EF4-FFF2-40B4-BE49-F238E27FC236}">
                <a16:creationId xmlns:a16="http://schemas.microsoft.com/office/drawing/2014/main" id="{82EA26AD-2C6C-DD24-2CFC-98DF96E7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13" b="3670"/>
          <a:stretch/>
        </p:blipFill>
        <p:spPr>
          <a:xfrm>
            <a:off x="183385" y="2609964"/>
            <a:ext cx="1616444" cy="16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4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DF1F9-C7D3-2F5E-CCF7-7FC0EEFE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53BA62-E0BC-43B3-B781-682410B2E0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33616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836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11327-E968-B278-70A4-60964C00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A40CA4-3E9C-38D8-79C0-DE02070AF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9FD41E-0E3D-37FF-C450-65603513F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93A02-0CEF-559B-C238-EB0870CB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71B27-522E-9829-6DC7-9DFD57F5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B6EEB-86FF-FA71-C11D-71435D4B7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903BF-7C64-B42B-A2B6-50361E2F3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A52B2E-4D32-0282-3C98-8D8240A8B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AA0C2-FC97-8195-E0C7-5EBED538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Discussion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C5A984-4418-A5A1-540A-707953615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2471-C710-92BC-D63A-5885DE2F2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3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34A60-36EE-EA2F-DAFD-1E6F90E8C4EB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Carcass Points by Landcover Type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E3FFA5-FC80-5E41-8559-4A085D287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94779"/>
              </p:ext>
            </p:extLst>
          </p:nvPr>
        </p:nvGraphicFramePr>
        <p:xfrm>
          <a:off x="4502428" y="1036279"/>
          <a:ext cx="7225748" cy="4785445"/>
        </p:xfrm>
        <a:graphic>
          <a:graphicData uri="http://schemas.openxmlformats.org/drawingml/2006/table">
            <a:tbl>
              <a:tblPr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5663321">
                  <a:extLst>
                    <a:ext uri="{9D8B030D-6E8A-4147-A177-3AD203B41FA5}">
                      <a16:colId xmlns:a16="http://schemas.microsoft.com/office/drawing/2014/main" val="2910159968"/>
                    </a:ext>
                  </a:extLst>
                </a:gridCol>
                <a:gridCol w="1562427">
                  <a:extLst>
                    <a:ext uri="{9D8B030D-6E8A-4147-A177-3AD203B41FA5}">
                      <a16:colId xmlns:a16="http://schemas.microsoft.com/office/drawing/2014/main" val="491746901"/>
                    </a:ext>
                  </a:extLst>
                </a:gridCol>
              </a:tblGrid>
              <a:tr h="957089">
                <a:tc>
                  <a:txBody>
                    <a:bodyPr/>
                    <a:lstStyle/>
                    <a:p>
                      <a:pPr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Bare Soil/Grass</a:t>
                      </a:r>
                    </a:p>
                  </a:txBody>
                  <a:tcPr marL="262862" marR="63188" marT="202202" marB="202202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768889"/>
                  </a:ext>
                </a:extLst>
              </a:tr>
              <a:tr h="957089">
                <a:tc>
                  <a:txBody>
                    <a:bodyPr/>
                    <a:lstStyle/>
                    <a:p>
                      <a:pPr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Low-Density Bush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021300"/>
                  </a:ext>
                </a:extLst>
              </a:tr>
              <a:tr h="957089">
                <a:tc>
                  <a:txBody>
                    <a:bodyPr/>
                    <a:lstStyle/>
                    <a:p>
                      <a:pPr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Med-Density Bush</a:t>
                      </a:r>
                    </a:p>
                  </a:txBody>
                  <a:tcPr marL="262862" marR="63188" marT="202202" marB="202202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74690"/>
                  </a:ext>
                </a:extLst>
              </a:tr>
              <a:tr h="957089">
                <a:tc>
                  <a:txBody>
                    <a:bodyPr/>
                    <a:lstStyle/>
                    <a:p>
                      <a:pPr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High-Density Bush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76473"/>
                  </a:ext>
                </a:extLst>
              </a:tr>
              <a:tr h="957089">
                <a:tc>
                  <a:txBody>
                    <a:bodyPr/>
                    <a:lstStyle/>
                    <a:p>
                      <a:pPr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Trees/Forest</a:t>
                      </a:r>
                    </a:p>
                  </a:txBody>
                  <a:tcPr marL="262862" marR="63188" marT="202202" marB="202202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cap="none" spc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262862" marR="63188" marT="202202" marB="202202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703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4D6A104-2642-A109-2046-189B3DEEE548}"/>
              </a:ext>
            </a:extLst>
          </p:cNvPr>
          <p:cNvSpPr txBox="1"/>
          <p:nvPr/>
        </p:nvSpPr>
        <p:spPr>
          <a:xfrm>
            <a:off x="4623107" y="6089773"/>
            <a:ext cx="71929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59.56% of the carcasses were found in Low or Medium Density Bush</a:t>
            </a:r>
          </a:p>
        </p:txBody>
      </p:sp>
    </p:spTree>
    <p:extLst>
      <p:ext uri="{BB962C8B-B14F-4D97-AF65-F5344CB8AC3E}">
        <p14:creationId xmlns:p14="http://schemas.microsoft.com/office/powerpoint/2010/main" val="538423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with circles and dots&#10;&#10;AI-generated content may be incorrect.">
            <a:extLst>
              <a:ext uri="{FF2B5EF4-FFF2-40B4-BE49-F238E27FC236}">
                <a16:creationId xmlns:a16="http://schemas.microsoft.com/office/drawing/2014/main" id="{583B41D9-CCC6-BA89-2FC6-ABEF198C6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-1" r="3262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map of a field&#10;&#10;AI-generated content may be incorrect.">
            <a:extLst>
              <a:ext uri="{FF2B5EF4-FFF2-40B4-BE49-F238E27FC236}">
                <a16:creationId xmlns:a16="http://schemas.microsoft.com/office/drawing/2014/main" id="{404561CE-2D8D-E3A9-3423-54D9157C2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2" r="2886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8624A-E048-76E9-8F9A-1CC30FAFF7C7}"/>
              </a:ext>
            </a:extLst>
          </p:cNvPr>
          <p:cNvSpPr txBox="1"/>
          <p:nvPr/>
        </p:nvSpPr>
        <p:spPr>
          <a:xfrm>
            <a:off x="2665379" y="6300807"/>
            <a:ext cx="92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Vollum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F3D48-1AD7-27D1-1C1E-5C8C7EC31EDA}"/>
              </a:ext>
            </a:extLst>
          </p:cNvPr>
          <p:cNvSpPr txBox="1"/>
          <p:nvPr/>
        </p:nvSpPr>
        <p:spPr>
          <a:xfrm>
            <a:off x="8826230" y="630080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Ames</a:t>
            </a:r>
          </a:p>
        </p:txBody>
      </p:sp>
    </p:spTree>
    <p:extLst>
      <p:ext uri="{BB962C8B-B14F-4D97-AF65-F5344CB8AC3E}">
        <p14:creationId xmlns:p14="http://schemas.microsoft.com/office/powerpoint/2010/main" val="174039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E5BC32-026D-58AB-4743-BC1146BC0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890331"/>
              </p:ext>
            </p:extLst>
          </p:nvPr>
        </p:nvGraphicFramePr>
        <p:xfrm>
          <a:off x="1340905" y="643466"/>
          <a:ext cx="9510194" cy="462501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27083">
                  <a:extLst>
                    <a:ext uri="{9D8B030D-6E8A-4147-A177-3AD203B41FA5}">
                      <a16:colId xmlns:a16="http://schemas.microsoft.com/office/drawing/2014/main" val="3671529665"/>
                    </a:ext>
                  </a:extLst>
                </a:gridCol>
                <a:gridCol w="1190492">
                  <a:extLst>
                    <a:ext uri="{9D8B030D-6E8A-4147-A177-3AD203B41FA5}">
                      <a16:colId xmlns:a16="http://schemas.microsoft.com/office/drawing/2014/main" val="3749101679"/>
                    </a:ext>
                  </a:extLst>
                </a:gridCol>
                <a:gridCol w="1276749">
                  <a:extLst>
                    <a:ext uri="{9D8B030D-6E8A-4147-A177-3AD203B41FA5}">
                      <a16:colId xmlns:a16="http://schemas.microsoft.com/office/drawing/2014/main" val="1674770941"/>
                    </a:ext>
                  </a:extLst>
                </a:gridCol>
                <a:gridCol w="1255970">
                  <a:extLst>
                    <a:ext uri="{9D8B030D-6E8A-4147-A177-3AD203B41FA5}">
                      <a16:colId xmlns:a16="http://schemas.microsoft.com/office/drawing/2014/main" val="2454593906"/>
                    </a:ext>
                  </a:extLst>
                </a:gridCol>
                <a:gridCol w="1227181">
                  <a:extLst>
                    <a:ext uri="{9D8B030D-6E8A-4147-A177-3AD203B41FA5}">
                      <a16:colId xmlns:a16="http://schemas.microsoft.com/office/drawing/2014/main" val="3964248345"/>
                    </a:ext>
                  </a:extLst>
                </a:gridCol>
                <a:gridCol w="1276749">
                  <a:extLst>
                    <a:ext uri="{9D8B030D-6E8A-4147-A177-3AD203B41FA5}">
                      <a16:colId xmlns:a16="http://schemas.microsoft.com/office/drawing/2014/main" val="2146744054"/>
                    </a:ext>
                  </a:extLst>
                </a:gridCol>
                <a:gridCol w="1255970">
                  <a:extLst>
                    <a:ext uri="{9D8B030D-6E8A-4147-A177-3AD203B41FA5}">
                      <a16:colId xmlns:a16="http://schemas.microsoft.com/office/drawing/2014/main" val="1754096190"/>
                    </a:ext>
                  </a:extLst>
                </a:gridCol>
              </a:tblGrid>
              <a:tr h="6857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Cover Type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Ames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Area %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Vollum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cap="all" spc="6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Area %</a:t>
                      </a:r>
                    </a:p>
                  </a:txBody>
                  <a:tcPr marL="10823" marR="10823" marT="155846" marB="15584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995806"/>
                  </a:ext>
                </a:extLst>
              </a:tr>
              <a:tr h="1060187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Bare Soil/Grass</a:t>
                      </a:r>
                    </a:p>
                  </a:txBody>
                  <a:tcPr marL="10823" marR="10823" marT="10823" marB="155846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6.25%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3.85%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7.56%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17.03%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83069"/>
                  </a:ext>
                </a:extLst>
              </a:tr>
              <a:tr h="762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Low-Density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43.75%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31.13%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26.05%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40.61%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55672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Med-Density</a:t>
                      </a:r>
                    </a:p>
                  </a:txBody>
                  <a:tcPr marL="10823" marR="10823" marT="10823" marB="155846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12.50%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23.11%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35.29%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23.31%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770"/>
                  </a:ext>
                </a:extLst>
              </a:tr>
              <a:tr h="713362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High-Density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21.88%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19.88%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12.61%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12.21%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21460"/>
                  </a:ext>
                </a:extLst>
              </a:tr>
              <a:tr h="644597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Trees/Forest</a:t>
                      </a:r>
                    </a:p>
                  </a:txBody>
                  <a:tcPr marL="10823" marR="10823" marT="10823" marB="155846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15.63%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22.04%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18.49%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6.84%</a:t>
                      </a:r>
                    </a:p>
                  </a:txBody>
                  <a:tcPr marL="10823" marR="10823" marT="10823" marB="15584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28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436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95B6E-CE63-6E0E-40B0-D2CF5735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1BCF35-0A2A-6A79-F8A1-75AE0C4A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A6DCC-C354-8DA7-4918-6FEAAEAD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FB0FA7-620C-A5FD-78C7-CF0CAD001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A10D7-BC96-D9C8-877D-4FBDAD30A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ECDBE-7251-42F0-9B10-129A91690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73988B-E9FE-0F7D-A742-BE788D15E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709208-8668-6522-0929-5D977B426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5B5CE-05F4-9FAE-BA04-9BCB7939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Conclusion/Future 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212A49-B06E-3384-09D2-8169F0BE9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54DA-AB6C-3D85-8E37-B95AEC823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2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EBF92-FCF2-ADFE-7FD4-F91043C1A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DF46B29-5DA2-0C55-3D61-1BFBC13A5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Rolling hills of agriculture at sunset">
            <a:extLst>
              <a:ext uri="{FF2B5EF4-FFF2-40B4-BE49-F238E27FC236}">
                <a16:creationId xmlns:a16="http://schemas.microsoft.com/office/drawing/2014/main" id="{D70D7F4D-CD22-C678-C614-D55F04B988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28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060D3-E683-A0DB-734A-A40BF0459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2084"/>
            <a:ext cx="9144000" cy="2900518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Thank you!</a:t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2800"/>
              <a:t> </a:t>
            </a:r>
            <a:br>
              <a:rPr lang="en-US" sz="5400"/>
            </a:br>
            <a:r>
              <a:rPr lang="en-US" sz="2400">
                <a:ea typeface="+mj-lt"/>
                <a:cs typeface="+mj-lt"/>
              </a:rPr>
              <a:t>Dryver Finch</a:t>
            </a:r>
            <a:br>
              <a:rPr lang="en-US" sz="2400">
                <a:ea typeface="+mj-lt"/>
                <a:cs typeface="+mj-lt"/>
              </a:rPr>
            </a:br>
            <a:r>
              <a:rPr lang="en-US" sz="2400">
                <a:ea typeface="+mj-lt"/>
                <a:cs typeface="+mj-lt"/>
              </a:rPr>
              <a:t>University of Tennessee Knoxville</a:t>
            </a:r>
            <a:br>
              <a:rPr lang="en-US" sz="2400">
                <a:ea typeface="+mj-lt"/>
                <a:cs typeface="+mj-lt"/>
              </a:rPr>
            </a:br>
            <a:r>
              <a:rPr lang="en-US" sz="2400">
                <a:ea typeface="+mj-lt"/>
                <a:cs typeface="+mj-lt"/>
              </a:rPr>
              <a:t>DRYZFINC@VOLS.UTK.EDU</a:t>
            </a:r>
            <a:br>
              <a:rPr lang="en-US" sz="2400">
                <a:ea typeface="+mj-lt"/>
                <a:cs typeface="+mj-lt"/>
              </a:rPr>
            </a:b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02082-825A-60EB-ECD3-9279911C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599" y="4793169"/>
            <a:ext cx="23145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45F81A5-D1A2-8841-50EF-59394AD42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0" y="5590163"/>
            <a:ext cx="2881616" cy="6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C0B5C-60F1-E010-B9E5-6DEE2D48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E3EF-4702-084D-C8FE-7FB982BD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3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970806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0" b="96443" l="3223" r="8984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469899"/>
            <a:ext cx="5882110" cy="457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i="1" kern="0">
                <a:solidFill>
                  <a:srgbClr val="0021A5"/>
                </a:solidFill>
                <a:latin typeface="Gentona Book" panose="00000500000000000000" pitchFamily="50" charset="0"/>
              </a:rPr>
              <a:t>Bacillus </a:t>
            </a:r>
            <a:r>
              <a:rPr lang="en-US" i="1" kern="0" err="1">
                <a:solidFill>
                  <a:srgbClr val="0021A5"/>
                </a:solidFill>
                <a:latin typeface="Gentona Book" panose="00000500000000000000" pitchFamily="50" charset="0"/>
              </a:rPr>
              <a:t>anthracis</a:t>
            </a:r>
            <a:endParaRPr lang="en-US" i="1" kern="0">
              <a:solidFill>
                <a:srgbClr val="0021A5"/>
              </a:solidFill>
              <a:latin typeface="Gentona Book" panose="00000500000000000000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679" y="4711701"/>
            <a:ext cx="5746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Spore forming pathogen that can survive for long periods in the environment under certain conditions (something we can model to predict the geographic distribution)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Spores are essentially metabolically inactive; evolution happens during replication (something we can track with genetic markers to study evolution) </a:t>
            </a:r>
          </a:p>
        </p:txBody>
      </p:sp>
      <p:pic>
        <p:nvPicPr>
          <p:cNvPr id="2" name="Picture 1" descr="J:\jason\texas_june2005\Texas_isolates\TD-0022 primary plate.JPG">
            <a:extLst>
              <a:ext uri="{FF2B5EF4-FFF2-40B4-BE49-F238E27FC236}">
                <a16:creationId xmlns:a16="http://schemas.microsoft.com/office/drawing/2014/main" id="{C26407F7-D4F4-36B8-EE08-624D38C9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8" b="98485" l="7292" r="897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14429" y="936104"/>
            <a:ext cx="5808262" cy="435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3EAD3E-278F-3FF8-3A2B-6BDEDF56A37E}"/>
              </a:ext>
            </a:extLst>
          </p:cNvPr>
          <p:cNvSpPr/>
          <p:nvPr/>
        </p:nvSpPr>
        <p:spPr>
          <a:xfrm>
            <a:off x="5943600" y="5140500"/>
            <a:ext cx="6089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Anthrax is caused when vegetative cells release proteins that are toxic into the bloodstream (something we can track; antibodies)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Replication leads to pathogen evolution (genetic changes); we can track these during outbreaks, between outbreaks, and across </a:t>
            </a:r>
            <a:r>
              <a:rPr lang="en-US" err="1"/>
              <a:t>spatio</a:t>
            </a:r>
            <a:r>
              <a:rPr lang="en-US"/>
              <a:t>-temporal scales</a:t>
            </a:r>
          </a:p>
        </p:txBody>
      </p:sp>
    </p:spTree>
    <p:extLst>
      <p:ext uri="{BB962C8B-B14F-4D97-AF65-F5344CB8AC3E}">
        <p14:creationId xmlns:p14="http://schemas.microsoft.com/office/powerpoint/2010/main" val="3339265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B0F4C-3D14-4553-88D1-E05770120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1" y="1256146"/>
            <a:ext cx="10250518" cy="4666146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E67C6DE-786E-441B-AD83-D42D2FDD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847" y="6520386"/>
            <a:ext cx="21597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21A5"/>
                </a:solidFill>
                <a:latin typeface="Gentona Book" panose="00000500000000000000" pitchFamily="50" charset="0"/>
              </a:rPr>
              <a:t>Blackburn et al. (2019)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F20097-C5ED-4AFC-88E4-198482E94E16}"/>
              </a:ext>
            </a:extLst>
          </p:cNvPr>
          <p:cNvSpPr txBox="1">
            <a:spLocks/>
          </p:cNvSpPr>
          <p:nvPr/>
        </p:nvSpPr>
        <p:spPr bwMode="auto">
          <a:xfrm>
            <a:off x="-1668665" y="-121777"/>
            <a:ext cx="15695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21A5"/>
                </a:solidFill>
                <a:latin typeface="Gentona Book" panose="00000500000000000000" pitchFamily="50" charset="0"/>
              </a:rPr>
              <a:t>Modeling environmental pathogen transmission</a:t>
            </a:r>
          </a:p>
        </p:txBody>
      </p:sp>
    </p:spTree>
    <p:extLst>
      <p:ext uri="{BB962C8B-B14F-4D97-AF65-F5344CB8AC3E}">
        <p14:creationId xmlns:p14="http://schemas.microsoft.com/office/powerpoint/2010/main" val="7273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84AD8-8010-D322-7B9A-47C47FB5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the world with different colors of land&#10;&#10;AI-generated content may be incorrect.">
            <a:extLst>
              <a:ext uri="{FF2B5EF4-FFF2-40B4-BE49-F238E27FC236}">
                <a16:creationId xmlns:a16="http://schemas.microsoft.com/office/drawing/2014/main" id="{371EB3D8-1DE9-C7AE-212D-61F18FC52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3" r="-1" b="-1"/>
          <a:stretch/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3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heModelling.png">
            <a:extLst>
              <a:ext uri="{FF2B5EF4-FFF2-40B4-BE49-F238E27FC236}">
                <a16:creationId xmlns:a16="http://schemas.microsoft.com/office/drawing/2014/main" id="{5DE48C0C-39FC-43F0-BAF6-6CE837BEA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3186"/>
          <a:stretch/>
        </p:blipFill>
        <p:spPr>
          <a:xfrm>
            <a:off x="1037173" y="374896"/>
            <a:ext cx="10297702" cy="252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26B5D-7CF7-4161-AF3B-99E2F78F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7" y="3670971"/>
            <a:ext cx="6667216" cy="2631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0B22C-8B98-4E93-B282-A2A9B70796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2" y="3670971"/>
            <a:ext cx="2517940" cy="191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s://www.ajtmh.org/docserver/fulltext/14761645/96/3/550fig4.gif">
            <a:extLst>
              <a:ext uri="{FF2B5EF4-FFF2-40B4-BE49-F238E27FC236}">
                <a16:creationId xmlns:a16="http://schemas.microsoft.com/office/drawing/2014/main" id="{86269A2C-00CB-4AE5-AA0E-E177385D1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41" y="3631753"/>
            <a:ext cx="3730447" cy="164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54F59-E6B5-4B11-9385-97D5446582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23" y="3591950"/>
            <a:ext cx="2596051" cy="2789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B52C39-243C-4949-852C-84636791CE73}"/>
              </a:ext>
            </a:extLst>
          </p:cNvPr>
          <p:cNvSpPr txBox="1">
            <a:spLocks/>
          </p:cNvSpPr>
          <p:nvPr/>
        </p:nvSpPr>
        <p:spPr bwMode="auto">
          <a:xfrm>
            <a:off x="-1927456" y="-196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>
                <a:solidFill>
                  <a:srgbClr val="0021A5"/>
                </a:solidFill>
                <a:latin typeface="Gentona Book" panose="00000500000000000000" pitchFamily="50" charset="0"/>
              </a:rPr>
              <a:t>Mapping pathogens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83115683-79FD-4D33-8585-5E2D9DA8E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42" y="6427269"/>
            <a:ext cx="10457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21A5"/>
                </a:solidFill>
                <a:latin typeface="Gentona Book" panose="00000500000000000000" pitchFamily="50" charset="0"/>
              </a:rPr>
              <a:t>Alexander et al. (2012), Blackburn et al. (2007), Blackburn et al. (2017), Kracalik et al. (2017), Yang et al. (In Review A, B)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661CFD-E517-4A34-A93F-2BDAE043A65C}"/>
              </a:ext>
            </a:extLst>
          </p:cNvPr>
          <p:cNvGrpSpPr/>
          <p:nvPr/>
        </p:nvGrpSpPr>
        <p:grpSpPr>
          <a:xfrm>
            <a:off x="10946320" y="58979"/>
            <a:ext cx="1245680" cy="1075313"/>
            <a:chOff x="6188288" y="1006330"/>
            <a:chExt cx="5919831" cy="5110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47D429-5D34-4E01-ACAF-B8AD97BD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96" b="98043" l="4264" r="93403">
                          <a14:foregroundMark x1="67498" y1="5965" x2="61142" y2="16216"/>
                          <a14:foregroundMark x1="61142" y1="16216" x2="60579" y2="30848"/>
                          <a14:foregroundMark x1="60579" y1="30848" x2="63556" y2="40075"/>
                          <a14:foregroundMark x1="63556" y1="40075" x2="26468" y2="88630"/>
                          <a14:foregroundMark x1="31939" y1="5685" x2="50603" y2="2982"/>
                          <a14:foregroundMark x1="50603" y1="2982" x2="66372" y2="7176"/>
                          <a14:foregroundMark x1="66372" y1="7176" x2="74417" y2="12116"/>
                          <a14:foregroundMark x1="74417" y1="12116" x2="80129" y2="20317"/>
                          <a14:foregroundMark x1="80129" y1="20317" x2="86806" y2="50792"/>
                          <a14:foregroundMark x1="86806" y1="50792" x2="87208" y2="59273"/>
                          <a14:foregroundMark x1="15607" y1="22647" x2="11102" y2="31780"/>
                          <a14:foregroundMark x1="11102" y1="31780" x2="8045" y2="54613"/>
                          <a14:foregroundMark x1="8045" y1="54613" x2="10861" y2="65424"/>
                          <a14:foregroundMark x1="10861" y1="65424" x2="16090" y2="74185"/>
                          <a14:foregroundMark x1="16090" y1="74185" x2="30008" y2="87046"/>
                          <a14:foregroundMark x1="30008" y1="87046" x2="47627" y2="94688"/>
                          <a14:foregroundMark x1="47627" y1="94688" x2="67659" y2="92451"/>
                          <a14:foregroundMark x1="67659" y1="92451" x2="72727" y2="87139"/>
                          <a14:foregroundMark x1="60499" y1="94501" x2="43443" y2="96552"/>
                          <a14:foregroundMark x1="43443" y1="96552" x2="35961" y2="94967"/>
                          <a14:foregroundMark x1="8206" y1="32246" x2="5551" y2="41286"/>
                          <a14:foregroundMark x1="5551" y1="41286" x2="6597" y2="60578"/>
                          <a14:foregroundMark x1="6597" y1="60578" x2="10056" y2="67847"/>
                          <a14:foregroundMark x1="5390" y1="46226" x2="4344" y2="55825"/>
                          <a14:foregroundMark x1="4344" y1="55825" x2="4586" y2="55825"/>
                          <a14:foregroundMark x1="7080" y1="62908" x2="15286" y2="79870"/>
                          <a14:foregroundMark x1="15286" y1="79870" x2="21561" y2="87046"/>
                          <a14:foregroundMark x1="21561" y1="87046" x2="36685" y2="94315"/>
                          <a14:foregroundMark x1="89944" y1="30009" x2="92840" y2="50047"/>
                          <a14:foregroundMark x1="92840" y1="50047" x2="90185" y2="69525"/>
                          <a14:foregroundMark x1="90185" y1="69525" x2="80129" y2="84995"/>
                          <a14:foregroundMark x1="80129" y1="84995" x2="56879" y2="97204"/>
                          <a14:foregroundMark x1="56879" y1="97204" x2="48029" y2="98136"/>
                          <a14:foregroundMark x1="48029" y1="98136" x2="46018" y2="96552"/>
                          <a14:foregroundMark x1="60499" y1="96459" x2="69027" y2="94967"/>
                          <a14:foregroundMark x1="69027" y1="94967" x2="79002" y2="87325"/>
                          <a14:foregroundMark x1="89944" y1="69525" x2="93886" y2="48835"/>
                          <a14:foregroundMark x1="93886" y1="48835" x2="93403" y2="39422"/>
                          <a14:foregroundMark x1="93403" y1="39422" x2="93403" y2="39422"/>
                          <a14:foregroundMark x1="26307" y1="9692" x2="17940" y2="15937"/>
                          <a14:backgroundMark x1="36846" y1="1398" x2="28962" y2="4194"/>
                          <a14:backgroundMark x1="17069" y1="14928" x2="8930" y2="22274"/>
                          <a14:backgroundMark x1="28962" y1="4194" x2="24801" y2="7950"/>
                          <a14:backgroundMark x1="8930" y1="22274" x2="4344" y2="30848"/>
                          <a14:backgroundMark x1="4344" y1="30848" x2="3942" y2="4660"/>
                          <a14:backgroundMark x1="3942" y1="4660" x2="11907" y2="1212"/>
                          <a14:backgroundMark x1="11907" y1="1212" x2="26549" y2="280"/>
                          <a14:backgroundMark x1="26549" y1="280" x2="33548" y2="6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8288" y="1006330"/>
              <a:ext cx="5919831" cy="51102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E3DEE8-FBB5-423B-B0EB-9ED51DB90606}"/>
                </a:ext>
              </a:extLst>
            </p:cNvPr>
            <p:cNvSpPr/>
            <p:nvPr/>
          </p:nvSpPr>
          <p:spPr>
            <a:xfrm>
              <a:off x="7983658" y="3296570"/>
              <a:ext cx="2717975" cy="24546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AA917A9-F108-4C10-9A39-12C822DB081A}"/>
                </a:ext>
              </a:extLst>
            </p:cNvPr>
            <p:cNvSpPr/>
            <p:nvPr/>
          </p:nvSpPr>
          <p:spPr>
            <a:xfrm>
              <a:off x="6729774" y="1821969"/>
              <a:ext cx="2717975" cy="24546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2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9D0B9-75FF-47DA-9A93-7343288F5A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979" y="662534"/>
            <a:ext cx="5875817" cy="553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8488B-1B63-4A59-883B-1AC7B952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81" y="1285096"/>
            <a:ext cx="5099140" cy="393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E685D8-E640-47C0-B9B7-DBD11962CD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81" y="1241829"/>
            <a:ext cx="5225112" cy="402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2E6CFA-EE85-4F0D-99EA-34FE6165E4AB}"/>
              </a:ext>
            </a:extLst>
          </p:cNvPr>
          <p:cNvSpPr txBox="1">
            <a:spLocks/>
          </p:cNvSpPr>
          <p:nvPr/>
        </p:nvSpPr>
        <p:spPr bwMode="auto">
          <a:xfrm>
            <a:off x="-60077" y="-279025"/>
            <a:ext cx="124171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21A5"/>
                </a:solidFill>
                <a:latin typeface="Gentona Book" panose="00000500000000000000" pitchFamily="50" charset="0"/>
              </a:rPr>
              <a:t>Mapping pathogens considering bioinformatics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012E9D4-C51C-47DE-9D61-14997A8A5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42" y="6427269"/>
            <a:ext cx="6044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21A5"/>
                </a:solidFill>
                <a:latin typeface="Gentona Book" panose="00000500000000000000" pitchFamily="50" charset="0"/>
              </a:rPr>
              <a:t>Blackburn et al. (2007), Mullins et al. (2011), Yang et al. (2020A, 2020B)</a:t>
            </a:r>
          </a:p>
        </p:txBody>
      </p:sp>
    </p:spTree>
    <p:extLst>
      <p:ext uri="{BB962C8B-B14F-4D97-AF65-F5344CB8AC3E}">
        <p14:creationId xmlns:p14="http://schemas.microsoft.com/office/powerpoint/2010/main" val="8620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26269-6ADF-26B9-4D3B-D3F24DDA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Texas Anthrax Triangle (TAT)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map of the state of the united states&#10;&#10;AI-generated content may be incorrect.">
            <a:extLst>
              <a:ext uri="{FF2B5EF4-FFF2-40B4-BE49-F238E27FC236}">
                <a16:creationId xmlns:a16="http://schemas.microsoft.com/office/drawing/2014/main" id="{9FDE1014-DE38-FC43-A899-869F5F1A4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683216"/>
            <a:ext cx="7225748" cy="54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78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1496</TotalTime>
  <Words>636</Words>
  <Application>Microsoft Office PowerPoint</Application>
  <PresentationFormat>Widescreen</PresentationFormat>
  <Paragraphs>124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Courier New</vt:lpstr>
      <vt:lpstr>Gentona Book</vt:lpstr>
      <vt:lpstr>Wingdings</vt:lpstr>
      <vt:lpstr>Office Theme</vt:lpstr>
      <vt:lpstr>Landscape or Founder Effect?   High-Resolution Land Cover and Phenological Analysis of Anthrax Outbreak Landscapes in the Texas Anthrax Triangle Leveraging Cloud-Based High-Performance Computing </vt:lpstr>
      <vt:lpstr>Agenda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Texas Anthrax Triangle (TAT)</vt:lpstr>
      <vt:lpstr>PowerPoint Presentation</vt:lpstr>
      <vt:lpstr>Data &amp; Methods</vt:lpstr>
      <vt:lpstr>PowerPoint Presentation</vt:lpstr>
      <vt:lpstr>Planet   Imagery</vt:lpstr>
      <vt:lpstr>Training Points and Carcass Data</vt:lpstr>
      <vt:lpstr>Random Forest Classification</vt:lpstr>
      <vt:lpstr>Results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  <vt:lpstr>PowerPoint Presentation</vt:lpstr>
      <vt:lpstr>Conclusion/Future Work</vt:lpstr>
      <vt:lpstr>Thank you!   Dryver Finch University of Tennessee Knoxville DRYZFINC@VOLS.UTK.EDU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dryver finch</cp:lastModifiedBy>
  <cp:revision>9</cp:revision>
  <dcterms:created xsi:type="dcterms:W3CDTF">2025-03-24T01:56:41Z</dcterms:created>
  <dcterms:modified xsi:type="dcterms:W3CDTF">2025-04-22T16:09:32Z</dcterms:modified>
</cp:coreProperties>
</file>