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0" r:id="rId1"/>
  </p:sldMasterIdLst>
  <p:notesMasterIdLst>
    <p:notesMasterId r:id="rId29"/>
  </p:notesMasterIdLst>
  <p:handoutMasterIdLst>
    <p:handoutMasterId r:id="rId30"/>
  </p:handoutMasterIdLst>
  <p:sldIdLst>
    <p:sldId id="2147469121" r:id="rId2"/>
    <p:sldId id="275" r:id="rId3"/>
    <p:sldId id="286" r:id="rId4"/>
    <p:sldId id="2147469127" r:id="rId5"/>
    <p:sldId id="276" r:id="rId6"/>
    <p:sldId id="2147469122" r:id="rId7"/>
    <p:sldId id="2147469126" r:id="rId8"/>
    <p:sldId id="2147469129" r:id="rId9"/>
    <p:sldId id="2147469128" r:id="rId10"/>
    <p:sldId id="274" r:id="rId11"/>
    <p:sldId id="259" r:id="rId12"/>
    <p:sldId id="277" r:id="rId13"/>
    <p:sldId id="292" r:id="rId14"/>
    <p:sldId id="293" r:id="rId15"/>
    <p:sldId id="281" r:id="rId16"/>
    <p:sldId id="290" r:id="rId17"/>
    <p:sldId id="289" r:id="rId18"/>
    <p:sldId id="291" r:id="rId19"/>
    <p:sldId id="295" r:id="rId20"/>
    <p:sldId id="288" r:id="rId21"/>
    <p:sldId id="283" r:id="rId22"/>
    <p:sldId id="2147469130" r:id="rId23"/>
    <p:sldId id="296" r:id="rId24"/>
    <p:sldId id="294" r:id="rId25"/>
    <p:sldId id="2147469123" r:id="rId26"/>
    <p:sldId id="264" r:id="rId27"/>
    <p:sldId id="214746912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0342E"/>
    <a:srgbClr val="1B4C67"/>
    <a:srgbClr val="1A6094"/>
    <a:srgbClr val="25B1A6"/>
    <a:srgbClr val="00A77D"/>
    <a:srgbClr val="7EC297"/>
    <a:srgbClr val="6B6E6B"/>
    <a:srgbClr val="A2A6A3"/>
    <a:srgbClr val="79A7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ABE34-7DC9-4E81-AD4C-19F3501F0ACC}" v="38" dt="2025-04-04T13:27:43.885"/>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autoAdjust="0"/>
  </p:normalViewPr>
  <p:slideViewPr>
    <p:cSldViewPr snapToGrid="0">
      <p:cViewPr varScale="1">
        <p:scale>
          <a:sx n="128" d="100"/>
          <a:sy n="128" d="100"/>
        </p:scale>
        <p:origin x="111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3" d="100"/>
          <a:sy n="73" d="100"/>
        </p:scale>
        <p:origin x="299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e, Christopher" userId="f0ff3384-dd3a-4d5a-8445-31603a8b67f8" providerId="ADAL" clId="{D6AABE34-7DC9-4E81-AD4C-19F3501F0ACC}"/>
    <pc:docChg chg="undo custSel addSld delSld modSld sldOrd">
      <pc:chgData name="Tate, Christopher" userId="f0ff3384-dd3a-4d5a-8445-31603a8b67f8" providerId="ADAL" clId="{D6AABE34-7DC9-4E81-AD4C-19F3501F0ACC}" dt="2025-04-21T13:12:00.239" v="873"/>
      <pc:docMkLst>
        <pc:docMk/>
      </pc:docMkLst>
      <pc:sldChg chg="del">
        <pc:chgData name="Tate, Christopher" userId="f0ff3384-dd3a-4d5a-8445-31603a8b67f8" providerId="ADAL" clId="{D6AABE34-7DC9-4E81-AD4C-19F3501F0ACC}" dt="2025-03-24T16:30:04.780" v="0" actId="2696"/>
        <pc:sldMkLst>
          <pc:docMk/>
          <pc:sldMk cId="1713182178" sldId="256"/>
        </pc:sldMkLst>
      </pc:sldChg>
      <pc:sldChg chg="modSp del mod">
        <pc:chgData name="Tate, Christopher" userId="f0ff3384-dd3a-4d5a-8445-31603a8b67f8" providerId="ADAL" clId="{D6AABE34-7DC9-4E81-AD4C-19F3501F0ACC}" dt="2025-04-04T13:05:54.588" v="549" actId="2696"/>
        <pc:sldMkLst>
          <pc:docMk/>
          <pc:sldMk cId="347333190" sldId="258"/>
        </pc:sldMkLst>
      </pc:sldChg>
      <pc:sldChg chg="modSp mod">
        <pc:chgData name="Tate, Christopher" userId="f0ff3384-dd3a-4d5a-8445-31603a8b67f8" providerId="ADAL" clId="{D6AABE34-7DC9-4E81-AD4C-19F3501F0ACC}" dt="2025-04-04T13:15:36.079" v="598"/>
        <pc:sldMkLst>
          <pc:docMk/>
          <pc:sldMk cId="1433960279" sldId="259"/>
        </pc:sldMkLst>
        <pc:spChg chg="mod">
          <ac:chgData name="Tate, Christopher" userId="f0ff3384-dd3a-4d5a-8445-31603a8b67f8" providerId="ADAL" clId="{D6AABE34-7DC9-4E81-AD4C-19F3501F0ACC}" dt="2025-04-04T13:15:36.079" v="598"/>
          <ac:spMkLst>
            <pc:docMk/>
            <pc:sldMk cId="1433960279" sldId="259"/>
            <ac:spMk id="2" creationId="{AB48E0C1-6C06-7EF3-5E45-DD9683A2C784}"/>
          </ac:spMkLst>
        </pc:spChg>
        <pc:spChg chg="mod">
          <ac:chgData name="Tate, Christopher" userId="f0ff3384-dd3a-4d5a-8445-31603a8b67f8" providerId="ADAL" clId="{D6AABE34-7DC9-4E81-AD4C-19F3501F0ACC}" dt="2025-03-24T16:34:35.215" v="95" actId="1076"/>
          <ac:spMkLst>
            <pc:docMk/>
            <pc:sldMk cId="1433960279" sldId="259"/>
            <ac:spMk id="3" creationId="{6381379D-F194-6B36-49E1-9D665965EFD5}"/>
          </ac:spMkLst>
        </pc:spChg>
      </pc:sldChg>
      <pc:sldChg chg="modSp del mod">
        <pc:chgData name="Tate, Christopher" userId="f0ff3384-dd3a-4d5a-8445-31603a8b67f8" providerId="ADAL" clId="{D6AABE34-7DC9-4E81-AD4C-19F3501F0ACC}" dt="2025-03-24T16:32:42.848" v="49" actId="2696"/>
        <pc:sldMkLst>
          <pc:docMk/>
          <pc:sldMk cId="3947558541" sldId="261"/>
        </pc:sldMkLst>
      </pc:sldChg>
      <pc:sldChg chg="modSp del mod">
        <pc:chgData name="Tate, Christopher" userId="f0ff3384-dd3a-4d5a-8445-31603a8b67f8" providerId="ADAL" clId="{D6AABE34-7DC9-4E81-AD4C-19F3501F0ACC}" dt="2025-03-24T19:29:11.329" v="429" actId="2696"/>
        <pc:sldMkLst>
          <pc:docMk/>
          <pc:sldMk cId="2337346018" sldId="262"/>
        </pc:sldMkLst>
      </pc:sldChg>
      <pc:sldChg chg="addSp modSp del mod ord">
        <pc:chgData name="Tate, Christopher" userId="f0ff3384-dd3a-4d5a-8445-31603a8b67f8" providerId="ADAL" clId="{D6AABE34-7DC9-4E81-AD4C-19F3501F0ACC}" dt="2025-04-04T13:13:33.688" v="595" actId="2696"/>
        <pc:sldMkLst>
          <pc:docMk/>
          <pc:sldMk cId="416159276" sldId="263"/>
        </pc:sldMkLst>
      </pc:sldChg>
      <pc:sldChg chg="modSp mod ord">
        <pc:chgData name="Tate, Christopher" userId="f0ff3384-dd3a-4d5a-8445-31603a8b67f8" providerId="ADAL" clId="{D6AABE34-7DC9-4E81-AD4C-19F3501F0ACC}" dt="2025-04-21T13:12:00.239" v="873"/>
        <pc:sldMkLst>
          <pc:docMk/>
          <pc:sldMk cId="1621810951" sldId="264"/>
        </pc:sldMkLst>
        <pc:spChg chg="mod">
          <ac:chgData name="Tate, Christopher" userId="f0ff3384-dd3a-4d5a-8445-31603a8b67f8" providerId="ADAL" clId="{D6AABE34-7DC9-4E81-AD4C-19F3501F0ACC}" dt="2025-04-04T13:15:36.079" v="598"/>
          <ac:spMkLst>
            <pc:docMk/>
            <pc:sldMk cId="1621810951" sldId="264"/>
            <ac:spMk id="2" creationId="{57856F3B-7ECB-530E-DB50-3EF70565D07B}"/>
          </ac:spMkLst>
        </pc:spChg>
        <pc:picChg chg="mod">
          <ac:chgData name="Tate, Christopher" userId="f0ff3384-dd3a-4d5a-8445-31603a8b67f8" providerId="ADAL" clId="{D6AABE34-7DC9-4E81-AD4C-19F3501F0ACC}" dt="2025-03-24T19:07:42.438" v="408" actId="14100"/>
          <ac:picMkLst>
            <pc:docMk/>
            <pc:sldMk cId="1621810951" sldId="264"/>
            <ac:picMk id="5" creationId="{7F5D2863-FCF4-2C15-1C4C-AFC45906E10C}"/>
          </ac:picMkLst>
        </pc:picChg>
      </pc:sldChg>
      <pc:sldChg chg="modSp del mod">
        <pc:chgData name="Tate, Christopher" userId="f0ff3384-dd3a-4d5a-8445-31603a8b67f8" providerId="ADAL" clId="{D6AABE34-7DC9-4E81-AD4C-19F3501F0ACC}" dt="2025-04-04T13:27:30.200" v="667" actId="2696"/>
        <pc:sldMkLst>
          <pc:docMk/>
          <pc:sldMk cId="1148123197" sldId="270"/>
        </pc:sldMkLst>
      </pc:sldChg>
      <pc:sldChg chg="modSp del mod">
        <pc:chgData name="Tate, Christopher" userId="f0ff3384-dd3a-4d5a-8445-31603a8b67f8" providerId="ADAL" clId="{D6AABE34-7DC9-4E81-AD4C-19F3501F0ACC}" dt="2025-04-04T13:07:52.818" v="561" actId="2696"/>
        <pc:sldMkLst>
          <pc:docMk/>
          <pc:sldMk cId="2259160132" sldId="273"/>
        </pc:sldMkLst>
      </pc:sldChg>
      <pc:sldChg chg="modSp mod">
        <pc:chgData name="Tate, Christopher" userId="f0ff3384-dd3a-4d5a-8445-31603a8b67f8" providerId="ADAL" clId="{D6AABE34-7DC9-4E81-AD4C-19F3501F0ACC}" dt="2025-04-04T13:15:36.079" v="598"/>
        <pc:sldMkLst>
          <pc:docMk/>
          <pc:sldMk cId="1752789879" sldId="274"/>
        </pc:sldMkLst>
        <pc:spChg chg="mod">
          <ac:chgData name="Tate, Christopher" userId="f0ff3384-dd3a-4d5a-8445-31603a8b67f8" providerId="ADAL" clId="{D6AABE34-7DC9-4E81-AD4C-19F3501F0ACC}" dt="2025-04-04T13:15:36.079" v="598"/>
          <ac:spMkLst>
            <pc:docMk/>
            <pc:sldMk cId="1752789879" sldId="274"/>
            <ac:spMk id="2" creationId="{761B6BAA-0D3B-0529-F6F1-2EA913C6DD1C}"/>
          </ac:spMkLst>
        </pc:spChg>
        <pc:spChg chg="mod">
          <ac:chgData name="Tate, Christopher" userId="f0ff3384-dd3a-4d5a-8445-31603a8b67f8" providerId="ADAL" clId="{D6AABE34-7DC9-4E81-AD4C-19F3501F0ACC}" dt="2025-03-24T16:34:24.925" v="94" actId="1076"/>
          <ac:spMkLst>
            <pc:docMk/>
            <pc:sldMk cId="1752789879" sldId="274"/>
            <ac:spMk id="3" creationId="{4C80FA05-EA5A-83D9-2D11-97F8872564AB}"/>
          </ac:spMkLst>
        </pc:spChg>
      </pc:sldChg>
      <pc:sldChg chg="modSp mod">
        <pc:chgData name="Tate, Christopher" userId="f0ff3384-dd3a-4d5a-8445-31603a8b67f8" providerId="ADAL" clId="{D6AABE34-7DC9-4E81-AD4C-19F3501F0ACC}" dt="2025-04-17T18:01:24.858" v="869" actId="20577"/>
        <pc:sldMkLst>
          <pc:docMk/>
          <pc:sldMk cId="238646513" sldId="275"/>
        </pc:sldMkLst>
        <pc:spChg chg="mod">
          <ac:chgData name="Tate, Christopher" userId="f0ff3384-dd3a-4d5a-8445-31603a8b67f8" providerId="ADAL" clId="{D6AABE34-7DC9-4E81-AD4C-19F3501F0ACC}" dt="2025-04-04T13:15:36.079" v="598"/>
          <ac:spMkLst>
            <pc:docMk/>
            <pc:sldMk cId="238646513" sldId="275"/>
            <ac:spMk id="2" creationId="{FBC11070-B28E-38E3-9FED-9F2653CAC24E}"/>
          </ac:spMkLst>
        </pc:spChg>
        <pc:spChg chg="mod">
          <ac:chgData name="Tate, Christopher" userId="f0ff3384-dd3a-4d5a-8445-31603a8b67f8" providerId="ADAL" clId="{D6AABE34-7DC9-4E81-AD4C-19F3501F0ACC}" dt="2025-04-17T18:01:24.858" v="869" actId="20577"/>
          <ac:spMkLst>
            <pc:docMk/>
            <pc:sldMk cId="238646513" sldId="275"/>
            <ac:spMk id="3" creationId="{DAD9B424-087E-9C09-CF80-061B35E73369}"/>
          </ac:spMkLst>
        </pc:spChg>
      </pc:sldChg>
      <pc:sldChg chg="modSp mod">
        <pc:chgData name="Tate, Christopher" userId="f0ff3384-dd3a-4d5a-8445-31603a8b67f8" providerId="ADAL" clId="{D6AABE34-7DC9-4E81-AD4C-19F3501F0ACC}" dt="2025-04-04T13:15:36.079" v="598"/>
        <pc:sldMkLst>
          <pc:docMk/>
          <pc:sldMk cId="508483277" sldId="276"/>
        </pc:sldMkLst>
        <pc:spChg chg="mod">
          <ac:chgData name="Tate, Christopher" userId="f0ff3384-dd3a-4d5a-8445-31603a8b67f8" providerId="ADAL" clId="{D6AABE34-7DC9-4E81-AD4C-19F3501F0ACC}" dt="2025-04-04T13:15:36.079" v="598"/>
          <ac:spMkLst>
            <pc:docMk/>
            <pc:sldMk cId="508483277" sldId="276"/>
            <ac:spMk id="2" creationId="{BBE6A8E7-2F84-6609-FB42-A7FC5D8404DB}"/>
          </ac:spMkLst>
        </pc:spChg>
        <pc:spChg chg="mod">
          <ac:chgData name="Tate, Christopher" userId="f0ff3384-dd3a-4d5a-8445-31603a8b67f8" providerId="ADAL" clId="{D6AABE34-7DC9-4E81-AD4C-19F3501F0ACC}" dt="2025-04-04T13:06:33.939" v="553" actId="20577"/>
          <ac:spMkLst>
            <pc:docMk/>
            <pc:sldMk cId="508483277" sldId="276"/>
            <ac:spMk id="3" creationId="{3024409B-10A8-0AD7-6633-D17C5A8588E2}"/>
          </ac:spMkLst>
        </pc:spChg>
        <pc:spChg chg="mod">
          <ac:chgData name="Tate, Christopher" userId="f0ff3384-dd3a-4d5a-8445-31603a8b67f8" providerId="ADAL" clId="{D6AABE34-7DC9-4E81-AD4C-19F3501F0ACC}" dt="2025-03-24T16:31:06.033" v="28" actId="1076"/>
          <ac:spMkLst>
            <pc:docMk/>
            <pc:sldMk cId="508483277" sldId="276"/>
            <ac:spMk id="4" creationId="{1098C33F-C1A0-D2B2-6B85-B71763D27CD4}"/>
          </ac:spMkLst>
        </pc:spChg>
      </pc:sldChg>
      <pc:sldChg chg="addSp modSp mod">
        <pc:chgData name="Tate, Christopher" userId="f0ff3384-dd3a-4d5a-8445-31603a8b67f8" providerId="ADAL" clId="{D6AABE34-7DC9-4E81-AD4C-19F3501F0ACC}" dt="2025-04-04T13:15:36.079" v="598"/>
        <pc:sldMkLst>
          <pc:docMk/>
          <pc:sldMk cId="2607450749" sldId="277"/>
        </pc:sldMkLst>
        <pc:spChg chg="mod">
          <ac:chgData name="Tate, Christopher" userId="f0ff3384-dd3a-4d5a-8445-31603a8b67f8" providerId="ADAL" clId="{D6AABE34-7DC9-4E81-AD4C-19F3501F0ACC}" dt="2025-04-04T13:15:36.079" v="598"/>
          <ac:spMkLst>
            <pc:docMk/>
            <pc:sldMk cId="2607450749" sldId="277"/>
            <ac:spMk id="2" creationId="{0D60E312-45BA-FCA3-F80A-164D4C31DBF5}"/>
          </ac:spMkLst>
        </pc:spChg>
        <pc:spChg chg="mod">
          <ac:chgData name="Tate, Christopher" userId="f0ff3384-dd3a-4d5a-8445-31603a8b67f8" providerId="ADAL" clId="{D6AABE34-7DC9-4E81-AD4C-19F3501F0ACC}" dt="2025-04-04T13:09:49.821" v="567" actId="20577"/>
          <ac:spMkLst>
            <pc:docMk/>
            <pc:sldMk cId="2607450749" sldId="277"/>
            <ac:spMk id="3" creationId="{91BE79A0-BFD7-2F45-3202-86B09BC5C9C3}"/>
          </ac:spMkLst>
        </pc:spChg>
        <pc:spChg chg="add mod">
          <ac:chgData name="Tate, Christopher" userId="f0ff3384-dd3a-4d5a-8445-31603a8b67f8" providerId="ADAL" clId="{D6AABE34-7DC9-4E81-AD4C-19F3501F0ACC}" dt="2025-03-24T17:20:22.267" v="356" actId="1076"/>
          <ac:spMkLst>
            <pc:docMk/>
            <pc:sldMk cId="2607450749" sldId="277"/>
            <ac:spMk id="4" creationId="{4DEAB788-B160-7824-A6C7-C14888E19008}"/>
          </ac:spMkLst>
        </pc:spChg>
      </pc:sldChg>
      <pc:sldChg chg="modSp del mod">
        <pc:chgData name="Tate, Christopher" userId="f0ff3384-dd3a-4d5a-8445-31603a8b67f8" providerId="ADAL" clId="{D6AABE34-7DC9-4E81-AD4C-19F3501F0ACC}" dt="2025-03-24T19:28:35.821" v="421" actId="2696"/>
        <pc:sldMkLst>
          <pc:docMk/>
          <pc:sldMk cId="869521671" sldId="279"/>
        </pc:sldMkLst>
      </pc:sldChg>
      <pc:sldChg chg="del">
        <pc:chgData name="Tate, Christopher" userId="f0ff3384-dd3a-4d5a-8445-31603a8b67f8" providerId="ADAL" clId="{D6AABE34-7DC9-4E81-AD4C-19F3501F0ACC}" dt="2025-03-24T16:33:04.552" v="65" actId="2696"/>
        <pc:sldMkLst>
          <pc:docMk/>
          <pc:sldMk cId="867082693" sldId="280"/>
        </pc:sldMkLst>
      </pc:sldChg>
      <pc:sldChg chg="modSp mod modClrScheme chgLayout">
        <pc:chgData name="Tate, Christopher" userId="f0ff3384-dd3a-4d5a-8445-31603a8b67f8" providerId="ADAL" clId="{D6AABE34-7DC9-4E81-AD4C-19F3501F0ACC}" dt="2025-04-04T13:23:42.632" v="642" actId="14826"/>
        <pc:sldMkLst>
          <pc:docMk/>
          <pc:sldMk cId="4042742778" sldId="281"/>
        </pc:sldMkLst>
        <pc:spChg chg="mod ord">
          <ac:chgData name="Tate, Christopher" userId="f0ff3384-dd3a-4d5a-8445-31603a8b67f8" providerId="ADAL" clId="{D6AABE34-7DC9-4E81-AD4C-19F3501F0ACC}" dt="2025-04-04T13:16:38.912" v="607" actId="700"/>
          <ac:spMkLst>
            <pc:docMk/>
            <pc:sldMk cId="4042742778" sldId="281"/>
            <ac:spMk id="2" creationId="{C06C3FFB-C662-E9E3-0684-DEDBCC5CDD5A}"/>
          </ac:spMkLst>
        </pc:spChg>
        <pc:picChg chg="mod ord">
          <ac:chgData name="Tate, Christopher" userId="f0ff3384-dd3a-4d5a-8445-31603a8b67f8" providerId="ADAL" clId="{D6AABE34-7DC9-4E81-AD4C-19F3501F0ACC}" dt="2025-04-04T13:22:24.489" v="641" actId="14826"/>
          <ac:picMkLst>
            <pc:docMk/>
            <pc:sldMk cId="4042742778" sldId="281"/>
            <ac:picMk id="5" creationId="{D9A3C48F-B18D-3A67-4110-C32CFB96CF6C}"/>
          </ac:picMkLst>
        </pc:picChg>
        <pc:picChg chg="mod">
          <ac:chgData name="Tate, Christopher" userId="f0ff3384-dd3a-4d5a-8445-31603a8b67f8" providerId="ADAL" clId="{D6AABE34-7DC9-4E81-AD4C-19F3501F0ACC}" dt="2025-04-04T13:23:42.632" v="642" actId="14826"/>
          <ac:picMkLst>
            <pc:docMk/>
            <pc:sldMk cId="4042742778" sldId="281"/>
            <ac:picMk id="7" creationId="{7E830B00-CFF0-1194-E6CB-3E82092B01AD}"/>
          </ac:picMkLst>
        </pc:picChg>
      </pc:sldChg>
      <pc:sldChg chg="modSp del mod modClrScheme chgLayout">
        <pc:chgData name="Tate, Christopher" userId="f0ff3384-dd3a-4d5a-8445-31603a8b67f8" providerId="ADAL" clId="{D6AABE34-7DC9-4E81-AD4C-19F3501F0ACC}" dt="2025-04-07T14:23:41.360" v="702" actId="2696"/>
        <pc:sldMkLst>
          <pc:docMk/>
          <pc:sldMk cId="3580859310" sldId="282"/>
        </pc:sldMkLst>
      </pc:sldChg>
      <pc:sldChg chg="modSp mod modClrScheme chgLayout">
        <pc:chgData name="Tate, Christopher" userId="f0ff3384-dd3a-4d5a-8445-31603a8b67f8" providerId="ADAL" clId="{D6AABE34-7DC9-4E81-AD4C-19F3501F0ACC}" dt="2025-04-07T13:38:16.630" v="700" actId="20577"/>
        <pc:sldMkLst>
          <pc:docMk/>
          <pc:sldMk cId="3443269482" sldId="283"/>
        </pc:sldMkLst>
        <pc:spChg chg="mod ord">
          <ac:chgData name="Tate, Christopher" userId="f0ff3384-dd3a-4d5a-8445-31603a8b67f8" providerId="ADAL" clId="{D6AABE34-7DC9-4E81-AD4C-19F3501F0ACC}" dt="2025-04-07T13:38:16.630" v="700" actId="20577"/>
          <ac:spMkLst>
            <pc:docMk/>
            <pc:sldMk cId="3443269482" sldId="283"/>
            <ac:spMk id="2" creationId="{7BC0FE7D-D410-60F1-51CA-2C2882726148}"/>
          </ac:spMkLst>
        </pc:spChg>
        <pc:picChg chg="mod ord">
          <ac:chgData name="Tate, Christopher" userId="f0ff3384-dd3a-4d5a-8445-31603a8b67f8" providerId="ADAL" clId="{D6AABE34-7DC9-4E81-AD4C-19F3501F0ACC}" dt="2025-04-04T13:26:38.519" v="663" actId="14826"/>
          <ac:picMkLst>
            <pc:docMk/>
            <pc:sldMk cId="3443269482" sldId="283"/>
            <ac:picMk id="6" creationId="{10CE70C4-8583-66A8-3ABB-8628BBBBD3DF}"/>
          </ac:picMkLst>
        </pc:picChg>
      </pc:sldChg>
      <pc:sldChg chg="del">
        <pc:chgData name="Tate, Christopher" userId="f0ff3384-dd3a-4d5a-8445-31603a8b67f8" providerId="ADAL" clId="{D6AABE34-7DC9-4E81-AD4C-19F3501F0ACC}" dt="2025-03-24T17:21:35.634" v="381" actId="2696"/>
        <pc:sldMkLst>
          <pc:docMk/>
          <pc:sldMk cId="2690996964" sldId="284"/>
        </pc:sldMkLst>
      </pc:sldChg>
      <pc:sldChg chg="modSp mod">
        <pc:chgData name="Tate, Christopher" userId="f0ff3384-dd3a-4d5a-8445-31603a8b67f8" providerId="ADAL" clId="{D6AABE34-7DC9-4E81-AD4C-19F3501F0ACC}" dt="2025-04-09T11:53:00.914" v="715" actId="20577"/>
        <pc:sldMkLst>
          <pc:docMk/>
          <pc:sldMk cId="3649876514" sldId="286"/>
        </pc:sldMkLst>
        <pc:spChg chg="mod">
          <ac:chgData name="Tate, Christopher" userId="f0ff3384-dd3a-4d5a-8445-31603a8b67f8" providerId="ADAL" clId="{D6AABE34-7DC9-4E81-AD4C-19F3501F0ACC}" dt="2025-04-04T13:15:36.079" v="598"/>
          <ac:spMkLst>
            <pc:docMk/>
            <pc:sldMk cId="3649876514" sldId="286"/>
            <ac:spMk id="2" creationId="{3E2F14B5-E5BB-17B9-83F8-A8E2379AD0B6}"/>
          </ac:spMkLst>
        </pc:spChg>
        <pc:spChg chg="mod">
          <ac:chgData name="Tate, Christopher" userId="f0ff3384-dd3a-4d5a-8445-31603a8b67f8" providerId="ADAL" clId="{D6AABE34-7DC9-4E81-AD4C-19F3501F0ACC}" dt="2025-04-09T11:52:53.191" v="710" actId="20577"/>
          <ac:spMkLst>
            <pc:docMk/>
            <pc:sldMk cId="3649876514" sldId="286"/>
            <ac:spMk id="3" creationId="{DC2AA4C0-19D2-0028-7E25-B4B472AFEED8}"/>
          </ac:spMkLst>
        </pc:spChg>
        <pc:spChg chg="mod">
          <ac:chgData name="Tate, Christopher" userId="f0ff3384-dd3a-4d5a-8445-31603a8b67f8" providerId="ADAL" clId="{D6AABE34-7DC9-4E81-AD4C-19F3501F0ACC}" dt="2025-04-04T13:15:36.079" v="598"/>
          <ac:spMkLst>
            <pc:docMk/>
            <pc:sldMk cId="3649876514" sldId="286"/>
            <ac:spMk id="4" creationId="{A461450C-F4C1-2A42-E6E6-9EFB0FCFCD28}"/>
          </ac:spMkLst>
        </pc:spChg>
        <pc:spChg chg="mod">
          <ac:chgData name="Tate, Christopher" userId="f0ff3384-dd3a-4d5a-8445-31603a8b67f8" providerId="ADAL" clId="{D6AABE34-7DC9-4E81-AD4C-19F3501F0ACC}" dt="2025-04-09T11:53:00.914" v="715" actId="20577"/>
          <ac:spMkLst>
            <pc:docMk/>
            <pc:sldMk cId="3649876514" sldId="286"/>
            <ac:spMk id="5" creationId="{9DD8A513-F53A-D68B-79EB-77EF79DAF4F8}"/>
          </ac:spMkLst>
        </pc:spChg>
        <pc:spChg chg="mod">
          <ac:chgData name="Tate, Christopher" userId="f0ff3384-dd3a-4d5a-8445-31603a8b67f8" providerId="ADAL" clId="{D6AABE34-7DC9-4E81-AD4C-19F3501F0ACC}" dt="2025-04-04T13:15:36.079" v="598"/>
          <ac:spMkLst>
            <pc:docMk/>
            <pc:sldMk cId="3649876514" sldId="286"/>
            <ac:spMk id="6" creationId="{ACEBAABF-DE46-A3A5-4352-31B5095D17B6}"/>
          </ac:spMkLst>
        </pc:spChg>
        <pc:spChg chg="mod">
          <ac:chgData name="Tate, Christopher" userId="f0ff3384-dd3a-4d5a-8445-31603a8b67f8" providerId="ADAL" clId="{D6AABE34-7DC9-4E81-AD4C-19F3501F0ACC}" dt="2025-04-09T11:52:44.626" v="706" actId="20577"/>
          <ac:spMkLst>
            <pc:docMk/>
            <pc:sldMk cId="3649876514" sldId="286"/>
            <ac:spMk id="7" creationId="{AA2E0B01-3879-B7CA-2469-9B2651822DE9}"/>
          </ac:spMkLst>
        </pc:spChg>
        <pc:spChg chg="mod">
          <ac:chgData name="Tate, Christopher" userId="f0ff3384-dd3a-4d5a-8445-31603a8b67f8" providerId="ADAL" clId="{D6AABE34-7DC9-4E81-AD4C-19F3501F0ACC}" dt="2025-03-24T16:30:19.448" v="2" actId="1076"/>
          <ac:spMkLst>
            <pc:docMk/>
            <pc:sldMk cId="3649876514" sldId="286"/>
            <ac:spMk id="8" creationId="{89B18352-F2C8-D1E5-F1A9-0CEEE13FD40D}"/>
          </ac:spMkLst>
        </pc:spChg>
      </pc:sldChg>
      <pc:sldChg chg="modSp mod modClrScheme chgLayout">
        <pc:chgData name="Tate, Christopher" userId="f0ff3384-dd3a-4d5a-8445-31603a8b67f8" providerId="ADAL" clId="{D6AABE34-7DC9-4E81-AD4C-19F3501F0ACC}" dt="2025-04-04T13:25:35.086" v="654" actId="14826"/>
        <pc:sldMkLst>
          <pc:docMk/>
          <pc:sldMk cId="2380414251" sldId="288"/>
        </pc:sldMkLst>
        <pc:spChg chg="mod ord">
          <ac:chgData name="Tate, Christopher" userId="f0ff3384-dd3a-4d5a-8445-31603a8b67f8" providerId="ADAL" clId="{D6AABE34-7DC9-4E81-AD4C-19F3501F0ACC}" dt="2025-04-04T13:25:09.685" v="648" actId="700"/>
          <ac:spMkLst>
            <pc:docMk/>
            <pc:sldMk cId="2380414251" sldId="288"/>
            <ac:spMk id="2" creationId="{6B15BC01-8B7E-516E-4BFB-9C39753DA230}"/>
          </ac:spMkLst>
        </pc:spChg>
        <pc:picChg chg="mod ord">
          <ac:chgData name="Tate, Christopher" userId="f0ff3384-dd3a-4d5a-8445-31603a8b67f8" providerId="ADAL" clId="{D6AABE34-7DC9-4E81-AD4C-19F3501F0ACC}" dt="2025-04-04T13:25:26.962" v="653" actId="14826"/>
          <ac:picMkLst>
            <pc:docMk/>
            <pc:sldMk cId="2380414251" sldId="288"/>
            <ac:picMk id="5" creationId="{67F6EE2A-EA72-6174-62C0-C7303C530C3D}"/>
          </ac:picMkLst>
        </pc:picChg>
        <pc:picChg chg="mod">
          <ac:chgData name="Tate, Christopher" userId="f0ff3384-dd3a-4d5a-8445-31603a8b67f8" providerId="ADAL" clId="{D6AABE34-7DC9-4E81-AD4C-19F3501F0ACC}" dt="2025-04-04T13:25:35.086" v="654" actId="14826"/>
          <ac:picMkLst>
            <pc:docMk/>
            <pc:sldMk cId="2380414251" sldId="288"/>
            <ac:picMk id="7" creationId="{6DABC279-731F-DE75-C82E-9CBE046AEA5A}"/>
          </ac:picMkLst>
        </pc:picChg>
      </pc:sldChg>
      <pc:sldChg chg="modSp mod modClrScheme chgLayout">
        <pc:chgData name="Tate, Christopher" userId="f0ff3384-dd3a-4d5a-8445-31603a8b67f8" providerId="ADAL" clId="{D6AABE34-7DC9-4E81-AD4C-19F3501F0ACC}" dt="2025-04-04T13:24:07.272" v="644" actId="14826"/>
        <pc:sldMkLst>
          <pc:docMk/>
          <pc:sldMk cId="2975227188" sldId="289"/>
        </pc:sldMkLst>
        <pc:spChg chg="mod ord">
          <ac:chgData name="Tate, Christopher" userId="f0ff3384-dd3a-4d5a-8445-31603a8b67f8" providerId="ADAL" clId="{D6AABE34-7DC9-4E81-AD4C-19F3501F0ACC}" dt="2025-04-04T13:17:56.995" v="625" actId="700"/>
          <ac:spMkLst>
            <pc:docMk/>
            <pc:sldMk cId="2975227188" sldId="289"/>
            <ac:spMk id="2" creationId="{0EC1F376-15B4-9A89-C046-6070D51E4C37}"/>
          </ac:spMkLst>
        </pc:spChg>
        <pc:picChg chg="mod ord">
          <ac:chgData name="Tate, Christopher" userId="f0ff3384-dd3a-4d5a-8445-31603a8b67f8" providerId="ADAL" clId="{D6AABE34-7DC9-4E81-AD4C-19F3501F0ACC}" dt="2025-04-04T13:24:00.105" v="643" actId="14826"/>
          <ac:picMkLst>
            <pc:docMk/>
            <pc:sldMk cId="2975227188" sldId="289"/>
            <ac:picMk id="5" creationId="{0E647791-8592-F13C-5998-210135B2F5F6}"/>
          </ac:picMkLst>
        </pc:picChg>
        <pc:picChg chg="mod">
          <ac:chgData name="Tate, Christopher" userId="f0ff3384-dd3a-4d5a-8445-31603a8b67f8" providerId="ADAL" clId="{D6AABE34-7DC9-4E81-AD4C-19F3501F0ACC}" dt="2025-04-04T13:24:07.272" v="644" actId="14826"/>
          <ac:picMkLst>
            <pc:docMk/>
            <pc:sldMk cId="2975227188" sldId="289"/>
            <ac:picMk id="7" creationId="{AAE9C6F7-7D85-F8E5-29A2-8ED490325BE2}"/>
          </ac:picMkLst>
        </pc:picChg>
      </pc:sldChg>
      <pc:sldChg chg="addSp modSp mod ord modClrScheme chgLayout">
        <pc:chgData name="Tate, Christopher" userId="f0ff3384-dd3a-4d5a-8445-31603a8b67f8" providerId="ADAL" clId="{D6AABE34-7DC9-4E81-AD4C-19F3501F0ACC}" dt="2025-04-04T13:17:43.787" v="624" actId="1076"/>
        <pc:sldMkLst>
          <pc:docMk/>
          <pc:sldMk cId="436876069" sldId="290"/>
        </pc:sldMkLst>
        <pc:spChg chg="mod ord">
          <ac:chgData name="Tate, Christopher" userId="f0ff3384-dd3a-4d5a-8445-31603a8b67f8" providerId="ADAL" clId="{D6AABE34-7DC9-4E81-AD4C-19F3501F0ACC}" dt="2025-04-04T13:17:32.211" v="619" actId="700"/>
          <ac:spMkLst>
            <pc:docMk/>
            <pc:sldMk cId="436876069" sldId="290"/>
            <ac:spMk id="2" creationId="{F3725014-57D4-9565-377C-29A3CA0AD1F5}"/>
          </ac:spMkLst>
        </pc:spChg>
        <pc:spChg chg="add mod">
          <ac:chgData name="Tate, Christopher" userId="f0ff3384-dd3a-4d5a-8445-31603a8b67f8" providerId="ADAL" clId="{D6AABE34-7DC9-4E81-AD4C-19F3501F0ACC}" dt="2025-04-04T13:11:14.209" v="574" actId="1076"/>
          <ac:spMkLst>
            <pc:docMk/>
            <pc:sldMk cId="436876069" sldId="290"/>
            <ac:spMk id="3" creationId="{E54D8C80-2A2E-3488-7497-4CBA36DDC2A3}"/>
          </ac:spMkLst>
        </pc:spChg>
        <pc:picChg chg="mod ord">
          <ac:chgData name="Tate, Christopher" userId="f0ff3384-dd3a-4d5a-8445-31603a8b67f8" providerId="ADAL" clId="{D6AABE34-7DC9-4E81-AD4C-19F3501F0ACC}" dt="2025-04-04T13:17:43.787" v="624" actId="1076"/>
          <ac:picMkLst>
            <pc:docMk/>
            <pc:sldMk cId="436876069" sldId="290"/>
            <ac:picMk id="5" creationId="{5FC363FE-9AB5-4058-461A-4FE76453DE1B}"/>
          </ac:picMkLst>
        </pc:picChg>
      </pc:sldChg>
      <pc:sldChg chg="modSp mod modClrScheme chgLayout">
        <pc:chgData name="Tate, Christopher" userId="f0ff3384-dd3a-4d5a-8445-31603a8b67f8" providerId="ADAL" clId="{D6AABE34-7DC9-4E81-AD4C-19F3501F0ACC}" dt="2025-04-04T13:24:35.762" v="647" actId="14826"/>
        <pc:sldMkLst>
          <pc:docMk/>
          <pc:sldMk cId="1089070419" sldId="291"/>
        </pc:sldMkLst>
        <pc:spChg chg="mod ord">
          <ac:chgData name="Tate, Christopher" userId="f0ff3384-dd3a-4d5a-8445-31603a8b67f8" providerId="ADAL" clId="{D6AABE34-7DC9-4E81-AD4C-19F3501F0ACC}" dt="2025-04-04T13:18:46.564" v="634" actId="700"/>
          <ac:spMkLst>
            <pc:docMk/>
            <pc:sldMk cId="1089070419" sldId="291"/>
            <ac:spMk id="2" creationId="{31AC7888-8B17-A378-98EA-F622209C7D2D}"/>
          </ac:spMkLst>
        </pc:spChg>
        <pc:picChg chg="mod ord">
          <ac:chgData name="Tate, Christopher" userId="f0ff3384-dd3a-4d5a-8445-31603a8b67f8" providerId="ADAL" clId="{D6AABE34-7DC9-4E81-AD4C-19F3501F0ACC}" dt="2025-04-04T13:24:30.323" v="646" actId="14826"/>
          <ac:picMkLst>
            <pc:docMk/>
            <pc:sldMk cId="1089070419" sldId="291"/>
            <ac:picMk id="5" creationId="{CB28DCF5-0972-FFDB-7766-312D34ADF31B}"/>
          </ac:picMkLst>
        </pc:picChg>
        <pc:picChg chg="mod">
          <ac:chgData name="Tate, Christopher" userId="f0ff3384-dd3a-4d5a-8445-31603a8b67f8" providerId="ADAL" clId="{D6AABE34-7DC9-4E81-AD4C-19F3501F0ACC}" dt="2025-04-04T13:24:35.762" v="647" actId="14826"/>
          <ac:picMkLst>
            <pc:docMk/>
            <pc:sldMk cId="1089070419" sldId="291"/>
            <ac:picMk id="7" creationId="{82972678-D7D4-667C-F3F6-AC92901DE2EC}"/>
          </ac:picMkLst>
        </pc:picChg>
      </pc:sldChg>
      <pc:sldChg chg="modSp mod modClrScheme chgLayout">
        <pc:chgData name="Tate, Christopher" userId="f0ff3384-dd3a-4d5a-8445-31603a8b67f8" providerId="ADAL" clId="{D6AABE34-7DC9-4E81-AD4C-19F3501F0ACC}" dt="2025-04-16T13:00:41.718" v="718" actId="1076"/>
        <pc:sldMkLst>
          <pc:docMk/>
          <pc:sldMk cId="3395853344" sldId="292"/>
        </pc:sldMkLst>
        <pc:spChg chg="mod">
          <ac:chgData name="Tate, Christopher" userId="f0ff3384-dd3a-4d5a-8445-31603a8b67f8" providerId="ADAL" clId="{D6AABE34-7DC9-4E81-AD4C-19F3501F0ACC}" dt="2025-04-04T13:15:36.079" v="598"/>
          <ac:spMkLst>
            <pc:docMk/>
            <pc:sldMk cId="3395853344" sldId="292"/>
            <ac:spMk id="2" creationId="{82A59F3E-4ABE-F3EB-6214-1E433A344B11}"/>
          </ac:spMkLst>
        </pc:spChg>
        <pc:picChg chg="mod">
          <ac:chgData name="Tate, Christopher" userId="f0ff3384-dd3a-4d5a-8445-31603a8b67f8" providerId="ADAL" clId="{D6AABE34-7DC9-4E81-AD4C-19F3501F0ACC}" dt="2025-04-16T13:00:41.718" v="718" actId="1076"/>
          <ac:picMkLst>
            <pc:docMk/>
            <pc:sldMk cId="3395853344" sldId="292"/>
            <ac:picMk id="5" creationId="{26269515-C309-9D5F-4D33-03661561B1C3}"/>
          </ac:picMkLst>
        </pc:picChg>
      </pc:sldChg>
      <pc:sldChg chg="addSp modSp mod modClrScheme chgLayout">
        <pc:chgData name="Tate, Christopher" userId="f0ff3384-dd3a-4d5a-8445-31603a8b67f8" providerId="ADAL" clId="{D6AABE34-7DC9-4E81-AD4C-19F3501F0ACC}" dt="2025-04-04T13:16:29.235" v="606" actId="1076"/>
        <pc:sldMkLst>
          <pc:docMk/>
          <pc:sldMk cId="2323915770" sldId="293"/>
        </pc:sldMkLst>
        <pc:spChg chg="mod ord">
          <ac:chgData name="Tate, Christopher" userId="f0ff3384-dd3a-4d5a-8445-31603a8b67f8" providerId="ADAL" clId="{D6AABE34-7DC9-4E81-AD4C-19F3501F0ACC}" dt="2025-04-04T13:16:12.196" v="599" actId="700"/>
          <ac:spMkLst>
            <pc:docMk/>
            <pc:sldMk cId="2323915770" sldId="293"/>
            <ac:spMk id="2" creationId="{A231BE57-4A83-D6BA-1728-EDCA5678C52B}"/>
          </ac:spMkLst>
        </pc:spChg>
        <pc:spChg chg="add mod">
          <ac:chgData name="Tate, Christopher" userId="f0ff3384-dd3a-4d5a-8445-31603a8b67f8" providerId="ADAL" clId="{D6AABE34-7DC9-4E81-AD4C-19F3501F0ACC}" dt="2025-03-24T17:22:49.247" v="388" actId="1076"/>
          <ac:spMkLst>
            <pc:docMk/>
            <pc:sldMk cId="2323915770" sldId="293"/>
            <ac:spMk id="3" creationId="{9269E5D5-8ADE-036E-3000-4F1283CAB651}"/>
          </ac:spMkLst>
        </pc:spChg>
        <pc:spChg chg="add mod">
          <ac:chgData name="Tate, Christopher" userId="f0ff3384-dd3a-4d5a-8445-31603a8b67f8" providerId="ADAL" clId="{D6AABE34-7DC9-4E81-AD4C-19F3501F0ACC}" dt="2025-04-04T13:16:29.235" v="606" actId="1076"/>
          <ac:spMkLst>
            <pc:docMk/>
            <pc:sldMk cId="2323915770" sldId="293"/>
            <ac:spMk id="6" creationId="{15FCB069-B41A-5254-34AF-3800CB7087B4}"/>
          </ac:spMkLst>
        </pc:spChg>
        <pc:spChg chg="add mod">
          <ac:chgData name="Tate, Christopher" userId="f0ff3384-dd3a-4d5a-8445-31603a8b67f8" providerId="ADAL" clId="{D6AABE34-7DC9-4E81-AD4C-19F3501F0ACC}" dt="2025-04-04T13:16:25.755" v="604" actId="1076"/>
          <ac:spMkLst>
            <pc:docMk/>
            <pc:sldMk cId="2323915770" sldId="293"/>
            <ac:spMk id="7" creationId="{519F7062-D685-BAF1-9DE6-A2C9510C0808}"/>
          </ac:spMkLst>
        </pc:spChg>
        <pc:picChg chg="mod ord">
          <ac:chgData name="Tate, Christopher" userId="f0ff3384-dd3a-4d5a-8445-31603a8b67f8" providerId="ADAL" clId="{D6AABE34-7DC9-4E81-AD4C-19F3501F0ACC}" dt="2025-04-04T13:16:21.106" v="602" actId="1076"/>
          <ac:picMkLst>
            <pc:docMk/>
            <pc:sldMk cId="2323915770" sldId="293"/>
            <ac:picMk id="4" creationId="{3D34D5C8-AA36-A3BB-6E50-E04FC7B6DDB9}"/>
          </ac:picMkLst>
        </pc:picChg>
        <pc:picChg chg="mod">
          <ac:chgData name="Tate, Christopher" userId="f0ff3384-dd3a-4d5a-8445-31603a8b67f8" providerId="ADAL" clId="{D6AABE34-7DC9-4E81-AD4C-19F3501F0ACC}" dt="2025-04-04T13:16:26.826" v="605" actId="1076"/>
          <ac:picMkLst>
            <pc:docMk/>
            <pc:sldMk cId="2323915770" sldId="293"/>
            <ac:picMk id="5" creationId="{FC00CE37-9D26-5B99-D1DD-D7C8AAC0E42A}"/>
          </ac:picMkLst>
        </pc:picChg>
      </pc:sldChg>
      <pc:sldChg chg="modSp">
        <pc:chgData name="Tate, Christopher" userId="f0ff3384-dd3a-4d5a-8445-31603a8b67f8" providerId="ADAL" clId="{D6AABE34-7DC9-4E81-AD4C-19F3501F0ACC}" dt="2025-04-04T13:15:36.079" v="598"/>
        <pc:sldMkLst>
          <pc:docMk/>
          <pc:sldMk cId="2136447739" sldId="294"/>
        </pc:sldMkLst>
        <pc:spChg chg="mod">
          <ac:chgData name="Tate, Christopher" userId="f0ff3384-dd3a-4d5a-8445-31603a8b67f8" providerId="ADAL" clId="{D6AABE34-7DC9-4E81-AD4C-19F3501F0ACC}" dt="2025-04-04T13:15:36.079" v="598"/>
          <ac:spMkLst>
            <pc:docMk/>
            <pc:sldMk cId="2136447739" sldId="294"/>
            <ac:spMk id="2" creationId="{EB67BBE9-067B-AFFB-4F73-A901985274F5}"/>
          </ac:spMkLst>
        </pc:spChg>
        <pc:spChg chg="mod">
          <ac:chgData name="Tate, Christopher" userId="f0ff3384-dd3a-4d5a-8445-31603a8b67f8" providerId="ADAL" clId="{D6AABE34-7DC9-4E81-AD4C-19F3501F0ACC}" dt="2025-04-04T13:15:36.079" v="598"/>
          <ac:spMkLst>
            <pc:docMk/>
            <pc:sldMk cId="2136447739" sldId="294"/>
            <ac:spMk id="3" creationId="{296BA2EB-86D1-DFE6-6476-2EBFC22DA7DB}"/>
          </ac:spMkLst>
        </pc:spChg>
      </pc:sldChg>
      <pc:sldChg chg="add ord">
        <pc:chgData name="Tate, Christopher" userId="f0ff3384-dd3a-4d5a-8445-31603a8b67f8" providerId="ADAL" clId="{D6AABE34-7DC9-4E81-AD4C-19F3501F0ACC}" dt="2025-04-04T13:19:57.494" v="640"/>
        <pc:sldMkLst>
          <pc:docMk/>
          <pc:sldMk cId="166435597" sldId="295"/>
        </pc:sldMkLst>
      </pc:sldChg>
      <pc:sldChg chg="modSp add mod ord modClrScheme chgLayout">
        <pc:chgData name="Tate, Christopher" userId="f0ff3384-dd3a-4d5a-8445-31603a8b67f8" providerId="ADAL" clId="{D6AABE34-7DC9-4E81-AD4C-19F3501F0ACC}" dt="2025-04-04T13:28:26.699" v="674" actId="1076"/>
        <pc:sldMkLst>
          <pc:docMk/>
          <pc:sldMk cId="876105708" sldId="296"/>
        </pc:sldMkLst>
        <pc:spChg chg="mod ord">
          <ac:chgData name="Tate, Christopher" userId="f0ff3384-dd3a-4d5a-8445-31603a8b67f8" providerId="ADAL" clId="{D6AABE34-7DC9-4E81-AD4C-19F3501F0ACC}" dt="2025-04-04T13:28:24.256" v="673" actId="700"/>
          <ac:spMkLst>
            <pc:docMk/>
            <pc:sldMk cId="876105708" sldId="296"/>
            <ac:spMk id="2" creationId="{D4382C60-35EF-EF42-14FE-33AC945A9530}"/>
          </ac:spMkLst>
        </pc:spChg>
        <pc:spChg chg="mod ord">
          <ac:chgData name="Tate, Christopher" userId="f0ff3384-dd3a-4d5a-8445-31603a8b67f8" providerId="ADAL" clId="{D6AABE34-7DC9-4E81-AD4C-19F3501F0ACC}" dt="2025-04-04T13:28:26.699" v="674" actId="1076"/>
          <ac:spMkLst>
            <pc:docMk/>
            <pc:sldMk cId="876105708" sldId="296"/>
            <ac:spMk id="3" creationId="{1AD731A0-CC3D-85D7-52A5-3162F9A06CAC}"/>
          </ac:spMkLst>
        </pc:spChg>
      </pc:sldChg>
      <pc:sldChg chg="modSp mod">
        <pc:chgData name="Tate, Christopher" userId="f0ff3384-dd3a-4d5a-8445-31603a8b67f8" providerId="ADAL" clId="{D6AABE34-7DC9-4E81-AD4C-19F3501F0ACC}" dt="2025-04-04T13:33:03.200" v="682" actId="20577"/>
        <pc:sldMkLst>
          <pc:docMk/>
          <pc:sldMk cId="2798031379" sldId="2147469121"/>
        </pc:sldMkLst>
        <pc:spChg chg="mod">
          <ac:chgData name="Tate, Christopher" userId="f0ff3384-dd3a-4d5a-8445-31603a8b67f8" providerId="ADAL" clId="{D6AABE34-7DC9-4E81-AD4C-19F3501F0ACC}" dt="2025-04-04T13:15:36.079" v="598"/>
          <ac:spMkLst>
            <pc:docMk/>
            <pc:sldMk cId="2798031379" sldId="2147469121"/>
            <ac:spMk id="7" creationId="{0C5C8B34-1860-4DE2-9AB7-FB66E3F34736}"/>
          </ac:spMkLst>
        </pc:spChg>
        <pc:spChg chg="mod">
          <ac:chgData name="Tate, Christopher" userId="f0ff3384-dd3a-4d5a-8445-31603a8b67f8" providerId="ADAL" clId="{D6AABE34-7DC9-4E81-AD4C-19F3501F0ACC}" dt="2025-04-04T13:15:36.079" v="598"/>
          <ac:spMkLst>
            <pc:docMk/>
            <pc:sldMk cId="2798031379" sldId="2147469121"/>
            <ac:spMk id="8" creationId="{A4EDE94C-506C-DE6F-66F3-5C6A5BDF5BDF}"/>
          </ac:spMkLst>
        </pc:spChg>
        <pc:spChg chg="mod">
          <ac:chgData name="Tate, Christopher" userId="f0ff3384-dd3a-4d5a-8445-31603a8b67f8" providerId="ADAL" clId="{D6AABE34-7DC9-4E81-AD4C-19F3501F0ACC}" dt="2025-04-04T13:33:03.200" v="682" actId="20577"/>
          <ac:spMkLst>
            <pc:docMk/>
            <pc:sldMk cId="2798031379" sldId="2147469121"/>
            <ac:spMk id="9" creationId="{72BDD43C-CC28-E94B-9F9A-DA49CAC20B7A}"/>
          </ac:spMkLst>
        </pc:spChg>
        <pc:spChg chg="mod">
          <ac:chgData name="Tate, Christopher" userId="f0ff3384-dd3a-4d5a-8445-31603a8b67f8" providerId="ADAL" clId="{D6AABE34-7DC9-4E81-AD4C-19F3501F0ACC}" dt="2025-04-04T13:32:24.429" v="679" actId="20577"/>
          <ac:spMkLst>
            <pc:docMk/>
            <pc:sldMk cId="2798031379" sldId="2147469121"/>
            <ac:spMk id="10" creationId="{9A4EE8AC-D6F7-8B6A-6949-0865D2E3975F}"/>
          </ac:spMkLst>
        </pc:spChg>
      </pc:sldChg>
      <pc:sldChg chg="addSp delSp modSp new mod">
        <pc:chgData name="Tate, Christopher" userId="f0ff3384-dd3a-4d5a-8445-31603a8b67f8" providerId="ADAL" clId="{D6AABE34-7DC9-4E81-AD4C-19F3501F0ACC}" dt="2025-04-04T13:15:36.079" v="598"/>
        <pc:sldMkLst>
          <pc:docMk/>
          <pc:sldMk cId="1615115366" sldId="2147469122"/>
        </pc:sldMkLst>
        <pc:spChg chg="mod">
          <ac:chgData name="Tate, Christopher" userId="f0ff3384-dd3a-4d5a-8445-31603a8b67f8" providerId="ADAL" clId="{D6AABE34-7DC9-4E81-AD4C-19F3501F0ACC}" dt="2025-04-04T13:15:36.079" v="598"/>
          <ac:spMkLst>
            <pc:docMk/>
            <pc:sldMk cId="1615115366" sldId="2147469122"/>
            <ac:spMk id="2" creationId="{89649D80-B723-6CC8-DBEC-2549882A9914}"/>
          </ac:spMkLst>
        </pc:spChg>
        <pc:spChg chg="add mod">
          <ac:chgData name="Tate, Christopher" userId="f0ff3384-dd3a-4d5a-8445-31603a8b67f8" providerId="ADAL" clId="{D6AABE34-7DC9-4E81-AD4C-19F3501F0ACC}" dt="2025-04-04T13:07:03.227" v="555" actId="1076"/>
          <ac:spMkLst>
            <pc:docMk/>
            <pc:sldMk cId="1615115366" sldId="2147469122"/>
            <ac:spMk id="3" creationId="{4E615E2E-C63D-7786-094B-FF7E51F9BCEC}"/>
          </ac:spMkLst>
        </pc:spChg>
        <pc:picChg chg="add mod">
          <ac:chgData name="Tate, Christopher" userId="f0ff3384-dd3a-4d5a-8445-31603a8b67f8" providerId="ADAL" clId="{D6AABE34-7DC9-4E81-AD4C-19F3501F0ACC}" dt="2025-03-24T16:33:37.254" v="71" actId="1076"/>
          <ac:picMkLst>
            <pc:docMk/>
            <pc:sldMk cId="1615115366" sldId="2147469122"/>
            <ac:picMk id="4" creationId="{F2A5FF12-EA84-2FD3-A825-766AE87DFC92}"/>
          </ac:picMkLst>
        </pc:picChg>
      </pc:sldChg>
      <pc:sldChg chg="new del">
        <pc:chgData name="Tate, Christopher" userId="f0ff3384-dd3a-4d5a-8445-31603a8b67f8" providerId="ADAL" clId="{D6AABE34-7DC9-4E81-AD4C-19F3501F0ACC}" dt="2025-03-24T16:32:12.355" v="38" actId="2696"/>
        <pc:sldMkLst>
          <pc:docMk/>
          <pc:sldMk cId="3092052165" sldId="2147469122"/>
        </pc:sldMkLst>
      </pc:sldChg>
      <pc:sldChg chg="new del">
        <pc:chgData name="Tate, Christopher" userId="f0ff3384-dd3a-4d5a-8445-31603a8b67f8" providerId="ADAL" clId="{D6AABE34-7DC9-4E81-AD4C-19F3501F0ACC}" dt="2025-03-24T16:32:00.649" v="36" actId="2696"/>
        <pc:sldMkLst>
          <pc:docMk/>
          <pc:sldMk cId="4237738996" sldId="2147469122"/>
        </pc:sldMkLst>
      </pc:sldChg>
      <pc:sldChg chg="addSp delSp modSp new mod ord">
        <pc:chgData name="Tate, Christopher" userId="f0ff3384-dd3a-4d5a-8445-31603a8b67f8" providerId="ADAL" clId="{D6AABE34-7DC9-4E81-AD4C-19F3501F0ACC}" dt="2025-04-17T18:00:06.050" v="804"/>
        <pc:sldMkLst>
          <pc:docMk/>
          <pc:sldMk cId="380692160" sldId="2147469123"/>
        </pc:sldMkLst>
        <pc:spChg chg="mod">
          <ac:chgData name="Tate, Christopher" userId="f0ff3384-dd3a-4d5a-8445-31603a8b67f8" providerId="ADAL" clId="{D6AABE34-7DC9-4E81-AD4C-19F3501F0ACC}" dt="2025-04-04T13:15:36.079" v="598"/>
          <ac:spMkLst>
            <pc:docMk/>
            <pc:sldMk cId="380692160" sldId="2147469123"/>
            <ac:spMk id="2" creationId="{272EDD2F-1984-DA79-4DBD-AE0EDD97A499}"/>
          </ac:spMkLst>
        </pc:spChg>
        <pc:spChg chg="add mod">
          <ac:chgData name="Tate, Christopher" userId="f0ff3384-dd3a-4d5a-8445-31603a8b67f8" providerId="ADAL" clId="{D6AABE34-7DC9-4E81-AD4C-19F3501F0ACC}" dt="2025-04-04T13:05:31.545" v="547" actId="14100"/>
          <ac:spMkLst>
            <pc:docMk/>
            <pc:sldMk cId="380692160" sldId="2147469123"/>
            <ac:spMk id="5" creationId="{DA8A6781-6379-48F0-167A-B5396F56694A}"/>
          </ac:spMkLst>
        </pc:spChg>
        <pc:picChg chg="add mod">
          <ac:chgData name="Tate, Christopher" userId="f0ff3384-dd3a-4d5a-8445-31603a8b67f8" providerId="ADAL" clId="{D6AABE34-7DC9-4E81-AD4C-19F3501F0ACC}" dt="2025-03-24T16:33:11.341" v="67" actId="1076"/>
          <ac:picMkLst>
            <pc:docMk/>
            <pc:sldMk cId="380692160" sldId="2147469123"/>
            <ac:picMk id="4" creationId="{66D04CD5-B117-641B-ECBE-0355662209A1}"/>
          </ac:picMkLst>
        </pc:picChg>
      </pc:sldChg>
      <pc:sldChg chg="addSp modSp new del">
        <pc:chgData name="Tate, Christopher" userId="f0ff3384-dd3a-4d5a-8445-31603a8b67f8" providerId="ADAL" clId="{D6AABE34-7DC9-4E81-AD4C-19F3501F0ACC}" dt="2025-03-24T19:09:25.143" v="412" actId="2696"/>
        <pc:sldMkLst>
          <pc:docMk/>
          <pc:sldMk cId="2784442556" sldId="2147469124"/>
        </pc:sldMkLst>
      </pc:sldChg>
      <pc:sldChg chg="modSp new del">
        <pc:chgData name="Tate, Christopher" userId="f0ff3384-dd3a-4d5a-8445-31603a8b67f8" providerId="ADAL" clId="{D6AABE34-7DC9-4E81-AD4C-19F3501F0ACC}" dt="2025-04-04T13:31:08.500" v="675" actId="2696"/>
        <pc:sldMkLst>
          <pc:docMk/>
          <pc:sldMk cId="3400351294" sldId="2147469124"/>
        </pc:sldMkLst>
      </pc:sldChg>
      <pc:sldChg chg="modSp new mod ord">
        <pc:chgData name="Tate, Christopher" userId="f0ff3384-dd3a-4d5a-8445-31603a8b67f8" providerId="ADAL" clId="{D6AABE34-7DC9-4E81-AD4C-19F3501F0ACC}" dt="2025-04-21T13:11:59.203" v="871"/>
        <pc:sldMkLst>
          <pc:docMk/>
          <pc:sldMk cId="3785012992" sldId="2147469125"/>
        </pc:sldMkLst>
        <pc:spChg chg="mod">
          <ac:chgData name="Tate, Christopher" userId="f0ff3384-dd3a-4d5a-8445-31603a8b67f8" providerId="ADAL" clId="{D6AABE34-7DC9-4E81-AD4C-19F3501F0ACC}" dt="2025-04-04T13:15:36.079" v="598"/>
          <ac:spMkLst>
            <pc:docMk/>
            <pc:sldMk cId="3785012992" sldId="2147469125"/>
            <ac:spMk id="2" creationId="{A648E6D7-DA1A-3606-549F-9470E35206ED}"/>
          </ac:spMkLst>
        </pc:spChg>
        <pc:spChg chg="mod">
          <ac:chgData name="Tate, Christopher" userId="f0ff3384-dd3a-4d5a-8445-31603a8b67f8" providerId="ADAL" clId="{D6AABE34-7DC9-4E81-AD4C-19F3501F0ACC}" dt="2025-04-04T13:04:04.359" v="497" actId="113"/>
          <ac:spMkLst>
            <pc:docMk/>
            <pc:sldMk cId="3785012992" sldId="2147469125"/>
            <ac:spMk id="3" creationId="{6507947A-C927-CE3E-592C-E16F0F48196A}"/>
          </ac:spMkLst>
        </pc:spChg>
      </pc:sldChg>
      <pc:sldChg chg="addSp delSp modSp new mod">
        <pc:chgData name="Tate, Christopher" userId="f0ff3384-dd3a-4d5a-8445-31603a8b67f8" providerId="ADAL" clId="{D6AABE34-7DC9-4E81-AD4C-19F3501F0ACC}" dt="2025-04-16T12:59:36.964" v="717" actId="166"/>
        <pc:sldMkLst>
          <pc:docMk/>
          <pc:sldMk cId="834137466" sldId="2147469126"/>
        </pc:sldMkLst>
        <pc:spChg chg="mod ord">
          <ac:chgData name="Tate, Christopher" userId="f0ff3384-dd3a-4d5a-8445-31603a8b67f8" providerId="ADAL" clId="{D6AABE34-7DC9-4E81-AD4C-19F3501F0ACC}" dt="2025-04-16T12:59:36.964" v="717" actId="166"/>
          <ac:spMkLst>
            <pc:docMk/>
            <pc:sldMk cId="834137466" sldId="2147469126"/>
            <ac:spMk id="2" creationId="{50789867-B7C8-74A4-5C50-05FC097C869A}"/>
          </ac:spMkLst>
        </pc:spChg>
        <pc:spChg chg="add mod">
          <ac:chgData name="Tate, Christopher" userId="f0ff3384-dd3a-4d5a-8445-31603a8b67f8" providerId="ADAL" clId="{D6AABE34-7DC9-4E81-AD4C-19F3501F0ACC}" dt="2025-04-04T13:07:17.004" v="557" actId="1076"/>
          <ac:spMkLst>
            <pc:docMk/>
            <pc:sldMk cId="834137466" sldId="2147469126"/>
            <ac:spMk id="3" creationId="{DA717D55-03AF-71A1-1D3B-E4DA09141205}"/>
          </ac:spMkLst>
        </pc:spChg>
        <pc:picChg chg="add mod">
          <ac:chgData name="Tate, Christopher" userId="f0ff3384-dd3a-4d5a-8445-31603a8b67f8" providerId="ADAL" clId="{D6AABE34-7DC9-4E81-AD4C-19F3501F0ACC}" dt="2025-04-16T12:59:32.391" v="716" actId="1076"/>
          <ac:picMkLst>
            <pc:docMk/>
            <pc:sldMk cId="834137466" sldId="2147469126"/>
            <ac:picMk id="4" creationId="{7DF32042-4C5C-5B64-94AE-5B52B6546A55}"/>
          </ac:picMkLst>
        </pc:picChg>
      </pc:sldChg>
      <pc:sldChg chg="modSp add mod">
        <pc:chgData name="Tate, Christopher" userId="f0ff3384-dd3a-4d5a-8445-31603a8b67f8" providerId="ADAL" clId="{D6AABE34-7DC9-4E81-AD4C-19F3501F0ACC}" dt="2025-04-04T13:05:59.345" v="551" actId="1076"/>
        <pc:sldMkLst>
          <pc:docMk/>
          <pc:sldMk cId="1204126645" sldId="2147469127"/>
        </pc:sldMkLst>
        <pc:spChg chg="mod">
          <ac:chgData name="Tate, Christopher" userId="f0ff3384-dd3a-4d5a-8445-31603a8b67f8" providerId="ADAL" clId="{D6AABE34-7DC9-4E81-AD4C-19F3501F0ACC}" dt="2025-04-04T13:05:57.344" v="550" actId="1076"/>
          <ac:spMkLst>
            <pc:docMk/>
            <pc:sldMk cId="1204126645" sldId="2147469127"/>
            <ac:spMk id="2" creationId="{74DF4497-8B25-6C77-2EDD-9CA0A3987F7B}"/>
          </ac:spMkLst>
        </pc:spChg>
        <pc:spChg chg="mod">
          <ac:chgData name="Tate, Christopher" userId="f0ff3384-dd3a-4d5a-8445-31603a8b67f8" providerId="ADAL" clId="{D6AABE34-7DC9-4E81-AD4C-19F3501F0ACC}" dt="2025-04-04T13:05:59.345" v="551" actId="1076"/>
          <ac:spMkLst>
            <pc:docMk/>
            <pc:sldMk cId="1204126645" sldId="2147469127"/>
            <ac:spMk id="3" creationId="{3A652FD6-4B25-8320-8043-F54A4CF8DE4D}"/>
          </ac:spMkLst>
        </pc:spChg>
      </pc:sldChg>
      <pc:sldChg chg="modSp add mod">
        <pc:chgData name="Tate, Christopher" userId="f0ff3384-dd3a-4d5a-8445-31603a8b67f8" providerId="ADAL" clId="{D6AABE34-7DC9-4E81-AD4C-19F3501F0ACC}" dt="2025-04-04T13:15:36.079" v="598"/>
        <pc:sldMkLst>
          <pc:docMk/>
          <pc:sldMk cId="2499366070" sldId="2147469128"/>
        </pc:sldMkLst>
        <pc:spChg chg="mod">
          <ac:chgData name="Tate, Christopher" userId="f0ff3384-dd3a-4d5a-8445-31603a8b67f8" providerId="ADAL" clId="{D6AABE34-7DC9-4E81-AD4C-19F3501F0ACC}" dt="2025-04-04T13:15:36.079" v="598"/>
          <ac:spMkLst>
            <pc:docMk/>
            <pc:sldMk cId="2499366070" sldId="2147469128"/>
            <ac:spMk id="2" creationId="{F0F076AC-E3E9-1CF4-DEDF-1B2E816DA9A5}"/>
          </ac:spMkLst>
        </pc:spChg>
        <pc:spChg chg="mod">
          <ac:chgData name="Tate, Christopher" userId="f0ff3384-dd3a-4d5a-8445-31603a8b67f8" providerId="ADAL" clId="{D6AABE34-7DC9-4E81-AD4C-19F3501F0ACC}" dt="2025-04-04T13:07:57.146" v="562" actId="1076"/>
          <ac:spMkLst>
            <pc:docMk/>
            <pc:sldMk cId="2499366070" sldId="2147469128"/>
            <ac:spMk id="3" creationId="{895106A2-3780-E220-335B-E0A9A7B521A4}"/>
          </ac:spMkLst>
        </pc:spChg>
      </pc:sldChg>
      <pc:sldChg chg="addSp delSp modSp new mod">
        <pc:chgData name="Tate, Christopher" userId="f0ff3384-dd3a-4d5a-8445-31603a8b67f8" providerId="ADAL" clId="{D6AABE34-7DC9-4E81-AD4C-19F3501F0ACC}" dt="2025-04-04T13:15:36.079" v="598"/>
        <pc:sldMkLst>
          <pc:docMk/>
          <pc:sldMk cId="2257178000" sldId="2147469129"/>
        </pc:sldMkLst>
        <pc:spChg chg="mod">
          <ac:chgData name="Tate, Christopher" userId="f0ff3384-dd3a-4d5a-8445-31603a8b67f8" providerId="ADAL" clId="{D6AABE34-7DC9-4E81-AD4C-19F3501F0ACC}" dt="2025-04-04T13:15:36.079" v="598"/>
          <ac:spMkLst>
            <pc:docMk/>
            <pc:sldMk cId="2257178000" sldId="2147469129"/>
            <ac:spMk id="2" creationId="{99BA63B4-F4D4-0C82-752D-7FBDC7E9E813}"/>
          </ac:spMkLst>
        </pc:spChg>
        <pc:spChg chg="add mod">
          <ac:chgData name="Tate, Christopher" userId="f0ff3384-dd3a-4d5a-8445-31603a8b67f8" providerId="ADAL" clId="{D6AABE34-7DC9-4E81-AD4C-19F3501F0ACC}" dt="2025-04-04T13:13:30.780" v="594"/>
          <ac:spMkLst>
            <pc:docMk/>
            <pc:sldMk cId="2257178000" sldId="2147469129"/>
            <ac:spMk id="5" creationId="{1E8DBF14-6E49-F4B2-9AA5-1F788E451840}"/>
          </ac:spMkLst>
        </pc:spChg>
        <pc:picChg chg="add mod">
          <ac:chgData name="Tate, Christopher" userId="f0ff3384-dd3a-4d5a-8445-31603a8b67f8" providerId="ADAL" clId="{D6AABE34-7DC9-4E81-AD4C-19F3501F0ACC}" dt="2025-04-04T13:13:23.242" v="593" actId="14100"/>
          <ac:picMkLst>
            <pc:docMk/>
            <pc:sldMk cId="2257178000" sldId="2147469129"/>
            <ac:picMk id="4" creationId="{C900FE87-0BCA-EB5E-F8A5-11D379AEAC49}"/>
          </ac:picMkLst>
        </pc:picChg>
      </pc:sldChg>
      <pc:sldChg chg="add del">
        <pc:chgData name="Tate, Christopher" userId="f0ff3384-dd3a-4d5a-8445-31603a8b67f8" providerId="ADAL" clId="{D6AABE34-7DC9-4E81-AD4C-19F3501F0ACC}" dt="2025-04-04T13:14:22.863" v="597" actId="2696"/>
        <pc:sldMkLst>
          <pc:docMk/>
          <pc:sldMk cId="620233308" sldId="2147469130"/>
        </pc:sldMkLst>
      </pc:sldChg>
      <pc:sldChg chg="add del">
        <pc:chgData name="Tate, Christopher" userId="f0ff3384-dd3a-4d5a-8445-31603a8b67f8" providerId="ADAL" clId="{D6AABE34-7DC9-4E81-AD4C-19F3501F0ACC}" dt="2025-04-04T13:16:57.982" v="609" actId="2696"/>
        <pc:sldMkLst>
          <pc:docMk/>
          <pc:sldMk cId="1541461662" sldId="2147469130"/>
        </pc:sldMkLst>
      </pc:sldChg>
      <pc:sldChg chg="modSp add mod modClrScheme chgLayout">
        <pc:chgData name="Tate, Christopher" userId="f0ff3384-dd3a-4d5a-8445-31603a8b67f8" providerId="ADAL" clId="{D6AABE34-7DC9-4E81-AD4C-19F3501F0ACC}" dt="2025-04-17T16:46:59.408" v="794" actId="20577"/>
        <pc:sldMkLst>
          <pc:docMk/>
          <pc:sldMk cId="2293973940" sldId="2147469130"/>
        </pc:sldMkLst>
        <pc:spChg chg="mod ord">
          <ac:chgData name="Tate, Christopher" userId="f0ff3384-dd3a-4d5a-8445-31603a8b67f8" providerId="ADAL" clId="{D6AABE34-7DC9-4E81-AD4C-19F3501F0ACC}" dt="2025-04-04T13:27:12.361" v="665" actId="700"/>
          <ac:spMkLst>
            <pc:docMk/>
            <pc:sldMk cId="2293973940" sldId="2147469130"/>
            <ac:spMk id="2" creationId="{4D083C83-C296-DDD7-E1BC-9BFCE191B79C}"/>
          </ac:spMkLst>
        </pc:spChg>
        <pc:spChg chg="mod ord">
          <ac:chgData name="Tate, Christopher" userId="f0ff3384-dd3a-4d5a-8445-31603a8b67f8" providerId="ADAL" clId="{D6AABE34-7DC9-4E81-AD4C-19F3501F0ACC}" dt="2025-04-17T16:46:59.408" v="794" actId="20577"/>
          <ac:spMkLst>
            <pc:docMk/>
            <pc:sldMk cId="2293973940" sldId="2147469130"/>
            <ac:spMk id="4" creationId="{990C6C65-3F1B-62C5-1D8C-2F6F89C723CF}"/>
          </ac:spMkLst>
        </pc:spChg>
      </pc:sldChg>
      <pc:sldChg chg="add del">
        <pc:chgData name="Tate, Christopher" userId="f0ff3384-dd3a-4d5a-8445-31603a8b67f8" providerId="ADAL" clId="{D6AABE34-7DC9-4E81-AD4C-19F3501F0ACC}" dt="2025-04-04T13:12:59.138" v="588" actId="2696"/>
        <pc:sldMkLst>
          <pc:docMk/>
          <pc:sldMk cId="2536610642" sldId="2147469130"/>
        </pc:sldMkLst>
      </pc:sldChg>
      <pc:sldChg chg="add del">
        <pc:chgData name="Tate, Christopher" userId="f0ff3384-dd3a-4d5a-8445-31603a8b67f8" providerId="ADAL" clId="{D6AABE34-7DC9-4E81-AD4C-19F3501F0ACC}" dt="2025-04-04T13:17:12.691" v="611" actId="2696"/>
        <pc:sldMkLst>
          <pc:docMk/>
          <pc:sldMk cId="3050955413" sldId="2147469130"/>
        </pc:sldMkLst>
      </pc:sldChg>
      <pc:sldMasterChg chg="delSldLayout">
        <pc:chgData name="Tate, Christopher" userId="f0ff3384-dd3a-4d5a-8445-31603a8b67f8" providerId="ADAL" clId="{D6AABE34-7DC9-4E81-AD4C-19F3501F0ACC}" dt="2025-03-24T16:30:04.780" v="0" actId="2696"/>
        <pc:sldMasterMkLst>
          <pc:docMk/>
          <pc:sldMasterMk cId="1551248594" sldId="2147483940"/>
        </pc:sldMasterMkLst>
        <pc:sldLayoutChg chg="del">
          <pc:chgData name="Tate, Christopher" userId="f0ff3384-dd3a-4d5a-8445-31603a8b67f8" providerId="ADAL" clId="{D6AABE34-7DC9-4E81-AD4C-19F3501F0ACC}" dt="2025-03-24T16:30:04.780" v="0" actId="2696"/>
          <pc:sldLayoutMkLst>
            <pc:docMk/>
            <pc:sldMasterMk cId="1551248594" sldId="2147483940"/>
            <pc:sldLayoutMk cId="3445930659" sldId="214748397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2F454D-A2FB-E28F-62C2-050A837E1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896BDF-7ADA-716C-F5CA-D157A094BB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14C3F-0AF5-DA4C-84F9-3990FF0B58A5}" type="datetimeFigureOut">
              <a:rPr lang="en-US" smtClean="0"/>
              <a:t>4/17/2025</a:t>
            </a:fld>
            <a:endParaRPr lang="en-US"/>
          </a:p>
        </p:txBody>
      </p:sp>
      <p:sp>
        <p:nvSpPr>
          <p:cNvPr id="4" name="Footer Placeholder 3">
            <a:extLst>
              <a:ext uri="{FF2B5EF4-FFF2-40B4-BE49-F238E27FC236}">
                <a16:creationId xmlns:a16="http://schemas.microsoft.com/office/drawing/2014/main" id="{72677AF2-C6EF-69B3-EBC0-F3BECE6632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4AEBCA-6ABE-1DFD-7AA8-A3B2F1B635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AB913-EDAA-C746-870D-9B7877FA5A85}" type="slidenum">
              <a:rPr lang="en-US" smtClean="0"/>
              <a:t>‹#›</a:t>
            </a:fld>
            <a:endParaRPr lang="en-US"/>
          </a:p>
        </p:txBody>
      </p:sp>
    </p:spTree>
    <p:extLst>
      <p:ext uri="{BB962C8B-B14F-4D97-AF65-F5344CB8AC3E}">
        <p14:creationId xmlns:p14="http://schemas.microsoft.com/office/powerpoint/2010/main" val="1005690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D4C33-E834-184F-A85B-4B1A7D742F82}" type="datetimeFigureOut">
              <a:rPr lang="en-US" smtClean="0"/>
              <a:t>4/17/2025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2CD3-FB95-D94F-9F04-F9F995EAB822}" type="slidenum">
              <a:rPr lang="en-US" smtClean="0"/>
              <a:t>‹#›</a:t>
            </a:fld>
            <a:endParaRPr lang="en-US"/>
          </a:p>
        </p:txBody>
      </p:sp>
    </p:spTree>
    <p:extLst>
      <p:ext uri="{BB962C8B-B14F-4D97-AF65-F5344CB8AC3E}">
        <p14:creationId xmlns:p14="http://schemas.microsoft.com/office/powerpoint/2010/main" val="181833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EA2CD3-FB95-D94F-9F04-F9F995EAB822}" type="slidenum">
              <a:rPr lang="en-US" smtClean="0"/>
              <a:t>1</a:t>
            </a:fld>
            <a:endParaRPr lang="en-US"/>
          </a:p>
        </p:txBody>
      </p:sp>
    </p:spTree>
    <p:extLst>
      <p:ext uri="{BB962C8B-B14F-4D97-AF65-F5344CB8AC3E}">
        <p14:creationId xmlns:p14="http://schemas.microsoft.com/office/powerpoint/2010/main" val="190422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may not be needed…</a:t>
            </a:r>
          </a:p>
        </p:txBody>
      </p:sp>
      <p:sp>
        <p:nvSpPr>
          <p:cNvPr id="4" name="Slide Number Placeholder 3"/>
          <p:cNvSpPr>
            <a:spLocks noGrp="1"/>
          </p:cNvSpPr>
          <p:nvPr>
            <p:ph type="sldNum" sz="quarter" idx="5"/>
          </p:nvPr>
        </p:nvSpPr>
        <p:spPr/>
        <p:txBody>
          <a:bodyPr/>
          <a:lstStyle/>
          <a:p>
            <a:fld id="{F1F9FC98-23EB-4383-8FEE-E6FB0FAB30D3}" type="slidenum">
              <a:rPr lang="en-US" smtClean="0"/>
              <a:t>26</a:t>
            </a:fld>
            <a:endParaRPr lang="en-US"/>
          </a:p>
        </p:txBody>
      </p:sp>
    </p:spTree>
    <p:extLst>
      <p:ext uri="{BB962C8B-B14F-4D97-AF65-F5344CB8AC3E}">
        <p14:creationId xmlns:p14="http://schemas.microsoft.com/office/powerpoint/2010/main" val="270279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pic>
        <p:nvPicPr>
          <p:cNvPr id="4" name="Picture 3" descr="A high angle view of a city&#10;&#10;Description automatically generated">
            <a:extLst>
              <a:ext uri="{FF2B5EF4-FFF2-40B4-BE49-F238E27FC236}">
                <a16:creationId xmlns:a16="http://schemas.microsoft.com/office/drawing/2014/main" id="{B96D4574-27EC-4E9E-8D8D-5C05A898D2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8906938A-9390-97BE-C049-61F84041D4F9}"/>
              </a:ext>
            </a:extLst>
          </p:cNvPr>
          <p:cNvSpPr/>
          <p:nvPr userDrawn="1"/>
        </p:nvSpPr>
        <p:spPr>
          <a:xfrm>
            <a:off x="587334" y="843778"/>
            <a:ext cx="5199385" cy="5199385"/>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03EC3D1F-0A89-9F7A-F9BE-7F05896392AB}"/>
              </a:ext>
            </a:extLst>
          </p:cNvPr>
          <p:cNvSpPr/>
          <p:nvPr userDrawn="1"/>
        </p:nvSpPr>
        <p:spPr>
          <a:xfrm>
            <a:off x="906169" y="3780792"/>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grpSp>
        <p:nvGrpSpPr>
          <p:cNvPr id="13" name="Group 12">
            <a:extLst>
              <a:ext uri="{FF2B5EF4-FFF2-40B4-BE49-F238E27FC236}">
                <a16:creationId xmlns:a16="http://schemas.microsoft.com/office/drawing/2014/main" id="{1EC9C97E-7CA3-C1F5-F05E-39CFBD5251EB}"/>
              </a:ext>
            </a:extLst>
          </p:cNvPr>
          <p:cNvGrpSpPr/>
          <p:nvPr userDrawn="1"/>
        </p:nvGrpSpPr>
        <p:grpSpPr>
          <a:xfrm>
            <a:off x="859581" y="5406470"/>
            <a:ext cx="4834263" cy="369332"/>
            <a:chOff x="1168862" y="5508070"/>
            <a:chExt cx="4834263" cy="369332"/>
          </a:xfrm>
        </p:grpSpPr>
        <p:pic>
          <p:nvPicPr>
            <p:cNvPr id="14" name="Picture 13">
              <a:extLst>
                <a:ext uri="{FF2B5EF4-FFF2-40B4-BE49-F238E27FC236}">
                  <a16:creationId xmlns:a16="http://schemas.microsoft.com/office/drawing/2014/main" id="{6963F6D5-7FCC-7CF8-7E14-71C166590397}"/>
                </a:ext>
              </a:extLst>
            </p:cNvPr>
            <p:cNvPicPr>
              <a:picLocks noChangeAspect="1"/>
            </p:cNvPicPr>
            <p:nvPr userDrawn="1"/>
          </p:nvPicPr>
          <p:blipFill>
            <a:blip r:embed="rId3"/>
            <a:stretch>
              <a:fillRect/>
            </a:stretch>
          </p:blipFill>
          <p:spPr>
            <a:xfrm>
              <a:off x="1168862" y="5508070"/>
              <a:ext cx="1311127" cy="316213"/>
            </a:xfrm>
            <a:prstGeom prst="rect">
              <a:avLst/>
            </a:prstGeom>
          </p:spPr>
        </p:pic>
        <p:sp>
          <p:nvSpPr>
            <p:cNvPr id="15" name="TextBox 14">
              <a:extLst>
                <a:ext uri="{FF2B5EF4-FFF2-40B4-BE49-F238E27FC236}">
                  <a16:creationId xmlns:a16="http://schemas.microsoft.com/office/drawing/2014/main" id="{BD6F63FA-B9DC-3741-B3D3-7B152C4EE137}"/>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16" name="Graphic 15">
            <a:extLst>
              <a:ext uri="{FF2B5EF4-FFF2-40B4-BE49-F238E27FC236}">
                <a16:creationId xmlns:a16="http://schemas.microsoft.com/office/drawing/2014/main" id="{273DAF9C-36F9-6C64-FA19-B39B48CD00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8827" y="1141396"/>
            <a:ext cx="1780479" cy="428014"/>
          </a:xfrm>
          <a:prstGeom prst="rect">
            <a:avLst/>
          </a:prstGeom>
        </p:spPr>
      </p:pic>
      <p:sp>
        <p:nvSpPr>
          <p:cNvPr id="2" name="Title 1">
            <a:extLst>
              <a:ext uri="{FF2B5EF4-FFF2-40B4-BE49-F238E27FC236}">
                <a16:creationId xmlns:a16="http://schemas.microsoft.com/office/drawing/2014/main" id="{3A516A76-A509-AE76-8055-6FC4A7323A86}"/>
              </a:ext>
            </a:extLst>
          </p:cNvPr>
          <p:cNvSpPr>
            <a:spLocks noGrp="1"/>
          </p:cNvSpPr>
          <p:nvPr>
            <p:ph type="ctrTitle" hasCustomPrompt="1"/>
          </p:nvPr>
        </p:nvSpPr>
        <p:spPr>
          <a:xfrm>
            <a:off x="906170" y="2267757"/>
            <a:ext cx="4630434" cy="1052596"/>
          </a:xfrm>
          <a:prstGeom prst="rect">
            <a:avLst/>
          </a:prstGeom>
        </p:spPr>
        <p:txBody>
          <a:bodyPr wrap="square" anchor="t" anchorCtr="0">
            <a:noAutofit/>
          </a:bodyPr>
          <a:lstStyle>
            <a:lvl1pPr algn="l">
              <a:spcBef>
                <a:spcPts val="1200"/>
              </a:spcBef>
              <a:spcAft>
                <a:spcPts val="60"/>
              </a:spcAft>
              <a:defRPr sz="3800" b="1">
                <a:solidFill>
                  <a:schemeClr val="tx1"/>
                </a:solidFill>
              </a:defRPr>
            </a:lvl1pPr>
          </a:lstStyle>
          <a:p>
            <a:r>
              <a:rPr lang="en-US" dirty="0"/>
              <a:t>Presentation Title (Text size no larger than 32pt)</a:t>
            </a:r>
          </a:p>
        </p:txBody>
      </p:sp>
      <p:sp>
        <p:nvSpPr>
          <p:cNvPr id="3" name="Subtitle 2">
            <a:extLst>
              <a:ext uri="{FF2B5EF4-FFF2-40B4-BE49-F238E27FC236}">
                <a16:creationId xmlns:a16="http://schemas.microsoft.com/office/drawing/2014/main" id="{17EF3EC6-8308-7E85-B80F-6AF8C582ED1E}"/>
              </a:ext>
            </a:extLst>
          </p:cNvPr>
          <p:cNvSpPr>
            <a:spLocks noGrp="1"/>
          </p:cNvSpPr>
          <p:nvPr>
            <p:ph type="subTitle" idx="1" hasCustomPrompt="1"/>
          </p:nvPr>
        </p:nvSpPr>
        <p:spPr>
          <a:xfrm>
            <a:off x="906170" y="4044500"/>
            <a:ext cx="4630434"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5" name="Text Placeholder 1961">
            <a:extLst>
              <a:ext uri="{FF2B5EF4-FFF2-40B4-BE49-F238E27FC236}">
                <a16:creationId xmlns:a16="http://schemas.microsoft.com/office/drawing/2014/main" id="{CA9D4D77-DAD2-53AC-FC8A-FC8A62DDEFB8}"/>
              </a:ext>
            </a:extLst>
          </p:cNvPr>
          <p:cNvSpPr>
            <a:spLocks noGrp="1"/>
          </p:cNvSpPr>
          <p:nvPr>
            <p:ph type="body" sz="quarter" idx="14" hasCustomPrompt="1"/>
          </p:nvPr>
        </p:nvSpPr>
        <p:spPr>
          <a:xfrm>
            <a:off x="906170" y="1948118"/>
            <a:ext cx="4630434" cy="193899"/>
          </a:xfrm>
        </p:spPr>
        <p:txBody>
          <a:bodyPr wrap="square" anchor="t" anchorCtr="0">
            <a:noAutofit/>
          </a:bodyPr>
          <a:lstStyle>
            <a:lvl1pPr marL="0" indent="0" algn="l">
              <a:spcBef>
                <a:spcPts val="1200"/>
              </a:spcBef>
              <a:spcAft>
                <a:spcPts val="60"/>
              </a:spcAft>
              <a:buNone/>
              <a:defRPr sz="1400" b="0" i="0" spc="30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7" name="Text Placeholder 1963">
            <a:extLst>
              <a:ext uri="{FF2B5EF4-FFF2-40B4-BE49-F238E27FC236}">
                <a16:creationId xmlns:a16="http://schemas.microsoft.com/office/drawing/2014/main" id="{90DD8162-1B32-C9FA-D98B-C752DA48F4BF}"/>
              </a:ext>
            </a:extLst>
          </p:cNvPr>
          <p:cNvSpPr>
            <a:spLocks noGrp="1"/>
          </p:cNvSpPr>
          <p:nvPr>
            <p:ph type="body" sz="quarter" idx="15" hasCustomPrompt="1"/>
          </p:nvPr>
        </p:nvSpPr>
        <p:spPr>
          <a:xfrm>
            <a:off x="906170" y="4396643"/>
            <a:ext cx="4630434"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8" name="Text Placeholder 47">
            <a:extLst>
              <a:ext uri="{FF2B5EF4-FFF2-40B4-BE49-F238E27FC236}">
                <a16:creationId xmlns:a16="http://schemas.microsoft.com/office/drawing/2014/main" id="{B1EBC49A-EF34-8FFB-7A05-F927CA6C3A6D}"/>
              </a:ext>
            </a:extLst>
          </p:cNvPr>
          <p:cNvSpPr>
            <a:spLocks noGrp="1"/>
          </p:cNvSpPr>
          <p:nvPr>
            <p:ph type="body" sz="quarter" idx="17" hasCustomPrompt="1"/>
          </p:nvPr>
        </p:nvSpPr>
        <p:spPr>
          <a:xfrm>
            <a:off x="906170" y="4840809"/>
            <a:ext cx="4630434"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spTree>
    <p:extLst>
      <p:ext uri="{BB962C8B-B14F-4D97-AF65-F5344CB8AC3E}">
        <p14:creationId xmlns:p14="http://schemas.microsoft.com/office/powerpoint/2010/main" val="13809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Agenda">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C6BF0141-76AB-011B-F21C-1EA2F8922954}"/>
              </a:ext>
            </a:extLst>
          </p:cNvPr>
          <p:cNvSpPr>
            <a:spLocks noGrp="1"/>
          </p:cNvSpPr>
          <p:nvPr>
            <p:ph type="title" hasCustomPrompt="1"/>
          </p:nvPr>
        </p:nvSpPr>
        <p:spPr>
          <a:xfrm>
            <a:off x="333014" y="365125"/>
            <a:ext cx="8477971"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pic>
        <p:nvPicPr>
          <p:cNvPr id="5" name="Graphic 4">
            <a:extLst>
              <a:ext uri="{FF2B5EF4-FFF2-40B4-BE49-F238E27FC236}">
                <a16:creationId xmlns:a16="http://schemas.microsoft.com/office/drawing/2014/main" id="{9FE4A5F9-94D1-36A0-49E7-8F60C59F85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
        <p:nvSpPr>
          <p:cNvPr id="18" name="Text Placeholder 21">
            <a:extLst>
              <a:ext uri="{FF2B5EF4-FFF2-40B4-BE49-F238E27FC236}">
                <a16:creationId xmlns:a16="http://schemas.microsoft.com/office/drawing/2014/main" id="{F2AF184F-EB92-1947-28C0-62224563AA08}"/>
              </a:ext>
            </a:extLst>
          </p:cNvPr>
          <p:cNvSpPr>
            <a:spLocks noGrp="1"/>
          </p:cNvSpPr>
          <p:nvPr>
            <p:ph type="body" sz="quarter" idx="21" hasCustomPrompt="1"/>
          </p:nvPr>
        </p:nvSpPr>
        <p:spPr>
          <a:xfrm>
            <a:off x="406521" y="1866046"/>
            <a:ext cx="1906039" cy="1642386"/>
          </a:xfrm>
          <a:solidFill>
            <a:schemeClr val="accent6"/>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3" name="Text Placeholder 21">
            <a:extLst>
              <a:ext uri="{FF2B5EF4-FFF2-40B4-BE49-F238E27FC236}">
                <a16:creationId xmlns:a16="http://schemas.microsoft.com/office/drawing/2014/main" id="{762BBF9D-3C3D-B6C3-72CB-55992C113725}"/>
              </a:ext>
            </a:extLst>
          </p:cNvPr>
          <p:cNvSpPr>
            <a:spLocks noGrp="1"/>
          </p:cNvSpPr>
          <p:nvPr>
            <p:ph type="body" sz="quarter" idx="22" hasCustomPrompt="1"/>
          </p:nvPr>
        </p:nvSpPr>
        <p:spPr>
          <a:xfrm>
            <a:off x="2554125" y="1866046"/>
            <a:ext cx="1906039" cy="1642386"/>
          </a:xfrm>
          <a:solidFill>
            <a:schemeClr val="tx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4" name="Text Placeholder 21">
            <a:extLst>
              <a:ext uri="{FF2B5EF4-FFF2-40B4-BE49-F238E27FC236}">
                <a16:creationId xmlns:a16="http://schemas.microsoft.com/office/drawing/2014/main" id="{7C0BAECF-2A98-A6FD-AE4D-F760BEEDA70C}"/>
              </a:ext>
            </a:extLst>
          </p:cNvPr>
          <p:cNvSpPr>
            <a:spLocks noGrp="1"/>
          </p:cNvSpPr>
          <p:nvPr>
            <p:ph type="body" sz="quarter" idx="23" hasCustomPrompt="1"/>
          </p:nvPr>
        </p:nvSpPr>
        <p:spPr>
          <a:xfrm>
            <a:off x="4676808" y="1866046"/>
            <a:ext cx="1906039" cy="1642386"/>
          </a:xfrm>
          <a:solidFill>
            <a:schemeClr val="accent1"/>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5" name="Text Placeholder 21">
            <a:extLst>
              <a:ext uri="{FF2B5EF4-FFF2-40B4-BE49-F238E27FC236}">
                <a16:creationId xmlns:a16="http://schemas.microsoft.com/office/drawing/2014/main" id="{F2A68132-3CEF-79D1-E40F-808D3373813A}"/>
              </a:ext>
            </a:extLst>
          </p:cNvPr>
          <p:cNvSpPr>
            <a:spLocks noGrp="1"/>
          </p:cNvSpPr>
          <p:nvPr>
            <p:ph type="body" sz="quarter" idx="24" hasCustomPrompt="1"/>
          </p:nvPr>
        </p:nvSpPr>
        <p:spPr>
          <a:xfrm>
            <a:off x="6824412" y="1866046"/>
            <a:ext cx="1906039" cy="1642386"/>
          </a:xfrm>
          <a:solidFill>
            <a:schemeClr val="accent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6" name="Text Placeholder 21">
            <a:extLst>
              <a:ext uri="{FF2B5EF4-FFF2-40B4-BE49-F238E27FC236}">
                <a16:creationId xmlns:a16="http://schemas.microsoft.com/office/drawing/2014/main" id="{8330CA61-283D-A48A-7C99-745BB678BF56}"/>
              </a:ext>
            </a:extLst>
          </p:cNvPr>
          <p:cNvSpPr>
            <a:spLocks noGrp="1"/>
          </p:cNvSpPr>
          <p:nvPr>
            <p:ph type="body" sz="quarter" idx="25" hasCustomPrompt="1"/>
          </p:nvPr>
        </p:nvSpPr>
        <p:spPr>
          <a:xfrm>
            <a:off x="406521" y="3798501"/>
            <a:ext cx="1906039" cy="1642386"/>
          </a:xfrm>
          <a:solidFill>
            <a:schemeClr val="accent3"/>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7" name="Text Placeholder 21">
            <a:extLst>
              <a:ext uri="{FF2B5EF4-FFF2-40B4-BE49-F238E27FC236}">
                <a16:creationId xmlns:a16="http://schemas.microsoft.com/office/drawing/2014/main" id="{15C73C6D-E9D2-339B-3A4C-8D645ADC294B}"/>
              </a:ext>
            </a:extLst>
          </p:cNvPr>
          <p:cNvSpPr>
            <a:spLocks noGrp="1"/>
          </p:cNvSpPr>
          <p:nvPr>
            <p:ph type="body" sz="quarter" idx="26" hasCustomPrompt="1"/>
          </p:nvPr>
        </p:nvSpPr>
        <p:spPr>
          <a:xfrm>
            <a:off x="2554125" y="3798501"/>
            <a:ext cx="1906039" cy="1642386"/>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8" name="Text Placeholder 21">
            <a:extLst>
              <a:ext uri="{FF2B5EF4-FFF2-40B4-BE49-F238E27FC236}">
                <a16:creationId xmlns:a16="http://schemas.microsoft.com/office/drawing/2014/main" id="{F2AB31E6-9CD2-8ACD-0763-AE7EAED4CA42}"/>
              </a:ext>
            </a:extLst>
          </p:cNvPr>
          <p:cNvSpPr>
            <a:spLocks noGrp="1"/>
          </p:cNvSpPr>
          <p:nvPr>
            <p:ph type="body" sz="quarter" idx="27" hasCustomPrompt="1"/>
          </p:nvPr>
        </p:nvSpPr>
        <p:spPr>
          <a:xfrm>
            <a:off x="4676808" y="3798501"/>
            <a:ext cx="1906039" cy="1642386"/>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29" name="Text Placeholder 21">
            <a:extLst>
              <a:ext uri="{FF2B5EF4-FFF2-40B4-BE49-F238E27FC236}">
                <a16:creationId xmlns:a16="http://schemas.microsoft.com/office/drawing/2014/main" id="{618E0801-774E-7366-556E-7769786E87DB}"/>
              </a:ext>
            </a:extLst>
          </p:cNvPr>
          <p:cNvSpPr>
            <a:spLocks noGrp="1"/>
          </p:cNvSpPr>
          <p:nvPr>
            <p:ph type="body" sz="quarter" idx="28" hasCustomPrompt="1"/>
          </p:nvPr>
        </p:nvSpPr>
        <p:spPr>
          <a:xfrm>
            <a:off x="6824412" y="3798501"/>
            <a:ext cx="1906039" cy="1642386"/>
          </a:xfrm>
          <a:solidFill>
            <a:schemeClr val="accent6">
              <a:lumMod val="75000"/>
            </a:schemeClr>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41643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SmartArt">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C6BF0141-76AB-011B-F21C-1EA2F8922954}"/>
              </a:ext>
            </a:extLst>
          </p:cNvPr>
          <p:cNvSpPr>
            <a:spLocks noGrp="1"/>
          </p:cNvSpPr>
          <p:nvPr>
            <p:ph type="title" hasCustomPrompt="1"/>
          </p:nvPr>
        </p:nvSpPr>
        <p:spPr>
          <a:xfrm>
            <a:off x="333014" y="365125"/>
            <a:ext cx="8477971"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pic>
        <p:nvPicPr>
          <p:cNvPr id="5" name="Graphic 4">
            <a:extLst>
              <a:ext uri="{FF2B5EF4-FFF2-40B4-BE49-F238E27FC236}">
                <a16:creationId xmlns:a16="http://schemas.microsoft.com/office/drawing/2014/main" id="{9FE4A5F9-94D1-36A0-49E7-8F60C59F85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
        <p:nvSpPr>
          <p:cNvPr id="6" name="SmartArt Placeholder 5">
            <a:extLst>
              <a:ext uri="{FF2B5EF4-FFF2-40B4-BE49-F238E27FC236}">
                <a16:creationId xmlns:a16="http://schemas.microsoft.com/office/drawing/2014/main" id="{7EFB8B02-1753-C971-B5BE-8A34B2EE1278}"/>
              </a:ext>
            </a:extLst>
          </p:cNvPr>
          <p:cNvSpPr>
            <a:spLocks noGrp="1"/>
          </p:cNvSpPr>
          <p:nvPr>
            <p:ph type="dgm" sz="quarter" idx="10"/>
          </p:nvPr>
        </p:nvSpPr>
        <p:spPr>
          <a:xfrm>
            <a:off x="333375" y="1655763"/>
            <a:ext cx="8477250" cy="4186237"/>
          </a:xfrm>
        </p:spPr>
        <p:txBody>
          <a:bodyPr/>
          <a:lstStyle/>
          <a:p>
            <a:r>
              <a:rPr lang="en-US"/>
              <a:t>Click icon to add SmartArt graphic</a:t>
            </a:r>
          </a:p>
        </p:txBody>
      </p:sp>
    </p:spTree>
    <p:extLst>
      <p:ext uri="{BB962C8B-B14F-4D97-AF65-F5344CB8AC3E}">
        <p14:creationId xmlns:p14="http://schemas.microsoft.com/office/powerpoint/2010/main" val="40223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Image series">
    <p:spTree>
      <p:nvGrpSpPr>
        <p:cNvPr id="1" name=""/>
        <p:cNvGrpSpPr/>
        <p:nvPr/>
      </p:nvGrpSpPr>
      <p:grpSpPr>
        <a:xfrm>
          <a:off x="0" y="0"/>
          <a:ext cx="0" cy="0"/>
          <a:chOff x="0" y="0"/>
          <a:chExt cx="0" cy="0"/>
        </a:xfrm>
      </p:grpSpPr>
      <p:sp>
        <p:nvSpPr>
          <p:cNvPr id="118" name="Picture Placeholder 117">
            <a:extLst>
              <a:ext uri="{FF2B5EF4-FFF2-40B4-BE49-F238E27FC236}">
                <a16:creationId xmlns:a16="http://schemas.microsoft.com/office/drawing/2014/main" id="{FCAA6D76-9D9F-EEEC-3A19-B8672A58A5A7}"/>
              </a:ext>
            </a:extLst>
          </p:cNvPr>
          <p:cNvSpPr>
            <a:spLocks noGrp="1"/>
          </p:cNvSpPr>
          <p:nvPr>
            <p:ph type="pic" sz="quarter" idx="13"/>
          </p:nvPr>
        </p:nvSpPr>
        <p:spPr>
          <a:xfrm>
            <a:off x="5734050" y="-6350"/>
            <a:ext cx="3409950" cy="2155825"/>
          </a:xfrm>
          <a:solidFill>
            <a:schemeClr val="bg2"/>
          </a:solidFill>
        </p:spPr>
        <p:txBody>
          <a:bodyPr/>
          <a:lstStyle/>
          <a:p>
            <a:r>
              <a:rPr lang="en-US"/>
              <a:t>Click icon to add picture</a:t>
            </a:r>
          </a:p>
        </p:txBody>
      </p:sp>
      <p:sp>
        <p:nvSpPr>
          <p:cNvPr id="121" name="Picture Placeholder 120">
            <a:extLst>
              <a:ext uri="{FF2B5EF4-FFF2-40B4-BE49-F238E27FC236}">
                <a16:creationId xmlns:a16="http://schemas.microsoft.com/office/drawing/2014/main" id="{374474B3-1A16-3799-2DA6-5E1F9B62F1F2}"/>
              </a:ext>
            </a:extLst>
          </p:cNvPr>
          <p:cNvSpPr>
            <a:spLocks noGrp="1"/>
          </p:cNvSpPr>
          <p:nvPr>
            <p:ph type="pic" sz="quarter" idx="14"/>
          </p:nvPr>
        </p:nvSpPr>
        <p:spPr>
          <a:xfrm>
            <a:off x="5734050" y="2352676"/>
            <a:ext cx="3409950" cy="2149475"/>
          </a:xfrm>
          <a:solidFill>
            <a:schemeClr val="bg2"/>
          </a:solidFill>
        </p:spPr>
        <p:txBody>
          <a:bodyPr/>
          <a:lstStyle/>
          <a:p>
            <a:r>
              <a:rPr lang="en-US"/>
              <a:t>Click icon to add picture</a:t>
            </a:r>
          </a:p>
        </p:txBody>
      </p:sp>
      <p:sp>
        <p:nvSpPr>
          <p:cNvPr id="123" name="Picture Placeholder 122">
            <a:extLst>
              <a:ext uri="{FF2B5EF4-FFF2-40B4-BE49-F238E27FC236}">
                <a16:creationId xmlns:a16="http://schemas.microsoft.com/office/drawing/2014/main" id="{0285EA67-185C-FA9B-F112-0DEA71BAF9A1}"/>
              </a:ext>
            </a:extLst>
          </p:cNvPr>
          <p:cNvSpPr>
            <a:spLocks noGrp="1"/>
          </p:cNvSpPr>
          <p:nvPr>
            <p:ph type="pic" sz="quarter" idx="15"/>
          </p:nvPr>
        </p:nvSpPr>
        <p:spPr>
          <a:xfrm>
            <a:off x="5734050" y="4703764"/>
            <a:ext cx="3409950" cy="2154237"/>
          </a:xfrm>
          <a:solidFill>
            <a:schemeClr val="bg2"/>
          </a:solidFill>
        </p:spPr>
        <p:txBody>
          <a:bodyPr/>
          <a:lstStyle/>
          <a:p>
            <a:r>
              <a:rPr lang="en-US"/>
              <a:t>Click icon to add picture</a:t>
            </a:r>
          </a:p>
        </p:txBody>
      </p:sp>
      <p:sp>
        <p:nvSpPr>
          <p:cNvPr id="4" name="Rectangle 6">
            <a:extLst>
              <a:ext uri="{FF2B5EF4-FFF2-40B4-BE49-F238E27FC236}">
                <a16:creationId xmlns:a16="http://schemas.microsoft.com/office/drawing/2014/main" id="{DAF7721B-92F3-10FF-5A89-459D1C6BA96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Title Placeholder 1">
            <a:extLst>
              <a:ext uri="{FF2B5EF4-FFF2-40B4-BE49-F238E27FC236}">
                <a16:creationId xmlns:a16="http://schemas.microsoft.com/office/drawing/2014/main" id="{7E9F770C-D324-4DDC-D04D-4A7E7FDFD9A0}"/>
              </a:ext>
            </a:extLst>
          </p:cNvPr>
          <p:cNvSpPr>
            <a:spLocks noGrp="1"/>
          </p:cNvSpPr>
          <p:nvPr>
            <p:ph type="title" hasCustomPrompt="1"/>
          </p:nvPr>
        </p:nvSpPr>
        <p:spPr>
          <a:xfrm>
            <a:off x="333014" y="365125"/>
            <a:ext cx="4979215" cy="1329595"/>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7" name="Text Placeholder 2">
            <a:extLst>
              <a:ext uri="{FF2B5EF4-FFF2-40B4-BE49-F238E27FC236}">
                <a16:creationId xmlns:a16="http://schemas.microsoft.com/office/drawing/2014/main" id="{7BAB450F-1E53-F4C3-72D7-C65EB8C0A907}"/>
              </a:ext>
            </a:extLst>
          </p:cNvPr>
          <p:cNvSpPr>
            <a:spLocks noGrp="1"/>
          </p:cNvSpPr>
          <p:nvPr>
            <p:ph idx="1" hasCustomPrompt="1"/>
          </p:nvPr>
        </p:nvSpPr>
        <p:spPr>
          <a:xfrm>
            <a:off x="333014" y="2352676"/>
            <a:ext cx="4979215" cy="3534777"/>
          </a:xfrm>
          <a:prstGeom prst="rect">
            <a:avLst/>
          </a:prstGeom>
        </p:spPr>
        <p:txBody>
          <a:bodyPr vert="horz" lIns="0" tIns="0" rIns="0" bIns="0" rtlCol="0">
            <a:noAutofit/>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1682328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295B394A-65AD-EFCF-D745-2EC65478BD2E}"/>
              </a:ext>
            </a:extLst>
          </p:cNvPr>
          <p:cNvSpPr>
            <a:spLocks noGrp="1"/>
          </p:cNvSpPr>
          <p:nvPr>
            <p:ph type="pic" sz="quarter" idx="10"/>
          </p:nvPr>
        </p:nvSpPr>
        <p:spPr>
          <a:xfrm>
            <a:off x="3509138" y="0"/>
            <a:ext cx="5634862" cy="6858000"/>
          </a:xfrm>
        </p:spPr>
        <p:txBody>
          <a:bodyPr/>
          <a:lstStyle/>
          <a:p>
            <a:r>
              <a:rPr lang="en-US"/>
              <a:t>Click icon to add picture</a:t>
            </a:r>
          </a:p>
        </p:txBody>
      </p:sp>
      <p:sp>
        <p:nvSpPr>
          <p:cNvPr id="6" name="Rectangle 5">
            <a:extLst>
              <a:ext uri="{FF2B5EF4-FFF2-40B4-BE49-F238E27FC236}">
                <a16:creationId xmlns:a16="http://schemas.microsoft.com/office/drawing/2014/main" id="{655F232B-0EDE-9AF7-8505-73A82A1D984A}"/>
              </a:ext>
            </a:extLst>
          </p:cNvPr>
          <p:cNvSpPr/>
          <p:nvPr userDrawn="1"/>
        </p:nvSpPr>
        <p:spPr>
          <a:xfrm>
            <a:off x="0" y="0"/>
            <a:ext cx="350913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Placeholder 1">
            <a:extLst>
              <a:ext uri="{FF2B5EF4-FFF2-40B4-BE49-F238E27FC236}">
                <a16:creationId xmlns:a16="http://schemas.microsoft.com/office/drawing/2014/main" id="{D131D7CF-25BE-F7C9-4F0F-08F9040CF5B8}"/>
              </a:ext>
            </a:extLst>
          </p:cNvPr>
          <p:cNvSpPr>
            <a:spLocks noGrp="1"/>
          </p:cNvSpPr>
          <p:nvPr>
            <p:ph type="title" hasCustomPrompt="1"/>
          </p:nvPr>
        </p:nvSpPr>
        <p:spPr>
          <a:xfrm>
            <a:off x="333014" y="365125"/>
            <a:ext cx="2860129" cy="2215991"/>
          </a:xfrm>
          <a:prstGeom prst="rect">
            <a:avLst/>
          </a:prstGeom>
        </p:spPr>
        <p:txBody>
          <a:bodyPr vert="horz" wrap="square" lIns="0" tIns="0" rIns="0" bIns="0" rtlCol="0" anchor="t" anchorCtr="0">
            <a:noAutofit/>
          </a:bodyPr>
          <a:lstStyle/>
          <a:p>
            <a:r>
              <a:rPr lang="en-US" dirty="0"/>
              <a:t>One-sentence headline with the main takeaway message</a:t>
            </a:r>
          </a:p>
        </p:txBody>
      </p:sp>
      <p:sp>
        <p:nvSpPr>
          <p:cNvPr id="4" name="Text Placeholder 2">
            <a:extLst>
              <a:ext uri="{FF2B5EF4-FFF2-40B4-BE49-F238E27FC236}">
                <a16:creationId xmlns:a16="http://schemas.microsoft.com/office/drawing/2014/main" id="{DEB29FA5-7A35-6FEE-A442-D2C294D8B1F5}"/>
              </a:ext>
            </a:extLst>
          </p:cNvPr>
          <p:cNvSpPr>
            <a:spLocks noGrp="1"/>
          </p:cNvSpPr>
          <p:nvPr>
            <p:ph idx="1" hasCustomPrompt="1"/>
          </p:nvPr>
        </p:nvSpPr>
        <p:spPr>
          <a:xfrm>
            <a:off x="333014" y="2875721"/>
            <a:ext cx="2860129" cy="3011731"/>
          </a:xfrm>
          <a:prstGeom prst="rect">
            <a:avLst/>
          </a:prstGeom>
        </p:spPr>
        <p:txBody>
          <a:bodyPr vert="horz" lIns="0" tIns="0" rIns="0" bIns="0" rtlCol="0">
            <a:noAutofit/>
          </a:bodyPr>
          <a:lstStyle>
            <a:lvl1pPr marL="0" indent="0">
              <a:buNone/>
              <a:defRPr sz="1800"/>
            </a:lvl1pPr>
          </a:lstStyle>
          <a:p>
            <a:r>
              <a:rPr lang="en-US" dirty="0"/>
              <a:t>Supporting point 1</a:t>
            </a:r>
            <a:br>
              <a:rPr lang="en-US" dirty="0"/>
            </a:br>
            <a:r>
              <a:rPr lang="en-US" dirty="0"/>
              <a:t>Supporting point 2</a:t>
            </a:r>
            <a:br>
              <a:rPr lang="en-US" dirty="0"/>
            </a:br>
            <a:r>
              <a:rPr lang="en-US" dirty="0"/>
              <a:t>Supporting point 3</a:t>
            </a:r>
          </a:p>
        </p:txBody>
      </p:sp>
      <p:pic>
        <p:nvPicPr>
          <p:cNvPr id="11" name="Graphic 10">
            <a:extLst>
              <a:ext uri="{FF2B5EF4-FFF2-40B4-BE49-F238E27FC236}">
                <a16:creationId xmlns:a16="http://schemas.microsoft.com/office/drawing/2014/main" id="{9F6E89DC-30C2-1CBB-DACF-56554172B9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369976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Image series">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137" name="Picture Placeholder 135">
            <a:extLst>
              <a:ext uri="{FF2B5EF4-FFF2-40B4-BE49-F238E27FC236}">
                <a16:creationId xmlns:a16="http://schemas.microsoft.com/office/drawing/2014/main" id="{859767F7-2911-36C4-18C3-120D9FA7D632}"/>
              </a:ext>
            </a:extLst>
          </p:cNvPr>
          <p:cNvSpPr>
            <a:spLocks noGrp="1"/>
          </p:cNvSpPr>
          <p:nvPr>
            <p:ph type="pic" sz="quarter" idx="14"/>
          </p:nvPr>
        </p:nvSpPr>
        <p:spPr>
          <a:xfrm>
            <a:off x="7046259" y="1"/>
            <a:ext cx="2100664" cy="2151063"/>
          </a:xfrm>
          <a:solidFill>
            <a:schemeClr val="bg2"/>
          </a:solidFill>
        </p:spPr>
        <p:txBody>
          <a:bodyPr/>
          <a:lstStyle/>
          <a:p>
            <a:r>
              <a:rPr lang="en-US"/>
              <a:t>Click icon to add picture</a:t>
            </a:r>
          </a:p>
        </p:txBody>
      </p:sp>
      <p:sp>
        <p:nvSpPr>
          <p:cNvPr id="139" name="Picture Placeholder 135">
            <a:extLst>
              <a:ext uri="{FF2B5EF4-FFF2-40B4-BE49-F238E27FC236}">
                <a16:creationId xmlns:a16="http://schemas.microsoft.com/office/drawing/2014/main" id="{99255166-5F9E-0685-2DC9-C0962F7791A1}"/>
              </a:ext>
            </a:extLst>
          </p:cNvPr>
          <p:cNvSpPr>
            <a:spLocks noGrp="1"/>
          </p:cNvSpPr>
          <p:nvPr>
            <p:ph type="pic" sz="quarter" idx="16"/>
          </p:nvPr>
        </p:nvSpPr>
        <p:spPr>
          <a:xfrm>
            <a:off x="7046259" y="2353564"/>
            <a:ext cx="2100664" cy="2151063"/>
          </a:xfrm>
          <a:solidFill>
            <a:schemeClr val="bg2"/>
          </a:solidFill>
        </p:spPr>
        <p:txBody>
          <a:bodyPr/>
          <a:lstStyle/>
          <a:p>
            <a:r>
              <a:rPr lang="en-US"/>
              <a:t>Click icon to add picture</a:t>
            </a:r>
          </a:p>
        </p:txBody>
      </p:sp>
      <p:sp>
        <p:nvSpPr>
          <p:cNvPr id="141" name="Picture Placeholder 135">
            <a:extLst>
              <a:ext uri="{FF2B5EF4-FFF2-40B4-BE49-F238E27FC236}">
                <a16:creationId xmlns:a16="http://schemas.microsoft.com/office/drawing/2014/main" id="{9521219C-7211-80DE-D33B-4B26EA6EEE98}"/>
              </a:ext>
            </a:extLst>
          </p:cNvPr>
          <p:cNvSpPr>
            <a:spLocks noGrp="1"/>
          </p:cNvSpPr>
          <p:nvPr>
            <p:ph type="pic" sz="quarter" idx="18"/>
          </p:nvPr>
        </p:nvSpPr>
        <p:spPr>
          <a:xfrm>
            <a:off x="7046259" y="4706938"/>
            <a:ext cx="2100664" cy="2151063"/>
          </a:xfrm>
          <a:solidFill>
            <a:schemeClr val="bg2"/>
          </a:solidFill>
        </p:spPr>
        <p:txBody>
          <a:bodyPr/>
          <a:lstStyle/>
          <a:p>
            <a:r>
              <a:rPr lang="en-US"/>
              <a:t>Click icon to add picture</a:t>
            </a:r>
            <a:endParaRPr lang="en-US" dirty="0"/>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8" name="Picture Placeholder 135">
            <a:extLst>
              <a:ext uri="{FF2B5EF4-FFF2-40B4-BE49-F238E27FC236}">
                <a16:creationId xmlns:a16="http://schemas.microsoft.com/office/drawing/2014/main" id="{8314739E-5617-AA44-CDBF-8AD3E7709EA7}"/>
              </a:ext>
            </a:extLst>
          </p:cNvPr>
          <p:cNvSpPr>
            <a:spLocks noGrp="1"/>
          </p:cNvSpPr>
          <p:nvPr>
            <p:ph type="pic" sz="quarter" idx="19"/>
          </p:nvPr>
        </p:nvSpPr>
        <p:spPr>
          <a:xfrm>
            <a:off x="4769927" y="1"/>
            <a:ext cx="2100664" cy="2151063"/>
          </a:xfrm>
          <a:solidFill>
            <a:schemeClr val="bg2"/>
          </a:solidFill>
        </p:spPr>
        <p:txBody>
          <a:bodyPr/>
          <a:lstStyle/>
          <a:p>
            <a:r>
              <a:rPr lang="en-US"/>
              <a:t>Click icon to add picture</a:t>
            </a:r>
          </a:p>
        </p:txBody>
      </p:sp>
      <p:sp>
        <p:nvSpPr>
          <p:cNvPr id="9" name="Picture Placeholder 135">
            <a:extLst>
              <a:ext uri="{FF2B5EF4-FFF2-40B4-BE49-F238E27FC236}">
                <a16:creationId xmlns:a16="http://schemas.microsoft.com/office/drawing/2014/main" id="{22D10BF8-79C5-AB00-A326-13BEB92073C1}"/>
              </a:ext>
            </a:extLst>
          </p:cNvPr>
          <p:cNvSpPr>
            <a:spLocks noGrp="1"/>
          </p:cNvSpPr>
          <p:nvPr>
            <p:ph type="pic" sz="quarter" idx="20"/>
          </p:nvPr>
        </p:nvSpPr>
        <p:spPr>
          <a:xfrm>
            <a:off x="4769927" y="2353564"/>
            <a:ext cx="2100664" cy="2151063"/>
          </a:xfrm>
          <a:solidFill>
            <a:schemeClr val="bg2"/>
          </a:solidFill>
        </p:spPr>
        <p:txBody>
          <a:bodyPr/>
          <a:lstStyle/>
          <a:p>
            <a:r>
              <a:rPr lang="en-US"/>
              <a:t>Click icon to add picture</a:t>
            </a:r>
          </a:p>
        </p:txBody>
      </p:sp>
      <p:sp>
        <p:nvSpPr>
          <p:cNvPr id="10" name="Picture Placeholder 135">
            <a:extLst>
              <a:ext uri="{FF2B5EF4-FFF2-40B4-BE49-F238E27FC236}">
                <a16:creationId xmlns:a16="http://schemas.microsoft.com/office/drawing/2014/main" id="{6D77C78E-AB27-5B86-F86B-52A0538340DD}"/>
              </a:ext>
            </a:extLst>
          </p:cNvPr>
          <p:cNvSpPr>
            <a:spLocks noGrp="1"/>
          </p:cNvSpPr>
          <p:nvPr>
            <p:ph type="pic" sz="quarter" idx="21"/>
          </p:nvPr>
        </p:nvSpPr>
        <p:spPr>
          <a:xfrm>
            <a:off x="4769927" y="4706938"/>
            <a:ext cx="2100664" cy="2151063"/>
          </a:xfrm>
          <a:solidFill>
            <a:schemeClr val="bg2"/>
          </a:solidFill>
        </p:spPr>
        <p:txBody>
          <a:bodyPr/>
          <a:lstStyle/>
          <a:p>
            <a:r>
              <a:rPr lang="en-US"/>
              <a:t>Click icon to add picture</a:t>
            </a:r>
            <a:endParaRPr lang="en-US" dirty="0"/>
          </a:p>
        </p:txBody>
      </p:sp>
      <p:sp>
        <p:nvSpPr>
          <p:cNvPr id="2" name="Title Placeholder 1">
            <a:extLst>
              <a:ext uri="{FF2B5EF4-FFF2-40B4-BE49-F238E27FC236}">
                <a16:creationId xmlns:a16="http://schemas.microsoft.com/office/drawing/2014/main" id="{C6BF0141-76AB-011B-F21C-1EA2F8922954}"/>
              </a:ext>
            </a:extLst>
          </p:cNvPr>
          <p:cNvSpPr>
            <a:spLocks noGrp="1"/>
          </p:cNvSpPr>
          <p:nvPr>
            <p:ph type="title" hasCustomPrompt="1"/>
          </p:nvPr>
        </p:nvSpPr>
        <p:spPr>
          <a:xfrm>
            <a:off x="333015" y="365125"/>
            <a:ext cx="4041060" cy="1772793"/>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a:t>
            </a:r>
          </a:p>
        </p:txBody>
      </p:sp>
      <p:sp>
        <p:nvSpPr>
          <p:cNvPr id="3" name="Text Placeholder 2">
            <a:extLst>
              <a:ext uri="{FF2B5EF4-FFF2-40B4-BE49-F238E27FC236}">
                <a16:creationId xmlns:a16="http://schemas.microsoft.com/office/drawing/2014/main" id="{3E0E8859-D298-3D9A-7064-9CC014C5D58D}"/>
              </a:ext>
            </a:extLst>
          </p:cNvPr>
          <p:cNvSpPr>
            <a:spLocks noGrp="1"/>
          </p:cNvSpPr>
          <p:nvPr>
            <p:ph idx="1" hasCustomPrompt="1"/>
          </p:nvPr>
        </p:nvSpPr>
        <p:spPr>
          <a:xfrm>
            <a:off x="333015" y="2353564"/>
            <a:ext cx="4041060" cy="3533888"/>
          </a:xfrm>
          <a:prstGeom prst="rect">
            <a:avLst/>
          </a:prstGeom>
        </p:spPr>
        <p:txBody>
          <a:bodyPr vert="horz" lIns="0" tIns="0" rIns="0" bIns="0" rtlCol="0">
            <a:noAutofit/>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Supporting point 1</a:t>
            </a:r>
          </a:p>
          <a:p>
            <a:r>
              <a:rPr lang="en-US" dirty="0"/>
              <a:t>Supporting point 2</a:t>
            </a:r>
          </a:p>
          <a:p>
            <a:r>
              <a:rPr lang="en-US" dirty="0"/>
              <a:t>Supporting point 3</a:t>
            </a:r>
          </a:p>
        </p:txBody>
      </p:sp>
      <p:pic>
        <p:nvPicPr>
          <p:cNvPr id="13" name="Graphic 12">
            <a:extLst>
              <a:ext uri="{FF2B5EF4-FFF2-40B4-BE49-F238E27FC236}">
                <a16:creationId xmlns:a16="http://schemas.microsoft.com/office/drawing/2014/main" id="{C2A447F1-8BB3-4460-3AFE-C471A9E6CB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30904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p:spTree>
      <p:nvGrpSpPr>
        <p:cNvPr id="1" name=""/>
        <p:cNvGrpSpPr/>
        <p:nvPr/>
      </p:nvGrpSpPr>
      <p:grpSpPr>
        <a:xfrm>
          <a:off x="0" y="0"/>
          <a:ext cx="0" cy="0"/>
          <a:chOff x="0" y="0"/>
          <a:chExt cx="0" cy="0"/>
        </a:xfrm>
      </p:grpSpPr>
      <p:pic>
        <p:nvPicPr>
          <p:cNvPr id="2" name="Graphic 285">
            <a:extLst>
              <a:ext uri="{FF2B5EF4-FFF2-40B4-BE49-F238E27FC236}">
                <a16:creationId xmlns:a16="http://schemas.microsoft.com/office/drawing/2014/main" id="{67FFA49C-BB5B-3610-B2DF-6254AF207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7" name="Title 1">
            <a:extLst>
              <a:ext uri="{FF2B5EF4-FFF2-40B4-BE49-F238E27FC236}">
                <a16:creationId xmlns:a16="http://schemas.microsoft.com/office/drawing/2014/main" id="{2DC4E25D-AF70-6F2C-476F-E2C680858AF2}"/>
              </a:ext>
            </a:extLst>
          </p:cNvPr>
          <p:cNvSpPr>
            <a:spLocks noGrp="1"/>
          </p:cNvSpPr>
          <p:nvPr>
            <p:ph type="title" hasCustomPrompt="1"/>
          </p:nvPr>
        </p:nvSpPr>
        <p:spPr>
          <a:xfrm>
            <a:off x="700829" y="2624569"/>
            <a:ext cx="7742343" cy="498598"/>
          </a:xfrm>
          <a:prstGeom prst="rect">
            <a:avLst/>
          </a:prstGeom>
        </p:spPr>
        <p:txBody>
          <a:bodyPr wrap="square" anchor="t" anchorCtr="0">
            <a:noAutofit/>
          </a:bodyPr>
          <a:lstStyle>
            <a:lvl1pPr algn="ctr">
              <a:defRPr sz="3200">
                <a:solidFill>
                  <a:schemeClr val="bg1"/>
                </a:solidFill>
              </a:defRPr>
            </a:lvl1pPr>
          </a:lstStyle>
          <a:p>
            <a:r>
              <a:rPr lang="en-US" dirty="0"/>
              <a:t>One-sentence headline</a:t>
            </a:r>
          </a:p>
        </p:txBody>
      </p:sp>
      <p:sp>
        <p:nvSpPr>
          <p:cNvPr id="8" name="Text Placeholder 368">
            <a:extLst>
              <a:ext uri="{FF2B5EF4-FFF2-40B4-BE49-F238E27FC236}">
                <a16:creationId xmlns:a16="http://schemas.microsoft.com/office/drawing/2014/main" id="{05D50A72-F36C-4E55-27C9-CD30EFDDC940}"/>
              </a:ext>
            </a:extLst>
          </p:cNvPr>
          <p:cNvSpPr>
            <a:spLocks noGrp="1"/>
          </p:cNvSpPr>
          <p:nvPr>
            <p:ph type="body" sz="quarter" idx="18" hasCustomPrompt="1"/>
          </p:nvPr>
        </p:nvSpPr>
        <p:spPr>
          <a:xfrm>
            <a:off x="700829" y="3698308"/>
            <a:ext cx="7742343" cy="249299"/>
          </a:xfrm>
        </p:spPr>
        <p:txBody>
          <a:bodyPr wrap="square" anchor="t" anchorCtr="0">
            <a:noAutofit/>
          </a:bodyPr>
          <a:lstStyle>
            <a:lvl1pPr marL="0" indent="0" algn="ctr">
              <a:spcBef>
                <a:spcPts val="1200"/>
              </a:spcBef>
              <a:spcAft>
                <a:spcPts val="60"/>
              </a:spcAft>
              <a:buNone/>
              <a:defRPr sz="1600" b="0" i="0">
                <a:solidFill>
                  <a:schemeClr val="bg1"/>
                </a:solidFill>
                <a:latin typeface="Roboto Light" panose="02000000000000000000" pitchFamily="2" charset="0"/>
                <a:ea typeface="Roboto Light" panose="02000000000000000000" pitchFamily="2"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One-sentence connected to the main takeaway</a:t>
            </a:r>
          </a:p>
        </p:txBody>
      </p:sp>
      <p:sp>
        <p:nvSpPr>
          <p:cNvPr id="9" name="Rectangle 8">
            <a:extLst>
              <a:ext uri="{FF2B5EF4-FFF2-40B4-BE49-F238E27FC236}">
                <a16:creationId xmlns:a16="http://schemas.microsoft.com/office/drawing/2014/main" id="{1774A43F-A470-D1F4-5DC1-B005FC8C5ACB}"/>
              </a:ext>
            </a:extLst>
          </p:cNvPr>
          <p:cNvSpPr/>
          <p:nvPr userDrawn="1"/>
        </p:nvSpPr>
        <p:spPr>
          <a:xfrm>
            <a:off x="4144818" y="3393042"/>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4" name="Graphic 3">
            <a:extLst>
              <a:ext uri="{FF2B5EF4-FFF2-40B4-BE49-F238E27FC236}">
                <a16:creationId xmlns:a16="http://schemas.microsoft.com/office/drawing/2014/main" id="{B6D3DE28-98BD-332E-7AB6-87AC1BBA498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8811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Gradient">
    <p:spTree>
      <p:nvGrpSpPr>
        <p:cNvPr id="1" name=""/>
        <p:cNvGrpSpPr/>
        <p:nvPr/>
      </p:nvGrpSpPr>
      <p:grpSpPr>
        <a:xfrm>
          <a:off x="0" y="0"/>
          <a:ext cx="0" cy="0"/>
          <a:chOff x="0" y="0"/>
          <a:chExt cx="0" cy="0"/>
        </a:xfrm>
      </p:grpSpPr>
      <p:pic>
        <p:nvPicPr>
          <p:cNvPr id="2" name="Graphic 285">
            <a:extLst>
              <a:ext uri="{FF2B5EF4-FFF2-40B4-BE49-F238E27FC236}">
                <a16:creationId xmlns:a16="http://schemas.microsoft.com/office/drawing/2014/main" id="{67FFA49C-BB5B-3610-B2DF-6254AF207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Rectangle 6">
            <a:extLst>
              <a:ext uri="{FF2B5EF4-FFF2-40B4-BE49-F238E27FC236}">
                <a16:creationId xmlns:a16="http://schemas.microsoft.com/office/drawing/2014/main" id="{A6C5D6D4-E7B7-6C45-59D0-554A5C06715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3" name="Title Placeholder 1">
            <a:extLst>
              <a:ext uri="{FF2B5EF4-FFF2-40B4-BE49-F238E27FC236}">
                <a16:creationId xmlns:a16="http://schemas.microsoft.com/office/drawing/2014/main" id="{976C08DC-97F3-6FB2-1C11-97DCCAD5526A}"/>
              </a:ext>
            </a:extLst>
          </p:cNvPr>
          <p:cNvSpPr>
            <a:spLocks noGrp="1"/>
          </p:cNvSpPr>
          <p:nvPr>
            <p:ph type="title" hasCustomPrompt="1"/>
          </p:nvPr>
        </p:nvSpPr>
        <p:spPr>
          <a:xfrm>
            <a:off x="333014" y="365125"/>
            <a:ext cx="8477971"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pic>
        <p:nvPicPr>
          <p:cNvPr id="5" name="Graphic 4">
            <a:extLst>
              <a:ext uri="{FF2B5EF4-FFF2-40B4-BE49-F238E27FC236}">
                <a16:creationId xmlns:a16="http://schemas.microsoft.com/office/drawing/2014/main" id="{41079656-FDDA-EFAC-FDF1-E86070C762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2542488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Tree>
    <p:extLst>
      <p:ext uri="{BB962C8B-B14F-4D97-AF65-F5344CB8AC3E}">
        <p14:creationId xmlns:p14="http://schemas.microsoft.com/office/powerpoint/2010/main" val="27463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9ED1656-65E1-2C21-69B3-DEFF63CBAE7B}"/>
              </a:ext>
            </a:extLst>
          </p:cNvPr>
          <p:cNvSpPr>
            <a:spLocks noGrp="1"/>
          </p:cNvSpPr>
          <p:nvPr>
            <p:ph sz="half" idx="2" hasCustomPrompt="1"/>
          </p:nvPr>
        </p:nvSpPr>
        <p:spPr>
          <a:xfrm>
            <a:off x="333014" y="1476003"/>
            <a:ext cx="8478787" cy="4438344"/>
          </a:xfrm>
        </p:spPr>
        <p:txBody>
          <a:bodyPr>
            <a:noAutofit/>
          </a:bodyPr>
          <a:lstStyle>
            <a:lvl1pPr marL="0" indent="0">
              <a:spcBef>
                <a:spcPts val="1200"/>
              </a:spcBef>
              <a:spcAft>
                <a:spcPts val="60"/>
              </a:spcAft>
              <a:buNone/>
              <a:defRPr sz="1600"/>
            </a:lvl1pPr>
          </a:lstStyle>
          <a:p>
            <a:r>
              <a:rPr lang="en-US" dirty="0"/>
              <a:t>Supporting point 1</a:t>
            </a:r>
            <a:br>
              <a:rPr lang="en-US" dirty="0"/>
            </a:br>
            <a:r>
              <a:rPr lang="en-US" dirty="0"/>
              <a:t>Supporting point 2</a:t>
            </a:r>
            <a:br>
              <a:rPr lang="en-US" dirty="0"/>
            </a:br>
            <a:r>
              <a:rPr lang="en-US" dirty="0"/>
              <a:t>Supporting point 3</a:t>
            </a:r>
          </a:p>
        </p:txBody>
      </p:sp>
      <p:sp>
        <p:nvSpPr>
          <p:cNvPr id="3" name="Title Placeholder 1">
            <a:extLst>
              <a:ext uri="{FF2B5EF4-FFF2-40B4-BE49-F238E27FC236}">
                <a16:creationId xmlns:a16="http://schemas.microsoft.com/office/drawing/2014/main" id="{F2FF6CC3-2EC0-7C8D-2AB6-1194E4C02E91}"/>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Tree>
    <p:extLst>
      <p:ext uri="{BB962C8B-B14F-4D97-AF65-F5344CB8AC3E}">
        <p14:creationId xmlns:p14="http://schemas.microsoft.com/office/powerpoint/2010/main" val="723172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8961C74-5281-AA62-3E0D-EBE314E66ADF}"/>
              </a:ext>
            </a:extLst>
          </p:cNvPr>
          <p:cNvSpPr>
            <a:spLocks noGrp="1"/>
          </p:cNvSpPr>
          <p:nvPr>
            <p:ph sz="half" idx="2" hasCustomPrompt="1"/>
          </p:nvPr>
        </p:nvSpPr>
        <p:spPr>
          <a:xfrm>
            <a:off x="4683508" y="1476003"/>
            <a:ext cx="4128293" cy="4438344"/>
          </a:xfrm>
        </p:spPr>
        <p:txBody>
          <a:bodyPr>
            <a:noAutofit/>
          </a:bodyPr>
          <a:lstStyle>
            <a:lvl1pPr marL="0" indent="0">
              <a:buNone/>
              <a:defRPr sz="1600"/>
            </a:lvl1pPr>
          </a:lstStyle>
          <a:p>
            <a:r>
              <a:rPr lang="en-US" dirty="0"/>
              <a:t>Supporting point 1</a:t>
            </a:r>
            <a:br>
              <a:rPr lang="en-US" dirty="0"/>
            </a:br>
            <a:r>
              <a:rPr lang="en-US" dirty="0"/>
              <a:t>Supporting point 2</a:t>
            </a:r>
            <a:br>
              <a:rPr lang="en-US" dirty="0"/>
            </a:br>
            <a:r>
              <a:rPr lang="en-US" dirty="0"/>
              <a:t>Supporting point 3</a:t>
            </a:r>
          </a:p>
        </p:txBody>
      </p:sp>
      <p:sp>
        <p:nvSpPr>
          <p:cNvPr id="6" name="Title Placeholder 1">
            <a:extLst>
              <a:ext uri="{FF2B5EF4-FFF2-40B4-BE49-F238E27FC236}">
                <a16:creationId xmlns:a16="http://schemas.microsoft.com/office/drawing/2014/main" id="{378E1C47-AB9D-53E9-250E-133DF9A1BD64}"/>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8" name="Text Placeholder 2">
            <a:extLst>
              <a:ext uri="{FF2B5EF4-FFF2-40B4-BE49-F238E27FC236}">
                <a16:creationId xmlns:a16="http://schemas.microsoft.com/office/drawing/2014/main" id="{60E1C2AC-B985-BB1A-B8DA-569BB48858C3}"/>
              </a:ext>
            </a:extLst>
          </p:cNvPr>
          <p:cNvSpPr>
            <a:spLocks noGrp="1"/>
          </p:cNvSpPr>
          <p:nvPr>
            <p:ph idx="1" hasCustomPrompt="1"/>
          </p:nvPr>
        </p:nvSpPr>
        <p:spPr>
          <a:xfrm>
            <a:off x="333014" y="1470990"/>
            <a:ext cx="4128293" cy="4416463"/>
          </a:xfrm>
          <a:prstGeom prst="rect">
            <a:avLst/>
          </a:prstGeom>
        </p:spPr>
        <p:txBody>
          <a:bodyPr vert="horz" lIns="0" tIns="0" rIns="0" bIns="0" rtlCol="0">
            <a:noAutofit/>
          </a:bodyPr>
          <a:lstStyle>
            <a:lvl1pPr marL="0" indent="0">
              <a:buNone/>
              <a:defRPr sz="1600"/>
            </a:lvl1pPr>
          </a:lstStyle>
          <a:p>
            <a:r>
              <a:rPr lang="en-US" dirty="0"/>
              <a:t>Supporting point 1</a:t>
            </a:r>
            <a:br>
              <a:rPr lang="en-US" dirty="0"/>
            </a:br>
            <a:r>
              <a:rPr lang="en-US" dirty="0"/>
              <a:t>Supporting point 2</a:t>
            </a:r>
            <a:br>
              <a:rPr lang="en-US" dirty="0"/>
            </a:br>
            <a:r>
              <a:rPr lang="en-US" dirty="0"/>
              <a:t>Supporting point 3</a:t>
            </a:r>
          </a:p>
        </p:txBody>
      </p:sp>
    </p:spTree>
    <p:extLst>
      <p:ext uri="{BB962C8B-B14F-4D97-AF65-F5344CB8AC3E}">
        <p14:creationId xmlns:p14="http://schemas.microsoft.com/office/powerpoint/2010/main" val="44417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Editab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ACE274-FB64-2EAE-EAB3-7F8B9B97A827}"/>
              </a:ext>
            </a:extLst>
          </p:cNvPr>
          <p:cNvSpPr/>
          <p:nvPr userDrawn="1"/>
        </p:nvSpPr>
        <p:spPr>
          <a:xfrm>
            <a:off x="76483" y="6028486"/>
            <a:ext cx="6899620" cy="575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5">
            <a:extLst>
              <a:ext uri="{FF2B5EF4-FFF2-40B4-BE49-F238E27FC236}">
                <a16:creationId xmlns:a16="http://schemas.microsoft.com/office/drawing/2014/main" id="{8BB2F798-018D-7EF2-23F1-25D0D5EECB48}"/>
              </a:ext>
            </a:extLst>
          </p:cNvPr>
          <p:cNvSpPr>
            <a:spLocks noGrp="1"/>
          </p:cNvSpPr>
          <p:nvPr>
            <p:ph type="pic" sz="quarter" idx="21"/>
          </p:nvPr>
        </p:nvSpPr>
        <p:spPr>
          <a:xfrm>
            <a:off x="-26891" y="0"/>
            <a:ext cx="9166412" cy="6898341"/>
          </a:xfrm>
          <a:custGeom>
            <a:avLst/>
            <a:gdLst>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0" fmla="*/ 896615 w 12192000"/>
              <a:gd name="connsiteY0" fmla="*/ 829307 h 6858000"/>
              <a:gd name="connsiteX1" fmla="*/ 896615 w 12192000"/>
              <a:gd name="connsiteY1" fmla="*/ 6028692 h 6858000"/>
              <a:gd name="connsiteX2" fmla="*/ 6096000 w 12192000"/>
              <a:gd name="connsiteY2" fmla="*/ 6028692 h 6858000"/>
              <a:gd name="connsiteX3" fmla="*/ 6096000 w 12192000"/>
              <a:gd name="connsiteY3" fmla="*/ 829307 h 6858000"/>
              <a:gd name="connsiteX4" fmla="*/ 896615 w 12192000"/>
              <a:gd name="connsiteY4" fmla="*/ 829307 h 6858000"/>
              <a:gd name="connsiteX5" fmla="*/ 0 w 12192000"/>
              <a:gd name="connsiteY5" fmla="*/ 0 h 6858000"/>
              <a:gd name="connsiteX6" fmla="*/ 8413377 w 12192000"/>
              <a:gd name="connsiteY6" fmla="*/ 0 h 6858000"/>
              <a:gd name="connsiteX7" fmla="*/ 12192000 w 12192000"/>
              <a:gd name="connsiteY7" fmla="*/ 6858000 h 6858000"/>
              <a:gd name="connsiteX8" fmla="*/ 0 w 12192000"/>
              <a:gd name="connsiteY8" fmla="*/ 6858000 h 6858000"/>
              <a:gd name="connsiteX9" fmla="*/ 0 w 12192000"/>
              <a:gd name="connsiteY9" fmla="*/ 0 h 6858000"/>
              <a:gd name="connsiteX0" fmla="*/ 896615 w 12192000"/>
              <a:gd name="connsiteY0" fmla="*/ 842754 h 6871447"/>
              <a:gd name="connsiteX1" fmla="*/ 896615 w 12192000"/>
              <a:gd name="connsiteY1" fmla="*/ 6042139 h 6871447"/>
              <a:gd name="connsiteX2" fmla="*/ 6096000 w 12192000"/>
              <a:gd name="connsiteY2" fmla="*/ 6042139 h 6871447"/>
              <a:gd name="connsiteX3" fmla="*/ 6096000 w 12192000"/>
              <a:gd name="connsiteY3" fmla="*/ 842754 h 6871447"/>
              <a:gd name="connsiteX4" fmla="*/ 896615 w 12192000"/>
              <a:gd name="connsiteY4" fmla="*/ 842754 h 6871447"/>
              <a:gd name="connsiteX5" fmla="*/ 0 w 12192000"/>
              <a:gd name="connsiteY5" fmla="*/ 13447 h 6871447"/>
              <a:gd name="connsiteX6" fmla="*/ 9825318 w 12192000"/>
              <a:gd name="connsiteY6" fmla="*/ 0 h 6871447"/>
              <a:gd name="connsiteX7" fmla="*/ 12192000 w 12192000"/>
              <a:gd name="connsiteY7" fmla="*/ 6871447 h 6871447"/>
              <a:gd name="connsiteX8" fmla="*/ 0 w 12192000"/>
              <a:gd name="connsiteY8" fmla="*/ 6871447 h 6871447"/>
              <a:gd name="connsiteX9" fmla="*/ 0 w 12192000"/>
              <a:gd name="connsiteY9" fmla="*/ 13447 h 6871447"/>
              <a:gd name="connsiteX0" fmla="*/ 896615 w 9825318"/>
              <a:gd name="connsiteY0" fmla="*/ 842754 h 6871447"/>
              <a:gd name="connsiteX1" fmla="*/ 896615 w 9825318"/>
              <a:gd name="connsiteY1" fmla="*/ 6042139 h 6871447"/>
              <a:gd name="connsiteX2" fmla="*/ 6096000 w 9825318"/>
              <a:gd name="connsiteY2" fmla="*/ 6042139 h 6871447"/>
              <a:gd name="connsiteX3" fmla="*/ 6096000 w 9825318"/>
              <a:gd name="connsiteY3" fmla="*/ 842754 h 6871447"/>
              <a:gd name="connsiteX4" fmla="*/ 896615 w 9825318"/>
              <a:gd name="connsiteY4" fmla="*/ 842754 h 6871447"/>
              <a:gd name="connsiteX5" fmla="*/ 0 w 9825318"/>
              <a:gd name="connsiteY5" fmla="*/ 13447 h 6871447"/>
              <a:gd name="connsiteX6" fmla="*/ 9825318 w 9825318"/>
              <a:gd name="connsiteY6" fmla="*/ 0 h 6871447"/>
              <a:gd name="connsiteX7" fmla="*/ 8346141 w 9825318"/>
              <a:gd name="connsiteY7" fmla="*/ 6858000 h 6871447"/>
              <a:gd name="connsiteX8" fmla="*/ 0 w 9825318"/>
              <a:gd name="connsiteY8" fmla="*/ 6871447 h 6871447"/>
              <a:gd name="connsiteX9" fmla="*/ 0 w 9825318"/>
              <a:gd name="connsiteY9" fmla="*/ 13447 h 6871447"/>
              <a:gd name="connsiteX0" fmla="*/ 896615 w 9879106"/>
              <a:gd name="connsiteY0" fmla="*/ 842754 h 6871447"/>
              <a:gd name="connsiteX1" fmla="*/ 896615 w 9879106"/>
              <a:gd name="connsiteY1" fmla="*/ 6042139 h 6871447"/>
              <a:gd name="connsiteX2" fmla="*/ 6096000 w 9879106"/>
              <a:gd name="connsiteY2" fmla="*/ 6042139 h 6871447"/>
              <a:gd name="connsiteX3" fmla="*/ 6096000 w 9879106"/>
              <a:gd name="connsiteY3" fmla="*/ 842754 h 6871447"/>
              <a:gd name="connsiteX4" fmla="*/ 896615 w 9879106"/>
              <a:gd name="connsiteY4" fmla="*/ 842754 h 6871447"/>
              <a:gd name="connsiteX5" fmla="*/ 0 w 9879106"/>
              <a:gd name="connsiteY5" fmla="*/ 13447 h 6871447"/>
              <a:gd name="connsiteX6" fmla="*/ 9825318 w 9879106"/>
              <a:gd name="connsiteY6" fmla="*/ 0 h 6871447"/>
              <a:gd name="connsiteX7" fmla="*/ 9879106 w 9879106"/>
              <a:gd name="connsiteY7" fmla="*/ 6844553 h 6871447"/>
              <a:gd name="connsiteX8" fmla="*/ 0 w 9879106"/>
              <a:gd name="connsiteY8" fmla="*/ 6871447 h 6871447"/>
              <a:gd name="connsiteX9" fmla="*/ 0 w 9879106"/>
              <a:gd name="connsiteY9" fmla="*/ 13447 h 6871447"/>
              <a:gd name="connsiteX0" fmla="*/ 896615 w 9879106"/>
              <a:gd name="connsiteY0" fmla="*/ 842754 h 6871447"/>
              <a:gd name="connsiteX1" fmla="*/ 896615 w 9879106"/>
              <a:gd name="connsiteY1" fmla="*/ 6042139 h 6871447"/>
              <a:gd name="connsiteX2" fmla="*/ 6096000 w 9879106"/>
              <a:gd name="connsiteY2" fmla="*/ 6042139 h 6871447"/>
              <a:gd name="connsiteX3" fmla="*/ 6096000 w 9879106"/>
              <a:gd name="connsiteY3" fmla="*/ 842754 h 6871447"/>
              <a:gd name="connsiteX4" fmla="*/ 896615 w 9879106"/>
              <a:gd name="connsiteY4" fmla="*/ 842754 h 6871447"/>
              <a:gd name="connsiteX5" fmla="*/ 0 w 9879106"/>
              <a:gd name="connsiteY5" fmla="*/ 13447 h 6871447"/>
              <a:gd name="connsiteX6" fmla="*/ 9865659 w 9879106"/>
              <a:gd name="connsiteY6" fmla="*/ 0 h 6871447"/>
              <a:gd name="connsiteX7" fmla="*/ 9879106 w 9879106"/>
              <a:gd name="connsiteY7" fmla="*/ 6844553 h 6871447"/>
              <a:gd name="connsiteX8" fmla="*/ 0 w 9879106"/>
              <a:gd name="connsiteY8" fmla="*/ 6871447 h 6871447"/>
              <a:gd name="connsiteX9" fmla="*/ 0 w 9879106"/>
              <a:gd name="connsiteY9" fmla="*/ 13447 h 6871447"/>
              <a:gd name="connsiteX0" fmla="*/ 896615 w 9879106"/>
              <a:gd name="connsiteY0" fmla="*/ 842754 h 6871447"/>
              <a:gd name="connsiteX1" fmla="*/ 896615 w 9879106"/>
              <a:gd name="connsiteY1" fmla="*/ 6042139 h 6871447"/>
              <a:gd name="connsiteX2" fmla="*/ 6096000 w 9879106"/>
              <a:gd name="connsiteY2" fmla="*/ 6042139 h 6871447"/>
              <a:gd name="connsiteX3" fmla="*/ 6096000 w 9879106"/>
              <a:gd name="connsiteY3" fmla="*/ 842754 h 6871447"/>
              <a:gd name="connsiteX4" fmla="*/ 896615 w 9879106"/>
              <a:gd name="connsiteY4" fmla="*/ 842754 h 6871447"/>
              <a:gd name="connsiteX5" fmla="*/ 0 w 9879106"/>
              <a:gd name="connsiteY5" fmla="*/ 13447 h 6871447"/>
              <a:gd name="connsiteX6" fmla="*/ 9865659 w 9879106"/>
              <a:gd name="connsiteY6" fmla="*/ 0 h 6871447"/>
              <a:gd name="connsiteX7" fmla="*/ 9879106 w 9879106"/>
              <a:gd name="connsiteY7" fmla="*/ 6871447 h 6871447"/>
              <a:gd name="connsiteX8" fmla="*/ 0 w 9879106"/>
              <a:gd name="connsiteY8" fmla="*/ 6871447 h 6871447"/>
              <a:gd name="connsiteX9" fmla="*/ 0 w 9879106"/>
              <a:gd name="connsiteY9" fmla="*/ 13447 h 6871447"/>
              <a:gd name="connsiteX0" fmla="*/ 896615 w 9879106"/>
              <a:gd name="connsiteY0" fmla="*/ 842754 h 6871447"/>
              <a:gd name="connsiteX1" fmla="*/ 896615 w 9879106"/>
              <a:gd name="connsiteY1" fmla="*/ 6042139 h 6871447"/>
              <a:gd name="connsiteX2" fmla="*/ 6096000 w 9879106"/>
              <a:gd name="connsiteY2" fmla="*/ 6042139 h 6871447"/>
              <a:gd name="connsiteX3" fmla="*/ 6096000 w 9879106"/>
              <a:gd name="connsiteY3" fmla="*/ 842754 h 6871447"/>
              <a:gd name="connsiteX4" fmla="*/ 896615 w 9879106"/>
              <a:gd name="connsiteY4" fmla="*/ 842754 h 6871447"/>
              <a:gd name="connsiteX5" fmla="*/ 1331258 w 9879106"/>
              <a:gd name="connsiteY5" fmla="*/ 309282 h 6871447"/>
              <a:gd name="connsiteX6" fmla="*/ 9865659 w 9879106"/>
              <a:gd name="connsiteY6" fmla="*/ 0 h 6871447"/>
              <a:gd name="connsiteX7" fmla="*/ 9879106 w 9879106"/>
              <a:gd name="connsiteY7" fmla="*/ 6871447 h 6871447"/>
              <a:gd name="connsiteX8" fmla="*/ 0 w 9879106"/>
              <a:gd name="connsiteY8" fmla="*/ 6871447 h 6871447"/>
              <a:gd name="connsiteX9" fmla="*/ 1331258 w 9879106"/>
              <a:gd name="connsiteY9" fmla="*/ 309282 h 6871447"/>
              <a:gd name="connsiteX0" fmla="*/ 896615 w 9879106"/>
              <a:gd name="connsiteY0" fmla="*/ 842754 h 6871447"/>
              <a:gd name="connsiteX1" fmla="*/ 896615 w 9879106"/>
              <a:gd name="connsiteY1" fmla="*/ 6042139 h 6871447"/>
              <a:gd name="connsiteX2" fmla="*/ 6096000 w 9879106"/>
              <a:gd name="connsiteY2" fmla="*/ 6042139 h 6871447"/>
              <a:gd name="connsiteX3" fmla="*/ 6096000 w 9879106"/>
              <a:gd name="connsiteY3" fmla="*/ 842754 h 6871447"/>
              <a:gd name="connsiteX4" fmla="*/ 896615 w 9879106"/>
              <a:gd name="connsiteY4" fmla="*/ 842754 h 6871447"/>
              <a:gd name="connsiteX5" fmla="*/ 255494 w 9879106"/>
              <a:gd name="connsiteY5" fmla="*/ 0 h 6871447"/>
              <a:gd name="connsiteX6" fmla="*/ 9865659 w 9879106"/>
              <a:gd name="connsiteY6" fmla="*/ 0 h 6871447"/>
              <a:gd name="connsiteX7" fmla="*/ 9879106 w 9879106"/>
              <a:gd name="connsiteY7" fmla="*/ 6871447 h 6871447"/>
              <a:gd name="connsiteX8" fmla="*/ 0 w 9879106"/>
              <a:gd name="connsiteY8" fmla="*/ 6871447 h 6871447"/>
              <a:gd name="connsiteX9" fmla="*/ 255494 w 9879106"/>
              <a:gd name="connsiteY9" fmla="*/ 0 h 6871447"/>
              <a:gd name="connsiteX0" fmla="*/ 641121 w 9623612"/>
              <a:gd name="connsiteY0" fmla="*/ 842754 h 6871447"/>
              <a:gd name="connsiteX1" fmla="*/ 641121 w 9623612"/>
              <a:gd name="connsiteY1" fmla="*/ 6042139 h 6871447"/>
              <a:gd name="connsiteX2" fmla="*/ 5840506 w 9623612"/>
              <a:gd name="connsiteY2" fmla="*/ 6042139 h 6871447"/>
              <a:gd name="connsiteX3" fmla="*/ 5840506 w 9623612"/>
              <a:gd name="connsiteY3" fmla="*/ 842754 h 6871447"/>
              <a:gd name="connsiteX4" fmla="*/ 641121 w 9623612"/>
              <a:gd name="connsiteY4" fmla="*/ 842754 h 6871447"/>
              <a:gd name="connsiteX5" fmla="*/ 0 w 9623612"/>
              <a:gd name="connsiteY5" fmla="*/ 0 h 6871447"/>
              <a:gd name="connsiteX6" fmla="*/ 9610165 w 9623612"/>
              <a:gd name="connsiteY6" fmla="*/ 0 h 6871447"/>
              <a:gd name="connsiteX7" fmla="*/ 9623612 w 9623612"/>
              <a:gd name="connsiteY7" fmla="*/ 6871447 h 6871447"/>
              <a:gd name="connsiteX8" fmla="*/ 524435 w 9623612"/>
              <a:gd name="connsiteY8" fmla="*/ 6535270 h 6871447"/>
              <a:gd name="connsiteX9" fmla="*/ 0 w 9623612"/>
              <a:gd name="connsiteY9" fmla="*/ 0 h 6871447"/>
              <a:gd name="connsiteX0" fmla="*/ 641121 w 9623612"/>
              <a:gd name="connsiteY0" fmla="*/ 842754 h 6871447"/>
              <a:gd name="connsiteX1" fmla="*/ 641121 w 9623612"/>
              <a:gd name="connsiteY1" fmla="*/ 6042139 h 6871447"/>
              <a:gd name="connsiteX2" fmla="*/ 5840506 w 9623612"/>
              <a:gd name="connsiteY2" fmla="*/ 6042139 h 6871447"/>
              <a:gd name="connsiteX3" fmla="*/ 5840506 w 9623612"/>
              <a:gd name="connsiteY3" fmla="*/ 842754 h 6871447"/>
              <a:gd name="connsiteX4" fmla="*/ 641121 w 9623612"/>
              <a:gd name="connsiteY4" fmla="*/ 842754 h 6871447"/>
              <a:gd name="connsiteX5" fmla="*/ 0 w 9623612"/>
              <a:gd name="connsiteY5" fmla="*/ 0 h 6871447"/>
              <a:gd name="connsiteX6" fmla="*/ 9610165 w 9623612"/>
              <a:gd name="connsiteY6" fmla="*/ 0 h 6871447"/>
              <a:gd name="connsiteX7" fmla="*/ 9623612 w 9623612"/>
              <a:gd name="connsiteY7" fmla="*/ 6871447 h 6871447"/>
              <a:gd name="connsiteX8" fmla="*/ 67235 w 9623612"/>
              <a:gd name="connsiteY8" fmla="*/ 6831105 h 6871447"/>
              <a:gd name="connsiteX9" fmla="*/ 0 w 9623612"/>
              <a:gd name="connsiteY9" fmla="*/ 0 h 6871447"/>
              <a:gd name="connsiteX0" fmla="*/ 641121 w 9623612"/>
              <a:gd name="connsiteY0" fmla="*/ 842754 h 6871447"/>
              <a:gd name="connsiteX1" fmla="*/ 641121 w 9623612"/>
              <a:gd name="connsiteY1" fmla="*/ 6042139 h 6871447"/>
              <a:gd name="connsiteX2" fmla="*/ 5840506 w 9623612"/>
              <a:gd name="connsiteY2" fmla="*/ 6042139 h 6871447"/>
              <a:gd name="connsiteX3" fmla="*/ 5840506 w 9623612"/>
              <a:gd name="connsiteY3" fmla="*/ 842754 h 6871447"/>
              <a:gd name="connsiteX4" fmla="*/ 641121 w 9623612"/>
              <a:gd name="connsiteY4" fmla="*/ 842754 h 6871447"/>
              <a:gd name="connsiteX5" fmla="*/ 0 w 9623612"/>
              <a:gd name="connsiteY5" fmla="*/ 0 h 6871447"/>
              <a:gd name="connsiteX6" fmla="*/ 9610165 w 9623612"/>
              <a:gd name="connsiteY6" fmla="*/ 0 h 6871447"/>
              <a:gd name="connsiteX7" fmla="*/ 9623612 w 9623612"/>
              <a:gd name="connsiteY7" fmla="*/ 6871447 h 6871447"/>
              <a:gd name="connsiteX8" fmla="*/ 53788 w 9623612"/>
              <a:gd name="connsiteY8" fmla="*/ 6615952 h 6871447"/>
              <a:gd name="connsiteX9" fmla="*/ 0 w 9623612"/>
              <a:gd name="connsiteY9" fmla="*/ 0 h 6871447"/>
              <a:gd name="connsiteX0" fmla="*/ 641121 w 9623612"/>
              <a:gd name="connsiteY0" fmla="*/ 842754 h 6871447"/>
              <a:gd name="connsiteX1" fmla="*/ 641121 w 9623612"/>
              <a:gd name="connsiteY1" fmla="*/ 6042139 h 6871447"/>
              <a:gd name="connsiteX2" fmla="*/ 5840506 w 9623612"/>
              <a:gd name="connsiteY2" fmla="*/ 6042139 h 6871447"/>
              <a:gd name="connsiteX3" fmla="*/ 5840506 w 9623612"/>
              <a:gd name="connsiteY3" fmla="*/ 842754 h 6871447"/>
              <a:gd name="connsiteX4" fmla="*/ 641121 w 9623612"/>
              <a:gd name="connsiteY4" fmla="*/ 842754 h 6871447"/>
              <a:gd name="connsiteX5" fmla="*/ 0 w 9623612"/>
              <a:gd name="connsiteY5" fmla="*/ 0 h 6871447"/>
              <a:gd name="connsiteX6" fmla="*/ 9610165 w 9623612"/>
              <a:gd name="connsiteY6" fmla="*/ 0 h 6871447"/>
              <a:gd name="connsiteX7" fmla="*/ 9623612 w 9623612"/>
              <a:gd name="connsiteY7" fmla="*/ 6871447 h 6871447"/>
              <a:gd name="connsiteX8" fmla="*/ 26894 w 9623612"/>
              <a:gd name="connsiteY8" fmla="*/ 6871446 h 6871447"/>
              <a:gd name="connsiteX9" fmla="*/ 0 w 9623612"/>
              <a:gd name="connsiteY9" fmla="*/ 0 h 6871447"/>
              <a:gd name="connsiteX0" fmla="*/ 614227 w 9596718"/>
              <a:gd name="connsiteY0" fmla="*/ 842754 h 6871447"/>
              <a:gd name="connsiteX1" fmla="*/ 614227 w 9596718"/>
              <a:gd name="connsiteY1" fmla="*/ 6042139 h 6871447"/>
              <a:gd name="connsiteX2" fmla="*/ 5813612 w 9596718"/>
              <a:gd name="connsiteY2" fmla="*/ 6042139 h 6871447"/>
              <a:gd name="connsiteX3" fmla="*/ 5813612 w 9596718"/>
              <a:gd name="connsiteY3" fmla="*/ 842754 h 6871447"/>
              <a:gd name="connsiteX4" fmla="*/ 614227 w 9596718"/>
              <a:gd name="connsiteY4" fmla="*/ 842754 h 6871447"/>
              <a:gd name="connsiteX5" fmla="*/ 537882 w 9596718"/>
              <a:gd name="connsiteY5" fmla="*/ 26894 h 6871447"/>
              <a:gd name="connsiteX6" fmla="*/ 9583271 w 9596718"/>
              <a:gd name="connsiteY6" fmla="*/ 0 h 6871447"/>
              <a:gd name="connsiteX7" fmla="*/ 9596718 w 9596718"/>
              <a:gd name="connsiteY7" fmla="*/ 6871447 h 6871447"/>
              <a:gd name="connsiteX8" fmla="*/ 0 w 9596718"/>
              <a:gd name="connsiteY8" fmla="*/ 6871446 h 6871447"/>
              <a:gd name="connsiteX9" fmla="*/ 537882 w 9596718"/>
              <a:gd name="connsiteY9" fmla="*/ 26894 h 6871447"/>
              <a:gd name="connsiteX0" fmla="*/ 614227 w 9596718"/>
              <a:gd name="connsiteY0" fmla="*/ 842754 h 6871447"/>
              <a:gd name="connsiteX1" fmla="*/ 614227 w 9596718"/>
              <a:gd name="connsiteY1" fmla="*/ 6042139 h 6871447"/>
              <a:gd name="connsiteX2" fmla="*/ 5813612 w 9596718"/>
              <a:gd name="connsiteY2" fmla="*/ 6042139 h 6871447"/>
              <a:gd name="connsiteX3" fmla="*/ 5813612 w 9596718"/>
              <a:gd name="connsiteY3" fmla="*/ 842754 h 6871447"/>
              <a:gd name="connsiteX4" fmla="*/ 614227 w 9596718"/>
              <a:gd name="connsiteY4" fmla="*/ 842754 h 6871447"/>
              <a:gd name="connsiteX5" fmla="*/ 40341 w 9596718"/>
              <a:gd name="connsiteY5" fmla="*/ 0 h 6871447"/>
              <a:gd name="connsiteX6" fmla="*/ 9583271 w 9596718"/>
              <a:gd name="connsiteY6" fmla="*/ 0 h 6871447"/>
              <a:gd name="connsiteX7" fmla="*/ 9596718 w 9596718"/>
              <a:gd name="connsiteY7" fmla="*/ 6871447 h 6871447"/>
              <a:gd name="connsiteX8" fmla="*/ 0 w 9596718"/>
              <a:gd name="connsiteY8" fmla="*/ 6871446 h 6871447"/>
              <a:gd name="connsiteX9" fmla="*/ 40341 w 9596718"/>
              <a:gd name="connsiteY9" fmla="*/ 0 h 6871447"/>
              <a:gd name="connsiteX0" fmla="*/ 614227 w 9583285"/>
              <a:gd name="connsiteY0" fmla="*/ 842754 h 6884894"/>
              <a:gd name="connsiteX1" fmla="*/ 614227 w 9583285"/>
              <a:gd name="connsiteY1" fmla="*/ 6042139 h 6884894"/>
              <a:gd name="connsiteX2" fmla="*/ 5813612 w 9583285"/>
              <a:gd name="connsiteY2" fmla="*/ 6042139 h 6884894"/>
              <a:gd name="connsiteX3" fmla="*/ 5813612 w 9583285"/>
              <a:gd name="connsiteY3" fmla="*/ 842754 h 6884894"/>
              <a:gd name="connsiteX4" fmla="*/ 614227 w 9583285"/>
              <a:gd name="connsiteY4" fmla="*/ 842754 h 6884894"/>
              <a:gd name="connsiteX5" fmla="*/ 40341 w 9583285"/>
              <a:gd name="connsiteY5" fmla="*/ 0 h 6884894"/>
              <a:gd name="connsiteX6" fmla="*/ 9583271 w 9583285"/>
              <a:gd name="connsiteY6" fmla="*/ 0 h 6884894"/>
              <a:gd name="connsiteX7" fmla="*/ 8588188 w 9583285"/>
              <a:gd name="connsiteY7" fmla="*/ 6884894 h 6884894"/>
              <a:gd name="connsiteX8" fmla="*/ 0 w 9583285"/>
              <a:gd name="connsiteY8" fmla="*/ 6871446 h 6884894"/>
              <a:gd name="connsiteX9" fmla="*/ 40341 w 9583285"/>
              <a:gd name="connsiteY9" fmla="*/ 0 h 6884894"/>
              <a:gd name="connsiteX0" fmla="*/ 614227 w 9583304"/>
              <a:gd name="connsiteY0" fmla="*/ 842754 h 6871447"/>
              <a:gd name="connsiteX1" fmla="*/ 614227 w 9583304"/>
              <a:gd name="connsiteY1" fmla="*/ 6042139 h 6871447"/>
              <a:gd name="connsiteX2" fmla="*/ 5813612 w 9583304"/>
              <a:gd name="connsiteY2" fmla="*/ 6042139 h 6871447"/>
              <a:gd name="connsiteX3" fmla="*/ 5813612 w 9583304"/>
              <a:gd name="connsiteY3" fmla="*/ 842754 h 6871447"/>
              <a:gd name="connsiteX4" fmla="*/ 614227 w 9583304"/>
              <a:gd name="connsiteY4" fmla="*/ 842754 h 6871447"/>
              <a:gd name="connsiteX5" fmla="*/ 40341 w 9583304"/>
              <a:gd name="connsiteY5" fmla="*/ 0 h 6871447"/>
              <a:gd name="connsiteX6" fmla="*/ 9583271 w 9583304"/>
              <a:gd name="connsiteY6" fmla="*/ 0 h 6871447"/>
              <a:gd name="connsiteX7" fmla="*/ 9139518 w 9583304"/>
              <a:gd name="connsiteY7" fmla="*/ 6871447 h 6871447"/>
              <a:gd name="connsiteX8" fmla="*/ 0 w 9583304"/>
              <a:gd name="connsiteY8" fmla="*/ 6871446 h 6871447"/>
              <a:gd name="connsiteX9" fmla="*/ 40341 w 9583304"/>
              <a:gd name="connsiteY9" fmla="*/ 0 h 6871447"/>
              <a:gd name="connsiteX0" fmla="*/ 614227 w 9139518"/>
              <a:gd name="connsiteY0" fmla="*/ 842754 h 6871447"/>
              <a:gd name="connsiteX1" fmla="*/ 614227 w 9139518"/>
              <a:gd name="connsiteY1" fmla="*/ 6042139 h 6871447"/>
              <a:gd name="connsiteX2" fmla="*/ 5813612 w 9139518"/>
              <a:gd name="connsiteY2" fmla="*/ 6042139 h 6871447"/>
              <a:gd name="connsiteX3" fmla="*/ 5813612 w 9139518"/>
              <a:gd name="connsiteY3" fmla="*/ 842754 h 6871447"/>
              <a:gd name="connsiteX4" fmla="*/ 614227 w 9139518"/>
              <a:gd name="connsiteY4" fmla="*/ 842754 h 6871447"/>
              <a:gd name="connsiteX5" fmla="*/ 40341 w 9139518"/>
              <a:gd name="connsiteY5" fmla="*/ 0 h 6871447"/>
              <a:gd name="connsiteX6" fmla="*/ 8373035 w 9139518"/>
              <a:gd name="connsiteY6" fmla="*/ 40341 h 6871447"/>
              <a:gd name="connsiteX7" fmla="*/ 9139518 w 9139518"/>
              <a:gd name="connsiteY7" fmla="*/ 6871447 h 6871447"/>
              <a:gd name="connsiteX8" fmla="*/ 0 w 9139518"/>
              <a:gd name="connsiteY8" fmla="*/ 6871446 h 6871447"/>
              <a:gd name="connsiteX9" fmla="*/ 40341 w 9139518"/>
              <a:gd name="connsiteY9" fmla="*/ 0 h 6871447"/>
              <a:gd name="connsiteX0" fmla="*/ 614227 w 9153561"/>
              <a:gd name="connsiteY0" fmla="*/ 842754 h 6871447"/>
              <a:gd name="connsiteX1" fmla="*/ 614227 w 9153561"/>
              <a:gd name="connsiteY1" fmla="*/ 6042139 h 6871447"/>
              <a:gd name="connsiteX2" fmla="*/ 5813612 w 9153561"/>
              <a:gd name="connsiteY2" fmla="*/ 6042139 h 6871447"/>
              <a:gd name="connsiteX3" fmla="*/ 5813612 w 9153561"/>
              <a:gd name="connsiteY3" fmla="*/ 842754 h 6871447"/>
              <a:gd name="connsiteX4" fmla="*/ 614227 w 9153561"/>
              <a:gd name="connsiteY4" fmla="*/ 842754 h 6871447"/>
              <a:gd name="connsiteX5" fmla="*/ 40341 w 9153561"/>
              <a:gd name="connsiteY5" fmla="*/ 0 h 6871447"/>
              <a:gd name="connsiteX6" fmla="*/ 9152965 w 9153561"/>
              <a:gd name="connsiteY6" fmla="*/ 13447 h 6871447"/>
              <a:gd name="connsiteX7" fmla="*/ 9139518 w 9153561"/>
              <a:gd name="connsiteY7" fmla="*/ 6871447 h 6871447"/>
              <a:gd name="connsiteX8" fmla="*/ 0 w 9153561"/>
              <a:gd name="connsiteY8" fmla="*/ 6871446 h 6871447"/>
              <a:gd name="connsiteX9" fmla="*/ 40341 w 9153561"/>
              <a:gd name="connsiteY9" fmla="*/ 0 h 6871447"/>
              <a:gd name="connsiteX0" fmla="*/ 614227 w 9166412"/>
              <a:gd name="connsiteY0" fmla="*/ 842754 h 6898341"/>
              <a:gd name="connsiteX1" fmla="*/ 614227 w 9166412"/>
              <a:gd name="connsiteY1" fmla="*/ 6042139 h 6898341"/>
              <a:gd name="connsiteX2" fmla="*/ 5813612 w 9166412"/>
              <a:gd name="connsiteY2" fmla="*/ 6042139 h 6898341"/>
              <a:gd name="connsiteX3" fmla="*/ 5813612 w 9166412"/>
              <a:gd name="connsiteY3" fmla="*/ 842754 h 6898341"/>
              <a:gd name="connsiteX4" fmla="*/ 614227 w 9166412"/>
              <a:gd name="connsiteY4" fmla="*/ 842754 h 6898341"/>
              <a:gd name="connsiteX5" fmla="*/ 40341 w 9166412"/>
              <a:gd name="connsiteY5" fmla="*/ 0 h 6898341"/>
              <a:gd name="connsiteX6" fmla="*/ 9152965 w 9166412"/>
              <a:gd name="connsiteY6" fmla="*/ 13447 h 6898341"/>
              <a:gd name="connsiteX7" fmla="*/ 9166412 w 9166412"/>
              <a:gd name="connsiteY7" fmla="*/ 6898341 h 6898341"/>
              <a:gd name="connsiteX8" fmla="*/ 0 w 9166412"/>
              <a:gd name="connsiteY8" fmla="*/ 6871446 h 6898341"/>
              <a:gd name="connsiteX9" fmla="*/ 40341 w 9166412"/>
              <a:gd name="connsiteY9" fmla="*/ 0 h 68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66412" h="6898341">
                <a:moveTo>
                  <a:pt x="614227" y="842754"/>
                </a:moveTo>
                <a:lnTo>
                  <a:pt x="614227" y="6042139"/>
                </a:lnTo>
                <a:lnTo>
                  <a:pt x="5813612" y="6042139"/>
                </a:lnTo>
                <a:lnTo>
                  <a:pt x="5813612" y="842754"/>
                </a:lnTo>
                <a:lnTo>
                  <a:pt x="614227" y="842754"/>
                </a:lnTo>
                <a:close/>
                <a:moveTo>
                  <a:pt x="40341" y="0"/>
                </a:moveTo>
                <a:lnTo>
                  <a:pt x="9152965" y="13447"/>
                </a:lnTo>
                <a:cubicBezTo>
                  <a:pt x="9157447" y="2294965"/>
                  <a:pt x="9161930" y="4616823"/>
                  <a:pt x="9166412" y="6898341"/>
                </a:cubicBezTo>
                <a:lnTo>
                  <a:pt x="0" y="6871446"/>
                </a:lnTo>
                <a:lnTo>
                  <a:pt x="40341" y="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48A390B6-8B6F-88EA-CBF0-24A7966F2EA3}"/>
              </a:ext>
            </a:extLst>
          </p:cNvPr>
          <p:cNvSpPr>
            <a:spLocks noGrp="1"/>
          </p:cNvSpPr>
          <p:nvPr>
            <p:ph type="ctrTitle" hasCustomPrompt="1"/>
          </p:nvPr>
        </p:nvSpPr>
        <p:spPr>
          <a:xfrm>
            <a:off x="906170" y="2267757"/>
            <a:ext cx="4630434" cy="1052596"/>
          </a:xfrm>
          <a:prstGeom prst="rect">
            <a:avLst/>
          </a:prstGeom>
        </p:spPr>
        <p:txBody>
          <a:bodyPr wrap="square" anchor="t" anchorCtr="0">
            <a:noAutofit/>
          </a:bodyPr>
          <a:lstStyle>
            <a:lvl1pPr algn="l">
              <a:spcBef>
                <a:spcPts val="1200"/>
              </a:spcBef>
              <a:spcAft>
                <a:spcPts val="60"/>
              </a:spcAft>
              <a:defRPr sz="3800" b="1">
                <a:solidFill>
                  <a:schemeClr val="tx1"/>
                </a:solidFill>
              </a:defRPr>
            </a:lvl1pPr>
          </a:lstStyle>
          <a:p>
            <a:r>
              <a:rPr lang="en-US" dirty="0"/>
              <a:t>Presentation Title (Text size no larger than 32pt)</a:t>
            </a:r>
          </a:p>
        </p:txBody>
      </p:sp>
      <p:sp>
        <p:nvSpPr>
          <p:cNvPr id="5" name="Subtitle 2">
            <a:extLst>
              <a:ext uri="{FF2B5EF4-FFF2-40B4-BE49-F238E27FC236}">
                <a16:creationId xmlns:a16="http://schemas.microsoft.com/office/drawing/2014/main" id="{30AA189A-81D1-02F7-0DF7-A918FBCC4725}"/>
              </a:ext>
            </a:extLst>
          </p:cNvPr>
          <p:cNvSpPr>
            <a:spLocks noGrp="1"/>
          </p:cNvSpPr>
          <p:nvPr>
            <p:ph type="subTitle" idx="1" hasCustomPrompt="1"/>
          </p:nvPr>
        </p:nvSpPr>
        <p:spPr>
          <a:xfrm>
            <a:off x="906170" y="4044500"/>
            <a:ext cx="4630434" cy="193899"/>
          </a:xfrm>
        </p:spPr>
        <p:txBody>
          <a:bodyPr wrap="square" anchor="t" anchorCtr="0">
            <a:noAutofit/>
          </a:bodyPr>
          <a:lstStyle>
            <a:lvl1pPr marL="0" indent="0" algn="l">
              <a:spcBef>
                <a:spcPts val="1200"/>
              </a:spcBef>
              <a:spcAft>
                <a:spcPts val="60"/>
              </a:spcAft>
              <a:buNone/>
              <a:defRPr sz="1400" b="1" spc="15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6" name="Text Placeholder 1961">
            <a:extLst>
              <a:ext uri="{FF2B5EF4-FFF2-40B4-BE49-F238E27FC236}">
                <a16:creationId xmlns:a16="http://schemas.microsoft.com/office/drawing/2014/main" id="{B8CA9F09-84DF-534F-927A-87ED3BB20CAD}"/>
              </a:ext>
            </a:extLst>
          </p:cNvPr>
          <p:cNvSpPr>
            <a:spLocks noGrp="1"/>
          </p:cNvSpPr>
          <p:nvPr>
            <p:ph type="body" sz="quarter" idx="14" hasCustomPrompt="1"/>
          </p:nvPr>
        </p:nvSpPr>
        <p:spPr>
          <a:xfrm>
            <a:off x="906170" y="1948118"/>
            <a:ext cx="4630434" cy="193899"/>
          </a:xfrm>
        </p:spPr>
        <p:txBody>
          <a:bodyPr wrap="square" anchor="t" anchorCtr="0">
            <a:noAutofit/>
          </a:bodyPr>
          <a:lstStyle>
            <a:lvl1pPr marL="0" indent="0" algn="l">
              <a:spcBef>
                <a:spcPts val="1200"/>
              </a:spcBef>
              <a:spcAft>
                <a:spcPts val="60"/>
              </a:spcAft>
              <a:buNone/>
              <a:defRPr sz="1400" b="0" i="0" spc="300" baseline="0">
                <a:solidFill>
                  <a:schemeClr val="tx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7" name="Text Placeholder 1963">
            <a:extLst>
              <a:ext uri="{FF2B5EF4-FFF2-40B4-BE49-F238E27FC236}">
                <a16:creationId xmlns:a16="http://schemas.microsoft.com/office/drawing/2014/main" id="{419DC5FD-9C50-3EE9-0C1F-D1231E687084}"/>
              </a:ext>
            </a:extLst>
          </p:cNvPr>
          <p:cNvSpPr>
            <a:spLocks noGrp="1"/>
          </p:cNvSpPr>
          <p:nvPr>
            <p:ph type="body" sz="quarter" idx="15" hasCustomPrompt="1"/>
          </p:nvPr>
        </p:nvSpPr>
        <p:spPr>
          <a:xfrm>
            <a:off x="906170" y="4396643"/>
            <a:ext cx="4630434" cy="332399"/>
          </a:xfrm>
        </p:spPr>
        <p:txBody>
          <a:bodyPr wrap="square" anchor="t" anchorCtr="0">
            <a:noAutofit/>
          </a:bodyPr>
          <a:lstStyle>
            <a:lvl1pPr marL="0" indent="0" algn="l">
              <a:spcBef>
                <a:spcPts val="1200"/>
              </a:spcBef>
              <a:spcAft>
                <a:spcPts val="60"/>
              </a:spcAft>
              <a:buNone/>
              <a:defRPr sz="2400" b="0" i="0">
                <a:solidFill>
                  <a:schemeClr val="tx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8" name="Rectangle 7">
            <a:extLst>
              <a:ext uri="{FF2B5EF4-FFF2-40B4-BE49-F238E27FC236}">
                <a16:creationId xmlns:a16="http://schemas.microsoft.com/office/drawing/2014/main" id="{35C4F929-F9D1-A86A-31C0-2D5586A03C07}"/>
              </a:ext>
            </a:extLst>
          </p:cNvPr>
          <p:cNvSpPr/>
          <p:nvPr userDrawn="1"/>
        </p:nvSpPr>
        <p:spPr>
          <a:xfrm>
            <a:off x="906170" y="3794240"/>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74748"/>
              </a:solidFill>
            </a:endParaRPr>
          </a:p>
        </p:txBody>
      </p:sp>
      <p:sp>
        <p:nvSpPr>
          <p:cNvPr id="9" name="Text Placeholder 47">
            <a:extLst>
              <a:ext uri="{FF2B5EF4-FFF2-40B4-BE49-F238E27FC236}">
                <a16:creationId xmlns:a16="http://schemas.microsoft.com/office/drawing/2014/main" id="{88A56398-F52D-8B85-FF8E-A7518BBCE794}"/>
              </a:ext>
            </a:extLst>
          </p:cNvPr>
          <p:cNvSpPr>
            <a:spLocks noGrp="1"/>
          </p:cNvSpPr>
          <p:nvPr>
            <p:ph type="body" sz="quarter" idx="17" hasCustomPrompt="1"/>
          </p:nvPr>
        </p:nvSpPr>
        <p:spPr>
          <a:xfrm>
            <a:off x="906170" y="4840809"/>
            <a:ext cx="4630434" cy="246221"/>
          </a:xfrm>
        </p:spPr>
        <p:txBody>
          <a:bodyPr wrap="square" anchor="t" anchorCtr="0">
            <a:noAutofit/>
          </a:bodyPr>
          <a:lstStyle>
            <a:lvl1pPr marL="0" indent="0" algn="l">
              <a:lnSpc>
                <a:spcPct val="100000"/>
              </a:lnSpc>
              <a:spcBef>
                <a:spcPts val="1200"/>
              </a:spcBef>
              <a:spcAft>
                <a:spcPts val="60"/>
              </a:spcAft>
              <a:buNone/>
              <a:defRPr sz="1600" b="0" i="0">
                <a:solidFill>
                  <a:schemeClr val="tx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grpSp>
        <p:nvGrpSpPr>
          <p:cNvPr id="10" name="Group 9">
            <a:extLst>
              <a:ext uri="{FF2B5EF4-FFF2-40B4-BE49-F238E27FC236}">
                <a16:creationId xmlns:a16="http://schemas.microsoft.com/office/drawing/2014/main" id="{AC060333-537F-0A13-06E9-613E9FB2C2A2}"/>
              </a:ext>
            </a:extLst>
          </p:cNvPr>
          <p:cNvGrpSpPr/>
          <p:nvPr userDrawn="1"/>
        </p:nvGrpSpPr>
        <p:grpSpPr>
          <a:xfrm>
            <a:off x="859582" y="5419918"/>
            <a:ext cx="4834263" cy="369332"/>
            <a:chOff x="1168862" y="5508070"/>
            <a:chExt cx="4834263" cy="369332"/>
          </a:xfrm>
        </p:grpSpPr>
        <p:pic>
          <p:nvPicPr>
            <p:cNvPr id="11" name="Picture 10">
              <a:extLst>
                <a:ext uri="{FF2B5EF4-FFF2-40B4-BE49-F238E27FC236}">
                  <a16:creationId xmlns:a16="http://schemas.microsoft.com/office/drawing/2014/main" id="{2D53A2A7-1134-FD86-5FE7-D5EF11E5DD47}"/>
                </a:ext>
              </a:extLst>
            </p:cNvPr>
            <p:cNvPicPr>
              <a:picLocks noChangeAspect="1"/>
            </p:cNvPicPr>
            <p:nvPr userDrawn="1"/>
          </p:nvPicPr>
          <p:blipFill>
            <a:blip r:embed="rId2"/>
            <a:stretch>
              <a:fillRect/>
            </a:stretch>
          </p:blipFill>
          <p:spPr>
            <a:xfrm>
              <a:off x="1168862" y="5508070"/>
              <a:ext cx="1311127" cy="316213"/>
            </a:xfrm>
            <a:prstGeom prst="rect">
              <a:avLst/>
            </a:prstGeom>
          </p:spPr>
        </p:pic>
        <p:sp>
          <p:nvSpPr>
            <p:cNvPr id="12" name="TextBox 11">
              <a:extLst>
                <a:ext uri="{FF2B5EF4-FFF2-40B4-BE49-F238E27FC236}">
                  <a16:creationId xmlns:a16="http://schemas.microsoft.com/office/drawing/2014/main" id="{29FBB0BA-10F5-9E90-C8B4-559BA54123B5}"/>
                </a:ext>
              </a:extLst>
            </p:cNvPr>
            <p:cNvSpPr txBox="1"/>
            <p:nvPr userDrawn="1"/>
          </p:nvSpPr>
          <p:spPr>
            <a:xfrm>
              <a:off x="2561071" y="5508070"/>
              <a:ext cx="3442054" cy="369332"/>
            </a:xfrm>
            <a:prstGeom prst="rect">
              <a:avLst/>
            </a:prstGeom>
            <a:noFill/>
          </p:spPr>
          <p:txBody>
            <a:bodyPr wrap="square" rtlCol="0">
              <a:spAutoFit/>
            </a:bodyPr>
            <a:lstStyle/>
            <a:p>
              <a:r>
                <a:rPr lang="en-US" sz="900" b="0" dirty="0">
                  <a:solidFill>
                    <a:schemeClr val="tx1"/>
                  </a:solidFill>
                  <a:latin typeface="Roboto" panose="02000000000000000000" pitchFamily="2" charset="0"/>
                  <a:ea typeface="Roboto" panose="02000000000000000000" pitchFamily="2" charset="0"/>
                </a:rPr>
                <a:t>ORNL IS MANAGED BY UT-BATTELLE LLC </a:t>
              </a:r>
              <a:br>
                <a:rPr lang="en-US" sz="900" b="0" dirty="0">
                  <a:solidFill>
                    <a:schemeClr val="tx1"/>
                  </a:solidFill>
                  <a:latin typeface="Roboto" panose="02000000000000000000" pitchFamily="2" charset="0"/>
                  <a:ea typeface="Roboto" panose="02000000000000000000" pitchFamily="2" charset="0"/>
                </a:rPr>
              </a:br>
              <a:r>
                <a:rPr lang="en-US" sz="900" b="0" dirty="0">
                  <a:solidFill>
                    <a:schemeClr val="tx1"/>
                  </a:solidFill>
                  <a:latin typeface="Roboto" panose="02000000000000000000" pitchFamily="2" charset="0"/>
                  <a:ea typeface="Roboto" panose="02000000000000000000" pitchFamily="2" charset="0"/>
                </a:rPr>
                <a:t>FOR THE US DEPARTMENT OF ENERGY</a:t>
              </a:r>
            </a:p>
          </p:txBody>
        </p:sp>
      </p:grpSp>
      <p:pic>
        <p:nvPicPr>
          <p:cNvPr id="13" name="Graphic 12">
            <a:extLst>
              <a:ext uri="{FF2B5EF4-FFF2-40B4-BE49-F238E27FC236}">
                <a16:creationId xmlns:a16="http://schemas.microsoft.com/office/drawing/2014/main" id="{4AFBF41F-83D6-165F-2E1E-F7A0643EF9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8828" y="1154844"/>
            <a:ext cx="1780479" cy="428014"/>
          </a:xfrm>
          <a:prstGeom prst="rect">
            <a:avLst/>
          </a:prstGeom>
        </p:spPr>
      </p:pic>
    </p:spTree>
    <p:extLst>
      <p:ext uri="{BB962C8B-B14F-4D97-AF65-F5344CB8AC3E}">
        <p14:creationId xmlns:p14="http://schemas.microsoft.com/office/powerpoint/2010/main" val="263754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umn-bar">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0D17202-A3B2-D3B3-E8D0-092B335C1773}"/>
              </a:ext>
            </a:extLst>
          </p:cNvPr>
          <p:cNvSpPr>
            <a:spLocks noGrp="1"/>
          </p:cNvSpPr>
          <p:nvPr>
            <p:ph sz="half" idx="1" hasCustomPrompt="1"/>
          </p:nvPr>
        </p:nvSpPr>
        <p:spPr>
          <a:xfrm>
            <a:off x="314691" y="1922930"/>
            <a:ext cx="4095943" cy="3805518"/>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800">
                <a:solidFill>
                  <a:schemeClr val="tx1"/>
                </a:solidFill>
              </a:defRPr>
            </a:lvl2pPr>
            <a:lvl3pPr>
              <a:spcBef>
                <a:spcPts val="1200"/>
              </a:spcBef>
              <a:spcAft>
                <a:spcPts val="60"/>
              </a:spcAft>
              <a:defRPr sz="1800">
                <a:solidFill>
                  <a:schemeClr val="tx1"/>
                </a:solidFill>
              </a:defRPr>
            </a:lvl3pPr>
            <a:lvl4pPr>
              <a:spcBef>
                <a:spcPts val="1200"/>
              </a:spcBef>
              <a:spcAft>
                <a:spcPts val="60"/>
              </a:spcAft>
              <a:defRPr sz="1800">
                <a:solidFill>
                  <a:schemeClr val="tx1"/>
                </a:solidFill>
              </a:defRPr>
            </a:lvl4pPr>
            <a:lvl5pPr>
              <a:spcBef>
                <a:spcPts val="1200"/>
              </a:spcBef>
              <a:spcAft>
                <a:spcPts val="60"/>
              </a:spcAft>
              <a:defRPr sz="18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17" name="Content Placeholder 2">
            <a:extLst>
              <a:ext uri="{FF2B5EF4-FFF2-40B4-BE49-F238E27FC236}">
                <a16:creationId xmlns:a16="http://schemas.microsoft.com/office/drawing/2014/main" id="{BC1EEC9D-B9B5-5770-3EDE-26F667F8B3CB}"/>
              </a:ext>
            </a:extLst>
          </p:cNvPr>
          <p:cNvSpPr>
            <a:spLocks noGrp="1"/>
          </p:cNvSpPr>
          <p:nvPr>
            <p:ph sz="half" idx="14" hasCustomPrompt="1"/>
          </p:nvPr>
        </p:nvSpPr>
        <p:spPr>
          <a:xfrm>
            <a:off x="4733368" y="1922930"/>
            <a:ext cx="4095943" cy="3805518"/>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800">
                <a:solidFill>
                  <a:schemeClr val="tx1"/>
                </a:solidFill>
              </a:defRPr>
            </a:lvl2pPr>
            <a:lvl3pPr>
              <a:spcBef>
                <a:spcPts val="1200"/>
              </a:spcBef>
              <a:spcAft>
                <a:spcPts val="60"/>
              </a:spcAft>
              <a:defRPr sz="1800">
                <a:solidFill>
                  <a:schemeClr val="tx1"/>
                </a:solidFill>
              </a:defRPr>
            </a:lvl3pPr>
            <a:lvl4pPr>
              <a:spcBef>
                <a:spcPts val="1200"/>
              </a:spcBef>
              <a:spcAft>
                <a:spcPts val="60"/>
              </a:spcAft>
              <a:defRPr sz="1800">
                <a:solidFill>
                  <a:schemeClr val="tx1"/>
                </a:solidFill>
              </a:defRPr>
            </a:lvl4pPr>
            <a:lvl5pPr>
              <a:spcBef>
                <a:spcPts val="1200"/>
              </a:spcBef>
              <a:spcAft>
                <a:spcPts val="60"/>
              </a:spcAft>
              <a:defRPr sz="1800">
                <a:solidFill>
                  <a:schemeClr val="tx1"/>
                </a:solidFill>
              </a:defRPr>
            </a:lvl5pPr>
          </a:lstStyle>
          <a:p>
            <a:r>
              <a:rPr lang="en-US" dirty="0"/>
              <a:t>Supporting point 1</a:t>
            </a:r>
            <a:br>
              <a:rPr lang="en-US" dirty="0"/>
            </a:br>
            <a:r>
              <a:rPr lang="en-US" dirty="0"/>
              <a:t>Supporting point 2</a:t>
            </a:r>
            <a:br>
              <a:rPr lang="en-US" dirty="0"/>
            </a:br>
            <a:r>
              <a:rPr lang="en-US" dirty="0"/>
              <a:t>Supporting point 3</a:t>
            </a:r>
          </a:p>
        </p:txBody>
      </p:sp>
      <p:sp>
        <p:nvSpPr>
          <p:cNvPr id="2" name="Title Placeholder 1">
            <a:extLst>
              <a:ext uri="{FF2B5EF4-FFF2-40B4-BE49-F238E27FC236}">
                <a16:creationId xmlns:a16="http://schemas.microsoft.com/office/drawing/2014/main" id="{33A48DEC-DD8E-1A09-E3AE-DDD551AC1EAA}"/>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3" name="Text Placeholder 212">
            <a:extLst>
              <a:ext uri="{FF2B5EF4-FFF2-40B4-BE49-F238E27FC236}">
                <a16:creationId xmlns:a16="http://schemas.microsoft.com/office/drawing/2014/main" id="{AABE482A-D408-53A6-A1BE-5F96444AAF52}"/>
              </a:ext>
            </a:extLst>
          </p:cNvPr>
          <p:cNvSpPr>
            <a:spLocks noGrp="1"/>
          </p:cNvSpPr>
          <p:nvPr>
            <p:ph type="body" sz="quarter" idx="13"/>
          </p:nvPr>
        </p:nvSpPr>
        <p:spPr>
          <a:xfrm>
            <a:off x="314691" y="1408114"/>
            <a:ext cx="4095942"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Click to edit Master text styles</a:t>
            </a:r>
          </a:p>
        </p:txBody>
      </p:sp>
      <p:sp>
        <p:nvSpPr>
          <p:cNvPr id="4" name="Text Placeholder 212">
            <a:extLst>
              <a:ext uri="{FF2B5EF4-FFF2-40B4-BE49-F238E27FC236}">
                <a16:creationId xmlns:a16="http://schemas.microsoft.com/office/drawing/2014/main" id="{75A4E52B-B16E-2851-B97C-CEE6E6BFBB8C}"/>
              </a:ext>
            </a:extLst>
          </p:cNvPr>
          <p:cNvSpPr>
            <a:spLocks noGrp="1"/>
          </p:cNvSpPr>
          <p:nvPr>
            <p:ph type="body" sz="quarter" idx="15"/>
          </p:nvPr>
        </p:nvSpPr>
        <p:spPr>
          <a:xfrm>
            <a:off x="4733368" y="1408114"/>
            <a:ext cx="4095941"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91594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olumn-bar">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84BD47C-7A07-DCE8-F59E-5EB71628A5E4}"/>
              </a:ext>
            </a:extLst>
          </p:cNvPr>
          <p:cNvSpPr>
            <a:spLocks noGrp="1"/>
          </p:cNvSpPr>
          <p:nvPr>
            <p:ph sz="half" idx="20" hasCustomPrompt="1"/>
          </p:nvPr>
        </p:nvSpPr>
        <p:spPr>
          <a:xfrm>
            <a:off x="287529" y="1949824"/>
            <a:ext cx="2679192"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19" name="Content Placeholder 2">
            <a:extLst>
              <a:ext uri="{FF2B5EF4-FFF2-40B4-BE49-F238E27FC236}">
                <a16:creationId xmlns:a16="http://schemas.microsoft.com/office/drawing/2014/main" id="{D2FD97E7-1BEE-6E0B-D154-1FCCD4CF971C}"/>
              </a:ext>
            </a:extLst>
          </p:cNvPr>
          <p:cNvSpPr>
            <a:spLocks noGrp="1"/>
          </p:cNvSpPr>
          <p:nvPr>
            <p:ph sz="half" idx="22" hasCustomPrompt="1"/>
          </p:nvPr>
        </p:nvSpPr>
        <p:spPr>
          <a:xfrm>
            <a:off x="3201168" y="1949824"/>
            <a:ext cx="2679192"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28" name="Content Placeholder 2">
            <a:extLst>
              <a:ext uri="{FF2B5EF4-FFF2-40B4-BE49-F238E27FC236}">
                <a16:creationId xmlns:a16="http://schemas.microsoft.com/office/drawing/2014/main" id="{6E1F8815-2CE9-EACD-8FE8-9D8FD946B012}"/>
              </a:ext>
            </a:extLst>
          </p:cNvPr>
          <p:cNvSpPr>
            <a:spLocks noGrp="1"/>
          </p:cNvSpPr>
          <p:nvPr>
            <p:ph sz="half" idx="24" hasCustomPrompt="1"/>
          </p:nvPr>
        </p:nvSpPr>
        <p:spPr>
          <a:xfrm>
            <a:off x="6109784" y="1949824"/>
            <a:ext cx="2679192"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6" name="Title Placeholder 1">
            <a:extLst>
              <a:ext uri="{FF2B5EF4-FFF2-40B4-BE49-F238E27FC236}">
                <a16:creationId xmlns:a16="http://schemas.microsoft.com/office/drawing/2014/main" id="{5A2C531A-9FF5-1423-1E8A-F7EE9AFF53F3}"/>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2" name="Text Placeholder 212">
            <a:extLst>
              <a:ext uri="{FF2B5EF4-FFF2-40B4-BE49-F238E27FC236}">
                <a16:creationId xmlns:a16="http://schemas.microsoft.com/office/drawing/2014/main" id="{53B00DCA-ADAF-888C-959A-7AA8F28DF137}"/>
              </a:ext>
            </a:extLst>
          </p:cNvPr>
          <p:cNvSpPr>
            <a:spLocks noGrp="1"/>
          </p:cNvSpPr>
          <p:nvPr>
            <p:ph type="body" sz="quarter" idx="16" hasCustomPrompt="1"/>
          </p:nvPr>
        </p:nvSpPr>
        <p:spPr>
          <a:xfrm>
            <a:off x="288588" y="1394667"/>
            <a:ext cx="2678133"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
        <p:nvSpPr>
          <p:cNvPr id="3" name="Text Placeholder 212">
            <a:extLst>
              <a:ext uri="{FF2B5EF4-FFF2-40B4-BE49-F238E27FC236}">
                <a16:creationId xmlns:a16="http://schemas.microsoft.com/office/drawing/2014/main" id="{48743ABF-2C3F-1F43-FB64-232DB815FBC7}"/>
              </a:ext>
            </a:extLst>
          </p:cNvPr>
          <p:cNvSpPr>
            <a:spLocks noGrp="1"/>
          </p:cNvSpPr>
          <p:nvPr>
            <p:ph type="body" sz="quarter" idx="21" hasCustomPrompt="1"/>
          </p:nvPr>
        </p:nvSpPr>
        <p:spPr>
          <a:xfrm>
            <a:off x="3202227" y="1394667"/>
            <a:ext cx="267813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
        <p:nvSpPr>
          <p:cNvPr id="4" name="Text Placeholder 212">
            <a:extLst>
              <a:ext uri="{FF2B5EF4-FFF2-40B4-BE49-F238E27FC236}">
                <a16:creationId xmlns:a16="http://schemas.microsoft.com/office/drawing/2014/main" id="{04E29313-909B-6733-B8DF-C2441470BD45}"/>
              </a:ext>
            </a:extLst>
          </p:cNvPr>
          <p:cNvSpPr>
            <a:spLocks noGrp="1"/>
          </p:cNvSpPr>
          <p:nvPr>
            <p:ph type="body" sz="quarter" idx="23" hasCustomPrompt="1"/>
          </p:nvPr>
        </p:nvSpPr>
        <p:spPr>
          <a:xfrm>
            <a:off x="6110843" y="1394667"/>
            <a:ext cx="2678133"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Tree>
    <p:extLst>
      <p:ext uri="{BB962C8B-B14F-4D97-AF65-F5344CB8AC3E}">
        <p14:creationId xmlns:p14="http://schemas.microsoft.com/office/powerpoint/2010/main" val="565313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column image">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5" name="Picture Placeholder 360">
            <a:extLst>
              <a:ext uri="{FF2B5EF4-FFF2-40B4-BE49-F238E27FC236}">
                <a16:creationId xmlns:a16="http://schemas.microsoft.com/office/drawing/2014/main" id="{11E98F24-2146-3DD1-0E0D-417FB393368E}"/>
              </a:ext>
            </a:extLst>
          </p:cNvPr>
          <p:cNvSpPr>
            <a:spLocks noGrp="1"/>
          </p:cNvSpPr>
          <p:nvPr>
            <p:ph type="pic" sz="quarter" idx="12"/>
          </p:nvPr>
        </p:nvSpPr>
        <p:spPr>
          <a:xfrm>
            <a:off x="919187" y="1709439"/>
            <a:ext cx="2226938" cy="2226938"/>
          </a:xfrm>
          <a:solidFill>
            <a:schemeClr val="bg2"/>
          </a:solidFill>
        </p:spPr>
        <p:txBody>
          <a:bodyPr/>
          <a:lstStyle/>
          <a:p>
            <a:r>
              <a:rPr lang="en-US"/>
              <a:t>Click icon to add picture</a:t>
            </a:r>
            <a:endParaRPr lang="en-US" dirty="0"/>
          </a:p>
        </p:txBody>
      </p:sp>
      <p:sp>
        <p:nvSpPr>
          <p:cNvPr id="6" name="Text Placeholder 364">
            <a:extLst>
              <a:ext uri="{FF2B5EF4-FFF2-40B4-BE49-F238E27FC236}">
                <a16:creationId xmlns:a16="http://schemas.microsoft.com/office/drawing/2014/main" id="{F709CC15-283C-B9C3-A9E2-9A017443FFE2}"/>
              </a:ext>
            </a:extLst>
          </p:cNvPr>
          <p:cNvSpPr>
            <a:spLocks noGrp="1"/>
          </p:cNvSpPr>
          <p:nvPr>
            <p:ph type="body" sz="quarter" idx="15" hasCustomPrompt="1"/>
          </p:nvPr>
        </p:nvSpPr>
        <p:spPr>
          <a:xfrm>
            <a:off x="918517" y="4270636"/>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0" name="Title Placeholder 1">
            <a:extLst>
              <a:ext uri="{FF2B5EF4-FFF2-40B4-BE49-F238E27FC236}">
                <a16:creationId xmlns:a16="http://schemas.microsoft.com/office/drawing/2014/main" id="{67847F79-89C7-7DD9-D267-390D32445680}"/>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sp>
        <p:nvSpPr>
          <p:cNvPr id="12" name="Picture Placeholder 360">
            <a:extLst>
              <a:ext uri="{FF2B5EF4-FFF2-40B4-BE49-F238E27FC236}">
                <a16:creationId xmlns:a16="http://schemas.microsoft.com/office/drawing/2014/main" id="{B9D6E998-8955-D930-69D8-EB9C10057C97}"/>
              </a:ext>
            </a:extLst>
          </p:cNvPr>
          <p:cNvSpPr>
            <a:spLocks noGrp="1"/>
          </p:cNvSpPr>
          <p:nvPr>
            <p:ph type="pic" sz="quarter" idx="19"/>
          </p:nvPr>
        </p:nvSpPr>
        <p:spPr>
          <a:xfrm>
            <a:off x="3458531" y="1709439"/>
            <a:ext cx="2226938" cy="2226938"/>
          </a:xfrm>
          <a:solidFill>
            <a:schemeClr val="bg2"/>
          </a:solidFill>
        </p:spPr>
        <p:txBody>
          <a:bodyPr/>
          <a:lstStyle/>
          <a:p>
            <a:r>
              <a:rPr lang="en-US"/>
              <a:t>Click icon to add picture</a:t>
            </a:r>
            <a:endParaRPr lang="en-US" dirty="0"/>
          </a:p>
        </p:txBody>
      </p:sp>
      <p:sp>
        <p:nvSpPr>
          <p:cNvPr id="13" name="Text Placeholder 364">
            <a:extLst>
              <a:ext uri="{FF2B5EF4-FFF2-40B4-BE49-F238E27FC236}">
                <a16:creationId xmlns:a16="http://schemas.microsoft.com/office/drawing/2014/main" id="{E9D430B1-4668-B307-7AC0-98DB90AACC08}"/>
              </a:ext>
            </a:extLst>
          </p:cNvPr>
          <p:cNvSpPr>
            <a:spLocks noGrp="1"/>
          </p:cNvSpPr>
          <p:nvPr>
            <p:ph type="body" sz="quarter" idx="20" hasCustomPrompt="1"/>
          </p:nvPr>
        </p:nvSpPr>
        <p:spPr>
          <a:xfrm>
            <a:off x="3458531" y="4270636"/>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4" name="Picture Placeholder 360">
            <a:extLst>
              <a:ext uri="{FF2B5EF4-FFF2-40B4-BE49-F238E27FC236}">
                <a16:creationId xmlns:a16="http://schemas.microsoft.com/office/drawing/2014/main" id="{FE8200DB-79FB-1140-CE1F-30AAF3A479FF}"/>
              </a:ext>
            </a:extLst>
          </p:cNvPr>
          <p:cNvSpPr>
            <a:spLocks noGrp="1"/>
          </p:cNvSpPr>
          <p:nvPr>
            <p:ph type="pic" sz="quarter" idx="22"/>
          </p:nvPr>
        </p:nvSpPr>
        <p:spPr>
          <a:xfrm>
            <a:off x="5997875" y="1709439"/>
            <a:ext cx="2226938" cy="2226938"/>
          </a:xfrm>
          <a:solidFill>
            <a:schemeClr val="bg2"/>
          </a:solidFill>
        </p:spPr>
        <p:txBody>
          <a:bodyPr/>
          <a:lstStyle/>
          <a:p>
            <a:r>
              <a:rPr lang="en-US"/>
              <a:t>Click icon to add picture</a:t>
            </a:r>
            <a:endParaRPr lang="en-US" dirty="0"/>
          </a:p>
        </p:txBody>
      </p:sp>
      <p:sp>
        <p:nvSpPr>
          <p:cNvPr id="15" name="Text Placeholder 364">
            <a:extLst>
              <a:ext uri="{FF2B5EF4-FFF2-40B4-BE49-F238E27FC236}">
                <a16:creationId xmlns:a16="http://schemas.microsoft.com/office/drawing/2014/main" id="{2654E6A0-668B-5D01-898A-84C21BECB3E5}"/>
              </a:ext>
            </a:extLst>
          </p:cNvPr>
          <p:cNvSpPr>
            <a:spLocks noGrp="1"/>
          </p:cNvSpPr>
          <p:nvPr>
            <p:ph type="body" sz="quarter" idx="23" hasCustomPrompt="1"/>
          </p:nvPr>
        </p:nvSpPr>
        <p:spPr>
          <a:xfrm>
            <a:off x="5997875" y="4270636"/>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pic>
        <p:nvPicPr>
          <p:cNvPr id="3" name="Graphic 2">
            <a:extLst>
              <a:ext uri="{FF2B5EF4-FFF2-40B4-BE49-F238E27FC236}">
                <a16:creationId xmlns:a16="http://schemas.microsoft.com/office/drawing/2014/main" id="{3B2766DA-7FC8-B21E-23F8-8B33EE629A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384650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column-bar">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84BD47C-7A07-DCE8-F59E-5EB71628A5E4}"/>
              </a:ext>
            </a:extLst>
          </p:cNvPr>
          <p:cNvSpPr>
            <a:spLocks noGrp="1"/>
          </p:cNvSpPr>
          <p:nvPr>
            <p:ph sz="half" idx="20" hasCustomPrompt="1"/>
          </p:nvPr>
        </p:nvSpPr>
        <p:spPr>
          <a:xfrm>
            <a:off x="274351" y="1949824"/>
            <a:ext cx="1944414"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19" name="Content Placeholder 2">
            <a:extLst>
              <a:ext uri="{FF2B5EF4-FFF2-40B4-BE49-F238E27FC236}">
                <a16:creationId xmlns:a16="http://schemas.microsoft.com/office/drawing/2014/main" id="{D2FD97E7-1BEE-6E0B-D154-1FCCD4CF971C}"/>
              </a:ext>
            </a:extLst>
          </p:cNvPr>
          <p:cNvSpPr>
            <a:spLocks noGrp="1"/>
          </p:cNvSpPr>
          <p:nvPr>
            <p:ph sz="half" idx="22" hasCustomPrompt="1"/>
          </p:nvPr>
        </p:nvSpPr>
        <p:spPr>
          <a:xfrm>
            <a:off x="2466222" y="1949824"/>
            <a:ext cx="1944414"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28" name="Content Placeholder 2">
            <a:extLst>
              <a:ext uri="{FF2B5EF4-FFF2-40B4-BE49-F238E27FC236}">
                <a16:creationId xmlns:a16="http://schemas.microsoft.com/office/drawing/2014/main" id="{6E1F8815-2CE9-EACD-8FE8-9D8FD946B012}"/>
              </a:ext>
            </a:extLst>
          </p:cNvPr>
          <p:cNvSpPr>
            <a:spLocks noGrp="1"/>
          </p:cNvSpPr>
          <p:nvPr>
            <p:ph sz="half" idx="24" hasCustomPrompt="1"/>
          </p:nvPr>
        </p:nvSpPr>
        <p:spPr>
          <a:xfrm>
            <a:off x="4688577" y="1949824"/>
            <a:ext cx="1944414"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31" name="Content Placeholder 2">
            <a:extLst>
              <a:ext uri="{FF2B5EF4-FFF2-40B4-BE49-F238E27FC236}">
                <a16:creationId xmlns:a16="http://schemas.microsoft.com/office/drawing/2014/main" id="{2689AA71-63F6-D334-DD61-AF2D1873E50E}"/>
              </a:ext>
            </a:extLst>
          </p:cNvPr>
          <p:cNvSpPr>
            <a:spLocks noGrp="1"/>
          </p:cNvSpPr>
          <p:nvPr>
            <p:ph sz="half" idx="26" hasCustomPrompt="1"/>
          </p:nvPr>
        </p:nvSpPr>
        <p:spPr>
          <a:xfrm>
            <a:off x="6880448" y="1949824"/>
            <a:ext cx="1944414" cy="3617259"/>
          </a:xfrm>
        </p:spPr>
        <p:txBody>
          <a:bodyPr lIns="182880" tIns="91440" rIns="91440" bIns="91440">
            <a:noAutofit/>
          </a:bodyPr>
          <a:lstStyle>
            <a:lvl1pPr marL="0" indent="0">
              <a:spcBef>
                <a:spcPts val="1200"/>
              </a:spcBef>
              <a:spcAft>
                <a:spcPts val="60"/>
              </a:spcAft>
              <a:buNone/>
              <a:defRPr sz="1600">
                <a:solidFill>
                  <a:schemeClr val="tx1"/>
                </a:solidFill>
              </a:defRPr>
            </a:lvl1pPr>
            <a:lvl2pPr>
              <a:spcBef>
                <a:spcPts val="1200"/>
              </a:spcBef>
              <a:spcAft>
                <a:spcPts val="60"/>
              </a:spcAft>
              <a:defRPr sz="1600">
                <a:solidFill>
                  <a:schemeClr val="tx1"/>
                </a:solidFill>
              </a:defRPr>
            </a:lvl2pPr>
            <a:lvl3pPr>
              <a:spcBef>
                <a:spcPts val="1200"/>
              </a:spcBef>
              <a:spcAft>
                <a:spcPts val="60"/>
              </a:spcAft>
              <a:defRPr sz="1600">
                <a:solidFill>
                  <a:schemeClr val="tx1"/>
                </a:solidFill>
              </a:defRPr>
            </a:lvl3pPr>
            <a:lvl4pPr>
              <a:spcBef>
                <a:spcPts val="1200"/>
              </a:spcBef>
              <a:spcAft>
                <a:spcPts val="60"/>
              </a:spcAft>
              <a:defRPr sz="1600">
                <a:solidFill>
                  <a:schemeClr val="tx1"/>
                </a:solidFill>
              </a:defRPr>
            </a:lvl4pPr>
            <a:lvl5pPr>
              <a:spcBef>
                <a:spcPts val="1200"/>
              </a:spcBef>
              <a:spcAft>
                <a:spcPts val="60"/>
              </a:spcAft>
              <a:defRPr sz="1600"/>
            </a:lvl5pPr>
          </a:lstStyle>
          <a:p>
            <a:r>
              <a:rPr lang="en-US" dirty="0"/>
              <a:t>Supporting point 1</a:t>
            </a:r>
            <a:br>
              <a:rPr lang="en-US" dirty="0"/>
            </a:br>
            <a:r>
              <a:rPr lang="en-US" dirty="0"/>
              <a:t>Supporting point 2</a:t>
            </a:r>
            <a:br>
              <a:rPr lang="en-US" dirty="0"/>
            </a:br>
            <a:r>
              <a:rPr lang="en-US" dirty="0"/>
              <a:t>Supporting point 3</a:t>
            </a:r>
          </a:p>
        </p:txBody>
      </p:sp>
      <p:sp>
        <p:nvSpPr>
          <p:cNvPr id="6" name="Title Placeholder 1">
            <a:extLst>
              <a:ext uri="{FF2B5EF4-FFF2-40B4-BE49-F238E27FC236}">
                <a16:creationId xmlns:a16="http://schemas.microsoft.com/office/drawing/2014/main" id="{5A2C531A-9FF5-1423-1E8A-F7EE9AFF53F3}"/>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2" name="Text Placeholder 212">
            <a:extLst>
              <a:ext uri="{FF2B5EF4-FFF2-40B4-BE49-F238E27FC236}">
                <a16:creationId xmlns:a16="http://schemas.microsoft.com/office/drawing/2014/main" id="{6F1492F6-0C9E-B1EF-F1E5-0A96FE79A0E8}"/>
              </a:ext>
            </a:extLst>
          </p:cNvPr>
          <p:cNvSpPr>
            <a:spLocks noGrp="1"/>
          </p:cNvSpPr>
          <p:nvPr>
            <p:ph type="body" sz="quarter" idx="16" hasCustomPrompt="1"/>
          </p:nvPr>
        </p:nvSpPr>
        <p:spPr>
          <a:xfrm>
            <a:off x="274351" y="1394667"/>
            <a:ext cx="1970690" cy="433965"/>
          </a:xfrm>
          <a:solidFill>
            <a:schemeClr val="tx2"/>
          </a:solidFill>
        </p:spPr>
        <p:txBody>
          <a:bodyPr wrap="square" lIns="182880" tIns="91440" rIns="91440" bIns="91440">
            <a:sp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
        <p:nvSpPr>
          <p:cNvPr id="3" name="Text Placeholder 212">
            <a:extLst>
              <a:ext uri="{FF2B5EF4-FFF2-40B4-BE49-F238E27FC236}">
                <a16:creationId xmlns:a16="http://schemas.microsoft.com/office/drawing/2014/main" id="{DC8807B3-E4E3-D809-68E1-3E15C263CBF5}"/>
              </a:ext>
            </a:extLst>
          </p:cNvPr>
          <p:cNvSpPr>
            <a:spLocks noGrp="1"/>
          </p:cNvSpPr>
          <p:nvPr>
            <p:ph type="body" sz="quarter" idx="21" hasCustomPrompt="1"/>
          </p:nvPr>
        </p:nvSpPr>
        <p:spPr>
          <a:xfrm>
            <a:off x="2466222" y="1394667"/>
            <a:ext cx="197069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
        <p:nvSpPr>
          <p:cNvPr id="4" name="Text Placeholder 212">
            <a:extLst>
              <a:ext uri="{FF2B5EF4-FFF2-40B4-BE49-F238E27FC236}">
                <a16:creationId xmlns:a16="http://schemas.microsoft.com/office/drawing/2014/main" id="{23522A5A-57E5-AD5B-27F5-234026D61469}"/>
              </a:ext>
            </a:extLst>
          </p:cNvPr>
          <p:cNvSpPr>
            <a:spLocks noGrp="1"/>
          </p:cNvSpPr>
          <p:nvPr>
            <p:ph type="body" sz="quarter" idx="23" hasCustomPrompt="1"/>
          </p:nvPr>
        </p:nvSpPr>
        <p:spPr>
          <a:xfrm>
            <a:off x="4688577" y="1394667"/>
            <a:ext cx="197069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
        <p:nvSpPr>
          <p:cNvPr id="7" name="Text Placeholder 212">
            <a:extLst>
              <a:ext uri="{FF2B5EF4-FFF2-40B4-BE49-F238E27FC236}">
                <a16:creationId xmlns:a16="http://schemas.microsoft.com/office/drawing/2014/main" id="{FC1B63B1-8A69-AAB4-6864-B8EBDA5A49CA}"/>
              </a:ext>
            </a:extLst>
          </p:cNvPr>
          <p:cNvSpPr>
            <a:spLocks noGrp="1"/>
          </p:cNvSpPr>
          <p:nvPr>
            <p:ph type="body" sz="quarter" idx="25" hasCustomPrompt="1"/>
          </p:nvPr>
        </p:nvSpPr>
        <p:spPr>
          <a:xfrm>
            <a:off x="6880448" y="1394667"/>
            <a:ext cx="1970690" cy="433965"/>
          </a:xfrm>
          <a:solidFill>
            <a:schemeClr val="tx2"/>
          </a:solidFill>
        </p:spPr>
        <p:txBody>
          <a:bodyPr wrap="square" lIns="182880" tIns="91440" rIns="91440" bIns="91440">
            <a:noAutofit/>
          </a:bodyPr>
          <a:lstStyle>
            <a:lvl1pPr marL="0" indent="0">
              <a:buNone/>
              <a:defRPr sz="1800" b="1">
                <a:solidFill>
                  <a:schemeClr val="bg1"/>
                </a:solidFill>
              </a:defRPr>
            </a:lvl1pPr>
            <a:lvl2pPr marL="457200" indent="0">
              <a:buNone/>
              <a:defRPr sz="1800" b="1">
                <a:solidFill>
                  <a:schemeClr val="bg1"/>
                </a:solidFill>
              </a:defRPr>
            </a:lvl2pPr>
            <a:lvl3pPr marL="914400" indent="0">
              <a:buNone/>
              <a:defRPr sz="1800" b="1">
                <a:solidFill>
                  <a:schemeClr val="bg1"/>
                </a:solidFill>
              </a:defRPr>
            </a:lvl3pPr>
            <a:lvl4pPr marL="1371600" indent="0">
              <a:buNone/>
              <a:defRPr sz="1800" b="1">
                <a:solidFill>
                  <a:schemeClr val="bg1"/>
                </a:solidFill>
              </a:defRPr>
            </a:lvl4pPr>
            <a:lvl5pPr marL="1828800" indent="0">
              <a:buNone/>
              <a:defRPr sz="1800" b="1">
                <a:solidFill>
                  <a:schemeClr val="bg1"/>
                </a:solidFill>
              </a:defRPr>
            </a:lvl5pPr>
          </a:lstStyle>
          <a:p>
            <a:pPr lvl="0"/>
            <a:r>
              <a:rPr lang="en-US" dirty="0"/>
              <a:t>Support point</a:t>
            </a:r>
          </a:p>
        </p:txBody>
      </p:sp>
    </p:spTree>
    <p:extLst>
      <p:ext uri="{BB962C8B-B14F-4D97-AF65-F5344CB8AC3E}">
        <p14:creationId xmlns:p14="http://schemas.microsoft.com/office/powerpoint/2010/main" val="1804028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Supporting points">
    <p:spTree>
      <p:nvGrpSpPr>
        <p:cNvPr id="1" name=""/>
        <p:cNvGrpSpPr/>
        <p:nvPr/>
      </p:nvGrpSpPr>
      <p:grpSpPr>
        <a:xfrm>
          <a:off x="0" y="0"/>
          <a:ext cx="0" cy="0"/>
          <a:chOff x="0" y="0"/>
          <a:chExt cx="0" cy="0"/>
        </a:xfrm>
      </p:grpSpPr>
      <p:sp>
        <p:nvSpPr>
          <p:cNvPr id="7" name="Picture Placeholder 360">
            <a:extLst>
              <a:ext uri="{FF2B5EF4-FFF2-40B4-BE49-F238E27FC236}">
                <a16:creationId xmlns:a16="http://schemas.microsoft.com/office/drawing/2014/main" id="{3677C5AF-BCCF-8DF9-E2D0-B079FE25F6D6}"/>
              </a:ext>
            </a:extLst>
          </p:cNvPr>
          <p:cNvSpPr>
            <a:spLocks noGrp="1"/>
          </p:cNvSpPr>
          <p:nvPr>
            <p:ph type="pic" sz="quarter" idx="12"/>
          </p:nvPr>
        </p:nvSpPr>
        <p:spPr>
          <a:xfrm>
            <a:off x="2466522" y="1893982"/>
            <a:ext cx="1815546" cy="1535018"/>
          </a:xfrm>
          <a:solidFill>
            <a:schemeClr val="bg2"/>
          </a:solidFill>
        </p:spPr>
        <p:txBody>
          <a:bodyPr/>
          <a:lstStyle/>
          <a:p>
            <a:r>
              <a:rPr lang="en-US"/>
              <a:t>Click icon to add picture</a:t>
            </a:r>
            <a:endParaRPr lang="en-US" dirty="0"/>
          </a:p>
        </p:txBody>
      </p:sp>
      <p:sp>
        <p:nvSpPr>
          <p:cNvPr id="16" name="Picture Placeholder 360">
            <a:extLst>
              <a:ext uri="{FF2B5EF4-FFF2-40B4-BE49-F238E27FC236}">
                <a16:creationId xmlns:a16="http://schemas.microsoft.com/office/drawing/2014/main" id="{C4A49C3E-9690-EA0A-84C1-3466331033CB}"/>
              </a:ext>
            </a:extLst>
          </p:cNvPr>
          <p:cNvSpPr>
            <a:spLocks noGrp="1"/>
          </p:cNvSpPr>
          <p:nvPr>
            <p:ph type="pic" sz="quarter" idx="17"/>
          </p:nvPr>
        </p:nvSpPr>
        <p:spPr>
          <a:xfrm>
            <a:off x="6477244" y="1893982"/>
            <a:ext cx="1815546" cy="1535018"/>
          </a:xfrm>
          <a:solidFill>
            <a:schemeClr val="bg2"/>
          </a:solidFill>
        </p:spPr>
        <p:txBody>
          <a:bodyPr/>
          <a:lstStyle/>
          <a:p>
            <a:r>
              <a:rPr lang="en-US"/>
              <a:t>Click icon to add picture</a:t>
            </a:r>
            <a:endParaRPr lang="en-US" dirty="0"/>
          </a:p>
        </p:txBody>
      </p:sp>
      <p:sp>
        <p:nvSpPr>
          <p:cNvPr id="19" name="Picture Placeholder 360">
            <a:extLst>
              <a:ext uri="{FF2B5EF4-FFF2-40B4-BE49-F238E27FC236}">
                <a16:creationId xmlns:a16="http://schemas.microsoft.com/office/drawing/2014/main" id="{39846838-2F8E-932C-EF3F-052B8A870579}"/>
              </a:ext>
            </a:extLst>
          </p:cNvPr>
          <p:cNvSpPr>
            <a:spLocks noGrp="1"/>
          </p:cNvSpPr>
          <p:nvPr>
            <p:ph type="pic" sz="quarter" idx="19"/>
          </p:nvPr>
        </p:nvSpPr>
        <p:spPr>
          <a:xfrm>
            <a:off x="2466522" y="3785972"/>
            <a:ext cx="1815546" cy="1535018"/>
          </a:xfrm>
          <a:solidFill>
            <a:schemeClr val="bg2"/>
          </a:solidFill>
        </p:spPr>
        <p:txBody>
          <a:bodyPr/>
          <a:lstStyle/>
          <a:p>
            <a:r>
              <a:rPr lang="en-US"/>
              <a:t>Click icon to add picture</a:t>
            </a:r>
            <a:endParaRPr lang="en-US" dirty="0"/>
          </a:p>
        </p:txBody>
      </p:sp>
      <p:sp>
        <p:nvSpPr>
          <p:cNvPr id="22" name="Picture Placeholder 360">
            <a:extLst>
              <a:ext uri="{FF2B5EF4-FFF2-40B4-BE49-F238E27FC236}">
                <a16:creationId xmlns:a16="http://schemas.microsoft.com/office/drawing/2014/main" id="{6EE7BEF8-623D-9330-8A42-5CF5327ED64E}"/>
              </a:ext>
            </a:extLst>
          </p:cNvPr>
          <p:cNvSpPr>
            <a:spLocks noGrp="1"/>
          </p:cNvSpPr>
          <p:nvPr>
            <p:ph type="pic" sz="quarter" idx="21"/>
          </p:nvPr>
        </p:nvSpPr>
        <p:spPr>
          <a:xfrm>
            <a:off x="6477244" y="3785972"/>
            <a:ext cx="1815546" cy="1535018"/>
          </a:xfrm>
          <a:solidFill>
            <a:schemeClr val="bg2"/>
          </a:solidFill>
        </p:spPr>
        <p:txBody>
          <a:bodyPr/>
          <a:lstStyle/>
          <a:p>
            <a:r>
              <a:rPr lang="en-US"/>
              <a:t>Click icon to add picture</a:t>
            </a:r>
            <a:endParaRPr lang="en-US" dirty="0"/>
          </a:p>
        </p:txBody>
      </p:sp>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3" name="Text Placeholder 22">
            <a:extLst>
              <a:ext uri="{FF2B5EF4-FFF2-40B4-BE49-F238E27FC236}">
                <a16:creationId xmlns:a16="http://schemas.microsoft.com/office/drawing/2014/main" id="{63BB0191-D3A2-E817-02FA-8979C4792158}"/>
              </a:ext>
            </a:extLst>
          </p:cNvPr>
          <p:cNvSpPr>
            <a:spLocks noGrp="1"/>
          </p:cNvSpPr>
          <p:nvPr>
            <p:ph type="body" sz="quarter" idx="16" hasCustomPrompt="1"/>
          </p:nvPr>
        </p:nvSpPr>
        <p:spPr>
          <a:xfrm>
            <a:off x="626803" y="1893982"/>
            <a:ext cx="1813708" cy="1549728"/>
          </a:xfrm>
          <a:solidFill>
            <a:schemeClr val="tx2"/>
          </a:solidFill>
        </p:spPr>
        <p:txBody>
          <a:bodyPr lIns="182880" tIns="182880" rIns="91440">
            <a:noAutofit/>
          </a:bodyPr>
          <a:lstStyle>
            <a:lvl1pPr marL="0" indent="0">
              <a:buNone/>
              <a:defRPr sz="1800" b="1">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4" name="Text Placeholder 22">
            <a:extLst>
              <a:ext uri="{FF2B5EF4-FFF2-40B4-BE49-F238E27FC236}">
                <a16:creationId xmlns:a16="http://schemas.microsoft.com/office/drawing/2014/main" id="{EBBA385B-82A3-EAB8-2E43-FCAC9ADFADEB}"/>
              </a:ext>
            </a:extLst>
          </p:cNvPr>
          <p:cNvSpPr>
            <a:spLocks noGrp="1"/>
          </p:cNvSpPr>
          <p:nvPr>
            <p:ph type="body" sz="quarter" idx="18" hasCustomPrompt="1"/>
          </p:nvPr>
        </p:nvSpPr>
        <p:spPr>
          <a:xfrm>
            <a:off x="4637525" y="1893982"/>
            <a:ext cx="1813708" cy="1549728"/>
          </a:xfrm>
          <a:solidFill>
            <a:schemeClr val="tx1"/>
          </a:solidFill>
        </p:spPr>
        <p:txBody>
          <a:bodyPr lIns="182880" tIns="182880" rIns="91440"/>
          <a:lstStyle>
            <a:lvl1pPr marL="0" indent="0">
              <a:buNone/>
              <a:defRPr sz="1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5" name="Text Placeholder 22">
            <a:extLst>
              <a:ext uri="{FF2B5EF4-FFF2-40B4-BE49-F238E27FC236}">
                <a16:creationId xmlns:a16="http://schemas.microsoft.com/office/drawing/2014/main" id="{8A6F9416-7865-126B-9CA9-A5F69D6BFE1D}"/>
              </a:ext>
            </a:extLst>
          </p:cNvPr>
          <p:cNvSpPr>
            <a:spLocks noGrp="1"/>
          </p:cNvSpPr>
          <p:nvPr>
            <p:ph type="body" sz="quarter" idx="20" hasCustomPrompt="1"/>
          </p:nvPr>
        </p:nvSpPr>
        <p:spPr>
          <a:xfrm>
            <a:off x="626803" y="3785972"/>
            <a:ext cx="1813708" cy="1549728"/>
          </a:xfrm>
          <a:solidFill>
            <a:schemeClr val="accent3"/>
          </a:solidFill>
        </p:spPr>
        <p:txBody>
          <a:bodyPr lIns="182880" tIns="182880" rIns="91440">
            <a:noAutofit/>
          </a:bodyPr>
          <a:lstStyle>
            <a:lvl1pPr marL="0" indent="0">
              <a:buNone/>
              <a:defRPr sz="1800" b="1">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6" name="Text Placeholder 22">
            <a:extLst>
              <a:ext uri="{FF2B5EF4-FFF2-40B4-BE49-F238E27FC236}">
                <a16:creationId xmlns:a16="http://schemas.microsoft.com/office/drawing/2014/main" id="{A7637EE8-1EE9-510B-47E8-582437204C7B}"/>
              </a:ext>
            </a:extLst>
          </p:cNvPr>
          <p:cNvSpPr>
            <a:spLocks noGrp="1"/>
          </p:cNvSpPr>
          <p:nvPr>
            <p:ph type="body" sz="quarter" idx="22" hasCustomPrompt="1"/>
          </p:nvPr>
        </p:nvSpPr>
        <p:spPr>
          <a:xfrm>
            <a:off x="4637525" y="3785972"/>
            <a:ext cx="1813708" cy="1549728"/>
          </a:xfrm>
          <a:solidFill>
            <a:schemeClr val="accent4"/>
          </a:solidFill>
        </p:spPr>
        <p:txBody>
          <a:bodyPr lIns="182880" tIns="182880" rIns="91440">
            <a:noAutofit/>
          </a:bodyPr>
          <a:lstStyle>
            <a:lvl1pPr marL="0" indent="0">
              <a:buNone/>
              <a:defRPr sz="1800" b="1">
                <a:solidFill>
                  <a:schemeClr val="tx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3113951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Supporting points">
    <p:spTree>
      <p:nvGrpSpPr>
        <p:cNvPr id="1" name=""/>
        <p:cNvGrpSpPr/>
        <p:nvPr/>
      </p:nvGrpSpPr>
      <p:grpSpPr>
        <a:xfrm>
          <a:off x="0" y="0"/>
          <a:ext cx="0" cy="0"/>
          <a:chOff x="0" y="0"/>
          <a:chExt cx="0" cy="0"/>
        </a:xfrm>
      </p:grpSpPr>
      <p:sp>
        <p:nvSpPr>
          <p:cNvPr id="7" name="Picture Placeholder 360">
            <a:extLst>
              <a:ext uri="{FF2B5EF4-FFF2-40B4-BE49-F238E27FC236}">
                <a16:creationId xmlns:a16="http://schemas.microsoft.com/office/drawing/2014/main" id="{3677C5AF-BCCF-8DF9-E2D0-B079FE25F6D6}"/>
              </a:ext>
            </a:extLst>
          </p:cNvPr>
          <p:cNvSpPr>
            <a:spLocks noGrp="1"/>
          </p:cNvSpPr>
          <p:nvPr>
            <p:ph type="pic" sz="quarter" idx="12"/>
          </p:nvPr>
        </p:nvSpPr>
        <p:spPr>
          <a:xfrm>
            <a:off x="333014" y="1538382"/>
            <a:ext cx="2633706" cy="1535018"/>
          </a:xfrm>
          <a:solidFill>
            <a:schemeClr val="bg2"/>
          </a:solidFill>
        </p:spPr>
        <p:txBody>
          <a:bodyPr/>
          <a:lstStyle/>
          <a:p>
            <a:r>
              <a:rPr lang="en-US"/>
              <a:t>Click icon to add picture</a:t>
            </a:r>
            <a:endParaRPr lang="en-US" dirty="0"/>
          </a:p>
        </p:txBody>
      </p:sp>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3" name="Text Placeholder 22">
            <a:extLst>
              <a:ext uri="{FF2B5EF4-FFF2-40B4-BE49-F238E27FC236}">
                <a16:creationId xmlns:a16="http://schemas.microsoft.com/office/drawing/2014/main" id="{63BB0191-D3A2-E817-02FA-8979C4792158}"/>
              </a:ext>
            </a:extLst>
          </p:cNvPr>
          <p:cNvSpPr>
            <a:spLocks noGrp="1"/>
          </p:cNvSpPr>
          <p:nvPr>
            <p:ph type="body" sz="quarter" idx="16" hasCustomPrompt="1"/>
          </p:nvPr>
        </p:nvSpPr>
        <p:spPr>
          <a:xfrm>
            <a:off x="325120" y="3073400"/>
            <a:ext cx="2641600" cy="502920"/>
          </a:xfrm>
          <a:solidFill>
            <a:schemeClr val="tx2"/>
          </a:solidFill>
        </p:spPr>
        <p:txBody>
          <a:bodyPr lIns="182880" tIns="91440" rIns="91440" bIns="91440">
            <a:noAutofit/>
          </a:bodyPr>
          <a:lstStyle>
            <a:lvl1pPr marL="0" indent="0">
              <a:buNone/>
              <a:defRPr sz="1600" b="1">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0" name="Picture Placeholder 360">
            <a:extLst>
              <a:ext uri="{FF2B5EF4-FFF2-40B4-BE49-F238E27FC236}">
                <a16:creationId xmlns:a16="http://schemas.microsoft.com/office/drawing/2014/main" id="{443D03B2-2594-856A-1C49-344B87331D0F}"/>
              </a:ext>
            </a:extLst>
          </p:cNvPr>
          <p:cNvSpPr>
            <a:spLocks noGrp="1"/>
          </p:cNvSpPr>
          <p:nvPr>
            <p:ph type="pic" sz="quarter" idx="17"/>
          </p:nvPr>
        </p:nvSpPr>
        <p:spPr>
          <a:xfrm>
            <a:off x="3259094" y="1538382"/>
            <a:ext cx="2633706" cy="1535018"/>
          </a:xfrm>
          <a:solidFill>
            <a:schemeClr val="bg2"/>
          </a:solidFill>
        </p:spPr>
        <p:txBody>
          <a:bodyPr/>
          <a:lstStyle/>
          <a:p>
            <a:r>
              <a:rPr lang="en-US"/>
              <a:t>Click icon to add picture</a:t>
            </a:r>
            <a:endParaRPr lang="en-US" dirty="0"/>
          </a:p>
        </p:txBody>
      </p:sp>
      <p:sp>
        <p:nvSpPr>
          <p:cNvPr id="11" name="Picture Placeholder 360">
            <a:extLst>
              <a:ext uri="{FF2B5EF4-FFF2-40B4-BE49-F238E27FC236}">
                <a16:creationId xmlns:a16="http://schemas.microsoft.com/office/drawing/2014/main" id="{ECD1FA5F-F153-85C5-0D5E-7CE485DBAFD3}"/>
              </a:ext>
            </a:extLst>
          </p:cNvPr>
          <p:cNvSpPr>
            <a:spLocks noGrp="1"/>
          </p:cNvSpPr>
          <p:nvPr>
            <p:ph type="pic" sz="quarter" idx="18"/>
          </p:nvPr>
        </p:nvSpPr>
        <p:spPr>
          <a:xfrm>
            <a:off x="6185174" y="1538382"/>
            <a:ext cx="2633706" cy="1535018"/>
          </a:xfrm>
          <a:solidFill>
            <a:schemeClr val="bg2"/>
          </a:solidFill>
        </p:spPr>
        <p:txBody>
          <a:bodyPr/>
          <a:lstStyle/>
          <a:p>
            <a:r>
              <a:rPr lang="en-US"/>
              <a:t>Click icon to add picture</a:t>
            </a:r>
            <a:endParaRPr lang="en-US" dirty="0"/>
          </a:p>
        </p:txBody>
      </p:sp>
      <p:sp>
        <p:nvSpPr>
          <p:cNvPr id="12" name="Text Placeholder 22">
            <a:extLst>
              <a:ext uri="{FF2B5EF4-FFF2-40B4-BE49-F238E27FC236}">
                <a16:creationId xmlns:a16="http://schemas.microsoft.com/office/drawing/2014/main" id="{13AFE5B8-36D8-A0BE-A6E3-A33F8762021D}"/>
              </a:ext>
            </a:extLst>
          </p:cNvPr>
          <p:cNvSpPr>
            <a:spLocks noGrp="1"/>
          </p:cNvSpPr>
          <p:nvPr>
            <p:ph type="body" sz="quarter" idx="19" hasCustomPrompt="1"/>
          </p:nvPr>
        </p:nvSpPr>
        <p:spPr>
          <a:xfrm>
            <a:off x="3255147" y="3073400"/>
            <a:ext cx="2641600" cy="502920"/>
          </a:xfrm>
          <a:solidFill>
            <a:schemeClr val="accent3"/>
          </a:solidFill>
        </p:spPr>
        <p:txBody>
          <a:bodyPr lIns="182880" tIns="91440" rIns="91440" bIns="91440">
            <a:noAutofit/>
          </a:bodyPr>
          <a:lstStyle>
            <a:lvl1pPr marL="0" indent="0">
              <a:buNone/>
              <a:defRPr sz="1600" b="1">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3" name="Text Placeholder 22">
            <a:extLst>
              <a:ext uri="{FF2B5EF4-FFF2-40B4-BE49-F238E27FC236}">
                <a16:creationId xmlns:a16="http://schemas.microsoft.com/office/drawing/2014/main" id="{652F7B5A-6110-7B8D-B702-084387D331C1}"/>
              </a:ext>
            </a:extLst>
          </p:cNvPr>
          <p:cNvSpPr>
            <a:spLocks noGrp="1"/>
          </p:cNvSpPr>
          <p:nvPr>
            <p:ph type="body" sz="quarter" idx="20" hasCustomPrompt="1"/>
          </p:nvPr>
        </p:nvSpPr>
        <p:spPr>
          <a:xfrm>
            <a:off x="6185174" y="3073400"/>
            <a:ext cx="2641600" cy="502920"/>
          </a:xfrm>
          <a:solidFill>
            <a:schemeClr val="accent6"/>
          </a:solidFill>
        </p:spPr>
        <p:txBody>
          <a:bodyPr lIns="182880" tIns="91440" rIns="91440" bIns="91440">
            <a:noAutofit/>
          </a:bodyPr>
          <a:lstStyle>
            <a:lvl1pPr marL="0" indent="0">
              <a:buNone/>
              <a:defRPr sz="1600" b="1">
                <a:solidFill>
                  <a:schemeClr val="tx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4" name="Picture Placeholder 360">
            <a:extLst>
              <a:ext uri="{FF2B5EF4-FFF2-40B4-BE49-F238E27FC236}">
                <a16:creationId xmlns:a16="http://schemas.microsoft.com/office/drawing/2014/main" id="{3E80DAE5-2BD4-0411-82AA-044BDCFBB382}"/>
              </a:ext>
            </a:extLst>
          </p:cNvPr>
          <p:cNvSpPr>
            <a:spLocks noGrp="1"/>
          </p:cNvSpPr>
          <p:nvPr>
            <p:ph type="pic" sz="quarter" idx="21"/>
          </p:nvPr>
        </p:nvSpPr>
        <p:spPr>
          <a:xfrm>
            <a:off x="340908" y="3863180"/>
            <a:ext cx="2633706" cy="1535018"/>
          </a:xfrm>
          <a:solidFill>
            <a:schemeClr val="bg2"/>
          </a:solidFill>
        </p:spPr>
        <p:txBody>
          <a:bodyPr/>
          <a:lstStyle/>
          <a:p>
            <a:r>
              <a:rPr lang="en-US"/>
              <a:t>Click icon to add picture</a:t>
            </a:r>
            <a:endParaRPr lang="en-US" dirty="0"/>
          </a:p>
        </p:txBody>
      </p:sp>
      <p:sp>
        <p:nvSpPr>
          <p:cNvPr id="15" name="Text Placeholder 22">
            <a:extLst>
              <a:ext uri="{FF2B5EF4-FFF2-40B4-BE49-F238E27FC236}">
                <a16:creationId xmlns:a16="http://schemas.microsoft.com/office/drawing/2014/main" id="{C9963739-1E0C-6DE7-4D39-11C18EEFFA7F}"/>
              </a:ext>
            </a:extLst>
          </p:cNvPr>
          <p:cNvSpPr>
            <a:spLocks noGrp="1"/>
          </p:cNvSpPr>
          <p:nvPr>
            <p:ph type="body" sz="quarter" idx="22" hasCustomPrompt="1"/>
          </p:nvPr>
        </p:nvSpPr>
        <p:spPr>
          <a:xfrm>
            <a:off x="333014" y="5398198"/>
            <a:ext cx="2641600" cy="502920"/>
          </a:xfrm>
          <a:solidFill>
            <a:schemeClr val="accent5"/>
          </a:solidFill>
        </p:spPr>
        <p:txBody>
          <a:bodyPr lIns="182880" tIns="91440" rIns="91440" bIns="91440">
            <a:noAutofit/>
          </a:bodyPr>
          <a:lstStyle>
            <a:lvl1pPr marL="0" indent="0">
              <a:buNone/>
              <a:defRPr sz="1600" b="1">
                <a:solidFill>
                  <a:schemeClr val="tx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17" name="Picture Placeholder 360">
            <a:extLst>
              <a:ext uri="{FF2B5EF4-FFF2-40B4-BE49-F238E27FC236}">
                <a16:creationId xmlns:a16="http://schemas.microsoft.com/office/drawing/2014/main" id="{FF90B94B-0011-FBFA-B61E-AC4FCB30EB84}"/>
              </a:ext>
            </a:extLst>
          </p:cNvPr>
          <p:cNvSpPr>
            <a:spLocks noGrp="1"/>
          </p:cNvSpPr>
          <p:nvPr>
            <p:ph type="pic" sz="quarter" idx="23"/>
          </p:nvPr>
        </p:nvSpPr>
        <p:spPr>
          <a:xfrm>
            <a:off x="3266988" y="3863180"/>
            <a:ext cx="2633706" cy="1535018"/>
          </a:xfrm>
          <a:solidFill>
            <a:schemeClr val="bg2"/>
          </a:solidFill>
        </p:spPr>
        <p:txBody>
          <a:bodyPr/>
          <a:lstStyle/>
          <a:p>
            <a:r>
              <a:rPr lang="en-US"/>
              <a:t>Click icon to add picture</a:t>
            </a:r>
            <a:endParaRPr lang="en-US" dirty="0"/>
          </a:p>
        </p:txBody>
      </p:sp>
      <p:sp>
        <p:nvSpPr>
          <p:cNvPr id="18" name="Picture Placeholder 360">
            <a:extLst>
              <a:ext uri="{FF2B5EF4-FFF2-40B4-BE49-F238E27FC236}">
                <a16:creationId xmlns:a16="http://schemas.microsoft.com/office/drawing/2014/main" id="{33D27BF3-A425-4D7E-EE27-E28668CFB4AB}"/>
              </a:ext>
            </a:extLst>
          </p:cNvPr>
          <p:cNvSpPr>
            <a:spLocks noGrp="1"/>
          </p:cNvSpPr>
          <p:nvPr>
            <p:ph type="pic" sz="quarter" idx="24"/>
          </p:nvPr>
        </p:nvSpPr>
        <p:spPr>
          <a:xfrm>
            <a:off x="6193068" y="3863180"/>
            <a:ext cx="2633706" cy="1535018"/>
          </a:xfrm>
          <a:solidFill>
            <a:schemeClr val="bg2"/>
          </a:solidFill>
        </p:spPr>
        <p:txBody>
          <a:bodyPr/>
          <a:lstStyle/>
          <a:p>
            <a:r>
              <a:rPr lang="en-US"/>
              <a:t>Click icon to add picture</a:t>
            </a:r>
            <a:endParaRPr lang="en-US" dirty="0"/>
          </a:p>
        </p:txBody>
      </p:sp>
      <p:sp>
        <p:nvSpPr>
          <p:cNvPr id="20" name="Text Placeholder 22">
            <a:extLst>
              <a:ext uri="{FF2B5EF4-FFF2-40B4-BE49-F238E27FC236}">
                <a16:creationId xmlns:a16="http://schemas.microsoft.com/office/drawing/2014/main" id="{2674DB5A-35FD-41BF-B55A-160ACB80F800}"/>
              </a:ext>
            </a:extLst>
          </p:cNvPr>
          <p:cNvSpPr>
            <a:spLocks noGrp="1"/>
          </p:cNvSpPr>
          <p:nvPr>
            <p:ph type="body" sz="quarter" idx="25" hasCustomPrompt="1"/>
          </p:nvPr>
        </p:nvSpPr>
        <p:spPr>
          <a:xfrm>
            <a:off x="3263041" y="5398198"/>
            <a:ext cx="2641600" cy="502920"/>
          </a:xfrm>
          <a:solidFill>
            <a:schemeClr val="accent4"/>
          </a:solidFill>
        </p:spPr>
        <p:txBody>
          <a:bodyPr lIns="182880" tIns="91440" rIns="91440" bIns="91440">
            <a:noAutofit/>
          </a:bodyPr>
          <a:lstStyle>
            <a:lvl1pPr marL="0" indent="0">
              <a:buNone/>
              <a:defRPr sz="1600" b="1">
                <a:solidFill>
                  <a:schemeClr val="tx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
        <p:nvSpPr>
          <p:cNvPr id="21" name="Text Placeholder 22">
            <a:extLst>
              <a:ext uri="{FF2B5EF4-FFF2-40B4-BE49-F238E27FC236}">
                <a16:creationId xmlns:a16="http://schemas.microsoft.com/office/drawing/2014/main" id="{213BA584-1A2C-6DBE-4FB2-EFE46A816C72}"/>
              </a:ext>
            </a:extLst>
          </p:cNvPr>
          <p:cNvSpPr>
            <a:spLocks noGrp="1"/>
          </p:cNvSpPr>
          <p:nvPr>
            <p:ph type="body" sz="quarter" idx="26" hasCustomPrompt="1"/>
          </p:nvPr>
        </p:nvSpPr>
        <p:spPr>
          <a:xfrm>
            <a:off x="6193068" y="5398198"/>
            <a:ext cx="2641600" cy="502920"/>
          </a:xfrm>
          <a:solidFill>
            <a:schemeClr val="tx1"/>
          </a:solidFill>
        </p:spPr>
        <p:txBody>
          <a:bodyPr lIns="182880" tIns="91440" rIns="91440" bIns="91440">
            <a:noAutofit/>
          </a:bodyPr>
          <a:lstStyle>
            <a:lvl1pPr marL="0" indent="0">
              <a:buNone/>
              <a:defRPr sz="1600" b="1">
                <a:solidFill>
                  <a:schemeClr val="bg1"/>
                </a:solidFill>
                <a:latin typeface="Roboto" panose="02000000000000000000" pitchFamily="2" charset="0"/>
                <a:ea typeface="Roboto" panose="02000000000000000000"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Supporting point 1</a:t>
            </a:r>
          </a:p>
        </p:txBody>
      </p:sp>
    </p:spTree>
    <p:extLst>
      <p:ext uri="{BB962C8B-B14F-4D97-AF65-F5344CB8AC3E}">
        <p14:creationId xmlns:p14="http://schemas.microsoft.com/office/powerpoint/2010/main" val="2167513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rait-12 positions">
    <p:spTree>
      <p:nvGrpSpPr>
        <p:cNvPr id="1" name=""/>
        <p:cNvGrpSpPr/>
        <p:nvPr/>
      </p:nvGrpSpPr>
      <p:grpSpPr>
        <a:xfrm>
          <a:off x="0" y="0"/>
          <a:ext cx="0" cy="0"/>
          <a:chOff x="0" y="0"/>
          <a:chExt cx="0" cy="0"/>
        </a:xfrm>
      </p:grpSpPr>
      <p:sp>
        <p:nvSpPr>
          <p:cNvPr id="7" name="Picture Placeholder 360">
            <a:extLst>
              <a:ext uri="{FF2B5EF4-FFF2-40B4-BE49-F238E27FC236}">
                <a16:creationId xmlns:a16="http://schemas.microsoft.com/office/drawing/2014/main" id="{3677C5AF-BCCF-8DF9-E2D0-B079FE25F6D6}"/>
              </a:ext>
            </a:extLst>
          </p:cNvPr>
          <p:cNvSpPr>
            <a:spLocks noGrp="1" noChangeAspect="1"/>
          </p:cNvSpPr>
          <p:nvPr>
            <p:ph type="pic" sz="quarter" idx="12"/>
          </p:nvPr>
        </p:nvSpPr>
        <p:spPr>
          <a:xfrm>
            <a:off x="333014" y="1721102"/>
            <a:ext cx="1128460" cy="1128460"/>
          </a:xfrm>
          <a:solidFill>
            <a:schemeClr val="bg2"/>
          </a:solidFill>
        </p:spPr>
        <p:txBody>
          <a:bodyPr/>
          <a:lstStyle/>
          <a:p>
            <a:r>
              <a:rPr lang="en-US"/>
              <a:t>Click icon to add picture</a:t>
            </a:r>
            <a:endParaRPr lang="en-US" dirty="0"/>
          </a:p>
        </p:txBody>
      </p:sp>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5" name="Text Placeholder 4">
            <a:extLst>
              <a:ext uri="{FF2B5EF4-FFF2-40B4-BE49-F238E27FC236}">
                <a16:creationId xmlns:a16="http://schemas.microsoft.com/office/drawing/2014/main" id="{B52115A1-6DF3-1DC1-F191-3DE0F81032C6}"/>
              </a:ext>
            </a:extLst>
          </p:cNvPr>
          <p:cNvSpPr>
            <a:spLocks noGrp="1"/>
          </p:cNvSpPr>
          <p:nvPr>
            <p:ph type="body" sz="quarter" idx="13" hasCustomPrompt="1"/>
          </p:nvPr>
        </p:nvSpPr>
        <p:spPr>
          <a:xfrm>
            <a:off x="333375"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 name="Picture Placeholder 360">
            <a:extLst>
              <a:ext uri="{FF2B5EF4-FFF2-40B4-BE49-F238E27FC236}">
                <a16:creationId xmlns:a16="http://schemas.microsoft.com/office/drawing/2014/main" id="{392C4D91-AC48-80A9-5C4C-14AAC9D846EF}"/>
              </a:ext>
            </a:extLst>
          </p:cNvPr>
          <p:cNvSpPr>
            <a:spLocks noGrp="1" noChangeAspect="1"/>
          </p:cNvSpPr>
          <p:nvPr>
            <p:ph type="pic" sz="quarter" idx="14"/>
          </p:nvPr>
        </p:nvSpPr>
        <p:spPr>
          <a:xfrm>
            <a:off x="1804447" y="1721102"/>
            <a:ext cx="1128460" cy="1128460"/>
          </a:xfrm>
          <a:solidFill>
            <a:schemeClr val="bg2"/>
          </a:solidFill>
        </p:spPr>
        <p:txBody>
          <a:bodyPr/>
          <a:lstStyle/>
          <a:p>
            <a:r>
              <a:rPr lang="en-US"/>
              <a:t>Click icon to add picture</a:t>
            </a:r>
            <a:endParaRPr lang="en-US" dirty="0"/>
          </a:p>
        </p:txBody>
      </p:sp>
      <p:sp>
        <p:nvSpPr>
          <p:cNvPr id="4" name="Text Placeholder 4">
            <a:extLst>
              <a:ext uri="{FF2B5EF4-FFF2-40B4-BE49-F238E27FC236}">
                <a16:creationId xmlns:a16="http://schemas.microsoft.com/office/drawing/2014/main" id="{74300425-6370-9331-1C6F-B70710A292DF}"/>
              </a:ext>
            </a:extLst>
          </p:cNvPr>
          <p:cNvSpPr>
            <a:spLocks noGrp="1"/>
          </p:cNvSpPr>
          <p:nvPr>
            <p:ph type="body" sz="quarter" idx="15" hasCustomPrompt="1"/>
          </p:nvPr>
        </p:nvSpPr>
        <p:spPr>
          <a:xfrm>
            <a:off x="1804808"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6" name="Picture Placeholder 360">
            <a:extLst>
              <a:ext uri="{FF2B5EF4-FFF2-40B4-BE49-F238E27FC236}">
                <a16:creationId xmlns:a16="http://schemas.microsoft.com/office/drawing/2014/main" id="{97E9621D-FAE6-3671-F082-969853C19397}"/>
              </a:ext>
            </a:extLst>
          </p:cNvPr>
          <p:cNvSpPr>
            <a:spLocks noGrp="1" noChangeAspect="1"/>
          </p:cNvSpPr>
          <p:nvPr>
            <p:ph type="pic" sz="quarter" idx="16"/>
          </p:nvPr>
        </p:nvSpPr>
        <p:spPr>
          <a:xfrm>
            <a:off x="3275880" y="1721102"/>
            <a:ext cx="1128460" cy="1128460"/>
          </a:xfrm>
          <a:solidFill>
            <a:schemeClr val="bg2"/>
          </a:solidFill>
        </p:spPr>
        <p:txBody>
          <a:bodyPr/>
          <a:lstStyle/>
          <a:p>
            <a:r>
              <a:rPr lang="en-US"/>
              <a:t>Click icon to add picture</a:t>
            </a:r>
            <a:endParaRPr lang="en-US" dirty="0"/>
          </a:p>
        </p:txBody>
      </p:sp>
      <p:sp>
        <p:nvSpPr>
          <p:cNvPr id="8" name="Text Placeholder 4">
            <a:extLst>
              <a:ext uri="{FF2B5EF4-FFF2-40B4-BE49-F238E27FC236}">
                <a16:creationId xmlns:a16="http://schemas.microsoft.com/office/drawing/2014/main" id="{605DD1D0-E318-E5D9-7728-0890BD37DAA8}"/>
              </a:ext>
            </a:extLst>
          </p:cNvPr>
          <p:cNvSpPr>
            <a:spLocks noGrp="1"/>
          </p:cNvSpPr>
          <p:nvPr>
            <p:ph type="body" sz="quarter" idx="17" hasCustomPrompt="1"/>
          </p:nvPr>
        </p:nvSpPr>
        <p:spPr>
          <a:xfrm>
            <a:off x="3276241"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9" name="Picture Placeholder 360">
            <a:extLst>
              <a:ext uri="{FF2B5EF4-FFF2-40B4-BE49-F238E27FC236}">
                <a16:creationId xmlns:a16="http://schemas.microsoft.com/office/drawing/2014/main" id="{B4D67170-26E6-01B6-7D95-9DE7CE14F6D3}"/>
              </a:ext>
            </a:extLst>
          </p:cNvPr>
          <p:cNvSpPr>
            <a:spLocks noGrp="1" noChangeAspect="1"/>
          </p:cNvSpPr>
          <p:nvPr>
            <p:ph type="pic" sz="quarter" idx="18"/>
          </p:nvPr>
        </p:nvSpPr>
        <p:spPr>
          <a:xfrm>
            <a:off x="4747313" y="1721102"/>
            <a:ext cx="1128460" cy="1128460"/>
          </a:xfrm>
          <a:solidFill>
            <a:schemeClr val="bg2"/>
          </a:solidFill>
        </p:spPr>
        <p:txBody>
          <a:bodyPr/>
          <a:lstStyle/>
          <a:p>
            <a:r>
              <a:rPr lang="en-US"/>
              <a:t>Click icon to add picture</a:t>
            </a:r>
            <a:endParaRPr lang="en-US" dirty="0"/>
          </a:p>
        </p:txBody>
      </p:sp>
      <p:sp>
        <p:nvSpPr>
          <p:cNvPr id="10" name="Text Placeholder 4">
            <a:extLst>
              <a:ext uri="{FF2B5EF4-FFF2-40B4-BE49-F238E27FC236}">
                <a16:creationId xmlns:a16="http://schemas.microsoft.com/office/drawing/2014/main" id="{0377633A-DD70-21DE-7550-1333E40B2F94}"/>
              </a:ext>
            </a:extLst>
          </p:cNvPr>
          <p:cNvSpPr>
            <a:spLocks noGrp="1"/>
          </p:cNvSpPr>
          <p:nvPr>
            <p:ph type="body" sz="quarter" idx="19" hasCustomPrompt="1"/>
          </p:nvPr>
        </p:nvSpPr>
        <p:spPr>
          <a:xfrm>
            <a:off x="4747674"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11" name="Picture Placeholder 360">
            <a:extLst>
              <a:ext uri="{FF2B5EF4-FFF2-40B4-BE49-F238E27FC236}">
                <a16:creationId xmlns:a16="http://schemas.microsoft.com/office/drawing/2014/main" id="{56371273-2CF7-A177-1836-461EA85BFBFB}"/>
              </a:ext>
            </a:extLst>
          </p:cNvPr>
          <p:cNvSpPr>
            <a:spLocks noGrp="1" noChangeAspect="1"/>
          </p:cNvSpPr>
          <p:nvPr>
            <p:ph type="pic" sz="quarter" idx="20"/>
          </p:nvPr>
        </p:nvSpPr>
        <p:spPr>
          <a:xfrm>
            <a:off x="6218746" y="1721102"/>
            <a:ext cx="1128460" cy="1128460"/>
          </a:xfrm>
          <a:solidFill>
            <a:schemeClr val="bg2"/>
          </a:solidFill>
        </p:spPr>
        <p:txBody>
          <a:bodyPr/>
          <a:lstStyle/>
          <a:p>
            <a:r>
              <a:rPr lang="en-US"/>
              <a:t>Click icon to add picture</a:t>
            </a:r>
            <a:endParaRPr lang="en-US" dirty="0"/>
          </a:p>
        </p:txBody>
      </p:sp>
      <p:sp>
        <p:nvSpPr>
          <p:cNvPr id="12" name="Text Placeholder 4">
            <a:extLst>
              <a:ext uri="{FF2B5EF4-FFF2-40B4-BE49-F238E27FC236}">
                <a16:creationId xmlns:a16="http://schemas.microsoft.com/office/drawing/2014/main" id="{B69075D7-8A96-2AB4-F846-6C69164786DE}"/>
              </a:ext>
            </a:extLst>
          </p:cNvPr>
          <p:cNvSpPr>
            <a:spLocks noGrp="1"/>
          </p:cNvSpPr>
          <p:nvPr>
            <p:ph type="body" sz="quarter" idx="21" hasCustomPrompt="1"/>
          </p:nvPr>
        </p:nvSpPr>
        <p:spPr>
          <a:xfrm>
            <a:off x="6219107"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13" name="Picture Placeholder 360">
            <a:extLst>
              <a:ext uri="{FF2B5EF4-FFF2-40B4-BE49-F238E27FC236}">
                <a16:creationId xmlns:a16="http://schemas.microsoft.com/office/drawing/2014/main" id="{45BD78BA-360D-730B-B085-A426C4726483}"/>
              </a:ext>
            </a:extLst>
          </p:cNvPr>
          <p:cNvSpPr>
            <a:spLocks noGrp="1" noChangeAspect="1"/>
          </p:cNvSpPr>
          <p:nvPr>
            <p:ph type="pic" sz="quarter" idx="22"/>
          </p:nvPr>
        </p:nvSpPr>
        <p:spPr>
          <a:xfrm>
            <a:off x="7690179" y="1721102"/>
            <a:ext cx="1128460" cy="1128460"/>
          </a:xfrm>
          <a:solidFill>
            <a:schemeClr val="bg2"/>
          </a:solidFill>
        </p:spPr>
        <p:txBody>
          <a:bodyPr/>
          <a:lstStyle/>
          <a:p>
            <a:r>
              <a:rPr lang="en-US"/>
              <a:t>Click icon to add picture</a:t>
            </a:r>
            <a:endParaRPr lang="en-US" dirty="0"/>
          </a:p>
        </p:txBody>
      </p:sp>
      <p:sp>
        <p:nvSpPr>
          <p:cNvPr id="14" name="Text Placeholder 4">
            <a:extLst>
              <a:ext uri="{FF2B5EF4-FFF2-40B4-BE49-F238E27FC236}">
                <a16:creationId xmlns:a16="http://schemas.microsoft.com/office/drawing/2014/main" id="{F59ECB41-B07A-7BF0-979C-1F169497A5CC}"/>
              </a:ext>
            </a:extLst>
          </p:cNvPr>
          <p:cNvSpPr>
            <a:spLocks noGrp="1"/>
          </p:cNvSpPr>
          <p:nvPr>
            <p:ph type="body" sz="quarter" idx="23" hasCustomPrompt="1"/>
          </p:nvPr>
        </p:nvSpPr>
        <p:spPr>
          <a:xfrm>
            <a:off x="7690540" y="286281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17" name="Picture Placeholder 360">
            <a:extLst>
              <a:ext uri="{FF2B5EF4-FFF2-40B4-BE49-F238E27FC236}">
                <a16:creationId xmlns:a16="http://schemas.microsoft.com/office/drawing/2014/main" id="{2BA08773-8EB0-5AE4-9017-DAC523656F49}"/>
              </a:ext>
            </a:extLst>
          </p:cNvPr>
          <p:cNvSpPr>
            <a:spLocks noGrp="1" noChangeAspect="1"/>
          </p:cNvSpPr>
          <p:nvPr>
            <p:ph type="pic" sz="quarter" idx="24"/>
          </p:nvPr>
        </p:nvSpPr>
        <p:spPr>
          <a:xfrm>
            <a:off x="333014" y="3821572"/>
            <a:ext cx="1128460" cy="1128460"/>
          </a:xfrm>
          <a:solidFill>
            <a:schemeClr val="bg2"/>
          </a:solidFill>
        </p:spPr>
        <p:txBody>
          <a:bodyPr/>
          <a:lstStyle/>
          <a:p>
            <a:r>
              <a:rPr lang="en-US"/>
              <a:t>Click icon to add picture</a:t>
            </a:r>
            <a:endParaRPr lang="en-US" dirty="0"/>
          </a:p>
        </p:txBody>
      </p:sp>
      <p:sp>
        <p:nvSpPr>
          <p:cNvPr id="18" name="Text Placeholder 4">
            <a:extLst>
              <a:ext uri="{FF2B5EF4-FFF2-40B4-BE49-F238E27FC236}">
                <a16:creationId xmlns:a16="http://schemas.microsoft.com/office/drawing/2014/main" id="{1866E518-FA77-847B-492E-571C1079DBFD}"/>
              </a:ext>
            </a:extLst>
          </p:cNvPr>
          <p:cNvSpPr>
            <a:spLocks noGrp="1"/>
          </p:cNvSpPr>
          <p:nvPr>
            <p:ph type="body" sz="quarter" idx="25" hasCustomPrompt="1"/>
          </p:nvPr>
        </p:nvSpPr>
        <p:spPr>
          <a:xfrm>
            <a:off x="333375"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19" name="Picture Placeholder 360">
            <a:extLst>
              <a:ext uri="{FF2B5EF4-FFF2-40B4-BE49-F238E27FC236}">
                <a16:creationId xmlns:a16="http://schemas.microsoft.com/office/drawing/2014/main" id="{AE0E4750-64C6-46A0-2E0B-D30F2FB839F3}"/>
              </a:ext>
            </a:extLst>
          </p:cNvPr>
          <p:cNvSpPr>
            <a:spLocks noGrp="1" noChangeAspect="1"/>
          </p:cNvSpPr>
          <p:nvPr>
            <p:ph type="pic" sz="quarter" idx="26"/>
          </p:nvPr>
        </p:nvSpPr>
        <p:spPr>
          <a:xfrm>
            <a:off x="1804447" y="3821572"/>
            <a:ext cx="1128460" cy="1128460"/>
          </a:xfrm>
          <a:solidFill>
            <a:schemeClr val="bg2"/>
          </a:solidFill>
        </p:spPr>
        <p:txBody>
          <a:bodyPr/>
          <a:lstStyle/>
          <a:p>
            <a:r>
              <a:rPr lang="en-US"/>
              <a:t>Click icon to add picture</a:t>
            </a:r>
            <a:endParaRPr lang="en-US" dirty="0"/>
          </a:p>
        </p:txBody>
      </p:sp>
      <p:sp>
        <p:nvSpPr>
          <p:cNvPr id="20" name="Text Placeholder 4">
            <a:extLst>
              <a:ext uri="{FF2B5EF4-FFF2-40B4-BE49-F238E27FC236}">
                <a16:creationId xmlns:a16="http://schemas.microsoft.com/office/drawing/2014/main" id="{DCD3C4F8-859C-2004-0FDB-625DFD8EABA9}"/>
              </a:ext>
            </a:extLst>
          </p:cNvPr>
          <p:cNvSpPr>
            <a:spLocks noGrp="1"/>
          </p:cNvSpPr>
          <p:nvPr>
            <p:ph type="body" sz="quarter" idx="27" hasCustomPrompt="1"/>
          </p:nvPr>
        </p:nvSpPr>
        <p:spPr>
          <a:xfrm>
            <a:off x="1804808"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21" name="Picture Placeholder 360">
            <a:extLst>
              <a:ext uri="{FF2B5EF4-FFF2-40B4-BE49-F238E27FC236}">
                <a16:creationId xmlns:a16="http://schemas.microsoft.com/office/drawing/2014/main" id="{9B109EE1-599F-8F57-1E7A-5303530F9599}"/>
              </a:ext>
            </a:extLst>
          </p:cNvPr>
          <p:cNvSpPr>
            <a:spLocks noGrp="1" noChangeAspect="1"/>
          </p:cNvSpPr>
          <p:nvPr>
            <p:ph type="pic" sz="quarter" idx="28"/>
          </p:nvPr>
        </p:nvSpPr>
        <p:spPr>
          <a:xfrm>
            <a:off x="3275880" y="3821572"/>
            <a:ext cx="1128460" cy="1128460"/>
          </a:xfrm>
          <a:solidFill>
            <a:schemeClr val="bg2"/>
          </a:solidFill>
        </p:spPr>
        <p:txBody>
          <a:bodyPr/>
          <a:lstStyle/>
          <a:p>
            <a:r>
              <a:rPr lang="en-US"/>
              <a:t>Click icon to add picture</a:t>
            </a:r>
            <a:endParaRPr lang="en-US" dirty="0"/>
          </a:p>
        </p:txBody>
      </p:sp>
      <p:sp>
        <p:nvSpPr>
          <p:cNvPr id="22" name="Text Placeholder 4">
            <a:extLst>
              <a:ext uri="{FF2B5EF4-FFF2-40B4-BE49-F238E27FC236}">
                <a16:creationId xmlns:a16="http://schemas.microsoft.com/office/drawing/2014/main" id="{3E5C1D9F-541F-38C4-C0D3-CFD46D0014E1}"/>
              </a:ext>
            </a:extLst>
          </p:cNvPr>
          <p:cNvSpPr>
            <a:spLocks noGrp="1"/>
          </p:cNvSpPr>
          <p:nvPr>
            <p:ph type="body" sz="quarter" idx="29" hasCustomPrompt="1"/>
          </p:nvPr>
        </p:nvSpPr>
        <p:spPr>
          <a:xfrm>
            <a:off x="3276241"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23" name="Picture Placeholder 360">
            <a:extLst>
              <a:ext uri="{FF2B5EF4-FFF2-40B4-BE49-F238E27FC236}">
                <a16:creationId xmlns:a16="http://schemas.microsoft.com/office/drawing/2014/main" id="{8F51B6F5-A790-0EDA-63C2-6591AF5B580B}"/>
              </a:ext>
            </a:extLst>
          </p:cNvPr>
          <p:cNvSpPr>
            <a:spLocks noGrp="1" noChangeAspect="1"/>
          </p:cNvSpPr>
          <p:nvPr>
            <p:ph type="pic" sz="quarter" idx="30"/>
          </p:nvPr>
        </p:nvSpPr>
        <p:spPr>
          <a:xfrm>
            <a:off x="4747313" y="3821572"/>
            <a:ext cx="1128460" cy="1128460"/>
          </a:xfrm>
          <a:solidFill>
            <a:schemeClr val="bg2"/>
          </a:solidFill>
        </p:spPr>
        <p:txBody>
          <a:bodyPr/>
          <a:lstStyle/>
          <a:p>
            <a:r>
              <a:rPr lang="en-US"/>
              <a:t>Click icon to add picture</a:t>
            </a:r>
            <a:endParaRPr lang="en-US" dirty="0"/>
          </a:p>
        </p:txBody>
      </p:sp>
      <p:sp>
        <p:nvSpPr>
          <p:cNvPr id="24" name="Text Placeholder 4">
            <a:extLst>
              <a:ext uri="{FF2B5EF4-FFF2-40B4-BE49-F238E27FC236}">
                <a16:creationId xmlns:a16="http://schemas.microsoft.com/office/drawing/2014/main" id="{CB81719E-6202-F76B-BD03-1D9689C0047D}"/>
              </a:ext>
            </a:extLst>
          </p:cNvPr>
          <p:cNvSpPr>
            <a:spLocks noGrp="1"/>
          </p:cNvSpPr>
          <p:nvPr>
            <p:ph type="body" sz="quarter" idx="31" hasCustomPrompt="1"/>
          </p:nvPr>
        </p:nvSpPr>
        <p:spPr>
          <a:xfrm>
            <a:off x="4747674"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43" name="Picture Placeholder 360">
            <a:extLst>
              <a:ext uri="{FF2B5EF4-FFF2-40B4-BE49-F238E27FC236}">
                <a16:creationId xmlns:a16="http://schemas.microsoft.com/office/drawing/2014/main" id="{A26F5759-9BE6-A70C-9426-C0257E647E69}"/>
              </a:ext>
            </a:extLst>
          </p:cNvPr>
          <p:cNvSpPr>
            <a:spLocks noGrp="1" noChangeAspect="1"/>
          </p:cNvSpPr>
          <p:nvPr>
            <p:ph type="pic" sz="quarter" idx="32"/>
          </p:nvPr>
        </p:nvSpPr>
        <p:spPr>
          <a:xfrm>
            <a:off x="6218746" y="3821572"/>
            <a:ext cx="1128460" cy="1128460"/>
          </a:xfrm>
          <a:solidFill>
            <a:schemeClr val="bg2"/>
          </a:solidFill>
        </p:spPr>
        <p:txBody>
          <a:bodyPr/>
          <a:lstStyle/>
          <a:p>
            <a:r>
              <a:rPr lang="en-US"/>
              <a:t>Click icon to add picture</a:t>
            </a:r>
            <a:endParaRPr lang="en-US" dirty="0"/>
          </a:p>
        </p:txBody>
      </p:sp>
      <p:sp>
        <p:nvSpPr>
          <p:cNvPr id="44" name="Text Placeholder 4">
            <a:extLst>
              <a:ext uri="{FF2B5EF4-FFF2-40B4-BE49-F238E27FC236}">
                <a16:creationId xmlns:a16="http://schemas.microsoft.com/office/drawing/2014/main" id="{CC32C974-31FB-7CBD-149E-79FAA937187E}"/>
              </a:ext>
            </a:extLst>
          </p:cNvPr>
          <p:cNvSpPr>
            <a:spLocks noGrp="1"/>
          </p:cNvSpPr>
          <p:nvPr>
            <p:ph type="body" sz="quarter" idx="33" hasCustomPrompt="1"/>
          </p:nvPr>
        </p:nvSpPr>
        <p:spPr>
          <a:xfrm>
            <a:off x="6219107"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45" name="Picture Placeholder 360">
            <a:extLst>
              <a:ext uri="{FF2B5EF4-FFF2-40B4-BE49-F238E27FC236}">
                <a16:creationId xmlns:a16="http://schemas.microsoft.com/office/drawing/2014/main" id="{E56BC309-7B80-69B5-C65E-EE5AF94BB5F6}"/>
              </a:ext>
            </a:extLst>
          </p:cNvPr>
          <p:cNvSpPr>
            <a:spLocks noGrp="1" noChangeAspect="1"/>
          </p:cNvSpPr>
          <p:nvPr>
            <p:ph type="pic" sz="quarter" idx="34"/>
          </p:nvPr>
        </p:nvSpPr>
        <p:spPr>
          <a:xfrm>
            <a:off x="7690179" y="3821572"/>
            <a:ext cx="1128460" cy="1128460"/>
          </a:xfrm>
          <a:solidFill>
            <a:schemeClr val="bg2"/>
          </a:solidFill>
        </p:spPr>
        <p:txBody>
          <a:bodyPr/>
          <a:lstStyle/>
          <a:p>
            <a:r>
              <a:rPr lang="en-US"/>
              <a:t>Click icon to add picture</a:t>
            </a:r>
            <a:endParaRPr lang="en-US" dirty="0"/>
          </a:p>
        </p:txBody>
      </p:sp>
      <p:sp>
        <p:nvSpPr>
          <p:cNvPr id="46" name="Text Placeholder 4">
            <a:extLst>
              <a:ext uri="{FF2B5EF4-FFF2-40B4-BE49-F238E27FC236}">
                <a16:creationId xmlns:a16="http://schemas.microsoft.com/office/drawing/2014/main" id="{A4423C95-624C-2717-955A-367A4D6EB1FD}"/>
              </a:ext>
            </a:extLst>
          </p:cNvPr>
          <p:cNvSpPr>
            <a:spLocks noGrp="1"/>
          </p:cNvSpPr>
          <p:nvPr>
            <p:ph type="body" sz="quarter" idx="35" hasCustomPrompt="1"/>
          </p:nvPr>
        </p:nvSpPr>
        <p:spPr>
          <a:xfrm>
            <a:off x="7690540" y="4963284"/>
            <a:ext cx="1128099"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Tree>
    <p:extLst>
      <p:ext uri="{BB962C8B-B14F-4D97-AF65-F5344CB8AC3E}">
        <p14:creationId xmlns:p14="http://schemas.microsoft.com/office/powerpoint/2010/main" val="2184151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rait-10 positions">
    <p:spTree>
      <p:nvGrpSpPr>
        <p:cNvPr id="1" name=""/>
        <p:cNvGrpSpPr/>
        <p:nvPr/>
      </p:nvGrpSpPr>
      <p:grpSpPr>
        <a:xfrm>
          <a:off x="0" y="0"/>
          <a:ext cx="0" cy="0"/>
          <a:chOff x="0" y="0"/>
          <a:chExt cx="0" cy="0"/>
        </a:xfrm>
      </p:grpSpPr>
      <p:sp>
        <p:nvSpPr>
          <p:cNvPr id="7" name="Picture Placeholder 360">
            <a:extLst>
              <a:ext uri="{FF2B5EF4-FFF2-40B4-BE49-F238E27FC236}">
                <a16:creationId xmlns:a16="http://schemas.microsoft.com/office/drawing/2014/main" id="{3677C5AF-BCCF-8DF9-E2D0-B079FE25F6D6}"/>
              </a:ext>
            </a:extLst>
          </p:cNvPr>
          <p:cNvSpPr>
            <a:spLocks noGrp="1" noChangeAspect="1"/>
          </p:cNvSpPr>
          <p:nvPr>
            <p:ph type="pic" sz="quarter" idx="12"/>
          </p:nvPr>
        </p:nvSpPr>
        <p:spPr>
          <a:xfrm>
            <a:off x="821827" y="1655380"/>
            <a:ext cx="1282426" cy="1282426"/>
          </a:xfrm>
          <a:solidFill>
            <a:schemeClr val="bg2"/>
          </a:solidFill>
        </p:spPr>
        <p:txBody>
          <a:bodyPr/>
          <a:lstStyle/>
          <a:p>
            <a:r>
              <a:rPr lang="en-US"/>
              <a:t>Click icon to add picture</a:t>
            </a:r>
            <a:endParaRPr lang="en-US" dirty="0"/>
          </a:p>
        </p:txBody>
      </p:sp>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5" name="Text Placeholder 4">
            <a:extLst>
              <a:ext uri="{FF2B5EF4-FFF2-40B4-BE49-F238E27FC236}">
                <a16:creationId xmlns:a16="http://schemas.microsoft.com/office/drawing/2014/main" id="{B52115A1-6DF3-1DC1-F191-3DE0F81032C6}"/>
              </a:ext>
            </a:extLst>
          </p:cNvPr>
          <p:cNvSpPr>
            <a:spLocks noGrp="1"/>
          </p:cNvSpPr>
          <p:nvPr>
            <p:ph type="body" sz="quarter" idx="13" hasCustomPrompt="1"/>
          </p:nvPr>
        </p:nvSpPr>
        <p:spPr>
          <a:xfrm>
            <a:off x="822188" y="2963206"/>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25" name="Picture Placeholder 360">
            <a:extLst>
              <a:ext uri="{FF2B5EF4-FFF2-40B4-BE49-F238E27FC236}">
                <a16:creationId xmlns:a16="http://schemas.microsoft.com/office/drawing/2014/main" id="{4AA881C0-FBDA-1B42-34AF-52DA87A7F3F0}"/>
              </a:ext>
            </a:extLst>
          </p:cNvPr>
          <p:cNvSpPr>
            <a:spLocks noGrp="1" noChangeAspect="1"/>
          </p:cNvSpPr>
          <p:nvPr>
            <p:ph type="pic" sz="quarter" idx="14"/>
          </p:nvPr>
        </p:nvSpPr>
        <p:spPr>
          <a:xfrm>
            <a:off x="2376307" y="1655380"/>
            <a:ext cx="1282426" cy="1282426"/>
          </a:xfrm>
          <a:solidFill>
            <a:schemeClr val="bg2"/>
          </a:solidFill>
        </p:spPr>
        <p:txBody>
          <a:bodyPr/>
          <a:lstStyle/>
          <a:p>
            <a:r>
              <a:rPr lang="en-US"/>
              <a:t>Click icon to add picture</a:t>
            </a:r>
            <a:endParaRPr lang="en-US" dirty="0"/>
          </a:p>
        </p:txBody>
      </p:sp>
      <p:sp>
        <p:nvSpPr>
          <p:cNvPr id="26" name="Text Placeholder 4">
            <a:extLst>
              <a:ext uri="{FF2B5EF4-FFF2-40B4-BE49-F238E27FC236}">
                <a16:creationId xmlns:a16="http://schemas.microsoft.com/office/drawing/2014/main" id="{6EB66D36-B538-F8D6-1CDD-56648D6CD39E}"/>
              </a:ext>
            </a:extLst>
          </p:cNvPr>
          <p:cNvSpPr>
            <a:spLocks noGrp="1"/>
          </p:cNvSpPr>
          <p:nvPr>
            <p:ph type="body" sz="quarter" idx="15" hasCustomPrompt="1"/>
          </p:nvPr>
        </p:nvSpPr>
        <p:spPr>
          <a:xfrm>
            <a:off x="2376668" y="2963206"/>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27" name="Picture Placeholder 360">
            <a:extLst>
              <a:ext uri="{FF2B5EF4-FFF2-40B4-BE49-F238E27FC236}">
                <a16:creationId xmlns:a16="http://schemas.microsoft.com/office/drawing/2014/main" id="{34C032EB-CE91-DFD0-1F2F-298DD48E417F}"/>
              </a:ext>
            </a:extLst>
          </p:cNvPr>
          <p:cNvSpPr>
            <a:spLocks noGrp="1" noChangeAspect="1"/>
          </p:cNvSpPr>
          <p:nvPr>
            <p:ph type="pic" sz="quarter" idx="16"/>
          </p:nvPr>
        </p:nvSpPr>
        <p:spPr>
          <a:xfrm>
            <a:off x="3930787" y="1655380"/>
            <a:ext cx="1282426" cy="1282426"/>
          </a:xfrm>
          <a:solidFill>
            <a:schemeClr val="bg2"/>
          </a:solidFill>
        </p:spPr>
        <p:txBody>
          <a:bodyPr/>
          <a:lstStyle/>
          <a:p>
            <a:r>
              <a:rPr lang="en-US"/>
              <a:t>Click icon to add picture</a:t>
            </a:r>
            <a:endParaRPr lang="en-US" dirty="0"/>
          </a:p>
        </p:txBody>
      </p:sp>
      <p:sp>
        <p:nvSpPr>
          <p:cNvPr id="28" name="Text Placeholder 4">
            <a:extLst>
              <a:ext uri="{FF2B5EF4-FFF2-40B4-BE49-F238E27FC236}">
                <a16:creationId xmlns:a16="http://schemas.microsoft.com/office/drawing/2014/main" id="{CB2C3A58-4635-8262-F8B5-E3B84835F89E}"/>
              </a:ext>
            </a:extLst>
          </p:cNvPr>
          <p:cNvSpPr>
            <a:spLocks noGrp="1"/>
          </p:cNvSpPr>
          <p:nvPr>
            <p:ph type="body" sz="quarter" idx="17" hasCustomPrompt="1"/>
          </p:nvPr>
        </p:nvSpPr>
        <p:spPr>
          <a:xfrm>
            <a:off x="3931148" y="2963206"/>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29" name="Picture Placeholder 360">
            <a:extLst>
              <a:ext uri="{FF2B5EF4-FFF2-40B4-BE49-F238E27FC236}">
                <a16:creationId xmlns:a16="http://schemas.microsoft.com/office/drawing/2014/main" id="{74B9A8C6-F2B6-06CD-8CC8-3F6A1689856F}"/>
              </a:ext>
            </a:extLst>
          </p:cNvPr>
          <p:cNvSpPr>
            <a:spLocks noGrp="1" noChangeAspect="1"/>
          </p:cNvSpPr>
          <p:nvPr>
            <p:ph type="pic" sz="quarter" idx="18"/>
          </p:nvPr>
        </p:nvSpPr>
        <p:spPr>
          <a:xfrm>
            <a:off x="5485267" y="1655380"/>
            <a:ext cx="1282426" cy="1282426"/>
          </a:xfrm>
          <a:solidFill>
            <a:schemeClr val="bg2"/>
          </a:solidFill>
        </p:spPr>
        <p:txBody>
          <a:bodyPr/>
          <a:lstStyle/>
          <a:p>
            <a:r>
              <a:rPr lang="en-US"/>
              <a:t>Click icon to add picture</a:t>
            </a:r>
            <a:endParaRPr lang="en-US" dirty="0"/>
          </a:p>
        </p:txBody>
      </p:sp>
      <p:sp>
        <p:nvSpPr>
          <p:cNvPr id="30" name="Text Placeholder 4">
            <a:extLst>
              <a:ext uri="{FF2B5EF4-FFF2-40B4-BE49-F238E27FC236}">
                <a16:creationId xmlns:a16="http://schemas.microsoft.com/office/drawing/2014/main" id="{38807D9A-A436-D7BE-496F-4CAC8145980C}"/>
              </a:ext>
            </a:extLst>
          </p:cNvPr>
          <p:cNvSpPr>
            <a:spLocks noGrp="1"/>
          </p:cNvSpPr>
          <p:nvPr>
            <p:ph type="body" sz="quarter" idx="19" hasCustomPrompt="1"/>
          </p:nvPr>
        </p:nvSpPr>
        <p:spPr>
          <a:xfrm>
            <a:off x="5485628" y="2963206"/>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1" name="Picture Placeholder 360">
            <a:extLst>
              <a:ext uri="{FF2B5EF4-FFF2-40B4-BE49-F238E27FC236}">
                <a16:creationId xmlns:a16="http://schemas.microsoft.com/office/drawing/2014/main" id="{D97B8537-472E-A285-450F-79D5BB9980F3}"/>
              </a:ext>
            </a:extLst>
          </p:cNvPr>
          <p:cNvSpPr>
            <a:spLocks noGrp="1" noChangeAspect="1"/>
          </p:cNvSpPr>
          <p:nvPr>
            <p:ph type="pic" sz="quarter" idx="20"/>
          </p:nvPr>
        </p:nvSpPr>
        <p:spPr>
          <a:xfrm>
            <a:off x="7039747" y="1655380"/>
            <a:ext cx="1282426" cy="1282426"/>
          </a:xfrm>
          <a:solidFill>
            <a:schemeClr val="bg2"/>
          </a:solidFill>
        </p:spPr>
        <p:txBody>
          <a:bodyPr/>
          <a:lstStyle/>
          <a:p>
            <a:r>
              <a:rPr lang="en-US"/>
              <a:t>Click icon to add picture</a:t>
            </a:r>
            <a:endParaRPr lang="en-US" dirty="0"/>
          </a:p>
        </p:txBody>
      </p:sp>
      <p:sp>
        <p:nvSpPr>
          <p:cNvPr id="32" name="Text Placeholder 4">
            <a:extLst>
              <a:ext uri="{FF2B5EF4-FFF2-40B4-BE49-F238E27FC236}">
                <a16:creationId xmlns:a16="http://schemas.microsoft.com/office/drawing/2014/main" id="{E6407EDE-A6D1-C91C-FBCD-386D15C834E7}"/>
              </a:ext>
            </a:extLst>
          </p:cNvPr>
          <p:cNvSpPr>
            <a:spLocks noGrp="1"/>
          </p:cNvSpPr>
          <p:nvPr>
            <p:ph type="body" sz="quarter" idx="21" hasCustomPrompt="1"/>
          </p:nvPr>
        </p:nvSpPr>
        <p:spPr>
          <a:xfrm>
            <a:off x="7040108" y="2963206"/>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3" name="Picture Placeholder 360">
            <a:extLst>
              <a:ext uri="{FF2B5EF4-FFF2-40B4-BE49-F238E27FC236}">
                <a16:creationId xmlns:a16="http://schemas.microsoft.com/office/drawing/2014/main" id="{8CD90392-7696-4096-0EE1-149399BE0A76}"/>
              </a:ext>
            </a:extLst>
          </p:cNvPr>
          <p:cNvSpPr>
            <a:spLocks noGrp="1" noChangeAspect="1"/>
          </p:cNvSpPr>
          <p:nvPr>
            <p:ph type="pic" sz="quarter" idx="22"/>
          </p:nvPr>
        </p:nvSpPr>
        <p:spPr>
          <a:xfrm>
            <a:off x="821827" y="3920194"/>
            <a:ext cx="1282426" cy="1282426"/>
          </a:xfrm>
          <a:solidFill>
            <a:schemeClr val="bg2"/>
          </a:solidFill>
        </p:spPr>
        <p:txBody>
          <a:bodyPr/>
          <a:lstStyle/>
          <a:p>
            <a:r>
              <a:rPr lang="en-US"/>
              <a:t>Click icon to add picture</a:t>
            </a:r>
            <a:endParaRPr lang="en-US" dirty="0"/>
          </a:p>
        </p:txBody>
      </p:sp>
      <p:sp>
        <p:nvSpPr>
          <p:cNvPr id="34" name="Text Placeholder 4">
            <a:extLst>
              <a:ext uri="{FF2B5EF4-FFF2-40B4-BE49-F238E27FC236}">
                <a16:creationId xmlns:a16="http://schemas.microsoft.com/office/drawing/2014/main" id="{DD7992E4-D0F5-CAE9-8FBD-F39ABF1BE08D}"/>
              </a:ext>
            </a:extLst>
          </p:cNvPr>
          <p:cNvSpPr>
            <a:spLocks noGrp="1"/>
          </p:cNvSpPr>
          <p:nvPr>
            <p:ph type="body" sz="quarter" idx="23" hasCustomPrompt="1"/>
          </p:nvPr>
        </p:nvSpPr>
        <p:spPr>
          <a:xfrm>
            <a:off x="822188" y="5228020"/>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5" name="Picture Placeholder 360">
            <a:extLst>
              <a:ext uri="{FF2B5EF4-FFF2-40B4-BE49-F238E27FC236}">
                <a16:creationId xmlns:a16="http://schemas.microsoft.com/office/drawing/2014/main" id="{9F62F4B0-2C39-A632-4F24-8284400B2CAC}"/>
              </a:ext>
            </a:extLst>
          </p:cNvPr>
          <p:cNvSpPr>
            <a:spLocks noGrp="1" noChangeAspect="1"/>
          </p:cNvSpPr>
          <p:nvPr>
            <p:ph type="pic" sz="quarter" idx="24"/>
          </p:nvPr>
        </p:nvSpPr>
        <p:spPr>
          <a:xfrm>
            <a:off x="2376307" y="3920194"/>
            <a:ext cx="1282426" cy="1282426"/>
          </a:xfrm>
          <a:solidFill>
            <a:schemeClr val="bg2"/>
          </a:solidFill>
        </p:spPr>
        <p:txBody>
          <a:bodyPr/>
          <a:lstStyle/>
          <a:p>
            <a:r>
              <a:rPr lang="en-US"/>
              <a:t>Click icon to add picture</a:t>
            </a:r>
            <a:endParaRPr lang="en-US" dirty="0"/>
          </a:p>
        </p:txBody>
      </p:sp>
      <p:sp>
        <p:nvSpPr>
          <p:cNvPr id="36" name="Text Placeholder 4">
            <a:extLst>
              <a:ext uri="{FF2B5EF4-FFF2-40B4-BE49-F238E27FC236}">
                <a16:creationId xmlns:a16="http://schemas.microsoft.com/office/drawing/2014/main" id="{39730183-9F82-D39B-D40C-80158FF40010}"/>
              </a:ext>
            </a:extLst>
          </p:cNvPr>
          <p:cNvSpPr>
            <a:spLocks noGrp="1"/>
          </p:cNvSpPr>
          <p:nvPr>
            <p:ph type="body" sz="quarter" idx="25" hasCustomPrompt="1"/>
          </p:nvPr>
        </p:nvSpPr>
        <p:spPr>
          <a:xfrm>
            <a:off x="2376668" y="5228020"/>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7" name="Picture Placeholder 360">
            <a:extLst>
              <a:ext uri="{FF2B5EF4-FFF2-40B4-BE49-F238E27FC236}">
                <a16:creationId xmlns:a16="http://schemas.microsoft.com/office/drawing/2014/main" id="{819A2CF3-8537-EF9D-D4E8-61767827B73F}"/>
              </a:ext>
            </a:extLst>
          </p:cNvPr>
          <p:cNvSpPr>
            <a:spLocks noGrp="1" noChangeAspect="1"/>
          </p:cNvSpPr>
          <p:nvPr>
            <p:ph type="pic" sz="quarter" idx="26"/>
          </p:nvPr>
        </p:nvSpPr>
        <p:spPr>
          <a:xfrm>
            <a:off x="3930787" y="3920194"/>
            <a:ext cx="1282426" cy="1282426"/>
          </a:xfrm>
          <a:solidFill>
            <a:schemeClr val="bg2"/>
          </a:solidFill>
        </p:spPr>
        <p:txBody>
          <a:bodyPr/>
          <a:lstStyle/>
          <a:p>
            <a:r>
              <a:rPr lang="en-US"/>
              <a:t>Click icon to add picture</a:t>
            </a:r>
            <a:endParaRPr lang="en-US" dirty="0"/>
          </a:p>
        </p:txBody>
      </p:sp>
      <p:sp>
        <p:nvSpPr>
          <p:cNvPr id="38" name="Text Placeholder 4">
            <a:extLst>
              <a:ext uri="{FF2B5EF4-FFF2-40B4-BE49-F238E27FC236}">
                <a16:creationId xmlns:a16="http://schemas.microsoft.com/office/drawing/2014/main" id="{4965070D-9727-D676-713D-D3EB7DB44960}"/>
              </a:ext>
            </a:extLst>
          </p:cNvPr>
          <p:cNvSpPr>
            <a:spLocks noGrp="1"/>
          </p:cNvSpPr>
          <p:nvPr>
            <p:ph type="body" sz="quarter" idx="27" hasCustomPrompt="1"/>
          </p:nvPr>
        </p:nvSpPr>
        <p:spPr>
          <a:xfrm>
            <a:off x="3931148" y="5228020"/>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39" name="Picture Placeholder 360">
            <a:extLst>
              <a:ext uri="{FF2B5EF4-FFF2-40B4-BE49-F238E27FC236}">
                <a16:creationId xmlns:a16="http://schemas.microsoft.com/office/drawing/2014/main" id="{75054C3D-9162-5DDA-093E-C555426482C5}"/>
              </a:ext>
            </a:extLst>
          </p:cNvPr>
          <p:cNvSpPr>
            <a:spLocks noGrp="1" noChangeAspect="1"/>
          </p:cNvSpPr>
          <p:nvPr>
            <p:ph type="pic" sz="quarter" idx="28"/>
          </p:nvPr>
        </p:nvSpPr>
        <p:spPr>
          <a:xfrm>
            <a:off x="5485267" y="3920194"/>
            <a:ext cx="1282426" cy="1282426"/>
          </a:xfrm>
          <a:solidFill>
            <a:schemeClr val="bg2"/>
          </a:solidFill>
        </p:spPr>
        <p:txBody>
          <a:bodyPr/>
          <a:lstStyle/>
          <a:p>
            <a:r>
              <a:rPr lang="en-US"/>
              <a:t>Click icon to add picture</a:t>
            </a:r>
            <a:endParaRPr lang="en-US" dirty="0"/>
          </a:p>
        </p:txBody>
      </p:sp>
      <p:sp>
        <p:nvSpPr>
          <p:cNvPr id="40" name="Text Placeholder 4">
            <a:extLst>
              <a:ext uri="{FF2B5EF4-FFF2-40B4-BE49-F238E27FC236}">
                <a16:creationId xmlns:a16="http://schemas.microsoft.com/office/drawing/2014/main" id="{7DBDA3B6-235F-9DAB-4C3E-DA14E4FBC9F5}"/>
              </a:ext>
            </a:extLst>
          </p:cNvPr>
          <p:cNvSpPr>
            <a:spLocks noGrp="1"/>
          </p:cNvSpPr>
          <p:nvPr>
            <p:ph type="body" sz="quarter" idx="29" hasCustomPrompt="1"/>
          </p:nvPr>
        </p:nvSpPr>
        <p:spPr>
          <a:xfrm>
            <a:off x="5485628" y="5228020"/>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
        <p:nvSpPr>
          <p:cNvPr id="41" name="Picture Placeholder 360">
            <a:extLst>
              <a:ext uri="{FF2B5EF4-FFF2-40B4-BE49-F238E27FC236}">
                <a16:creationId xmlns:a16="http://schemas.microsoft.com/office/drawing/2014/main" id="{6BA19B3D-469E-EF71-1321-68EFB10B4BDC}"/>
              </a:ext>
            </a:extLst>
          </p:cNvPr>
          <p:cNvSpPr>
            <a:spLocks noGrp="1" noChangeAspect="1"/>
          </p:cNvSpPr>
          <p:nvPr>
            <p:ph type="pic" sz="quarter" idx="30"/>
          </p:nvPr>
        </p:nvSpPr>
        <p:spPr>
          <a:xfrm>
            <a:off x="7039747" y="3920194"/>
            <a:ext cx="1282426" cy="1282426"/>
          </a:xfrm>
          <a:solidFill>
            <a:schemeClr val="bg2"/>
          </a:solidFill>
        </p:spPr>
        <p:txBody>
          <a:bodyPr/>
          <a:lstStyle/>
          <a:p>
            <a:r>
              <a:rPr lang="en-US"/>
              <a:t>Click icon to add picture</a:t>
            </a:r>
            <a:endParaRPr lang="en-US" dirty="0"/>
          </a:p>
        </p:txBody>
      </p:sp>
      <p:sp>
        <p:nvSpPr>
          <p:cNvPr id="42" name="Text Placeholder 4">
            <a:extLst>
              <a:ext uri="{FF2B5EF4-FFF2-40B4-BE49-F238E27FC236}">
                <a16:creationId xmlns:a16="http://schemas.microsoft.com/office/drawing/2014/main" id="{AEC6E279-05F8-CBC8-BF65-171E3D315738}"/>
              </a:ext>
            </a:extLst>
          </p:cNvPr>
          <p:cNvSpPr>
            <a:spLocks noGrp="1"/>
          </p:cNvSpPr>
          <p:nvPr>
            <p:ph type="body" sz="quarter" idx="31" hasCustomPrompt="1"/>
          </p:nvPr>
        </p:nvSpPr>
        <p:spPr>
          <a:xfrm>
            <a:off x="7040108" y="5228020"/>
            <a:ext cx="1282065" cy="579438"/>
          </a:xfrm>
        </p:spPr>
        <p:txBody>
          <a:bodyPr tIns="91440"/>
          <a:lstStyle>
            <a:lvl1pPr marL="0" indent="0">
              <a:buNone/>
              <a:defRPr sz="1600" b="1"/>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en-US" dirty="0"/>
              <a:t>First Name, Last Name</a:t>
            </a:r>
          </a:p>
        </p:txBody>
      </p:sp>
    </p:spTree>
    <p:extLst>
      <p:ext uri="{BB962C8B-B14F-4D97-AF65-F5344CB8AC3E}">
        <p14:creationId xmlns:p14="http://schemas.microsoft.com/office/powerpoint/2010/main" val="3152572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rait-SmartArt">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98541-D944-2CDB-0DFF-6219C84EAA97}"/>
              </a:ext>
            </a:extLst>
          </p:cNvPr>
          <p:cNvSpPr>
            <a:spLocks noGrp="1"/>
          </p:cNvSpPr>
          <p:nvPr>
            <p:ph type="title" hasCustomPrompt="1"/>
          </p:nvPr>
        </p:nvSpPr>
        <p:spPr>
          <a:xfrm>
            <a:off x="333014" y="365125"/>
            <a:ext cx="8478787"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4" name="SmartArt Placeholder 3">
            <a:extLst>
              <a:ext uri="{FF2B5EF4-FFF2-40B4-BE49-F238E27FC236}">
                <a16:creationId xmlns:a16="http://schemas.microsoft.com/office/drawing/2014/main" id="{2A6BFADB-6F25-CCD7-0CFE-E7A82189F98D}"/>
              </a:ext>
            </a:extLst>
          </p:cNvPr>
          <p:cNvSpPr>
            <a:spLocks noGrp="1"/>
          </p:cNvSpPr>
          <p:nvPr>
            <p:ph type="dgm" sz="quarter" idx="32"/>
          </p:nvPr>
        </p:nvSpPr>
        <p:spPr>
          <a:xfrm>
            <a:off x="333375" y="1655763"/>
            <a:ext cx="8478838" cy="4348162"/>
          </a:xfrm>
        </p:spPr>
        <p:txBody>
          <a:bodyPr/>
          <a:lstStyle/>
          <a:p>
            <a:r>
              <a:rPr lang="en-US"/>
              <a:t>Click icon to add SmartArt graphic</a:t>
            </a:r>
          </a:p>
        </p:txBody>
      </p:sp>
    </p:spTree>
    <p:extLst>
      <p:ext uri="{BB962C8B-B14F-4D97-AF65-F5344CB8AC3E}">
        <p14:creationId xmlns:p14="http://schemas.microsoft.com/office/powerpoint/2010/main" val="3915346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mmary - Standard">
    <p:spTree>
      <p:nvGrpSpPr>
        <p:cNvPr id="1" name=""/>
        <p:cNvGrpSpPr/>
        <p:nvPr/>
      </p:nvGrpSpPr>
      <p:grpSpPr>
        <a:xfrm>
          <a:off x="0" y="0"/>
          <a:ext cx="0" cy="0"/>
          <a:chOff x="0" y="0"/>
          <a:chExt cx="0" cy="0"/>
        </a:xfrm>
      </p:grpSpPr>
      <p:pic>
        <p:nvPicPr>
          <p:cNvPr id="4" name="Picture 3" descr="A high angle view of a city&#10;&#10;Description automatically generated">
            <a:extLst>
              <a:ext uri="{FF2B5EF4-FFF2-40B4-BE49-F238E27FC236}">
                <a16:creationId xmlns:a16="http://schemas.microsoft.com/office/drawing/2014/main" id="{5B753C60-E306-EED7-A448-DFE1CAC46E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06C5A631-513D-9D9F-B3AA-1FE079D80FD8}"/>
              </a:ext>
            </a:extLst>
          </p:cNvPr>
          <p:cNvSpPr>
            <a:spLocks noGrp="1"/>
          </p:cNvSpPr>
          <p:nvPr>
            <p:ph type="ctrTitle" hasCustomPrompt="1"/>
          </p:nvPr>
        </p:nvSpPr>
        <p:spPr>
          <a:xfrm>
            <a:off x="537882" y="2258209"/>
            <a:ext cx="8068236" cy="526298"/>
          </a:xfrm>
          <a:prstGeom prst="rect">
            <a:avLst/>
          </a:prstGeom>
        </p:spPr>
        <p:txBody>
          <a:bodyPr wrap="square" anchor="t" anchorCtr="0">
            <a:noAutofit/>
          </a:bodyPr>
          <a:lstStyle>
            <a:lvl1pPr algn="ctr">
              <a:spcBef>
                <a:spcPts val="1200"/>
              </a:spcBef>
              <a:spcAft>
                <a:spcPts val="60"/>
              </a:spcAft>
              <a:defRPr sz="3800" b="1">
                <a:solidFill>
                  <a:schemeClr val="tx1"/>
                </a:solidFill>
              </a:defRPr>
            </a:lvl1pPr>
          </a:lstStyle>
          <a:p>
            <a:r>
              <a:rPr lang="en-US" dirty="0"/>
              <a:t>One-sentence statement</a:t>
            </a:r>
          </a:p>
        </p:txBody>
      </p:sp>
      <p:sp>
        <p:nvSpPr>
          <p:cNvPr id="7" name="Subtitle 2">
            <a:extLst>
              <a:ext uri="{FF2B5EF4-FFF2-40B4-BE49-F238E27FC236}">
                <a16:creationId xmlns:a16="http://schemas.microsoft.com/office/drawing/2014/main" id="{F78AD3C4-D80D-5D69-D06C-B971F0D3B561}"/>
              </a:ext>
            </a:extLst>
          </p:cNvPr>
          <p:cNvSpPr>
            <a:spLocks noGrp="1"/>
          </p:cNvSpPr>
          <p:nvPr>
            <p:ph type="subTitle" idx="1" hasCustomPrompt="1"/>
          </p:nvPr>
        </p:nvSpPr>
        <p:spPr>
          <a:xfrm>
            <a:off x="537882" y="2922742"/>
            <a:ext cx="8068236" cy="313932"/>
          </a:xfrm>
        </p:spPr>
        <p:txBody>
          <a:bodyPr wrap="square" tIns="91440" anchor="t" anchorCtr="0">
            <a:noAutofit/>
          </a:bodyPr>
          <a:lstStyle>
            <a:lvl1pPr marL="0" indent="0" algn="ctr">
              <a:spcBef>
                <a:spcPts val="1200"/>
              </a:spcBef>
              <a:spcAft>
                <a:spcPts val="60"/>
              </a:spcAft>
              <a:buNone/>
              <a:defRPr sz="1600" b="1" spc="3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B87B6292-C4C7-BFEC-3F10-C2048CCA4A6E}"/>
              </a:ext>
            </a:extLst>
          </p:cNvPr>
          <p:cNvSpPr/>
          <p:nvPr userDrawn="1"/>
        </p:nvSpPr>
        <p:spPr>
          <a:xfrm>
            <a:off x="4144818" y="3468601"/>
            <a:ext cx="854364" cy="719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15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ortrait">
    <p:spTree>
      <p:nvGrpSpPr>
        <p:cNvPr id="1" name=""/>
        <p:cNvGrpSpPr/>
        <p:nvPr/>
      </p:nvGrpSpPr>
      <p:grpSpPr>
        <a:xfrm>
          <a:off x="0" y="0"/>
          <a:ext cx="0" cy="0"/>
          <a:chOff x="0" y="0"/>
          <a:chExt cx="0" cy="0"/>
        </a:xfrm>
      </p:grpSpPr>
      <p:pic>
        <p:nvPicPr>
          <p:cNvPr id="7" name="Graphic 285">
            <a:extLst>
              <a:ext uri="{FF2B5EF4-FFF2-40B4-BE49-F238E27FC236}">
                <a16:creationId xmlns:a16="http://schemas.microsoft.com/office/drawing/2014/main" id="{86F17953-D351-7C93-5E62-1296718954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2" y="0"/>
            <a:ext cx="5145208" cy="6858000"/>
          </a:xfrm>
          <a:prstGeom prst="rect">
            <a:avLst/>
          </a:prstGeom>
        </p:spPr>
      </p:pic>
      <p:sp>
        <p:nvSpPr>
          <p:cNvPr id="9" name="Title 1">
            <a:extLst>
              <a:ext uri="{FF2B5EF4-FFF2-40B4-BE49-F238E27FC236}">
                <a16:creationId xmlns:a16="http://schemas.microsoft.com/office/drawing/2014/main" id="{04774DA4-9C5D-7A9D-0293-4851F2997BB0}"/>
              </a:ext>
            </a:extLst>
          </p:cNvPr>
          <p:cNvSpPr>
            <a:spLocks noGrp="1"/>
          </p:cNvSpPr>
          <p:nvPr>
            <p:ph type="ctrTitle" hasCustomPrompt="1"/>
          </p:nvPr>
        </p:nvSpPr>
        <p:spPr>
          <a:xfrm>
            <a:off x="897657" y="2292076"/>
            <a:ext cx="3879059"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a:t>
            </a:r>
          </a:p>
        </p:txBody>
      </p:sp>
      <p:sp>
        <p:nvSpPr>
          <p:cNvPr id="10" name="Subtitle 2">
            <a:extLst>
              <a:ext uri="{FF2B5EF4-FFF2-40B4-BE49-F238E27FC236}">
                <a16:creationId xmlns:a16="http://schemas.microsoft.com/office/drawing/2014/main" id="{FA18E0DD-F72A-B7F2-D984-7C7596427607}"/>
              </a:ext>
            </a:extLst>
          </p:cNvPr>
          <p:cNvSpPr>
            <a:spLocks noGrp="1"/>
          </p:cNvSpPr>
          <p:nvPr>
            <p:ph type="subTitle" idx="1" hasCustomPrompt="1"/>
          </p:nvPr>
        </p:nvSpPr>
        <p:spPr>
          <a:xfrm>
            <a:off x="897657" y="4019391"/>
            <a:ext cx="3879059"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1" name="Text Placeholder 1961">
            <a:extLst>
              <a:ext uri="{FF2B5EF4-FFF2-40B4-BE49-F238E27FC236}">
                <a16:creationId xmlns:a16="http://schemas.microsoft.com/office/drawing/2014/main" id="{88DC2640-E703-3285-F6EA-432CD6A14CEE}"/>
              </a:ext>
            </a:extLst>
          </p:cNvPr>
          <p:cNvSpPr>
            <a:spLocks noGrp="1"/>
          </p:cNvSpPr>
          <p:nvPr>
            <p:ph type="body" sz="quarter" idx="14" hasCustomPrompt="1"/>
          </p:nvPr>
        </p:nvSpPr>
        <p:spPr>
          <a:xfrm>
            <a:off x="897657" y="1880997"/>
            <a:ext cx="3879059"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2" name="Text Placeholder 1963">
            <a:extLst>
              <a:ext uri="{FF2B5EF4-FFF2-40B4-BE49-F238E27FC236}">
                <a16:creationId xmlns:a16="http://schemas.microsoft.com/office/drawing/2014/main" id="{60AC04B2-77CA-19E5-B6DD-6D762E48D54E}"/>
              </a:ext>
            </a:extLst>
          </p:cNvPr>
          <p:cNvSpPr>
            <a:spLocks noGrp="1"/>
          </p:cNvSpPr>
          <p:nvPr>
            <p:ph type="body" sz="quarter" idx="15" hasCustomPrompt="1"/>
          </p:nvPr>
        </p:nvSpPr>
        <p:spPr>
          <a:xfrm>
            <a:off x="897657" y="4371534"/>
            <a:ext cx="3879059"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3" name="Rectangle 12">
            <a:extLst>
              <a:ext uri="{FF2B5EF4-FFF2-40B4-BE49-F238E27FC236}">
                <a16:creationId xmlns:a16="http://schemas.microsoft.com/office/drawing/2014/main" id="{E5D8BC8A-C46D-2DE0-BB58-FAAAD2B8B1A3}"/>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DF9D662-4A79-E66B-227F-A2AE92810AF5}"/>
              </a:ext>
            </a:extLst>
          </p:cNvPr>
          <p:cNvGrpSpPr/>
          <p:nvPr userDrawn="1"/>
        </p:nvGrpSpPr>
        <p:grpSpPr>
          <a:xfrm>
            <a:off x="897656" y="6161203"/>
            <a:ext cx="4842685" cy="429764"/>
            <a:chOff x="2384568" y="6419574"/>
            <a:chExt cx="4161723" cy="369332"/>
          </a:xfrm>
        </p:grpSpPr>
        <p:pic>
          <p:nvPicPr>
            <p:cNvPr id="21" name="Graphic 20">
              <a:extLst>
                <a:ext uri="{FF2B5EF4-FFF2-40B4-BE49-F238E27FC236}">
                  <a16:creationId xmlns:a16="http://schemas.microsoft.com/office/drawing/2014/main" id="{19F7AA20-1913-BF89-8066-8334181B7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22" name="TextBox 21">
              <a:extLst>
                <a:ext uri="{FF2B5EF4-FFF2-40B4-BE49-F238E27FC236}">
                  <a16:creationId xmlns:a16="http://schemas.microsoft.com/office/drawing/2014/main" id="{EF3F5912-F63B-4146-D689-93DD6BC2B480}"/>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23" name="Text Placeholder 47">
            <a:extLst>
              <a:ext uri="{FF2B5EF4-FFF2-40B4-BE49-F238E27FC236}">
                <a16:creationId xmlns:a16="http://schemas.microsoft.com/office/drawing/2014/main" id="{8DD0471C-F590-DCCF-D7A0-372354A2E618}"/>
              </a:ext>
            </a:extLst>
          </p:cNvPr>
          <p:cNvSpPr>
            <a:spLocks noGrp="1"/>
          </p:cNvSpPr>
          <p:nvPr>
            <p:ph type="body" sz="quarter" idx="17" hasCustomPrompt="1"/>
          </p:nvPr>
        </p:nvSpPr>
        <p:spPr>
          <a:xfrm>
            <a:off x="897657" y="4881013"/>
            <a:ext cx="3879059"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 </a:t>
            </a:r>
          </a:p>
        </p:txBody>
      </p:sp>
      <p:sp>
        <p:nvSpPr>
          <p:cNvPr id="24" name="Picture Placeholder 8">
            <a:extLst>
              <a:ext uri="{FF2B5EF4-FFF2-40B4-BE49-F238E27FC236}">
                <a16:creationId xmlns:a16="http://schemas.microsoft.com/office/drawing/2014/main" id="{2DC572F0-BBA3-23E7-D9BF-B2843A22A6E5}"/>
              </a:ext>
            </a:extLst>
          </p:cNvPr>
          <p:cNvSpPr>
            <a:spLocks noGrp="1"/>
          </p:cNvSpPr>
          <p:nvPr>
            <p:ph type="pic" sz="quarter" idx="19"/>
          </p:nvPr>
        </p:nvSpPr>
        <p:spPr>
          <a:xfrm>
            <a:off x="5127614" y="0"/>
            <a:ext cx="4016386" cy="6858000"/>
          </a:xfrm>
        </p:spPr>
        <p:txBody>
          <a:bodyPr/>
          <a:lstStyle/>
          <a:p>
            <a:r>
              <a:rPr lang="en-US"/>
              <a:t>Click icon to add picture</a:t>
            </a:r>
          </a:p>
        </p:txBody>
      </p:sp>
      <p:pic>
        <p:nvPicPr>
          <p:cNvPr id="25" name="Graphic 24">
            <a:extLst>
              <a:ext uri="{FF2B5EF4-FFF2-40B4-BE49-F238E27FC236}">
                <a16:creationId xmlns:a16="http://schemas.microsoft.com/office/drawing/2014/main" id="{6D8EA709-7F5D-E7E0-3F52-72AEC27A64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2537094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 Social">
    <p:spTree>
      <p:nvGrpSpPr>
        <p:cNvPr id="1" name=""/>
        <p:cNvGrpSpPr/>
        <p:nvPr/>
      </p:nvGrpSpPr>
      <p:grpSpPr>
        <a:xfrm>
          <a:off x="0" y="0"/>
          <a:ext cx="0" cy="0"/>
          <a:chOff x="0" y="0"/>
          <a:chExt cx="0" cy="0"/>
        </a:xfrm>
      </p:grpSpPr>
      <p:pic>
        <p:nvPicPr>
          <p:cNvPr id="4" name="Picture 3" descr="A high angle view of a city&#10;&#10;Description automatically generated">
            <a:extLst>
              <a:ext uri="{FF2B5EF4-FFF2-40B4-BE49-F238E27FC236}">
                <a16:creationId xmlns:a16="http://schemas.microsoft.com/office/drawing/2014/main" id="{5B753C60-E306-EED7-A448-DFE1CAC46E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9C8AFFC6-40B8-1496-5B6C-A0A8722F73B3}"/>
              </a:ext>
            </a:extLst>
          </p:cNvPr>
          <p:cNvSpPr/>
          <p:nvPr userDrawn="1"/>
        </p:nvSpPr>
        <p:spPr>
          <a:xfrm>
            <a:off x="0" y="0"/>
            <a:ext cx="9144000" cy="2575976"/>
          </a:xfrm>
          <a:prstGeom prst="rect">
            <a:avLst/>
          </a:prstGeom>
          <a:gradFill>
            <a:gsLst>
              <a:gs pos="57000">
                <a:srgbClr val="FFFFFF">
                  <a:alpha val="62000"/>
                </a:srgbClr>
              </a:gs>
              <a:gs pos="15000">
                <a:schemeClr val="bg1">
                  <a:alpha val="91598"/>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3E604FC-B731-988E-59FA-8BF7B7048E3E}"/>
              </a:ext>
            </a:extLst>
          </p:cNvPr>
          <p:cNvGrpSpPr/>
          <p:nvPr userDrawn="1"/>
        </p:nvGrpSpPr>
        <p:grpSpPr>
          <a:xfrm>
            <a:off x="1289915" y="2172959"/>
            <a:ext cx="6564170" cy="1001983"/>
            <a:chOff x="2419238" y="1689595"/>
            <a:chExt cx="7333183" cy="1119369"/>
          </a:xfrm>
        </p:grpSpPr>
        <p:sp>
          <p:nvSpPr>
            <p:cNvPr id="6" name="Freeform 5">
              <a:extLst>
                <a:ext uri="{FF2B5EF4-FFF2-40B4-BE49-F238E27FC236}">
                  <a16:creationId xmlns:a16="http://schemas.microsoft.com/office/drawing/2014/main" id="{260F912A-F461-B4A6-054A-438A2AA1FFD6}"/>
                </a:ext>
              </a:extLst>
            </p:cNvPr>
            <p:cNvSpPr/>
            <p:nvPr userDrawn="1"/>
          </p:nvSpPr>
          <p:spPr>
            <a:xfrm>
              <a:off x="6151118" y="1690962"/>
              <a:ext cx="1113318" cy="1113317"/>
            </a:xfrm>
            <a:custGeom>
              <a:avLst/>
              <a:gdLst>
                <a:gd name="connsiteX0" fmla="*/ 0 w 543306"/>
                <a:gd name="connsiteY0" fmla="*/ 0 h 543305"/>
                <a:gd name="connsiteX1" fmla="*/ 543306 w 543306"/>
                <a:gd name="connsiteY1" fmla="*/ 0 h 543305"/>
                <a:gd name="connsiteX2" fmla="*/ 543306 w 543306"/>
                <a:gd name="connsiteY2" fmla="*/ 543306 h 543305"/>
                <a:gd name="connsiteX3" fmla="*/ 0 w 543306"/>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6"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AE88833-9D07-3CA8-725C-E9CF6AFF6586}"/>
                </a:ext>
              </a:extLst>
            </p:cNvPr>
            <p:cNvSpPr/>
            <p:nvPr userDrawn="1"/>
          </p:nvSpPr>
          <p:spPr>
            <a:xfrm>
              <a:off x="6531907" y="1870334"/>
              <a:ext cx="352119" cy="754014"/>
            </a:xfrm>
            <a:custGeom>
              <a:avLst/>
              <a:gdLst>
                <a:gd name="connsiteX0" fmla="*/ 136975 w 171836"/>
                <a:gd name="connsiteY0" fmla="*/ 62674 h 367963"/>
                <a:gd name="connsiteX1" fmla="*/ 167646 w 171836"/>
                <a:gd name="connsiteY1" fmla="*/ 62674 h 367963"/>
                <a:gd name="connsiteX2" fmla="*/ 171837 w 171836"/>
                <a:gd name="connsiteY2" fmla="*/ 58483 h 367963"/>
                <a:gd name="connsiteX3" fmla="*/ 171837 w 171836"/>
                <a:gd name="connsiteY3" fmla="*/ 3905 h 367963"/>
                <a:gd name="connsiteX4" fmla="*/ 168027 w 171836"/>
                <a:gd name="connsiteY4" fmla="*/ 0 h 367963"/>
                <a:gd name="connsiteX5" fmla="*/ 104305 w 171836"/>
                <a:gd name="connsiteY5" fmla="*/ 667 h 367963"/>
                <a:gd name="connsiteX6" fmla="*/ 53156 w 171836"/>
                <a:gd name="connsiteY6" fmla="*/ 26670 h 367963"/>
                <a:gd name="connsiteX7" fmla="*/ 38392 w 171836"/>
                <a:gd name="connsiteY7" fmla="*/ 72580 h 367963"/>
                <a:gd name="connsiteX8" fmla="*/ 38392 w 171836"/>
                <a:gd name="connsiteY8" fmla="*/ 113633 h 367963"/>
                <a:gd name="connsiteX9" fmla="*/ 32105 w 171836"/>
                <a:gd name="connsiteY9" fmla="*/ 120205 h 367963"/>
                <a:gd name="connsiteX10" fmla="*/ 4483 w 171836"/>
                <a:gd name="connsiteY10" fmla="*/ 120015 h 367963"/>
                <a:gd name="connsiteX11" fmla="*/ 6 w 171836"/>
                <a:gd name="connsiteY11" fmla="*/ 124492 h 367963"/>
                <a:gd name="connsiteX12" fmla="*/ 6 w 171836"/>
                <a:gd name="connsiteY12" fmla="*/ 178403 h 367963"/>
                <a:gd name="connsiteX13" fmla="*/ 4959 w 171836"/>
                <a:gd name="connsiteY13" fmla="*/ 183166 h 367963"/>
                <a:gd name="connsiteX14" fmla="*/ 31915 w 171836"/>
                <a:gd name="connsiteY14" fmla="*/ 182975 h 367963"/>
                <a:gd name="connsiteX15" fmla="*/ 38106 w 171836"/>
                <a:gd name="connsiteY15" fmla="*/ 189167 h 367963"/>
                <a:gd name="connsiteX16" fmla="*/ 38011 w 171836"/>
                <a:gd name="connsiteY16" fmla="*/ 275558 h 367963"/>
                <a:gd name="connsiteX17" fmla="*/ 37915 w 171836"/>
                <a:gd name="connsiteY17" fmla="*/ 360807 h 367963"/>
                <a:gd name="connsiteX18" fmla="*/ 44773 w 171836"/>
                <a:gd name="connsiteY18" fmla="*/ 367951 h 367963"/>
                <a:gd name="connsiteX19" fmla="*/ 107924 w 171836"/>
                <a:gd name="connsiteY19" fmla="*/ 367951 h 367963"/>
                <a:gd name="connsiteX20" fmla="*/ 115354 w 171836"/>
                <a:gd name="connsiteY20" fmla="*/ 360617 h 367963"/>
                <a:gd name="connsiteX21" fmla="*/ 115258 w 171836"/>
                <a:gd name="connsiteY21" fmla="*/ 191452 h 367963"/>
                <a:gd name="connsiteX22" fmla="*/ 123164 w 171836"/>
                <a:gd name="connsiteY22" fmla="*/ 183737 h 367963"/>
                <a:gd name="connsiteX23" fmla="*/ 159931 w 171836"/>
                <a:gd name="connsiteY23" fmla="*/ 183737 h 367963"/>
                <a:gd name="connsiteX24" fmla="*/ 165836 w 171836"/>
                <a:gd name="connsiteY24" fmla="*/ 178975 h 367963"/>
                <a:gd name="connsiteX25" fmla="*/ 170980 w 171836"/>
                <a:gd name="connsiteY25" fmla="*/ 124682 h 367963"/>
                <a:gd name="connsiteX26" fmla="*/ 165455 w 171836"/>
                <a:gd name="connsiteY26" fmla="*/ 118872 h 367963"/>
                <a:gd name="connsiteX27" fmla="*/ 118878 w 171836"/>
                <a:gd name="connsiteY27" fmla="*/ 118967 h 367963"/>
                <a:gd name="connsiteX28" fmla="*/ 114115 w 171836"/>
                <a:gd name="connsiteY28" fmla="*/ 115348 h 367963"/>
                <a:gd name="connsiteX29" fmla="*/ 114592 w 171836"/>
                <a:gd name="connsiteY29" fmla="*/ 82867 h 367963"/>
                <a:gd name="connsiteX30" fmla="*/ 137166 w 171836"/>
                <a:gd name="connsiteY30" fmla="*/ 62389 h 367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36" h="367963">
                  <a:moveTo>
                    <a:pt x="136975" y="62674"/>
                  </a:moveTo>
                  <a:cubicBezTo>
                    <a:pt x="147167" y="62674"/>
                    <a:pt x="157454" y="62579"/>
                    <a:pt x="167646" y="62674"/>
                  </a:cubicBezTo>
                  <a:cubicBezTo>
                    <a:pt x="170789" y="62674"/>
                    <a:pt x="171837" y="61722"/>
                    <a:pt x="171837" y="58483"/>
                  </a:cubicBezTo>
                  <a:cubicBezTo>
                    <a:pt x="171742" y="40291"/>
                    <a:pt x="171742" y="22098"/>
                    <a:pt x="171837" y="3905"/>
                  </a:cubicBezTo>
                  <a:cubicBezTo>
                    <a:pt x="171837" y="1048"/>
                    <a:pt x="170980" y="0"/>
                    <a:pt x="168027" y="0"/>
                  </a:cubicBezTo>
                  <a:cubicBezTo>
                    <a:pt x="146786" y="190"/>
                    <a:pt x="125546" y="-286"/>
                    <a:pt x="104305" y="667"/>
                  </a:cubicBezTo>
                  <a:cubicBezTo>
                    <a:pt x="83635" y="1619"/>
                    <a:pt x="65729" y="9430"/>
                    <a:pt x="53156" y="26670"/>
                  </a:cubicBezTo>
                  <a:cubicBezTo>
                    <a:pt x="43154" y="40291"/>
                    <a:pt x="38677" y="55817"/>
                    <a:pt x="38392" y="72580"/>
                  </a:cubicBezTo>
                  <a:cubicBezTo>
                    <a:pt x="38106" y="86296"/>
                    <a:pt x="38106" y="100013"/>
                    <a:pt x="38392" y="113633"/>
                  </a:cubicBezTo>
                  <a:cubicBezTo>
                    <a:pt x="38487" y="118586"/>
                    <a:pt x="37439" y="120491"/>
                    <a:pt x="32105" y="120205"/>
                  </a:cubicBezTo>
                  <a:cubicBezTo>
                    <a:pt x="22961" y="119729"/>
                    <a:pt x="13722" y="120205"/>
                    <a:pt x="4483" y="120015"/>
                  </a:cubicBezTo>
                  <a:cubicBezTo>
                    <a:pt x="958" y="120015"/>
                    <a:pt x="-89" y="121063"/>
                    <a:pt x="6" y="124492"/>
                  </a:cubicBezTo>
                  <a:cubicBezTo>
                    <a:pt x="197" y="142494"/>
                    <a:pt x="197" y="160496"/>
                    <a:pt x="6" y="178403"/>
                  </a:cubicBezTo>
                  <a:cubicBezTo>
                    <a:pt x="6" y="182213"/>
                    <a:pt x="1339" y="183261"/>
                    <a:pt x="4959" y="183166"/>
                  </a:cubicBezTo>
                  <a:cubicBezTo>
                    <a:pt x="13913" y="182975"/>
                    <a:pt x="22961" y="183356"/>
                    <a:pt x="31915" y="182975"/>
                  </a:cubicBezTo>
                  <a:cubicBezTo>
                    <a:pt x="36772" y="182785"/>
                    <a:pt x="38106" y="184309"/>
                    <a:pt x="38106" y="189167"/>
                  </a:cubicBezTo>
                  <a:cubicBezTo>
                    <a:pt x="37915" y="217932"/>
                    <a:pt x="38011" y="246793"/>
                    <a:pt x="38011" y="275558"/>
                  </a:cubicBezTo>
                  <a:cubicBezTo>
                    <a:pt x="38011" y="304324"/>
                    <a:pt x="38106" y="332327"/>
                    <a:pt x="37915" y="360807"/>
                  </a:cubicBezTo>
                  <a:cubicBezTo>
                    <a:pt x="37915" y="366141"/>
                    <a:pt x="38868" y="368141"/>
                    <a:pt x="44773" y="367951"/>
                  </a:cubicBezTo>
                  <a:cubicBezTo>
                    <a:pt x="65824" y="367570"/>
                    <a:pt x="86874" y="367570"/>
                    <a:pt x="107924" y="367951"/>
                  </a:cubicBezTo>
                  <a:cubicBezTo>
                    <a:pt x="113830" y="368046"/>
                    <a:pt x="115354" y="366617"/>
                    <a:pt x="115354" y="360617"/>
                  </a:cubicBezTo>
                  <a:cubicBezTo>
                    <a:pt x="115068" y="304229"/>
                    <a:pt x="115163" y="247841"/>
                    <a:pt x="115258" y="191452"/>
                  </a:cubicBezTo>
                  <a:cubicBezTo>
                    <a:pt x="115258" y="182499"/>
                    <a:pt x="114401" y="183833"/>
                    <a:pt x="123164" y="183737"/>
                  </a:cubicBezTo>
                  <a:cubicBezTo>
                    <a:pt x="135451" y="183737"/>
                    <a:pt x="147643" y="183642"/>
                    <a:pt x="159931" y="183737"/>
                  </a:cubicBezTo>
                  <a:cubicBezTo>
                    <a:pt x="163646" y="183737"/>
                    <a:pt x="165455" y="182975"/>
                    <a:pt x="165836" y="178975"/>
                  </a:cubicBezTo>
                  <a:cubicBezTo>
                    <a:pt x="167360" y="160877"/>
                    <a:pt x="169075" y="142780"/>
                    <a:pt x="170980" y="124682"/>
                  </a:cubicBezTo>
                  <a:cubicBezTo>
                    <a:pt x="171456" y="119920"/>
                    <a:pt x="170027" y="118872"/>
                    <a:pt x="165455" y="118872"/>
                  </a:cubicBezTo>
                  <a:cubicBezTo>
                    <a:pt x="149930" y="119158"/>
                    <a:pt x="134404" y="118872"/>
                    <a:pt x="118878" y="118967"/>
                  </a:cubicBezTo>
                  <a:cubicBezTo>
                    <a:pt x="116306" y="118967"/>
                    <a:pt x="114020" y="119253"/>
                    <a:pt x="114115" y="115348"/>
                  </a:cubicBezTo>
                  <a:cubicBezTo>
                    <a:pt x="114401" y="104489"/>
                    <a:pt x="113830" y="93631"/>
                    <a:pt x="114592" y="82867"/>
                  </a:cubicBezTo>
                  <a:cubicBezTo>
                    <a:pt x="115449" y="69437"/>
                    <a:pt x="123545" y="62389"/>
                    <a:pt x="137166" y="62389"/>
                  </a:cubicBezTo>
                  <a:close/>
                </a:path>
              </a:pathLst>
            </a:custGeom>
            <a:solidFill>
              <a:srgbClr val="FFFFFF"/>
            </a:solid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65C2946-F396-273F-E88F-6B1631E57BF7}"/>
                </a:ext>
              </a:extLst>
            </p:cNvPr>
            <p:cNvSpPr/>
            <p:nvPr userDrawn="1"/>
          </p:nvSpPr>
          <p:spPr>
            <a:xfrm>
              <a:off x="4907224" y="1690572"/>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BD4DFF-96B5-1014-76AA-36A3ABA9EC67}"/>
                </a:ext>
              </a:extLst>
            </p:cNvPr>
            <p:cNvSpPr/>
            <p:nvPr userDrawn="1"/>
          </p:nvSpPr>
          <p:spPr>
            <a:xfrm>
              <a:off x="5613002" y="2009890"/>
              <a:ext cx="88611" cy="88611"/>
            </a:xfrm>
            <a:custGeom>
              <a:avLst/>
              <a:gdLst>
                <a:gd name="connsiteX0" fmla="*/ 21622 w 43243"/>
                <a:gd name="connsiteY0" fmla="*/ 0 h 43243"/>
                <a:gd name="connsiteX1" fmla="*/ 0 w 43243"/>
                <a:gd name="connsiteY1" fmla="*/ 21622 h 43243"/>
                <a:gd name="connsiteX2" fmla="*/ 21622 w 43243"/>
                <a:gd name="connsiteY2" fmla="*/ 43244 h 43243"/>
                <a:gd name="connsiteX3" fmla="*/ 43244 w 43243"/>
                <a:gd name="connsiteY3" fmla="*/ 21622 h 43243"/>
                <a:gd name="connsiteX4" fmla="*/ 21622 w 43243"/>
                <a:gd name="connsiteY4" fmla="*/ 0 h 4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3" h="43243">
                  <a:moveTo>
                    <a:pt x="21622" y="0"/>
                  </a:moveTo>
                  <a:cubicBezTo>
                    <a:pt x="9715" y="0"/>
                    <a:pt x="0" y="9716"/>
                    <a:pt x="0" y="21622"/>
                  </a:cubicBezTo>
                  <a:cubicBezTo>
                    <a:pt x="0" y="33528"/>
                    <a:pt x="9715" y="43244"/>
                    <a:pt x="21622" y="43244"/>
                  </a:cubicBezTo>
                  <a:cubicBezTo>
                    <a:pt x="33528" y="43244"/>
                    <a:pt x="43244" y="33528"/>
                    <a:pt x="43244" y="21622"/>
                  </a:cubicBezTo>
                  <a:cubicBezTo>
                    <a:pt x="43244" y="9716"/>
                    <a:pt x="33528" y="0"/>
                    <a:pt x="21622" y="0"/>
                  </a:cubicBezTo>
                  <a:close/>
                </a:path>
              </a:pathLst>
            </a:custGeom>
            <a:solidFill>
              <a:srgbClr val="FFFFFF"/>
            </a:solid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9E22D6-C5FA-C5C1-B6AB-E83C43063E96}"/>
                </a:ext>
              </a:extLst>
            </p:cNvPr>
            <p:cNvSpPr/>
            <p:nvPr userDrawn="1"/>
          </p:nvSpPr>
          <p:spPr>
            <a:xfrm>
              <a:off x="5100064" y="1883412"/>
              <a:ext cx="727442" cy="727442"/>
            </a:xfrm>
            <a:custGeom>
              <a:avLst/>
              <a:gdLst>
                <a:gd name="connsiteX0" fmla="*/ 265462 w 354996"/>
                <a:gd name="connsiteY0" fmla="*/ 0 h 354996"/>
                <a:gd name="connsiteX1" fmla="*/ 89535 w 354996"/>
                <a:gd name="connsiteY1" fmla="*/ 0 h 354996"/>
                <a:gd name="connsiteX2" fmla="*/ 0 w 354996"/>
                <a:gd name="connsiteY2" fmla="*/ 89535 h 354996"/>
                <a:gd name="connsiteX3" fmla="*/ 0 w 354996"/>
                <a:gd name="connsiteY3" fmla="*/ 265462 h 354996"/>
                <a:gd name="connsiteX4" fmla="*/ 89535 w 354996"/>
                <a:gd name="connsiteY4" fmla="*/ 354997 h 354996"/>
                <a:gd name="connsiteX5" fmla="*/ 265462 w 354996"/>
                <a:gd name="connsiteY5" fmla="*/ 354997 h 354996"/>
                <a:gd name="connsiteX6" fmla="*/ 354997 w 354996"/>
                <a:gd name="connsiteY6" fmla="*/ 265462 h 354996"/>
                <a:gd name="connsiteX7" fmla="*/ 354997 w 354996"/>
                <a:gd name="connsiteY7" fmla="*/ 89535 h 354996"/>
                <a:gd name="connsiteX8" fmla="*/ 265462 w 354996"/>
                <a:gd name="connsiteY8" fmla="*/ 0 h 354996"/>
                <a:gd name="connsiteX9" fmla="*/ 316421 w 354996"/>
                <a:gd name="connsiteY9" fmla="*/ 265462 h 354996"/>
                <a:gd name="connsiteX10" fmla="*/ 265462 w 354996"/>
                <a:gd name="connsiteY10" fmla="*/ 316421 h 354996"/>
                <a:gd name="connsiteX11" fmla="*/ 89535 w 354996"/>
                <a:gd name="connsiteY11" fmla="*/ 316421 h 354996"/>
                <a:gd name="connsiteX12" fmla="*/ 38576 w 354996"/>
                <a:gd name="connsiteY12" fmla="*/ 265462 h 354996"/>
                <a:gd name="connsiteX13" fmla="*/ 38576 w 354996"/>
                <a:gd name="connsiteY13" fmla="*/ 89535 h 354996"/>
                <a:gd name="connsiteX14" fmla="*/ 89535 w 354996"/>
                <a:gd name="connsiteY14" fmla="*/ 38576 h 354996"/>
                <a:gd name="connsiteX15" fmla="*/ 265462 w 354996"/>
                <a:gd name="connsiteY15" fmla="*/ 38576 h 354996"/>
                <a:gd name="connsiteX16" fmla="*/ 316421 w 354996"/>
                <a:gd name="connsiteY16" fmla="*/ 89535 h 354996"/>
                <a:gd name="connsiteX17" fmla="*/ 316421 w 354996"/>
                <a:gd name="connsiteY17" fmla="*/ 265462 h 35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996" h="354996">
                  <a:moveTo>
                    <a:pt x="265462" y="0"/>
                  </a:moveTo>
                  <a:lnTo>
                    <a:pt x="89535" y="0"/>
                  </a:lnTo>
                  <a:cubicBezTo>
                    <a:pt x="40196" y="0"/>
                    <a:pt x="0" y="40196"/>
                    <a:pt x="0" y="89535"/>
                  </a:cubicBezTo>
                  <a:lnTo>
                    <a:pt x="0" y="265462"/>
                  </a:lnTo>
                  <a:cubicBezTo>
                    <a:pt x="0" y="314896"/>
                    <a:pt x="40196" y="354997"/>
                    <a:pt x="89535" y="354997"/>
                  </a:cubicBezTo>
                  <a:lnTo>
                    <a:pt x="265462" y="354997"/>
                  </a:lnTo>
                  <a:cubicBezTo>
                    <a:pt x="314801" y="354997"/>
                    <a:pt x="354997" y="314801"/>
                    <a:pt x="354997" y="265462"/>
                  </a:cubicBezTo>
                  <a:lnTo>
                    <a:pt x="354997" y="89535"/>
                  </a:lnTo>
                  <a:cubicBezTo>
                    <a:pt x="354997" y="40196"/>
                    <a:pt x="314801" y="0"/>
                    <a:pt x="265462" y="0"/>
                  </a:cubicBezTo>
                  <a:close/>
                  <a:moveTo>
                    <a:pt x="316421" y="265462"/>
                  </a:moveTo>
                  <a:cubicBezTo>
                    <a:pt x="316421" y="293560"/>
                    <a:pt x="293561" y="316421"/>
                    <a:pt x="265462" y="316421"/>
                  </a:cubicBezTo>
                  <a:lnTo>
                    <a:pt x="89535" y="316421"/>
                  </a:lnTo>
                  <a:cubicBezTo>
                    <a:pt x="61436" y="316421"/>
                    <a:pt x="38576" y="293560"/>
                    <a:pt x="38576" y="265462"/>
                  </a:cubicBezTo>
                  <a:lnTo>
                    <a:pt x="38576" y="89535"/>
                  </a:lnTo>
                  <a:cubicBezTo>
                    <a:pt x="38576" y="61436"/>
                    <a:pt x="61436" y="38576"/>
                    <a:pt x="89535" y="38576"/>
                  </a:cubicBezTo>
                  <a:lnTo>
                    <a:pt x="265462" y="38576"/>
                  </a:lnTo>
                  <a:cubicBezTo>
                    <a:pt x="293561" y="38576"/>
                    <a:pt x="316421" y="61436"/>
                    <a:pt x="316421" y="89535"/>
                  </a:cubicBezTo>
                  <a:lnTo>
                    <a:pt x="316421" y="265462"/>
                  </a:lnTo>
                  <a:close/>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D49909B-507F-D0D1-A263-A659D1C4E9FE}"/>
                </a:ext>
              </a:extLst>
            </p:cNvPr>
            <p:cNvSpPr/>
            <p:nvPr userDrawn="1"/>
          </p:nvSpPr>
          <p:spPr>
            <a:xfrm>
              <a:off x="5276508" y="2059857"/>
              <a:ext cx="374747" cy="374750"/>
            </a:xfrm>
            <a:custGeom>
              <a:avLst/>
              <a:gdLst>
                <a:gd name="connsiteX0" fmla="*/ 91440 w 182879"/>
                <a:gd name="connsiteY0" fmla="*/ 0 h 182880"/>
                <a:gd name="connsiteX1" fmla="*/ 0 w 182879"/>
                <a:gd name="connsiteY1" fmla="*/ 91440 h 182880"/>
                <a:gd name="connsiteX2" fmla="*/ 91440 w 182879"/>
                <a:gd name="connsiteY2" fmla="*/ 182880 h 182880"/>
                <a:gd name="connsiteX3" fmla="*/ 182880 w 182879"/>
                <a:gd name="connsiteY3" fmla="*/ 91440 h 182880"/>
                <a:gd name="connsiteX4" fmla="*/ 91440 w 182879"/>
                <a:gd name="connsiteY4" fmla="*/ 0 h 182880"/>
                <a:gd name="connsiteX5" fmla="*/ 91440 w 182879"/>
                <a:gd name="connsiteY5" fmla="*/ 144209 h 182880"/>
                <a:gd name="connsiteX6" fmla="*/ 38671 w 182879"/>
                <a:gd name="connsiteY6" fmla="*/ 91440 h 182880"/>
                <a:gd name="connsiteX7" fmla="*/ 91440 w 182879"/>
                <a:gd name="connsiteY7" fmla="*/ 38672 h 182880"/>
                <a:gd name="connsiteX8" fmla="*/ 144304 w 182879"/>
                <a:gd name="connsiteY8" fmla="*/ 91440 h 182880"/>
                <a:gd name="connsiteX9" fmla="*/ 91440 w 182879"/>
                <a:gd name="connsiteY9" fmla="*/ 144209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182880">
                  <a:moveTo>
                    <a:pt x="91440" y="0"/>
                  </a:moveTo>
                  <a:cubicBezTo>
                    <a:pt x="41053" y="0"/>
                    <a:pt x="0" y="41053"/>
                    <a:pt x="0" y="91440"/>
                  </a:cubicBezTo>
                  <a:cubicBezTo>
                    <a:pt x="0" y="141827"/>
                    <a:pt x="41053" y="182880"/>
                    <a:pt x="91440" y="182880"/>
                  </a:cubicBezTo>
                  <a:cubicBezTo>
                    <a:pt x="141827" y="182880"/>
                    <a:pt x="182880" y="141827"/>
                    <a:pt x="182880" y="91440"/>
                  </a:cubicBezTo>
                  <a:cubicBezTo>
                    <a:pt x="182880" y="41053"/>
                    <a:pt x="141922" y="0"/>
                    <a:pt x="91440" y="0"/>
                  </a:cubicBezTo>
                  <a:close/>
                  <a:moveTo>
                    <a:pt x="91440" y="144209"/>
                  </a:moveTo>
                  <a:cubicBezTo>
                    <a:pt x="62389" y="144209"/>
                    <a:pt x="38671" y="120491"/>
                    <a:pt x="38671" y="91440"/>
                  </a:cubicBezTo>
                  <a:cubicBezTo>
                    <a:pt x="38671" y="62389"/>
                    <a:pt x="62389" y="38672"/>
                    <a:pt x="91440" y="38672"/>
                  </a:cubicBezTo>
                  <a:cubicBezTo>
                    <a:pt x="120491" y="38672"/>
                    <a:pt x="144304" y="62389"/>
                    <a:pt x="144304" y="91440"/>
                  </a:cubicBezTo>
                  <a:cubicBezTo>
                    <a:pt x="144304" y="120491"/>
                    <a:pt x="120586" y="144209"/>
                    <a:pt x="91440" y="144209"/>
                  </a:cubicBezTo>
                  <a:close/>
                </a:path>
              </a:pathLst>
            </a:custGeom>
            <a:solidFill>
              <a:srgbClr val="FFFFFF"/>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837AE88-13CD-E3EF-23FA-1226574A1CFB}"/>
                </a:ext>
              </a:extLst>
            </p:cNvPr>
            <p:cNvSpPr/>
            <p:nvPr userDrawn="1"/>
          </p:nvSpPr>
          <p:spPr>
            <a:xfrm>
              <a:off x="7395013" y="1695646"/>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E52F285-A14E-C1A4-ADA8-D99BBA519E2B}"/>
                </a:ext>
              </a:extLst>
            </p:cNvPr>
            <p:cNvSpPr/>
            <p:nvPr userDrawn="1"/>
          </p:nvSpPr>
          <p:spPr>
            <a:xfrm>
              <a:off x="7581999" y="1991739"/>
              <a:ext cx="739350" cy="521135"/>
            </a:xfrm>
            <a:custGeom>
              <a:avLst/>
              <a:gdLst>
                <a:gd name="connsiteX0" fmla="*/ 353282 w 360807"/>
                <a:gd name="connsiteY0" fmla="*/ 39719 h 254317"/>
                <a:gd name="connsiteX1" fmla="*/ 321373 w 360807"/>
                <a:gd name="connsiteY1" fmla="*/ 7620 h 254317"/>
                <a:gd name="connsiteX2" fmla="*/ 180404 w 360807"/>
                <a:gd name="connsiteY2" fmla="*/ 0 h 254317"/>
                <a:gd name="connsiteX3" fmla="*/ 39433 w 360807"/>
                <a:gd name="connsiteY3" fmla="*/ 7620 h 254317"/>
                <a:gd name="connsiteX4" fmla="*/ 7525 w 360807"/>
                <a:gd name="connsiteY4" fmla="*/ 39719 h 254317"/>
                <a:gd name="connsiteX5" fmla="*/ 0 w 360807"/>
                <a:gd name="connsiteY5" fmla="*/ 127159 h 254317"/>
                <a:gd name="connsiteX6" fmla="*/ 7525 w 360807"/>
                <a:gd name="connsiteY6" fmla="*/ 214598 h 254317"/>
                <a:gd name="connsiteX7" fmla="*/ 39433 w 360807"/>
                <a:gd name="connsiteY7" fmla="*/ 246697 h 254317"/>
                <a:gd name="connsiteX8" fmla="*/ 180404 w 360807"/>
                <a:gd name="connsiteY8" fmla="*/ 254317 h 254317"/>
                <a:gd name="connsiteX9" fmla="*/ 321373 w 360807"/>
                <a:gd name="connsiteY9" fmla="*/ 246697 h 254317"/>
                <a:gd name="connsiteX10" fmla="*/ 353282 w 360807"/>
                <a:gd name="connsiteY10" fmla="*/ 214598 h 254317"/>
                <a:gd name="connsiteX11" fmla="*/ 360807 w 360807"/>
                <a:gd name="connsiteY11" fmla="*/ 127159 h 254317"/>
                <a:gd name="connsiteX12" fmla="*/ 353282 w 360807"/>
                <a:gd name="connsiteY12" fmla="*/ 39719 h 254317"/>
                <a:gd name="connsiteX13" fmla="*/ 143542 w 360807"/>
                <a:gd name="connsiteY13" fmla="*/ 180784 h 254317"/>
                <a:gd name="connsiteX14" fmla="*/ 143542 w 360807"/>
                <a:gd name="connsiteY14" fmla="*/ 73533 h 254317"/>
                <a:gd name="connsiteX15" fmla="*/ 237839 w 360807"/>
                <a:gd name="connsiteY15" fmla="*/ 127159 h 254317"/>
                <a:gd name="connsiteX16" fmla="*/ 143542 w 360807"/>
                <a:gd name="connsiteY16" fmla="*/ 180784 h 25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807" h="254317">
                  <a:moveTo>
                    <a:pt x="353282" y="39719"/>
                  </a:moveTo>
                  <a:cubicBezTo>
                    <a:pt x="349091" y="24098"/>
                    <a:pt x="336899" y="11811"/>
                    <a:pt x="321373" y="7620"/>
                  </a:cubicBezTo>
                  <a:cubicBezTo>
                    <a:pt x="293275" y="0"/>
                    <a:pt x="180404" y="0"/>
                    <a:pt x="180404" y="0"/>
                  </a:cubicBezTo>
                  <a:cubicBezTo>
                    <a:pt x="180404" y="0"/>
                    <a:pt x="67532" y="0"/>
                    <a:pt x="39433" y="7620"/>
                  </a:cubicBezTo>
                  <a:cubicBezTo>
                    <a:pt x="23908" y="11811"/>
                    <a:pt x="11716" y="24098"/>
                    <a:pt x="7525" y="39719"/>
                  </a:cubicBezTo>
                  <a:cubicBezTo>
                    <a:pt x="0" y="68008"/>
                    <a:pt x="0" y="127159"/>
                    <a:pt x="0" y="127159"/>
                  </a:cubicBezTo>
                  <a:cubicBezTo>
                    <a:pt x="0" y="127159"/>
                    <a:pt x="0" y="186214"/>
                    <a:pt x="7525" y="214598"/>
                  </a:cubicBezTo>
                  <a:cubicBezTo>
                    <a:pt x="11716" y="230219"/>
                    <a:pt x="23908" y="242506"/>
                    <a:pt x="39433" y="246697"/>
                  </a:cubicBezTo>
                  <a:cubicBezTo>
                    <a:pt x="67532" y="254317"/>
                    <a:pt x="180404" y="254317"/>
                    <a:pt x="180404" y="254317"/>
                  </a:cubicBezTo>
                  <a:cubicBezTo>
                    <a:pt x="180404" y="254317"/>
                    <a:pt x="293275" y="254317"/>
                    <a:pt x="321373" y="246697"/>
                  </a:cubicBezTo>
                  <a:cubicBezTo>
                    <a:pt x="336899" y="242506"/>
                    <a:pt x="349091" y="230219"/>
                    <a:pt x="353282" y="214598"/>
                  </a:cubicBezTo>
                  <a:cubicBezTo>
                    <a:pt x="360807" y="186309"/>
                    <a:pt x="360807" y="127159"/>
                    <a:pt x="360807" y="127159"/>
                  </a:cubicBezTo>
                  <a:cubicBezTo>
                    <a:pt x="360807" y="127159"/>
                    <a:pt x="360807" y="68104"/>
                    <a:pt x="353282" y="39719"/>
                  </a:cubicBezTo>
                  <a:close/>
                  <a:moveTo>
                    <a:pt x="143542" y="180784"/>
                  </a:moveTo>
                  <a:lnTo>
                    <a:pt x="143542" y="73533"/>
                  </a:lnTo>
                  <a:lnTo>
                    <a:pt x="237839" y="127159"/>
                  </a:lnTo>
                  <a:lnTo>
                    <a:pt x="143542" y="180784"/>
                  </a:ln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702B155-B0AA-F689-7C81-5DBB8541F84C}"/>
                </a:ext>
              </a:extLst>
            </p:cNvPr>
            <p:cNvSpPr/>
            <p:nvPr userDrawn="1"/>
          </p:nvSpPr>
          <p:spPr>
            <a:xfrm>
              <a:off x="2419238" y="1689595"/>
              <a:ext cx="1113317" cy="1113317"/>
            </a:xfrm>
            <a:custGeom>
              <a:avLst/>
              <a:gdLst>
                <a:gd name="connsiteX0" fmla="*/ 0 w 543305"/>
                <a:gd name="connsiteY0" fmla="*/ 0 h 543305"/>
                <a:gd name="connsiteX1" fmla="*/ 543306 w 543305"/>
                <a:gd name="connsiteY1" fmla="*/ 0 h 543305"/>
                <a:gd name="connsiteX2" fmla="*/ 543306 w 543305"/>
                <a:gd name="connsiteY2" fmla="*/ 543306 h 543305"/>
                <a:gd name="connsiteX3" fmla="*/ 0 w 543305"/>
                <a:gd name="connsiteY3" fmla="*/ 543306 h 543305"/>
              </a:gdLst>
              <a:ahLst/>
              <a:cxnLst>
                <a:cxn ang="0">
                  <a:pos x="connsiteX0" y="connsiteY0"/>
                </a:cxn>
                <a:cxn ang="0">
                  <a:pos x="connsiteX1" y="connsiteY1"/>
                </a:cxn>
                <a:cxn ang="0">
                  <a:pos x="connsiteX2" y="connsiteY2"/>
                </a:cxn>
                <a:cxn ang="0">
                  <a:pos x="connsiteX3" y="connsiteY3"/>
                </a:cxn>
              </a:cxnLst>
              <a:rect l="l" t="t" r="r" b="b"/>
              <a:pathLst>
                <a:path w="543305" h="543305">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88EDB5A-2848-07C6-C0F3-0ED27661451B}"/>
                </a:ext>
              </a:extLst>
            </p:cNvPr>
            <p:cNvSpPr/>
            <p:nvPr userDrawn="1"/>
          </p:nvSpPr>
          <p:spPr>
            <a:xfrm>
              <a:off x="2628279" y="2125633"/>
              <a:ext cx="149117" cy="479562"/>
            </a:xfrm>
            <a:custGeom>
              <a:avLst/>
              <a:gdLst>
                <a:gd name="connsiteX0" fmla="*/ 0 w 72770"/>
                <a:gd name="connsiteY0" fmla="*/ 0 h 234029"/>
                <a:gd name="connsiteX1" fmla="*/ 72771 w 72770"/>
                <a:gd name="connsiteY1" fmla="*/ 0 h 234029"/>
                <a:gd name="connsiteX2" fmla="*/ 72771 w 72770"/>
                <a:gd name="connsiteY2" fmla="*/ 234029 h 234029"/>
                <a:gd name="connsiteX3" fmla="*/ 0 w 72770"/>
                <a:gd name="connsiteY3" fmla="*/ 234029 h 234029"/>
              </a:gdLst>
              <a:ahLst/>
              <a:cxnLst>
                <a:cxn ang="0">
                  <a:pos x="connsiteX0" y="connsiteY0"/>
                </a:cxn>
                <a:cxn ang="0">
                  <a:pos x="connsiteX1" y="connsiteY1"/>
                </a:cxn>
                <a:cxn ang="0">
                  <a:pos x="connsiteX2" y="connsiteY2"/>
                </a:cxn>
                <a:cxn ang="0">
                  <a:pos x="connsiteX3" y="connsiteY3"/>
                </a:cxn>
              </a:cxnLst>
              <a:rect l="l" t="t" r="r" b="b"/>
              <a:pathLst>
                <a:path w="72770" h="234029">
                  <a:moveTo>
                    <a:pt x="0" y="0"/>
                  </a:moveTo>
                  <a:lnTo>
                    <a:pt x="72771" y="0"/>
                  </a:lnTo>
                  <a:lnTo>
                    <a:pt x="72771" y="234029"/>
                  </a:lnTo>
                  <a:lnTo>
                    <a:pt x="0" y="234029"/>
                  </a:lnTo>
                  <a:close/>
                </a:path>
              </a:pathLst>
            </a:custGeom>
            <a:solidFill>
              <a:srgbClr val="FFFFF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BCF423A-90FF-27B3-C385-84458EC315CA}"/>
                </a:ext>
              </a:extLst>
            </p:cNvPr>
            <p:cNvSpPr/>
            <p:nvPr userDrawn="1"/>
          </p:nvSpPr>
          <p:spPr>
            <a:xfrm>
              <a:off x="2616371" y="1887316"/>
              <a:ext cx="172539" cy="172930"/>
            </a:xfrm>
            <a:custGeom>
              <a:avLst/>
              <a:gdLst>
                <a:gd name="connsiteX0" fmla="*/ 42100 w 84200"/>
                <a:gd name="connsiteY0" fmla="*/ 0 h 84391"/>
                <a:gd name="connsiteX1" fmla="*/ 0 w 84200"/>
                <a:gd name="connsiteY1" fmla="*/ 42196 h 84391"/>
                <a:gd name="connsiteX2" fmla="*/ 42100 w 84200"/>
                <a:gd name="connsiteY2" fmla="*/ 84392 h 84391"/>
                <a:gd name="connsiteX3" fmla="*/ 84201 w 84200"/>
                <a:gd name="connsiteY3" fmla="*/ 42196 h 84391"/>
                <a:gd name="connsiteX4" fmla="*/ 42100 w 84200"/>
                <a:gd name="connsiteY4" fmla="*/ 0 h 84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00" h="84391">
                  <a:moveTo>
                    <a:pt x="42100" y="0"/>
                  </a:moveTo>
                  <a:cubicBezTo>
                    <a:pt x="18764" y="0"/>
                    <a:pt x="0" y="18860"/>
                    <a:pt x="0" y="42196"/>
                  </a:cubicBezTo>
                  <a:cubicBezTo>
                    <a:pt x="0" y="65532"/>
                    <a:pt x="18859" y="84392"/>
                    <a:pt x="42100" y="84392"/>
                  </a:cubicBezTo>
                  <a:cubicBezTo>
                    <a:pt x="65342" y="84392"/>
                    <a:pt x="84201" y="65532"/>
                    <a:pt x="84201" y="42196"/>
                  </a:cubicBezTo>
                  <a:cubicBezTo>
                    <a:pt x="84201" y="18860"/>
                    <a:pt x="65342" y="0"/>
                    <a:pt x="42100" y="0"/>
                  </a:cubicBezTo>
                  <a:close/>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8CFBD98A-E74D-AFE8-22DB-6D9C87153D0B}"/>
                </a:ext>
              </a:extLst>
            </p:cNvPr>
            <p:cNvSpPr/>
            <p:nvPr userDrawn="1"/>
          </p:nvSpPr>
          <p:spPr>
            <a:xfrm>
              <a:off x="2870888" y="2113727"/>
              <a:ext cx="464728" cy="491467"/>
            </a:xfrm>
            <a:custGeom>
              <a:avLst/>
              <a:gdLst>
                <a:gd name="connsiteX0" fmla="*/ 139446 w 226790"/>
                <a:gd name="connsiteY0" fmla="*/ 0 h 239839"/>
                <a:gd name="connsiteX1" fmla="*/ 70675 w 226790"/>
                <a:gd name="connsiteY1" fmla="*/ 37814 h 239839"/>
                <a:gd name="connsiteX2" fmla="*/ 69723 w 226790"/>
                <a:gd name="connsiteY2" fmla="*/ 37814 h 239839"/>
                <a:gd name="connsiteX3" fmla="*/ 69723 w 226790"/>
                <a:gd name="connsiteY3" fmla="*/ 5810 h 239839"/>
                <a:gd name="connsiteX4" fmla="*/ 0 w 226790"/>
                <a:gd name="connsiteY4" fmla="*/ 5810 h 239839"/>
                <a:gd name="connsiteX5" fmla="*/ 0 w 226790"/>
                <a:gd name="connsiteY5" fmla="*/ 239839 h 239839"/>
                <a:gd name="connsiteX6" fmla="*/ 72676 w 226790"/>
                <a:gd name="connsiteY6" fmla="*/ 239839 h 239839"/>
                <a:gd name="connsiteX7" fmla="*/ 72676 w 226790"/>
                <a:gd name="connsiteY7" fmla="*/ 124111 h 239839"/>
                <a:gd name="connsiteX8" fmla="*/ 116300 w 226790"/>
                <a:gd name="connsiteY8" fmla="*/ 64008 h 239839"/>
                <a:gd name="connsiteX9" fmla="*/ 154115 w 226790"/>
                <a:gd name="connsiteY9" fmla="*/ 126016 h 239839"/>
                <a:gd name="connsiteX10" fmla="*/ 154115 w 226790"/>
                <a:gd name="connsiteY10" fmla="*/ 239839 h 239839"/>
                <a:gd name="connsiteX11" fmla="*/ 226790 w 226790"/>
                <a:gd name="connsiteY11" fmla="*/ 239839 h 239839"/>
                <a:gd name="connsiteX12" fmla="*/ 226790 w 226790"/>
                <a:gd name="connsiteY12" fmla="*/ 111538 h 239839"/>
                <a:gd name="connsiteX13" fmla="*/ 139541 w 226790"/>
                <a:gd name="connsiteY13" fmla="*/ 95 h 2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790" h="239839">
                  <a:moveTo>
                    <a:pt x="139446" y="0"/>
                  </a:moveTo>
                  <a:cubicBezTo>
                    <a:pt x="104108" y="0"/>
                    <a:pt x="80391" y="19431"/>
                    <a:pt x="70675" y="37814"/>
                  </a:cubicBezTo>
                  <a:lnTo>
                    <a:pt x="69723" y="37814"/>
                  </a:lnTo>
                  <a:lnTo>
                    <a:pt x="69723" y="5810"/>
                  </a:lnTo>
                  <a:lnTo>
                    <a:pt x="0" y="5810"/>
                  </a:lnTo>
                  <a:lnTo>
                    <a:pt x="0" y="239839"/>
                  </a:lnTo>
                  <a:lnTo>
                    <a:pt x="72676" y="239839"/>
                  </a:lnTo>
                  <a:lnTo>
                    <a:pt x="72676" y="124111"/>
                  </a:lnTo>
                  <a:cubicBezTo>
                    <a:pt x="72676" y="93631"/>
                    <a:pt x="78486" y="64008"/>
                    <a:pt x="116300" y="64008"/>
                  </a:cubicBezTo>
                  <a:cubicBezTo>
                    <a:pt x="154115" y="64008"/>
                    <a:pt x="154115" y="98869"/>
                    <a:pt x="154115" y="126016"/>
                  </a:cubicBezTo>
                  <a:lnTo>
                    <a:pt x="154115" y="239839"/>
                  </a:lnTo>
                  <a:lnTo>
                    <a:pt x="226790" y="239839"/>
                  </a:lnTo>
                  <a:lnTo>
                    <a:pt x="226790" y="111538"/>
                  </a:lnTo>
                  <a:cubicBezTo>
                    <a:pt x="226790" y="48577"/>
                    <a:pt x="213170" y="95"/>
                    <a:pt x="139541" y="95"/>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D1B2A79-7998-D4C6-8660-5535AF706ACE}"/>
                </a:ext>
              </a:extLst>
            </p:cNvPr>
            <p:cNvSpPr/>
            <p:nvPr userDrawn="1"/>
          </p:nvSpPr>
          <p:spPr>
            <a:xfrm>
              <a:off x="8639104" y="1690572"/>
              <a:ext cx="1113317" cy="1113318"/>
            </a:xfrm>
            <a:custGeom>
              <a:avLst/>
              <a:gdLst>
                <a:gd name="connsiteX0" fmla="*/ 0 w 543305"/>
                <a:gd name="connsiteY0" fmla="*/ 0 h 543306"/>
                <a:gd name="connsiteX1" fmla="*/ 543306 w 543305"/>
                <a:gd name="connsiteY1" fmla="*/ 0 h 543306"/>
                <a:gd name="connsiteX2" fmla="*/ 543306 w 543305"/>
                <a:gd name="connsiteY2" fmla="*/ 543306 h 543306"/>
                <a:gd name="connsiteX3" fmla="*/ 0 w 543305"/>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5"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A60096C-FED1-5D8F-2DFB-64469B7AC572}"/>
                </a:ext>
              </a:extLst>
            </p:cNvPr>
            <p:cNvSpPr/>
            <p:nvPr userDrawn="1"/>
          </p:nvSpPr>
          <p:spPr>
            <a:xfrm>
              <a:off x="9250999" y="2079375"/>
              <a:ext cx="335713" cy="335714"/>
            </a:xfrm>
            <a:custGeom>
              <a:avLst/>
              <a:gdLst>
                <a:gd name="connsiteX0" fmla="*/ 81915 w 163830"/>
                <a:gd name="connsiteY0" fmla="*/ 0 h 163830"/>
                <a:gd name="connsiteX1" fmla="*/ 0 w 163830"/>
                <a:gd name="connsiteY1" fmla="*/ 81915 h 163830"/>
                <a:gd name="connsiteX2" fmla="*/ 81915 w 163830"/>
                <a:gd name="connsiteY2" fmla="*/ 163830 h 163830"/>
                <a:gd name="connsiteX3" fmla="*/ 163830 w 163830"/>
                <a:gd name="connsiteY3" fmla="*/ 81915 h 163830"/>
                <a:gd name="connsiteX4" fmla="*/ 81915 w 163830"/>
                <a:gd name="connsiteY4" fmla="*/ 0 h 163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30">
                  <a:moveTo>
                    <a:pt x="81915" y="0"/>
                  </a:moveTo>
                  <a:cubicBezTo>
                    <a:pt x="36672" y="0"/>
                    <a:pt x="0" y="36671"/>
                    <a:pt x="0" y="81915"/>
                  </a:cubicBezTo>
                  <a:cubicBezTo>
                    <a:pt x="0" y="127159"/>
                    <a:pt x="36672" y="163830"/>
                    <a:pt x="81915" y="163830"/>
                  </a:cubicBezTo>
                  <a:cubicBezTo>
                    <a:pt x="127159" y="163830"/>
                    <a:pt x="163830" y="127159"/>
                    <a:pt x="163830" y="81915"/>
                  </a:cubicBezTo>
                  <a:cubicBezTo>
                    <a:pt x="163830" y="36671"/>
                    <a:pt x="127159" y="0"/>
                    <a:pt x="81915" y="0"/>
                  </a:cubicBezTo>
                  <a:close/>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6C06881-2584-84B9-C03D-8744BF51EC63}"/>
                </a:ext>
              </a:extLst>
            </p:cNvPr>
            <p:cNvSpPr/>
            <p:nvPr userDrawn="1"/>
          </p:nvSpPr>
          <p:spPr>
            <a:xfrm>
              <a:off x="8804617" y="2079375"/>
              <a:ext cx="335713" cy="335711"/>
            </a:xfrm>
            <a:custGeom>
              <a:avLst/>
              <a:gdLst>
                <a:gd name="connsiteX0" fmla="*/ 163830 w 163830"/>
                <a:gd name="connsiteY0" fmla="*/ 81915 h 163829"/>
                <a:gd name="connsiteX1" fmla="*/ 81915 w 163830"/>
                <a:gd name="connsiteY1" fmla="*/ 163830 h 163829"/>
                <a:gd name="connsiteX2" fmla="*/ 1 w 163830"/>
                <a:gd name="connsiteY2" fmla="*/ 81915 h 163829"/>
                <a:gd name="connsiteX3" fmla="*/ 81915 w 163830"/>
                <a:gd name="connsiteY3" fmla="*/ 0 h 163829"/>
                <a:gd name="connsiteX4" fmla="*/ 163830 w 163830"/>
                <a:gd name="connsiteY4" fmla="*/ 81915 h 163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63829">
                  <a:moveTo>
                    <a:pt x="163830" y="81915"/>
                  </a:moveTo>
                  <a:cubicBezTo>
                    <a:pt x="163830" y="127155"/>
                    <a:pt x="127156" y="163830"/>
                    <a:pt x="81915" y="163830"/>
                  </a:cubicBezTo>
                  <a:cubicBezTo>
                    <a:pt x="36675" y="163830"/>
                    <a:pt x="1" y="127155"/>
                    <a:pt x="1" y="81915"/>
                  </a:cubicBezTo>
                  <a:cubicBezTo>
                    <a:pt x="1" y="36675"/>
                    <a:pt x="36675" y="0"/>
                    <a:pt x="81915" y="0"/>
                  </a:cubicBezTo>
                  <a:cubicBezTo>
                    <a:pt x="127156" y="0"/>
                    <a:pt x="163830" y="36675"/>
                    <a:pt x="163830" y="81915"/>
                  </a:cubicBez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674CABB-9DE0-7128-90DD-B0E84A5FDB0E}"/>
                </a:ext>
              </a:extLst>
            </p:cNvPr>
            <p:cNvSpPr/>
            <p:nvPr userDrawn="1"/>
          </p:nvSpPr>
          <p:spPr>
            <a:xfrm>
              <a:off x="3663327" y="1692523"/>
              <a:ext cx="1113318" cy="1113318"/>
            </a:xfrm>
            <a:custGeom>
              <a:avLst/>
              <a:gdLst>
                <a:gd name="connsiteX0" fmla="*/ 0 w 543306"/>
                <a:gd name="connsiteY0" fmla="*/ 0 h 543306"/>
                <a:gd name="connsiteX1" fmla="*/ 543306 w 543306"/>
                <a:gd name="connsiteY1" fmla="*/ 0 h 543306"/>
                <a:gd name="connsiteX2" fmla="*/ 543306 w 543306"/>
                <a:gd name="connsiteY2" fmla="*/ 543306 h 543306"/>
                <a:gd name="connsiteX3" fmla="*/ 0 w 543306"/>
                <a:gd name="connsiteY3" fmla="*/ 543306 h 543306"/>
              </a:gdLst>
              <a:ahLst/>
              <a:cxnLst>
                <a:cxn ang="0">
                  <a:pos x="connsiteX0" y="connsiteY0"/>
                </a:cxn>
                <a:cxn ang="0">
                  <a:pos x="connsiteX1" y="connsiteY1"/>
                </a:cxn>
                <a:cxn ang="0">
                  <a:pos x="connsiteX2" y="connsiteY2"/>
                </a:cxn>
                <a:cxn ang="0">
                  <a:pos x="connsiteX3" y="connsiteY3"/>
                </a:cxn>
              </a:cxnLst>
              <a:rect l="l" t="t" r="r" b="b"/>
              <a:pathLst>
                <a:path w="543306" h="543306">
                  <a:moveTo>
                    <a:pt x="0" y="0"/>
                  </a:moveTo>
                  <a:lnTo>
                    <a:pt x="543306" y="0"/>
                  </a:lnTo>
                  <a:lnTo>
                    <a:pt x="543306" y="543306"/>
                  </a:lnTo>
                  <a:lnTo>
                    <a:pt x="0" y="543306"/>
                  </a:lnTo>
                  <a:close/>
                </a:path>
              </a:pathLst>
            </a:custGeom>
            <a:solidFill>
              <a:srgbClr val="007934"/>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9C1814C-9CAD-5081-13F5-B2ED0A14DC76}"/>
                </a:ext>
              </a:extLst>
            </p:cNvPr>
            <p:cNvSpPr/>
            <p:nvPr userDrawn="1"/>
          </p:nvSpPr>
          <p:spPr>
            <a:xfrm>
              <a:off x="3867878" y="1889462"/>
              <a:ext cx="703825" cy="719246"/>
            </a:xfrm>
            <a:custGeom>
              <a:avLst/>
              <a:gdLst>
                <a:gd name="connsiteX0" fmla="*/ 204406 w 343471"/>
                <a:gd name="connsiteY0" fmla="*/ 148685 h 350996"/>
                <a:gd name="connsiteX1" fmla="*/ 332327 w 343471"/>
                <a:gd name="connsiteY1" fmla="*/ 0 h 350996"/>
                <a:gd name="connsiteX2" fmla="*/ 302038 w 343471"/>
                <a:gd name="connsiteY2" fmla="*/ 0 h 350996"/>
                <a:gd name="connsiteX3" fmla="*/ 190976 w 343471"/>
                <a:gd name="connsiteY3" fmla="*/ 129064 h 350996"/>
                <a:gd name="connsiteX4" fmla="*/ 102298 w 343471"/>
                <a:gd name="connsiteY4" fmla="*/ 0 h 350996"/>
                <a:gd name="connsiteX5" fmla="*/ 0 w 343471"/>
                <a:gd name="connsiteY5" fmla="*/ 0 h 350996"/>
                <a:gd name="connsiteX6" fmla="*/ 134112 w 343471"/>
                <a:gd name="connsiteY6" fmla="*/ 195167 h 350996"/>
                <a:gd name="connsiteX7" fmla="*/ 0 w 343471"/>
                <a:gd name="connsiteY7" fmla="*/ 350996 h 350996"/>
                <a:gd name="connsiteX8" fmla="*/ 30289 w 343471"/>
                <a:gd name="connsiteY8" fmla="*/ 350996 h 350996"/>
                <a:gd name="connsiteX9" fmla="*/ 147542 w 343471"/>
                <a:gd name="connsiteY9" fmla="*/ 214694 h 350996"/>
                <a:gd name="connsiteX10" fmla="*/ 241173 w 343471"/>
                <a:gd name="connsiteY10" fmla="*/ 350996 h 350996"/>
                <a:gd name="connsiteX11" fmla="*/ 343471 w 343471"/>
                <a:gd name="connsiteY11" fmla="*/ 350996 h 350996"/>
                <a:gd name="connsiteX12" fmla="*/ 204406 w 343471"/>
                <a:gd name="connsiteY12" fmla="*/ 148590 h 350996"/>
                <a:gd name="connsiteX13" fmla="*/ 204406 w 343471"/>
                <a:gd name="connsiteY13" fmla="*/ 148590 h 350996"/>
                <a:gd name="connsiteX14" fmla="*/ 162973 w 343471"/>
                <a:gd name="connsiteY14" fmla="*/ 196882 h 350996"/>
                <a:gd name="connsiteX15" fmla="*/ 149352 w 343471"/>
                <a:gd name="connsiteY15" fmla="*/ 177451 h 350996"/>
                <a:gd name="connsiteX16" fmla="*/ 41243 w 343471"/>
                <a:gd name="connsiteY16" fmla="*/ 22765 h 350996"/>
                <a:gd name="connsiteX17" fmla="*/ 87821 w 343471"/>
                <a:gd name="connsiteY17" fmla="*/ 22765 h 350996"/>
                <a:gd name="connsiteX18" fmla="*/ 175070 w 343471"/>
                <a:gd name="connsiteY18" fmla="*/ 147542 h 350996"/>
                <a:gd name="connsiteX19" fmla="*/ 188690 w 343471"/>
                <a:gd name="connsiteY19" fmla="*/ 166973 h 350996"/>
                <a:gd name="connsiteX20" fmla="*/ 302133 w 343471"/>
                <a:gd name="connsiteY20" fmla="*/ 329184 h 350996"/>
                <a:gd name="connsiteX21" fmla="*/ 255556 w 343471"/>
                <a:gd name="connsiteY21" fmla="*/ 329184 h 350996"/>
                <a:gd name="connsiteX22" fmla="*/ 162973 w 343471"/>
                <a:gd name="connsiteY22" fmla="*/ 196787 h 350996"/>
                <a:gd name="connsiteX23" fmla="*/ 162973 w 343471"/>
                <a:gd name="connsiteY23" fmla="*/ 196787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3471" h="350996">
                  <a:moveTo>
                    <a:pt x="204406" y="148685"/>
                  </a:moveTo>
                  <a:lnTo>
                    <a:pt x="332327" y="0"/>
                  </a:lnTo>
                  <a:lnTo>
                    <a:pt x="302038" y="0"/>
                  </a:lnTo>
                  <a:lnTo>
                    <a:pt x="190976" y="129064"/>
                  </a:lnTo>
                  <a:lnTo>
                    <a:pt x="102298" y="0"/>
                  </a:lnTo>
                  <a:lnTo>
                    <a:pt x="0" y="0"/>
                  </a:lnTo>
                  <a:lnTo>
                    <a:pt x="134112" y="195167"/>
                  </a:lnTo>
                  <a:lnTo>
                    <a:pt x="0" y="350996"/>
                  </a:lnTo>
                  <a:lnTo>
                    <a:pt x="30289" y="350996"/>
                  </a:lnTo>
                  <a:lnTo>
                    <a:pt x="147542" y="214694"/>
                  </a:lnTo>
                  <a:lnTo>
                    <a:pt x="241173" y="350996"/>
                  </a:lnTo>
                  <a:lnTo>
                    <a:pt x="343471" y="350996"/>
                  </a:lnTo>
                  <a:lnTo>
                    <a:pt x="204406" y="148590"/>
                  </a:lnTo>
                  <a:lnTo>
                    <a:pt x="204406" y="148590"/>
                  </a:lnTo>
                  <a:close/>
                  <a:moveTo>
                    <a:pt x="162973" y="196882"/>
                  </a:moveTo>
                  <a:lnTo>
                    <a:pt x="149352" y="177451"/>
                  </a:lnTo>
                  <a:lnTo>
                    <a:pt x="41243" y="22765"/>
                  </a:lnTo>
                  <a:lnTo>
                    <a:pt x="87821" y="22765"/>
                  </a:lnTo>
                  <a:lnTo>
                    <a:pt x="175070" y="147542"/>
                  </a:lnTo>
                  <a:lnTo>
                    <a:pt x="188690" y="166973"/>
                  </a:lnTo>
                  <a:lnTo>
                    <a:pt x="302133" y="329184"/>
                  </a:lnTo>
                  <a:lnTo>
                    <a:pt x="255556" y="329184"/>
                  </a:lnTo>
                  <a:lnTo>
                    <a:pt x="162973" y="196787"/>
                  </a:lnTo>
                  <a:lnTo>
                    <a:pt x="162973" y="196787"/>
                  </a:lnTo>
                  <a:close/>
                </a:path>
              </a:pathLst>
            </a:custGeom>
            <a:solidFill>
              <a:srgbClr val="FFFFFF"/>
            </a:solidFill>
            <a:ln w="9525" cap="flat">
              <a:noFill/>
              <a:prstDash val="solid"/>
              <a:miter/>
            </a:ln>
          </p:spPr>
          <p:txBody>
            <a:bodyPr rtlCol="0" anchor="ctr"/>
            <a:lstStyle/>
            <a:p>
              <a:endParaRPr lang="en-US"/>
            </a:p>
          </p:txBody>
        </p:sp>
      </p:grpSp>
      <p:sp>
        <p:nvSpPr>
          <p:cNvPr id="25" name="Title Placeholder 1">
            <a:extLst>
              <a:ext uri="{FF2B5EF4-FFF2-40B4-BE49-F238E27FC236}">
                <a16:creationId xmlns:a16="http://schemas.microsoft.com/office/drawing/2014/main" id="{2E432C02-C25D-77F9-B508-DA1E7D5C3227}"/>
              </a:ext>
            </a:extLst>
          </p:cNvPr>
          <p:cNvSpPr>
            <a:spLocks noGrp="1"/>
          </p:cNvSpPr>
          <p:nvPr>
            <p:ph type="title" hasCustomPrompt="1"/>
          </p:nvPr>
        </p:nvSpPr>
        <p:spPr>
          <a:xfrm>
            <a:off x="333014" y="365125"/>
            <a:ext cx="8478787" cy="1329595"/>
          </a:xfrm>
          <a:prstGeom prst="rect">
            <a:avLst/>
          </a:prstGeom>
        </p:spPr>
        <p:txBody>
          <a:bodyPr vert="horz" wrap="square" lIns="0" tIns="0" rIns="0" bIns="0" rtlCol="0" anchor="t" anchorCtr="0">
            <a:noAutofit/>
          </a:bodyPr>
          <a:lstStyle/>
          <a:p>
            <a:r>
              <a:rPr lang="en-US" dirty="0"/>
              <a:t>Keep up with ORNL’s latest scientific discoveries, economic impacts, and solutions for energy and national security</a:t>
            </a:r>
          </a:p>
        </p:txBody>
      </p:sp>
    </p:spTree>
    <p:extLst>
      <p:ext uri="{BB962C8B-B14F-4D97-AF65-F5344CB8AC3E}">
        <p14:creationId xmlns:p14="http://schemas.microsoft.com/office/powerpoint/2010/main" val="2897539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3 key points">
    <p:spTree>
      <p:nvGrpSpPr>
        <p:cNvPr id="1" name=""/>
        <p:cNvGrpSpPr/>
        <p:nvPr/>
      </p:nvGrpSpPr>
      <p:grpSpPr>
        <a:xfrm>
          <a:off x="0" y="0"/>
          <a:ext cx="0" cy="0"/>
          <a:chOff x="0" y="0"/>
          <a:chExt cx="0" cy="0"/>
        </a:xfrm>
      </p:grpSpPr>
      <p:pic>
        <p:nvPicPr>
          <p:cNvPr id="18" name="Graphic 285">
            <a:extLst>
              <a:ext uri="{FF2B5EF4-FFF2-40B4-BE49-F238E27FC236}">
                <a16:creationId xmlns:a16="http://schemas.microsoft.com/office/drawing/2014/main" id="{26E1E717-F13F-0E04-D6BF-3C61357D8D2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3" name="Rectangle 6">
            <a:extLst>
              <a:ext uri="{FF2B5EF4-FFF2-40B4-BE49-F238E27FC236}">
                <a16:creationId xmlns:a16="http://schemas.microsoft.com/office/drawing/2014/main" id="{A308984C-BE3A-213A-7331-1F65AFFC7698}"/>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72AE26F2-F7E4-0291-0826-4343F225F5BD}"/>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sp>
        <p:nvSpPr>
          <p:cNvPr id="12" name="Picture Placeholder 360">
            <a:extLst>
              <a:ext uri="{FF2B5EF4-FFF2-40B4-BE49-F238E27FC236}">
                <a16:creationId xmlns:a16="http://schemas.microsoft.com/office/drawing/2014/main" id="{03869A76-15FB-B41D-71E7-612DF5462876}"/>
              </a:ext>
            </a:extLst>
          </p:cNvPr>
          <p:cNvSpPr>
            <a:spLocks noGrp="1"/>
          </p:cNvSpPr>
          <p:nvPr>
            <p:ph type="pic" sz="quarter" idx="12"/>
          </p:nvPr>
        </p:nvSpPr>
        <p:spPr>
          <a:xfrm>
            <a:off x="919187" y="2244695"/>
            <a:ext cx="2226938" cy="2226938"/>
          </a:xfrm>
          <a:solidFill>
            <a:schemeClr val="bg2"/>
          </a:solidFill>
        </p:spPr>
        <p:txBody>
          <a:bodyPr/>
          <a:lstStyle/>
          <a:p>
            <a:r>
              <a:rPr lang="en-US"/>
              <a:t>Click icon to add picture</a:t>
            </a:r>
            <a:endParaRPr lang="en-US" dirty="0"/>
          </a:p>
        </p:txBody>
      </p:sp>
      <p:sp>
        <p:nvSpPr>
          <p:cNvPr id="13" name="Text Placeholder 364">
            <a:extLst>
              <a:ext uri="{FF2B5EF4-FFF2-40B4-BE49-F238E27FC236}">
                <a16:creationId xmlns:a16="http://schemas.microsoft.com/office/drawing/2014/main" id="{65266C85-D092-ED91-295C-BAD06C777A31}"/>
              </a:ext>
            </a:extLst>
          </p:cNvPr>
          <p:cNvSpPr>
            <a:spLocks noGrp="1"/>
          </p:cNvSpPr>
          <p:nvPr>
            <p:ph type="body" sz="quarter" idx="15" hasCustomPrompt="1"/>
          </p:nvPr>
        </p:nvSpPr>
        <p:spPr>
          <a:xfrm>
            <a:off x="918517" y="4805892"/>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1</a:t>
            </a:r>
          </a:p>
        </p:txBody>
      </p:sp>
      <p:sp>
        <p:nvSpPr>
          <p:cNvPr id="14" name="Picture Placeholder 360">
            <a:extLst>
              <a:ext uri="{FF2B5EF4-FFF2-40B4-BE49-F238E27FC236}">
                <a16:creationId xmlns:a16="http://schemas.microsoft.com/office/drawing/2014/main" id="{028B8E37-59BB-E7CF-B5C5-EAE6470BCF15}"/>
              </a:ext>
            </a:extLst>
          </p:cNvPr>
          <p:cNvSpPr>
            <a:spLocks noGrp="1"/>
          </p:cNvSpPr>
          <p:nvPr>
            <p:ph type="pic" sz="quarter" idx="19"/>
          </p:nvPr>
        </p:nvSpPr>
        <p:spPr>
          <a:xfrm>
            <a:off x="3458531" y="2244695"/>
            <a:ext cx="2226938" cy="2226938"/>
          </a:xfrm>
          <a:solidFill>
            <a:schemeClr val="bg2"/>
          </a:solidFill>
        </p:spPr>
        <p:txBody>
          <a:bodyPr/>
          <a:lstStyle/>
          <a:p>
            <a:r>
              <a:rPr lang="en-US"/>
              <a:t>Click icon to add picture</a:t>
            </a:r>
            <a:endParaRPr lang="en-US" dirty="0"/>
          </a:p>
        </p:txBody>
      </p:sp>
      <p:sp>
        <p:nvSpPr>
          <p:cNvPr id="15" name="Text Placeholder 364">
            <a:extLst>
              <a:ext uri="{FF2B5EF4-FFF2-40B4-BE49-F238E27FC236}">
                <a16:creationId xmlns:a16="http://schemas.microsoft.com/office/drawing/2014/main" id="{548B3DCA-9C31-97A1-ACBE-D6D609402270}"/>
              </a:ext>
            </a:extLst>
          </p:cNvPr>
          <p:cNvSpPr>
            <a:spLocks noGrp="1"/>
          </p:cNvSpPr>
          <p:nvPr>
            <p:ph type="body" sz="quarter" idx="20" hasCustomPrompt="1"/>
          </p:nvPr>
        </p:nvSpPr>
        <p:spPr>
          <a:xfrm>
            <a:off x="3458531" y="4805892"/>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2</a:t>
            </a:r>
          </a:p>
        </p:txBody>
      </p:sp>
      <p:sp>
        <p:nvSpPr>
          <p:cNvPr id="16" name="Picture Placeholder 360">
            <a:extLst>
              <a:ext uri="{FF2B5EF4-FFF2-40B4-BE49-F238E27FC236}">
                <a16:creationId xmlns:a16="http://schemas.microsoft.com/office/drawing/2014/main" id="{18B3F90D-5D6F-9123-ECDD-EB92FFFBBA06}"/>
              </a:ext>
            </a:extLst>
          </p:cNvPr>
          <p:cNvSpPr>
            <a:spLocks noGrp="1"/>
          </p:cNvSpPr>
          <p:nvPr>
            <p:ph type="pic" sz="quarter" idx="22"/>
          </p:nvPr>
        </p:nvSpPr>
        <p:spPr>
          <a:xfrm>
            <a:off x="5997875" y="2244695"/>
            <a:ext cx="2226938" cy="2226938"/>
          </a:xfrm>
          <a:solidFill>
            <a:schemeClr val="bg2"/>
          </a:solidFill>
        </p:spPr>
        <p:txBody>
          <a:bodyPr/>
          <a:lstStyle/>
          <a:p>
            <a:r>
              <a:rPr lang="en-US"/>
              <a:t>Click icon to add picture</a:t>
            </a:r>
            <a:endParaRPr lang="en-US" dirty="0"/>
          </a:p>
        </p:txBody>
      </p:sp>
      <p:sp>
        <p:nvSpPr>
          <p:cNvPr id="17" name="Text Placeholder 364">
            <a:extLst>
              <a:ext uri="{FF2B5EF4-FFF2-40B4-BE49-F238E27FC236}">
                <a16:creationId xmlns:a16="http://schemas.microsoft.com/office/drawing/2014/main" id="{0B5CF496-9CD0-0AAA-319D-EB0C22D9FCBF}"/>
              </a:ext>
            </a:extLst>
          </p:cNvPr>
          <p:cNvSpPr>
            <a:spLocks noGrp="1"/>
          </p:cNvSpPr>
          <p:nvPr>
            <p:ph type="body" sz="quarter" idx="23" hasCustomPrompt="1"/>
          </p:nvPr>
        </p:nvSpPr>
        <p:spPr>
          <a:xfrm>
            <a:off x="5997875" y="4805892"/>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Supporting point 3</a:t>
            </a:r>
          </a:p>
        </p:txBody>
      </p:sp>
      <p:pic>
        <p:nvPicPr>
          <p:cNvPr id="5" name="Graphic 4">
            <a:extLst>
              <a:ext uri="{FF2B5EF4-FFF2-40B4-BE49-F238E27FC236}">
                <a16:creationId xmlns:a16="http://schemas.microsoft.com/office/drawing/2014/main" id="{C93F95D9-3E40-D0FF-950C-16343DA05B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234330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xagon custom">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69F0-C1B9-6944-CF66-E62E8A2AC578}"/>
              </a:ext>
            </a:extLst>
          </p:cNvPr>
          <p:cNvSpPr>
            <a:spLocks noGrp="1"/>
          </p:cNvSpPr>
          <p:nvPr>
            <p:ph type="title" hasCustomPrompt="1"/>
          </p:nvPr>
        </p:nvSpPr>
        <p:spPr>
          <a:xfrm>
            <a:off x="333014" y="365125"/>
            <a:ext cx="2860129" cy="2215991"/>
          </a:xfrm>
          <a:prstGeom prst="rect">
            <a:avLst/>
          </a:prstGeom>
        </p:spPr>
        <p:txBody>
          <a:bodyPr vert="horz" wrap="square" lIns="0" tIns="0" rIns="0" bIns="0" rtlCol="0" anchor="t" anchorCtr="0">
            <a:noAutofit/>
          </a:bodyPr>
          <a:lstStyle/>
          <a:p>
            <a:r>
              <a:rPr lang="en-US" dirty="0"/>
              <a:t>One-sentence headline with the main takeaway message</a:t>
            </a:r>
          </a:p>
        </p:txBody>
      </p:sp>
      <p:sp>
        <p:nvSpPr>
          <p:cNvPr id="9" name="Text Placeholder 2">
            <a:extLst>
              <a:ext uri="{FF2B5EF4-FFF2-40B4-BE49-F238E27FC236}">
                <a16:creationId xmlns:a16="http://schemas.microsoft.com/office/drawing/2014/main" id="{1072914E-A662-5DE4-2BED-C4E9D4E5CB65}"/>
              </a:ext>
            </a:extLst>
          </p:cNvPr>
          <p:cNvSpPr>
            <a:spLocks noGrp="1"/>
          </p:cNvSpPr>
          <p:nvPr>
            <p:ph idx="1" hasCustomPrompt="1"/>
          </p:nvPr>
        </p:nvSpPr>
        <p:spPr>
          <a:xfrm>
            <a:off x="333014" y="2722652"/>
            <a:ext cx="2860129" cy="3164801"/>
          </a:xfrm>
          <a:prstGeom prst="rect">
            <a:avLst/>
          </a:prstGeom>
        </p:spPr>
        <p:txBody>
          <a:bodyPr vert="horz" lIns="0" tIns="0" rIns="0" bIns="0" rtlCol="0">
            <a:noAutofit/>
          </a:bodyPr>
          <a:lstStyle>
            <a:lvl1pPr marL="0" indent="0">
              <a:buNone/>
              <a:defRPr sz="1800"/>
            </a:lvl1pPr>
          </a:lstStyle>
          <a:p>
            <a:r>
              <a:rPr lang="en-US" dirty="0"/>
              <a:t>Supporting point 1 </a:t>
            </a:r>
            <a:br>
              <a:rPr lang="en-US" dirty="0"/>
            </a:br>
            <a:r>
              <a:rPr lang="en-US" dirty="0"/>
              <a:t>Supporting point 2</a:t>
            </a:r>
            <a:br>
              <a:rPr lang="en-US" dirty="0"/>
            </a:br>
            <a:r>
              <a:rPr lang="en-US" dirty="0"/>
              <a:t>Supporting point 3</a:t>
            </a:r>
          </a:p>
        </p:txBody>
      </p:sp>
      <p:sp>
        <p:nvSpPr>
          <p:cNvPr id="22" name="Picture Placeholder 21">
            <a:extLst>
              <a:ext uri="{FF2B5EF4-FFF2-40B4-BE49-F238E27FC236}">
                <a16:creationId xmlns:a16="http://schemas.microsoft.com/office/drawing/2014/main" id="{48D5B9F4-FB61-14ED-C848-088AB3A5E28A}"/>
              </a:ext>
            </a:extLst>
          </p:cNvPr>
          <p:cNvSpPr>
            <a:spLocks noGrp="1"/>
          </p:cNvSpPr>
          <p:nvPr>
            <p:ph type="pic" sz="quarter" idx="10"/>
          </p:nvPr>
        </p:nvSpPr>
        <p:spPr>
          <a:xfrm>
            <a:off x="3374515" y="2"/>
            <a:ext cx="5626610" cy="6857999"/>
          </a:xfrm>
          <a:custGeom>
            <a:avLst/>
            <a:gdLst>
              <a:gd name="connsiteX0" fmla="*/ 3979905 w 5626610"/>
              <a:gd name="connsiteY0" fmla="*/ 6705918 h 6857999"/>
              <a:gd name="connsiteX1" fmla="*/ 5077844 w 5626610"/>
              <a:gd name="connsiteY1" fmla="*/ 6705918 h 6857999"/>
              <a:gd name="connsiteX2" fmla="*/ 5165645 w 5626610"/>
              <a:gd name="connsiteY2" fmla="*/ 6857999 h 6857999"/>
              <a:gd name="connsiteX3" fmla="*/ 3892095 w 5626610"/>
              <a:gd name="connsiteY3" fmla="*/ 6857999 h 6857999"/>
              <a:gd name="connsiteX4" fmla="*/ 2265672 w 5626610"/>
              <a:gd name="connsiteY4" fmla="*/ 5709537 h 6857999"/>
              <a:gd name="connsiteX5" fmla="*/ 3363611 w 5626610"/>
              <a:gd name="connsiteY5" fmla="*/ 5709537 h 6857999"/>
              <a:gd name="connsiteX6" fmla="*/ 3912554 w 5626610"/>
              <a:gd name="connsiteY6" fmla="*/ 6660364 h 6857999"/>
              <a:gd name="connsiteX7" fmla="*/ 3798457 w 5626610"/>
              <a:gd name="connsiteY7" fmla="*/ 6857999 h 6857999"/>
              <a:gd name="connsiteX8" fmla="*/ 1830775 w 5626610"/>
              <a:gd name="connsiteY8" fmla="*/ 6857999 h 6857999"/>
              <a:gd name="connsiteX9" fmla="*/ 1716675 w 5626610"/>
              <a:gd name="connsiteY9" fmla="*/ 6660364 h 6857999"/>
              <a:gd name="connsiteX10" fmla="*/ 3979905 w 5626610"/>
              <a:gd name="connsiteY10" fmla="*/ 4725830 h 6857999"/>
              <a:gd name="connsiteX11" fmla="*/ 5077844 w 5626610"/>
              <a:gd name="connsiteY11" fmla="*/ 4725830 h 6857999"/>
              <a:gd name="connsiteX12" fmla="*/ 5626610 w 5626610"/>
              <a:gd name="connsiteY12" fmla="*/ 5676351 h 6857999"/>
              <a:gd name="connsiteX13" fmla="*/ 5626610 w 5626610"/>
              <a:gd name="connsiteY13" fmla="*/ 5676964 h 6857999"/>
              <a:gd name="connsiteX14" fmla="*/ 5077844 w 5626610"/>
              <a:gd name="connsiteY14" fmla="*/ 6627482 h 6857999"/>
              <a:gd name="connsiteX15" fmla="*/ 3979905 w 5626610"/>
              <a:gd name="connsiteY15" fmla="*/ 6627482 h 6857999"/>
              <a:gd name="connsiteX16" fmla="*/ 3430908 w 5626610"/>
              <a:gd name="connsiteY16" fmla="*/ 5676657 h 6857999"/>
              <a:gd name="connsiteX17" fmla="*/ 2265672 w 5626610"/>
              <a:gd name="connsiteY17" fmla="*/ 3732737 h 6857999"/>
              <a:gd name="connsiteX18" fmla="*/ 3363611 w 5626610"/>
              <a:gd name="connsiteY18" fmla="*/ 3732737 h 6857999"/>
              <a:gd name="connsiteX19" fmla="*/ 3912554 w 5626610"/>
              <a:gd name="connsiteY19" fmla="*/ 4683563 h 6857999"/>
              <a:gd name="connsiteX20" fmla="*/ 3363611 w 5626610"/>
              <a:gd name="connsiteY20" fmla="*/ 5634389 h 6857999"/>
              <a:gd name="connsiteX21" fmla="*/ 2265672 w 5626610"/>
              <a:gd name="connsiteY21" fmla="*/ 5634389 h 6857999"/>
              <a:gd name="connsiteX22" fmla="*/ 1716675 w 5626610"/>
              <a:gd name="connsiteY22" fmla="*/ 4683563 h 6857999"/>
              <a:gd name="connsiteX23" fmla="*/ 3979905 w 5626610"/>
              <a:gd name="connsiteY23" fmla="*/ 2748978 h 6857999"/>
              <a:gd name="connsiteX24" fmla="*/ 5077844 w 5626610"/>
              <a:gd name="connsiteY24" fmla="*/ 2748978 h 6857999"/>
              <a:gd name="connsiteX25" fmla="*/ 5626610 w 5626610"/>
              <a:gd name="connsiteY25" fmla="*/ 3699552 h 6857999"/>
              <a:gd name="connsiteX26" fmla="*/ 5626610 w 5626610"/>
              <a:gd name="connsiteY26" fmla="*/ 3700165 h 6857999"/>
              <a:gd name="connsiteX27" fmla="*/ 5077844 w 5626610"/>
              <a:gd name="connsiteY27" fmla="*/ 4650683 h 6857999"/>
              <a:gd name="connsiteX28" fmla="*/ 3979905 w 5626610"/>
              <a:gd name="connsiteY28" fmla="*/ 4650683 h 6857999"/>
              <a:gd name="connsiteX29" fmla="*/ 3430908 w 5626610"/>
              <a:gd name="connsiteY29" fmla="*/ 3699858 h 6857999"/>
              <a:gd name="connsiteX30" fmla="*/ 548943 w 5626610"/>
              <a:gd name="connsiteY30" fmla="*/ 2748978 h 6857999"/>
              <a:gd name="connsiteX31" fmla="*/ 1646884 w 5626610"/>
              <a:gd name="connsiteY31" fmla="*/ 2748978 h 6857999"/>
              <a:gd name="connsiteX32" fmla="*/ 2195880 w 5626610"/>
              <a:gd name="connsiteY32" fmla="*/ 3699858 h 6857999"/>
              <a:gd name="connsiteX33" fmla="*/ 1646884 w 5626610"/>
              <a:gd name="connsiteY33" fmla="*/ 4650683 h 6857999"/>
              <a:gd name="connsiteX34" fmla="*/ 548943 w 5626610"/>
              <a:gd name="connsiteY34" fmla="*/ 4650683 h 6857999"/>
              <a:gd name="connsiteX35" fmla="*/ 0 w 5626610"/>
              <a:gd name="connsiteY35" fmla="*/ 3699858 h 6857999"/>
              <a:gd name="connsiteX36" fmla="*/ 2265672 w 5626610"/>
              <a:gd name="connsiteY36" fmla="*/ 1765166 h 6857999"/>
              <a:gd name="connsiteX37" fmla="*/ 3363611 w 5626610"/>
              <a:gd name="connsiteY37" fmla="*/ 1765166 h 6857999"/>
              <a:gd name="connsiteX38" fmla="*/ 3912554 w 5626610"/>
              <a:gd name="connsiteY38" fmla="*/ 2715991 h 6857999"/>
              <a:gd name="connsiteX39" fmla="*/ 3363611 w 5626610"/>
              <a:gd name="connsiteY39" fmla="*/ 3666817 h 6857999"/>
              <a:gd name="connsiteX40" fmla="*/ 2265672 w 5626610"/>
              <a:gd name="connsiteY40" fmla="*/ 3666817 h 6857999"/>
              <a:gd name="connsiteX41" fmla="*/ 1716675 w 5626610"/>
              <a:gd name="connsiteY41" fmla="*/ 2715991 h 6857999"/>
              <a:gd name="connsiteX42" fmla="*/ 548996 w 5626610"/>
              <a:gd name="connsiteY42" fmla="*/ 780613 h 6857999"/>
              <a:gd name="connsiteX43" fmla="*/ 1646936 w 5626610"/>
              <a:gd name="connsiteY43" fmla="*/ 780613 h 6857999"/>
              <a:gd name="connsiteX44" fmla="*/ 2195879 w 5626610"/>
              <a:gd name="connsiteY44" fmla="*/ 1731438 h 6857999"/>
              <a:gd name="connsiteX45" fmla="*/ 1646936 w 5626610"/>
              <a:gd name="connsiteY45" fmla="*/ 2682265 h 6857999"/>
              <a:gd name="connsiteX46" fmla="*/ 548996 w 5626610"/>
              <a:gd name="connsiteY46" fmla="*/ 2682265 h 6857999"/>
              <a:gd name="connsiteX47" fmla="*/ 0 w 5626610"/>
              <a:gd name="connsiteY47" fmla="*/ 1731438 h 6857999"/>
              <a:gd name="connsiteX48" fmla="*/ 2148347 w 5626610"/>
              <a:gd name="connsiteY48" fmla="*/ 0 h 6857999"/>
              <a:gd name="connsiteX49" fmla="*/ 3480925 w 5626610"/>
              <a:gd name="connsiteY49" fmla="*/ 0 h 6857999"/>
              <a:gd name="connsiteX50" fmla="*/ 3912554 w 5626610"/>
              <a:gd name="connsiteY50" fmla="*/ 747626 h 6857999"/>
              <a:gd name="connsiteX51" fmla="*/ 3363611 w 5626610"/>
              <a:gd name="connsiteY51" fmla="*/ 1698452 h 6857999"/>
              <a:gd name="connsiteX52" fmla="*/ 2265672 w 5626610"/>
              <a:gd name="connsiteY52" fmla="*/ 1698452 h 6857999"/>
              <a:gd name="connsiteX53" fmla="*/ 1716675 w 5626610"/>
              <a:gd name="connsiteY53" fmla="*/ 747626 h 6857999"/>
              <a:gd name="connsiteX54" fmla="*/ 139379 w 5626610"/>
              <a:gd name="connsiteY54" fmla="*/ 0 h 6857999"/>
              <a:gd name="connsiteX55" fmla="*/ 2058294 w 5626610"/>
              <a:gd name="connsiteY55" fmla="*/ 0 h 6857999"/>
              <a:gd name="connsiteX56" fmla="*/ 1647786 w 5626610"/>
              <a:gd name="connsiteY56" fmla="*/ 710978 h 6857999"/>
              <a:gd name="connsiteX57" fmla="*/ 549847 w 5626610"/>
              <a:gd name="connsiteY57" fmla="*/ 71097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26610" h="6857999">
                <a:moveTo>
                  <a:pt x="3979905" y="6705918"/>
                </a:moveTo>
                <a:lnTo>
                  <a:pt x="5077844" y="6705918"/>
                </a:lnTo>
                <a:lnTo>
                  <a:pt x="5165645" y="6857999"/>
                </a:lnTo>
                <a:lnTo>
                  <a:pt x="3892095" y="6857999"/>
                </a:lnTo>
                <a:close/>
                <a:moveTo>
                  <a:pt x="2265672" y="5709537"/>
                </a:moveTo>
                <a:lnTo>
                  <a:pt x="3363611" y="5709537"/>
                </a:lnTo>
                <a:lnTo>
                  <a:pt x="3912554" y="6660364"/>
                </a:lnTo>
                <a:lnTo>
                  <a:pt x="3798457" y="6857999"/>
                </a:lnTo>
                <a:lnTo>
                  <a:pt x="1830775" y="6857999"/>
                </a:lnTo>
                <a:lnTo>
                  <a:pt x="1716675" y="6660364"/>
                </a:lnTo>
                <a:close/>
                <a:moveTo>
                  <a:pt x="3979905" y="4725830"/>
                </a:moveTo>
                <a:lnTo>
                  <a:pt x="5077844" y="4725830"/>
                </a:lnTo>
                <a:lnTo>
                  <a:pt x="5626610" y="5676351"/>
                </a:lnTo>
                <a:lnTo>
                  <a:pt x="5626610" y="5676964"/>
                </a:lnTo>
                <a:lnTo>
                  <a:pt x="5077844" y="6627482"/>
                </a:lnTo>
                <a:lnTo>
                  <a:pt x="3979905" y="6627482"/>
                </a:lnTo>
                <a:lnTo>
                  <a:pt x="3430908" y="5676657"/>
                </a:lnTo>
                <a:close/>
                <a:moveTo>
                  <a:pt x="2265672" y="3732737"/>
                </a:moveTo>
                <a:lnTo>
                  <a:pt x="3363611" y="3732737"/>
                </a:lnTo>
                <a:lnTo>
                  <a:pt x="3912554" y="4683563"/>
                </a:lnTo>
                <a:lnTo>
                  <a:pt x="3363611" y="5634389"/>
                </a:lnTo>
                <a:lnTo>
                  <a:pt x="2265672" y="5634389"/>
                </a:lnTo>
                <a:lnTo>
                  <a:pt x="1716675" y="4683563"/>
                </a:lnTo>
                <a:close/>
                <a:moveTo>
                  <a:pt x="3979905" y="2748978"/>
                </a:moveTo>
                <a:lnTo>
                  <a:pt x="5077844" y="2748978"/>
                </a:lnTo>
                <a:lnTo>
                  <a:pt x="5626610" y="3699552"/>
                </a:lnTo>
                <a:lnTo>
                  <a:pt x="5626610" y="3700165"/>
                </a:lnTo>
                <a:lnTo>
                  <a:pt x="5077844" y="4650683"/>
                </a:lnTo>
                <a:lnTo>
                  <a:pt x="3979905" y="4650683"/>
                </a:lnTo>
                <a:lnTo>
                  <a:pt x="3430908" y="3699858"/>
                </a:lnTo>
                <a:close/>
                <a:moveTo>
                  <a:pt x="548943" y="2748978"/>
                </a:moveTo>
                <a:lnTo>
                  <a:pt x="1646884" y="2748978"/>
                </a:lnTo>
                <a:lnTo>
                  <a:pt x="2195880" y="3699858"/>
                </a:lnTo>
                <a:lnTo>
                  <a:pt x="1646884" y="4650683"/>
                </a:lnTo>
                <a:lnTo>
                  <a:pt x="548943" y="4650683"/>
                </a:lnTo>
                <a:lnTo>
                  <a:pt x="0" y="3699858"/>
                </a:lnTo>
                <a:close/>
                <a:moveTo>
                  <a:pt x="2265672" y="1765166"/>
                </a:moveTo>
                <a:lnTo>
                  <a:pt x="3363611" y="1765166"/>
                </a:lnTo>
                <a:lnTo>
                  <a:pt x="3912554" y="2715991"/>
                </a:lnTo>
                <a:lnTo>
                  <a:pt x="3363611" y="3666817"/>
                </a:lnTo>
                <a:lnTo>
                  <a:pt x="2265672" y="3666817"/>
                </a:lnTo>
                <a:lnTo>
                  <a:pt x="1716675" y="2715991"/>
                </a:lnTo>
                <a:close/>
                <a:moveTo>
                  <a:pt x="548996" y="780613"/>
                </a:moveTo>
                <a:lnTo>
                  <a:pt x="1646936" y="780613"/>
                </a:lnTo>
                <a:lnTo>
                  <a:pt x="2195879" y="1731438"/>
                </a:lnTo>
                <a:lnTo>
                  <a:pt x="1646936" y="2682265"/>
                </a:lnTo>
                <a:lnTo>
                  <a:pt x="548996" y="2682265"/>
                </a:lnTo>
                <a:lnTo>
                  <a:pt x="0" y="1731438"/>
                </a:lnTo>
                <a:close/>
                <a:moveTo>
                  <a:pt x="2148347" y="0"/>
                </a:moveTo>
                <a:lnTo>
                  <a:pt x="3480925" y="0"/>
                </a:lnTo>
                <a:lnTo>
                  <a:pt x="3912554" y="747626"/>
                </a:lnTo>
                <a:lnTo>
                  <a:pt x="3363611" y="1698452"/>
                </a:lnTo>
                <a:lnTo>
                  <a:pt x="2265672" y="1698452"/>
                </a:lnTo>
                <a:lnTo>
                  <a:pt x="1716675" y="747626"/>
                </a:lnTo>
                <a:close/>
                <a:moveTo>
                  <a:pt x="139379" y="0"/>
                </a:moveTo>
                <a:lnTo>
                  <a:pt x="2058294" y="0"/>
                </a:lnTo>
                <a:lnTo>
                  <a:pt x="1647786" y="710978"/>
                </a:lnTo>
                <a:lnTo>
                  <a:pt x="549847" y="710978"/>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515110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 ORNL">
    <p:spTree>
      <p:nvGrpSpPr>
        <p:cNvPr id="1" name=""/>
        <p:cNvGrpSpPr/>
        <p:nvPr/>
      </p:nvGrpSpPr>
      <p:grpSpPr>
        <a:xfrm>
          <a:off x="0" y="0"/>
          <a:ext cx="0" cy="0"/>
          <a:chOff x="0" y="0"/>
          <a:chExt cx="0" cy="0"/>
        </a:xfrm>
      </p:grpSpPr>
      <p:pic>
        <p:nvPicPr>
          <p:cNvPr id="4" name="Graphic 285">
            <a:extLst>
              <a:ext uri="{FF2B5EF4-FFF2-40B4-BE49-F238E27FC236}">
                <a16:creationId xmlns:a16="http://schemas.microsoft.com/office/drawing/2014/main" id="{70743415-FA7C-7AB8-2B34-9BC733294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8" name="Group 7">
            <a:extLst>
              <a:ext uri="{FF2B5EF4-FFF2-40B4-BE49-F238E27FC236}">
                <a16:creationId xmlns:a16="http://schemas.microsoft.com/office/drawing/2014/main" id="{551F2BA6-7DB8-48C0-7AAA-C42CB40A64B6}"/>
              </a:ext>
            </a:extLst>
          </p:cNvPr>
          <p:cNvGrpSpPr/>
          <p:nvPr userDrawn="1"/>
        </p:nvGrpSpPr>
        <p:grpSpPr>
          <a:xfrm>
            <a:off x="2734364" y="5999147"/>
            <a:ext cx="3675272" cy="369332"/>
            <a:chOff x="2384568" y="6390825"/>
            <a:chExt cx="3439954" cy="345685"/>
          </a:xfrm>
        </p:grpSpPr>
        <p:pic>
          <p:nvPicPr>
            <p:cNvPr id="9" name="Graphic 8">
              <a:extLst>
                <a:ext uri="{FF2B5EF4-FFF2-40B4-BE49-F238E27FC236}">
                  <a16:creationId xmlns:a16="http://schemas.microsoft.com/office/drawing/2014/main" id="{D5DCEC38-22BA-C47C-EB2B-18A1F5325B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10" name="TextBox 9">
              <a:extLst>
                <a:ext uri="{FF2B5EF4-FFF2-40B4-BE49-F238E27FC236}">
                  <a16:creationId xmlns:a16="http://schemas.microsoft.com/office/drawing/2014/main" id="{E5DDD2BE-EF45-A9F3-8B22-2A33C530489C}"/>
                </a:ext>
              </a:extLst>
            </p:cNvPr>
            <p:cNvSpPr txBox="1"/>
            <p:nvPr userDrawn="1"/>
          </p:nvSpPr>
          <p:spPr>
            <a:xfrm>
              <a:off x="3588247" y="6390825"/>
              <a:ext cx="2236275" cy="345685"/>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pic>
        <p:nvPicPr>
          <p:cNvPr id="11" name="Graphic 10">
            <a:extLst>
              <a:ext uri="{FF2B5EF4-FFF2-40B4-BE49-F238E27FC236}">
                <a16:creationId xmlns:a16="http://schemas.microsoft.com/office/drawing/2014/main" id="{637E3FB5-EE0F-6979-B4AB-AF680893CB7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099726" y="2834684"/>
            <a:ext cx="4944549" cy="1188633"/>
          </a:xfrm>
          <a:prstGeom prst="rect">
            <a:avLst/>
          </a:prstGeom>
        </p:spPr>
      </p:pic>
    </p:spTree>
    <p:extLst>
      <p:ext uri="{BB962C8B-B14F-4D97-AF65-F5344CB8AC3E}">
        <p14:creationId xmlns:p14="http://schemas.microsoft.com/office/powerpoint/2010/main" val="2210028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2212-A0BC-382F-E259-1EABB01FD3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7E18F-D33F-BC05-C85B-3B4DA69525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9A6C2-4915-9C72-773F-1393F2763364}"/>
              </a:ext>
            </a:extLst>
          </p:cNvPr>
          <p:cNvSpPr>
            <a:spLocks noGrp="1"/>
          </p:cNvSpPr>
          <p:nvPr>
            <p:ph type="dt" sz="half" idx="10"/>
          </p:nvPr>
        </p:nvSpPr>
        <p:spPr/>
        <p:txBody>
          <a:bodyPr/>
          <a:lstStyle/>
          <a:p>
            <a:fld id="{498F3BC5-7BB3-4B90-940B-62FC8E06A141}" type="datetimeFigureOut">
              <a:rPr lang="en-US" smtClean="0"/>
              <a:t>4/17/2025</a:t>
            </a:fld>
            <a:endParaRPr lang="en-US"/>
          </a:p>
        </p:txBody>
      </p:sp>
      <p:sp>
        <p:nvSpPr>
          <p:cNvPr id="5" name="Footer Placeholder 4">
            <a:extLst>
              <a:ext uri="{FF2B5EF4-FFF2-40B4-BE49-F238E27FC236}">
                <a16:creationId xmlns:a16="http://schemas.microsoft.com/office/drawing/2014/main" id="{BFFEF705-3132-061F-028E-CC8EA0361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88B7D-3494-FADF-7BF2-6A0581619F4C}"/>
              </a:ext>
            </a:extLst>
          </p:cNvPr>
          <p:cNvSpPr>
            <a:spLocks noGrp="1"/>
          </p:cNvSpPr>
          <p:nvPr>
            <p:ph type="sldNum" sz="quarter" idx="12"/>
          </p:nvPr>
        </p:nvSpPr>
        <p:spPr/>
        <p:txBody>
          <a:bodyPr/>
          <a:lstStyle/>
          <a:p>
            <a:fld id="{E5AFDE5B-E3F5-479F-9EAC-534A25F4A2E4}" type="slidenum">
              <a:rPr lang="en-US" smtClean="0"/>
              <a:t>‹#›</a:t>
            </a:fld>
            <a:endParaRPr lang="en-US"/>
          </a:p>
        </p:txBody>
      </p:sp>
    </p:spTree>
    <p:extLst>
      <p:ext uri="{BB962C8B-B14F-4D97-AF65-F5344CB8AC3E}">
        <p14:creationId xmlns:p14="http://schemas.microsoft.com/office/powerpoint/2010/main" val="3154504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539496"/>
          </a:xfrm>
        </p:spPr>
        <p:txBody>
          <a:bodyPr/>
          <a:lstStyle>
            <a:lvl1pPr>
              <a:lnSpc>
                <a:spcPct val="90000"/>
              </a:lnSpc>
              <a:defRPr sz="2400"/>
            </a:lvl1pPr>
          </a:lstStyle>
          <a:p>
            <a:r>
              <a:rPr lang="en-US" dirty="0"/>
              <a:t>Click to edit Master title style</a:t>
            </a:r>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847" y="6477000"/>
            <a:ext cx="816102"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93324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24318" y="1435552"/>
            <a:ext cx="290093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242895"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290006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24317" y="948037"/>
            <a:ext cx="290093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242896" y="948037"/>
            <a:ext cx="291444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8500" y="966165"/>
            <a:ext cx="2875410"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875410"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34012" y="966165"/>
            <a:ext cx="2873769"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39873" y="1517904"/>
            <a:ext cx="2873769"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253455" y="966165"/>
            <a:ext cx="2847992"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259316" y="1517904"/>
            <a:ext cx="2847992" cy="4110352"/>
          </a:xfrm>
          <a:ln w="12700">
            <a:noFill/>
          </a:ln>
        </p:spPr>
        <p:txBody>
          <a:bodyPr tIns="45720" bIns="91440"/>
          <a:lstStyle>
            <a:lvl1pPr marL="170260" indent="-170260">
              <a:lnSpc>
                <a:spcPct val="90000"/>
              </a:lnSpc>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452" y="347472"/>
            <a:ext cx="7749540" cy="457200"/>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42282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andscap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384C1BFC-9DF5-C330-9BC4-7EA977587A92}"/>
              </a:ext>
            </a:extLst>
          </p:cNvPr>
          <p:cNvSpPr/>
          <p:nvPr userDrawn="1"/>
        </p:nvSpPr>
        <p:spPr>
          <a:xfrm>
            <a:off x="-1"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5011000 w 9144000"/>
              <a:gd name="connsiteY5" fmla="*/ 2027365 h 6858000"/>
              <a:gd name="connsiteX6" fmla="*/ 5011000 w 9144000"/>
              <a:gd name="connsiteY6" fmla="*/ 4830635 h 6858000"/>
              <a:gd name="connsiteX7" fmla="*/ 8748693 w 9144000"/>
              <a:gd name="connsiteY7" fmla="*/ 4830635 h 6858000"/>
              <a:gd name="connsiteX8" fmla="*/ 8748693 w 9144000"/>
              <a:gd name="connsiteY8" fmla="*/ 2027365 h 6858000"/>
              <a:gd name="connsiteX9" fmla="*/ 5011000 w 9144000"/>
              <a:gd name="connsiteY9" fmla="*/ 20273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5011000" y="2027365"/>
                </a:moveTo>
                <a:lnTo>
                  <a:pt x="5011000" y="4830635"/>
                </a:lnTo>
                <a:lnTo>
                  <a:pt x="8748693" y="4830635"/>
                </a:lnTo>
                <a:lnTo>
                  <a:pt x="8748693" y="2027365"/>
                </a:lnTo>
                <a:lnTo>
                  <a:pt x="5011000" y="2027365"/>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1">
            <a:extLst>
              <a:ext uri="{FF2B5EF4-FFF2-40B4-BE49-F238E27FC236}">
                <a16:creationId xmlns:a16="http://schemas.microsoft.com/office/drawing/2014/main" id="{04774DA4-9C5D-7A9D-0293-4851F2997BB0}"/>
              </a:ext>
            </a:extLst>
          </p:cNvPr>
          <p:cNvSpPr>
            <a:spLocks noGrp="1"/>
          </p:cNvSpPr>
          <p:nvPr>
            <p:ph type="ctrTitle" hasCustomPrompt="1"/>
          </p:nvPr>
        </p:nvSpPr>
        <p:spPr>
          <a:xfrm>
            <a:off x="897657" y="2292076"/>
            <a:ext cx="3879059"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(Text size no larger than 32pt) </a:t>
            </a:r>
          </a:p>
        </p:txBody>
      </p:sp>
      <p:sp>
        <p:nvSpPr>
          <p:cNvPr id="10" name="Subtitle 2">
            <a:extLst>
              <a:ext uri="{FF2B5EF4-FFF2-40B4-BE49-F238E27FC236}">
                <a16:creationId xmlns:a16="http://schemas.microsoft.com/office/drawing/2014/main" id="{FA18E0DD-F72A-B7F2-D984-7C7596427607}"/>
              </a:ext>
            </a:extLst>
          </p:cNvPr>
          <p:cNvSpPr>
            <a:spLocks noGrp="1"/>
          </p:cNvSpPr>
          <p:nvPr>
            <p:ph type="subTitle" idx="1" hasCustomPrompt="1"/>
          </p:nvPr>
        </p:nvSpPr>
        <p:spPr>
          <a:xfrm>
            <a:off x="897657" y="4019391"/>
            <a:ext cx="3879059"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1" name="Text Placeholder 1961">
            <a:extLst>
              <a:ext uri="{FF2B5EF4-FFF2-40B4-BE49-F238E27FC236}">
                <a16:creationId xmlns:a16="http://schemas.microsoft.com/office/drawing/2014/main" id="{88DC2640-E703-3285-F6EA-432CD6A14CEE}"/>
              </a:ext>
            </a:extLst>
          </p:cNvPr>
          <p:cNvSpPr>
            <a:spLocks noGrp="1"/>
          </p:cNvSpPr>
          <p:nvPr>
            <p:ph type="body" sz="quarter" idx="14" hasCustomPrompt="1"/>
          </p:nvPr>
        </p:nvSpPr>
        <p:spPr>
          <a:xfrm>
            <a:off x="897657" y="1880997"/>
            <a:ext cx="3879059"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2" name="Text Placeholder 1963">
            <a:extLst>
              <a:ext uri="{FF2B5EF4-FFF2-40B4-BE49-F238E27FC236}">
                <a16:creationId xmlns:a16="http://schemas.microsoft.com/office/drawing/2014/main" id="{60AC04B2-77CA-19E5-B6DD-6D762E48D54E}"/>
              </a:ext>
            </a:extLst>
          </p:cNvPr>
          <p:cNvSpPr>
            <a:spLocks noGrp="1"/>
          </p:cNvSpPr>
          <p:nvPr>
            <p:ph type="body" sz="quarter" idx="15" hasCustomPrompt="1"/>
          </p:nvPr>
        </p:nvSpPr>
        <p:spPr>
          <a:xfrm>
            <a:off x="897657" y="4371534"/>
            <a:ext cx="3879059"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3" name="Rectangle 12">
            <a:extLst>
              <a:ext uri="{FF2B5EF4-FFF2-40B4-BE49-F238E27FC236}">
                <a16:creationId xmlns:a16="http://schemas.microsoft.com/office/drawing/2014/main" id="{E5D8BC8A-C46D-2DE0-BB58-FAAAD2B8B1A3}"/>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DF9D662-4A79-E66B-227F-A2AE92810AF5}"/>
              </a:ext>
            </a:extLst>
          </p:cNvPr>
          <p:cNvGrpSpPr/>
          <p:nvPr userDrawn="1"/>
        </p:nvGrpSpPr>
        <p:grpSpPr>
          <a:xfrm>
            <a:off x="897656" y="6161203"/>
            <a:ext cx="4842685" cy="429764"/>
            <a:chOff x="2384568" y="6419574"/>
            <a:chExt cx="4161723" cy="369332"/>
          </a:xfrm>
        </p:grpSpPr>
        <p:pic>
          <p:nvPicPr>
            <p:cNvPr id="21" name="Graphic 20">
              <a:extLst>
                <a:ext uri="{FF2B5EF4-FFF2-40B4-BE49-F238E27FC236}">
                  <a16:creationId xmlns:a16="http://schemas.microsoft.com/office/drawing/2014/main" id="{19F7AA20-1913-BF89-8066-8334181B7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22" name="TextBox 21">
              <a:extLst>
                <a:ext uri="{FF2B5EF4-FFF2-40B4-BE49-F238E27FC236}">
                  <a16:creationId xmlns:a16="http://schemas.microsoft.com/office/drawing/2014/main" id="{EF3F5912-F63B-4146-D689-93DD6BC2B480}"/>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23" name="Text Placeholder 47">
            <a:extLst>
              <a:ext uri="{FF2B5EF4-FFF2-40B4-BE49-F238E27FC236}">
                <a16:creationId xmlns:a16="http://schemas.microsoft.com/office/drawing/2014/main" id="{8DD0471C-F590-DCCF-D7A0-372354A2E618}"/>
              </a:ext>
            </a:extLst>
          </p:cNvPr>
          <p:cNvSpPr>
            <a:spLocks noGrp="1"/>
          </p:cNvSpPr>
          <p:nvPr>
            <p:ph type="body" sz="quarter" idx="17" hasCustomPrompt="1"/>
          </p:nvPr>
        </p:nvSpPr>
        <p:spPr>
          <a:xfrm>
            <a:off x="897657" y="4881013"/>
            <a:ext cx="3879059"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pic>
        <p:nvPicPr>
          <p:cNvPr id="25" name="Graphic 24">
            <a:extLst>
              <a:ext uri="{FF2B5EF4-FFF2-40B4-BE49-F238E27FC236}">
                <a16:creationId xmlns:a16="http://schemas.microsoft.com/office/drawing/2014/main" id="{6D8EA709-7F5D-E7E0-3F52-72AEC27A64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
        <p:nvSpPr>
          <p:cNvPr id="15" name="Picture Placeholder 8">
            <a:extLst>
              <a:ext uri="{FF2B5EF4-FFF2-40B4-BE49-F238E27FC236}">
                <a16:creationId xmlns:a16="http://schemas.microsoft.com/office/drawing/2014/main" id="{55A43000-3418-B48E-8785-F68B0AEDEC45}"/>
              </a:ext>
            </a:extLst>
          </p:cNvPr>
          <p:cNvSpPr>
            <a:spLocks noGrp="1"/>
          </p:cNvSpPr>
          <p:nvPr>
            <p:ph type="pic" sz="quarter" idx="18"/>
          </p:nvPr>
        </p:nvSpPr>
        <p:spPr>
          <a:xfrm>
            <a:off x="4986868" y="1981200"/>
            <a:ext cx="3777660" cy="2899813"/>
          </a:xfrm>
        </p:spPr>
        <p:txBody>
          <a:bodyPr/>
          <a:lstStyle/>
          <a:p>
            <a:r>
              <a:rPr lang="en-US"/>
              <a:t>Click icon to add picture</a:t>
            </a:r>
            <a:endParaRPr lang="en-US" dirty="0"/>
          </a:p>
        </p:txBody>
      </p:sp>
    </p:spTree>
    <p:extLst>
      <p:ext uri="{BB962C8B-B14F-4D97-AF65-F5344CB8AC3E}">
        <p14:creationId xmlns:p14="http://schemas.microsoft.com/office/powerpoint/2010/main" val="254755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Only">
    <p:spTree>
      <p:nvGrpSpPr>
        <p:cNvPr id="1" name=""/>
        <p:cNvGrpSpPr/>
        <p:nvPr/>
      </p:nvGrpSpPr>
      <p:grpSpPr>
        <a:xfrm>
          <a:off x="0" y="0"/>
          <a:ext cx="0" cy="0"/>
          <a:chOff x="0" y="0"/>
          <a:chExt cx="0" cy="0"/>
        </a:xfrm>
      </p:grpSpPr>
      <p:pic>
        <p:nvPicPr>
          <p:cNvPr id="2" name="Graphic 285">
            <a:extLst>
              <a:ext uri="{FF2B5EF4-FFF2-40B4-BE49-F238E27FC236}">
                <a16:creationId xmlns:a16="http://schemas.microsoft.com/office/drawing/2014/main" id="{88B915FD-76A2-EE96-2126-57D48E3054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10800000">
            <a:off x="0" y="0"/>
            <a:ext cx="9144000" cy="6858000"/>
          </a:xfrm>
          <a:prstGeom prst="rect">
            <a:avLst/>
          </a:prstGeom>
        </p:spPr>
      </p:pic>
      <p:sp>
        <p:nvSpPr>
          <p:cNvPr id="9" name="Title 1">
            <a:extLst>
              <a:ext uri="{FF2B5EF4-FFF2-40B4-BE49-F238E27FC236}">
                <a16:creationId xmlns:a16="http://schemas.microsoft.com/office/drawing/2014/main" id="{04774DA4-9C5D-7A9D-0293-4851F2997BB0}"/>
              </a:ext>
            </a:extLst>
          </p:cNvPr>
          <p:cNvSpPr>
            <a:spLocks noGrp="1"/>
          </p:cNvSpPr>
          <p:nvPr>
            <p:ph type="ctrTitle" hasCustomPrompt="1"/>
          </p:nvPr>
        </p:nvSpPr>
        <p:spPr>
          <a:xfrm>
            <a:off x="897657" y="2292076"/>
            <a:ext cx="7372583" cy="997196"/>
          </a:xfrm>
        </p:spPr>
        <p:txBody>
          <a:bodyPr wrap="square" anchor="t" anchorCtr="0">
            <a:noAutofit/>
          </a:bodyPr>
          <a:lstStyle>
            <a:lvl1pPr algn="l">
              <a:spcBef>
                <a:spcPts val="1200"/>
              </a:spcBef>
              <a:spcAft>
                <a:spcPts val="60"/>
              </a:spcAft>
              <a:defRPr sz="3600" b="1">
                <a:solidFill>
                  <a:schemeClr val="bg1"/>
                </a:solidFill>
              </a:defRPr>
            </a:lvl1pPr>
          </a:lstStyle>
          <a:p>
            <a:r>
              <a:rPr lang="en-US" dirty="0"/>
              <a:t>Presentation Title: Best Title Option for Longer Presentation Titles </a:t>
            </a:r>
            <a:br>
              <a:rPr lang="en-US" dirty="0"/>
            </a:br>
            <a:r>
              <a:rPr lang="en-US" dirty="0"/>
              <a:t>(Text Size no larger than 32pt)</a:t>
            </a:r>
          </a:p>
        </p:txBody>
      </p:sp>
      <p:sp>
        <p:nvSpPr>
          <p:cNvPr id="10" name="Subtitle 2">
            <a:extLst>
              <a:ext uri="{FF2B5EF4-FFF2-40B4-BE49-F238E27FC236}">
                <a16:creationId xmlns:a16="http://schemas.microsoft.com/office/drawing/2014/main" id="{FA18E0DD-F72A-B7F2-D984-7C7596427607}"/>
              </a:ext>
            </a:extLst>
          </p:cNvPr>
          <p:cNvSpPr>
            <a:spLocks noGrp="1"/>
          </p:cNvSpPr>
          <p:nvPr>
            <p:ph type="subTitle" idx="1" hasCustomPrompt="1"/>
          </p:nvPr>
        </p:nvSpPr>
        <p:spPr>
          <a:xfrm>
            <a:off x="897657" y="4019391"/>
            <a:ext cx="7372583" cy="193899"/>
          </a:xfrm>
        </p:spPr>
        <p:txBody>
          <a:bodyPr wrap="square" anchor="t" anchorCtr="0">
            <a:noAutofit/>
          </a:bodyPr>
          <a:lstStyle>
            <a:lvl1pPr marL="0" indent="0" algn="l">
              <a:spcBef>
                <a:spcPts val="1200"/>
              </a:spcBef>
              <a:spcAft>
                <a:spcPts val="60"/>
              </a:spcAft>
              <a:buNone/>
              <a:defRPr sz="1400" b="1" spc="1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p>
        </p:txBody>
      </p:sp>
      <p:sp>
        <p:nvSpPr>
          <p:cNvPr id="11" name="Text Placeholder 1961">
            <a:extLst>
              <a:ext uri="{FF2B5EF4-FFF2-40B4-BE49-F238E27FC236}">
                <a16:creationId xmlns:a16="http://schemas.microsoft.com/office/drawing/2014/main" id="{88DC2640-E703-3285-F6EA-432CD6A14CEE}"/>
              </a:ext>
            </a:extLst>
          </p:cNvPr>
          <p:cNvSpPr>
            <a:spLocks noGrp="1"/>
          </p:cNvSpPr>
          <p:nvPr>
            <p:ph type="body" sz="quarter" idx="14" hasCustomPrompt="1"/>
          </p:nvPr>
        </p:nvSpPr>
        <p:spPr>
          <a:xfrm>
            <a:off x="897657" y="1880997"/>
            <a:ext cx="7372583" cy="193899"/>
          </a:xfrm>
        </p:spPr>
        <p:txBody>
          <a:bodyPr wrap="square" anchor="t" anchorCtr="0">
            <a:noAutofit/>
          </a:bodyPr>
          <a:lstStyle>
            <a:lvl1pPr marL="0" indent="0" algn="l">
              <a:spcBef>
                <a:spcPts val="1200"/>
              </a:spcBef>
              <a:spcAft>
                <a:spcPts val="60"/>
              </a:spcAft>
              <a:buNone/>
              <a:defRPr sz="1400" b="0" i="0" spc="150" baseline="0">
                <a:solidFill>
                  <a:schemeClr val="bg1"/>
                </a:solidFill>
                <a:latin typeface="+mn-lt"/>
                <a:ea typeface="Roboto Light" panose="02000000000000000000" pitchFamily="2" charset="0"/>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dirty="0"/>
              <a:t>MONTH XX, XXXX | LOCATION</a:t>
            </a:r>
          </a:p>
        </p:txBody>
      </p:sp>
      <p:sp>
        <p:nvSpPr>
          <p:cNvPr id="12" name="Text Placeholder 1963">
            <a:extLst>
              <a:ext uri="{FF2B5EF4-FFF2-40B4-BE49-F238E27FC236}">
                <a16:creationId xmlns:a16="http://schemas.microsoft.com/office/drawing/2014/main" id="{60AC04B2-77CA-19E5-B6DD-6D762E48D54E}"/>
              </a:ext>
            </a:extLst>
          </p:cNvPr>
          <p:cNvSpPr>
            <a:spLocks noGrp="1"/>
          </p:cNvSpPr>
          <p:nvPr>
            <p:ph type="body" sz="quarter" idx="15" hasCustomPrompt="1"/>
          </p:nvPr>
        </p:nvSpPr>
        <p:spPr>
          <a:xfrm>
            <a:off x="897657" y="4371534"/>
            <a:ext cx="7372583" cy="332399"/>
          </a:xfrm>
        </p:spPr>
        <p:txBody>
          <a:bodyPr wrap="square" anchor="t" anchorCtr="0">
            <a:noAutofit/>
          </a:bodyPr>
          <a:lstStyle>
            <a:lvl1pPr marL="0" indent="0" algn="l">
              <a:spcBef>
                <a:spcPts val="1200"/>
              </a:spcBef>
              <a:spcAft>
                <a:spcPts val="60"/>
              </a:spcAft>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First Name, Last Name</a:t>
            </a:r>
          </a:p>
        </p:txBody>
      </p:sp>
      <p:sp>
        <p:nvSpPr>
          <p:cNvPr id="13" name="Rectangle 12">
            <a:extLst>
              <a:ext uri="{FF2B5EF4-FFF2-40B4-BE49-F238E27FC236}">
                <a16:creationId xmlns:a16="http://schemas.microsoft.com/office/drawing/2014/main" id="{E5D8BC8A-C46D-2DE0-BB58-FAAAD2B8B1A3}"/>
              </a:ext>
            </a:extLst>
          </p:cNvPr>
          <p:cNvSpPr/>
          <p:nvPr userDrawn="1"/>
        </p:nvSpPr>
        <p:spPr>
          <a:xfrm>
            <a:off x="897656" y="3793881"/>
            <a:ext cx="854364" cy="7191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DF9D662-4A79-E66B-227F-A2AE92810AF5}"/>
              </a:ext>
            </a:extLst>
          </p:cNvPr>
          <p:cNvGrpSpPr/>
          <p:nvPr userDrawn="1"/>
        </p:nvGrpSpPr>
        <p:grpSpPr>
          <a:xfrm>
            <a:off x="897656" y="6161203"/>
            <a:ext cx="4842685" cy="429764"/>
            <a:chOff x="2384568" y="6419574"/>
            <a:chExt cx="4161723" cy="369332"/>
          </a:xfrm>
        </p:grpSpPr>
        <p:pic>
          <p:nvPicPr>
            <p:cNvPr id="21" name="Graphic 20">
              <a:extLst>
                <a:ext uri="{FF2B5EF4-FFF2-40B4-BE49-F238E27FC236}">
                  <a16:creationId xmlns:a16="http://schemas.microsoft.com/office/drawing/2014/main" id="{19F7AA20-1913-BF89-8066-8334181B7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384568" y="6424653"/>
              <a:ext cx="1103769" cy="278048"/>
            </a:xfrm>
            <a:prstGeom prst="rect">
              <a:avLst/>
            </a:prstGeom>
          </p:spPr>
        </p:pic>
        <p:sp>
          <p:nvSpPr>
            <p:cNvPr id="22" name="TextBox 21">
              <a:extLst>
                <a:ext uri="{FF2B5EF4-FFF2-40B4-BE49-F238E27FC236}">
                  <a16:creationId xmlns:a16="http://schemas.microsoft.com/office/drawing/2014/main" id="{EF3F5912-F63B-4146-D689-93DD6BC2B480}"/>
                </a:ext>
              </a:extLst>
            </p:cNvPr>
            <p:cNvSpPr txBox="1"/>
            <p:nvPr userDrawn="1"/>
          </p:nvSpPr>
          <p:spPr>
            <a:xfrm>
              <a:off x="3588247" y="6419574"/>
              <a:ext cx="2958044" cy="369332"/>
            </a:xfrm>
            <a:prstGeom prst="rect">
              <a:avLst/>
            </a:prstGeom>
            <a:noFill/>
          </p:spPr>
          <p:txBody>
            <a:bodyPr wrap="square" rtlCol="0">
              <a:spAutoFit/>
            </a:bodyPr>
            <a:lstStyle/>
            <a:p>
              <a:r>
                <a:rPr lang="en-US" sz="900" b="0" dirty="0">
                  <a:solidFill>
                    <a:schemeClr val="bg1"/>
                  </a:solidFill>
                  <a:latin typeface="Roboto" panose="02000000000000000000" pitchFamily="2" charset="0"/>
                  <a:ea typeface="Roboto" panose="02000000000000000000" pitchFamily="2" charset="0"/>
                </a:rPr>
                <a:t>ORNL IS MANAGED BY UT-BATTELLE LLC </a:t>
              </a:r>
              <a:br>
                <a:rPr lang="en-US" sz="900" b="0" dirty="0">
                  <a:solidFill>
                    <a:schemeClr val="bg1"/>
                  </a:solidFill>
                  <a:latin typeface="Roboto" panose="02000000000000000000" pitchFamily="2" charset="0"/>
                  <a:ea typeface="Roboto" panose="02000000000000000000" pitchFamily="2" charset="0"/>
                </a:rPr>
              </a:br>
              <a:r>
                <a:rPr lang="en-US" sz="900" b="0" dirty="0">
                  <a:solidFill>
                    <a:schemeClr val="bg1"/>
                  </a:solidFill>
                  <a:latin typeface="Roboto" panose="02000000000000000000" pitchFamily="2" charset="0"/>
                  <a:ea typeface="Roboto" panose="02000000000000000000" pitchFamily="2" charset="0"/>
                </a:rPr>
                <a:t>FOR THE US DEPARTMENT OF ENERGY</a:t>
              </a:r>
            </a:p>
          </p:txBody>
        </p:sp>
      </p:grpSp>
      <p:sp>
        <p:nvSpPr>
          <p:cNvPr id="23" name="Text Placeholder 47">
            <a:extLst>
              <a:ext uri="{FF2B5EF4-FFF2-40B4-BE49-F238E27FC236}">
                <a16:creationId xmlns:a16="http://schemas.microsoft.com/office/drawing/2014/main" id="{8DD0471C-F590-DCCF-D7A0-372354A2E618}"/>
              </a:ext>
            </a:extLst>
          </p:cNvPr>
          <p:cNvSpPr>
            <a:spLocks noGrp="1"/>
          </p:cNvSpPr>
          <p:nvPr>
            <p:ph type="body" sz="quarter" idx="17" hasCustomPrompt="1"/>
          </p:nvPr>
        </p:nvSpPr>
        <p:spPr>
          <a:xfrm>
            <a:off x="897657" y="4881013"/>
            <a:ext cx="7372583" cy="246221"/>
          </a:xfrm>
        </p:spPr>
        <p:txBody>
          <a:bodyPr wrap="square" anchor="t" anchorCtr="0">
            <a:noAutofit/>
          </a:bodyPr>
          <a:lstStyle>
            <a:lvl1pPr marL="0" indent="0" algn="l">
              <a:lnSpc>
                <a:spcPct val="100000"/>
              </a:lnSpc>
              <a:spcBef>
                <a:spcPts val="1200"/>
              </a:spcBef>
              <a:spcAft>
                <a:spcPts val="60"/>
              </a:spcAft>
              <a:buNone/>
              <a:defRPr sz="1600" b="0" i="0">
                <a:solidFill>
                  <a:schemeClr val="bg1"/>
                </a:solidFill>
                <a:latin typeface="+mn-lt"/>
                <a:ea typeface="Roboto Light" panose="02000000000000000000" pitchFamily="2" charset="0"/>
              </a:defRPr>
            </a:lvl1pPr>
            <a:lvl2pPr marL="457200" indent="0" algn="ctr">
              <a:buNone/>
              <a:defRPr sz="1600" b="0" i="0">
                <a:solidFill>
                  <a:schemeClr val="bg1"/>
                </a:solidFill>
                <a:latin typeface="Roboto Light" panose="02000000000000000000" pitchFamily="2" charset="0"/>
                <a:ea typeface="Roboto Light" panose="02000000000000000000" pitchFamily="2" charset="0"/>
              </a:defRPr>
            </a:lvl2pPr>
            <a:lvl3pPr marL="914400" indent="0" algn="ctr">
              <a:buNone/>
              <a:defRPr sz="1600" b="0" i="0">
                <a:solidFill>
                  <a:schemeClr val="bg1"/>
                </a:solidFill>
                <a:latin typeface="Roboto Light" panose="02000000000000000000" pitchFamily="2" charset="0"/>
                <a:ea typeface="Roboto Light" panose="02000000000000000000" pitchFamily="2" charset="0"/>
              </a:defRPr>
            </a:lvl3pPr>
            <a:lvl4pPr marL="1371600" indent="0" algn="ctr">
              <a:buNone/>
              <a:defRPr sz="1600" b="0" i="0">
                <a:solidFill>
                  <a:schemeClr val="bg1"/>
                </a:solidFill>
                <a:latin typeface="Roboto Light" panose="02000000000000000000" pitchFamily="2" charset="0"/>
                <a:ea typeface="Roboto Light" panose="02000000000000000000" pitchFamily="2" charset="0"/>
              </a:defRPr>
            </a:lvl4pPr>
            <a:lvl5pPr marL="1828800" indent="0" algn="ctr">
              <a:buNone/>
              <a:defRPr sz="1600" b="0" i="0">
                <a:solidFill>
                  <a:schemeClr val="bg1"/>
                </a:solidFill>
                <a:latin typeface="Roboto Light" panose="02000000000000000000" pitchFamily="2" charset="0"/>
                <a:ea typeface="Roboto Light" panose="02000000000000000000" pitchFamily="2" charset="0"/>
              </a:defRPr>
            </a:lvl5pPr>
          </a:lstStyle>
          <a:p>
            <a:pPr lvl="0"/>
            <a:r>
              <a:rPr lang="en-US" dirty="0"/>
              <a:t>Presenter Affiliation</a:t>
            </a:r>
          </a:p>
        </p:txBody>
      </p:sp>
      <p:pic>
        <p:nvPicPr>
          <p:cNvPr id="25" name="Graphic 24">
            <a:extLst>
              <a:ext uri="{FF2B5EF4-FFF2-40B4-BE49-F238E27FC236}">
                <a16:creationId xmlns:a16="http://schemas.microsoft.com/office/drawing/2014/main" id="{6D8EA709-7F5D-E7E0-3F52-72AEC27A64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8070" y="783630"/>
            <a:ext cx="1780479" cy="428014"/>
          </a:xfrm>
          <a:prstGeom prst="rect">
            <a:avLst/>
          </a:prstGeom>
        </p:spPr>
      </p:pic>
    </p:spTree>
    <p:extLst>
      <p:ext uri="{BB962C8B-B14F-4D97-AF65-F5344CB8AC3E}">
        <p14:creationId xmlns:p14="http://schemas.microsoft.com/office/powerpoint/2010/main" val="272358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Agenda">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91A6AEE-2FCD-F665-C31B-F7A5D3AF0669}"/>
              </a:ext>
            </a:extLst>
          </p:cNvPr>
          <p:cNvSpPr/>
          <p:nvPr userDrawn="1"/>
        </p:nvSpPr>
        <p:spPr>
          <a:xfrm>
            <a:off x="0" y="2874040"/>
            <a:ext cx="9144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6" name="Picture Placeholder 360">
            <a:extLst>
              <a:ext uri="{FF2B5EF4-FFF2-40B4-BE49-F238E27FC236}">
                <a16:creationId xmlns:a16="http://schemas.microsoft.com/office/drawing/2014/main" id="{1F07E754-1948-1A35-AA4D-874653327BDD}"/>
              </a:ext>
            </a:extLst>
          </p:cNvPr>
          <p:cNvSpPr>
            <a:spLocks noGrp="1"/>
          </p:cNvSpPr>
          <p:nvPr>
            <p:ph type="pic" sz="quarter" idx="12"/>
          </p:nvPr>
        </p:nvSpPr>
        <p:spPr>
          <a:xfrm>
            <a:off x="919187" y="1575627"/>
            <a:ext cx="2226938" cy="2226938"/>
          </a:xfrm>
          <a:solidFill>
            <a:schemeClr val="bg2"/>
          </a:solidFill>
        </p:spPr>
        <p:txBody>
          <a:bodyPr/>
          <a:lstStyle/>
          <a:p>
            <a:r>
              <a:rPr lang="en-US"/>
              <a:t>Click icon to add picture</a:t>
            </a:r>
            <a:endParaRPr lang="en-US" dirty="0"/>
          </a:p>
        </p:txBody>
      </p:sp>
      <p:sp>
        <p:nvSpPr>
          <p:cNvPr id="11" name="Text Placeholder 364">
            <a:extLst>
              <a:ext uri="{FF2B5EF4-FFF2-40B4-BE49-F238E27FC236}">
                <a16:creationId xmlns:a16="http://schemas.microsoft.com/office/drawing/2014/main" id="{0FC9FB70-7AE7-CB28-A95B-23EE82969380}"/>
              </a:ext>
            </a:extLst>
          </p:cNvPr>
          <p:cNvSpPr>
            <a:spLocks noGrp="1"/>
          </p:cNvSpPr>
          <p:nvPr>
            <p:ph type="body" sz="quarter" idx="15" hasCustomPrompt="1"/>
          </p:nvPr>
        </p:nvSpPr>
        <p:spPr>
          <a:xfrm>
            <a:off x="918517" y="4136824"/>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19" name="Title Placeholder 1">
            <a:extLst>
              <a:ext uri="{FF2B5EF4-FFF2-40B4-BE49-F238E27FC236}">
                <a16:creationId xmlns:a16="http://schemas.microsoft.com/office/drawing/2014/main" id="{F9539614-BA10-19ED-9F9C-F4A323D01FA1}"/>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sp>
        <p:nvSpPr>
          <p:cNvPr id="7" name="Picture Placeholder 360">
            <a:extLst>
              <a:ext uri="{FF2B5EF4-FFF2-40B4-BE49-F238E27FC236}">
                <a16:creationId xmlns:a16="http://schemas.microsoft.com/office/drawing/2014/main" id="{AEE9D41C-A7F6-A933-CFA7-AE6EB6DE3ACA}"/>
              </a:ext>
            </a:extLst>
          </p:cNvPr>
          <p:cNvSpPr>
            <a:spLocks noGrp="1"/>
          </p:cNvSpPr>
          <p:nvPr>
            <p:ph type="pic" sz="quarter" idx="19"/>
          </p:nvPr>
        </p:nvSpPr>
        <p:spPr>
          <a:xfrm>
            <a:off x="3458531" y="1575627"/>
            <a:ext cx="2226938" cy="2226938"/>
          </a:xfrm>
          <a:solidFill>
            <a:schemeClr val="bg2"/>
          </a:solidFill>
        </p:spPr>
        <p:txBody>
          <a:bodyPr/>
          <a:lstStyle/>
          <a:p>
            <a:r>
              <a:rPr lang="en-US"/>
              <a:t>Click icon to add picture</a:t>
            </a:r>
            <a:endParaRPr lang="en-US" dirty="0"/>
          </a:p>
        </p:txBody>
      </p:sp>
      <p:sp>
        <p:nvSpPr>
          <p:cNvPr id="8" name="Text Placeholder 364">
            <a:extLst>
              <a:ext uri="{FF2B5EF4-FFF2-40B4-BE49-F238E27FC236}">
                <a16:creationId xmlns:a16="http://schemas.microsoft.com/office/drawing/2014/main" id="{161400DF-F1C0-9F62-0B54-B630899C6E15}"/>
              </a:ext>
            </a:extLst>
          </p:cNvPr>
          <p:cNvSpPr>
            <a:spLocks noGrp="1"/>
          </p:cNvSpPr>
          <p:nvPr>
            <p:ph type="body" sz="quarter" idx="20" hasCustomPrompt="1"/>
          </p:nvPr>
        </p:nvSpPr>
        <p:spPr>
          <a:xfrm>
            <a:off x="3458531" y="4136824"/>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sp>
        <p:nvSpPr>
          <p:cNvPr id="23" name="Picture Placeholder 360">
            <a:extLst>
              <a:ext uri="{FF2B5EF4-FFF2-40B4-BE49-F238E27FC236}">
                <a16:creationId xmlns:a16="http://schemas.microsoft.com/office/drawing/2014/main" id="{E999FF56-1998-ED3D-F60A-CA35BB7ED3F7}"/>
              </a:ext>
            </a:extLst>
          </p:cNvPr>
          <p:cNvSpPr>
            <a:spLocks noGrp="1"/>
          </p:cNvSpPr>
          <p:nvPr>
            <p:ph type="pic" sz="quarter" idx="22"/>
          </p:nvPr>
        </p:nvSpPr>
        <p:spPr>
          <a:xfrm>
            <a:off x="5997875" y="1575627"/>
            <a:ext cx="2226938" cy="2226938"/>
          </a:xfrm>
          <a:solidFill>
            <a:schemeClr val="bg2"/>
          </a:solidFill>
        </p:spPr>
        <p:txBody>
          <a:bodyPr/>
          <a:lstStyle/>
          <a:p>
            <a:r>
              <a:rPr lang="en-US"/>
              <a:t>Click icon to add picture</a:t>
            </a:r>
            <a:endParaRPr lang="en-US" dirty="0"/>
          </a:p>
        </p:txBody>
      </p:sp>
      <p:sp>
        <p:nvSpPr>
          <p:cNvPr id="24" name="Text Placeholder 364">
            <a:extLst>
              <a:ext uri="{FF2B5EF4-FFF2-40B4-BE49-F238E27FC236}">
                <a16:creationId xmlns:a16="http://schemas.microsoft.com/office/drawing/2014/main" id="{C3F6AA70-B95F-FF9E-2F44-39AEB54F49C7}"/>
              </a:ext>
            </a:extLst>
          </p:cNvPr>
          <p:cNvSpPr>
            <a:spLocks noGrp="1"/>
          </p:cNvSpPr>
          <p:nvPr>
            <p:ph type="body" sz="quarter" idx="23" hasCustomPrompt="1"/>
          </p:nvPr>
        </p:nvSpPr>
        <p:spPr>
          <a:xfrm>
            <a:off x="5997875" y="4136824"/>
            <a:ext cx="2226938" cy="276999"/>
          </a:xfrm>
        </p:spPr>
        <p:txBody>
          <a:bodyPr wrap="square">
            <a:noAutofit/>
          </a:bodyPr>
          <a:lstStyle>
            <a:lvl1pPr marL="0" indent="0" algn="ctr">
              <a:buNone/>
              <a:defRPr sz="1800" b="1">
                <a:solidFill>
                  <a:schemeClr val="bg1"/>
                </a:solidFill>
              </a:defRPr>
            </a:lvl1pPr>
            <a:lvl2pPr marL="457200" indent="0" algn="ctr">
              <a:buNone/>
              <a:defRPr sz="2000" b="1">
                <a:solidFill>
                  <a:schemeClr val="bg1"/>
                </a:solidFill>
              </a:defRPr>
            </a:lvl2pPr>
            <a:lvl3pPr marL="914400" indent="0" algn="ctr">
              <a:buNone/>
              <a:defRPr sz="2000" b="1">
                <a:solidFill>
                  <a:schemeClr val="bg1"/>
                </a:solidFill>
              </a:defRPr>
            </a:lvl3pPr>
            <a:lvl4pPr marL="1371600" indent="0" algn="ctr">
              <a:buNone/>
              <a:defRPr sz="2000" b="1">
                <a:solidFill>
                  <a:schemeClr val="bg1"/>
                </a:solidFill>
              </a:defRPr>
            </a:lvl4pPr>
            <a:lvl5pPr marL="1828800" indent="0" algn="ctr">
              <a:buNone/>
              <a:defRPr sz="2000" b="1">
                <a:solidFill>
                  <a:schemeClr val="bg1"/>
                </a:solidFill>
              </a:defRPr>
            </a:lvl5pPr>
          </a:lstStyle>
          <a:p>
            <a:pPr lvl="0"/>
            <a:r>
              <a:rPr lang="en-US" dirty="0"/>
              <a:t>Title of section</a:t>
            </a:r>
          </a:p>
        </p:txBody>
      </p:sp>
      <p:pic>
        <p:nvPicPr>
          <p:cNvPr id="2" name="Graphic 1">
            <a:extLst>
              <a:ext uri="{FF2B5EF4-FFF2-40B4-BE49-F238E27FC236}">
                <a16:creationId xmlns:a16="http://schemas.microsoft.com/office/drawing/2014/main" id="{F45500FF-C485-D32C-E79F-4D5A570E3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130816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Agenda-SmartAr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91A6AEE-2FCD-F665-C31B-F7A5D3AF0669}"/>
              </a:ext>
            </a:extLst>
          </p:cNvPr>
          <p:cNvSpPr/>
          <p:nvPr userDrawn="1"/>
        </p:nvSpPr>
        <p:spPr>
          <a:xfrm>
            <a:off x="0" y="2874040"/>
            <a:ext cx="9144000" cy="3983959"/>
          </a:xfrm>
          <a:custGeom>
            <a:avLst/>
            <a:gdLst>
              <a:gd name="connsiteX0" fmla="*/ 0 w 12192000"/>
              <a:gd name="connsiteY0" fmla="*/ 0 h 3728466"/>
              <a:gd name="connsiteX1" fmla="*/ 12192000 w 12192000"/>
              <a:gd name="connsiteY1" fmla="*/ 0 h 3728466"/>
              <a:gd name="connsiteX2" fmla="*/ 12192000 w 12192000"/>
              <a:gd name="connsiteY2" fmla="*/ 3728466 h 3728466"/>
              <a:gd name="connsiteX3" fmla="*/ 0 w 12192000"/>
              <a:gd name="connsiteY3" fmla="*/ 3728466 h 3728466"/>
            </a:gdLst>
            <a:ahLst/>
            <a:cxnLst>
              <a:cxn ang="0">
                <a:pos x="connsiteX0" y="connsiteY0"/>
              </a:cxn>
              <a:cxn ang="0">
                <a:pos x="connsiteX1" y="connsiteY1"/>
              </a:cxn>
              <a:cxn ang="0">
                <a:pos x="connsiteX2" y="connsiteY2"/>
              </a:cxn>
              <a:cxn ang="0">
                <a:pos x="connsiteX3" y="connsiteY3"/>
              </a:cxn>
            </a:cxnLst>
            <a:rect l="l" t="t" r="r" b="b"/>
            <a:pathLst>
              <a:path w="12192000" h="3728466">
                <a:moveTo>
                  <a:pt x="0" y="0"/>
                </a:moveTo>
                <a:lnTo>
                  <a:pt x="12192000" y="0"/>
                </a:lnTo>
                <a:lnTo>
                  <a:pt x="12192000" y="3728466"/>
                </a:lnTo>
                <a:lnTo>
                  <a:pt x="0" y="3728466"/>
                </a:lnTo>
                <a:close/>
              </a:path>
            </a:pathLst>
          </a:custGeom>
          <a:solidFill>
            <a:schemeClr val="tx2"/>
          </a:solidFill>
          <a:ln w="0" cap="flat">
            <a:noFill/>
            <a:prstDash val="solid"/>
            <a:miter/>
          </a:ln>
        </p:spPr>
        <p:txBody>
          <a:bodyPr rtlCol="0" anchor="ctr"/>
          <a:lstStyle/>
          <a:p>
            <a:endParaRPr lang="en-US"/>
          </a:p>
        </p:txBody>
      </p:sp>
      <p:sp>
        <p:nvSpPr>
          <p:cNvPr id="3" name="Rectangle 6">
            <a:extLst>
              <a:ext uri="{FF2B5EF4-FFF2-40B4-BE49-F238E27FC236}">
                <a16:creationId xmlns:a16="http://schemas.microsoft.com/office/drawing/2014/main" id="{AB6D4833-11C2-F073-A788-EE5CF0875463}"/>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19" name="Title Placeholder 1">
            <a:extLst>
              <a:ext uri="{FF2B5EF4-FFF2-40B4-BE49-F238E27FC236}">
                <a16:creationId xmlns:a16="http://schemas.microsoft.com/office/drawing/2014/main" id="{F9539614-BA10-19ED-9F9C-F4A323D01FA1}"/>
              </a:ext>
            </a:extLst>
          </p:cNvPr>
          <p:cNvSpPr>
            <a:spLocks noGrp="1"/>
          </p:cNvSpPr>
          <p:nvPr>
            <p:ph type="title" hasCustomPrompt="1"/>
          </p:nvPr>
        </p:nvSpPr>
        <p:spPr>
          <a:xfrm>
            <a:off x="333014" y="365125"/>
            <a:ext cx="8477973" cy="886397"/>
          </a:xfrm>
          <a:prstGeom prst="rect">
            <a:avLst/>
          </a:prstGeom>
        </p:spPr>
        <p:txBody>
          <a:bodyPr vert="horz" wrap="square" lIns="0" tIns="0" rIns="0" bIns="0" rtlCol="0" anchor="t" anchorCtr="0">
            <a:noAutofit/>
          </a:bodyPr>
          <a:lstStyle/>
          <a:p>
            <a:r>
              <a:rPr lang="en-US" dirty="0"/>
              <a:t>One-sentence headline with the main takeaway message for the slide</a:t>
            </a:r>
          </a:p>
        </p:txBody>
      </p:sp>
      <p:pic>
        <p:nvPicPr>
          <p:cNvPr id="2" name="Graphic 1">
            <a:extLst>
              <a:ext uri="{FF2B5EF4-FFF2-40B4-BE49-F238E27FC236}">
                <a16:creationId xmlns:a16="http://schemas.microsoft.com/office/drawing/2014/main" id="{F45500FF-C485-D32C-E79F-4D5A570E3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
        <p:nvSpPr>
          <p:cNvPr id="9" name="SmartArt Placeholder 8">
            <a:extLst>
              <a:ext uri="{FF2B5EF4-FFF2-40B4-BE49-F238E27FC236}">
                <a16:creationId xmlns:a16="http://schemas.microsoft.com/office/drawing/2014/main" id="{7CE9B101-249E-F803-739D-131160F1B169}"/>
              </a:ext>
            </a:extLst>
          </p:cNvPr>
          <p:cNvSpPr>
            <a:spLocks noGrp="1"/>
          </p:cNvSpPr>
          <p:nvPr>
            <p:ph type="dgm" sz="quarter" idx="24"/>
          </p:nvPr>
        </p:nvSpPr>
        <p:spPr>
          <a:xfrm>
            <a:off x="333375" y="1576388"/>
            <a:ext cx="8477250" cy="3360737"/>
          </a:xfrm>
        </p:spPr>
        <p:txBody>
          <a:bodyPr/>
          <a:lstStyle/>
          <a:p>
            <a:r>
              <a:rPr lang="en-US"/>
              <a:t>Click icon to add SmartArt graphic</a:t>
            </a:r>
          </a:p>
        </p:txBody>
      </p:sp>
    </p:spTree>
    <p:extLst>
      <p:ext uri="{BB962C8B-B14F-4D97-AF65-F5344CB8AC3E}">
        <p14:creationId xmlns:p14="http://schemas.microsoft.com/office/powerpoint/2010/main" val="150014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Agenda">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C6BF0141-76AB-011B-F21C-1EA2F8922954}"/>
              </a:ext>
            </a:extLst>
          </p:cNvPr>
          <p:cNvSpPr>
            <a:spLocks noGrp="1"/>
          </p:cNvSpPr>
          <p:nvPr>
            <p:ph type="title" hasCustomPrompt="1"/>
          </p:nvPr>
        </p:nvSpPr>
        <p:spPr>
          <a:xfrm>
            <a:off x="333014" y="365125"/>
            <a:ext cx="8477971"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sp>
        <p:nvSpPr>
          <p:cNvPr id="13" name="Picture Placeholder 122">
            <a:extLst>
              <a:ext uri="{FF2B5EF4-FFF2-40B4-BE49-F238E27FC236}">
                <a16:creationId xmlns:a16="http://schemas.microsoft.com/office/drawing/2014/main" id="{B7EE0B32-FE9F-E787-37C3-B2C4A79623CC}"/>
              </a:ext>
            </a:extLst>
          </p:cNvPr>
          <p:cNvSpPr>
            <a:spLocks noGrp="1"/>
          </p:cNvSpPr>
          <p:nvPr>
            <p:ph type="pic" sz="quarter" idx="15"/>
          </p:nvPr>
        </p:nvSpPr>
        <p:spPr>
          <a:xfrm>
            <a:off x="2260365" y="1642710"/>
            <a:ext cx="2642024" cy="1276089"/>
          </a:xfrm>
          <a:solidFill>
            <a:schemeClr val="bg2"/>
          </a:solidFill>
        </p:spPr>
        <p:txBody>
          <a:bodyPr/>
          <a:lstStyle/>
          <a:p>
            <a:r>
              <a:rPr lang="en-US"/>
              <a:t>Click icon to add picture</a:t>
            </a:r>
            <a:endParaRPr lang="en-US" dirty="0"/>
          </a:p>
        </p:txBody>
      </p:sp>
      <p:sp>
        <p:nvSpPr>
          <p:cNvPr id="17" name="Picture Placeholder 122">
            <a:extLst>
              <a:ext uri="{FF2B5EF4-FFF2-40B4-BE49-F238E27FC236}">
                <a16:creationId xmlns:a16="http://schemas.microsoft.com/office/drawing/2014/main" id="{AD428DD0-A83B-272C-5C76-53990B579524}"/>
              </a:ext>
            </a:extLst>
          </p:cNvPr>
          <p:cNvSpPr>
            <a:spLocks noGrp="1"/>
          </p:cNvSpPr>
          <p:nvPr>
            <p:ph type="pic" sz="quarter" idx="23"/>
          </p:nvPr>
        </p:nvSpPr>
        <p:spPr>
          <a:xfrm>
            <a:off x="4004341" y="3177668"/>
            <a:ext cx="2642024" cy="1276089"/>
          </a:xfrm>
          <a:solidFill>
            <a:schemeClr val="bg2"/>
          </a:solidFill>
        </p:spPr>
        <p:txBody>
          <a:bodyPr/>
          <a:lstStyle/>
          <a:p>
            <a:r>
              <a:rPr lang="en-US"/>
              <a:t>Click icon to add picture</a:t>
            </a:r>
            <a:endParaRPr lang="en-US" dirty="0"/>
          </a:p>
        </p:txBody>
      </p:sp>
      <p:sp>
        <p:nvSpPr>
          <p:cNvPr id="18" name="Picture Placeholder 122">
            <a:extLst>
              <a:ext uri="{FF2B5EF4-FFF2-40B4-BE49-F238E27FC236}">
                <a16:creationId xmlns:a16="http://schemas.microsoft.com/office/drawing/2014/main" id="{38224951-A49E-2E49-2AAA-BA5A011DAA9B}"/>
              </a:ext>
            </a:extLst>
          </p:cNvPr>
          <p:cNvSpPr>
            <a:spLocks noGrp="1"/>
          </p:cNvSpPr>
          <p:nvPr>
            <p:ph type="pic" sz="quarter" idx="24"/>
          </p:nvPr>
        </p:nvSpPr>
        <p:spPr>
          <a:xfrm>
            <a:off x="5749003" y="4727146"/>
            <a:ext cx="2642024" cy="1276089"/>
          </a:xfrm>
          <a:solidFill>
            <a:schemeClr val="bg2"/>
          </a:solidFill>
        </p:spPr>
        <p:txBody>
          <a:bodyPr/>
          <a:lstStyle/>
          <a:p>
            <a:r>
              <a:rPr lang="en-US"/>
              <a:t>Click icon to add picture</a:t>
            </a:r>
            <a:endParaRPr lang="en-US" dirty="0"/>
          </a:p>
        </p:txBody>
      </p:sp>
      <p:pic>
        <p:nvPicPr>
          <p:cNvPr id="5" name="Graphic 4">
            <a:extLst>
              <a:ext uri="{FF2B5EF4-FFF2-40B4-BE49-F238E27FC236}">
                <a16:creationId xmlns:a16="http://schemas.microsoft.com/office/drawing/2014/main" id="{9FE4A5F9-94D1-36A0-49E7-8F60C59F85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
        <p:nvSpPr>
          <p:cNvPr id="3" name="Text Placeholder 21">
            <a:extLst>
              <a:ext uri="{FF2B5EF4-FFF2-40B4-BE49-F238E27FC236}">
                <a16:creationId xmlns:a16="http://schemas.microsoft.com/office/drawing/2014/main" id="{CCAFE247-9EB5-2C3B-D17C-3E2410A0EE83}"/>
              </a:ext>
            </a:extLst>
          </p:cNvPr>
          <p:cNvSpPr>
            <a:spLocks noGrp="1"/>
          </p:cNvSpPr>
          <p:nvPr>
            <p:ph type="body" sz="quarter" idx="20" hasCustomPrompt="1"/>
          </p:nvPr>
        </p:nvSpPr>
        <p:spPr>
          <a:xfrm>
            <a:off x="751141" y="1642140"/>
            <a:ext cx="1498890" cy="1276580"/>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7" name="Text Placeholder 21">
            <a:extLst>
              <a:ext uri="{FF2B5EF4-FFF2-40B4-BE49-F238E27FC236}">
                <a16:creationId xmlns:a16="http://schemas.microsoft.com/office/drawing/2014/main" id="{0DFE7EDF-F26F-40B3-1422-DD3AD3777B9B}"/>
              </a:ext>
            </a:extLst>
          </p:cNvPr>
          <p:cNvSpPr>
            <a:spLocks noGrp="1"/>
          </p:cNvSpPr>
          <p:nvPr>
            <p:ph type="body" sz="quarter" idx="21" hasCustomPrompt="1"/>
          </p:nvPr>
        </p:nvSpPr>
        <p:spPr>
          <a:xfrm>
            <a:off x="2495803" y="3177527"/>
            <a:ext cx="1498890" cy="1276580"/>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8" name="Text Placeholder 21">
            <a:extLst>
              <a:ext uri="{FF2B5EF4-FFF2-40B4-BE49-F238E27FC236}">
                <a16:creationId xmlns:a16="http://schemas.microsoft.com/office/drawing/2014/main" id="{DE6F9459-EFE1-C7FF-0D5F-8317DDA33E98}"/>
              </a:ext>
            </a:extLst>
          </p:cNvPr>
          <p:cNvSpPr>
            <a:spLocks noGrp="1"/>
          </p:cNvSpPr>
          <p:nvPr>
            <p:ph type="body" sz="quarter" idx="22" hasCustomPrompt="1"/>
          </p:nvPr>
        </p:nvSpPr>
        <p:spPr>
          <a:xfrm>
            <a:off x="4239785" y="4727576"/>
            <a:ext cx="1498890" cy="1276580"/>
          </a:xfrm>
          <a:solidFill>
            <a:schemeClr val="bg2"/>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344914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genda">
    <p:spTree>
      <p:nvGrpSpPr>
        <p:cNvPr id="1" name=""/>
        <p:cNvGrpSpPr/>
        <p:nvPr/>
      </p:nvGrpSpPr>
      <p:grpSpPr>
        <a:xfrm>
          <a:off x="0" y="0"/>
          <a:ext cx="0" cy="0"/>
          <a:chOff x="0" y="0"/>
          <a:chExt cx="0" cy="0"/>
        </a:xfrm>
      </p:grpSpPr>
      <p:sp>
        <p:nvSpPr>
          <p:cNvPr id="142" name="Freeform 141">
            <a:extLst>
              <a:ext uri="{FF2B5EF4-FFF2-40B4-BE49-F238E27FC236}">
                <a16:creationId xmlns:a16="http://schemas.microsoft.com/office/drawing/2014/main" id="{C5299A65-0A0F-7322-3425-6AD66F71B882}"/>
              </a:ext>
            </a:extLst>
          </p:cNvPr>
          <p:cNvSpPr/>
          <p:nvPr userDrawn="1"/>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tx1"/>
          </a:solidFill>
          <a:ln w="0" cap="flat">
            <a:noFill/>
            <a:prstDash val="solid"/>
            <a:miter/>
          </a:ln>
        </p:spPr>
        <p:txBody>
          <a:bodyPr rtlCol="0" anchor="ctr"/>
          <a:lstStyle/>
          <a:p>
            <a:endParaRPr lang="en-US" sz="1350" dirty="0"/>
          </a:p>
        </p:txBody>
      </p:sp>
      <p:sp>
        <p:nvSpPr>
          <p:cNvPr id="4" name="Rectangle 6">
            <a:extLst>
              <a:ext uri="{FF2B5EF4-FFF2-40B4-BE49-F238E27FC236}">
                <a16:creationId xmlns:a16="http://schemas.microsoft.com/office/drawing/2014/main" id="{7562B7F0-6B0A-3291-2731-E56176CBCD79}"/>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750" smtClean="0">
                <a:solidFill>
                  <a:schemeClr val="bg1"/>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750" dirty="0">
              <a:solidFill>
                <a:schemeClr val="bg1"/>
              </a:solidFill>
              <a:latin typeface="Roboto" panose="02000000000000000000" pitchFamily="2" charset="0"/>
              <a:ea typeface="Roboto" panose="02000000000000000000" pitchFamily="2" charset="0"/>
              <a:cs typeface="Times New Roman" panose="02020603050405020304" pitchFamily="18" charset="0"/>
            </a:endParaRPr>
          </a:p>
        </p:txBody>
      </p:sp>
      <p:sp>
        <p:nvSpPr>
          <p:cNvPr id="2" name="Title Placeholder 1">
            <a:extLst>
              <a:ext uri="{FF2B5EF4-FFF2-40B4-BE49-F238E27FC236}">
                <a16:creationId xmlns:a16="http://schemas.microsoft.com/office/drawing/2014/main" id="{C6BF0141-76AB-011B-F21C-1EA2F8922954}"/>
              </a:ext>
            </a:extLst>
          </p:cNvPr>
          <p:cNvSpPr>
            <a:spLocks noGrp="1"/>
          </p:cNvSpPr>
          <p:nvPr>
            <p:ph type="title" hasCustomPrompt="1"/>
          </p:nvPr>
        </p:nvSpPr>
        <p:spPr>
          <a:xfrm>
            <a:off x="333014" y="365125"/>
            <a:ext cx="8477971" cy="886397"/>
          </a:xfrm>
          <a:prstGeom prst="rect">
            <a:avLst/>
          </a:prstGeom>
        </p:spPr>
        <p:txBody>
          <a:bodyPr vert="horz" wrap="square" lIns="0" tIns="0" rIns="0" bIns="0" rtlCol="0" anchor="t" anchorCtr="0">
            <a:noAutofit/>
          </a:bodyPr>
          <a:lstStyle>
            <a:lvl1pPr>
              <a:defRPr>
                <a:solidFill>
                  <a:schemeClr val="bg1"/>
                </a:solidFill>
              </a:defRPr>
            </a:lvl1pPr>
          </a:lstStyle>
          <a:p>
            <a:r>
              <a:rPr lang="en-US" dirty="0"/>
              <a:t>One-sentence headline with the main takeaway message for the slide</a:t>
            </a:r>
          </a:p>
        </p:txBody>
      </p:sp>
      <p:pic>
        <p:nvPicPr>
          <p:cNvPr id="5" name="Graphic 4">
            <a:extLst>
              <a:ext uri="{FF2B5EF4-FFF2-40B4-BE49-F238E27FC236}">
                <a16:creationId xmlns:a16="http://schemas.microsoft.com/office/drawing/2014/main" id="{9FE4A5F9-94D1-36A0-49E7-8F60C59F85E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6019" y="6431818"/>
            <a:ext cx="1188988" cy="285824"/>
          </a:xfrm>
          <a:prstGeom prst="rect">
            <a:avLst/>
          </a:prstGeom>
        </p:spPr>
      </p:pic>
      <p:sp>
        <p:nvSpPr>
          <p:cNvPr id="6" name="Text Placeholder 21">
            <a:extLst>
              <a:ext uri="{FF2B5EF4-FFF2-40B4-BE49-F238E27FC236}">
                <a16:creationId xmlns:a16="http://schemas.microsoft.com/office/drawing/2014/main" id="{214CCAA2-0C7F-BF89-F5D9-B462D43DBDF4}"/>
              </a:ext>
            </a:extLst>
          </p:cNvPr>
          <p:cNvSpPr>
            <a:spLocks noGrp="1"/>
          </p:cNvSpPr>
          <p:nvPr>
            <p:ph type="body" sz="quarter" idx="20" hasCustomPrompt="1"/>
          </p:nvPr>
        </p:nvSpPr>
        <p:spPr>
          <a:xfrm>
            <a:off x="3606518" y="1877676"/>
            <a:ext cx="1906039" cy="1642386"/>
          </a:xfrm>
          <a:solidFill>
            <a:schemeClr val="tx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1" name="Text Placeholder 21">
            <a:extLst>
              <a:ext uri="{FF2B5EF4-FFF2-40B4-BE49-F238E27FC236}">
                <a16:creationId xmlns:a16="http://schemas.microsoft.com/office/drawing/2014/main" id="{E6750BEF-2A8D-1A56-3704-5D66A794F389}"/>
              </a:ext>
            </a:extLst>
          </p:cNvPr>
          <p:cNvSpPr>
            <a:spLocks noGrp="1"/>
          </p:cNvSpPr>
          <p:nvPr>
            <p:ph type="body" sz="quarter" idx="21" hasCustomPrompt="1"/>
          </p:nvPr>
        </p:nvSpPr>
        <p:spPr>
          <a:xfrm>
            <a:off x="1483836" y="1877676"/>
            <a:ext cx="1906039" cy="1642386"/>
          </a:xfrm>
          <a:solidFill>
            <a:schemeClr val="accent6"/>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2" name="Text Placeholder 21">
            <a:extLst>
              <a:ext uri="{FF2B5EF4-FFF2-40B4-BE49-F238E27FC236}">
                <a16:creationId xmlns:a16="http://schemas.microsoft.com/office/drawing/2014/main" id="{E4EBBD7D-EFC3-0743-1CA8-37D43DBEEF6B}"/>
              </a:ext>
            </a:extLst>
          </p:cNvPr>
          <p:cNvSpPr>
            <a:spLocks noGrp="1"/>
          </p:cNvSpPr>
          <p:nvPr>
            <p:ph type="body" sz="quarter" idx="22" hasCustomPrompt="1"/>
          </p:nvPr>
        </p:nvSpPr>
        <p:spPr>
          <a:xfrm>
            <a:off x="5754124" y="1877676"/>
            <a:ext cx="1906039" cy="1642386"/>
          </a:xfrm>
          <a:solidFill>
            <a:schemeClr val="accent2"/>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3" name="Text Placeholder 21">
            <a:extLst>
              <a:ext uri="{FF2B5EF4-FFF2-40B4-BE49-F238E27FC236}">
                <a16:creationId xmlns:a16="http://schemas.microsoft.com/office/drawing/2014/main" id="{70AFA832-84B9-585A-8D90-1FA0CCF948EB}"/>
              </a:ext>
            </a:extLst>
          </p:cNvPr>
          <p:cNvSpPr>
            <a:spLocks noGrp="1"/>
          </p:cNvSpPr>
          <p:nvPr>
            <p:ph type="body" sz="quarter" idx="23" hasCustomPrompt="1"/>
          </p:nvPr>
        </p:nvSpPr>
        <p:spPr>
          <a:xfrm>
            <a:off x="1483836" y="3792947"/>
            <a:ext cx="1906039" cy="1642386"/>
          </a:xfrm>
          <a:solidFill>
            <a:schemeClr val="accent3"/>
          </a:solidFill>
        </p:spPr>
        <p:txBody>
          <a:bodyPr lIns="91440" tIns="182880" rIns="91440" bIns="182880">
            <a:noAutofit/>
          </a:bodyPr>
          <a:lstStyle>
            <a:lvl1pPr marL="0" indent="0" algn="l">
              <a:buNone/>
              <a:defRPr sz="1800" b="1">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4" name="Text Placeholder 21">
            <a:extLst>
              <a:ext uri="{FF2B5EF4-FFF2-40B4-BE49-F238E27FC236}">
                <a16:creationId xmlns:a16="http://schemas.microsoft.com/office/drawing/2014/main" id="{C09C3622-F8EC-2146-1750-2920B505E229}"/>
              </a:ext>
            </a:extLst>
          </p:cNvPr>
          <p:cNvSpPr>
            <a:spLocks noGrp="1"/>
          </p:cNvSpPr>
          <p:nvPr>
            <p:ph type="body" sz="quarter" idx="24" hasCustomPrompt="1"/>
          </p:nvPr>
        </p:nvSpPr>
        <p:spPr>
          <a:xfrm>
            <a:off x="3606518" y="3792947"/>
            <a:ext cx="1906039" cy="1642386"/>
          </a:xfrm>
          <a:solidFill>
            <a:schemeClr val="accent4"/>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
        <p:nvSpPr>
          <p:cNvPr id="15" name="Text Placeholder 21">
            <a:extLst>
              <a:ext uri="{FF2B5EF4-FFF2-40B4-BE49-F238E27FC236}">
                <a16:creationId xmlns:a16="http://schemas.microsoft.com/office/drawing/2014/main" id="{5E459465-1414-7FB2-2181-01593A6132DB}"/>
              </a:ext>
            </a:extLst>
          </p:cNvPr>
          <p:cNvSpPr>
            <a:spLocks noGrp="1"/>
          </p:cNvSpPr>
          <p:nvPr>
            <p:ph type="body" sz="quarter" idx="25" hasCustomPrompt="1"/>
          </p:nvPr>
        </p:nvSpPr>
        <p:spPr>
          <a:xfrm>
            <a:off x="5754124" y="3792947"/>
            <a:ext cx="1906039" cy="1642386"/>
          </a:xfrm>
          <a:solidFill>
            <a:schemeClr val="accent5"/>
          </a:solidFill>
        </p:spPr>
        <p:txBody>
          <a:bodyPr lIns="91440" tIns="182880" rIns="91440" bIns="182880">
            <a:noAutofit/>
          </a:bodyPr>
          <a:lstStyle>
            <a:lvl1pPr marL="0" indent="0" algn="l">
              <a:buNone/>
              <a:defRPr sz="1800" b="1">
                <a:solidFill>
                  <a:schemeClr val="tx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Title of section</a:t>
            </a:r>
          </a:p>
        </p:txBody>
      </p:sp>
    </p:spTree>
    <p:extLst>
      <p:ext uri="{BB962C8B-B14F-4D97-AF65-F5344CB8AC3E}">
        <p14:creationId xmlns:p14="http://schemas.microsoft.com/office/powerpoint/2010/main" val="31927350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4753CB-6476-BF2C-3CDC-FAB102C713EC}"/>
              </a:ext>
            </a:extLst>
          </p:cNvPr>
          <p:cNvSpPr>
            <a:spLocks noGrp="1"/>
          </p:cNvSpPr>
          <p:nvPr>
            <p:ph type="title"/>
          </p:nvPr>
        </p:nvSpPr>
        <p:spPr>
          <a:xfrm>
            <a:off x="333014" y="365125"/>
            <a:ext cx="8477973" cy="443198"/>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933DD6-9940-13F2-ECB0-187773310927}"/>
              </a:ext>
            </a:extLst>
          </p:cNvPr>
          <p:cNvSpPr>
            <a:spLocks noGrp="1"/>
          </p:cNvSpPr>
          <p:nvPr>
            <p:ph type="body" idx="1"/>
          </p:nvPr>
        </p:nvSpPr>
        <p:spPr>
          <a:xfrm>
            <a:off x="333014" y="1470990"/>
            <a:ext cx="8477973" cy="44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Rectangle 6">
            <a:extLst>
              <a:ext uri="{FF2B5EF4-FFF2-40B4-BE49-F238E27FC236}">
                <a16:creationId xmlns:a16="http://schemas.microsoft.com/office/drawing/2014/main" id="{25FC33D5-6A3D-626E-929B-EDEF84A7F09B}"/>
              </a:ext>
            </a:extLst>
          </p:cNvPr>
          <p:cNvSpPr>
            <a:spLocks noChangeArrowheads="1"/>
          </p:cNvSpPr>
          <p:nvPr userDrawn="1"/>
        </p:nvSpPr>
        <p:spPr bwMode="auto">
          <a:xfrm flipH="1">
            <a:off x="8645043" y="6576851"/>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825" b="1" smtClean="0">
                <a:solidFill>
                  <a:schemeClr val="bg2"/>
                </a:solidFill>
                <a:latin typeface="Roboto" panose="02000000000000000000" pitchFamily="2" charset="0"/>
                <a:ea typeface="Roboto" panose="02000000000000000000" pitchFamily="2" charset="0"/>
                <a:cs typeface="Times New Roman" panose="02020603050405020304" pitchFamily="18" charset="0"/>
              </a:rPr>
              <a:pPr algn="ctr" defTabSz="129779">
                <a:lnSpc>
                  <a:spcPct val="90000"/>
                </a:lnSpc>
                <a:tabLst>
                  <a:tab pos="172641" algn="l"/>
                </a:tabLst>
                <a:defRPr/>
              </a:pPr>
              <a:t>‹#›</a:t>
            </a:fld>
            <a:endParaRPr lang="en-US" sz="825" b="1" dirty="0">
              <a:solidFill>
                <a:schemeClr val="bg2"/>
              </a:solidFill>
              <a:latin typeface="Roboto" panose="02000000000000000000" pitchFamily="2" charset="0"/>
              <a:ea typeface="Roboto" panose="02000000000000000000" pitchFamily="2" charset="0"/>
              <a:cs typeface="Times New Roman" panose="02020603050405020304" pitchFamily="18" charset="0"/>
            </a:endParaRPr>
          </a:p>
        </p:txBody>
      </p:sp>
      <p:sp>
        <p:nvSpPr>
          <p:cNvPr id="41" name="Rectangle 256">
            <a:extLst>
              <a:ext uri="{FF2B5EF4-FFF2-40B4-BE49-F238E27FC236}">
                <a16:creationId xmlns:a16="http://schemas.microsoft.com/office/drawing/2014/main" id="{DF5E4726-94A1-FED7-677B-96B372546603}"/>
              </a:ext>
            </a:extLst>
          </p:cNvPr>
          <p:cNvSpPr txBox="1">
            <a:spLocks noChangeArrowheads="1"/>
          </p:cNvSpPr>
          <p:nvPr userDrawn="1"/>
        </p:nvSpPr>
        <p:spPr>
          <a:xfrm>
            <a:off x="5699598" y="6576851"/>
            <a:ext cx="2895600" cy="152400"/>
          </a:xfrm>
          <a:prstGeom prst="rect">
            <a:avLst/>
          </a:prstGeom>
          <a:ln/>
        </p:spPr>
        <p:txBody>
          <a:bodyPr anchor="ctr"/>
          <a:lstStyle/>
          <a:p>
            <a:pPr algn="r"/>
            <a:r>
              <a:rPr lang="en-US" sz="750" dirty="0">
                <a:solidFill>
                  <a:schemeClr val="bg2"/>
                </a:solidFill>
                <a:latin typeface="Roboto" panose="02000000000000000000" pitchFamily="2" charset="0"/>
                <a:ea typeface="Roboto" panose="02000000000000000000" pitchFamily="2" charset="0"/>
                <a:cs typeface="Arial" pitchFamily="34" charset="0"/>
              </a:rPr>
              <a:t> </a:t>
            </a:r>
          </a:p>
        </p:txBody>
      </p:sp>
      <p:pic>
        <p:nvPicPr>
          <p:cNvPr id="6" name="Graphic 5">
            <a:extLst>
              <a:ext uri="{FF2B5EF4-FFF2-40B4-BE49-F238E27FC236}">
                <a16:creationId xmlns:a16="http://schemas.microsoft.com/office/drawing/2014/main" id="{745E75C9-38C3-5A13-FDCD-8EAA3E5DAECA}"/>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236019" y="6431818"/>
            <a:ext cx="1188988" cy="285824"/>
          </a:xfrm>
          <a:prstGeom prst="rect">
            <a:avLst/>
          </a:prstGeom>
        </p:spPr>
      </p:pic>
    </p:spTree>
    <p:extLst>
      <p:ext uri="{BB962C8B-B14F-4D97-AF65-F5344CB8AC3E}">
        <p14:creationId xmlns:p14="http://schemas.microsoft.com/office/powerpoint/2010/main" val="155124859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62" r:id="rId3"/>
    <p:sldLayoutId id="2147483963" r:id="rId4"/>
    <p:sldLayoutId id="2147483969" r:id="rId5"/>
    <p:sldLayoutId id="2147483947" r:id="rId6"/>
    <p:sldLayoutId id="2147483972" r:id="rId7"/>
    <p:sldLayoutId id="2147483964" r:id="rId8"/>
    <p:sldLayoutId id="2147483970" r:id="rId9"/>
    <p:sldLayoutId id="2147483971" r:id="rId10"/>
    <p:sldLayoutId id="2147483973" r:id="rId11"/>
    <p:sldLayoutId id="2147483949" r:id="rId12"/>
    <p:sldLayoutId id="2147483954" r:id="rId13"/>
    <p:sldLayoutId id="2147483948" r:id="rId14"/>
    <p:sldLayoutId id="2147483946" r:id="rId15"/>
    <p:sldLayoutId id="2147483965" r:id="rId16"/>
    <p:sldLayoutId id="2147483951" r:id="rId17"/>
    <p:sldLayoutId id="2147483952" r:id="rId18"/>
    <p:sldLayoutId id="2147483953" r:id="rId19"/>
    <p:sldLayoutId id="2147483955" r:id="rId20"/>
    <p:sldLayoutId id="2147483968" r:id="rId21"/>
    <p:sldLayoutId id="2147483959" r:id="rId22"/>
    <p:sldLayoutId id="2147483956" r:id="rId23"/>
    <p:sldLayoutId id="2147483967" r:id="rId24"/>
    <p:sldLayoutId id="2147483974" r:id="rId25"/>
    <p:sldLayoutId id="2147483977" r:id="rId26"/>
    <p:sldLayoutId id="2147483975" r:id="rId27"/>
    <p:sldLayoutId id="2147483976" r:id="rId28"/>
    <p:sldLayoutId id="2147483957" r:id="rId29"/>
    <p:sldLayoutId id="2147483966" r:id="rId30"/>
    <p:sldLayoutId id="2147483960" r:id="rId31"/>
    <p:sldLayoutId id="2147483950" r:id="rId32"/>
    <p:sldLayoutId id="2147483958" r:id="rId33"/>
    <p:sldLayoutId id="2147483979" r:id="rId34"/>
    <p:sldLayoutId id="2147483980" r:id="rId35"/>
    <p:sldLayoutId id="2147483981" r:id="rId36"/>
  </p:sldLayoutIdLst>
  <p:hf hdr="0" dt="0"/>
  <p:txStyles>
    <p:titleStyle>
      <a:lvl1pPr algn="l" defTabSz="685800" rtl="0" eaLnBrk="1" latinLnBrk="0" hangingPunct="1">
        <a:lnSpc>
          <a:spcPct val="90000"/>
        </a:lnSpc>
        <a:spcBef>
          <a:spcPct val="0"/>
        </a:spcBef>
        <a:buNone/>
        <a:defRPr sz="3200" b="1" kern="1200">
          <a:solidFill>
            <a:schemeClr val="tx1"/>
          </a:solidFill>
          <a:latin typeface="Roboto" panose="02000000000000000000" pitchFamily="2" charset="0"/>
          <a:ea typeface="Roboto" panose="02000000000000000000" pitchFamily="2" charset="0"/>
          <a:cs typeface="+mj-cs"/>
        </a:defRPr>
      </a:lvl1pPr>
    </p:titleStyle>
    <p:bodyStyle>
      <a:lvl1pPr marL="171450" indent="-171450" algn="l" defTabSz="685800" rtl="0" eaLnBrk="1" latinLnBrk="0" hangingPunct="1">
        <a:lnSpc>
          <a:spcPct val="90000"/>
        </a:lnSpc>
        <a:spcBef>
          <a:spcPts val="1200"/>
        </a:spcBef>
        <a:spcAft>
          <a:spcPts val="60"/>
        </a:spcAft>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1pPr>
      <a:lvl2pPr marL="514350" indent="-171450" algn="l" defTabSz="685800" rtl="0" eaLnBrk="1" latinLnBrk="0" hangingPunct="1">
        <a:lnSpc>
          <a:spcPct val="90000"/>
        </a:lnSpc>
        <a:spcBef>
          <a:spcPts val="1200"/>
        </a:spcBef>
        <a:spcAft>
          <a:spcPts val="60"/>
        </a:spcAft>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2pPr>
      <a:lvl3pPr marL="857250" indent="-171450" algn="l" defTabSz="6858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3pPr>
      <a:lvl4pPr marL="1200150" indent="-171450" algn="l" defTabSz="6858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1543050" indent="-171450" algn="l" defTabSz="685800" rtl="0" eaLnBrk="1" latinLnBrk="0" hangingPunct="1">
        <a:lnSpc>
          <a:spcPct val="90000"/>
        </a:lnSpc>
        <a:spcBef>
          <a:spcPts val="1200"/>
        </a:spcBef>
        <a:spcAft>
          <a:spcPts val="60"/>
        </a:spcAft>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093/biosci/bix014" TargetMode="Externa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5C8B34-1860-4DE2-9AB7-FB66E3F34736}"/>
              </a:ext>
            </a:extLst>
          </p:cNvPr>
          <p:cNvSpPr>
            <a:spLocks noGrp="1"/>
          </p:cNvSpPr>
          <p:nvPr>
            <p:ph type="ctrTitle"/>
          </p:nvPr>
        </p:nvSpPr>
        <p:spPr/>
        <p:txBody>
          <a:bodyPr/>
          <a:lstStyle/>
          <a:p>
            <a:r>
              <a:rPr lang="en-US" sz="3600" b="1" dirty="0">
                <a:latin typeface="Century Gothic"/>
              </a:rPr>
              <a:t>Automatic Image Matching: A Remote Sensing Comparison</a:t>
            </a:r>
            <a:endParaRPr lang="en-US" sz="3600" dirty="0"/>
          </a:p>
        </p:txBody>
      </p:sp>
      <p:sp>
        <p:nvSpPr>
          <p:cNvPr id="8" name="Subtitle 7">
            <a:extLst>
              <a:ext uri="{FF2B5EF4-FFF2-40B4-BE49-F238E27FC236}">
                <a16:creationId xmlns:a16="http://schemas.microsoft.com/office/drawing/2014/main" id="{A4EDE94C-506C-DE6F-66F3-5C6A5BDF5BDF}"/>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72BDD43C-CC28-E94B-9F9A-DA49CAC20B7A}"/>
              </a:ext>
            </a:extLst>
          </p:cNvPr>
          <p:cNvSpPr>
            <a:spLocks noGrp="1"/>
          </p:cNvSpPr>
          <p:nvPr>
            <p:ph type="body" sz="quarter" idx="14"/>
          </p:nvPr>
        </p:nvSpPr>
        <p:spPr/>
        <p:txBody>
          <a:bodyPr/>
          <a:lstStyle/>
          <a:p>
            <a:r>
              <a:rPr lang="en-US" dirty="0"/>
              <a:t>April 24-25, 2025|Oak Ridge, TN</a:t>
            </a:r>
          </a:p>
        </p:txBody>
      </p:sp>
      <p:sp>
        <p:nvSpPr>
          <p:cNvPr id="10" name="Text Placeholder 9">
            <a:extLst>
              <a:ext uri="{FF2B5EF4-FFF2-40B4-BE49-F238E27FC236}">
                <a16:creationId xmlns:a16="http://schemas.microsoft.com/office/drawing/2014/main" id="{9A4EE8AC-D6F7-8B6A-6949-0865D2E3975F}"/>
              </a:ext>
            </a:extLst>
          </p:cNvPr>
          <p:cNvSpPr>
            <a:spLocks noGrp="1"/>
          </p:cNvSpPr>
          <p:nvPr>
            <p:ph type="body" sz="quarter" idx="15"/>
          </p:nvPr>
        </p:nvSpPr>
        <p:spPr>
          <a:xfrm>
            <a:off x="906170" y="4238399"/>
            <a:ext cx="4630434" cy="332399"/>
          </a:xfrm>
        </p:spPr>
        <p:txBody>
          <a:bodyPr/>
          <a:lstStyle/>
          <a:p>
            <a:pPr>
              <a:lnSpc>
                <a:spcPct val="100000"/>
              </a:lnSpc>
              <a:spcBef>
                <a:spcPts val="0"/>
              </a:spcBef>
            </a:pPr>
            <a:r>
              <a:rPr lang="en-US" dirty="0"/>
              <a:t>Christopher Tate, PhD </a:t>
            </a:r>
          </a:p>
          <a:p>
            <a:pPr>
              <a:lnSpc>
                <a:spcPct val="100000"/>
              </a:lnSpc>
              <a:spcBef>
                <a:spcPts val="0"/>
              </a:spcBef>
            </a:pPr>
            <a:r>
              <a:rPr lang="en-US" sz="1800" dirty="0"/>
              <a:t>Orrin Thomas, PhD, Stan Seiferth, Sean Pharris, Kjell Ryerson</a:t>
            </a:r>
          </a:p>
          <a:p>
            <a:endParaRPr lang="en-US" dirty="0"/>
          </a:p>
        </p:txBody>
      </p:sp>
      <p:sp>
        <p:nvSpPr>
          <p:cNvPr id="11" name="Text Placeholder 10">
            <a:extLst>
              <a:ext uri="{FF2B5EF4-FFF2-40B4-BE49-F238E27FC236}">
                <a16:creationId xmlns:a16="http://schemas.microsoft.com/office/drawing/2014/main" id="{E398F480-BF3E-872F-1D72-CAE8DC1334CF}"/>
              </a:ext>
            </a:extLst>
          </p:cNvPr>
          <p:cNvSpPr>
            <a:spLocks noGrp="1"/>
          </p:cNvSpPr>
          <p:nvPr>
            <p:ph type="body" sz="quarter" idx="17"/>
          </p:nvPr>
        </p:nvSpPr>
        <p:spPr>
          <a:xfrm>
            <a:off x="906170" y="5095251"/>
            <a:ext cx="4630434" cy="246221"/>
          </a:xfrm>
        </p:spPr>
        <p:txBody>
          <a:bodyPr/>
          <a:lstStyle/>
          <a:p>
            <a:r>
              <a:rPr lang="en-US" dirty="0"/>
              <a:t>Oak Ridge National Laboratory</a:t>
            </a:r>
          </a:p>
        </p:txBody>
      </p:sp>
    </p:spTree>
    <p:extLst>
      <p:ext uri="{BB962C8B-B14F-4D97-AF65-F5344CB8AC3E}">
        <p14:creationId xmlns:p14="http://schemas.microsoft.com/office/powerpoint/2010/main" val="279803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6BAA-0D3B-0529-F6F1-2EA913C6DD1C}"/>
              </a:ext>
            </a:extLst>
          </p:cNvPr>
          <p:cNvSpPr>
            <a:spLocks noGrp="1"/>
          </p:cNvSpPr>
          <p:nvPr>
            <p:ph type="title"/>
          </p:nvPr>
        </p:nvSpPr>
        <p:spPr/>
        <p:txBody>
          <a:bodyPr/>
          <a:lstStyle/>
          <a:p>
            <a:r>
              <a:rPr lang="en-US" dirty="0"/>
              <a:t>Data Processing within Pipeline</a:t>
            </a:r>
          </a:p>
        </p:txBody>
      </p:sp>
      <p:sp>
        <p:nvSpPr>
          <p:cNvPr id="3" name="Content Placeholder 2">
            <a:extLst>
              <a:ext uri="{FF2B5EF4-FFF2-40B4-BE49-F238E27FC236}">
                <a16:creationId xmlns:a16="http://schemas.microsoft.com/office/drawing/2014/main" id="{4C80FA05-EA5A-83D9-2D11-97F8872564AB}"/>
              </a:ext>
            </a:extLst>
          </p:cNvPr>
          <p:cNvSpPr>
            <a:spLocks noGrp="1"/>
          </p:cNvSpPr>
          <p:nvPr>
            <p:ph idx="1"/>
          </p:nvPr>
        </p:nvSpPr>
        <p:spPr>
          <a:xfrm>
            <a:off x="393887" y="992192"/>
            <a:ext cx="8572500" cy="3035834"/>
          </a:xfrm>
        </p:spPr>
        <p:txBody>
          <a:bodyPr/>
          <a:lstStyle/>
          <a:p>
            <a:r>
              <a:rPr lang="en-US" dirty="0"/>
              <a:t>Full resolution GSD: Earliest reference image is chipped to 1000x1000 subset, but no down sampling. </a:t>
            </a:r>
          </a:p>
          <a:p>
            <a:r>
              <a:rPr lang="en-US" dirty="0"/>
              <a:t>Sensor Models: RPC sensor models are written out with offsets for the chips </a:t>
            </a:r>
          </a:p>
          <a:p>
            <a:r>
              <a:rPr lang="en-US" dirty="0"/>
              <a:t>Subsequent images are chipped and rectified to the same area of the reference image through homography application to correct rotation and scale differences between the images</a:t>
            </a:r>
          </a:p>
          <a:p>
            <a:r>
              <a:rPr lang="en-US" dirty="0"/>
              <a:t>Radiometric normalization of images through histogram matching per Tu </a:t>
            </a:r>
            <a:r>
              <a:rPr lang="en-US" i="1" dirty="0"/>
              <a:t>et al</a:t>
            </a:r>
            <a:r>
              <a:rPr lang="en-US" dirty="0"/>
              <a:t>. (2013)  </a:t>
            </a:r>
          </a:p>
          <a:p>
            <a:r>
              <a:rPr lang="en-US" dirty="0"/>
              <a:t>Any necessary preprocessing, typically conversion to 8-bit, stretching, etc.</a:t>
            </a:r>
          </a:p>
          <a:p>
            <a:endParaRPr lang="en-US" dirty="0"/>
          </a:p>
        </p:txBody>
      </p:sp>
    </p:spTree>
    <p:extLst>
      <p:ext uri="{BB962C8B-B14F-4D97-AF65-F5344CB8AC3E}">
        <p14:creationId xmlns:p14="http://schemas.microsoft.com/office/powerpoint/2010/main" val="175278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E0C1-6C06-7EF3-5E45-DD9683A2C784}"/>
              </a:ext>
            </a:extLst>
          </p:cNvPr>
          <p:cNvSpPr>
            <a:spLocks noGrp="1"/>
          </p:cNvSpPr>
          <p:nvPr>
            <p:ph type="title"/>
          </p:nvPr>
        </p:nvSpPr>
        <p:spPr/>
        <p:txBody>
          <a:bodyPr/>
          <a:lstStyle/>
          <a:p>
            <a:r>
              <a:rPr lang="en-US" dirty="0"/>
              <a:t>Experimental Design</a:t>
            </a:r>
          </a:p>
        </p:txBody>
      </p:sp>
      <p:sp>
        <p:nvSpPr>
          <p:cNvPr id="3" name="Content Placeholder 2">
            <a:extLst>
              <a:ext uri="{FF2B5EF4-FFF2-40B4-BE49-F238E27FC236}">
                <a16:creationId xmlns:a16="http://schemas.microsoft.com/office/drawing/2014/main" id="{6381379D-F194-6B36-49E1-9D665965EFD5}"/>
              </a:ext>
            </a:extLst>
          </p:cNvPr>
          <p:cNvSpPr>
            <a:spLocks noGrp="1"/>
          </p:cNvSpPr>
          <p:nvPr>
            <p:ph idx="1"/>
          </p:nvPr>
        </p:nvSpPr>
        <p:spPr>
          <a:xfrm>
            <a:off x="405864" y="959769"/>
            <a:ext cx="8572500" cy="3035834"/>
          </a:xfrm>
        </p:spPr>
        <p:txBody>
          <a:bodyPr/>
          <a:lstStyle/>
          <a:p>
            <a:r>
              <a:rPr lang="en-US" dirty="0"/>
              <a:t>Each algorithm will run on the same large set of images that we have produced.</a:t>
            </a:r>
          </a:p>
          <a:p>
            <a:r>
              <a:rPr lang="en-US" dirty="0"/>
              <a:t>Algorithms should be broadly optimized for good performance, though not at the level of individual locales or datasets.</a:t>
            </a:r>
          </a:p>
          <a:p>
            <a:r>
              <a:rPr lang="en-US" dirty="0"/>
              <a:t>This will allow for comparisons of results and breakdowns of results</a:t>
            </a:r>
          </a:p>
          <a:p>
            <a:pPr lvl="1"/>
            <a:r>
              <a:rPr lang="en-US" dirty="0"/>
              <a:t>Across biomes</a:t>
            </a:r>
          </a:p>
          <a:p>
            <a:pPr lvl="1"/>
            <a:r>
              <a:rPr lang="en-US" dirty="0"/>
              <a:t>Across settlement types</a:t>
            </a:r>
          </a:p>
          <a:p>
            <a:pPr lvl="1"/>
            <a:r>
              <a:rPr lang="en-US" dirty="0"/>
              <a:t>Across dates</a:t>
            </a:r>
          </a:p>
          <a:p>
            <a:pPr lvl="1"/>
            <a:r>
              <a:rPr lang="en-US" dirty="0"/>
              <a:t>Across sensors</a:t>
            </a:r>
          </a:p>
        </p:txBody>
      </p:sp>
    </p:spTree>
    <p:extLst>
      <p:ext uri="{BB962C8B-B14F-4D97-AF65-F5344CB8AC3E}">
        <p14:creationId xmlns:p14="http://schemas.microsoft.com/office/powerpoint/2010/main" val="143396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E312-45BA-FCA3-F80A-164D4C31DBF5}"/>
              </a:ext>
            </a:extLst>
          </p:cNvPr>
          <p:cNvSpPr>
            <a:spLocks noGrp="1"/>
          </p:cNvSpPr>
          <p:nvPr>
            <p:ph type="title"/>
          </p:nvPr>
        </p:nvSpPr>
        <p:spPr/>
        <p:txBody>
          <a:bodyPr/>
          <a:lstStyle/>
          <a:p>
            <a:r>
              <a:rPr lang="en-US" dirty="0"/>
              <a:t>Quality Metric: Satellite Matching Utility Grade (</a:t>
            </a:r>
            <a:r>
              <a:rPr lang="en-US" dirty="0" err="1"/>
              <a:t>SMaUG</a:t>
            </a:r>
            <a:r>
              <a:rPr lang="en-US" dirty="0"/>
              <a:t>)</a:t>
            </a:r>
          </a:p>
        </p:txBody>
      </p:sp>
      <p:sp>
        <p:nvSpPr>
          <p:cNvPr id="3" name="Content Placeholder 2">
            <a:extLst>
              <a:ext uri="{FF2B5EF4-FFF2-40B4-BE49-F238E27FC236}">
                <a16:creationId xmlns:a16="http://schemas.microsoft.com/office/drawing/2014/main" id="{91BE79A0-BFD7-2F45-3202-86B09BC5C9C3}"/>
              </a:ext>
            </a:extLst>
          </p:cNvPr>
          <p:cNvSpPr>
            <a:spLocks noGrp="1"/>
          </p:cNvSpPr>
          <p:nvPr>
            <p:ph idx="1"/>
          </p:nvPr>
        </p:nvSpPr>
        <p:spPr>
          <a:xfrm>
            <a:off x="377984" y="1010707"/>
            <a:ext cx="8572500" cy="3664071"/>
          </a:xfrm>
        </p:spPr>
        <p:txBody>
          <a:bodyPr/>
          <a:lstStyle/>
          <a:p>
            <a:pPr>
              <a:spcBef>
                <a:spcPts val="900"/>
              </a:spcBef>
            </a:pPr>
            <a:r>
              <a:rPr lang="en-US" dirty="0"/>
              <a:t>Typically, feature matching algorithm evaluations are:</a:t>
            </a:r>
          </a:p>
          <a:p>
            <a:pPr lvl="1"/>
            <a:r>
              <a:rPr lang="en-US" dirty="0"/>
              <a:t>Performed on non-</a:t>
            </a:r>
            <a:r>
              <a:rPr lang="en-US" dirty="0" err="1"/>
              <a:t>remote-sensing</a:t>
            </a:r>
            <a:r>
              <a:rPr lang="en-US" dirty="0"/>
              <a:t> image sets</a:t>
            </a:r>
          </a:p>
          <a:p>
            <a:pPr lvl="1"/>
            <a:r>
              <a:rPr lang="en-US" dirty="0"/>
              <a:t>Performed on data with ground truth, allowing for calculation of corresponding metrics</a:t>
            </a:r>
          </a:p>
          <a:p>
            <a:pPr>
              <a:spcBef>
                <a:spcPts val="900"/>
              </a:spcBef>
            </a:pPr>
            <a:r>
              <a:rPr lang="en-US" dirty="0"/>
              <a:t>Remote sensing data with ground truth is not widely available, and comparison to ‘truth’ is impractical for large-scale training.</a:t>
            </a:r>
          </a:p>
          <a:p>
            <a:pPr>
              <a:spcBef>
                <a:spcPts val="900"/>
              </a:spcBef>
            </a:pPr>
            <a:r>
              <a:rPr lang="en-US" dirty="0" err="1"/>
              <a:t>SMaUG</a:t>
            </a:r>
            <a:r>
              <a:rPr lang="en-US" dirty="0"/>
              <a:t> measures the utility of matches as uncertainty in pixels (smaller is better)</a:t>
            </a:r>
          </a:p>
          <a:p>
            <a:pPr lvl="1">
              <a:spcBef>
                <a:spcPts val="900"/>
              </a:spcBef>
            </a:pPr>
            <a:r>
              <a:rPr lang="en-US" dirty="0"/>
              <a:t>Quantifies the quality, quantity, and distribution of matches</a:t>
            </a:r>
          </a:p>
          <a:p>
            <a:pPr lvl="1"/>
            <a:r>
              <a:rPr lang="en-US" dirty="0"/>
              <a:t>Maximum uncertainty of the transformed corners</a:t>
            </a:r>
          </a:p>
          <a:p>
            <a:pPr lvl="1"/>
            <a:r>
              <a:rPr lang="en-US" dirty="0"/>
              <a:t>In units of pixels (easy interprebility!) </a:t>
            </a:r>
          </a:p>
          <a:p>
            <a:pPr lvl="1"/>
            <a:r>
              <a:rPr lang="en-US" dirty="0"/>
              <a:t>Smaller is better </a:t>
            </a:r>
          </a:p>
          <a:p>
            <a:pPr>
              <a:spcBef>
                <a:spcPts val="900"/>
              </a:spcBef>
            </a:pPr>
            <a:r>
              <a:rPr lang="en-US" dirty="0"/>
              <a:t>For our application: Maxar CE90 is 5 meters (~10 pixels) (Maxar , 2021)so anything that produces a QM score &gt; 10 pixels is not successful and is rejected as a failure</a:t>
            </a:r>
          </a:p>
          <a:p>
            <a:pPr>
              <a:spcBef>
                <a:spcPts val="900"/>
              </a:spcBef>
            </a:pPr>
            <a:endParaRPr lang="en-US" dirty="0"/>
          </a:p>
        </p:txBody>
      </p:sp>
      <p:sp>
        <p:nvSpPr>
          <p:cNvPr id="4" name="TextBox 3">
            <a:extLst>
              <a:ext uri="{FF2B5EF4-FFF2-40B4-BE49-F238E27FC236}">
                <a16:creationId xmlns:a16="http://schemas.microsoft.com/office/drawing/2014/main" id="{4DEAB788-B160-7824-A6C7-C14888E19008}"/>
              </a:ext>
            </a:extLst>
          </p:cNvPr>
          <p:cNvSpPr txBox="1"/>
          <p:nvPr/>
        </p:nvSpPr>
        <p:spPr>
          <a:xfrm>
            <a:off x="6408751" y="4502337"/>
            <a:ext cx="2605343" cy="369332"/>
          </a:xfrm>
          <a:prstGeom prst="rect">
            <a:avLst/>
          </a:prstGeom>
          <a:noFill/>
        </p:spPr>
        <p:txBody>
          <a:bodyPr wrap="square" rtlCol="0">
            <a:spAutoFit/>
          </a:bodyPr>
          <a:lstStyle/>
          <a:p>
            <a:r>
              <a:rPr lang="en-US" dirty="0"/>
              <a:t>(Thomas et al., 2025)</a:t>
            </a:r>
          </a:p>
        </p:txBody>
      </p:sp>
    </p:spTree>
    <p:extLst>
      <p:ext uri="{BB962C8B-B14F-4D97-AF65-F5344CB8AC3E}">
        <p14:creationId xmlns:p14="http://schemas.microsoft.com/office/powerpoint/2010/main" val="260745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9F3E-4ABE-F3EB-6214-1E433A344B11}"/>
              </a:ext>
            </a:extLst>
          </p:cNvPr>
          <p:cNvSpPr>
            <a:spLocks noGrp="1"/>
          </p:cNvSpPr>
          <p:nvPr>
            <p:ph type="title"/>
          </p:nvPr>
        </p:nvSpPr>
        <p:spPr/>
        <p:txBody>
          <a:bodyPr wrap="square" anchor="t">
            <a:normAutofit/>
          </a:bodyPr>
          <a:lstStyle/>
          <a:p>
            <a:r>
              <a:rPr lang="en-US" dirty="0"/>
              <a:t>Outputs</a:t>
            </a:r>
          </a:p>
        </p:txBody>
      </p:sp>
      <p:pic>
        <p:nvPicPr>
          <p:cNvPr id="5" name="Picture 4">
            <a:extLst>
              <a:ext uri="{FF2B5EF4-FFF2-40B4-BE49-F238E27FC236}">
                <a16:creationId xmlns:a16="http://schemas.microsoft.com/office/drawing/2014/main" id="{26269515-C309-9D5F-4D33-03661561B1C3}"/>
              </a:ext>
            </a:extLst>
          </p:cNvPr>
          <p:cNvPicPr>
            <a:picLocks noChangeAspect="1"/>
          </p:cNvPicPr>
          <p:nvPr/>
        </p:nvPicPr>
        <p:blipFill>
          <a:blip r:embed="rId2"/>
          <a:stretch>
            <a:fillRect/>
          </a:stretch>
        </p:blipFill>
        <p:spPr>
          <a:xfrm>
            <a:off x="584041" y="1089855"/>
            <a:ext cx="7975917" cy="4047778"/>
          </a:xfrm>
          <a:prstGeom prst="rect">
            <a:avLst/>
          </a:prstGeom>
          <a:noFill/>
        </p:spPr>
      </p:pic>
    </p:spTree>
    <p:extLst>
      <p:ext uri="{BB962C8B-B14F-4D97-AF65-F5344CB8AC3E}">
        <p14:creationId xmlns:p14="http://schemas.microsoft.com/office/powerpoint/2010/main" val="339585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1BE57-4A83-D6BA-1728-EDCA5678C52B}"/>
              </a:ext>
            </a:extLst>
          </p:cNvPr>
          <p:cNvSpPr>
            <a:spLocks noGrp="1"/>
          </p:cNvSpPr>
          <p:nvPr>
            <p:ph type="title"/>
          </p:nvPr>
        </p:nvSpPr>
        <p:spPr/>
        <p:txBody>
          <a:bodyPr/>
          <a:lstStyle/>
          <a:p>
            <a:r>
              <a:rPr lang="en-US" dirty="0"/>
              <a:t>Outputs</a:t>
            </a:r>
          </a:p>
        </p:txBody>
      </p:sp>
      <p:pic>
        <p:nvPicPr>
          <p:cNvPr id="4" name="Content Placeholder 3">
            <a:extLst>
              <a:ext uri="{FF2B5EF4-FFF2-40B4-BE49-F238E27FC236}">
                <a16:creationId xmlns:a16="http://schemas.microsoft.com/office/drawing/2014/main" id="{3D34D5C8-AA36-A3BB-6E50-E04FC7B6DDB9}"/>
              </a:ext>
            </a:extLst>
          </p:cNvPr>
          <p:cNvPicPr>
            <a:picLocks noGrp="1" noChangeAspect="1"/>
          </p:cNvPicPr>
          <p:nvPr>
            <p:ph idx="1"/>
          </p:nvPr>
        </p:nvPicPr>
        <p:blipFill>
          <a:blip r:embed="rId2"/>
          <a:stretch>
            <a:fillRect/>
          </a:stretch>
        </p:blipFill>
        <p:spPr>
          <a:xfrm>
            <a:off x="104967" y="921018"/>
            <a:ext cx="5054070" cy="2532110"/>
          </a:xfrm>
          <a:prstGeom prst="rect">
            <a:avLst/>
          </a:prstGeom>
        </p:spPr>
      </p:pic>
      <p:pic>
        <p:nvPicPr>
          <p:cNvPr id="5" name="Picture 4">
            <a:extLst>
              <a:ext uri="{FF2B5EF4-FFF2-40B4-BE49-F238E27FC236}">
                <a16:creationId xmlns:a16="http://schemas.microsoft.com/office/drawing/2014/main" id="{FC00CE37-9D26-5B99-D1DD-D7C8AAC0E42A}"/>
              </a:ext>
            </a:extLst>
          </p:cNvPr>
          <p:cNvPicPr>
            <a:picLocks noChangeAspect="1"/>
          </p:cNvPicPr>
          <p:nvPr/>
        </p:nvPicPr>
        <p:blipFill>
          <a:blip r:embed="rId3"/>
          <a:stretch>
            <a:fillRect/>
          </a:stretch>
        </p:blipFill>
        <p:spPr>
          <a:xfrm>
            <a:off x="3738445" y="3580790"/>
            <a:ext cx="5405555" cy="2721831"/>
          </a:xfrm>
          <a:prstGeom prst="rect">
            <a:avLst/>
          </a:prstGeom>
        </p:spPr>
      </p:pic>
      <p:sp>
        <p:nvSpPr>
          <p:cNvPr id="3" name="TextBox 2">
            <a:extLst>
              <a:ext uri="{FF2B5EF4-FFF2-40B4-BE49-F238E27FC236}">
                <a16:creationId xmlns:a16="http://schemas.microsoft.com/office/drawing/2014/main" id="{9269E5D5-8ADE-036E-3000-4F1283CAB651}"/>
              </a:ext>
            </a:extLst>
          </p:cNvPr>
          <p:cNvSpPr txBox="1"/>
          <p:nvPr/>
        </p:nvSpPr>
        <p:spPr>
          <a:xfrm>
            <a:off x="5082124" y="1048680"/>
            <a:ext cx="2936147" cy="341632"/>
          </a:xfrm>
          <a:prstGeom prst="rect">
            <a:avLst/>
          </a:prstGeom>
          <a:noFill/>
        </p:spPr>
        <p:txBody>
          <a:bodyPr wrap="square" rtlCol="0">
            <a:spAutoFit/>
          </a:bodyPr>
          <a:lstStyle/>
          <a:p>
            <a:pPr algn="l">
              <a:lnSpc>
                <a:spcPct val="90000"/>
              </a:lnSpc>
            </a:pPr>
            <a:r>
              <a:rPr lang="en-US" dirty="0">
                <a:latin typeface="+mn-lt"/>
              </a:rPr>
              <a:t>Warped image space</a:t>
            </a:r>
          </a:p>
        </p:txBody>
      </p:sp>
      <p:sp>
        <p:nvSpPr>
          <p:cNvPr id="6" name="TextBox 5">
            <a:extLst>
              <a:ext uri="{FF2B5EF4-FFF2-40B4-BE49-F238E27FC236}">
                <a16:creationId xmlns:a16="http://schemas.microsoft.com/office/drawing/2014/main" id="{15FCB069-B41A-5254-34AF-3800CB7087B4}"/>
              </a:ext>
            </a:extLst>
          </p:cNvPr>
          <p:cNvSpPr txBox="1"/>
          <p:nvPr/>
        </p:nvSpPr>
        <p:spPr>
          <a:xfrm>
            <a:off x="1252745" y="5936982"/>
            <a:ext cx="2936147" cy="341632"/>
          </a:xfrm>
          <a:prstGeom prst="rect">
            <a:avLst/>
          </a:prstGeom>
          <a:noFill/>
        </p:spPr>
        <p:txBody>
          <a:bodyPr wrap="square" rtlCol="0">
            <a:spAutoFit/>
          </a:bodyPr>
          <a:lstStyle/>
          <a:p>
            <a:pPr algn="l">
              <a:lnSpc>
                <a:spcPct val="90000"/>
              </a:lnSpc>
            </a:pPr>
            <a:r>
              <a:rPr lang="en-US" dirty="0"/>
              <a:t>Original</a:t>
            </a:r>
            <a:r>
              <a:rPr lang="en-US" dirty="0">
                <a:latin typeface="+mn-lt"/>
              </a:rPr>
              <a:t> image space</a:t>
            </a:r>
          </a:p>
        </p:txBody>
      </p:sp>
      <p:sp>
        <p:nvSpPr>
          <p:cNvPr id="7" name="TextBox 6">
            <a:extLst>
              <a:ext uri="{FF2B5EF4-FFF2-40B4-BE49-F238E27FC236}">
                <a16:creationId xmlns:a16="http://schemas.microsoft.com/office/drawing/2014/main" id="{519F7062-D685-BAF1-9DE6-A2C9510C0808}"/>
              </a:ext>
            </a:extLst>
          </p:cNvPr>
          <p:cNvSpPr txBox="1"/>
          <p:nvPr/>
        </p:nvSpPr>
        <p:spPr>
          <a:xfrm>
            <a:off x="5159037" y="3059668"/>
            <a:ext cx="2099916" cy="369332"/>
          </a:xfrm>
          <a:prstGeom prst="rect">
            <a:avLst/>
          </a:prstGeom>
          <a:noFill/>
        </p:spPr>
        <p:txBody>
          <a:bodyPr wrap="square">
            <a:spAutoFit/>
          </a:bodyPr>
          <a:lstStyle/>
          <a:p>
            <a:r>
              <a:rPr lang="en-US" dirty="0"/>
              <a:t>(©2024 Maxar )</a:t>
            </a:r>
          </a:p>
        </p:txBody>
      </p:sp>
    </p:spTree>
    <p:extLst>
      <p:ext uri="{BB962C8B-B14F-4D97-AF65-F5344CB8AC3E}">
        <p14:creationId xmlns:p14="http://schemas.microsoft.com/office/powerpoint/2010/main" val="232391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3FFB-C662-E9E3-0684-DEDBCC5CDD5A}"/>
              </a:ext>
            </a:extLst>
          </p:cNvPr>
          <p:cNvSpPr>
            <a:spLocks noGrp="1"/>
          </p:cNvSpPr>
          <p:nvPr>
            <p:ph type="title"/>
          </p:nvPr>
        </p:nvSpPr>
        <p:spPr/>
        <p:txBody>
          <a:bodyPr/>
          <a:lstStyle/>
          <a:p>
            <a:r>
              <a:rPr lang="en-US" dirty="0"/>
              <a:t>Biome: Deserts &amp; Xeric Shrublands Results</a:t>
            </a:r>
          </a:p>
        </p:txBody>
      </p:sp>
      <p:pic>
        <p:nvPicPr>
          <p:cNvPr id="5" name="Content Placeholder 4">
            <a:extLst>
              <a:ext uri="{FF2B5EF4-FFF2-40B4-BE49-F238E27FC236}">
                <a16:creationId xmlns:a16="http://schemas.microsoft.com/office/drawing/2014/main" id="{D9A3C48F-B18D-3A67-4110-C32CFB96CF6C}"/>
              </a:ext>
            </a:extLst>
          </p:cNvPr>
          <p:cNvPicPr>
            <a:picLocks noGrp="1" noChangeAspect="1"/>
          </p:cNvPicPr>
          <p:nvPr>
            <p:ph idx="1"/>
          </p:nvPr>
        </p:nvPicPr>
        <p:blipFill>
          <a:blip r:embed="rId2"/>
          <a:srcRect/>
          <a:stretch/>
        </p:blipFill>
        <p:spPr>
          <a:xfrm>
            <a:off x="322325" y="1731364"/>
            <a:ext cx="4142238" cy="3281388"/>
          </a:xfrm>
        </p:spPr>
      </p:pic>
      <p:pic>
        <p:nvPicPr>
          <p:cNvPr id="7" name="Picture 6">
            <a:extLst>
              <a:ext uri="{FF2B5EF4-FFF2-40B4-BE49-F238E27FC236}">
                <a16:creationId xmlns:a16="http://schemas.microsoft.com/office/drawing/2014/main" id="{7E830B00-CFF0-1194-E6CB-3E82092B01AD}"/>
              </a:ext>
            </a:extLst>
          </p:cNvPr>
          <p:cNvPicPr>
            <a:picLocks noChangeAspect="1"/>
          </p:cNvPicPr>
          <p:nvPr/>
        </p:nvPicPr>
        <p:blipFill>
          <a:blip r:embed="rId3"/>
          <a:srcRect/>
          <a:stretch/>
        </p:blipFill>
        <p:spPr>
          <a:xfrm>
            <a:off x="4679438" y="1731364"/>
            <a:ext cx="4142236" cy="3236048"/>
          </a:xfrm>
          <a:prstGeom prst="rect">
            <a:avLst/>
          </a:prstGeom>
        </p:spPr>
      </p:pic>
    </p:spTree>
    <p:extLst>
      <p:ext uri="{BB962C8B-B14F-4D97-AF65-F5344CB8AC3E}">
        <p14:creationId xmlns:p14="http://schemas.microsoft.com/office/powerpoint/2010/main" val="4042742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5014-57D4-9565-377C-29A3CA0AD1F5}"/>
              </a:ext>
            </a:extLst>
          </p:cNvPr>
          <p:cNvSpPr>
            <a:spLocks noGrp="1"/>
          </p:cNvSpPr>
          <p:nvPr>
            <p:ph type="title"/>
          </p:nvPr>
        </p:nvSpPr>
        <p:spPr/>
        <p:txBody>
          <a:bodyPr/>
          <a:lstStyle/>
          <a:p>
            <a:r>
              <a:rPr lang="en-US" dirty="0"/>
              <a:t>Biome: Deserts &amp; Xeric Shrublands Results</a:t>
            </a:r>
          </a:p>
        </p:txBody>
      </p:sp>
      <p:pic>
        <p:nvPicPr>
          <p:cNvPr id="5" name="Content Placeholder 4" descr="A black and white photo of trees&#10;&#10;AI-generated content may be incorrect.">
            <a:extLst>
              <a:ext uri="{FF2B5EF4-FFF2-40B4-BE49-F238E27FC236}">
                <a16:creationId xmlns:a16="http://schemas.microsoft.com/office/drawing/2014/main" id="{5FC363FE-9AB5-4058-461A-4FE76453D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3373" y="1812636"/>
            <a:ext cx="7674208" cy="3487562"/>
          </a:xfrm>
        </p:spPr>
      </p:pic>
      <p:sp>
        <p:nvSpPr>
          <p:cNvPr id="3" name="TextBox 2">
            <a:extLst>
              <a:ext uri="{FF2B5EF4-FFF2-40B4-BE49-F238E27FC236}">
                <a16:creationId xmlns:a16="http://schemas.microsoft.com/office/drawing/2014/main" id="{E54D8C80-2A2E-3488-7497-4CBA36DDC2A3}"/>
              </a:ext>
            </a:extLst>
          </p:cNvPr>
          <p:cNvSpPr txBox="1"/>
          <p:nvPr/>
        </p:nvSpPr>
        <p:spPr>
          <a:xfrm>
            <a:off x="6659237" y="5799392"/>
            <a:ext cx="2005078" cy="369332"/>
          </a:xfrm>
          <a:prstGeom prst="rect">
            <a:avLst/>
          </a:prstGeom>
          <a:noFill/>
        </p:spPr>
        <p:txBody>
          <a:bodyPr wrap="square">
            <a:spAutoFit/>
          </a:bodyPr>
          <a:lstStyle/>
          <a:p>
            <a:r>
              <a:rPr lang="en-US" dirty="0"/>
              <a:t>(©2024 Maxar )</a:t>
            </a:r>
          </a:p>
        </p:txBody>
      </p:sp>
    </p:spTree>
    <p:extLst>
      <p:ext uri="{BB962C8B-B14F-4D97-AF65-F5344CB8AC3E}">
        <p14:creationId xmlns:p14="http://schemas.microsoft.com/office/powerpoint/2010/main" val="43687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B76ED-ECA6-1AB5-3F9B-124F457BB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1F376-15B4-9A89-C046-6070D51E4C37}"/>
              </a:ext>
            </a:extLst>
          </p:cNvPr>
          <p:cNvSpPr>
            <a:spLocks noGrp="1"/>
          </p:cNvSpPr>
          <p:nvPr>
            <p:ph type="title"/>
          </p:nvPr>
        </p:nvSpPr>
        <p:spPr/>
        <p:txBody>
          <a:bodyPr/>
          <a:lstStyle/>
          <a:p>
            <a:r>
              <a:rPr lang="en-US" dirty="0"/>
              <a:t>Biome: Tropical &amp; Subtropical Moist Broadleaf Forests Results</a:t>
            </a:r>
          </a:p>
        </p:txBody>
      </p:sp>
      <p:pic>
        <p:nvPicPr>
          <p:cNvPr id="5" name="Content Placeholder 4">
            <a:extLst>
              <a:ext uri="{FF2B5EF4-FFF2-40B4-BE49-F238E27FC236}">
                <a16:creationId xmlns:a16="http://schemas.microsoft.com/office/drawing/2014/main" id="{0E647791-8592-F13C-5998-210135B2F5F6}"/>
              </a:ext>
            </a:extLst>
          </p:cNvPr>
          <p:cNvPicPr>
            <a:picLocks noGrp="1" noChangeAspect="1"/>
          </p:cNvPicPr>
          <p:nvPr>
            <p:ph idx="1"/>
          </p:nvPr>
        </p:nvPicPr>
        <p:blipFill>
          <a:blip r:embed="rId2"/>
          <a:srcRect/>
          <a:stretch/>
        </p:blipFill>
        <p:spPr>
          <a:xfrm>
            <a:off x="254869" y="1878809"/>
            <a:ext cx="4193722" cy="3170408"/>
          </a:xfrm>
        </p:spPr>
      </p:pic>
      <p:pic>
        <p:nvPicPr>
          <p:cNvPr id="7" name="Picture 6">
            <a:extLst>
              <a:ext uri="{FF2B5EF4-FFF2-40B4-BE49-F238E27FC236}">
                <a16:creationId xmlns:a16="http://schemas.microsoft.com/office/drawing/2014/main" id="{AAE9C6F7-7D85-F8E5-29A2-8ED490325BE2}"/>
              </a:ext>
            </a:extLst>
          </p:cNvPr>
          <p:cNvPicPr>
            <a:picLocks noChangeAspect="1"/>
          </p:cNvPicPr>
          <p:nvPr/>
        </p:nvPicPr>
        <p:blipFill>
          <a:blip r:embed="rId3"/>
          <a:srcRect/>
          <a:stretch/>
        </p:blipFill>
        <p:spPr>
          <a:xfrm>
            <a:off x="4448591" y="1952182"/>
            <a:ext cx="4590431" cy="2953635"/>
          </a:xfrm>
          <a:prstGeom prst="rect">
            <a:avLst/>
          </a:prstGeom>
        </p:spPr>
      </p:pic>
    </p:spTree>
    <p:extLst>
      <p:ext uri="{BB962C8B-B14F-4D97-AF65-F5344CB8AC3E}">
        <p14:creationId xmlns:p14="http://schemas.microsoft.com/office/powerpoint/2010/main" val="297522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FDD5-C64D-F9C6-AFA2-67049EF48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AC7888-8B17-A378-98EA-F622209C7D2D}"/>
              </a:ext>
            </a:extLst>
          </p:cNvPr>
          <p:cNvSpPr>
            <a:spLocks noGrp="1"/>
          </p:cNvSpPr>
          <p:nvPr>
            <p:ph type="title"/>
          </p:nvPr>
        </p:nvSpPr>
        <p:spPr/>
        <p:txBody>
          <a:bodyPr/>
          <a:lstStyle/>
          <a:p>
            <a:r>
              <a:rPr lang="en-US" dirty="0"/>
              <a:t>Biome: Tundra Results</a:t>
            </a:r>
          </a:p>
        </p:txBody>
      </p:sp>
      <p:pic>
        <p:nvPicPr>
          <p:cNvPr id="5" name="Content Placeholder 4">
            <a:extLst>
              <a:ext uri="{FF2B5EF4-FFF2-40B4-BE49-F238E27FC236}">
                <a16:creationId xmlns:a16="http://schemas.microsoft.com/office/drawing/2014/main" id="{CB28DCF5-0972-FFDB-7766-312D34ADF31B}"/>
              </a:ext>
            </a:extLst>
          </p:cNvPr>
          <p:cNvPicPr>
            <a:picLocks noGrp="1" noChangeAspect="1"/>
          </p:cNvPicPr>
          <p:nvPr>
            <p:ph idx="1"/>
          </p:nvPr>
        </p:nvPicPr>
        <p:blipFill>
          <a:blip r:embed="rId2"/>
          <a:srcRect/>
          <a:stretch/>
        </p:blipFill>
        <p:spPr>
          <a:xfrm>
            <a:off x="541539" y="1824966"/>
            <a:ext cx="3778958" cy="3041546"/>
          </a:xfrm>
        </p:spPr>
      </p:pic>
      <p:pic>
        <p:nvPicPr>
          <p:cNvPr id="7" name="Picture 6">
            <a:extLst>
              <a:ext uri="{FF2B5EF4-FFF2-40B4-BE49-F238E27FC236}">
                <a16:creationId xmlns:a16="http://schemas.microsoft.com/office/drawing/2014/main" id="{82972678-D7D4-667C-F3F6-AC92901DE2EC}"/>
              </a:ext>
            </a:extLst>
          </p:cNvPr>
          <p:cNvPicPr>
            <a:picLocks noChangeAspect="1"/>
          </p:cNvPicPr>
          <p:nvPr/>
        </p:nvPicPr>
        <p:blipFill>
          <a:blip r:embed="rId3"/>
          <a:srcRect/>
          <a:stretch/>
        </p:blipFill>
        <p:spPr>
          <a:xfrm>
            <a:off x="4952556" y="1758403"/>
            <a:ext cx="3861660" cy="3108109"/>
          </a:xfrm>
          <a:prstGeom prst="rect">
            <a:avLst/>
          </a:prstGeom>
        </p:spPr>
      </p:pic>
    </p:spTree>
    <p:extLst>
      <p:ext uri="{BB962C8B-B14F-4D97-AF65-F5344CB8AC3E}">
        <p14:creationId xmlns:p14="http://schemas.microsoft.com/office/powerpoint/2010/main" val="108907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76EBB-C7A3-2F0A-83B8-469155FE0BC0}"/>
              </a:ext>
            </a:extLst>
          </p:cNvPr>
          <p:cNvSpPr>
            <a:spLocks noGrp="1"/>
          </p:cNvSpPr>
          <p:nvPr>
            <p:ph type="title"/>
          </p:nvPr>
        </p:nvSpPr>
        <p:spPr/>
        <p:txBody>
          <a:bodyPr/>
          <a:lstStyle/>
          <a:p>
            <a:r>
              <a:rPr lang="en-US" dirty="0"/>
              <a:t>Forested vs </a:t>
            </a:r>
            <a:r>
              <a:rPr lang="en-US" dirty="0" err="1"/>
              <a:t>Nonforested</a:t>
            </a:r>
            <a:r>
              <a:rPr lang="en-US" dirty="0"/>
              <a:t> Biomes</a:t>
            </a:r>
          </a:p>
        </p:txBody>
      </p:sp>
      <p:pic>
        <p:nvPicPr>
          <p:cNvPr id="5" name="Content Placeholder 4">
            <a:extLst>
              <a:ext uri="{FF2B5EF4-FFF2-40B4-BE49-F238E27FC236}">
                <a16:creationId xmlns:a16="http://schemas.microsoft.com/office/drawing/2014/main" id="{A688271D-E1DC-2898-22DF-14182A4EA6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6184" y="1910953"/>
            <a:ext cx="3832592" cy="3036094"/>
          </a:xfrm>
        </p:spPr>
      </p:pic>
      <p:pic>
        <p:nvPicPr>
          <p:cNvPr id="6" name="Picture 5">
            <a:extLst>
              <a:ext uri="{FF2B5EF4-FFF2-40B4-BE49-F238E27FC236}">
                <a16:creationId xmlns:a16="http://schemas.microsoft.com/office/drawing/2014/main" id="{A6248F97-4B65-19BF-0D67-3215FAE3EF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0482" y="1910953"/>
            <a:ext cx="3777836" cy="3040643"/>
          </a:xfrm>
          <a:prstGeom prst="rect">
            <a:avLst/>
          </a:prstGeom>
        </p:spPr>
      </p:pic>
    </p:spTree>
    <p:extLst>
      <p:ext uri="{BB962C8B-B14F-4D97-AF65-F5344CB8AC3E}">
        <p14:creationId xmlns:p14="http://schemas.microsoft.com/office/powerpoint/2010/main" val="16643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1070-B28E-38E3-9FED-9F2653CAC24E}"/>
              </a:ext>
            </a:extLst>
          </p:cNvPr>
          <p:cNvSpPr>
            <a:spLocks noGrp="1"/>
          </p:cNvSpPr>
          <p:nvPr>
            <p:ph type="title"/>
          </p:nvPr>
        </p:nvSpPr>
        <p:spPr/>
        <p:txBody>
          <a:bodyPr/>
          <a:lstStyle/>
          <a:p>
            <a:r>
              <a:rPr lang="en-US" dirty="0"/>
              <a:t>The scope</a:t>
            </a:r>
          </a:p>
        </p:txBody>
      </p:sp>
      <p:sp>
        <p:nvSpPr>
          <p:cNvPr id="3" name="Content Placeholder 2">
            <a:extLst>
              <a:ext uri="{FF2B5EF4-FFF2-40B4-BE49-F238E27FC236}">
                <a16:creationId xmlns:a16="http://schemas.microsoft.com/office/drawing/2014/main" id="{DAD9B424-087E-9C09-CF80-061B35E73369}"/>
              </a:ext>
            </a:extLst>
          </p:cNvPr>
          <p:cNvSpPr>
            <a:spLocks noGrp="1"/>
          </p:cNvSpPr>
          <p:nvPr>
            <p:ph idx="1"/>
          </p:nvPr>
        </p:nvSpPr>
        <p:spPr>
          <a:xfrm>
            <a:off x="336041" y="1296649"/>
            <a:ext cx="8572500" cy="4404864"/>
          </a:xfrm>
        </p:spPr>
        <p:txBody>
          <a:bodyPr/>
          <a:lstStyle/>
          <a:p>
            <a:r>
              <a:rPr lang="en-US" dirty="0"/>
              <a:t>Needs for ability to automatically feature match in challenging images, precisely aligned imagery over remote sites for various applications, not everything is over urban areas or has manmade features</a:t>
            </a:r>
          </a:p>
          <a:p>
            <a:r>
              <a:rPr lang="en-US" dirty="0"/>
              <a:t>Most adjustment research pertaining to Maxar multiview imagery relies on sparse feature matching (typically SIFT)</a:t>
            </a:r>
          </a:p>
          <a:p>
            <a:r>
              <a:rPr lang="en-US" dirty="0"/>
              <a:t>Most of that research/literature focuses on the winnowing stage of the process to remove bad matches, which is a separate (though very important) research topic on its own, but a decent set of matches must be produced before this step can even occur</a:t>
            </a:r>
          </a:p>
        </p:txBody>
      </p:sp>
    </p:spTree>
    <p:extLst>
      <p:ext uri="{BB962C8B-B14F-4D97-AF65-F5344CB8AC3E}">
        <p14:creationId xmlns:p14="http://schemas.microsoft.com/office/powerpoint/2010/main" val="23864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E9AF-0F4F-372F-3735-8E0F74A1C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5BC01-8B7E-516E-4BFB-9C39753DA230}"/>
              </a:ext>
            </a:extLst>
          </p:cNvPr>
          <p:cNvSpPr>
            <a:spLocks noGrp="1"/>
          </p:cNvSpPr>
          <p:nvPr>
            <p:ph type="title"/>
          </p:nvPr>
        </p:nvSpPr>
        <p:spPr/>
        <p:txBody>
          <a:bodyPr/>
          <a:lstStyle/>
          <a:p>
            <a:r>
              <a:rPr lang="en-US" dirty="0"/>
              <a:t>Global Results</a:t>
            </a:r>
          </a:p>
        </p:txBody>
      </p:sp>
      <p:pic>
        <p:nvPicPr>
          <p:cNvPr id="5" name="Content Placeholder 4">
            <a:extLst>
              <a:ext uri="{FF2B5EF4-FFF2-40B4-BE49-F238E27FC236}">
                <a16:creationId xmlns:a16="http://schemas.microsoft.com/office/drawing/2014/main" id="{67F6EE2A-EA72-6174-62C0-C7303C530C3D}"/>
              </a:ext>
            </a:extLst>
          </p:cNvPr>
          <p:cNvPicPr>
            <a:picLocks noGrp="1" noChangeAspect="1"/>
          </p:cNvPicPr>
          <p:nvPr>
            <p:ph idx="1"/>
          </p:nvPr>
        </p:nvPicPr>
        <p:blipFill>
          <a:blip r:embed="rId2"/>
          <a:srcRect/>
          <a:stretch/>
        </p:blipFill>
        <p:spPr>
          <a:xfrm>
            <a:off x="189270" y="1727367"/>
            <a:ext cx="4482342" cy="3607674"/>
          </a:xfrm>
        </p:spPr>
      </p:pic>
      <p:pic>
        <p:nvPicPr>
          <p:cNvPr id="7" name="Picture 6">
            <a:extLst>
              <a:ext uri="{FF2B5EF4-FFF2-40B4-BE49-F238E27FC236}">
                <a16:creationId xmlns:a16="http://schemas.microsoft.com/office/drawing/2014/main" id="{6DABC279-731F-DE75-C82E-9CBE046AEA5A}"/>
              </a:ext>
            </a:extLst>
          </p:cNvPr>
          <p:cNvPicPr>
            <a:picLocks noChangeAspect="1"/>
          </p:cNvPicPr>
          <p:nvPr/>
        </p:nvPicPr>
        <p:blipFill>
          <a:blip r:embed="rId3"/>
          <a:srcRect/>
          <a:stretch/>
        </p:blipFill>
        <p:spPr>
          <a:xfrm>
            <a:off x="4909279" y="1900203"/>
            <a:ext cx="4045451" cy="3256036"/>
          </a:xfrm>
          <a:prstGeom prst="rect">
            <a:avLst/>
          </a:prstGeom>
        </p:spPr>
      </p:pic>
    </p:spTree>
    <p:extLst>
      <p:ext uri="{BB962C8B-B14F-4D97-AF65-F5344CB8AC3E}">
        <p14:creationId xmlns:p14="http://schemas.microsoft.com/office/powerpoint/2010/main" val="238041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FE7D-D410-60F1-51CA-2C2882726148}"/>
              </a:ext>
            </a:extLst>
          </p:cNvPr>
          <p:cNvSpPr>
            <a:spLocks noGrp="1"/>
          </p:cNvSpPr>
          <p:nvPr>
            <p:ph type="title"/>
          </p:nvPr>
        </p:nvSpPr>
        <p:spPr/>
        <p:txBody>
          <a:bodyPr/>
          <a:lstStyle/>
          <a:p>
            <a:r>
              <a:rPr lang="en-US" dirty="0"/>
              <a:t>Average Execution Time of Algorithms</a:t>
            </a:r>
          </a:p>
        </p:txBody>
      </p:sp>
      <p:pic>
        <p:nvPicPr>
          <p:cNvPr id="6" name="Content Placeholder 5">
            <a:extLst>
              <a:ext uri="{FF2B5EF4-FFF2-40B4-BE49-F238E27FC236}">
                <a16:creationId xmlns:a16="http://schemas.microsoft.com/office/drawing/2014/main" id="{10CE70C4-8583-66A8-3ABB-8628BBBBD3DF}"/>
              </a:ext>
            </a:extLst>
          </p:cNvPr>
          <p:cNvPicPr>
            <a:picLocks noGrp="1" noChangeAspect="1"/>
          </p:cNvPicPr>
          <p:nvPr>
            <p:ph idx="1"/>
          </p:nvPr>
        </p:nvPicPr>
        <p:blipFill>
          <a:blip r:embed="rId2"/>
          <a:srcRect/>
          <a:stretch/>
        </p:blipFill>
        <p:spPr>
          <a:xfrm>
            <a:off x="2067738" y="1654175"/>
            <a:ext cx="5110123" cy="4048125"/>
          </a:xfrm>
        </p:spPr>
      </p:pic>
    </p:spTree>
    <p:extLst>
      <p:ext uri="{BB962C8B-B14F-4D97-AF65-F5344CB8AC3E}">
        <p14:creationId xmlns:p14="http://schemas.microsoft.com/office/powerpoint/2010/main" val="344326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3C83-C296-DDD7-E1BC-9BFCE191B79C}"/>
              </a:ext>
            </a:extLst>
          </p:cNvPr>
          <p:cNvSpPr>
            <a:spLocks noGrp="1"/>
          </p:cNvSpPr>
          <p:nvPr>
            <p:ph type="title"/>
          </p:nvPr>
        </p:nvSpPr>
        <p:spPr/>
        <p:txBody>
          <a:bodyPr/>
          <a:lstStyle/>
          <a:p>
            <a:r>
              <a:rPr lang="en-US" dirty="0"/>
              <a:t>Current Status &amp; Future Work</a:t>
            </a:r>
          </a:p>
        </p:txBody>
      </p:sp>
      <p:sp>
        <p:nvSpPr>
          <p:cNvPr id="4" name="Content Placeholder 3">
            <a:extLst>
              <a:ext uri="{FF2B5EF4-FFF2-40B4-BE49-F238E27FC236}">
                <a16:creationId xmlns:a16="http://schemas.microsoft.com/office/drawing/2014/main" id="{990C6C65-3F1B-62C5-1D8C-2F6F89C723CF}"/>
              </a:ext>
            </a:extLst>
          </p:cNvPr>
          <p:cNvSpPr>
            <a:spLocks noGrp="1"/>
          </p:cNvSpPr>
          <p:nvPr>
            <p:ph idx="1"/>
          </p:nvPr>
        </p:nvSpPr>
        <p:spPr>
          <a:xfrm>
            <a:off x="381012" y="813816"/>
            <a:ext cx="8572500" cy="4047778"/>
          </a:xfrm>
        </p:spPr>
        <p:txBody>
          <a:bodyPr/>
          <a:lstStyle/>
          <a:p>
            <a:r>
              <a:rPr lang="en-US" sz="1350" b="1" dirty="0"/>
              <a:t>Conclusions</a:t>
            </a:r>
            <a:r>
              <a:rPr lang="en-US" sz="1350" dirty="0"/>
              <a:t>:</a:t>
            </a:r>
          </a:p>
          <a:p>
            <a:pPr lvl="1"/>
            <a:r>
              <a:rPr lang="en-US" sz="1350" b="1" dirty="0"/>
              <a:t>DKM</a:t>
            </a:r>
            <a:r>
              <a:rPr lang="en-US" sz="1350" dirty="0"/>
              <a:t> appears most successful in </a:t>
            </a:r>
            <a:r>
              <a:rPr lang="en-US" sz="1350" dirty="0" err="1"/>
              <a:t>SMaUG</a:t>
            </a:r>
            <a:r>
              <a:rPr lang="en-US" sz="1350" dirty="0"/>
              <a:t> scores and success rates across biomes. </a:t>
            </a:r>
          </a:p>
          <a:p>
            <a:pPr lvl="2"/>
            <a:r>
              <a:rPr lang="en-US" sz="1050" dirty="0"/>
              <a:t>However, it has the ability to hallucinate matches – most of the time these are rejected by the quality metric as they should be</a:t>
            </a:r>
          </a:p>
          <a:p>
            <a:pPr lvl="1"/>
            <a:r>
              <a:rPr lang="en-US" sz="1350" b="1" dirty="0"/>
              <a:t>D2Net</a:t>
            </a:r>
            <a:r>
              <a:rPr lang="en-US" sz="1350" dirty="0"/>
              <a:t> performs effectively, however, is very slow relative to other algorithms</a:t>
            </a:r>
          </a:p>
          <a:p>
            <a:pPr lvl="1"/>
            <a:r>
              <a:rPr lang="en-US" sz="1350" b="1" dirty="0"/>
              <a:t>R2D2</a:t>
            </a:r>
            <a:r>
              <a:rPr lang="en-US" sz="1350" dirty="0"/>
              <a:t> strikes a good balance between timing and effectiveness </a:t>
            </a:r>
          </a:p>
          <a:p>
            <a:pPr lvl="1"/>
            <a:r>
              <a:rPr lang="en-US" sz="1350" dirty="0"/>
              <a:t>Even though most literature is still using SIFT and the traditional algorithms are the fastest, recent machine learning algorithms are outperforming it and the other traditional matchers in terms of quality of matches</a:t>
            </a:r>
          </a:p>
          <a:p>
            <a:r>
              <a:rPr lang="en-US" sz="1350" b="1" dirty="0"/>
              <a:t>Future</a:t>
            </a:r>
            <a:r>
              <a:rPr lang="en-US" sz="1350" dirty="0"/>
              <a:t>:</a:t>
            </a:r>
          </a:p>
          <a:p>
            <a:pPr lvl="1"/>
            <a:r>
              <a:rPr lang="en-US" sz="1350" dirty="0"/>
              <a:t>Continue constructing the global dataset for biomes and additional locale types</a:t>
            </a:r>
          </a:p>
          <a:p>
            <a:pPr lvl="2"/>
            <a:r>
              <a:rPr lang="en-US" sz="1050" dirty="0"/>
              <a:t>Agriculture, Urban/human settlements</a:t>
            </a:r>
          </a:p>
          <a:p>
            <a:pPr lvl="1"/>
            <a:r>
              <a:rPr lang="en-US" sz="1350" dirty="0"/>
              <a:t>Continue algorithm characterization on challenging image sets</a:t>
            </a:r>
          </a:p>
          <a:p>
            <a:pPr lvl="1"/>
            <a:r>
              <a:rPr lang="en-US" sz="1350" dirty="0"/>
              <a:t>Newer algorithms to be implemented:</a:t>
            </a:r>
          </a:p>
          <a:p>
            <a:pPr lvl="2"/>
            <a:r>
              <a:rPr lang="en-US" sz="1150" dirty="0" err="1"/>
              <a:t>RoMa</a:t>
            </a:r>
            <a:r>
              <a:rPr lang="en-US" sz="1150" dirty="0"/>
              <a:t>, </a:t>
            </a:r>
            <a:r>
              <a:rPr lang="en-US" sz="1150" dirty="0" err="1"/>
              <a:t>LightGlue</a:t>
            </a:r>
            <a:r>
              <a:rPr lang="en-US" sz="1150" dirty="0"/>
              <a:t>, </a:t>
            </a:r>
            <a:r>
              <a:rPr lang="en-US" sz="1150" dirty="0" err="1"/>
              <a:t>Ml-AspanFormer</a:t>
            </a:r>
            <a:r>
              <a:rPr lang="en-US" sz="1150" dirty="0"/>
              <a:t>, </a:t>
            </a:r>
            <a:r>
              <a:rPr lang="en-US" sz="1150" dirty="0" err="1"/>
              <a:t>LoFTR</a:t>
            </a:r>
            <a:r>
              <a:rPr lang="en-US" sz="1150" dirty="0"/>
              <a:t>, BRIEF, BRISK</a:t>
            </a:r>
          </a:p>
          <a:p>
            <a:pPr lvl="1"/>
            <a:r>
              <a:rPr lang="en-US" sz="1350" dirty="0"/>
              <a:t>ML retraining/transfer learning in the satellite image domain?</a:t>
            </a:r>
          </a:p>
        </p:txBody>
      </p:sp>
    </p:spTree>
    <p:extLst>
      <p:ext uri="{BB962C8B-B14F-4D97-AF65-F5344CB8AC3E}">
        <p14:creationId xmlns:p14="http://schemas.microsoft.com/office/powerpoint/2010/main" val="229397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C60-35EF-EF42-14FE-33AC945A953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AD731A0-CC3D-85D7-52A5-3162F9A06CAC}"/>
              </a:ext>
            </a:extLst>
          </p:cNvPr>
          <p:cNvSpPr>
            <a:spLocks noGrp="1"/>
          </p:cNvSpPr>
          <p:nvPr>
            <p:ph idx="1"/>
          </p:nvPr>
        </p:nvSpPr>
        <p:spPr>
          <a:xfrm>
            <a:off x="322325" y="813816"/>
            <a:ext cx="8572500" cy="4047778"/>
          </a:xfrm>
        </p:spPr>
        <p:txBody>
          <a:bodyPr/>
          <a:lstStyle/>
          <a:p>
            <a:r>
              <a:rPr lang="en-US" sz="1000" dirty="0">
                <a:solidFill>
                  <a:srgbClr val="2A2A2A"/>
                </a:solidFill>
                <a:latin typeface="+mn-lt"/>
              </a:rPr>
              <a:t>Eric Dinerstein, et al. , An Ecoregion-Based Approach to Protecting Half the Terrestrial Realm, </a:t>
            </a:r>
            <a:r>
              <a:rPr lang="en-US" sz="1000" i="1" dirty="0" err="1">
                <a:solidFill>
                  <a:srgbClr val="2A2A2A"/>
                </a:solidFill>
                <a:latin typeface="+mn-lt"/>
              </a:rPr>
              <a:t>BioScience</a:t>
            </a:r>
            <a:r>
              <a:rPr lang="en-US" sz="1000" dirty="0">
                <a:solidFill>
                  <a:srgbClr val="2A2A2A"/>
                </a:solidFill>
                <a:latin typeface="+mn-lt"/>
              </a:rPr>
              <a:t>, Volume 67, Issue 6, June 2017, Pages 534–545, </a:t>
            </a:r>
            <a:r>
              <a:rPr lang="en-US" sz="1000" dirty="0">
                <a:solidFill>
                  <a:srgbClr val="006FB7"/>
                </a:solidFill>
                <a:latin typeface="+mn-lt"/>
                <a:hlinkClick r:id="rId2"/>
              </a:rPr>
              <a:t>https://doi.org/10.1093/biosci/bix014</a:t>
            </a:r>
            <a:endParaRPr lang="en-US" sz="1000" dirty="0">
              <a:solidFill>
                <a:srgbClr val="006FB7"/>
              </a:solidFill>
              <a:latin typeface="+mn-lt"/>
            </a:endParaRPr>
          </a:p>
          <a:p>
            <a:r>
              <a:rPr lang="en-US" sz="1000" dirty="0">
                <a:solidFill>
                  <a:srgbClr val="333333"/>
                </a:solidFill>
                <a:latin typeface="+mn-lt"/>
              </a:rPr>
              <a:t>L. Tu and C. Dong, "Histogram equalization and image feature matching," </a:t>
            </a:r>
            <a:r>
              <a:rPr lang="en-US" sz="1000" i="1" dirty="0">
                <a:solidFill>
                  <a:srgbClr val="333333"/>
                </a:solidFill>
                <a:latin typeface="+mn-lt"/>
              </a:rPr>
              <a:t>2013 6th International Congress on Image and Signal Processing (CISP)</a:t>
            </a:r>
            <a:r>
              <a:rPr lang="en-US" sz="1000" dirty="0">
                <a:solidFill>
                  <a:srgbClr val="333333"/>
                </a:solidFill>
                <a:latin typeface="+mn-lt"/>
              </a:rPr>
              <a:t>, Hangzhou, China, 2013, pp. 443-447, </a:t>
            </a:r>
            <a:r>
              <a:rPr lang="en-US" sz="1000" dirty="0" err="1">
                <a:solidFill>
                  <a:srgbClr val="333333"/>
                </a:solidFill>
                <a:latin typeface="+mn-lt"/>
              </a:rPr>
              <a:t>doi</a:t>
            </a:r>
            <a:r>
              <a:rPr lang="en-US" sz="1000" dirty="0">
                <a:solidFill>
                  <a:srgbClr val="333333"/>
                </a:solidFill>
                <a:latin typeface="+mn-lt"/>
              </a:rPr>
              <a:t>: 10.1109/CISP.2013.6744035.</a:t>
            </a:r>
          </a:p>
          <a:p>
            <a:r>
              <a:rPr lang="en-US" sz="1000" dirty="0">
                <a:solidFill>
                  <a:srgbClr val="333333"/>
                </a:solidFill>
                <a:latin typeface="+mn-lt"/>
              </a:rPr>
              <a:t>D. G. Lowe, "Object recognition from local scale-invariant features," </a:t>
            </a:r>
            <a:r>
              <a:rPr lang="en-US" sz="1000" i="1" dirty="0">
                <a:solidFill>
                  <a:srgbClr val="333333"/>
                </a:solidFill>
                <a:latin typeface="+mn-lt"/>
              </a:rPr>
              <a:t>Proceedings of the Seventh IEEE International Conference on Computer Vision</a:t>
            </a:r>
            <a:r>
              <a:rPr lang="en-US" sz="1000" dirty="0">
                <a:solidFill>
                  <a:srgbClr val="333333"/>
                </a:solidFill>
                <a:latin typeface="+mn-lt"/>
              </a:rPr>
              <a:t>, Kerkyra, Greece, 1999, pp. 1150-1157 vol.2, </a:t>
            </a:r>
            <a:r>
              <a:rPr lang="en-US" sz="1000" dirty="0" err="1">
                <a:solidFill>
                  <a:srgbClr val="333333"/>
                </a:solidFill>
                <a:latin typeface="+mn-lt"/>
              </a:rPr>
              <a:t>doi</a:t>
            </a:r>
            <a:r>
              <a:rPr lang="en-US" sz="1000" dirty="0">
                <a:solidFill>
                  <a:srgbClr val="333333"/>
                </a:solidFill>
                <a:latin typeface="+mn-lt"/>
              </a:rPr>
              <a:t>: 10.1109/ICCV.1999.790410.</a:t>
            </a:r>
          </a:p>
          <a:p>
            <a:r>
              <a:rPr lang="en-US" sz="1000" dirty="0">
                <a:solidFill>
                  <a:srgbClr val="222222"/>
                </a:solidFill>
                <a:latin typeface="+mn-lt"/>
              </a:rPr>
              <a:t>Bay, H., </a:t>
            </a:r>
            <a:r>
              <a:rPr lang="en-US" sz="1000" dirty="0" err="1">
                <a:solidFill>
                  <a:srgbClr val="222222"/>
                </a:solidFill>
                <a:latin typeface="+mn-lt"/>
              </a:rPr>
              <a:t>Tuytelaars</a:t>
            </a:r>
            <a:r>
              <a:rPr lang="en-US" sz="1000" dirty="0">
                <a:solidFill>
                  <a:srgbClr val="222222"/>
                </a:solidFill>
                <a:latin typeface="+mn-lt"/>
              </a:rPr>
              <a:t>, T., &amp; Van Gool, L. (2006). Surf: Speeded up robust features. In </a:t>
            </a:r>
            <a:r>
              <a:rPr lang="en-US" sz="1000" i="1" dirty="0">
                <a:solidFill>
                  <a:srgbClr val="222222"/>
                </a:solidFill>
                <a:latin typeface="+mn-lt"/>
              </a:rPr>
              <a:t>Computer Vision–ECCV 2006: 9th European Conference on Computer Vision, Graz, Austria, May 7-13, 2006. Proceedings, Part I 9</a:t>
            </a:r>
            <a:r>
              <a:rPr lang="en-US" sz="1000" dirty="0">
                <a:solidFill>
                  <a:srgbClr val="222222"/>
                </a:solidFill>
                <a:latin typeface="+mn-lt"/>
              </a:rPr>
              <a:t> (pp. 404-417). Springer Berlin Heidelberg.</a:t>
            </a:r>
            <a:endParaRPr lang="en-US" sz="1000" dirty="0">
              <a:solidFill>
                <a:srgbClr val="333333"/>
              </a:solidFill>
              <a:latin typeface="+mn-lt"/>
            </a:endParaRPr>
          </a:p>
          <a:p>
            <a:r>
              <a:rPr lang="en-US" sz="1000" dirty="0" err="1">
                <a:solidFill>
                  <a:srgbClr val="222222"/>
                </a:solidFill>
                <a:latin typeface="+mn-lt"/>
              </a:rPr>
              <a:t>Edstedt</a:t>
            </a:r>
            <a:r>
              <a:rPr lang="en-US" sz="1000" dirty="0">
                <a:solidFill>
                  <a:srgbClr val="222222"/>
                </a:solidFill>
                <a:latin typeface="+mn-lt"/>
              </a:rPr>
              <a:t>, J., </a:t>
            </a:r>
            <a:r>
              <a:rPr lang="en-US" sz="1000" dirty="0" err="1">
                <a:solidFill>
                  <a:srgbClr val="222222"/>
                </a:solidFill>
                <a:latin typeface="+mn-lt"/>
              </a:rPr>
              <a:t>Athanasiadis</a:t>
            </a:r>
            <a:r>
              <a:rPr lang="en-US" sz="1000" dirty="0">
                <a:solidFill>
                  <a:srgbClr val="222222"/>
                </a:solidFill>
                <a:latin typeface="+mn-lt"/>
              </a:rPr>
              <a:t>, I., </a:t>
            </a:r>
            <a:r>
              <a:rPr lang="en-US" sz="1000" dirty="0" err="1">
                <a:solidFill>
                  <a:srgbClr val="222222"/>
                </a:solidFill>
                <a:latin typeface="+mn-lt"/>
              </a:rPr>
              <a:t>Wadenbäck</a:t>
            </a:r>
            <a:r>
              <a:rPr lang="en-US" sz="1000" dirty="0">
                <a:solidFill>
                  <a:srgbClr val="222222"/>
                </a:solidFill>
                <a:latin typeface="+mn-lt"/>
              </a:rPr>
              <a:t>, M., &amp; </a:t>
            </a:r>
            <a:r>
              <a:rPr lang="en-US" sz="1000" dirty="0" err="1">
                <a:solidFill>
                  <a:srgbClr val="222222"/>
                </a:solidFill>
                <a:latin typeface="+mn-lt"/>
              </a:rPr>
              <a:t>Felsberg</a:t>
            </a:r>
            <a:r>
              <a:rPr lang="en-US" sz="1000" dirty="0">
                <a:solidFill>
                  <a:srgbClr val="222222"/>
                </a:solidFill>
                <a:latin typeface="+mn-lt"/>
              </a:rPr>
              <a:t>, M. (2023). DKM: Dense kernelized feature matching for geometry estimation. In </a:t>
            </a:r>
            <a:r>
              <a:rPr lang="en-US" sz="1000" i="1" dirty="0">
                <a:solidFill>
                  <a:srgbClr val="222222"/>
                </a:solidFill>
                <a:latin typeface="+mn-lt"/>
              </a:rPr>
              <a:t>Proceedings of the IEEE/CVF Conference on Computer Vision and Pattern Recognition</a:t>
            </a:r>
            <a:r>
              <a:rPr lang="en-US" sz="1000" dirty="0">
                <a:solidFill>
                  <a:srgbClr val="222222"/>
                </a:solidFill>
                <a:latin typeface="+mn-lt"/>
              </a:rPr>
              <a:t> (pp. 17765-17775).</a:t>
            </a:r>
          </a:p>
          <a:p>
            <a:r>
              <a:rPr lang="en-US" sz="1000" dirty="0" err="1">
                <a:solidFill>
                  <a:srgbClr val="222222"/>
                </a:solidFill>
                <a:latin typeface="+mn-lt"/>
              </a:rPr>
              <a:t>Sarlin</a:t>
            </a:r>
            <a:r>
              <a:rPr lang="en-US" sz="1000" dirty="0">
                <a:solidFill>
                  <a:srgbClr val="222222"/>
                </a:solidFill>
                <a:latin typeface="+mn-lt"/>
              </a:rPr>
              <a:t>, P. E., </a:t>
            </a:r>
            <a:r>
              <a:rPr lang="en-US" sz="1000" dirty="0" err="1">
                <a:solidFill>
                  <a:srgbClr val="222222"/>
                </a:solidFill>
                <a:latin typeface="+mn-lt"/>
              </a:rPr>
              <a:t>DeTone</a:t>
            </a:r>
            <a:r>
              <a:rPr lang="en-US" sz="1000" dirty="0">
                <a:solidFill>
                  <a:srgbClr val="222222"/>
                </a:solidFill>
                <a:latin typeface="+mn-lt"/>
              </a:rPr>
              <a:t>, D., </a:t>
            </a:r>
            <a:r>
              <a:rPr lang="en-US" sz="1000" dirty="0" err="1">
                <a:solidFill>
                  <a:srgbClr val="222222"/>
                </a:solidFill>
                <a:latin typeface="+mn-lt"/>
              </a:rPr>
              <a:t>Malisiewicz</a:t>
            </a:r>
            <a:r>
              <a:rPr lang="en-US" sz="1000" dirty="0">
                <a:solidFill>
                  <a:srgbClr val="222222"/>
                </a:solidFill>
                <a:latin typeface="+mn-lt"/>
              </a:rPr>
              <a:t>, T., &amp; Rabinovich, A. (2020). Superglue: Learning feature matching with graph neural networks. In </a:t>
            </a:r>
            <a:r>
              <a:rPr lang="en-US" sz="1000" i="1" dirty="0">
                <a:solidFill>
                  <a:srgbClr val="222222"/>
                </a:solidFill>
                <a:latin typeface="+mn-lt"/>
              </a:rPr>
              <a:t>Proceedings of the IEEE/CVF conference on computer vision and pattern recognition</a:t>
            </a:r>
            <a:r>
              <a:rPr lang="en-US" sz="1000" dirty="0">
                <a:solidFill>
                  <a:srgbClr val="222222"/>
                </a:solidFill>
                <a:latin typeface="+mn-lt"/>
              </a:rPr>
              <a:t> (pp. 4938-4947).</a:t>
            </a:r>
          </a:p>
          <a:p>
            <a:r>
              <a:rPr lang="en-US" sz="1000" dirty="0" err="1">
                <a:solidFill>
                  <a:srgbClr val="222222"/>
                </a:solidFill>
                <a:latin typeface="+mn-lt"/>
              </a:rPr>
              <a:t>Dusmanu</a:t>
            </a:r>
            <a:r>
              <a:rPr lang="en-US" sz="1000" dirty="0">
                <a:solidFill>
                  <a:srgbClr val="222222"/>
                </a:solidFill>
                <a:latin typeface="+mn-lt"/>
              </a:rPr>
              <a:t>, M., Rocco, I., </a:t>
            </a:r>
            <a:r>
              <a:rPr lang="en-US" sz="1000" dirty="0" err="1">
                <a:solidFill>
                  <a:srgbClr val="222222"/>
                </a:solidFill>
                <a:latin typeface="+mn-lt"/>
              </a:rPr>
              <a:t>Pajdla</a:t>
            </a:r>
            <a:r>
              <a:rPr lang="en-US" sz="1000" dirty="0">
                <a:solidFill>
                  <a:srgbClr val="222222"/>
                </a:solidFill>
                <a:latin typeface="+mn-lt"/>
              </a:rPr>
              <a:t>, T., </a:t>
            </a:r>
            <a:r>
              <a:rPr lang="en-US" sz="1000" dirty="0" err="1">
                <a:solidFill>
                  <a:srgbClr val="222222"/>
                </a:solidFill>
                <a:latin typeface="+mn-lt"/>
              </a:rPr>
              <a:t>Pollefeys</a:t>
            </a:r>
            <a:r>
              <a:rPr lang="en-US" sz="1000" dirty="0">
                <a:solidFill>
                  <a:srgbClr val="222222"/>
                </a:solidFill>
                <a:latin typeface="+mn-lt"/>
              </a:rPr>
              <a:t>, M., </a:t>
            </a:r>
            <a:r>
              <a:rPr lang="en-US" sz="1000" dirty="0" err="1">
                <a:solidFill>
                  <a:srgbClr val="222222"/>
                </a:solidFill>
                <a:latin typeface="+mn-lt"/>
              </a:rPr>
              <a:t>Sivic</a:t>
            </a:r>
            <a:r>
              <a:rPr lang="en-US" sz="1000" dirty="0">
                <a:solidFill>
                  <a:srgbClr val="222222"/>
                </a:solidFill>
                <a:latin typeface="+mn-lt"/>
              </a:rPr>
              <a:t>, J., Torii, A., &amp; Sattler, T. (2019). D2-net: A trainable </a:t>
            </a:r>
            <a:r>
              <a:rPr lang="en-US" sz="1000" dirty="0" err="1">
                <a:solidFill>
                  <a:srgbClr val="222222"/>
                </a:solidFill>
                <a:latin typeface="+mn-lt"/>
              </a:rPr>
              <a:t>cnn</a:t>
            </a:r>
            <a:r>
              <a:rPr lang="en-US" sz="1000" dirty="0">
                <a:solidFill>
                  <a:srgbClr val="222222"/>
                </a:solidFill>
                <a:latin typeface="+mn-lt"/>
              </a:rPr>
              <a:t> for joint description and detection of local features. In </a:t>
            </a:r>
            <a:r>
              <a:rPr lang="en-US" sz="1000" i="1" dirty="0">
                <a:solidFill>
                  <a:srgbClr val="222222"/>
                </a:solidFill>
                <a:latin typeface="+mn-lt"/>
              </a:rPr>
              <a:t>Proceedings of the </a:t>
            </a:r>
            <a:r>
              <a:rPr lang="en-US" sz="1000" i="1" dirty="0" err="1">
                <a:solidFill>
                  <a:srgbClr val="222222"/>
                </a:solidFill>
                <a:latin typeface="+mn-lt"/>
              </a:rPr>
              <a:t>ieee</a:t>
            </a:r>
            <a:r>
              <a:rPr lang="en-US" sz="1000" i="1" dirty="0">
                <a:solidFill>
                  <a:srgbClr val="222222"/>
                </a:solidFill>
                <a:latin typeface="+mn-lt"/>
              </a:rPr>
              <a:t>/</a:t>
            </a:r>
            <a:r>
              <a:rPr lang="en-US" sz="1000" i="1" dirty="0" err="1">
                <a:solidFill>
                  <a:srgbClr val="222222"/>
                </a:solidFill>
                <a:latin typeface="+mn-lt"/>
              </a:rPr>
              <a:t>cvf</a:t>
            </a:r>
            <a:r>
              <a:rPr lang="en-US" sz="1000" i="1" dirty="0">
                <a:solidFill>
                  <a:srgbClr val="222222"/>
                </a:solidFill>
                <a:latin typeface="+mn-lt"/>
              </a:rPr>
              <a:t> conference on computer vision and pattern recognition</a:t>
            </a:r>
            <a:r>
              <a:rPr lang="en-US" sz="1000" dirty="0">
                <a:solidFill>
                  <a:srgbClr val="222222"/>
                </a:solidFill>
                <a:latin typeface="+mn-lt"/>
              </a:rPr>
              <a:t> (pp. 8092-8101).</a:t>
            </a:r>
          </a:p>
          <a:p>
            <a:r>
              <a:rPr lang="en-US" sz="1000" dirty="0" err="1">
                <a:solidFill>
                  <a:srgbClr val="222222"/>
                </a:solidFill>
                <a:latin typeface="+mn-lt"/>
              </a:rPr>
              <a:t>Revaud</a:t>
            </a:r>
            <a:r>
              <a:rPr lang="en-US" sz="1000" dirty="0">
                <a:solidFill>
                  <a:srgbClr val="222222"/>
                </a:solidFill>
                <a:latin typeface="+mn-lt"/>
              </a:rPr>
              <a:t>, J., De Souza, C., </a:t>
            </a:r>
            <a:r>
              <a:rPr lang="en-US" sz="1000" dirty="0" err="1">
                <a:solidFill>
                  <a:srgbClr val="222222"/>
                </a:solidFill>
                <a:latin typeface="+mn-lt"/>
              </a:rPr>
              <a:t>Humenberger</a:t>
            </a:r>
            <a:r>
              <a:rPr lang="en-US" sz="1000" dirty="0">
                <a:solidFill>
                  <a:srgbClr val="222222"/>
                </a:solidFill>
                <a:latin typeface="+mn-lt"/>
              </a:rPr>
              <a:t>, M., &amp; </a:t>
            </a:r>
            <a:r>
              <a:rPr lang="en-US" sz="1000" dirty="0" err="1">
                <a:solidFill>
                  <a:srgbClr val="222222"/>
                </a:solidFill>
                <a:latin typeface="+mn-lt"/>
              </a:rPr>
              <a:t>Weinzaepfel</a:t>
            </a:r>
            <a:r>
              <a:rPr lang="en-US" sz="1000" dirty="0">
                <a:solidFill>
                  <a:srgbClr val="222222"/>
                </a:solidFill>
                <a:latin typeface="+mn-lt"/>
              </a:rPr>
              <a:t>, P. (2019). R2d2: Reliable and repeatable detector and descriptor. </a:t>
            </a:r>
            <a:r>
              <a:rPr lang="en-US" sz="1000" i="1" dirty="0">
                <a:solidFill>
                  <a:srgbClr val="222222"/>
                </a:solidFill>
                <a:latin typeface="+mn-lt"/>
              </a:rPr>
              <a:t>Advances in neural information processing systems</a:t>
            </a:r>
            <a:r>
              <a:rPr lang="en-US" sz="1000" dirty="0">
                <a:solidFill>
                  <a:srgbClr val="222222"/>
                </a:solidFill>
                <a:latin typeface="+mn-lt"/>
              </a:rPr>
              <a:t>, </a:t>
            </a:r>
            <a:r>
              <a:rPr lang="en-US" sz="1000" i="1" dirty="0">
                <a:solidFill>
                  <a:srgbClr val="222222"/>
                </a:solidFill>
                <a:latin typeface="+mn-lt"/>
              </a:rPr>
              <a:t>32</a:t>
            </a:r>
            <a:r>
              <a:rPr lang="en-US" sz="1000" dirty="0">
                <a:solidFill>
                  <a:srgbClr val="222222"/>
                </a:solidFill>
                <a:latin typeface="+mn-lt"/>
              </a:rPr>
              <a:t>.</a:t>
            </a:r>
          </a:p>
          <a:p>
            <a:r>
              <a:rPr lang="en-US" sz="1000" dirty="0">
                <a:solidFill>
                  <a:srgbClr val="222222"/>
                </a:solidFill>
                <a:latin typeface="+mn-lt"/>
              </a:rPr>
              <a:t>Luo, Z., Zhou, L., Bai, X., Chen, H., Zhang, J., Yao, Y., ... &amp; Quan, L. (2020). </a:t>
            </a:r>
            <a:r>
              <a:rPr lang="en-US" sz="1000" dirty="0" err="1">
                <a:solidFill>
                  <a:srgbClr val="222222"/>
                </a:solidFill>
                <a:latin typeface="+mn-lt"/>
              </a:rPr>
              <a:t>Aslfeat</a:t>
            </a:r>
            <a:r>
              <a:rPr lang="en-US" sz="1000" dirty="0">
                <a:solidFill>
                  <a:srgbClr val="222222"/>
                </a:solidFill>
                <a:latin typeface="+mn-lt"/>
              </a:rPr>
              <a:t>: Learning local features of accurate shape and localization. In </a:t>
            </a:r>
            <a:r>
              <a:rPr lang="en-US" sz="1000" i="1" dirty="0">
                <a:solidFill>
                  <a:srgbClr val="222222"/>
                </a:solidFill>
                <a:latin typeface="+mn-lt"/>
              </a:rPr>
              <a:t>Proceedings of the IEEE/CVF conference on computer vision and pattern recognition</a:t>
            </a:r>
            <a:r>
              <a:rPr lang="en-US" sz="1000" dirty="0">
                <a:solidFill>
                  <a:srgbClr val="222222"/>
                </a:solidFill>
                <a:latin typeface="+mn-lt"/>
              </a:rPr>
              <a:t> (pp. 6589-6598).</a:t>
            </a:r>
          </a:p>
          <a:p>
            <a:r>
              <a:rPr lang="en-US" sz="1000" dirty="0">
                <a:solidFill>
                  <a:srgbClr val="222222"/>
                </a:solidFill>
                <a:latin typeface="+mn-lt"/>
              </a:rPr>
              <a:t>Rublee, E., </a:t>
            </a:r>
            <a:r>
              <a:rPr lang="en-US" sz="1000" dirty="0" err="1">
                <a:solidFill>
                  <a:srgbClr val="222222"/>
                </a:solidFill>
                <a:latin typeface="+mn-lt"/>
              </a:rPr>
              <a:t>Rabaud</a:t>
            </a:r>
            <a:r>
              <a:rPr lang="en-US" sz="1000" dirty="0">
                <a:solidFill>
                  <a:srgbClr val="222222"/>
                </a:solidFill>
                <a:latin typeface="+mn-lt"/>
              </a:rPr>
              <a:t>, V., </a:t>
            </a:r>
            <a:r>
              <a:rPr lang="en-US" sz="1000" dirty="0" err="1">
                <a:solidFill>
                  <a:srgbClr val="222222"/>
                </a:solidFill>
                <a:latin typeface="+mn-lt"/>
              </a:rPr>
              <a:t>Konolige</a:t>
            </a:r>
            <a:r>
              <a:rPr lang="en-US" sz="1000" dirty="0">
                <a:solidFill>
                  <a:srgbClr val="222222"/>
                </a:solidFill>
                <a:latin typeface="+mn-lt"/>
              </a:rPr>
              <a:t>, K., &amp; </a:t>
            </a:r>
            <a:r>
              <a:rPr lang="en-US" sz="1000" dirty="0" err="1">
                <a:solidFill>
                  <a:srgbClr val="222222"/>
                </a:solidFill>
                <a:latin typeface="+mn-lt"/>
              </a:rPr>
              <a:t>Bradski</a:t>
            </a:r>
            <a:r>
              <a:rPr lang="en-US" sz="1000" dirty="0">
                <a:solidFill>
                  <a:srgbClr val="222222"/>
                </a:solidFill>
                <a:latin typeface="+mn-lt"/>
              </a:rPr>
              <a:t>, G. (2011, November). </a:t>
            </a:r>
            <a:r>
              <a:rPr lang="en-US" sz="1000" dirty="0">
                <a:latin typeface="+mn-lt"/>
              </a:rPr>
              <a:t>ORB</a:t>
            </a:r>
            <a:r>
              <a:rPr lang="en-US" sz="1000" dirty="0">
                <a:solidFill>
                  <a:srgbClr val="222222"/>
                </a:solidFill>
                <a:latin typeface="+mn-lt"/>
              </a:rPr>
              <a:t>: An efficient alternative to SIFT or SURF. In </a:t>
            </a:r>
            <a:r>
              <a:rPr lang="en-US" sz="1000" i="1" dirty="0">
                <a:solidFill>
                  <a:srgbClr val="222222"/>
                </a:solidFill>
                <a:latin typeface="+mn-lt"/>
              </a:rPr>
              <a:t>2011 International conference on computer vision</a:t>
            </a:r>
            <a:r>
              <a:rPr lang="en-US" sz="1000" dirty="0">
                <a:solidFill>
                  <a:srgbClr val="222222"/>
                </a:solidFill>
                <a:latin typeface="+mn-lt"/>
              </a:rPr>
              <a:t> (pp. 2564-2571). </a:t>
            </a:r>
            <a:r>
              <a:rPr lang="en-US" sz="1000" dirty="0" err="1">
                <a:solidFill>
                  <a:srgbClr val="222222"/>
                </a:solidFill>
                <a:latin typeface="+mn-lt"/>
              </a:rPr>
              <a:t>Ieee</a:t>
            </a:r>
            <a:r>
              <a:rPr lang="en-US" sz="1000" dirty="0">
                <a:solidFill>
                  <a:srgbClr val="222222"/>
                </a:solidFill>
                <a:latin typeface="+mn-lt"/>
              </a:rPr>
              <a:t>.</a:t>
            </a:r>
          </a:p>
          <a:p>
            <a:r>
              <a:rPr lang="en-US" sz="1000" dirty="0">
                <a:solidFill>
                  <a:srgbClr val="222222"/>
                </a:solidFill>
                <a:latin typeface="+mn-lt"/>
              </a:rPr>
              <a:t>Thomas, Orrin, et al., (2025). Grading Automatic Image Matches. ASPRS Mid-South Conference 2025, Oak Ridge, TN, USA.</a:t>
            </a:r>
          </a:p>
          <a:p>
            <a:r>
              <a:rPr lang="en-US" sz="1000" dirty="0">
                <a:solidFill>
                  <a:srgbClr val="222222"/>
                </a:solidFill>
                <a:latin typeface="+mn-lt"/>
              </a:rPr>
              <a:t>Maxar, Accuracy of WorldView Products, (2021), Maxar Technologies.</a:t>
            </a:r>
            <a:endParaRPr lang="en-US" sz="1000" dirty="0">
              <a:latin typeface="+mn-lt"/>
            </a:endParaRPr>
          </a:p>
        </p:txBody>
      </p:sp>
    </p:spTree>
    <p:extLst>
      <p:ext uri="{BB962C8B-B14F-4D97-AF65-F5344CB8AC3E}">
        <p14:creationId xmlns:p14="http://schemas.microsoft.com/office/powerpoint/2010/main" val="87610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BBE9-067B-AFFB-4F73-A901985274F5}"/>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id="{296BA2EB-86D1-DFE6-6476-2EBFC22DA7D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3644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DD2F-1984-DA79-4DBD-AE0EDD97A499}"/>
              </a:ext>
            </a:extLst>
          </p:cNvPr>
          <p:cNvSpPr>
            <a:spLocks noGrp="1"/>
          </p:cNvSpPr>
          <p:nvPr>
            <p:ph type="title"/>
          </p:nvPr>
        </p:nvSpPr>
        <p:spPr/>
        <p:txBody>
          <a:bodyPr/>
          <a:lstStyle/>
          <a:p>
            <a:r>
              <a:rPr lang="en-US" dirty="0"/>
              <a:t>World Biomes</a:t>
            </a:r>
            <a:br>
              <a:rPr lang="en-US" dirty="0"/>
            </a:br>
            <a:endParaRPr lang="en-US" dirty="0"/>
          </a:p>
        </p:txBody>
      </p:sp>
      <p:pic>
        <p:nvPicPr>
          <p:cNvPr id="4" name="Content Placeholder 3">
            <a:extLst>
              <a:ext uri="{FF2B5EF4-FFF2-40B4-BE49-F238E27FC236}">
                <a16:creationId xmlns:a16="http://schemas.microsoft.com/office/drawing/2014/main" id="{66D04CD5-B117-641B-ECBE-0355662209A1}"/>
              </a:ext>
            </a:extLst>
          </p:cNvPr>
          <p:cNvPicPr>
            <a:picLocks noGrp="1" noChangeAspect="1"/>
          </p:cNvPicPr>
          <p:nvPr>
            <p:ph idx="1"/>
          </p:nvPr>
        </p:nvPicPr>
        <p:blipFill>
          <a:blip r:embed="rId2"/>
          <a:stretch>
            <a:fillRect/>
          </a:stretch>
        </p:blipFill>
        <p:spPr>
          <a:xfrm>
            <a:off x="455045" y="962108"/>
            <a:ext cx="8612600" cy="4684533"/>
          </a:xfrm>
          <a:prstGeom prst="rect">
            <a:avLst/>
          </a:prstGeom>
        </p:spPr>
      </p:pic>
      <p:sp>
        <p:nvSpPr>
          <p:cNvPr id="5" name="TextBox 4">
            <a:extLst>
              <a:ext uri="{FF2B5EF4-FFF2-40B4-BE49-F238E27FC236}">
                <a16:creationId xmlns:a16="http://schemas.microsoft.com/office/drawing/2014/main" id="{DA8A6781-6379-48F0-167A-B5396F56694A}"/>
              </a:ext>
            </a:extLst>
          </p:cNvPr>
          <p:cNvSpPr txBox="1"/>
          <p:nvPr/>
        </p:nvSpPr>
        <p:spPr>
          <a:xfrm>
            <a:off x="6917961" y="5655279"/>
            <a:ext cx="2149684" cy="279307"/>
          </a:xfrm>
          <a:prstGeom prst="rect">
            <a:avLst/>
          </a:prstGeom>
          <a:noFill/>
        </p:spPr>
        <p:txBody>
          <a:bodyPr wrap="square" rtlCol="0">
            <a:spAutoFit/>
          </a:bodyPr>
          <a:lstStyle/>
          <a:p>
            <a:pPr defTabSz="685800" fontAlgn="base">
              <a:lnSpc>
                <a:spcPct val="90000"/>
              </a:lnSpc>
              <a:spcBef>
                <a:spcPct val="0"/>
              </a:spcBef>
              <a:spcAft>
                <a:spcPct val="0"/>
              </a:spcAft>
              <a:defRPr/>
            </a:pPr>
            <a:r>
              <a:rPr lang="en-US" sz="1350" dirty="0">
                <a:solidFill>
                  <a:prstClr val="black"/>
                </a:solidFill>
                <a:latin typeface="Century Gothic" panose="020F0302020204030204"/>
                <a:cs typeface="Arial" charset="0"/>
              </a:rPr>
              <a:t>(Dinerstein et al., 2017)</a:t>
            </a:r>
          </a:p>
        </p:txBody>
      </p:sp>
    </p:spTree>
    <p:extLst>
      <p:ext uri="{BB962C8B-B14F-4D97-AF65-F5344CB8AC3E}">
        <p14:creationId xmlns:p14="http://schemas.microsoft.com/office/powerpoint/2010/main" val="38069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6F3B-7ECB-530E-DB50-3EF70565D07B}"/>
              </a:ext>
            </a:extLst>
          </p:cNvPr>
          <p:cNvSpPr>
            <a:spLocks noGrp="1"/>
          </p:cNvSpPr>
          <p:nvPr>
            <p:ph type="title"/>
          </p:nvPr>
        </p:nvSpPr>
        <p:spPr/>
        <p:txBody>
          <a:bodyPr/>
          <a:lstStyle/>
          <a:p>
            <a:r>
              <a:rPr lang="en-US" dirty="0"/>
              <a:t>Sites</a:t>
            </a:r>
          </a:p>
        </p:txBody>
      </p:sp>
      <p:pic>
        <p:nvPicPr>
          <p:cNvPr id="5" name="Content Placeholder 4" descr="Map&#10;&#10;Description automatically generated">
            <a:extLst>
              <a:ext uri="{FF2B5EF4-FFF2-40B4-BE49-F238E27FC236}">
                <a16:creationId xmlns:a16="http://schemas.microsoft.com/office/drawing/2014/main" id="{7F5D2863-FCF4-2C15-1C4C-AFC45906E1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5432" y="993913"/>
            <a:ext cx="6939940" cy="4907627"/>
          </a:xfrm>
        </p:spPr>
      </p:pic>
    </p:spTree>
    <p:extLst>
      <p:ext uri="{BB962C8B-B14F-4D97-AF65-F5344CB8AC3E}">
        <p14:creationId xmlns:p14="http://schemas.microsoft.com/office/powerpoint/2010/main" val="1621810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E6D7-DA1A-3606-549F-9470E35206ED}"/>
              </a:ext>
            </a:extLst>
          </p:cNvPr>
          <p:cNvSpPr>
            <a:spLocks noGrp="1"/>
          </p:cNvSpPr>
          <p:nvPr>
            <p:ph type="title"/>
          </p:nvPr>
        </p:nvSpPr>
        <p:spPr/>
        <p:txBody>
          <a:bodyPr/>
          <a:lstStyle/>
          <a:p>
            <a:r>
              <a:rPr lang="en-US" dirty="0"/>
              <a:t>The scope</a:t>
            </a:r>
          </a:p>
        </p:txBody>
      </p:sp>
      <p:sp>
        <p:nvSpPr>
          <p:cNvPr id="3" name="Content Placeholder 2">
            <a:extLst>
              <a:ext uri="{FF2B5EF4-FFF2-40B4-BE49-F238E27FC236}">
                <a16:creationId xmlns:a16="http://schemas.microsoft.com/office/drawing/2014/main" id="{6507947A-C927-CE3E-592C-E16F0F48196A}"/>
              </a:ext>
            </a:extLst>
          </p:cNvPr>
          <p:cNvSpPr>
            <a:spLocks noGrp="1"/>
          </p:cNvSpPr>
          <p:nvPr>
            <p:ph idx="1"/>
          </p:nvPr>
        </p:nvSpPr>
        <p:spPr>
          <a:xfrm>
            <a:off x="439408" y="1033533"/>
            <a:ext cx="8572500" cy="4047778"/>
          </a:xfrm>
        </p:spPr>
        <p:txBody>
          <a:bodyPr/>
          <a:lstStyle/>
          <a:p>
            <a:pPr marL="0" indent="0">
              <a:lnSpc>
                <a:spcPct val="120000"/>
              </a:lnSpc>
              <a:spcBef>
                <a:spcPts val="450"/>
              </a:spcBef>
              <a:spcAft>
                <a:spcPts val="450"/>
              </a:spcAft>
              <a:buNone/>
            </a:pPr>
            <a:r>
              <a:rPr lang="en-US" dirty="0"/>
              <a:t>We want to define a set of automatic tie point algorithms for global processing of satellite images. We aim to test matching algorithms on a variety of imagery contents.</a:t>
            </a:r>
          </a:p>
          <a:p>
            <a:pPr marL="0" indent="0">
              <a:lnSpc>
                <a:spcPct val="120000"/>
              </a:lnSpc>
              <a:spcBef>
                <a:spcPts val="450"/>
              </a:spcBef>
              <a:spcAft>
                <a:spcPts val="450"/>
              </a:spcAft>
              <a:buNone/>
            </a:pPr>
            <a:r>
              <a:rPr lang="en-US" dirty="0"/>
              <a:t>The tests should:</a:t>
            </a:r>
          </a:p>
          <a:p>
            <a:pPr lvl="1">
              <a:spcAft>
                <a:spcPts val="150"/>
              </a:spcAft>
            </a:pPr>
            <a:r>
              <a:rPr lang="en-US" dirty="0"/>
              <a:t>Sample the </a:t>
            </a:r>
            <a:r>
              <a:rPr lang="en-US" b="1" dirty="0"/>
              <a:t>biomes</a:t>
            </a:r>
            <a:r>
              <a:rPr lang="en-US" dirty="0"/>
              <a:t> of Earth’s surface</a:t>
            </a:r>
          </a:p>
          <a:p>
            <a:pPr lvl="1">
              <a:spcAft>
                <a:spcPts val="150"/>
              </a:spcAft>
            </a:pPr>
            <a:r>
              <a:rPr lang="en-US" dirty="0"/>
              <a:t>Extend through </a:t>
            </a:r>
            <a:r>
              <a:rPr lang="en-US" b="1" dirty="0"/>
              <a:t>time</a:t>
            </a:r>
            <a:r>
              <a:rPr lang="en-US" dirty="0"/>
              <a:t> as much as possible</a:t>
            </a:r>
          </a:p>
          <a:p>
            <a:pPr lvl="1">
              <a:spcAft>
                <a:spcPts val="150"/>
              </a:spcAft>
            </a:pPr>
            <a:r>
              <a:rPr lang="en-US" dirty="0"/>
              <a:t>Include </a:t>
            </a:r>
            <a:r>
              <a:rPr lang="en-US" b="1" dirty="0"/>
              <a:t>urban</a:t>
            </a:r>
            <a:r>
              <a:rPr lang="en-US" dirty="0"/>
              <a:t>/</a:t>
            </a:r>
            <a:r>
              <a:rPr lang="en-US" b="1" dirty="0"/>
              <a:t>human settlements types</a:t>
            </a:r>
          </a:p>
          <a:p>
            <a:pPr lvl="1">
              <a:spcAft>
                <a:spcPts val="150"/>
              </a:spcAft>
            </a:pPr>
            <a:r>
              <a:rPr lang="en-US" dirty="0"/>
              <a:t>Have quantifiable performance </a:t>
            </a:r>
            <a:r>
              <a:rPr lang="en-US" b="1" dirty="0"/>
              <a:t>metrics</a:t>
            </a:r>
            <a:r>
              <a:rPr lang="en-US" dirty="0"/>
              <a:t> in the absence of truth data</a:t>
            </a:r>
          </a:p>
          <a:p>
            <a:pPr marL="0" indent="0">
              <a:buNone/>
            </a:pPr>
            <a:endParaRPr lang="en-US" dirty="0"/>
          </a:p>
          <a:p>
            <a:endParaRPr lang="en-US" dirty="0"/>
          </a:p>
        </p:txBody>
      </p:sp>
    </p:spTree>
    <p:extLst>
      <p:ext uri="{BB962C8B-B14F-4D97-AF65-F5344CB8AC3E}">
        <p14:creationId xmlns:p14="http://schemas.microsoft.com/office/powerpoint/2010/main" val="378501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2F14B5-E5BB-17B9-83F8-A8E2379AD0B6}"/>
              </a:ext>
            </a:extLst>
          </p:cNvPr>
          <p:cNvSpPr>
            <a:spLocks noGrp="1"/>
          </p:cNvSpPr>
          <p:nvPr>
            <p:ph type="body" idx="1"/>
          </p:nvPr>
        </p:nvSpPr>
        <p:spPr/>
        <p:txBody>
          <a:bodyPr/>
          <a:lstStyle/>
          <a:p>
            <a:r>
              <a:rPr lang="en-US" dirty="0"/>
              <a:t>Benchmark Dataset</a:t>
            </a:r>
          </a:p>
        </p:txBody>
      </p:sp>
      <p:sp>
        <p:nvSpPr>
          <p:cNvPr id="3" name="Content Placeholder 2">
            <a:extLst>
              <a:ext uri="{FF2B5EF4-FFF2-40B4-BE49-F238E27FC236}">
                <a16:creationId xmlns:a16="http://schemas.microsoft.com/office/drawing/2014/main" id="{DC2AA4C0-19D2-0028-7E25-B4B472AFEED8}"/>
              </a:ext>
            </a:extLst>
          </p:cNvPr>
          <p:cNvSpPr>
            <a:spLocks noGrp="1"/>
          </p:cNvSpPr>
          <p:nvPr>
            <p:ph sz="half" idx="2"/>
          </p:nvPr>
        </p:nvSpPr>
        <p:spPr/>
        <p:txBody>
          <a:bodyPr/>
          <a:lstStyle/>
          <a:p>
            <a:r>
              <a:rPr lang="en-US" dirty="0"/>
              <a:t>Such a dataset doesn’t yet exist</a:t>
            </a:r>
          </a:p>
          <a:p>
            <a:r>
              <a:rPr lang="en-US" dirty="0"/>
              <a:t>No one is going to make such a dataset with actual ground truth feature correspondences</a:t>
            </a:r>
          </a:p>
          <a:p>
            <a:r>
              <a:rPr lang="en-US" dirty="0"/>
              <a:t>To be used in conjunction with </a:t>
            </a:r>
            <a:r>
              <a:rPr lang="en-US" dirty="0" err="1"/>
              <a:t>SMaUG</a:t>
            </a:r>
            <a:r>
              <a:rPr lang="en-US" dirty="0"/>
              <a:t> (Thomas et al., 2025)</a:t>
            </a:r>
          </a:p>
          <a:p>
            <a:r>
              <a:rPr lang="en-US" dirty="0"/>
              <a:t>We intend to publish this as a tool for the community</a:t>
            </a:r>
          </a:p>
        </p:txBody>
      </p:sp>
      <p:sp>
        <p:nvSpPr>
          <p:cNvPr id="4" name="Text Placeholder 3">
            <a:extLst>
              <a:ext uri="{FF2B5EF4-FFF2-40B4-BE49-F238E27FC236}">
                <a16:creationId xmlns:a16="http://schemas.microsoft.com/office/drawing/2014/main" id="{A461450C-F4C1-2A42-E6E6-9EFB0FCFCD28}"/>
              </a:ext>
            </a:extLst>
          </p:cNvPr>
          <p:cNvSpPr>
            <a:spLocks noGrp="1"/>
          </p:cNvSpPr>
          <p:nvPr>
            <p:ph type="body" sz="quarter" idx="3"/>
          </p:nvPr>
        </p:nvSpPr>
        <p:spPr/>
        <p:txBody>
          <a:bodyPr/>
          <a:lstStyle/>
          <a:p>
            <a:r>
              <a:rPr lang="en-US" dirty="0"/>
              <a:t>Algorithm Implementations</a:t>
            </a:r>
          </a:p>
        </p:txBody>
      </p:sp>
      <p:sp>
        <p:nvSpPr>
          <p:cNvPr id="5" name="Content Placeholder 4">
            <a:extLst>
              <a:ext uri="{FF2B5EF4-FFF2-40B4-BE49-F238E27FC236}">
                <a16:creationId xmlns:a16="http://schemas.microsoft.com/office/drawing/2014/main" id="{9DD8A513-F53A-D68B-79EB-77EF79DAF4F8}"/>
              </a:ext>
            </a:extLst>
          </p:cNvPr>
          <p:cNvSpPr>
            <a:spLocks noGrp="1"/>
          </p:cNvSpPr>
          <p:nvPr>
            <p:ph sz="quarter" idx="4"/>
          </p:nvPr>
        </p:nvSpPr>
        <p:spPr/>
        <p:txBody>
          <a:bodyPr/>
          <a:lstStyle/>
          <a:p>
            <a:r>
              <a:rPr lang="en-US" dirty="0"/>
              <a:t>Code repository containing any algorithms added to investigation</a:t>
            </a:r>
          </a:p>
          <a:p>
            <a:r>
              <a:rPr lang="en-US" dirty="0"/>
              <a:t>Easy to add new/additional algorithms</a:t>
            </a:r>
          </a:p>
          <a:p>
            <a:r>
              <a:rPr lang="en-US" dirty="0"/>
              <a:t>Can be run on any other image sets with appropriate sensor model metadata</a:t>
            </a:r>
          </a:p>
          <a:p>
            <a:r>
              <a:rPr lang="en-US"/>
              <a:t>We also intend </a:t>
            </a:r>
            <a:r>
              <a:rPr lang="en-US" dirty="0"/>
              <a:t>to publish this as a tool for the community</a:t>
            </a:r>
          </a:p>
        </p:txBody>
      </p:sp>
      <p:sp>
        <p:nvSpPr>
          <p:cNvPr id="6" name="Text Placeholder 5">
            <a:extLst>
              <a:ext uri="{FF2B5EF4-FFF2-40B4-BE49-F238E27FC236}">
                <a16:creationId xmlns:a16="http://schemas.microsoft.com/office/drawing/2014/main" id="{ACEBAABF-DE46-A3A5-4352-31B5095D17B6}"/>
              </a:ext>
            </a:extLst>
          </p:cNvPr>
          <p:cNvSpPr>
            <a:spLocks noGrp="1"/>
          </p:cNvSpPr>
          <p:nvPr>
            <p:ph type="body" sz="quarter" idx="10"/>
          </p:nvPr>
        </p:nvSpPr>
        <p:spPr/>
        <p:txBody>
          <a:bodyPr/>
          <a:lstStyle/>
          <a:p>
            <a:r>
              <a:rPr lang="en-US" dirty="0"/>
              <a:t>Evaluation of Algorithms</a:t>
            </a:r>
          </a:p>
        </p:txBody>
      </p:sp>
      <p:sp>
        <p:nvSpPr>
          <p:cNvPr id="7" name="Content Placeholder 6">
            <a:extLst>
              <a:ext uri="{FF2B5EF4-FFF2-40B4-BE49-F238E27FC236}">
                <a16:creationId xmlns:a16="http://schemas.microsoft.com/office/drawing/2014/main" id="{AA2E0B01-3879-B7CA-2469-9B2651822DE9}"/>
              </a:ext>
            </a:extLst>
          </p:cNvPr>
          <p:cNvSpPr>
            <a:spLocks noGrp="1"/>
          </p:cNvSpPr>
          <p:nvPr>
            <p:ph sz="quarter" idx="11"/>
          </p:nvPr>
        </p:nvSpPr>
        <p:spPr/>
        <p:txBody>
          <a:bodyPr/>
          <a:lstStyle/>
          <a:p>
            <a:r>
              <a:rPr lang="en-US" dirty="0"/>
              <a:t>Determine best algorithms for global image matching operations</a:t>
            </a:r>
          </a:p>
          <a:p>
            <a:r>
              <a:rPr lang="en-US" dirty="0"/>
              <a:t>Determine best algorithms for domain specific applications</a:t>
            </a:r>
          </a:p>
          <a:p>
            <a:r>
              <a:rPr lang="en-US" dirty="0"/>
              <a:t>Compare new and state of the art algorithms with older algorithms in a consistent and quantitive way </a:t>
            </a:r>
          </a:p>
        </p:txBody>
      </p:sp>
      <p:sp>
        <p:nvSpPr>
          <p:cNvPr id="8" name="Title 7">
            <a:extLst>
              <a:ext uri="{FF2B5EF4-FFF2-40B4-BE49-F238E27FC236}">
                <a16:creationId xmlns:a16="http://schemas.microsoft.com/office/drawing/2014/main" id="{89B18352-F2C8-D1E5-F1A9-0CEEE13FD40D}"/>
              </a:ext>
            </a:extLst>
          </p:cNvPr>
          <p:cNvSpPr>
            <a:spLocks noGrp="1"/>
          </p:cNvSpPr>
          <p:nvPr>
            <p:ph type="title"/>
          </p:nvPr>
        </p:nvSpPr>
        <p:spPr>
          <a:xfrm>
            <a:off x="1351907" y="441072"/>
            <a:ext cx="7749540" cy="318549"/>
          </a:xfrm>
        </p:spPr>
        <p:txBody>
          <a:bodyPr/>
          <a:lstStyle/>
          <a:p>
            <a:r>
              <a:rPr lang="en-US" dirty="0"/>
              <a:t>The Scope</a:t>
            </a:r>
          </a:p>
        </p:txBody>
      </p:sp>
    </p:spTree>
    <p:extLst>
      <p:ext uri="{BB962C8B-B14F-4D97-AF65-F5344CB8AC3E}">
        <p14:creationId xmlns:p14="http://schemas.microsoft.com/office/powerpoint/2010/main" val="364987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4497-8B25-6C77-2EDD-9CA0A3987F7B}"/>
              </a:ext>
            </a:extLst>
          </p:cNvPr>
          <p:cNvSpPr>
            <a:spLocks noGrp="1"/>
          </p:cNvSpPr>
          <p:nvPr>
            <p:ph type="title"/>
          </p:nvPr>
        </p:nvSpPr>
        <p:spPr>
          <a:xfrm>
            <a:off x="416378" y="259641"/>
            <a:ext cx="8572500" cy="734047"/>
          </a:xfrm>
        </p:spPr>
        <p:txBody>
          <a:bodyPr/>
          <a:lstStyle/>
          <a:p>
            <a:r>
              <a:rPr lang="en-US" dirty="0"/>
              <a:t>World Biome Stats – 14 Distinct Biomes (7</a:t>
            </a:r>
            <a:r>
              <a:rPr lang="en-US" b="0" i="0" dirty="0">
                <a:effectLst/>
              </a:rPr>
              <a:t> forest (41.</a:t>
            </a:r>
            <a:r>
              <a:rPr lang="en-US" dirty="0"/>
              <a:t>5%*)</a:t>
            </a:r>
            <a:r>
              <a:rPr lang="en-US" b="0" i="0" dirty="0">
                <a:effectLst/>
              </a:rPr>
              <a:t> and 7 non-forest (</a:t>
            </a:r>
            <a:r>
              <a:rPr lang="en-US" dirty="0"/>
              <a:t>58. 5%*) </a:t>
            </a:r>
            <a:r>
              <a:rPr lang="en-US" b="0" i="0" dirty="0">
                <a:effectLst/>
              </a:rPr>
              <a:t>biomes</a:t>
            </a:r>
            <a:r>
              <a:rPr lang="en-US" b="0" i="0" dirty="0">
                <a:solidFill>
                  <a:srgbClr val="474747"/>
                </a:solidFill>
                <a:effectLst/>
                <a:latin typeface="Roboto" panose="02000000000000000000" pitchFamily="2" charset="0"/>
              </a:rPr>
              <a:t>)</a:t>
            </a:r>
            <a:endParaRPr lang="en-US" dirty="0"/>
          </a:p>
        </p:txBody>
      </p:sp>
      <p:sp>
        <p:nvSpPr>
          <p:cNvPr id="3" name="Content Placeholder 2">
            <a:extLst>
              <a:ext uri="{FF2B5EF4-FFF2-40B4-BE49-F238E27FC236}">
                <a16:creationId xmlns:a16="http://schemas.microsoft.com/office/drawing/2014/main" id="{3A652FD6-4B25-8320-8043-F54A4CF8DE4D}"/>
              </a:ext>
            </a:extLst>
          </p:cNvPr>
          <p:cNvSpPr>
            <a:spLocks noGrp="1"/>
          </p:cNvSpPr>
          <p:nvPr>
            <p:ph idx="1"/>
          </p:nvPr>
        </p:nvSpPr>
        <p:spPr>
          <a:xfrm>
            <a:off x="322325" y="1309545"/>
            <a:ext cx="8666553" cy="3857887"/>
          </a:xfrm>
        </p:spPr>
        <p:txBody>
          <a:bodyPr numCol="2"/>
          <a:lstStyle/>
          <a:p>
            <a:r>
              <a:rPr lang="en-US" sz="1500" dirty="0"/>
              <a:t>Deserts &amp; Xeric Shrublands</a:t>
            </a:r>
          </a:p>
          <a:p>
            <a:r>
              <a:rPr lang="en-US" sz="1500" dirty="0"/>
              <a:t>Tropical &amp; Subtropical Grasslands, Savannas, &amp; Shrublands</a:t>
            </a:r>
          </a:p>
          <a:p>
            <a:r>
              <a:rPr lang="en-US" sz="1500" dirty="0"/>
              <a:t>Flooded Grasslands &amp; Savannas</a:t>
            </a:r>
          </a:p>
          <a:p>
            <a:r>
              <a:rPr lang="en-US" sz="1500" dirty="0"/>
              <a:t>Temperate Grasslands, Savannas, &amp; Shrublands</a:t>
            </a:r>
          </a:p>
          <a:p>
            <a:r>
              <a:rPr lang="en-US" sz="1500" dirty="0"/>
              <a:t>Boreal Forests/Taiga</a:t>
            </a:r>
          </a:p>
          <a:p>
            <a:r>
              <a:rPr lang="en-US" sz="1500" dirty="0"/>
              <a:t>Temporal Broadleaf &amp; Mixed Forests</a:t>
            </a:r>
          </a:p>
          <a:p>
            <a:r>
              <a:rPr lang="en-US" sz="1500" dirty="0"/>
              <a:t>Mangroves</a:t>
            </a:r>
          </a:p>
          <a:p>
            <a:r>
              <a:rPr lang="en-US" sz="1500" dirty="0"/>
              <a:t>Tropical &amp; Subtropical Dry Broadleaf Forests</a:t>
            </a:r>
          </a:p>
          <a:p>
            <a:r>
              <a:rPr lang="en-US" sz="1500" dirty="0"/>
              <a:t>Temperate Conifer Forests</a:t>
            </a:r>
          </a:p>
          <a:p>
            <a:r>
              <a:rPr lang="en-US" sz="1500" dirty="0"/>
              <a:t>Tropical &amp; Subtropical Moist Broadleaf Forests</a:t>
            </a:r>
          </a:p>
          <a:p>
            <a:r>
              <a:rPr lang="en-US" sz="1500" dirty="0"/>
              <a:t>Montane Grasslands &amp; Shrublands</a:t>
            </a:r>
          </a:p>
          <a:p>
            <a:r>
              <a:rPr lang="en-US" sz="1500" dirty="0"/>
              <a:t>Tropical &amp; Subtropical Coniferous Forests</a:t>
            </a:r>
          </a:p>
          <a:p>
            <a:r>
              <a:rPr lang="en-US" sz="1500" dirty="0"/>
              <a:t>Tundra</a:t>
            </a:r>
          </a:p>
          <a:p>
            <a:r>
              <a:rPr lang="en-US" sz="1500" dirty="0"/>
              <a:t>Mediterranean Forests, Woodlands, &amp; Scrub</a:t>
            </a:r>
          </a:p>
          <a:p>
            <a:pPr marL="0" indent="0">
              <a:buNone/>
            </a:pPr>
            <a:endParaRPr lang="en-US" sz="1500" dirty="0"/>
          </a:p>
          <a:p>
            <a:endParaRPr lang="en-US" sz="1500" dirty="0"/>
          </a:p>
          <a:p>
            <a:r>
              <a:rPr lang="en-US" sz="1800" dirty="0"/>
              <a:t>Independent Region that is not a biome</a:t>
            </a:r>
          </a:p>
          <a:p>
            <a:pPr lvl="1"/>
            <a:r>
              <a:rPr lang="en-US" sz="1200" dirty="0"/>
              <a:t>Rock and Ice</a:t>
            </a:r>
          </a:p>
        </p:txBody>
      </p:sp>
      <p:sp>
        <p:nvSpPr>
          <p:cNvPr id="4" name="TextBox 3">
            <a:extLst>
              <a:ext uri="{FF2B5EF4-FFF2-40B4-BE49-F238E27FC236}">
                <a16:creationId xmlns:a16="http://schemas.microsoft.com/office/drawing/2014/main" id="{F217510E-4E5A-FEB0-D20E-CDB8C1B01BB8}"/>
              </a:ext>
            </a:extLst>
          </p:cNvPr>
          <p:cNvSpPr txBox="1"/>
          <p:nvPr/>
        </p:nvSpPr>
        <p:spPr>
          <a:xfrm>
            <a:off x="6323482" y="5329511"/>
            <a:ext cx="2665397" cy="279307"/>
          </a:xfrm>
          <a:prstGeom prst="rect">
            <a:avLst/>
          </a:prstGeom>
          <a:noFill/>
        </p:spPr>
        <p:txBody>
          <a:bodyPr wrap="square" rtlCol="0">
            <a:spAutoFit/>
          </a:bodyPr>
          <a:lstStyle/>
          <a:p>
            <a:pPr defTabSz="685800" fontAlgn="base">
              <a:lnSpc>
                <a:spcPct val="90000"/>
              </a:lnSpc>
              <a:spcBef>
                <a:spcPct val="0"/>
              </a:spcBef>
              <a:spcAft>
                <a:spcPct val="0"/>
              </a:spcAft>
              <a:defRPr/>
            </a:pPr>
            <a:r>
              <a:rPr lang="en-US" sz="1350" dirty="0">
                <a:solidFill>
                  <a:prstClr val="black"/>
                </a:solidFill>
                <a:latin typeface="Century Gothic" panose="020F0302020204030204"/>
                <a:cs typeface="Arial" charset="0"/>
              </a:rPr>
              <a:t>(Dinerstein, et al., 2017)</a:t>
            </a:r>
          </a:p>
        </p:txBody>
      </p:sp>
      <p:sp>
        <p:nvSpPr>
          <p:cNvPr id="5" name="TextBox 4">
            <a:extLst>
              <a:ext uri="{FF2B5EF4-FFF2-40B4-BE49-F238E27FC236}">
                <a16:creationId xmlns:a16="http://schemas.microsoft.com/office/drawing/2014/main" id="{6BE7C6FD-4B9F-CFC9-C950-D0E36360D8C0}"/>
              </a:ext>
            </a:extLst>
          </p:cNvPr>
          <p:cNvSpPr txBox="1"/>
          <p:nvPr/>
        </p:nvSpPr>
        <p:spPr>
          <a:xfrm>
            <a:off x="1667313" y="5483290"/>
            <a:ext cx="3781337" cy="279307"/>
          </a:xfrm>
          <a:prstGeom prst="rect">
            <a:avLst/>
          </a:prstGeom>
          <a:noFill/>
        </p:spPr>
        <p:txBody>
          <a:bodyPr wrap="square" rtlCol="0">
            <a:spAutoFit/>
          </a:bodyPr>
          <a:lstStyle/>
          <a:p>
            <a:pPr algn="l">
              <a:lnSpc>
                <a:spcPct val="90000"/>
              </a:lnSpc>
            </a:pPr>
            <a:r>
              <a:rPr lang="en-US" sz="1350" dirty="0"/>
              <a:t>* Percentage of Earth’s terrestrial area</a:t>
            </a:r>
          </a:p>
        </p:txBody>
      </p:sp>
    </p:spTree>
    <p:extLst>
      <p:ext uri="{BB962C8B-B14F-4D97-AF65-F5344CB8AC3E}">
        <p14:creationId xmlns:p14="http://schemas.microsoft.com/office/powerpoint/2010/main" val="120412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A8E7-2F84-6609-FB42-A7FC5D8404DB}"/>
              </a:ext>
            </a:extLst>
          </p:cNvPr>
          <p:cNvSpPr>
            <a:spLocks noGrp="1"/>
          </p:cNvSpPr>
          <p:nvPr>
            <p:ph type="title"/>
          </p:nvPr>
        </p:nvSpPr>
        <p:spPr/>
        <p:txBody>
          <a:bodyPr/>
          <a:lstStyle/>
          <a:p>
            <a:r>
              <a:rPr lang="en-US" dirty="0"/>
              <a:t>World Biome Sampling</a:t>
            </a:r>
          </a:p>
        </p:txBody>
      </p:sp>
      <p:sp>
        <p:nvSpPr>
          <p:cNvPr id="3" name="Content Placeholder 2">
            <a:extLst>
              <a:ext uri="{FF2B5EF4-FFF2-40B4-BE49-F238E27FC236}">
                <a16:creationId xmlns:a16="http://schemas.microsoft.com/office/drawing/2014/main" id="{3024409B-10A8-0AD7-6633-D17C5A8588E2}"/>
              </a:ext>
            </a:extLst>
          </p:cNvPr>
          <p:cNvSpPr>
            <a:spLocks noGrp="1"/>
          </p:cNvSpPr>
          <p:nvPr>
            <p:ph idx="1"/>
          </p:nvPr>
        </p:nvSpPr>
        <p:spPr>
          <a:xfrm>
            <a:off x="322325" y="1525267"/>
            <a:ext cx="8572500" cy="3035834"/>
          </a:xfrm>
        </p:spPr>
        <p:txBody>
          <a:bodyPr/>
          <a:lstStyle/>
          <a:p>
            <a:r>
              <a:rPr lang="en-US" dirty="0"/>
              <a:t>~70 distinct sites/locales to target for imagery collections</a:t>
            </a:r>
          </a:p>
          <a:p>
            <a:r>
              <a:rPr lang="en-US" dirty="0"/>
              <a:t>We want to identify and add in sites over different types of human settlements as well.</a:t>
            </a:r>
          </a:p>
          <a:p>
            <a:r>
              <a:rPr lang="en-US" dirty="0"/>
              <a:t>Plan to use Maxar imagery: WV01, WV02, WV03, GE01 at full resolution</a:t>
            </a:r>
          </a:p>
          <a:p>
            <a:r>
              <a:rPr lang="en-US" dirty="0"/>
              <a:t>Plan to collect imagery over a range of dates from these sites: ranging from 2008 to current</a:t>
            </a:r>
          </a:p>
          <a:p>
            <a:r>
              <a:rPr lang="en-US" dirty="0"/>
              <a:t>Starting with image pairs with a large temporal difference</a:t>
            </a:r>
          </a:p>
        </p:txBody>
      </p:sp>
      <p:sp>
        <p:nvSpPr>
          <p:cNvPr id="4" name="TextBox 3">
            <a:extLst>
              <a:ext uri="{FF2B5EF4-FFF2-40B4-BE49-F238E27FC236}">
                <a16:creationId xmlns:a16="http://schemas.microsoft.com/office/drawing/2014/main" id="{1098C33F-C1A0-D2B2-6B85-B71763D27CD4}"/>
              </a:ext>
            </a:extLst>
          </p:cNvPr>
          <p:cNvSpPr txBox="1"/>
          <p:nvPr/>
        </p:nvSpPr>
        <p:spPr>
          <a:xfrm>
            <a:off x="603661" y="5706445"/>
            <a:ext cx="1183697" cy="300082"/>
          </a:xfrm>
          <a:prstGeom prst="rect">
            <a:avLst/>
          </a:prstGeom>
          <a:noFill/>
          <a:ln>
            <a:solidFill>
              <a:schemeClr val="tx1"/>
            </a:solidFill>
          </a:ln>
        </p:spPr>
        <p:txBody>
          <a:bodyPr wrap="square" rtlCol="0">
            <a:spAutoFit/>
          </a:bodyPr>
          <a:lstStyle/>
          <a:p>
            <a:pPr defTabSz="685800" fontAlgn="base">
              <a:lnSpc>
                <a:spcPct val="90000"/>
              </a:lnSpc>
              <a:spcBef>
                <a:spcPct val="0"/>
              </a:spcBef>
              <a:spcAft>
                <a:spcPct val="0"/>
              </a:spcAft>
              <a:defRPr/>
            </a:pPr>
            <a:r>
              <a:rPr lang="en-US" sz="750" dirty="0">
                <a:solidFill>
                  <a:prstClr val="black"/>
                </a:solidFill>
                <a:latin typeface="Century Gothic" panose="020F0302020204030204"/>
                <a:cs typeface="Arial" charset="0"/>
              </a:rPr>
              <a:t>WV: WorldView</a:t>
            </a:r>
          </a:p>
          <a:p>
            <a:pPr defTabSz="685800" fontAlgn="base">
              <a:lnSpc>
                <a:spcPct val="90000"/>
              </a:lnSpc>
              <a:spcBef>
                <a:spcPct val="0"/>
              </a:spcBef>
              <a:spcAft>
                <a:spcPct val="0"/>
              </a:spcAft>
              <a:defRPr/>
            </a:pPr>
            <a:r>
              <a:rPr lang="en-US" sz="750" dirty="0">
                <a:solidFill>
                  <a:prstClr val="black"/>
                </a:solidFill>
                <a:latin typeface="Century Gothic" panose="020F0302020204030204"/>
                <a:cs typeface="Arial" charset="0"/>
              </a:rPr>
              <a:t>GE: GeoEye</a:t>
            </a:r>
          </a:p>
        </p:txBody>
      </p:sp>
    </p:spTree>
    <p:extLst>
      <p:ext uri="{BB962C8B-B14F-4D97-AF65-F5344CB8AC3E}">
        <p14:creationId xmlns:p14="http://schemas.microsoft.com/office/powerpoint/2010/main" val="50848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9D80-B723-6CC8-DBEC-2549882A9914}"/>
              </a:ext>
            </a:extLst>
          </p:cNvPr>
          <p:cNvSpPr>
            <a:spLocks noGrp="1"/>
          </p:cNvSpPr>
          <p:nvPr>
            <p:ph type="title"/>
          </p:nvPr>
        </p:nvSpPr>
        <p:spPr/>
        <p:txBody>
          <a:bodyPr/>
          <a:lstStyle/>
          <a:p>
            <a:r>
              <a:rPr lang="en-US" dirty="0"/>
              <a:t>Sites</a:t>
            </a:r>
          </a:p>
        </p:txBody>
      </p:sp>
      <p:pic>
        <p:nvPicPr>
          <p:cNvPr id="4" name="Content Placeholder 3">
            <a:extLst>
              <a:ext uri="{FF2B5EF4-FFF2-40B4-BE49-F238E27FC236}">
                <a16:creationId xmlns:a16="http://schemas.microsoft.com/office/drawing/2014/main" id="{F2A5FF12-EA84-2FD3-A825-766AE87DFC92}"/>
              </a:ext>
            </a:extLst>
          </p:cNvPr>
          <p:cNvPicPr>
            <a:picLocks noGrp="1" noChangeAspect="1"/>
          </p:cNvPicPr>
          <p:nvPr>
            <p:ph idx="1"/>
          </p:nvPr>
        </p:nvPicPr>
        <p:blipFill>
          <a:blip r:embed="rId2"/>
          <a:stretch>
            <a:fillRect/>
          </a:stretch>
        </p:blipFill>
        <p:spPr>
          <a:xfrm>
            <a:off x="489897" y="813816"/>
            <a:ext cx="8164205" cy="5351228"/>
          </a:xfrm>
          <a:prstGeom prst="rect">
            <a:avLst/>
          </a:prstGeom>
        </p:spPr>
      </p:pic>
      <p:sp>
        <p:nvSpPr>
          <p:cNvPr id="3" name="TextBox 2">
            <a:extLst>
              <a:ext uri="{FF2B5EF4-FFF2-40B4-BE49-F238E27FC236}">
                <a16:creationId xmlns:a16="http://schemas.microsoft.com/office/drawing/2014/main" id="{4E615E2E-C63D-7786-094B-FF7E51F9BCEC}"/>
              </a:ext>
            </a:extLst>
          </p:cNvPr>
          <p:cNvSpPr txBox="1"/>
          <p:nvPr/>
        </p:nvSpPr>
        <p:spPr>
          <a:xfrm>
            <a:off x="6350402" y="5025140"/>
            <a:ext cx="1726326" cy="383182"/>
          </a:xfrm>
          <a:prstGeom prst="rect">
            <a:avLst/>
          </a:prstGeom>
          <a:solidFill>
            <a:schemeClr val="bg1"/>
          </a:solidFill>
        </p:spPr>
        <p:txBody>
          <a:bodyPr wrap="square" rtlCol="0">
            <a:spAutoFit/>
          </a:bodyPr>
          <a:lstStyle/>
          <a:p>
            <a:pPr>
              <a:lnSpc>
                <a:spcPct val="90000"/>
              </a:lnSpc>
            </a:pPr>
            <a:r>
              <a:rPr kumimoji="0" lang="en-US" sz="105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a:t>
            </a:r>
            <a:r>
              <a:rPr lang="en-US" sz="1050" dirty="0">
                <a:solidFill>
                  <a:prstClr val="black"/>
                </a:solidFill>
                <a:latin typeface="Century Gothic" panose="020F0302020204030204"/>
                <a:cs typeface="Arial" charset="0"/>
              </a:rPr>
              <a:t>Dinerstein, et al.,</a:t>
            </a:r>
            <a:r>
              <a:rPr kumimoji="0" lang="en-US" sz="105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 2017)</a:t>
            </a:r>
          </a:p>
          <a:p>
            <a:pPr algn="l">
              <a:lnSpc>
                <a:spcPct val="90000"/>
              </a:lnSpc>
            </a:pPr>
            <a:endParaRPr lang="en-US" sz="1050" dirty="0">
              <a:latin typeface="+mn-lt"/>
            </a:endParaRPr>
          </a:p>
        </p:txBody>
      </p:sp>
    </p:spTree>
    <p:extLst>
      <p:ext uri="{BB962C8B-B14F-4D97-AF65-F5344CB8AC3E}">
        <p14:creationId xmlns:p14="http://schemas.microsoft.com/office/powerpoint/2010/main" val="1615115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F32042-4C5C-5B64-94AE-5B52B6546A55}"/>
              </a:ext>
            </a:extLst>
          </p:cNvPr>
          <p:cNvPicPr>
            <a:picLocks noGrp="1" noChangeAspect="1"/>
          </p:cNvPicPr>
          <p:nvPr>
            <p:ph idx="1"/>
          </p:nvPr>
        </p:nvPicPr>
        <p:blipFill>
          <a:blip r:embed="rId2"/>
          <a:stretch>
            <a:fillRect/>
          </a:stretch>
        </p:blipFill>
        <p:spPr>
          <a:xfrm>
            <a:off x="743032" y="359724"/>
            <a:ext cx="7480372" cy="5734106"/>
          </a:xfrm>
          <a:prstGeom prst="rect">
            <a:avLst/>
          </a:prstGeom>
        </p:spPr>
      </p:pic>
      <p:sp>
        <p:nvSpPr>
          <p:cNvPr id="3" name="TextBox 2">
            <a:extLst>
              <a:ext uri="{FF2B5EF4-FFF2-40B4-BE49-F238E27FC236}">
                <a16:creationId xmlns:a16="http://schemas.microsoft.com/office/drawing/2014/main" id="{DA717D55-03AF-71A1-1D3B-E4DA09141205}"/>
              </a:ext>
            </a:extLst>
          </p:cNvPr>
          <p:cNvSpPr txBox="1"/>
          <p:nvPr/>
        </p:nvSpPr>
        <p:spPr>
          <a:xfrm>
            <a:off x="6400322" y="5639738"/>
            <a:ext cx="1726326" cy="383182"/>
          </a:xfrm>
          <a:prstGeom prst="rect">
            <a:avLst/>
          </a:prstGeom>
          <a:solidFill>
            <a:schemeClr val="bg1"/>
          </a:solidFill>
        </p:spPr>
        <p:txBody>
          <a:bodyPr wrap="square" rtlCol="0">
            <a:spAutoFit/>
          </a:bodyPr>
          <a:lstStyle/>
          <a:p>
            <a:pPr>
              <a:lnSpc>
                <a:spcPct val="90000"/>
              </a:lnSpc>
            </a:pPr>
            <a:r>
              <a:rPr kumimoji="0" lang="en-US" sz="105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a:t>
            </a:r>
            <a:r>
              <a:rPr lang="en-US" sz="1050" dirty="0">
                <a:solidFill>
                  <a:prstClr val="black"/>
                </a:solidFill>
                <a:latin typeface="Century Gothic" panose="020F0302020204030204"/>
                <a:cs typeface="Arial" charset="0"/>
              </a:rPr>
              <a:t>Dinerstein, et al.,</a:t>
            </a:r>
            <a:r>
              <a:rPr kumimoji="0" lang="en-US" sz="1050" b="0" i="0" u="none" strike="noStrike" kern="1200" cap="none" spc="0" normalizeH="0" baseline="0" noProof="0" dirty="0">
                <a:ln>
                  <a:noFill/>
                </a:ln>
                <a:solidFill>
                  <a:prstClr val="black"/>
                </a:solidFill>
                <a:effectLst/>
                <a:uLnTx/>
                <a:uFillTx/>
                <a:latin typeface="Century Gothic" panose="020F0302020204030204"/>
                <a:ea typeface="+mn-ea"/>
                <a:cs typeface="Arial" charset="0"/>
              </a:rPr>
              <a:t> 2017)</a:t>
            </a:r>
          </a:p>
          <a:p>
            <a:pPr algn="l">
              <a:lnSpc>
                <a:spcPct val="90000"/>
              </a:lnSpc>
            </a:pPr>
            <a:endParaRPr lang="en-US" sz="1050" dirty="0">
              <a:latin typeface="+mn-lt"/>
            </a:endParaRPr>
          </a:p>
        </p:txBody>
      </p:sp>
      <p:sp>
        <p:nvSpPr>
          <p:cNvPr id="2" name="Title 1">
            <a:extLst>
              <a:ext uri="{FF2B5EF4-FFF2-40B4-BE49-F238E27FC236}">
                <a16:creationId xmlns:a16="http://schemas.microsoft.com/office/drawing/2014/main" id="{50789867-B7C8-74A4-5C50-05FC097C869A}"/>
              </a:ext>
            </a:extLst>
          </p:cNvPr>
          <p:cNvSpPr>
            <a:spLocks noGrp="1"/>
          </p:cNvSpPr>
          <p:nvPr>
            <p:ph type="title"/>
          </p:nvPr>
        </p:nvSpPr>
        <p:spPr/>
        <p:txBody>
          <a:bodyPr/>
          <a:lstStyle/>
          <a:p>
            <a:r>
              <a:rPr lang="en-US" dirty="0"/>
              <a:t>Sites (at present)</a:t>
            </a:r>
          </a:p>
        </p:txBody>
      </p:sp>
    </p:spTree>
    <p:extLst>
      <p:ext uri="{BB962C8B-B14F-4D97-AF65-F5344CB8AC3E}">
        <p14:creationId xmlns:p14="http://schemas.microsoft.com/office/powerpoint/2010/main" val="83413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63B4-F4D4-0C82-752D-7FBDC7E9E813}"/>
              </a:ext>
            </a:extLst>
          </p:cNvPr>
          <p:cNvSpPr>
            <a:spLocks noGrp="1"/>
          </p:cNvSpPr>
          <p:nvPr>
            <p:ph type="title"/>
          </p:nvPr>
        </p:nvSpPr>
        <p:spPr/>
        <p:txBody>
          <a:bodyPr/>
          <a:lstStyle/>
          <a:p>
            <a:r>
              <a:rPr lang="en-US" dirty="0"/>
              <a:t>Site 1 Biomes</a:t>
            </a:r>
          </a:p>
        </p:txBody>
      </p:sp>
      <p:pic>
        <p:nvPicPr>
          <p:cNvPr id="4" name="Content Placeholder 3">
            <a:extLst>
              <a:ext uri="{FF2B5EF4-FFF2-40B4-BE49-F238E27FC236}">
                <a16:creationId xmlns:a16="http://schemas.microsoft.com/office/drawing/2014/main" id="{C900FE87-0BCA-EB5E-F8A5-11D379AEAC49}"/>
              </a:ext>
            </a:extLst>
          </p:cNvPr>
          <p:cNvPicPr>
            <a:picLocks noGrp="1" noChangeAspect="1"/>
          </p:cNvPicPr>
          <p:nvPr>
            <p:ph idx="1"/>
          </p:nvPr>
        </p:nvPicPr>
        <p:blipFill>
          <a:blip r:embed="rId2"/>
          <a:stretch>
            <a:fillRect/>
          </a:stretch>
        </p:blipFill>
        <p:spPr>
          <a:xfrm>
            <a:off x="2338466" y="544068"/>
            <a:ext cx="4242216" cy="6102168"/>
          </a:xfrm>
          <a:prstGeom prst="rect">
            <a:avLst/>
          </a:prstGeom>
        </p:spPr>
      </p:pic>
      <p:sp>
        <p:nvSpPr>
          <p:cNvPr id="5" name="TextBox 4">
            <a:extLst>
              <a:ext uri="{FF2B5EF4-FFF2-40B4-BE49-F238E27FC236}">
                <a16:creationId xmlns:a16="http://schemas.microsoft.com/office/drawing/2014/main" id="{1E8DBF14-6E49-F4B2-9AA5-1F788E451840}"/>
              </a:ext>
            </a:extLst>
          </p:cNvPr>
          <p:cNvSpPr txBox="1"/>
          <p:nvPr/>
        </p:nvSpPr>
        <p:spPr>
          <a:xfrm>
            <a:off x="5291786" y="6322059"/>
            <a:ext cx="1931276" cy="341632"/>
          </a:xfrm>
          <a:prstGeom prst="rect">
            <a:avLst/>
          </a:prstGeom>
          <a:noFill/>
        </p:spPr>
        <p:txBody>
          <a:bodyPr wrap="square" rtlCol="0">
            <a:spAutoFit/>
          </a:bodyPr>
          <a:lstStyle/>
          <a:p>
            <a:pPr algn="l">
              <a:lnSpc>
                <a:spcPct val="90000"/>
              </a:lnSpc>
            </a:pPr>
            <a:r>
              <a:rPr lang="en-US" dirty="0">
                <a:latin typeface="+mn-lt"/>
              </a:rPr>
              <a:t>(©2024 Maxar )</a:t>
            </a:r>
          </a:p>
        </p:txBody>
      </p:sp>
    </p:spTree>
    <p:extLst>
      <p:ext uri="{BB962C8B-B14F-4D97-AF65-F5344CB8AC3E}">
        <p14:creationId xmlns:p14="http://schemas.microsoft.com/office/powerpoint/2010/main" val="225717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76AC-E3E9-1CF4-DEDF-1B2E816DA9A5}"/>
              </a:ext>
            </a:extLst>
          </p:cNvPr>
          <p:cNvSpPr>
            <a:spLocks noGrp="1"/>
          </p:cNvSpPr>
          <p:nvPr>
            <p:ph type="title"/>
          </p:nvPr>
        </p:nvSpPr>
        <p:spPr/>
        <p:txBody>
          <a:bodyPr/>
          <a:lstStyle/>
          <a:p>
            <a:r>
              <a:rPr lang="en-US" dirty="0"/>
              <a:t>Algorithms (a mix of useful pillars and state of the art)</a:t>
            </a:r>
          </a:p>
        </p:txBody>
      </p:sp>
      <p:sp>
        <p:nvSpPr>
          <p:cNvPr id="3" name="Content Placeholder 2">
            <a:extLst>
              <a:ext uri="{FF2B5EF4-FFF2-40B4-BE49-F238E27FC236}">
                <a16:creationId xmlns:a16="http://schemas.microsoft.com/office/drawing/2014/main" id="{895106A2-3780-E220-335B-E0A9A7B521A4}"/>
              </a:ext>
            </a:extLst>
          </p:cNvPr>
          <p:cNvSpPr>
            <a:spLocks noGrp="1"/>
          </p:cNvSpPr>
          <p:nvPr>
            <p:ph idx="1"/>
          </p:nvPr>
        </p:nvSpPr>
        <p:spPr>
          <a:xfrm>
            <a:off x="398176" y="1087690"/>
            <a:ext cx="8572500" cy="3035834"/>
          </a:xfrm>
        </p:spPr>
        <p:txBody>
          <a:bodyPr/>
          <a:lstStyle/>
          <a:p>
            <a:r>
              <a:rPr lang="en-US" dirty="0"/>
              <a:t>Sparse Matching:</a:t>
            </a:r>
          </a:p>
          <a:p>
            <a:pPr lvl="1"/>
            <a:r>
              <a:rPr lang="en-US" dirty="0"/>
              <a:t>Traditional:</a:t>
            </a:r>
          </a:p>
          <a:p>
            <a:pPr lvl="2"/>
            <a:r>
              <a:rPr lang="en-US" dirty="0"/>
              <a:t>SIFT (Lowe, 1999)</a:t>
            </a:r>
          </a:p>
          <a:p>
            <a:pPr lvl="2"/>
            <a:r>
              <a:rPr lang="en-US" dirty="0"/>
              <a:t>ORB (Rublee et al., 2011)</a:t>
            </a:r>
          </a:p>
          <a:p>
            <a:pPr lvl="2"/>
            <a:r>
              <a:rPr lang="en-US" dirty="0"/>
              <a:t>SURF (Bay et al., 2006) </a:t>
            </a:r>
          </a:p>
          <a:p>
            <a:pPr lvl="1"/>
            <a:r>
              <a:rPr lang="en-US" dirty="0"/>
              <a:t>Deep-learning:</a:t>
            </a:r>
          </a:p>
          <a:p>
            <a:pPr lvl="2"/>
            <a:r>
              <a:rPr lang="en-US" dirty="0"/>
              <a:t>D2-Net (</a:t>
            </a:r>
            <a:r>
              <a:rPr lang="en-US" dirty="0" err="1"/>
              <a:t>Dusmanu</a:t>
            </a:r>
            <a:r>
              <a:rPr lang="en-US" dirty="0"/>
              <a:t> et al., 2019)</a:t>
            </a:r>
          </a:p>
          <a:p>
            <a:pPr lvl="2"/>
            <a:r>
              <a:rPr lang="en-US" dirty="0" err="1"/>
              <a:t>SuperGlue</a:t>
            </a:r>
            <a:r>
              <a:rPr lang="en-US" dirty="0"/>
              <a:t> (</a:t>
            </a:r>
            <a:r>
              <a:rPr lang="en-US" dirty="0" err="1"/>
              <a:t>Sarlin</a:t>
            </a:r>
            <a:r>
              <a:rPr lang="en-US" dirty="0"/>
              <a:t> et al., 2020)</a:t>
            </a:r>
          </a:p>
          <a:p>
            <a:pPr lvl="2"/>
            <a:r>
              <a:rPr lang="en-US" dirty="0"/>
              <a:t>R2D2 (</a:t>
            </a:r>
            <a:r>
              <a:rPr lang="en-US" dirty="0" err="1"/>
              <a:t>Revaud</a:t>
            </a:r>
            <a:r>
              <a:rPr lang="en-US" dirty="0"/>
              <a:t> et al., 2019)</a:t>
            </a:r>
          </a:p>
          <a:p>
            <a:pPr lvl="2"/>
            <a:r>
              <a:rPr lang="en-US" dirty="0" err="1"/>
              <a:t>ALSFeat</a:t>
            </a:r>
            <a:r>
              <a:rPr lang="en-US" dirty="0"/>
              <a:t> (Luo et al., 2020)</a:t>
            </a:r>
          </a:p>
          <a:p>
            <a:r>
              <a:rPr lang="en-US" dirty="0"/>
              <a:t>Dense Matching</a:t>
            </a:r>
          </a:p>
          <a:p>
            <a:pPr lvl="2"/>
            <a:r>
              <a:rPr lang="en-US" dirty="0"/>
              <a:t>Dense Kernelized Feature Matching (DKM) (</a:t>
            </a:r>
            <a:r>
              <a:rPr lang="en-US" dirty="0" err="1"/>
              <a:t>Edstedt</a:t>
            </a:r>
            <a:r>
              <a:rPr lang="en-US" dirty="0"/>
              <a:t> et al., 2023)</a:t>
            </a:r>
          </a:p>
        </p:txBody>
      </p:sp>
    </p:spTree>
    <p:extLst>
      <p:ext uri="{BB962C8B-B14F-4D97-AF65-F5344CB8AC3E}">
        <p14:creationId xmlns:p14="http://schemas.microsoft.com/office/powerpoint/2010/main" val="2499366070"/>
      </p:ext>
    </p:extLst>
  </p:cSld>
  <p:clrMapOvr>
    <a:masterClrMapping/>
  </p:clrMapOvr>
</p:sld>
</file>

<file path=ppt/theme/theme1.xml><?xml version="1.0" encoding="utf-8"?>
<a:theme xmlns:a="http://schemas.openxmlformats.org/drawingml/2006/main" name="ORNL Presentation">
  <a:themeElements>
    <a:clrScheme name="ORNL-OCT2024">
      <a:dk1>
        <a:srgbClr val="00454D"/>
      </a:dk1>
      <a:lt1>
        <a:srgbClr val="FFFFFF"/>
      </a:lt1>
      <a:dk2>
        <a:srgbClr val="00662C"/>
      </a:dk2>
      <a:lt2>
        <a:srgbClr val="DBDCDB"/>
      </a:lt2>
      <a:accent1>
        <a:srgbClr val="373A36"/>
      </a:accent1>
      <a:accent2>
        <a:srgbClr val="005776"/>
      </a:accent2>
      <a:accent3>
        <a:srgbClr val="006BA6"/>
      </a:accent3>
      <a:accent4>
        <a:srgbClr val="7DBA00"/>
      </a:accent4>
      <a:accent5>
        <a:srgbClr val="00BDB5"/>
      </a:accent5>
      <a:accent6>
        <a:srgbClr val="00B38F"/>
      </a:accent6>
      <a:hlink>
        <a:srgbClr val="00444D"/>
      </a:hlink>
      <a:folHlink>
        <a:srgbClr val="00662C"/>
      </a:folHlink>
    </a:clrScheme>
    <a:fontScheme name="ORNL">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NL">
      <a:srgbClr val="00662C"/>
    </a:custClr>
    <a:custClr name="ORNL">
      <a:srgbClr val="00454D"/>
    </a:custClr>
    <a:custClr name="ORNL">
      <a:srgbClr val="DBDCD8"/>
    </a:custClr>
    <a:custClr name="ORNL">
      <a:srgbClr val="373A36"/>
    </a:custClr>
    <a:custClr name="ORNL">
      <a:srgbClr val="FFFFFF"/>
    </a:custClr>
    <a:custClr name="ORNL">
      <a:srgbClr val="005776"/>
    </a:custClr>
    <a:custClr name="ORNL">
      <a:srgbClr val="006BA6"/>
    </a:custClr>
    <a:custClr name="ORNL">
      <a:srgbClr val="7DBA00"/>
    </a:custClr>
    <a:custClr name="ORNL">
      <a:srgbClr val="00BDB5"/>
    </a:custClr>
    <a:custClr name="ORNL">
      <a:srgbClr val="00B38F"/>
    </a:custClr>
    <a:custClr name="ORNL">
      <a:srgbClr val="00492E"/>
    </a:custClr>
    <a:custClr name="ORNL">
      <a:srgbClr val="00572E"/>
    </a:custClr>
    <a:custClr name="ORNL">
      <a:srgbClr val="28A351"/>
    </a:custClr>
    <a:custClr name="ORNL">
      <a:srgbClr val="53D170"/>
    </a:custClr>
    <a:custClr name="ORNL">
      <a:srgbClr val="8FEF9C"/>
    </a:custClr>
    <a:custClr name="ORNL">
      <a:srgbClr val="002837"/>
    </a:custClr>
    <a:custClr name="ORNL">
      <a:srgbClr val="003542"/>
    </a:custClr>
    <a:custClr name="ORNL">
      <a:srgbClr val="259194"/>
    </a:custClr>
    <a:custClr name="ORNL">
      <a:srgbClr val="50C9C2"/>
    </a:custClr>
    <a:custClr name="ORNL">
      <a:srgbClr val="8EEDE0"/>
    </a:custClr>
  </a:custClrLst>
  <a:extLst>
    <a:ext uri="{05A4C25C-085E-4340-85A3-A5531E510DB2}">
      <thm15:themeFamily xmlns:thm15="http://schemas.microsoft.com/office/thememl/2012/main" name="ORNL-Presentation-4x3-Template" id="{420B9978-0ACA-4F46-BF9E-DCA23D1ECA2C}" vid="{F2622DB3-9C35-294B-AA79-510A74281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b3dbd43-4c4b-4544-9f8a-0553f9f5f25e}" enabled="0" method="" siteId="{db3dbd43-4c4b-4544-9f8a-0553f9f5f25e}" removed="1"/>
</clbl:labelList>
</file>

<file path=docProps/app.xml><?xml version="1.0" encoding="utf-8"?>
<Properties xmlns="http://schemas.openxmlformats.org/officeDocument/2006/extended-properties" xmlns:vt="http://schemas.openxmlformats.org/officeDocument/2006/docPropsVTypes">
  <Template/>
  <TotalTime>14055</TotalTime>
  <Words>1714</Words>
  <Application>Microsoft Office PowerPoint</Application>
  <PresentationFormat>On-screen Show (4:3)</PresentationFormat>
  <Paragraphs>152</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Roboto</vt:lpstr>
      <vt:lpstr>Roboto Light</vt:lpstr>
      <vt:lpstr>ORNL Presentation</vt:lpstr>
      <vt:lpstr>Automatic Image Matching: A Remote Sensing Comparison</vt:lpstr>
      <vt:lpstr>The scope</vt:lpstr>
      <vt:lpstr>The Scope</vt:lpstr>
      <vt:lpstr>World Biome Stats – 14 Distinct Biomes (7 forest (41.5%*) and 7 non-forest (58. 5%*) biomes)</vt:lpstr>
      <vt:lpstr>World Biome Sampling</vt:lpstr>
      <vt:lpstr>Sites</vt:lpstr>
      <vt:lpstr>Sites (at present)</vt:lpstr>
      <vt:lpstr>Site 1 Biomes</vt:lpstr>
      <vt:lpstr>Algorithms (a mix of useful pillars and state of the art)</vt:lpstr>
      <vt:lpstr>Data Processing within Pipeline</vt:lpstr>
      <vt:lpstr>Experimental Design</vt:lpstr>
      <vt:lpstr>Quality Metric: Satellite Matching Utility Grade (SMaUG)</vt:lpstr>
      <vt:lpstr>Outputs</vt:lpstr>
      <vt:lpstr>Outputs</vt:lpstr>
      <vt:lpstr>Biome: Deserts &amp; Xeric Shrublands Results</vt:lpstr>
      <vt:lpstr>Biome: Deserts &amp; Xeric Shrublands Results</vt:lpstr>
      <vt:lpstr>Biome: Tropical &amp; Subtropical Moist Broadleaf Forests Results</vt:lpstr>
      <vt:lpstr>Biome: Tundra Results</vt:lpstr>
      <vt:lpstr>Forested vs Nonforested Biomes</vt:lpstr>
      <vt:lpstr>Global Results</vt:lpstr>
      <vt:lpstr>Average Execution Time of Algorithms</vt:lpstr>
      <vt:lpstr>Current Status &amp; Future Work</vt:lpstr>
      <vt:lpstr>References</vt:lpstr>
      <vt:lpstr>Extras</vt:lpstr>
      <vt:lpstr>World Biomes </vt:lpstr>
      <vt:lpstr>Sites</vt:lpstr>
      <vt:lpstr>The scope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Tate, Christopher</dc:creator>
  <cp:lastModifiedBy>Tate, Christopher</cp:lastModifiedBy>
  <cp:revision>1</cp:revision>
  <dcterms:created xsi:type="dcterms:W3CDTF">2025-03-24T16:12:06Z</dcterms:created>
  <dcterms:modified xsi:type="dcterms:W3CDTF">2025-04-21T13:12:08Z</dcterms:modified>
</cp:coreProperties>
</file>