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1" r:id="rId1"/>
  </p:sldMasterIdLst>
  <p:notesMasterIdLst>
    <p:notesMasterId r:id="rId15"/>
  </p:notesMasterIdLst>
  <p:handoutMasterIdLst>
    <p:handoutMasterId r:id="rId16"/>
  </p:handoutMasterIdLst>
  <p:sldIdLst>
    <p:sldId id="346" r:id="rId2"/>
    <p:sldId id="358" r:id="rId3"/>
    <p:sldId id="355" r:id="rId4"/>
    <p:sldId id="311" r:id="rId5"/>
    <p:sldId id="354" r:id="rId6"/>
    <p:sldId id="349" r:id="rId7"/>
    <p:sldId id="348" r:id="rId8"/>
    <p:sldId id="306" r:id="rId9"/>
    <p:sldId id="307" r:id="rId10"/>
    <p:sldId id="308" r:id="rId11"/>
    <p:sldId id="357" r:id="rId12"/>
    <p:sldId id="353" r:id="rId13"/>
    <p:sldId id="304"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A956D1-9179-3371-9AB9-70124161CBB2}" name="Swati Singh" initials="SS" userId="S::szs0364@auburn.edu::64e40224-6e57-4f22-a7e0-682749df407a" providerId="AD"/>
  <p188:author id="{8D47ABEC-AC81-5D84-5614-BE093B12DE0B}" name="Lana Narine" initials="LN" userId="S::lln0005@auburn.edu::9b38b6c4-e4fd-44af-bf75-58b88742c6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660"/>
    <a:srgbClr val="FF9900"/>
    <a:srgbClr val="F372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DE53C8-B492-4F6B-876B-EFBAA5114C36}" v="113" dt="2025-04-22T01:04:41.2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373" autoAdjust="0"/>
  </p:normalViewPr>
  <p:slideViewPr>
    <p:cSldViewPr snapToGrid="0">
      <p:cViewPr varScale="1">
        <p:scale>
          <a:sx n="82" d="100"/>
          <a:sy n="82" d="100"/>
        </p:scale>
        <p:origin x="720" y="5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WATI SINGH" userId="64e40224-6e57-4f22-a7e0-682749df407a" providerId="ADAL" clId="{F3D03A04-60B9-4146-8D76-7264BD541F75}"/>
    <pc:docChg chg="undo redo custSel addSld delSld modSld sldOrd">
      <pc:chgData name="SWATI SINGH" userId="64e40224-6e57-4f22-a7e0-682749df407a" providerId="ADAL" clId="{F3D03A04-60B9-4146-8D76-7264BD541F75}" dt="2023-12-30T01:26:02.794" v="1736" actId="14100"/>
      <pc:docMkLst>
        <pc:docMk/>
      </pc:docMkLst>
      <pc:sldChg chg="addSp delSp modSp mod">
        <pc:chgData name="SWATI SINGH" userId="64e40224-6e57-4f22-a7e0-682749df407a" providerId="ADAL" clId="{F3D03A04-60B9-4146-8D76-7264BD541F75}" dt="2023-12-30T01:01:45.989" v="1442" actId="478"/>
        <pc:sldMkLst>
          <pc:docMk/>
          <pc:sldMk cId="1532442498" sldId="257"/>
        </pc:sldMkLst>
      </pc:sldChg>
      <pc:sldChg chg="addSp delSp modSp mod">
        <pc:chgData name="SWATI SINGH" userId="64e40224-6e57-4f22-a7e0-682749df407a" providerId="ADAL" clId="{F3D03A04-60B9-4146-8D76-7264BD541F75}" dt="2023-12-30T00:07:01.218" v="1056"/>
        <pc:sldMkLst>
          <pc:docMk/>
          <pc:sldMk cId="2367121100" sldId="258"/>
        </pc:sldMkLst>
      </pc:sldChg>
      <pc:sldChg chg="addSp delSp modSp mod">
        <pc:chgData name="SWATI SINGH" userId="64e40224-6e57-4f22-a7e0-682749df407a" providerId="ADAL" clId="{F3D03A04-60B9-4146-8D76-7264BD541F75}" dt="2023-12-30T01:26:02.794" v="1736" actId="14100"/>
        <pc:sldMkLst>
          <pc:docMk/>
          <pc:sldMk cId="916911892" sldId="259"/>
        </pc:sldMkLst>
      </pc:sldChg>
      <pc:sldChg chg="addSp delSp modSp del mod">
        <pc:chgData name="SWATI SINGH" userId="64e40224-6e57-4f22-a7e0-682749df407a" providerId="ADAL" clId="{F3D03A04-60B9-4146-8D76-7264BD541F75}" dt="2023-12-29T23:24:45.436" v="868" actId="47"/>
        <pc:sldMkLst>
          <pc:docMk/>
          <pc:sldMk cId="13294884" sldId="260"/>
        </pc:sldMkLst>
      </pc:sldChg>
      <pc:sldChg chg="addSp modSp del">
        <pc:chgData name="SWATI SINGH" userId="64e40224-6e57-4f22-a7e0-682749df407a" providerId="ADAL" clId="{F3D03A04-60B9-4146-8D76-7264BD541F75}" dt="2023-12-30T00:29:41.716" v="1378" actId="47"/>
        <pc:sldMkLst>
          <pc:docMk/>
          <pc:sldMk cId="2931175514" sldId="262"/>
        </pc:sldMkLst>
      </pc:sldChg>
      <pc:sldChg chg="addSp delSp modSp mod">
        <pc:chgData name="SWATI SINGH" userId="64e40224-6e57-4f22-a7e0-682749df407a" providerId="ADAL" clId="{F3D03A04-60B9-4146-8D76-7264BD541F75}" dt="2023-12-29T23:11:13.927" v="687"/>
        <pc:sldMkLst>
          <pc:docMk/>
          <pc:sldMk cId="669484774" sldId="263"/>
        </pc:sldMkLst>
      </pc:sldChg>
      <pc:sldChg chg="addSp delSp modSp mod ord">
        <pc:chgData name="SWATI SINGH" userId="64e40224-6e57-4f22-a7e0-682749df407a" providerId="ADAL" clId="{F3D03A04-60B9-4146-8D76-7264BD541F75}" dt="2023-12-29T23:11:05.726" v="684"/>
        <pc:sldMkLst>
          <pc:docMk/>
          <pc:sldMk cId="3395948222" sldId="264"/>
        </pc:sldMkLst>
      </pc:sldChg>
      <pc:sldChg chg="addSp delSp modSp mod">
        <pc:chgData name="SWATI SINGH" userId="64e40224-6e57-4f22-a7e0-682749df407a" providerId="ADAL" clId="{F3D03A04-60B9-4146-8D76-7264BD541F75}" dt="2023-12-30T01:19:04.417" v="1640" actId="21"/>
        <pc:sldMkLst>
          <pc:docMk/>
          <pc:sldMk cId="1006303338" sldId="265"/>
        </pc:sldMkLst>
      </pc:sldChg>
      <pc:sldChg chg="addSp delSp modSp del mod">
        <pc:chgData name="SWATI SINGH" userId="64e40224-6e57-4f22-a7e0-682749df407a" providerId="ADAL" clId="{F3D03A04-60B9-4146-8D76-7264BD541F75}" dt="2023-12-29T23:10:05.531" v="672" actId="47"/>
        <pc:sldMkLst>
          <pc:docMk/>
          <pc:sldMk cId="3661049886" sldId="266"/>
        </pc:sldMkLst>
      </pc:sldChg>
      <pc:sldChg chg="addSp delSp modSp mod">
        <pc:chgData name="SWATI SINGH" userId="64e40224-6e57-4f22-a7e0-682749df407a" providerId="ADAL" clId="{F3D03A04-60B9-4146-8D76-7264BD541F75}" dt="2023-12-29T23:11:21.676" v="689" actId="1076"/>
        <pc:sldMkLst>
          <pc:docMk/>
          <pc:sldMk cId="3538620359" sldId="267"/>
        </pc:sldMkLst>
      </pc:sldChg>
      <pc:sldChg chg="addSp delSp modSp mod">
        <pc:chgData name="SWATI SINGH" userId="64e40224-6e57-4f22-a7e0-682749df407a" providerId="ADAL" clId="{F3D03A04-60B9-4146-8D76-7264BD541F75}" dt="2023-12-29T23:11:11.921" v="686"/>
        <pc:sldMkLst>
          <pc:docMk/>
          <pc:sldMk cId="4114054018" sldId="268"/>
        </pc:sldMkLst>
      </pc:sldChg>
      <pc:sldChg chg="addSp delSp modSp new mod">
        <pc:chgData name="SWATI SINGH" userId="64e40224-6e57-4f22-a7e0-682749df407a" providerId="ADAL" clId="{F3D03A04-60B9-4146-8D76-7264BD541F75}" dt="2023-12-27T21:53:49.936" v="27" actId="403"/>
        <pc:sldMkLst>
          <pc:docMk/>
          <pc:sldMk cId="1080580034" sldId="269"/>
        </pc:sldMkLst>
      </pc:sldChg>
      <pc:sldChg chg="addSp delSp modSp new del mod">
        <pc:chgData name="SWATI SINGH" userId="64e40224-6e57-4f22-a7e0-682749df407a" providerId="ADAL" clId="{F3D03A04-60B9-4146-8D76-7264BD541F75}" dt="2023-12-29T22:17:34.730" v="405" actId="47"/>
        <pc:sldMkLst>
          <pc:docMk/>
          <pc:sldMk cId="232276155" sldId="270"/>
        </pc:sldMkLst>
      </pc:sldChg>
      <pc:sldChg chg="addSp delSp modSp add mod">
        <pc:chgData name="SWATI SINGH" userId="64e40224-6e57-4f22-a7e0-682749df407a" providerId="ADAL" clId="{F3D03A04-60B9-4146-8D76-7264BD541F75}" dt="2023-12-30T01:04:12.996" v="1463" actId="20577"/>
        <pc:sldMkLst>
          <pc:docMk/>
          <pc:sldMk cId="1930427530" sldId="271"/>
        </pc:sldMkLst>
      </pc:sldChg>
      <pc:sldChg chg="addSp delSp modSp add mod">
        <pc:chgData name="SWATI SINGH" userId="64e40224-6e57-4f22-a7e0-682749df407a" providerId="ADAL" clId="{F3D03A04-60B9-4146-8D76-7264BD541F75}" dt="2023-12-30T01:03:01.579" v="1462" actId="20577"/>
        <pc:sldMkLst>
          <pc:docMk/>
          <pc:sldMk cId="1179523975" sldId="272"/>
        </pc:sldMkLst>
      </pc:sldChg>
      <pc:sldChg chg="addSp delSp modSp add del mod">
        <pc:chgData name="SWATI SINGH" userId="64e40224-6e57-4f22-a7e0-682749df407a" providerId="ADAL" clId="{F3D03A04-60B9-4146-8D76-7264BD541F75}" dt="2023-12-29T23:58:18.012" v="923" actId="2696"/>
        <pc:sldMkLst>
          <pc:docMk/>
          <pc:sldMk cId="655765384" sldId="273"/>
        </pc:sldMkLst>
      </pc:sldChg>
    </pc:docChg>
  </pc:docChgLst>
  <pc:docChgLst>
    <pc:chgData name="Swati Singh" userId="64e40224-6e57-4f22-a7e0-682749df407a" providerId="ADAL" clId="{A926980B-29A0-44E8-85E6-2B1574CBC2D8}"/>
    <pc:docChg chg="undo redo custSel addSld delSld modSld sldOrd">
      <pc:chgData name="Swati Singh" userId="64e40224-6e57-4f22-a7e0-682749df407a" providerId="ADAL" clId="{A926980B-29A0-44E8-85E6-2B1574CBC2D8}" dt="2024-11-18T14:10:29.902" v="2636" actId="1076"/>
      <pc:docMkLst>
        <pc:docMk/>
      </pc:docMkLst>
      <pc:sldChg chg="addSp delSp modSp del mod">
        <pc:chgData name="Swati Singh" userId="64e40224-6e57-4f22-a7e0-682749df407a" providerId="ADAL" clId="{A926980B-29A0-44E8-85E6-2B1574CBC2D8}" dt="2024-11-16T00:14:29.312" v="959" actId="47"/>
        <pc:sldMkLst>
          <pc:docMk/>
          <pc:sldMk cId="2367121100" sldId="258"/>
        </pc:sldMkLst>
      </pc:sldChg>
      <pc:sldChg chg="addSp delSp modSp mod">
        <pc:chgData name="Swati Singh" userId="64e40224-6e57-4f22-a7e0-682749df407a" providerId="ADAL" clId="{A926980B-29A0-44E8-85E6-2B1574CBC2D8}" dt="2024-11-16T00:19:33.646" v="1027" actId="108"/>
        <pc:sldMkLst>
          <pc:docMk/>
          <pc:sldMk cId="669484774" sldId="263"/>
        </pc:sldMkLst>
      </pc:sldChg>
      <pc:sldChg chg="addSp delSp modSp del mod ord">
        <pc:chgData name="Swati Singh" userId="64e40224-6e57-4f22-a7e0-682749df407a" providerId="ADAL" clId="{A926980B-29A0-44E8-85E6-2B1574CBC2D8}" dt="2024-11-16T00:11:10.709" v="928" actId="47"/>
        <pc:sldMkLst>
          <pc:docMk/>
          <pc:sldMk cId="3538620359" sldId="267"/>
        </pc:sldMkLst>
      </pc:sldChg>
      <pc:sldChg chg="addSp delSp modSp add del mod ord">
        <pc:chgData name="Swati Singh" userId="64e40224-6e57-4f22-a7e0-682749df407a" providerId="ADAL" clId="{A926980B-29A0-44E8-85E6-2B1574CBC2D8}" dt="2024-11-18T10:50:08.556" v="1585"/>
        <pc:sldMkLst>
          <pc:docMk/>
          <pc:sldMk cId="1930427530" sldId="271"/>
        </pc:sldMkLst>
      </pc:sldChg>
      <pc:sldChg chg="addSp delSp modSp del mod">
        <pc:chgData name="Swati Singh" userId="64e40224-6e57-4f22-a7e0-682749df407a" providerId="ADAL" clId="{A926980B-29A0-44E8-85E6-2B1574CBC2D8}" dt="2024-11-18T11:33:24.230" v="1805" actId="47"/>
        <pc:sldMkLst>
          <pc:docMk/>
          <pc:sldMk cId="1179523975" sldId="272"/>
        </pc:sldMkLst>
      </pc:sldChg>
      <pc:sldChg chg="addSp delSp modSp del mod">
        <pc:chgData name="Swati Singh" userId="64e40224-6e57-4f22-a7e0-682749df407a" providerId="ADAL" clId="{A926980B-29A0-44E8-85E6-2B1574CBC2D8}" dt="2024-11-13T09:33:22.975" v="136" actId="47"/>
        <pc:sldMkLst>
          <pc:docMk/>
          <pc:sldMk cId="3953830663" sldId="275"/>
        </pc:sldMkLst>
      </pc:sldChg>
      <pc:sldChg chg="addSp delSp modSp del mod">
        <pc:chgData name="Swati Singh" userId="64e40224-6e57-4f22-a7e0-682749df407a" providerId="ADAL" clId="{A926980B-29A0-44E8-85E6-2B1574CBC2D8}" dt="2024-11-16T00:39:04.165" v="1033" actId="47"/>
        <pc:sldMkLst>
          <pc:docMk/>
          <pc:sldMk cId="700297407" sldId="276"/>
        </pc:sldMkLst>
      </pc:sldChg>
      <pc:sldChg chg="addSp delSp modSp add del mod ord">
        <pc:chgData name="Swati Singh" userId="64e40224-6e57-4f22-a7e0-682749df407a" providerId="ADAL" clId="{A926980B-29A0-44E8-85E6-2B1574CBC2D8}" dt="2024-11-18T11:50:37.509" v="2050"/>
        <pc:sldMkLst>
          <pc:docMk/>
          <pc:sldMk cId="4245243740" sldId="277"/>
        </pc:sldMkLst>
      </pc:sldChg>
      <pc:sldChg chg="addSp delSp modSp mod ord">
        <pc:chgData name="Swati Singh" userId="64e40224-6e57-4f22-a7e0-682749df407a" providerId="ADAL" clId="{A926980B-29A0-44E8-85E6-2B1574CBC2D8}" dt="2024-11-16T00:10:43.333" v="927" actId="20577"/>
        <pc:sldMkLst>
          <pc:docMk/>
          <pc:sldMk cId="1621861334" sldId="278"/>
        </pc:sldMkLst>
      </pc:sldChg>
      <pc:sldChg chg="modSp add mod">
        <pc:chgData name="Swati Singh" userId="64e40224-6e57-4f22-a7e0-682749df407a" providerId="ADAL" clId="{A926980B-29A0-44E8-85E6-2B1574CBC2D8}" dt="2024-11-16T00:19:42.601" v="1029" actId="1076"/>
        <pc:sldMkLst>
          <pc:docMk/>
          <pc:sldMk cId="1521632903" sldId="279"/>
        </pc:sldMkLst>
      </pc:sldChg>
      <pc:sldChg chg="new del">
        <pc:chgData name="Swati Singh" userId="64e40224-6e57-4f22-a7e0-682749df407a" providerId="ADAL" clId="{A926980B-29A0-44E8-85E6-2B1574CBC2D8}" dt="2024-11-13T10:01:35.200" v="547" actId="680"/>
        <pc:sldMkLst>
          <pc:docMk/>
          <pc:sldMk cId="92563855" sldId="280"/>
        </pc:sldMkLst>
      </pc:sldChg>
      <pc:sldChg chg="addSp delSp modSp add mod ord delAnim modAnim">
        <pc:chgData name="Swati Singh" userId="64e40224-6e57-4f22-a7e0-682749df407a" providerId="ADAL" clId="{A926980B-29A0-44E8-85E6-2B1574CBC2D8}" dt="2024-11-13T10:31:50.236" v="706" actId="21"/>
        <pc:sldMkLst>
          <pc:docMk/>
          <pc:sldMk cId="3163761763" sldId="280"/>
        </pc:sldMkLst>
      </pc:sldChg>
      <pc:sldChg chg="add del">
        <pc:chgData name="Swati Singh" userId="64e40224-6e57-4f22-a7e0-682749df407a" providerId="ADAL" clId="{A926980B-29A0-44E8-85E6-2B1574CBC2D8}" dt="2024-11-16T00:38:51.883" v="1030" actId="47"/>
        <pc:sldMkLst>
          <pc:docMk/>
          <pc:sldMk cId="902907364" sldId="281"/>
        </pc:sldMkLst>
      </pc:sldChg>
      <pc:sldChg chg="add del">
        <pc:chgData name="Swati Singh" userId="64e40224-6e57-4f22-a7e0-682749df407a" providerId="ADAL" clId="{A926980B-29A0-44E8-85E6-2B1574CBC2D8}" dt="2024-11-16T00:14:08.237" v="949" actId="47"/>
        <pc:sldMkLst>
          <pc:docMk/>
          <pc:sldMk cId="1252030340" sldId="282"/>
        </pc:sldMkLst>
      </pc:sldChg>
      <pc:sldChg chg="add del">
        <pc:chgData name="Swati Singh" userId="64e40224-6e57-4f22-a7e0-682749df407a" providerId="ADAL" clId="{A926980B-29A0-44E8-85E6-2B1574CBC2D8}" dt="2024-11-16T00:14:07.297" v="947" actId="47"/>
        <pc:sldMkLst>
          <pc:docMk/>
          <pc:sldMk cId="1698356757" sldId="283"/>
        </pc:sldMkLst>
      </pc:sldChg>
      <pc:sldChg chg="addSp delSp modSp add del mod ord">
        <pc:chgData name="Swati Singh" userId="64e40224-6e57-4f22-a7e0-682749df407a" providerId="ADAL" clId="{A926980B-29A0-44E8-85E6-2B1574CBC2D8}" dt="2024-11-16T00:14:11.930" v="952" actId="47"/>
        <pc:sldMkLst>
          <pc:docMk/>
          <pc:sldMk cId="4082828590" sldId="284"/>
        </pc:sldMkLst>
      </pc:sldChg>
      <pc:sldChg chg="addSp delSp modSp add del mod ord">
        <pc:chgData name="Swati Singh" userId="64e40224-6e57-4f22-a7e0-682749df407a" providerId="ADAL" clId="{A926980B-29A0-44E8-85E6-2B1574CBC2D8}" dt="2024-11-13T10:33:56.936" v="737" actId="47"/>
        <pc:sldMkLst>
          <pc:docMk/>
          <pc:sldMk cId="3055997328" sldId="285"/>
        </pc:sldMkLst>
      </pc:sldChg>
      <pc:sldChg chg="addSp delSp modSp add del mod ord">
        <pc:chgData name="Swati Singh" userId="64e40224-6e57-4f22-a7e0-682749df407a" providerId="ADAL" clId="{A926980B-29A0-44E8-85E6-2B1574CBC2D8}" dt="2024-11-13T10:34:10.811" v="742" actId="47"/>
        <pc:sldMkLst>
          <pc:docMk/>
          <pc:sldMk cId="1650851662" sldId="286"/>
        </pc:sldMkLst>
      </pc:sldChg>
      <pc:sldChg chg="add del">
        <pc:chgData name="Swati Singh" userId="64e40224-6e57-4f22-a7e0-682749df407a" providerId="ADAL" clId="{A926980B-29A0-44E8-85E6-2B1574CBC2D8}" dt="2024-11-16T00:14:07.528" v="948" actId="47"/>
        <pc:sldMkLst>
          <pc:docMk/>
          <pc:sldMk cId="3737909036" sldId="287"/>
        </pc:sldMkLst>
      </pc:sldChg>
      <pc:sldChg chg="add del">
        <pc:chgData name="Swati Singh" userId="64e40224-6e57-4f22-a7e0-682749df407a" providerId="ADAL" clId="{A926980B-29A0-44E8-85E6-2B1574CBC2D8}" dt="2024-11-16T00:14:10.727" v="951" actId="47"/>
        <pc:sldMkLst>
          <pc:docMk/>
          <pc:sldMk cId="3505592292" sldId="288"/>
        </pc:sldMkLst>
      </pc:sldChg>
      <pc:sldChg chg="add del">
        <pc:chgData name="Swati Singh" userId="64e40224-6e57-4f22-a7e0-682749df407a" providerId="ADAL" clId="{A926980B-29A0-44E8-85E6-2B1574CBC2D8}" dt="2024-11-16T00:14:09.390" v="950" actId="47"/>
        <pc:sldMkLst>
          <pc:docMk/>
          <pc:sldMk cId="2835970157" sldId="289"/>
        </pc:sldMkLst>
      </pc:sldChg>
      <pc:sldChg chg="add del">
        <pc:chgData name="Swati Singh" userId="64e40224-6e57-4f22-a7e0-682749df407a" providerId="ADAL" clId="{A926980B-29A0-44E8-85E6-2B1574CBC2D8}" dt="2024-11-13T10:31:46.456" v="705"/>
        <pc:sldMkLst>
          <pc:docMk/>
          <pc:sldMk cId="2076022315" sldId="290"/>
        </pc:sldMkLst>
      </pc:sldChg>
      <pc:sldChg chg="addSp delSp modSp new mod">
        <pc:chgData name="Swati Singh" userId="64e40224-6e57-4f22-a7e0-682749df407a" providerId="ADAL" clId="{A926980B-29A0-44E8-85E6-2B1574CBC2D8}" dt="2024-11-18T12:36:01.045" v="2527" actId="114"/>
        <pc:sldMkLst>
          <pc:docMk/>
          <pc:sldMk cId="3449556301" sldId="290"/>
        </pc:sldMkLst>
      </pc:sldChg>
      <pc:sldChg chg="addSp delSp modSp new del mod">
        <pc:chgData name="Swati Singh" userId="64e40224-6e57-4f22-a7e0-682749df407a" providerId="ADAL" clId="{A926980B-29A0-44E8-85E6-2B1574CBC2D8}" dt="2024-11-18T10:22:35.933" v="1570" actId="47"/>
        <pc:sldMkLst>
          <pc:docMk/>
          <pc:sldMk cId="1874468472" sldId="291"/>
        </pc:sldMkLst>
      </pc:sldChg>
      <pc:sldChg chg="add del">
        <pc:chgData name="Swati Singh" userId="64e40224-6e57-4f22-a7e0-682749df407a" providerId="ADAL" clId="{A926980B-29A0-44E8-85E6-2B1574CBC2D8}" dt="2024-11-13T10:31:46.228" v="704"/>
        <pc:sldMkLst>
          <pc:docMk/>
          <pc:sldMk cId="3979090631" sldId="291"/>
        </pc:sldMkLst>
      </pc:sldChg>
      <pc:sldChg chg="addSp delSp modSp new mod ord setBg modClrScheme delDesignElem chgLayout">
        <pc:chgData name="Swati Singh" userId="64e40224-6e57-4f22-a7e0-682749df407a" providerId="ADAL" clId="{A926980B-29A0-44E8-85E6-2B1574CBC2D8}" dt="2024-11-18T12:23:52.877" v="2437"/>
        <pc:sldMkLst>
          <pc:docMk/>
          <pc:sldMk cId="891070488" sldId="292"/>
        </pc:sldMkLst>
      </pc:sldChg>
      <pc:sldChg chg="addSp delSp modSp add del mod ord setBg setClrOvrMap">
        <pc:chgData name="Swati Singh" userId="64e40224-6e57-4f22-a7e0-682749df407a" providerId="ADAL" clId="{A926980B-29A0-44E8-85E6-2B1574CBC2D8}" dt="2024-11-18T12:22:34.138" v="2428" actId="47"/>
        <pc:sldMkLst>
          <pc:docMk/>
          <pc:sldMk cId="1277929546" sldId="293"/>
        </pc:sldMkLst>
      </pc:sldChg>
      <pc:sldChg chg="addSp modSp add mod ord">
        <pc:chgData name="Swati Singh" userId="64e40224-6e57-4f22-a7e0-682749df407a" providerId="ADAL" clId="{A926980B-29A0-44E8-85E6-2B1574CBC2D8}" dt="2024-11-16T00:19:13.802" v="1026" actId="113"/>
        <pc:sldMkLst>
          <pc:docMk/>
          <pc:sldMk cId="979116309" sldId="294"/>
        </pc:sldMkLst>
      </pc:sldChg>
      <pc:sldChg chg="addSp delSp modSp add del mod ord">
        <pc:chgData name="Swati Singh" userId="64e40224-6e57-4f22-a7e0-682749df407a" providerId="ADAL" clId="{A926980B-29A0-44E8-85E6-2B1574CBC2D8}" dt="2024-11-18T12:22:36.525" v="2429" actId="47"/>
        <pc:sldMkLst>
          <pc:docMk/>
          <pc:sldMk cId="3290505407" sldId="295"/>
        </pc:sldMkLst>
      </pc:sldChg>
      <pc:sldChg chg="addSp delSp modSp add mod ord setBg modClrScheme chgLayout">
        <pc:chgData name="Swati Singh" userId="64e40224-6e57-4f22-a7e0-682749df407a" providerId="ADAL" clId="{A926980B-29A0-44E8-85E6-2B1574CBC2D8}" dt="2024-11-18T12:08:32.154" v="2315" actId="700"/>
        <pc:sldMkLst>
          <pc:docMk/>
          <pc:sldMk cId="1944489887" sldId="296"/>
        </pc:sldMkLst>
      </pc:sldChg>
      <pc:sldChg chg="add">
        <pc:chgData name="Swati Singh" userId="64e40224-6e57-4f22-a7e0-682749df407a" providerId="ADAL" clId="{A926980B-29A0-44E8-85E6-2B1574CBC2D8}" dt="2024-11-13T10:41:26.464" v="916" actId="2890"/>
        <pc:sldMkLst>
          <pc:docMk/>
          <pc:sldMk cId="1253981741" sldId="297"/>
        </pc:sldMkLst>
      </pc:sldChg>
      <pc:sldChg chg="add">
        <pc:chgData name="Swati Singh" userId="64e40224-6e57-4f22-a7e0-682749df407a" providerId="ADAL" clId="{A926980B-29A0-44E8-85E6-2B1574CBC2D8}" dt="2024-11-16T00:39:07.236" v="1034" actId="2890"/>
        <pc:sldMkLst>
          <pc:docMk/>
          <pc:sldMk cId="359488733" sldId="298"/>
        </pc:sldMkLst>
      </pc:sldChg>
      <pc:sldChg chg="modSp add mod">
        <pc:chgData name="Swati Singh" userId="64e40224-6e57-4f22-a7e0-682749df407a" providerId="ADAL" clId="{A926980B-29A0-44E8-85E6-2B1574CBC2D8}" dt="2024-11-18T10:21:35.525" v="1562" actId="33524"/>
        <pc:sldMkLst>
          <pc:docMk/>
          <pc:sldMk cId="4173570695" sldId="299"/>
        </pc:sldMkLst>
      </pc:sldChg>
      <pc:sldChg chg="addSp modSp add mod">
        <pc:chgData name="Swati Singh" userId="64e40224-6e57-4f22-a7e0-682749df407a" providerId="ADAL" clId="{A926980B-29A0-44E8-85E6-2B1574CBC2D8}" dt="2024-11-18T09:55:36.632" v="1417" actId="1076"/>
        <pc:sldMkLst>
          <pc:docMk/>
          <pc:sldMk cId="568212891" sldId="300"/>
        </pc:sldMkLst>
      </pc:sldChg>
      <pc:sldChg chg="add">
        <pc:chgData name="Swati Singh" userId="64e40224-6e57-4f22-a7e0-682749df407a" providerId="ADAL" clId="{A926980B-29A0-44E8-85E6-2B1574CBC2D8}" dt="2024-11-16T00:39:17.668" v="1038" actId="2890"/>
        <pc:sldMkLst>
          <pc:docMk/>
          <pc:sldMk cId="1811731917" sldId="301"/>
        </pc:sldMkLst>
      </pc:sldChg>
      <pc:sldChg chg="addSp delSp modSp mod setBg setClrOvrMap">
        <pc:chgData name="Swati Singh" userId="64e40224-6e57-4f22-a7e0-682749df407a" providerId="ADAL" clId="{A926980B-29A0-44E8-85E6-2B1574CBC2D8}" dt="2024-11-18T12:40:09.919" v="2591" actId="12"/>
        <pc:sldMkLst>
          <pc:docMk/>
          <pc:sldMk cId="1355842090" sldId="302"/>
        </pc:sldMkLst>
      </pc:sldChg>
      <pc:sldChg chg="addSp delSp modSp mod">
        <pc:chgData name="Swati Singh" userId="64e40224-6e57-4f22-a7e0-682749df407a" providerId="ADAL" clId="{A926980B-29A0-44E8-85E6-2B1574CBC2D8}" dt="2024-11-18T10:22:19.320" v="1569" actId="1076"/>
        <pc:sldMkLst>
          <pc:docMk/>
          <pc:sldMk cId="3802725302" sldId="304"/>
        </pc:sldMkLst>
      </pc:sldChg>
      <pc:sldChg chg="modSp mod">
        <pc:chgData name="Swati Singh" userId="64e40224-6e57-4f22-a7e0-682749df407a" providerId="ADAL" clId="{A926980B-29A0-44E8-85E6-2B1574CBC2D8}" dt="2024-11-18T10:22:04.588" v="1567" actId="108"/>
        <pc:sldMkLst>
          <pc:docMk/>
          <pc:sldMk cId="1444536441" sldId="305"/>
        </pc:sldMkLst>
      </pc:sldChg>
      <pc:sldChg chg="modSp mod">
        <pc:chgData name="Swati Singh" userId="64e40224-6e57-4f22-a7e0-682749df407a" providerId="ADAL" clId="{A926980B-29A0-44E8-85E6-2B1574CBC2D8}" dt="2024-11-18T10:11:29.662" v="1479" actId="1076"/>
        <pc:sldMkLst>
          <pc:docMk/>
          <pc:sldMk cId="3588822692" sldId="306"/>
        </pc:sldMkLst>
      </pc:sldChg>
      <pc:sldChg chg="modSp mod">
        <pc:chgData name="Swati Singh" userId="64e40224-6e57-4f22-a7e0-682749df407a" providerId="ADAL" clId="{A926980B-29A0-44E8-85E6-2B1574CBC2D8}" dt="2024-11-18T09:55:02.915" v="1409" actId="1076"/>
        <pc:sldMkLst>
          <pc:docMk/>
          <pc:sldMk cId="331360144" sldId="307"/>
        </pc:sldMkLst>
      </pc:sldChg>
      <pc:sldChg chg="addSp delSp modSp mod">
        <pc:chgData name="Swati Singh" userId="64e40224-6e57-4f22-a7e0-682749df407a" providerId="ADAL" clId="{A926980B-29A0-44E8-85E6-2B1574CBC2D8}" dt="2024-11-18T14:10:29.902" v="2636" actId="1076"/>
        <pc:sldMkLst>
          <pc:docMk/>
          <pc:sldMk cId="1625244858" sldId="308"/>
        </pc:sldMkLst>
      </pc:sldChg>
      <pc:sldChg chg="addSp modSp mod">
        <pc:chgData name="Swati Singh" userId="64e40224-6e57-4f22-a7e0-682749df407a" providerId="ADAL" clId="{A926980B-29A0-44E8-85E6-2B1574CBC2D8}" dt="2024-11-18T09:35:50.048" v="1171" actId="1076"/>
        <pc:sldMkLst>
          <pc:docMk/>
          <pc:sldMk cId="1236271153" sldId="309"/>
        </pc:sldMkLst>
      </pc:sldChg>
      <pc:sldChg chg="modSp mod">
        <pc:chgData name="Swati Singh" userId="64e40224-6e57-4f22-a7e0-682749df407a" providerId="ADAL" clId="{A926980B-29A0-44E8-85E6-2B1574CBC2D8}" dt="2024-11-18T14:06:05.522" v="2613" actId="14100"/>
        <pc:sldMkLst>
          <pc:docMk/>
          <pc:sldMk cId="585273269" sldId="310"/>
        </pc:sldMkLst>
      </pc:sldChg>
      <pc:sldChg chg="addSp modSp add mod ord">
        <pc:chgData name="Swati Singh" userId="64e40224-6e57-4f22-a7e0-682749df407a" providerId="ADAL" clId="{A926980B-29A0-44E8-85E6-2B1574CBC2D8}" dt="2024-11-18T12:40:38.044" v="2611" actId="20577"/>
        <pc:sldMkLst>
          <pc:docMk/>
          <pc:sldMk cId="3903591728" sldId="311"/>
        </pc:sldMkLst>
      </pc:sldChg>
      <pc:sldChg chg="add">
        <pc:chgData name="Swati Singh" userId="64e40224-6e57-4f22-a7e0-682749df407a" providerId="ADAL" clId="{A926980B-29A0-44E8-85E6-2B1574CBC2D8}" dt="2024-11-18T09:18:42.998" v="1054" actId="2890"/>
        <pc:sldMkLst>
          <pc:docMk/>
          <pc:sldMk cId="3406890216" sldId="312"/>
        </pc:sldMkLst>
      </pc:sldChg>
      <pc:sldChg chg="addSp modSp add mod">
        <pc:chgData name="Swati Singh" userId="64e40224-6e57-4f22-a7e0-682749df407a" providerId="ADAL" clId="{A926980B-29A0-44E8-85E6-2B1574CBC2D8}" dt="2024-11-18T09:49:48.817" v="1375" actId="14100"/>
        <pc:sldMkLst>
          <pc:docMk/>
          <pc:sldMk cId="1639656866" sldId="313"/>
        </pc:sldMkLst>
      </pc:sldChg>
      <pc:sldChg chg="addSp modSp add mod">
        <pc:chgData name="Swati Singh" userId="64e40224-6e57-4f22-a7e0-682749df407a" providerId="ADAL" clId="{A926980B-29A0-44E8-85E6-2B1574CBC2D8}" dt="2024-11-18T09:45:37.087" v="1311" actId="1076"/>
        <pc:sldMkLst>
          <pc:docMk/>
          <pc:sldMk cId="1568019319" sldId="314"/>
        </pc:sldMkLst>
      </pc:sldChg>
      <pc:sldChg chg="addSp delSp modSp add mod">
        <pc:chgData name="Swati Singh" userId="64e40224-6e57-4f22-a7e0-682749df407a" providerId="ADAL" clId="{A926980B-29A0-44E8-85E6-2B1574CBC2D8}" dt="2024-11-18T10:02:38.627" v="1451" actId="1076"/>
        <pc:sldMkLst>
          <pc:docMk/>
          <pc:sldMk cId="745892631" sldId="315"/>
        </pc:sldMkLst>
      </pc:sldChg>
      <pc:sldChg chg="add ord">
        <pc:chgData name="Swati Singh" userId="64e40224-6e57-4f22-a7e0-682749df407a" providerId="ADAL" clId="{A926980B-29A0-44E8-85E6-2B1574CBC2D8}" dt="2024-11-18T09:50:06.969" v="1378"/>
        <pc:sldMkLst>
          <pc:docMk/>
          <pc:sldMk cId="1124461216" sldId="316"/>
        </pc:sldMkLst>
      </pc:sldChg>
      <pc:sldChg chg="addSp delSp modSp add mod">
        <pc:chgData name="Swati Singh" userId="64e40224-6e57-4f22-a7e0-682749df407a" providerId="ADAL" clId="{A926980B-29A0-44E8-85E6-2B1574CBC2D8}" dt="2024-11-18T10:20:06.802" v="1541" actId="1076"/>
        <pc:sldMkLst>
          <pc:docMk/>
          <pc:sldMk cId="2466461289" sldId="317"/>
        </pc:sldMkLst>
      </pc:sldChg>
      <pc:sldChg chg="add">
        <pc:chgData name="Swati Singh" userId="64e40224-6e57-4f22-a7e0-682749df407a" providerId="ADAL" clId="{A926980B-29A0-44E8-85E6-2B1574CBC2D8}" dt="2024-11-18T10:12:03.824" v="1485" actId="2890"/>
        <pc:sldMkLst>
          <pc:docMk/>
          <pc:sldMk cId="3210361226" sldId="318"/>
        </pc:sldMkLst>
      </pc:sldChg>
      <pc:sldChg chg="add">
        <pc:chgData name="Swati Singh" userId="64e40224-6e57-4f22-a7e0-682749df407a" providerId="ADAL" clId="{A926980B-29A0-44E8-85E6-2B1574CBC2D8}" dt="2024-11-18T10:12:05.625" v="1486" actId="2890"/>
        <pc:sldMkLst>
          <pc:docMk/>
          <pc:sldMk cId="3357980676" sldId="319"/>
        </pc:sldMkLst>
      </pc:sldChg>
      <pc:sldChg chg="addSp modSp add mod">
        <pc:chgData name="Swati Singh" userId="64e40224-6e57-4f22-a7e0-682749df407a" providerId="ADAL" clId="{A926980B-29A0-44E8-85E6-2B1574CBC2D8}" dt="2024-11-18T10:18:24.324" v="1522" actId="1076"/>
        <pc:sldMkLst>
          <pc:docMk/>
          <pc:sldMk cId="910443946" sldId="320"/>
        </pc:sldMkLst>
      </pc:sldChg>
      <pc:sldChg chg="addSp delSp modSp add mod">
        <pc:chgData name="Swati Singh" userId="64e40224-6e57-4f22-a7e0-682749df407a" providerId="ADAL" clId="{A926980B-29A0-44E8-85E6-2B1574CBC2D8}" dt="2024-11-18T14:05:27.889" v="2612" actId="1076"/>
        <pc:sldMkLst>
          <pc:docMk/>
          <pc:sldMk cId="21797357" sldId="321"/>
        </pc:sldMkLst>
      </pc:sldChg>
      <pc:sldChg chg="add ord">
        <pc:chgData name="Swati Singh" userId="64e40224-6e57-4f22-a7e0-682749df407a" providerId="ADAL" clId="{A926980B-29A0-44E8-85E6-2B1574CBC2D8}" dt="2024-11-18T10:22:48.076" v="1578"/>
        <pc:sldMkLst>
          <pc:docMk/>
          <pc:sldMk cId="2602452081" sldId="322"/>
        </pc:sldMkLst>
      </pc:sldChg>
      <pc:sldChg chg="add">
        <pc:chgData name="Swati Singh" userId="64e40224-6e57-4f22-a7e0-682749df407a" providerId="ADAL" clId="{A926980B-29A0-44E8-85E6-2B1574CBC2D8}" dt="2024-11-18T10:12:16.601" v="1490" actId="2890"/>
        <pc:sldMkLst>
          <pc:docMk/>
          <pc:sldMk cId="1066946983" sldId="323"/>
        </pc:sldMkLst>
      </pc:sldChg>
      <pc:sldChg chg="add">
        <pc:chgData name="Swati Singh" userId="64e40224-6e57-4f22-a7e0-682749df407a" providerId="ADAL" clId="{A926980B-29A0-44E8-85E6-2B1574CBC2D8}" dt="2024-11-18T10:12:26.759" v="1491" actId="2890"/>
        <pc:sldMkLst>
          <pc:docMk/>
          <pc:sldMk cId="2449196102" sldId="324"/>
        </pc:sldMkLst>
      </pc:sldChg>
      <pc:sldChg chg="add">
        <pc:chgData name="Swati Singh" userId="64e40224-6e57-4f22-a7e0-682749df407a" providerId="ADAL" clId="{A926980B-29A0-44E8-85E6-2B1574CBC2D8}" dt="2024-11-18T10:20:09.814" v="1542" actId="2890"/>
        <pc:sldMkLst>
          <pc:docMk/>
          <pc:sldMk cId="1518372654" sldId="325"/>
        </pc:sldMkLst>
      </pc:sldChg>
      <pc:sldChg chg="add">
        <pc:chgData name="Swati Singh" userId="64e40224-6e57-4f22-a7e0-682749df407a" providerId="ADAL" clId="{A926980B-29A0-44E8-85E6-2B1574CBC2D8}" dt="2024-11-18T10:20:11.542" v="1543" actId="2890"/>
        <pc:sldMkLst>
          <pc:docMk/>
          <pc:sldMk cId="3767689092" sldId="326"/>
        </pc:sldMkLst>
      </pc:sldChg>
      <pc:sldChg chg="addSp modSp add mod ord">
        <pc:chgData name="Swati Singh" userId="64e40224-6e57-4f22-a7e0-682749df407a" providerId="ADAL" clId="{A926980B-29A0-44E8-85E6-2B1574CBC2D8}" dt="2024-11-18T10:21:08.661" v="1559"/>
        <pc:sldMkLst>
          <pc:docMk/>
          <pc:sldMk cId="1453230199" sldId="327"/>
        </pc:sldMkLst>
      </pc:sldChg>
      <pc:sldChg chg="add">
        <pc:chgData name="Swati Singh" userId="64e40224-6e57-4f22-a7e0-682749df407a" providerId="ADAL" clId="{A926980B-29A0-44E8-85E6-2B1574CBC2D8}" dt="2024-11-18T10:21:10.581" v="1560" actId="2890"/>
        <pc:sldMkLst>
          <pc:docMk/>
          <pc:sldMk cId="3995572523" sldId="328"/>
        </pc:sldMkLst>
      </pc:sldChg>
      <pc:sldChg chg="modSp add del mod">
        <pc:chgData name="Swati Singh" userId="64e40224-6e57-4f22-a7e0-682749df407a" providerId="ADAL" clId="{A926980B-29A0-44E8-85E6-2B1574CBC2D8}" dt="2024-11-18T11:33:26.464" v="1806" actId="47"/>
        <pc:sldMkLst>
          <pc:docMk/>
          <pc:sldMk cId="605571110" sldId="329"/>
        </pc:sldMkLst>
      </pc:sldChg>
      <pc:sldChg chg="addSp delSp modSp add mod">
        <pc:chgData name="Swati Singh" userId="64e40224-6e57-4f22-a7e0-682749df407a" providerId="ADAL" clId="{A926980B-29A0-44E8-85E6-2B1574CBC2D8}" dt="2024-11-18T12:20:44.341" v="2423" actId="20577"/>
        <pc:sldMkLst>
          <pc:docMk/>
          <pc:sldMk cId="234584894" sldId="330"/>
        </pc:sldMkLst>
      </pc:sldChg>
      <pc:sldChg chg="add del">
        <pc:chgData name="Swati Singh" userId="64e40224-6e57-4f22-a7e0-682749df407a" providerId="ADAL" clId="{A926980B-29A0-44E8-85E6-2B1574CBC2D8}" dt="2024-11-18T11:19:16.752" v="1659" actId="2890"/>
        <pc:sldMkLst>
          <pc:docMk/>
          <pc:sldMk cId="1371452599" sldId="330"/>
        </pc:sldMkLst>
      </pc:sldChg>
      <pc:sldChg chg="addSp delSp modSp add del mod">
        <pc:chgData name="Swati Singh" userId="64e40224-6e57-4f22-a7e0-682749df407a" providerId="ADAL" clId="{A926980B-29A0-44E8-85E6-2B1574CBC2D8}" dt="2024-11-18T11:19:23.988" v="1665" actId="47"/>
        <pc:sldMkLst>
          <pc:docMk/>
          <pc:sldMk cId="3179918489" sldId="330"/>
        </pc:sldMkLst>
      </pc:sldChg>
      <pc:sldChg chg="addSp delSp modSp add mod modClrScheme delDesignElem chgLayout">
        <pc:chgData name="Swati Singh" userId="64e40224-6e57-4f22-a7e0-682749df407a" providerId="ADAL" clId="{A926980B-29A0-44E8-85E6-2B1574CBC2D8}" dt="2024-11-18T12:23:10.067" v="2431" actId="14100"/>
        <pc:sldMkLst>
          <pc:docMk/>
          <pc:sldMk cId="2001540534" sldId="331"/>
        </pc:sldMkLst>
      </pc:sldChg>
    </pc:docChg>
  </pc:docChgLst>
  <pc:docChgLst>
    <pc:chgData name="Swati Singh" userId="64e40224-6e57-4f22-a7e0-682749df407a" providerId="ADAL" clId="{1056B3A2-3010-40F7-8072-D637AE0A3665}"/>
    <pc:docChg chg="undo redo custSel addSld delSld modSld">
      <pc:chgData name="Swati Singh" userId="64e40224-6e57-4f22-a7e0-682749df407a" providerId="ADAL" clId="{1056B3A2-3010-40F7-8072-D637AE0A3665}" dt="2024-11-20T13:35:51.880" v="146" actId="1038"/>
      <pc:docMkLst>
        <pc:docMk/>
      </pc:docMkLst>
      <pc:sldChg chg="modSp mod">
        <pc:chgData name="Swati Singh" userId="64e40224-6e57-4f22-a7e0-682749df407a" providerId="ADAL" clId="{1056B3A2-3010-40F7-8072-D637AE0A3665}" dt="2024-11-20T08:14:53.329" v="81" actId="1036"/>
        <pc:sldMkLst>
          <pc:docMk/>
          <pc:sldMk cId="3449556301" sldId="290"/>
        </pc:sldMkLst>
      </pc:sldChg>
      <pc:sldChg chg="modSp mod">
        <pc:chgData name="Swati Singh" userId="64e40224-6e57-4f22-a7e0-682749df407a" providerId="ADAL" clId="{1056B3A2-3010-40F7-8072-D637AE0A3665}" dt="2024-11-20T13:33:14.665" v="139" actId="6549"/>
        <pc:sldMkLst>
          <pc:docMk/>
          <pc:sldMk cId="979116309" sldId="294"/>
        </pc:sldMkLst>
      </pc:sldChg>
      <pc:sldChg chg="modSp mod">
        <pc:chgData name="Swati Singh" userId="64e40224-6e57-4f22-a7e0-682749df407a" providerId="ADAL" clId="{1056B3A2-3010-40F7-8072-D637AE0A3665}" dt="2024-11-20T13:35:51.880" v="146" actId="1038"/>
        <pc:sldMkLst>
          <pc:docMk/>
          <pc:sldMk cId="1944489887" sldId="296"/>
        </pc:sldMkLst>
      </pc:sldChg>
      <pc:sldChg chg="modSp mod">
        <pc:chgData name="Swati Singh" userId="64e40224-6e57-4f22-a7e0-682749df407a" providerId="ADAL" clId="{1056B3A2-3010-40F7-8072-D637AE0A3665}" dt="2024-11-20T08:08:30.193" v="78" actId="20577"/>
        <pc:sldMkLst>
          <pc:docMk/>
          <pc:sldMk cId="4173570695" sldId="299"/>
        </pc:sldMkLst>
      </pc:sldChg>
      <pc:sldChg chg="addSp delSp modSp mod">
        <pc:chgData name="Swati Singh" userId="64e40224-6e57-4f22-a7e0-682749df407a" providerId="ADAL" clId="{1056B3A2-3010-40F7-8072-D637AE0A3665}" dt="2024-11-20T11:57:36.584" v="88" actId="1076"/>
        <pc:sldMkLst>
          <pc:docMk/>
          <pc:sldMk cId="568212891" sldId="300"/>
        </pc:sldMkLst>
      </pc:sldChg>
      <pc:sldChg chg="modSp mod">
        <pc:chgData name="Swati Singh" userId="64e40224-6e57-4f22-a7e0-682749df407a" providerId="ADAL" clId="{1056B3A2-3010-40F7-8072-D637AE0A3665}" dt="2024-11-20T08:05:39.937" v="20" actId="1037"/>
        <pc:sldMkLst>
          <pc:docMk/>
          <pc:sldMk cId="1355842090" sldId="302"/>
        </pc:sldMkLst>
      </pc:sldChg>
      <pc:sldChg chg="modSp mod">
        <pc:chgData name="Swati Singh" userId="64e40224-6e57-4f22-a7e0-682749df407a" providerId="ADAL" clId="{1056B3A2-3010-40F7-8072-D637AE0A3665}" dt="2024-11-20T08:08:21.250" v="72" actId="20577"/>
        <pc:sldMkLst>
          <pc:docMk/>
          <pc:sldMk cId="1444536441" sldId="305"/>
        </pc:sldMkLst>
      </pc:sldChg>
      <pc:sldChg chg="addSp modSp mod">
        <pc:chgData name="Swati Singh" userId="64e40224-6e57-4f22-a7e0-682749df407a" providerId="ADAL" clId="{1056B3A2-3010-40F7-8072-D637AE0A3665}" dt="2024-11-20T12:11:19.380" v="117" actId="1076"/>
        <pc:sldMkLst>
          <pc:docMk/>
          <pc:sldMk cId="1236271153" sldId="309"/>
        </pc:sldMkLst>
      </pc:sldChg>
      <pc:sldChg chg="modSp mod">
        <pc:chgData name="Swati Singh" userId="64e40224-6e57-4f22-a7e0-682749df407a" providerId="ADAL" clId="{1056B3A2-3010-40F7-8072-D637AE0A3665}" dt="2024-11-20T10:10:22.281" v="83" actId="14100"/>
        <pc:sldMkLst>
          <pc:docMk/>
          <pc:sldMk cId="585273269" sldId="310"/>
        </pc:sldMkLst>
      </pc:sldChg>
      <pc:sldChg chg="modSp mod">
        <pc:chgData name="Swati Singh" userId="64e40224-6e57-4f22-a7e0-682749df407a" providerId="ADAL" clId="{1056B3A2-3010-40F7-8072-D637AE0A3665}" dt="2024-11-20T08:07:44.971" v="65" actId="1035"/>
        <pc:sldMkLst>
          <pc:docMk/>
          <pc:sldMk cId="1124461216" sldId="316"/>
        </pc:sldMkLst>
      </pc:sldChg>
      <pc:sldChg chg="modSp mod">
        <pc:chgData name="Swati Singh" userId="64e40224-6e57-4f22-a7e0-682749df407a" providerId="ADAL" clId="{1056B3A2-3010-40F7-8072-D637AE0A3665}" dt="2024-11-20T04:35:30.866" v="4" actId="20577"/>
        <pc:sldMkLst>
          <pc:docMk/>
          <pc:sldMk cId="2193148964" sldId="336"/>
        </pc:sldMkLst>
      </pc:sldChg>
      <pc:sldChg chg="modSp mod">
        <pc:chgData name="Swati Singh" userId="64e40224-6e57-4f22-a7e0-682749df407a" providerId="ADAL" clId="{1056B3A2-3010-40F7-8072-D637AE0A3665}" dt="2024-11-20T13:33:02.395" v="131" actId="1076"/>
        <pc:sldMkLst>
          <pc:docMk/>
          <pc:sldMk cId="4271221687" sldId="339"/>
        </pc:sldMkLst>
      </pc:sldChg>
      <pc:sldChg chg="new del">
        <pc:chgData name="Swati Singh" userId="64e40224-6e57-4f22-a7e0-682749df407a" providerId="ADAL" clId="{1056B3A2-3010-40F7-8072-D637AE0A3665}" dt="2024-11-20T08:14:17.232" v="80" actId="680"/>
        <pc:sldMkLst>
          <pc:docMk/>
          <pc:sldMk cId="4058115894" sldId="346"/>
        </pc:sldMkLst>
      </pc:sldChg>
    </pc:docChg>
  </pc:docChgLst>
  <pc:docChgLst>
    <pc:chgData name="SWATI SINGH" userId="64e40224-6e57-4f22-a7e0-682749df407a" providerId="ADAL" clId="{5E7ACF93-1325-4418-8AC4-70BC7F72749F}"/>
    <pc:docChg chg="undo custSel modSld">
      <pc:chgData name="SWATI SINGH" userId="64e40224-6e57-4f22-a7e0-682749df407a" providerId="ADAL" clId="{5E7ACF93-1325-4418-8AC4-70BC7F72749F}" dt="2024-01-19T01:44:14.571" v="120" actId="14734"/>
      <pc:docMkLst>
        <pc:docMk/>
      </pc:docMkLst>
      <pc:sldChg chg="modSp mod">
        <pc:chgData name="SWATI SINGH" userId="64e40224-6e57-4f22-a7e0-682749df407a" providerId="ADAL" clId="{5E7ACF93-1325-4418-8AC4-70BC7F72749F}" dt="2024-01-19T01:44:14.571" v="120" actId="14734"/>
        <pc:sldMkLst>
          <pc:docMk/>
          <pc:sldMk cId="1006303338" sldId="265"/>
        </pc:sldMkLst>
      </pc:sldChg>
      <pc:sldChg chg="modSp mod">
        <pc:chgData name="SWATI SINGH" userId="64e40224-6e57-4f22-a7e0-682749df407a" providerId="ADAL" clId="{5E7ACF93-1325-4418-8AC4-70BC7F72749F}" dt="2024-01-19T01:43:35.919" v="119" actId="207"/>
        <pc:sldMkLst>
          <pc:docMk/>
          <pc:sldMk cId="1930427530" sldId="271"/>
        </pc:sldMkLst>
      </pc:sldChg>
      <pc:sldChg chg="modSp mod">
        <pc:chgData name="SWATI SINGH" userId="64e40224-6e57-4f22-a7e0-682749df407a" providerId="ADAL" clId="{5E7ACF93-1325-4418-8AC4-70BC7F72749F}" dt="2024-01-17T19:02:36.549" v="107" actId="20577"/>
        <pc:sldMkLst>
          <pc:docMk/>
          <pc:sldMk cId="3422947644" sldId="274"/>
        </pc:sldMkLst>
      </pc:sldChg>
    </pc:docChg>
  </pc:docChgLst>
  <pc:docChgLst>
    <pc:chgData name="SWATI SINGH" userId="S::szs0364@auburn.edu::64e40224-6e57-4f22-a7e0-682749df407a" providerId="AD" clId="Web-{A41B2F07-50F3-4CD6-B3F1-9A3CFCF636A4}"/>
    <pc:docChg chg="modSld">
      <pc:chgData name="SWATI SINGH" userId="S::szs0364@auburn.edu::64e40224-6e57-4f22-a7e0-682749df407a" providerId="AD" clId="Web-{A41B2F07-50F3-4CD6-B3F1-9A3CFCF636A4}" dt="2024-01-24T21:46:53.352" v="16" actId="14100"/>
      <pc:docMkLst>
        <pc:docMk/>
      </pc:docMkLst>
      <pc:sldChg chg="modSp">
        <pc:chgData name="SWATI SINGH" userId="S::szs0364@auburn.edu::64e40224-6e57-4f22-a7e0-682749df407a" providerId="AD" clId="Web-{A41B2F07-50F3-4CD6-B3F1-9A3CFCF636A4}" dt="2024-01-24T21:46:53.352" v="16" actId="14100"/>
        <pc:sldMkLst>
          <pc:docMk/>
          <pc:sldMk cId="3422947644" sldId="274"/>
        </pc:sldMkLst>
      </pc:sldChg>
    </pc:docChg>
  </pc:docChgLst>
  <pc:docChgLst>
    <pc:chgData name="SWATI SINGH" userId="64e40224-6e57-4f22-a7e0-682749df407a" providerId="ADAL" clId="{E3032EBC-D834-462B-8DBF-9A488ABC2148}"/>
    <pc:docChg chg="undo custSel addSld delSld modSld sldOrd">
      <pc:chgData name="SWATI SINGH" userId="64e40224-6e57-4f22-a7e0-682749df407a" providerId="ADAL" clId="{E3032EBC-D834-462B-8DBF-9A488ABC2148}" dt="2024-01-03T02:16:09.429" v="2607" actId="1076"/>
      <pc:docMkLst>
        <pc:docMk/>
      </pc:docMkLst>
      <pc:sldChg chg="addSp delSp modSp del mod">
        <pc:chgData name="SWATI SINGH" userId="64e40224-6e57-4f22-a7e0-682749df407a" providerId="ADAL" clId="{E3032EBC-D834-462B-8DBF-9A488ABC2148}" dt="2023-12-30T22:36:29.968" v="526" actId="47"/>
        <pc:sldMkLst>
          <pc:docMk/>
          <pc:sldMk cId="1532442498" sldId="257"/>
        </pc:sldMkLst>
      </pc:sldChg>
      <pc:sldChg chg="addSp delSp modSp mod">
        <pc:chgData name="SWATI SINGH" userId="64e40224-6e57-4f22-a7e0-682749df407a" providerId="ADAL" clId="{E3032EBC-D834-462B-8DBF-9A488ABC2148}" dt="2023-12-31T01:45:50.555" v="2485" actId="1076"/>
        <pc:sldMkLst>
          <pc:docMk/>
          <pc:sldMk cId="2367121100" sldId="258"/>
        </pc:sldMkLst>
      </pc:sldChg>
      <pc:sldChg chg="addSp delSp modSp mod">
        <pc:chgData name="SWATI SINGH" userId="64e40224-6e57-4f22-a7e0-682749df407a" providerId="ADAL" clId="{E3032EBC-D834-462B-8DBF-9A488ABC2148}" dt="2024-01-03T02:12:21.813" v="2597" actId="20577"/>
        <pc:sldMkLst>
          <pc:docMk/>
          <pc:sldMk cId="916911892" sldId="259"/>
        </pc:sldMkLst>
      </pc:sldChg>
      <pc:sldChg chg="addSp delSp modSp mod">
        <pc:chgData name="SWATI SINGH" userId="64e40224-6e57-4f22-a7e0-682749df407a" providerId="ADAL" clId="{E3032EBC-D834-462B-8DBF-9A488ABC2148}" dt="2023-12-31T01:46:11.352" v="2488" actId="1035"/>
        <pc:sldMkLst>
          <pc:docMk/>
          <pc:sldMk cId="669484774" sldId="263"/>
        </pc:sldMkLst>
      </pc:sldChg>
      <pc:sldChg chg="addSp delSp modSp del mod">
        <pc:chgData name="SWATI SINGH" userId="64e40224-6e57-4f22-a7e0-682749df407a" providerId="ADAL" clId="{E3032EBC-D834-462B-8DBF-9A488ABC2148}" dt="2023-12-30T23:58:24.949" v="1174" actId="47"/>
        <pc:sldMkLst>
          <pc:docMk/>
          <pc:sldMk cId="3395948222" sldId="264"/>
        </pc:sldMkLst>
      </pc:sldChg>
      <pc:sldChg chg="addSp delSp modSp mod">
        <pc:chgData name="SWATI SINGH" userId="64e40224-6e57-4f22-a7e0-682749df407a" providerId="ADAL" clId="{E3032EBC-D834-462B-8DBF-9A488ABC2148}" dt="2024-01-03T02:13:30.749" v="2604" actId="1076"/>
        <pc:sldMkLst>
          <pc:docMk/>
          <pc:sldMk cId="1006303338" sldId="265"/>
        </pc:sldMkLst>
      </pc:sldChg>
      <pc:sldChg chg="addSp delSp modSp mod">
        <pc:chgData name="SWATI SINGH" userId="64e40224-6e57-4f22-a7e0-682749df407a" providerId="ADAL" clId="{E3032EBC-D834-462B-8DBF-9A488ABC2148}" dt="2023-12-30T23:23:52.232" v="850" actId="404"/>
        <pc:sldMkLst>
          <pc:docMk/>
          <pc:sldMk cId="3538620359" sldId="267"/>
        </pc:sldMkLst>
      </pc:sldChg>
      <pc:sldChg chg="addSp delSp modSp mod ord">
        <pc:chgData name="SWATI SINGH" userId="64e40224-6e57-4f22-a7e0-682749df407a" providerId="ADAL" clId="{E3032EBC-D834-462B-8DBF-9A488ABC2148}" dt="2023-12-31T01:43:55.279" v="2464" actId="1076"/>
        <pc:sldMkLst>
          <pc:docMk/>
          <pc:sldMk cId="4114054018" sldId="268"/>
        </pc:sldMkLst>
      </pc:sldChg>
      <pc:sldChg chg="modSp mod ord">
        <pc:chgData name="SWATI SINGH" userId="64e40224-6e57-4f22-a7e0-682749df407a" providerId="ADAL" clId="{E3032EBC-D834-462B-8DBF-9A488ABC2148}" dt="2023-12-31T01:42:50.433" v="2436"/>
        <pc:sldMkLst>
          <pc:docMk/>
          <pc:sldMk cId="1080580034" sldId="269"/>
        </pc:sldMkLst>
      </pc:sldChg>
      <pc:sldChg chg="addSp delSp modSp mod">
        <pc:chgData name="SWATI SINGH" userId="64e40224-6e57-4f22-a7e0-682749df407a" providerId="ADAL" clId="{E3032EBC-D834-462B-8DBF-9A488ABC2148}" dt="2023-12-30T22:22:53.309" v="390" actId="207"/>
        <pc:sldMkLst>
          <pc:docMk/>
          <pc:sldMk cId="1930427530" sldId="271"/>
        </pc:sldMkLst>
      </pc:sldChg>
      <pc:sldChg chg="addSp delSp modSp mod ord">
        <pc:chgData name="SWATI SINGH" userId="64e40224-6e57-4f22-a7e0-682749df407a" providerId="ADAL" clId="{E3032EBC-D834-462B-8DBF-9A488ABC2148}" dt="2024-01-03T02:16:09.429" v="2607" actId="1076"/>
        <pc:sldMkLst>
          <pc:docMk/>
          <pc:sldMk cId="1179523975" sldId="272"/>
        </pc:sldMkLst>
      </pc:sldChg>
      <pc:sldChg chg="addSp delSp modSp add mod">
        <pc:chgData name="SWATI SINGH" userId="64e40224-6e57-4f22-a7e0-682749df407a" providerId="ADAL" clId="{E3032EBC-D834-462B-8DBF-9A488ABC2148}" dt="2023-12-31T00:02:27.461" v="1233" actId="207"/>
        <pc:sldMkLst>
          <pc:docMk/>
          <pc:sldMk cId="1145691238" sldId="273"/>
        </pc:sldMkLst>
      </pc:sldChg>
      <pc:sldChg chg="addSp delSp modSp add del mod ord">
        <pc:chgData name="SWATI SINGH" userId="64e40224-6e57-4f22-a7e0-682749df407a" providerId="ADAL" clId="{E3032EBC-D834-462B-8DBF-9A488ABC2148}" dt="2023-12-30T22:04:58.979" v="387" actId="47"/>
        <pc:sldMkLst>
          <pc:docMk/>
          <pc:sldMk cId="1222289643" sldId="273"/>
        </pc:sldMkLst>
      </pc:sldChg>
      <pc:sldChg chg="addSp delSp modSp add mod modNotesTx">
        <pc:chgData name="SWATI SINGH" userId="64e40224-6e57-4f22-a7e0-682749df407a" providerId="ADAL" clId="{E3032EBC-D834-462B-8DBF-9A488ABC2148}" dt="2023-12-31T02:09:06.125" v="2596" actId="1076"/>
        <pc:sldMkLst>
          <pc:docMk/>
          <pc:sldMk cId="3422947644" sldId="274"/>
        </pc:sldMkLst>
      </pc:sldChg>
      <pc:sldChg chg="modSp add del mod ord">
        <pc:chgData name="SWATI SINGH" userId="64e40224-6e57-4f22-a7e0-682749df407a" providerId="ADAL" clId="{E3032EBC-D834-462B-8DBF-9A488ABC2148}" dt="2023-12-30T22:29:43.458" v="435" actId="47"/>
        <pc:sldMkLst>
          <pc:docMk/>
          <pc:sldMk cId="3864777528" sldId="274"/>
        </pc:sldMkLst>
      </pc:sldChg>
      <pc:sldChg chg="delSp add del mod">
        <pc:chgData name="SWATI SINGH" userId="64e40224-6e57-4f22-a7e0-682749df407a" providerId="ADAL" clId="{E3032EBC-D834-462B-8DBF-9A488ABC2148}" dt="2023-12-30T22:29:21.697" v="434" actId="47"/>
        <pc:sldMkLst>
          <pc:docMk/>
          <pc:sldMk cId="347934358" sldId="275"/>
        </pc:sldMkLst>
      </pc:sldChg>
      <pc:sldChg chg="delSp modSp add del mod">
        <pc:chgData name="SWATI SINGH" userId="64e40224-6e57-4f22-a7e0-682749df407a" providerId="ADAL" clId="{E3032EBC-D834-462B-8DBF-9A488ABC2148}" dt="2023-12-30T22:25:52.369" v="411" actId="47"/>
        <pc:sldMkLst>
          <pc:docMk/>
          <pc:sldMk cId="541385769" sldId="275"/>
        </pc:sldMkLst>
      </pc:sldChg>
      <pc:sldChg chg="addSp delSp modSp add mod">
        <pc:chgData name="SWATI SINGH" userId="64e40224-6e57-4f22-a7e0-682749df407a" providerId="ADAL" clId="{E3032EBC-D834-462B-8DBF-9A488ABC2148}" dt="2023-12-31T00:31:36.092" v="1713" actId="1038"/>
        <pc:sldMkLst>
          <pc:docMk/>
          <pc:sldMk cId="3953830663" sldId="275"/>
        </pc:sldMkLst>
      </pc:sldChg>
      <pc:sldChg chg="addSp delSp modSp add del mod">
        <pc:chgData name="SWATI SINGH" userId="64e40224-6e57-4f22-a7e0-682749df407a" providerId="ADAL" clId="{E3032EBC-D834-462B-8DBF-9A488ABC2148}" dt="2023-12-31T01:41:55.517" v="2430" actId="47"/>
        <pc:sldMkLst>
          <pc:docMk/>
          <pc:sldMk cId="3072366689" sldId="276"/>
        </pc:sldMkLst>
      </pc:sldChg>
    </pc:docChg>
  </pc:docChgLst>
  <pc:docChgLst>
    <pc:chgData name="Swati Singh" userId="64e40224-6e57-4f22-a7e0-682749df407a" providerId="ADAL" clId="{C83F8F0E-7621-4743-A54B-31ED91B0C99A}"/>
    <pc:docChg chg="undo custSel addSld delSld modSld sldOrd">
      <pc:chgData name="Swati Singh" userId="64e40224-6e57-4f22-a7e0-682749df407a" providerId="ADAL" clId="{C83F8F0E-7621-4743-A54B-31ED91B0C99A}" dt="2024-10-30T18:08:12.109" v="93" actId="20577"/>
      <pc:docMkLst>
        <pc:docMk/>
      </pc:docMkLst>
      <pc:sldChg chg="addSp modSp del mod">
        <pc:chgData name="Swati Singh" userId="64e40224-6e57-4f22-a7e0-682749df407a" providerId="ADAL" clId="{C83F8F0E-7621-4743-A54B-31ED91B0C99A}" dt="2024-10-30T18:04:43.716" v="39" actId="47"/>
        <pc:sldMkLst>
          <pc:docMk/>
          <pc:sldMk cId="916911892" sldId="259"/>
        </pc:sldMkLst>
      </pc:sldChg>
      <pc:sldChg chg="modSp mod ord">
        <pc:chgData name="Swati Singh" userId="64e40224-6e57-4f22-a7e0-682749df407a" providerId="ADAL" clId="{C83F8F0E-7621-4743-A54B-31ED91B0C99A}" dt="2024-10-30T18:06:25.328" v="50"/>
        <pc:sldMkLst>
          <pc:docMk/>
          <pc:sldMk cId="669484774" sldId="263"/>
        </pc:sldMkLst>
      </pc:sldChg>
      <pc:sldChg chg="del">
        <pc:chgData name="Swati Singh" userId="64e40224-6e57-4f22-a7e0-682749df407a" providerId="ADAL" clId="{C83F8F0E-7621-4743-A54B-31ED91B0C99A}" dt="2024-10-30T18:05:28.659" v="40" actId="47"/>
        <pc:sldMkLst>
          <pc:docMk/>
          <pc:sldMk cId="1006303338" sldId="265"/>
        </pc:sldMkLst>
      </pc:sldChg>
      <pc:sldChg chg="del">
        <pc:chgData name="Swati Singh" userId="64e40224-6e57-4f22-a7e0-682749df407a" providerId="ADAL" clId="{C83F8F0E-7621-4743-A54B-31ED91B0C99A}" dt="2024-10-30T18:06:02.948" v="45" actId="47"/>
        <pc:sldMkLst>
          <pc:docMk/>
          <pc:sldMk cId="4114054018" sldId="268"/>
        </pc:sldMkLst>
      </pc:sldChg>
      <pc:sldChg chg="modSp mod">
        <pc:chgData name="Swati Singh" userId="64e40224-6e57-4f22-a7e0-682749df407a" providerId="ADAL" clId="{C83F8F0E-7621-4743-A54B-31ED91B0C99A}" dt="2024-10-30T18:00:56.178" v="22" actId="20577"/>
        <pc:sldMkLst>
          <pc:docMk/>
          <pc:sldMk cId="1930427530" sldId="271"/>
        </pc:sldMkLst>
      </pc:sldChg>
      <pc:sldChg chg="modSp mod">
        <pc:chgData name="Swati Singh" userId="64e40224-6e57-4f22-a7e0-682749df407a" providerId="ADAL" clId="{C83F8F0E-7621-4743-A54B-31ED91B0C99A}" dt="2024-10-30T18:08:12.109" v="93" actId="20577"/>
        <pc:sldMkLst>
          <pc:docMk/>
          <pc:sldMk cId="1179523975" sldId="272"/>
        </pc:sldMkLst>
      </pc:sldChg>
      <pc:sldChg chg="addSp delSp del mod">
        <pc:chgData name="Swati Singh" userId="64e40224-6e57-4f22-a7e0-682749df407a" providerId="ADAL" clId="{C83F8F0E-7621-4743-A54B-31ED91B0C99A}" dt="2024-10-30T18:04:38.630" v="38" actId="47"/>
        <pc:sldMkLst>
          <pc:docMk/>
          <pc:sldMk cId="1145691238" sldId="273"/>
        </pc:sldMkLst>
      </pc:sldChg>
      <pc:sldChg chg="del">
        <pc:chgData name="Swati Singh" userId="64e40224-6e57-4f22-a7e0-682749df407a" providerId="ADAL" clId="{C83F8F0E-7621-4743-A54B-31ED91B0C99A}" dt="2024-10-30T18:06:00.903" v="44" actId="47"/>
        <pc:sldMkLst>
          <pc:docMk/>
          <pc:sldMk cId="3422947644" sldId="274"/>
        </pc:sldMkLst>
      </pc:sldChg>
      <pc:sldChg chg="modSp mod">
        <pc:chgData name="Swati Singh" userId="64e40224-6e57-4f22-a7e0-682749df407a" providerId="ADAL" clId="{C83F8F0E-7621-4743-A54B-31ED91B0C99A}" dt="2024-10-30T18:05:51.475" v="43" actId="1076"/>
        <pc:sldMkLst>
          <pc:docMk/>
          <pc:sldMk cId="700297407" sldId="276"/>
        </pc:sldMkLst>
      </pc:sldChg>
      <pc:sldChg chg="add">
        <pc:chgData name="Swati Singh" userId="64e40224-6e57-4f22-a7e0-682749df407a" providerId="ADAL" clId="{C83F8F0E-7621-4743-A54B-31ED91B0C99A}" dt="2024-10-30T18:02:41.054" v="23" actId="2890"/>
        <pc:sldMkLst>
          <pc:docMk/>
          <pc:sldMk cId="4245243740" sldId="277"/>
        </pc:sldMkLst>
      </pc:sldChg>
      <pc:sldChg chg="delSp modSp add mod">
        <pc:chgData name="Swati Singh" userId="64e40224-6e57-4f22-a7e0-682749df407a" providerId="ADAL" clId="{C83F8F0E-7621-4743-A54B-31ED91B0C99A}" dt="2024-10-30T18:04:34.716" v="37" actId="1076"/>
        <pc:sldMkLst>
          <pc:docMk/>
          <pc:sldMk cId="1621861334" sldId="278"/>
        </pc:sldMkLst>
      </pc:sldChg>
    </pc:docChg>
  </pc:docChgLst>
  <pc:docChgLst>
    <pc:chgData name="Swati Singh" userId="64e40224-6e57-4f22-a7e0-682749df407a" providerId="ADAL" clId="{F1DE53C8-B492-4F6B-876B-EFBAA5114C36}"/>
    <pc:docChg chg="undo redo custSel addSld delSld modSld sldOrd">
      <pc:chgData name="Swati Singh" userId="64e40224-6e57-4f22-a7e0-682749df407a" providerId="ADAL" clId="{F1DE53C8-B492-4F6B-876B-EFBAA5114C36}" dt="2025-04-22T01:06:49.924" v="974" actId="20577"/>
      <pc:docMkLst>
        <pc:docMk/>
      </pc:docMkLst>
      <pc:sldChg chg="del">
        <pc:chgData name="Swati Singh" userId="64e40224-6e57-4f22-a7e0-682749df407a" providerId="ADAL" clId="{F1DE53C8-B492-4F6B-876B-EFBAA5114C36}" dt="2025-04-21T21:38:11.191" v="112" actId="47"/>
        <pc:sldMkLst>
          <pc:docMk/>
          <pc:sldMk cId="4245243740" sldId="277"/>
        </pc:sldMkLst>
      </pc:sldChg>
      <pc:sldChg chg="del">
        <pc:chgData name="Swati Singh" userId="64e40224-6e57-4f22-a7e0-682749df407a" providerId="ADAL" clId="{F1DE53C8-B492-4F6B-876B-EFBAA5114C36}" dt="2025-04-21T21:38:12.881" v="113" actId="47"/>
        <pc:sldMkLst>
          <pc:docMk/>
          <pc:sldMk cId="3449556301" sldId="290"/>
        </pc:sldMkLst>
      </pc:sldChg>
      <pc:sldChg chg="addSp modSp del">
        <pc:chgData name="Swati Singh" userId="64e40224-6e57-4f22-a7e0-682749df407a" providerId="ADAL" clId="{F1DE53C8-B492-4F6B-876B-EFBAA5114C36}" dt="2025-04-21T23:26:46.626" v="552" actId="47"/>
        <pc:sldMkLst>
          <pc:docMk/>
          <pc:sldMk cId="891070488" sldId="292"/>
        </pc:sldMkLst>
        <pc:spChg chg="mod">
          <ac:chgData name="Swati Singh" userId="64e40224-6e57-4f22-a7e0-682749df407a" providerId="ADAL" clId="{F1DE53C8-B492-4F6B-876B-EFBAA5114C36}" dt="2025-04-21T21:48:57.646" v="166"/>
          <ac:spMkLst>
            <pc:docMk/>
            <pc:sldMk cId="891070488" sldId="292"/>
            <ac:spMk id="5" creationId="{697FC187-8A2A-FE4F-5615-C7F7B08EF95C}"/>
          </ac:spMkLst>
        </pc:spChg>
        <pc:spChg chg="mod">
          <ac:chgData name="Swati Singh" userId="64e40224-6e57-4f22-a7e0-682749df407a" providerId="ADAL" clId="{F1DE53C8-B492-4F6B-876B-EFBAA5114C36}" dt="2025-04-21T21:48:57.646" v="166"/>
          <ac:spMkLst>
            <pc:docMk/>
            <pc:sldMk cId="891070488" sldId="292"/>
            <ac:spMk id="6" creationId="{AC1DBF6A-6667-8ED4-F729-8090CA197618}"/>
          </ac:spMkLst>
        </pc:spChg>
        <pc:grpChg chg="add mod">
          <ac:chgData name="Swati Singh" userId="64e40224-6e57-4f22-a7e0-682749df407a" providerId="ADAL" clId="{F1DE53C8-B492-4F6B-876B-EFBAA5114C36}" dt="2025-04-21T21:48:57.646" v="166"/>
          <ac:grpSpMkLst>
            <pc:docMk/>
            <pc:sldMk cId="891070488" sldId="292"/>
            <ac:grpSpMk id="4" creationId="{586AFE58-9D91-127D-200F-5720B1D3C956}"/>
          </ac:grpSpMkLst>
        </pc:grpChg>
        <pc:graphicFrameChg chg="mod">
          <ac:chgData name="Swati Singh" userId="64e40224-6e57-4f22-a7e0-682749df407a" providerId="ADAL" clId="{F1DE53C8-B492-4F6B-876B-EFBAA5114C36}" dt="2025-04-21T21:58:49.429" v="232" actId="20577"/>
          <ac:graphicFrameMkLst>
            <pc:docMk/>
            <pc:sldMk cId="891070488" sldId="292"/>
            <ac:graphicFrameMk id="13" creationId="{A21CF79F-A94B-24CB-2CA7-89ED584C8C6A}"/>
          </ac:graphicFrameMkLst>
        </pc:graphicFrameChg>
      </pc:sldChg>
      <pc:sldChg chg="del">
        <pc:chgData name="Swati Singh" userId="64e40224-6e57-4f22-a7e0-682749df407a" providerId="ADAL" clId="{F1DE53C8-B492-4F6B-876B-EFBAA5114C36}" dt="2025-04-21T21:39:02.461" v="135" actId="47"/>
        <pc:sldMkLst>
          <pc:docMk/>
          <pc:sldMk cId="979116309" sldId="294"/>
        </pc:sldMkLst>
      </pc:sldChg>
      <pc:sldChg chg="del">
        <pc:chgData name="Swati Singh" userId="64e40224-6e57-4f22-a7e0-682749df407a" providerId="ADAL" clId="{F1DE53C8-B492-4F6B-876B-EFBAA5114C36}" dt="2025-04-21T21:38:09.576" v="111" actId="47"/>
        <pc:sldMkLst>
          <pc:docMk/>
          <pc:sldMk cId="1944489887" sldId="296"/>
        </pc:sldMkLst>
      </pc:sldChg>
      <pc:sldChg chg="del">
        <pc:chgData name="Swati Singh" userId="64e40224-6e57-4f22-a7e0-682749df407a" providerId="ADAL" clId="{F1DE53C8-B492-4F6B-876B-EFBAA5114C36}" dt="2025-04-21T21:39:04.386" v="136" actId="47"/>
        <pc:sldMkLst>
          <pc:docMk/>
          <pc:sldMk cId="4173570695" sldId="299"/>
        </pc:sldMkLst>
      </pc:sldChg>
      <pc:sldChg chg="del">
        <pc:chgData name="Swati Singh" userId="64e40224-6e57-4f22-a7e0-682749df407a" providerId="ADAL" clId="{F1DE53C8-B492-4F6B-876B-EFBAA5114C36}" dt="2025-04-21T21:38:51.790" v="119" actId="47"/>
        <pc:sldMkLst>
          <pc:docMk/>
          <pc:sldMk cId="568212891" sldId="300"/>
        </pc:sldMkLst>
      </pc:sldChg>
      <pc:sldChg chg="addSp modSp del mod ord">
        <pc:chgData name="Swati Singh" userId="64e40224-6e57-4f22-a7e0-682749df407a" providerId="ADAL" clId="{F1DE53C8-B492-4F6B-876B-EFBAA5114C36}" dt="2025-04-21T22:25:47.249" v="336" actId="47"/>
        <pc:sldMkLst>
          <pc:docMk/>
          <pc:sldMk cId="1355842090" sldId="302"/>
        </pc:sldMkLst>
        <pc:spChg chg="mod">
          <ac:chgData name="Swati Singh" userId="64e40224-6e57-4f22-a7e0-682749df407a" providerId="ADAL" clId="{F1DE53C8-B492-4F6B-876B-EFBAA5114C36}" dt="2025-04-21T21:56:28.457" v="218" actId="1076"/>
          <ac:spMkLst>
            <pc:docMk/>
            <pc:sldMk cId="1355842090" sldId="302"/>
            <ac:spMk id="4" creationId="{1BD15AE1-E7F9-7EF2-49BD-5696A4CF59E7}"/>
          </ac:spMkLst>
        </pc:spChg>
        <pc:spChg chg="mod">
          <ac:chgData name="Swati Singh" userId="64e40224-6e57-4f22-a7e0-682749df407a" providerId="ADAL" clId="{F1DE53C8-B492-4F6B-876B-EFBAA5114C36}" dt="2025-04-21T21:48:54.486" v="165"/>
          <ac:spMkLst>
            <pc:docMk/>
            <pc:sldMk cId="1355842090" sldId="302"/>
            <ac:spMk id="8" creationId="{8E741675-CC35-4D25-7F69-34D0F6E0A0E2}"/>
          </ac:spMkLst>
        </pc:spChg>
        <pc:spChg chg="mod">
          <ac:chgData name="Swati Singh" userId="64e40224-6e57-4f22-a7e0-682749df407a" providerId="ADAL" clId="{F1DE53C8-B492-4F6B-876B-EFBAA5114C36}" dt="2025-04-21T21:56:37.225" v="219" actId="1076"/>
          <ac:spMkLst>
            <pc:docMk/>
            <pc:sldMk cId="1355842090" sldId="302"/>
            <ac:spMk id="10" creationId="{0C8F95E7-539F-9051-58F8-2765DA9B6E85}"/>
          </ac:spMkLst>
        </pc:spChg>
        <pc:spChg chg="mod">
          <ac:chgData name="Swati Singh" userId="64e40224-6e57-4f22-a7e0-682749df407a" providerId="ADAL" clId="{F1DE53C8-B492-4F6B-876B-EFBAA5114C36}" dt="2025-04-21T21:48:54.486" v="165"/>
          <ac:spMkLst>
            <pc:docMk/>
            <pc:sldMk cId="1355842090" sldId="302"/>
            <ac:spMk id="12" creationId="{89A7E1DD-DF23-88FE-67D2-A020141811FC}"/>
          </ac:spMkLst>
        </pc:spChg>
        <pc:spChg chg="mod">
          <ac:chgData name="Swati Singh" userId="64e40224-6e57-4f22-a7e0-682749df407a" providerId="ADAL" clId="{F1DE53C8-B492-4F6B-876B-EFBAA5114C36}" dt="2025-04-21T21:56:13.508" v="217" actId="14100"/>
          <ac:spMkLst>
            <pc:docMk/>
            <pc:sldMk cId="1355842090" sldId="302"/>
            <ac:spMk id="16" creationId="{B6C57611-42A3-C985-73D4-DA46DF5E1020}"/>
          </ac:spMkLst>
        </pc:spChg>
        <pc:grpChg chg="add mod">
          <ac:chgData name="Swati Singh" userId="64e40224-6e57-4f22-a7e0-682749df407a" providerId="ADAL" clId="{F1DE53C8-B492-4F6B-876B-EFBAA5114C36}" dt="2025-04-21T21:48:54.486" v="165"/>
          <ac:grpSpMkLst>
            <pc:docMk/>
            <pc:sldMk cId="1355842090" sldId="302"/>
            <ac:grpSpMk id="5" creationId="{229ED10A-CECC-CE80-3FB1-797A90E2727F}"/>
          </ac:grpSpMkLst>
        </pc:grpChg>
        <pc:grpChg chg="mod">
          <ac:chgData name="Swati Singh" userId="64e40224-6e57-4f22-a7e0-682749df407a" providerId="ADAL" clId="{F1DE53C8-B492-4F6B-876B-EFBAA5114C36}" dt="2025-04-21T22:13:33.814" v="318" actId="14100"/>
          <ac:grpSpMkLst>
            <pc:docMk/>
            <pc:sldMk cId="1355842090" sldId="302"/>
            <ac:grpSpMk id="20" creationId="{43164C56-0B5E-BD9A-3131-78FFD094D993}"/>
          </ac:grpSpMkLst>
        </pc:grpChg>
      </pc:sldChg>
      <pc:sldChg chg="addSp modSp mod">
        <pc:chgData name="Swati Singh" userId="64e40224-6e57-4f22-a7e0-682749df407a" providerId="ADAL" clId="{F1DE53C8-B492-4F6B-876B-EFBAA5114C36}" dt="2025-04-22T01:02:47.329" v="932" actId="1076"/>
        <pc:sldMkLst>
          <pc:docMk/>
          <pc:sldMk cId="3802725302" sldId="304"/>
        </pc:sldMkLst>
        <pc:spChg chg="mod">
          <ac:chgData name="Swati Singh" userId="64e40224-6e57-4f22-a7e0-682749df407a" providerId="ADAL" clId="{F1DE53C8-B492-4F6B-876B-EFBAA5114C36}" dt="2025-04-22T01:02:19.659" v="929" actId="20577"/>
          <ac:spMkLst>
            <pc:docMk/>
            <pc:sldMk cId="3802725302" sldId="304"/>
            <ac:spMk id="3" creationId="{FA13F994-8361-029A-4EC0-E1FF9159742D}"/>
          </ac:spMkLst>
        </pc:spChg>
        <pc:spChg chg="mod">
          <ac:chgData name="Swati Singh" userId="64e40224-6e57-4f22-a7e0-682749df407a" providerId="ADAL" clId="{F1DE53C8-B492-4F6B-876B-EFBAA5114C36}" dt="2025-04-21T21:49:34.881" v="173"/>
          <ac:spMkLst>
            <pc:docMk/>
            <pc:sldMk cId="3802725302" sldId="304"/>
            <ac:spMk id="5" creationId="{7619E60C-0DFA-0BCB-E294-D45C5A20E931}"/>
          </ac:spMkLst>
        </pc:spChg>
        <pc:spChg chg="mod">
          <ac:chgData name="Swati Singh" userId="64e40224-6e57-4f22-a7e0-682749df407a" providerId="ADAL" clId="{F1DE53C8-B492-4F6B-876B-EFBAA5114C36}" dt="2025-04-21T21:49:34.881" v="173"/>
          <ac:spMkLst>
            <pc:docMk/>
            <pc:sldMk cId="3802725302" sldId="304"/>
            <ac:spMk id="7" creationId="{5C87493F-BCD8-B3F4-A548-C7BB291A503E}"/>
          </ac:spMkLst>
        </pc:spChg>
        <pc:spChg chg="add mod">
          <ac:chgData name="Swati Singh" userId="64e40224-6e57-4f22-a7e0-682749df407a" providerId="ADAL" clId="{F1DE53C8-B492-4F6B-876B-EFBAA5114C36}" dt="2025-04-22T01:02:47.329" v="932" actId="1076"/>
          <ac:spMkLst>
            <pc:docMk/>
            <pc:sldMk cId="3802725302" sldId="304"/>
            <ac:spMk id="8" creationId="{9D714C80-7726-0AE0-28F3-C5567D1CAF7A}"/>
          </ac:spMkLst>
        </pc:spChg>
        <pc:grpChg chg="add mod">
          <ac:chgData name="Swati Singh" userId="64e40224-6e57-4f22-a7e0-682749df407a" providerId="ADAL" clId="{F1DE53C8-B492-4F6B-876B-EFBAA5114C36}" dt="2025-04-21T21:49:34.881" v="173"/>
          <ac:grpSpMkLst>
            <pc:docMk/>
            <pc:sldMk cId="3802725302" sldId="304"/>
            <ac:grpSpMk id="4" creationId="{6AD4D6B4-73D0-38D8-BFDF-08ED75C6C6CC}"/>
          </ac:grpSpMkLst>
        </pc:grpChg>
        <pc:graphicFrameChg chg="mod modGraphic">
          <ac:chgData name="Swati Singh" userId="64e40224-6e57-4f22-a7e0-682749df407a" providerId="ADAL" clId="{F1DE53C8-B492-4F6B-876B-EFBAA5114C36}" dt="2025-04-22T01:02:38.137" v="931"/>
          <ac:graphicFrameMkLst>
            <pc:docMk/>
            <pc:sldMk cId="3802725302" sldId="304"/>
            <ac:graphicFrameMk id="6" creationId="{5D24DC13-1EFC-3ACA-1FC6-BD2CE7BC0C91}"/>
          </ac:graphicFrameMkLst>
        </pc:graphicFrameChg>
      </pc:sldChg>
      <pc:sldChg chg="del">
        <pc:chgData name="Swati Singh" userId="64e40224-6e57-4f22-a7e0-682749df407a" providerId="ADAL" clId="{F1DE53C8-B492-4F6B-876B-EFBAA5114C36}" dt="2025-04-21T21:39:05.192" v="137" actId="47"/>
        <pc:sldMkLst>
          <pc:docMk/>
          <pc:sldMk cId="1444536441" sldId="305"/>
        </pc:sldMkLst>
      </pc:sldChg>
      <pc:sldChg chg="del">
        <pc:chgData name="Swati Singh" userId="64e40224-6e57-4f22-a7e0-682749df407a" providerId="ADAL" clId="{F1DE53C8-B492-4F6B-876B-EFBAA5114C36}" dt="2025-04-21T21:39:06.961" v="138" actId="47"/>
        <pc:sldMkLst>
          <pc:docMk/>
          <pc:sldMk cId="3588822692" sldId="306"/>
        </pc:sldMkLst>
      </pc:sldChg>
      <pc:sldChg chg="addSp modSp add mod">
        <pc:chgData name="Swati Singh" userId="64e40224-6e57-4f22-a7e0-682749df407a" providerId="ADAL" clId="{F1DE53C8-B492-4F6B-876B-EFBAA5114C36}" dt="2025-04-22T01:03:36.361" v="933" actId="1076"/>
        <pc:sldMkLst>
          <pc:docMk/>
          <pc:sldMk cId="3616115501" sldId="306"/>
        </pc:sldMkLst>
        <pc:spChg chg="add mod">
          <ac:chgData name="Swati Singh" userId="64e40224-6e57-4f22-a7e0-682749df407a" providerId="ADAL" clId="{F1DE53C8-B492-4F6B-876B-EFBAA5114C36}" dt="2025-04-22T00:48:41.446" v="739" actId="1076"/>
          <ac:spMkLst>
            <pc:docMk/>
            <pc:sldMk cId="3616115501" sldId="306"/>
            <ac:spMk id="2" creationId="{B637ACC6-BD62-5C62-0CE8-867DFC2F3EDF}"/>
          </ac:spMkLst>
        </pc:spChg>
        <pc:spChg chg="add mod">
          <ac:chgData name="Swati Singh" userId="64e40224-6e57-4f22-a7e0-682749df407a" providerId="ADAL" clId="{F1DE53C8-B492-4F6B-876B-EFBAA5114C36}" dt="2025-04-22T01:03:36.361" v="933" actId="1076"/>
          <ac:spMkLst>
            <pc:docMk/>
            <pc:sldMk cId="3616115501" sldId="306"/>
            <ac:spMk id="4" creationId="{76812D50-232B-4CF0-7C4E-98187E142FB5}"/>
          </ac:spMkLst>
        </pc:spChg>
        <pc:spChg chg="mod">
          <ac:chgData name="Swati Singh" userId="64e40224-6e57-4f22-a7e0-682749df407a" providerId="ADAL" clId="{F1DE53C8-B492-4F6B-876B-EFBAA5114C36}" dt="2025-04-22T00:59:25.907" v="866" actId="1038"/>
          <ac:spMkLst>
            <pc:docMk/>
            <pc:sldMk cId="3616115501" sldId="306"/>
            <ac:spMk id="5" creationId="{396EE40B-EAA0-80BA-A558-E84AC7059852}"/>
          </ac:spMkLst>
        </pc:spChg>
        <pc:spChg chg="mod">
          <ac:chgData name="Swati Singh" userId="64e40224-6e57-4f22-a7e0-682749df407a" providerId="ADAL" clId="{F1DE53C8-B492-4F6B-876B-EFBAA5114C36}" dt="2025-04-22T01:00:32.390" v="902" actId="1038"/>
          <ac:spMkLst>
            <pc:docMk/>
            <pc:sldMk cId="3616115501" sldId="306"/>
            <ac:spMk id="6" creationId="{02E35023-A32C-FAA1-D4D8-295460EB133A}"/>
          </ac:spMkLst>
        </pc:spChg>
        <pc:spChg chg="mod">
          <ac:chgData name="Swati Singh" userId="64e40224-6e57-4f22-a7e0-682749df407a" providerId="ADAL" clId="{F1DE53C8-B492-4F6B-876B-EFBAA5114C36}" dt="2025-04-22T00:59:31.524" v="870" actId="1038"/>
          <ac:spMkLst>
            <pc:docMk/>
            <pc:sldMk cId="3616115501" sldId="306"/>
            <ac:spMk id="7" creationId="{DE55CDD6-AA45-26D1-E351-158E24F9964F}"/>
          </ac:spMkLst>
        </pc:spChg>
        <pc:spChg chg="mod">
          <ac:chgData name="Swati Singh" userId="64e40224-6e57-4f22-a7e0-682749df407a" providerId="ADAL" clId="{F1DE53C8-B492-4F6B-876B-EFBAA5114C36}" dt="2025-04-22T01:00:21.350" v="897" actId="1038"/>
          <ac:spMkLst>
            <pc:docMk/>
            <pc:sldMk cId="3616115501" sldId="306"/>
            <ac:spMk id="8" creationId="{277E4976-DC89-3E53-618F-74320BA56144}"/>
          </ac:spMkLst>
        </pc:spChg>
        <pc:spChg chg="mod">
          <ac:chgData name="Swati Singh" userId="64e40224-6e57-4f22-a7e0-682749df407a" providerId="ADAL" clId="{F1DE53C8-B492-4F6B-876B-EFBAA5114C36}" dt="2025-04-22T00:59:42.062" v="879" actId="1038"/>
          <ac:spMkLst>
            <pc:docMk/>
            <pc:sldMk cId="3616115501" sldId="306"/>
            <ac:spMk id="9" creationId="{FB384002-E953-8DB4-5322-463900A0F3FC}"/>
          </ac:spMkLst>
        </pc:spChg>
        <pc:spChg chg="mod">
          <ac:chgData name="Swati Singh" userId="64e40224-6e57-4f22-a7e0-682749df407a" providerId="ADAL" clId="{F1DE53C8-B492-4F6B-876B-EFBAA5114C36}" dt="2025-04-22T01:00:25.879" v="900" actId="1037"/>
          <ac:spMkLst>
            <pc:docMk/>
            <pc:sldMk cId="3616115501" sldId="306"/>
            <ac:spMk id="10" creationId="{08A983C2-99C9-8DCB-1800-5404E7370B17}"/>
          </ac:spMkLst>
        </pc:spChg>
        <pc:spChg chg="mod">
          <ac:chgData name="Swati Singh" userId="64e40224-6e57-4f22-a7e0-682749df407a" providerId="ADAL" clId="{F1DE53C8-B492-4F6B-876B-EFBAA5114C36}" dt="2025-04-22T01:00:17.987" v="895" actId="1038"/>
          <ac:spMkLst>
            <pc:docMk/>
            <pc:sldMk cId="3616115501" sldId="306"/>
            <ac:spMk id="11" creationId="{47D4937B-5B16-65D2-8FF7-823C03F8BF86}"/>
          </ac:spMkLst>
        </pc:spChg>
        <pc:spChg chg="mod">
          <ac:chgData name="Swati Singh" userId="64e40224-6e57-4f22-a7e0-682749df407a" providerId="ADAL" clId="{F1DE53C8-B492-4F6B-876B-EFBAA5114C36}" dt="2025-04-22T01:00:12.804" v="892" actId="1037"/>
          <ac:spMkLst>
            <pc:docMk/>
            <pc:sldMk cId="3616115501" sldId="306"/>
            <ac:spMk id="13" creationId="{102226AA-A39F-1B83-41C9-3C7A7BCD52A3}"/>
          </ac:spMkLst>
        </pc:spChg>
        <pc:spChg chg="mod">
          <ac:chgData name="Swati Singh" userId="64e40224-6e57-4f22-a7e0-682749df407a" providerId="ADAL" clId="{F1DE53C8-B492-4F6B-876B-EFBAA5114C36}" dt="2025-04-22T00:59:58.692" v="887" actId="1038"/>
          <ac:spMkLst>
            <pc:docMk/>
            <pc:sldMk cId="3616115501" sldId="306"/>
            <ac:spMk id="14" creationId="{0F73B201-E746-4E79-55A2-7583BBBCE600}"/>
          </ac:spMkLst>
        </pc:spChg>
        <pc:spChg chg="mod">
          <ac:chgData name="Swati Singh" userId="64e40224-6e57-4f22-a7e0-682749df407a" providerId="ADAL" clId="{F1DE53C8-B492-4F6B-876B-EFBAA5114C36}" dt="2025-04-22T00:59:47.707" v="883" actId="1038"/>
          <ac:spMkLst>
            <pc:docMk/>
            <pc:sldMk cId="3616115501" sldId="306"/>
            <ac:spMk id="15" creationId="{35AEB5FA-EA33-F76D-415C-BC1E66E5907F}"/>
          </ac:spMkLst>
        </pc:spChg>
        <pc:spChg chg="mod">
          <ac:chgData name="Swati Singh" userId="64e40224-6e57-4f22-a7e0-682749df407a" providerId="ADAL" clId="{F1DE53C8-B492-4F6B-876B-EFBAA5114C36}" dt="2025-04-22T00:48:32.857" v="738" actId="14100"/>
          <ac:spMkLst>
            <pc:docMk/>
            <pc:sldMk cId="3616115501" sldId="306"/>
            <ac:spMk id="17" creationId="{C65B60A1-501B-5BD6-9B1A-A4AA10A6F28D}"/>
          </ac:spMkLst>
        </pc:spChg>
        <pc:spChg chg="add mod">
          <ac:chgData name="Swati Singh" userId="64e40224-6e57-4f22-a7e0-682749df407a" providerId="ADAL" clId="{F1DE53C8-B492-4F6B-876B-EFBAA5114C36}" dt="2025-04-22T01:01:37.788" v="910" actId="20577"/>
          <ac:spMkLst>
            <pc:docMk/>
            <pc:sldMk cId="3616115501" sldId="306"/>
            <ac:spMk id="19" creationId="{9025D90C-4CFB-A421-21B1-A77579824EEF}"/>
          </ac:spMkLst>
        </pc:spChg>
        <pc:picChg chg="add mod">
          <ac:chgData name="Swati Singh" userId="64e40224-6e57-4f22-a7e0-682749df407a" providerId="ADAL" clId="{F1DE53C8-B492-4F6B-876B-EFBAA5114C36}" dt="2025-04-22T00:48:04.997" v="731" actId="14100"/>
          <ac:picMkLst>
            <pc:docMk/>
            <pc:sldMk cId="3616115501" sldId="306"/>
            <ac:picMk id="3" creationId="{0C9B32AA-1199-A0FE-35AE-647278CD2F6D}"/>
          </ac:picMkLst>
        </pc:picChg>
      </pc:sldChg>
      <pc:sldChg chg="del">
        <pc:chgData name="Swati Singh" userId="64e40224-6e57-4f22-a7e0-682749df407a" providerId="ADAL" clId="{F1DE53C8-B492-4F6B-876B-EFBAA5114C36}" dt="2025-04-21T21:38:49.326" v="116" actId="47"/>
        <pc:sldMkLst>
          <pc:docMk/>
          <pc:sldMk cId="331360144" sldId="307"/>
        </pc:sldMkLst>
      </pc:sldChg>
      <pc:sldChg chg="addSp modSp add mod">
        <pc:chgData name="Swati Singh" userId="64e40224-6e57-4f22-a7e0-682749df407a" providerId="ADAL" clId="{F1DE53C8-B492-4F6B-876B-EFBAA5114C36}" dt="2025-04-22T01:03:46.639" v="934" actId="1076"/>
        <pc:sldMkLst>
          <pc:docMk/>
          <pc:sldMk cId="3724470760" sldId="307"/>
        </pc:sldMkLst>
        <pc:spChg chg="mod">
          <ac:chgData name="Swati Singh" userId="64e40224-6e57-4f22-a7e0-682749df407a" providerId="ADAL" clId="{F1DE53C8-B492-4F6B-876B-EFBAA5114C36}" dt="2025-04-22T00:50:39.428" v="766" actId="1036"/>
          <ac:spMkLst>
            <pc:docMk/>
            <pc:sldMk cId="3724470760" sldId="307"/>
            <ac:spMk id="2" creationId="{3F46A512-6F8F-460B-464C-850BEDEF6B1E}"/>
          </ac:spMkLst>
        </pc:spChg>
        <pc:spChg chg="mod">
          <ac:chgData name="Swati Singh" userId="64e40224-6e57-4f22-a7e0-682749df407a" providerId="ADAL" clId="{F1DE53C8-B492-4F6B-876B-EFBAA5114C36}" dt="2025-04-22T00:50:39.428" v="766" actId="1036"/>
          <ac:spMkLst>
            <pc:docMk/>
            <pc:sldMk cId="3724470760" sldId="307"/>
            <ac:spMk id="3" creationId="{559FA1E4-E7E3-54BC-C9DE-B874D77DB201}"/>
          </ac:spMkLst>
        </pc:spChg>
        <pc:spChg chg="mod">
          <ac:chgData name="Swati Singh" userId="64e40224-6e57-4f22-a7e0-682749df407a" providerId="ADAL" clId="{F1DE53C8-B492-4F6B-876B-EFBAA5114C36}" dt="2025-04-22T00:50:39.428" v="766" actId="1036"/>
          <ac:spMkLst>
            <pc:docMk/>
            <pc:sldMk cId="3724470760" sldId="307"/>
            <ac:spMk id="4" creationId="{F70C8F01-1447-88D8-DD74-E06F51DE6812}"/>
          </ac:spMkLst>
        </pc:spChg>
        <pc:spChg chg="mod">
          <ac:chgData name="Swati Singh" userId="64e40224-6e57-4f22-a7e0-682749df407a" providerId="ADAL" clId="{F1DE53C8-B492-4F6B-876B-EFBAA5114C36}" dt="2025-04-22T00:50:39.428" v="766" actId="1036"/>
          <ac:spMkLst>
            <pc:docMk/>
            <pc:sldMk cId="3724470760" sldId="307"/>
            <ac:spMk id="5" creationId="{C5B052AE-D395-9C88-028E-61D6A55E7D46}"/>
          </ac:spMkLst>
        </pc:spChg>
        <pc:spChg chg="mod">
          <ac:chgData name="Swati Singh" userId="64e40224-6e57-4f22-a7e0-682749df407a" providerId="ADAL" clId="{F1DE53C8-B492-4F6B-876B-EFBAA5114C36}" dt="2025-04-22T00:50:39.428" v="766" actId="1036"/>
          <ac:spMkLst>
            <pc:docMk/>
            <pc:sldMk cId="3724470760" sldId="307"/>
            <ac:spMk id="6" creationId="{FCF71AC0-62F9-BA55-D3A0-5018C3EC41A9}"/>
          </ac:spMkLst>
        </pc:spChg>
        <pc:spChg chg="mod">
          <ac:chgData name="Swati Singh" userId="64e40224-6e57-4f22-a7e0-682749df407a" providerId="ADAL" clId="{F1DE53C8-B492-4F6B-876B-EFBAA5114C36}" dt="2025-04-22T00:50:39.428" v="766" actId="1036"/>
          <ac:spMkLst>
            <pc:docMk/>
            <pc:sldMk cId="3724470760" sldId="307"/>
            <ac:spMk id="7" creationId="{0C91594D-CC0D-6C23-6B26-1BEA7596CE17}"/>
          </ac:spMkLst>
        </pc:spChg>
        <pc:spChg chg="add mod">
          <ac:chgData name="Swati Singh" userId="64e40224-6e57-4f22-a7e0-682749df407a" providerId="ADAL" clId="{F1DE53C8-B492-4F6B-876B-EFBAA5114C36}" dt="2025-04-22T00:50:50.760" v="767"/>
          <ac:spMkLst>
            <pc:docMk/>
            <pc:sldMk cId="3724470760" sldId="307"/>
            <ac:spMk id="11" creationId="{D74AA5D1-B522-6D71-D3CA-16B079D65199}"/>
          </ac:spMkLst>
        </pc:spChg>
        <pc:spChg chg="add mod">
          <ac:chgData name="Swati Singh" userId="64e40224-6e57-4f22-a7e0-682749df407a" providerId="ADAL" clId="{F1DE53C8-B492-4F6B-876B-EFBAA5114C36}" dt="2025-04-22T01:03:46.639" v="934" actId="1076"/>
          <ac:spMkLst>
            <pc:docMk/>
            <pc:sldMk cId="3724470760" sldId="307"/>
            <ac:spMk id="12" creationId="{1DBBF519-3818-3561-5DFB-D36C02B102A1}"/>
          </ac:spMkLst>
        </pc:spChg>
        <pc:spChg chg="add mod">
          <ac:chgData name="Swati Singh" userId="64e40224-6e57-4f22-a7e0-682749df407a" providerId="ADAL" clId="{F1DE53C8-B492-4F6B-876B-EFBAA5114C36}" dt="2025-04-22T01:01:47.826" v="913" actId="20577"/>
          <ac:spMkLst>
            <pc:docMk/>
            <pc:sldMk cId="3724470760" sldId="307"/>
            <ac:spMk id="13" creationId="{8FECF26C-EC6B-686D-F770-5511933FC50F}"/>
          </ac:spMkLst>
        </pc:spChg>
        <pc:grpChg chg="mod">
          <ac:chgData name="Swati Singh" userId="64e40224-6e57-4f22-a7e0-682749df407a" providerId="ADAL" clId="{F1DE53C8-B492-4F6B-876B-EFBAA5114C36}" dt="2025-04-22T00:50:39.428" v="766" actId="1036"/>
          <ac:grpSpMkLst>
            <pc:docMk/>
            <pc:sldMk cId="3724470760" sldId="307"/>
            <ac:grpSpMk id="8" creationId="{7D3C9037-A11E-0E90-FB03-324DA1C5E90D}"/>
          </ac:grpSpMkLst>
        </pc:grpChg>
        <pc:grpChg chg="mod">
          <ac:chgData name="Swati Singh" userId="64e40224-6e57-4f22-a7e0-682749df407a" providerId="ADAL" clId="{F1DE53C8-B492-4F6B-876B-EFBAA5114C36}" dt="2025-04-22T00:50:39.428" v="766" actId="1036"/>
          <ac:grpSpMkLst>
            <pc:docMk/>
            <pc:sldMk cId="3724470760" sldId="307"/>
            <ac:grpSpMk id="9" creationId="{0614AFE1-A382-1296-69EC-A4286D6C3473}"/>
          </ac:grpSpMkLst>
        </pc:grpChg>
        <pc:picChg chg="add mod">
          <ac:chgData name="Swati Singh" userId="64e40224-6e57-4f22-a7e0-682749df407a" providerId="ADAL" clId="{F1DE53C8-B492-4F6B-876B-EFBAA5114C36}" dt="2025-04-22T00:51:59.374" v="781" actId="14100"/>
          <ac:picMkLst>
            <pc:docMk/>
            <pc:sldMk cId="3724470760" sldId="307"/>
            <ac:picMk id="10" creationId="{77849F97-70A3-B94B-21E8-80323380343A}"/>
          </ac:picMkLst>
        </pc:picChg>
        <pc:picChg chg="mod">
          <ac:chgData name="Swati Singh" userId="64e40224-6e57-4f22-a7e0-682749df407a" providerId="ADAL" clId="{F1DE53C8-B492-4F6B-876B-EFBAA5114C36}" dt="2025-04-22T00:50:39.428" v="766" actId="1036"/>
          <ac:picMkLst>
            <pc:docMk/>
            <pc:sldMk cId="3724470760" sldId="307"/>
            <ac:picMk id="2050" creationId="{B1C38A83-9869-2C01-74B1-3134F6EDB688}"/>
          </ac:picMkLst>
        </pc:picChg>
      </pc:sldChg>
      <pc:sldChg chg="del">
        <pc:chgData name="Swati Singh" userId="64e40224-6e57-4f22-a7e0-682749df407a" providerId="ADAL" clId="{F1DE53C8-B492-4F6B-876B-EFBAA5114C36}" dt="2025-04-21T21:38:58.822" v="129" actId="47"/>
        <pc:sldMkLst>
          <pc:docMk/>
          <pc:sldMk cId="1625244858" sldId="308"/>
        </pc:sldMkLst>
      </pc:sldChg>
      <pc:sldChg chg="addSp delSp modSp add mod">
        <pc:chgData name="Swati Singh" userId="64e40224-6e57-4f22-a7e0-682749df407a" providerId="ADAL" clId="{F1DE53C8-B492-4F6B-876B-EFBAA5114C36}" dt="2025-04-22T01:05:28.059" v="963" actId="1035"/>
        <pc:sldMkLst>
          <pc:docMk/>
          <pc:sldMk cId="2492104863" sldId="308"/>
        </pc:sldMkLst>
        <pc:spChg chg="add mod">
          <ac:chgData name="Swati Singh" userId="64e40224-6e57-4f22-a7e0-682749df407a" providerId="ADAL" clId="{F1DE53C8-B492-4F6B-876B-EFBAA5114C36}" dt="2025-04-22T00:53:04.740" v="799"/>
          <ac:spMkLst>
            <pc:docMk/>
            <pc:sldMk cId="2492104863" sldId="308"/>
            <ac:spMk id="3" creationId="{736778FD-D37E-4A2B-DAC8-84A5FFA632B0}"/>
          </ac:spMkLst>
        </pc:spChg>
        <pc:spChg chg="add mod">
          <ac:chgData name="Swati Singh" userId="64e40224-6e57-4f22-a7e0-682749df407a" providerId="ADAL" clId="{F1DE53C8-B492-4F6B-876B-EFBAA5114C36}" dt="2025-04-22T00:56:44.560" v="861" actId="113"/>
          <ac:spMkLst>
            <pc:docMk/>
            <pc:sldMk cId="2492104863" sldId="308"/>
            <ac:spMk id="4" creationId="{6F8AC450-0D88-DBC5-3BA0-4528641B7258}"/>
          </ac:spMkLst>
        </pc:spChg>
        <pc:spChg chg="add del mod">
          <ac:chgData name="Swati Singh" userId="64e40224-6e57-4f22-a7e0-682749df407a" providerId="ADAL" clId="{F1DE53C8-B492-4F6B-876B-EFBAA5114C36}" dt="2025-04-22T01:01:56.674" v="915" actId="478"/>
          <ac:spMkLst>
            <pc:docMk/>
            <pc:sldMk cId="2492104863" sldId="308"/>
            <ac:spMk id="5" creationId="{447DC422-FEDD-D112-69CA-BE84EE7CF6CC}"/>
          </ac:spMkLst>
        </pc:spChg>
        <pc:spChg chg="add mod">
          <ac:chgData name="Swati Singh" userId="64e40224-6e57-4f22-a7e0-682749df407a" providerId="ADAL" clId="{F1DE53C8-B492-4F6B-876B-EFBAA5114C36}" dt="2025-04-22T01:02:03.340" v="919" actId="20577"/>
          <ac:spMkLst>
            <pc:docMk/>
            <pc:sldMk cId="2492104863" sldId="308"/>
            <ac:spMk id="6" creationId="{4460D252-506E-6F43-FF32-F6A9A687A0BF}"/>
          </ac:spMkLst>
        </pc:spChg>
        <pc:spChg chg="add mod">
          <ac:chgData name="Swati Singh" userId="64e40224-6e57-4f22-a7e0-682749df407a" providerId="ADAL" clId="{F1DE53C8-B492-4F6B-876B-EFBAA5114C36}" dt="2025-04-22T01:05:28.059" v="963" actId="1035"/>
          <ac:spMkLst>
            <pc:docMk/>
            <pc:sldMk cId="2492104863" sldId="308"/>
            <ac:spMk id="7" creationId="{03BAE9B2-4287-A6E0-A93B-FE297A1FCDDD}"/>
          </ac:spMkLst>
        </pc:spChg>
        <pc:spChg chg="add mod">
          <ac:chgData name="Swati Singh" userId="64e40224-6e57-4f22-a7e0-682749df407a" providerId="ADAL" clId="{F1DE53C8-B492-4F6B-876B-EFBAA5114C36}" dt="2025-04-22T01:05:19.114" v="957" actId="1035"/>
          <ac:spMkLst>
            <pc:docMk/>
            <pc:sldMk cId="2492104863" sldId="308"/>
            <ac:spMk id="8" creationId="{12BE2F22-5D55-AC92-A21B-D082F1560133}"/>
          </ac:spMkLst>
        </pc:spChg>
        <pc:picChg chg="add mod">
          <ac:chgData name="Swati Singh" userId="64e40224-6e57-4f22-a7e0-682749df407a" providerId="ADAL" clId="{F1DE53C8-B492-4F6B-876B-EFBAA5114C36}" dt="2025-04-22T00:52:52.449" v="798" actId="1036"/>
          <ac:picMkLst>
            <pc:docMk/>
            <pc:sldMk cId="2492104863" sldId="308"/>
            <ac:picMk id="2" creationId="{D32E1C22-E098-C6E7-29E8-13B3B39C9FD9}"/>
          </ac:picMkLst>
        </pc:picChg>
        <pc:picChg chg="mod">
          <ac:chgData name="Swati Singh" userId="64e40224-6e57-4f22-a7e0-682749df407a" providerId="ADAL" clId="{F1DE53C8-B492-4F6B-876B-EFBAA5114C36}" dt="2025-04-22T01:04:41.263" v="945" actId="1076"/>
          <ac:picMkLst>
            <pc:docMk/>
            <pc:sldMk cId="2492104863" sldId="308"/>
            <ac:picMk id="3074" creationId="{1C266E6F-76EE-989D-9B70-FC036BAB9DA0}"/>
          </ac:picMkLst>
        </pc:picChg>
      </pc:sldChg>
      <pc:sldChg chg="del">
        <pc:chgData name="Swati Singh" userId="64e40224-6e57-4f22-a7e0-682749df407a" providerId="ADAL" clId="{F1DE53C8-B492-4F6B-876B-EFBAA5114C36}" dt="2025-04-21T21:38:52.621" v="120" actId="47"/>
        <pc:sldMkLst>
          <pc:docMk/>
          <pc:sldMk cId="1236271153" sldId="309"/>
        </pc:sldMkLst>
      </pc:sldChg>
      <pc:sldChg chg="del">
        <pc:chgData name="Swati Singh" userId="64e40224-6e57-4f22-a7e0-682749df407a" providerId="ADAL" clId="{F1DE53C8-B492-4F6B-876B-EFBAA5114C36}" dt="2025-04-21T21:38:47.476" v="115" actId="47"/>
        <pc:sldMkLst>
          <pc:docMk/>
          <pc:sldMk cId="585273269" sldId="310"/>
        </pc:sldMkLst>
      </pc:sldChg>
      <pc:sldChg chg="addSp delSp modSp mod ord">
        <pc:chgData name="Swati Singh" userId="64e40224-6e57-4f22-a7e0-682749df407a" providerId="ADAL" clId="{F1DE53C8-B492-4F6B-876B-EFBAA5114C36}" dt="2025-04-22T00:46:05.276" v="716" actId="1076"/>
        <pc:sldMkLst>
          <pc:docMk/>
          <pc:sldMk cId="3903591728" sldId="311"/>
        </pc:sldMkLst>
        <pc:spChg chg="mod">
          <ac:chgData name="Swati Singh" userId="64e40224-6e57-4f22-a7e0-682749df407a" providerId="ADAL" clId="{F1DE53C8-B492-4F6B-876B-EFBAA5114C36}" dt="2025-04-21T21:58:32.861" v="229" actId="1076"/>
          <ac:spMkLst>
            <pc:docMk/>
            <pc:sldMk cId="3903591728" sldId="311"/>
            <ac:spMk id="3" creationId="{F28D91CB-96DE-66AB-AB5D-4AA619AFC296}"/>
          </ac:spMkLst>
        </pc:spChg>
        <pc:spChg chg="mod">
          <ac:chgData name="Swati Singh" userId="64e40224-6e57-4f22-a7e0-682749df407a" providerId="ADAL" clId="{F1DE53C8-B492-4F6B-876B-EFBAA5114C36}" dt="2025-04-22T00:43:13.025" v="686" actId="1076"/>
          <ac:spMkLst>
            <pc:docMk/>
            <pc:sldMk cId="3903591728" sldId="311"/>
            <ac:spMk id="5" creationId="{0EE50282-9649-D736-13B4-1A1B3D0AD674}"/>
          </ac:spMkLst>
        </pc:spChg>
        <pc:spChg chg="mod">
          <ac:chgData name="Swati Singh" userId="64e40224-6e57-4f22-a7e0-682749df407a" providerId="ADAL" clId="{F1DE53C8-B492-4F6B-876B-EFBAA5114C36}" dt="2025-04-21T21:59:42.344" v="236"/>
          <ac:spMkLst>
            <pc:docMk/>
            <pc:sldMk cId="3903591728" sldId="311"/>
            <ac:spMk id="6" creationId="{F3721222-F643-1EC3-C86E-E591AC5B95B1}"/>
          </ac:spMkLst>
        </pc:spChg>
        <pc:spChg chg="mod">
          <ac:chgData name="Swati Singh" userId="64e40224-6e57-4f22-a7e0-682749df407a" providerId="ADAL" clId="{F1DE53C8-B492-4F6B-876B-EFBAA5114C36}" dt="2025-04-21T21:59:42.344" v="236"/>
          <ac:spMkLst>
            <pc:docMk/>
            <pc:sldMk cId="3903591728" sldId="311"/>
            <ac:spMk id="7" creationId="{5B90324A-EE1E-6300-DE60-CEC97F9F863E}"/>
          </ac:spMkLst>
        </pc:spChg>
        <pc:spChg chg="add mod">
          <ac:chgData name="Swati Singh" userId="64e40224-6e57-4f22-a7e0-682749df407a" providerId="ADAL" clId="{F1DE53C8-B492-4F6B-876B-EFBAA5114C36}" dt="2025-04-22T00:46:05.276" v="716" actId="1076"/>
          <ac:spMkLst>
            <pc:docMk/>
            <pc:sldMk cId="3903591728" sldId="311"/>
            <ac:spMk id="8" creationId="{624779BF-916F-653D-2935-3B26A61B3871}"/>
          </ac:spMkLst>
        </pc:spChg>
        <pc:spChg chg="mod">
          <ac:chgData name="Swati Singh" userId="64e40224-6e57-4f22-a7e0-682749df407a" providerId="ADAL" clId="{F1DE53C8-B492-4F6B-876B-EFBAA5114C36}" dt="2025-04-22T00:43:13.025" v="686" actId="1076"/>
          <ac:spMkLst>
            <pc:docMk/>
            <pc:sldMk cId="3903591728" sldId="311"/>
            <ac:spMk id="11" creationId="{C2A43B31-B2F5-A38F-FC6A-8FD3D9D91C3E}"/>
          </ac:spMkLst>
        </pc:spChg>
        <pc:spChg chg="mod">
          <ac:chgData name="Swati Singh" userId="64e40224-6e57-4f22-a7e0-682749df407a" providerId="ADAL" clId="{F1DE53C8-B492-4F6B-876B-EFBAA5114C36}" dt="2025-04-22T00:43:13.025" v="686" actId="1076"/>
          <ac:spMkLst>
            <pc:docMk/>
            <pc:sldMk cId="3903591728" sldId="311"/>
            <ac:spMk id="13" creationId="{15400B8E-4F5F-A5A1-5960-05D37B735B58}"/>
          </ac:spMkLst>
        </pc:spChg>
        <pc:spChg chg="mod">
          <ac:chgData name="Swati Singh" userId="64e40224-6e57-4f22-a7e0-682749df407a" providerId="ADAL" clId="{F1DE53C8-B492-4F6B-876B-EFBAA5114C36}" dt="2025-04-22T00:43:13.025" v="686" actId="1076"/>
          <ac:spMkLst>
            <pc:docMk/>
            <pc:sldMk cId="3903591728" sldId="311"/>
            <ac:spMk id="19" creationId="{9418A19A-8EA1-D703-F422-0843A39CE598}"/>
          </ac:spMkLst>
        </pc:spChg>
        <pc:spChg chg="mod">
          <ac:chgData name="Swati Singh" userId="64e40224-6e57-4f22-a7e0-682749df407a" providerId="ADAL" clId="{F1DE53C8-B492-4F6B-876B-EFBAA5114C36}" dt="2025-04-22T00:43:13.025" v="686" actId="1076"/>
          <ac:spMkLst>
            <pc:docMk/>
            <pc:sldMk cId="3903591728" sldId="311"/>
            <ac:spMk id="24" creationId="{C9C815DD-EBC3-4E1B-4C61-875468399CBB}"/>
          </ac:spMkLst>
        </pc:spChg>
        <pc:spChg chg="add del">
          <ac:chgData name="Swati Singh" userId="64e40224-6e57-4f22-a7e0-682749df407a" providerId="ADAL" clId="{F1DE53C8-B492-4F6B-876B-EFBAA5114C36}" dt="2025-04-21T23:23:29.486" v="478" actId="478"/>
          <ac:spMkLst>
            <pc:docMk/>
            <pc:sldMk cId="3903591728" sldId="311"/>
            <ac:spMk id="46" creationId="{4D203836-5BB3-E921-148F-E80A50421FCD}"/>
          </ac:spMkLst>
        </pc:spChg>
        <pc:spChg chg="mod">
          <ac:chgData name="Swati Singh" userId="64e40224-6e57-4f22-a7e0-682749df407a" providerId="ADAL" clId="{F1DE53C8-B492-4F6B-876B-EFBAA5114C36}" dt="2025-04-22T00:43:13.025" v="686" actId="1076"/>
          <ac:spMkLst>
            <pc:docMk/>
            <pc:sldMk cId="3903591728" sldId="311"/>
            <ac:spMk id="47" creationId="{00910C1C-B0EC-C87E-E753-4AC742FC71F1}"/>
          </ac:spMkLst>
        </pc:spChg>
        <pc:spChg chg="mod">
          <ac:chgData name="Swati Singh" userId="64e40224-6e57-4f22-a7e0-682749df407a" providerId="ADAL" clId="{F1DE53C8-B492-4F6B-876B-EFBAA5114C36}" dt="2025-04-22T00:43:13.025" v="686" actId="1076"/>
          <ac:spMkLst>
            <pc:docMk/>
            <pc:sldMk cId="3903591728" sldId="311"/>
            <ac:spMk id="49" creationId="{4892D21D-BE94-DAF3-BB68-1CB6A453375D}"/>
          </ac:spMkLst>
        </pc:spChg>
        <pc:spChg chg="mod">
          <ac:chgData name="Swati Singh" userId="64e40224-6e57-4f22-a7e0-682749df407a" providerId="ADAL" clId="{F1DE53C8-B492-4F6B-876B-EFBAA5114C36}" dt="2025-04-22T00:43:13.025" v="686" actId="1076"/>
          <ac:spMkLst>
            <pc:docMk/>
            <pc:sldMk cId="3903591728" sldId="311"/>
            <ac:spMk id="50" creationId="{98F43F2B-43CF-DC0E-6728-C366DBF7878F}"/>
          </ac:spMkLst>
        </pc:spChg>
        <pc:spChg chg="mod">
          <ac:chgData name="Swati Singh" userId="64e40224-6e57-4f22-a7e0-682749df407a" providerId="ADAL" clId="{F1DE53C8-B492-4F6B-876B-EFBAA5114C36}" dt="2025-04-22T00:43:13.025" v="686" actId="1076"/>
          <ac:spMkLst>
            <pc:docMk/>
            <pc:sldMk cId="3903591728" sldId="311"/>
            <ac:spMk id="63" creationId="{7DFAAC85-64F5-05A8-4764-F31B63376A96}"/>
          </ac:spMkLst>
        </pc:spChg>
        <pc:spChg chg="add del mod topLvl">
          <ac:chgData name="Swati Singh" userId="64e40224-6e57-4f22-a7e0-682749df407a" providerId="ADAL" clId="{F1DE53C8-B492-4F6B-876B-EFBAA5114C36}" dt="2025-04-22T00:43:13.025" v="686" actId="1076"/>
          <ac:spMkLst>
            <pc:docMk/>
            <pc:sldMk cId="3903591728" sldId="311"/>
            <ac:spMk id="1032" creationId="{5A984F5A-B511-2294-283E-29554C534BA4}"/>
          </ac:spMkLst>
        </pc:spChg>
        <pc:spChg chg="mod">
          <ac:chgData name="Swati Singh" userId="64e40224-6e57-4f22-a7e0-682749df407a" providerId="ADAL" clId="{F1DE53C8-B492-4F6B-876B-EFBAA5114C36}" dt="2025-04-21T23:26:29.646" v="549" actId="20577"/>
          <ac:spMkLst>
            <pc:docMk/>
            <pc:sldMk cId="3903591728" sldId="311"/>
            <ac:spMk id="1034" creationId="{2CFB10D9-0881-FA3F-25D9-CC756B8E5DF4}"/>
          </ac:spMkLst>
        </pc:spChg>
        <pc:grpChg chg="add mod">
          <ac:chgData name="Swati Singh" userId="64e40224-6e57-4f22-a7e0-682749df407a" providerId="ADAL" clId="{F1DE53C8-B492-4F6B-876B-EFBAA5114C36}" dt="2025-04-21T21:59:42.344" v="236"/>
          <ac:grpSpMkLst>
            <pc:docMk/>
            <pc:sldMk cId="3903591728" sldId="311"/>
            <ac:grpSpMk id="4" creationId="{CE53A143-E750-43A5-5280-AD1F3E96399E}"/>
          </ac:grpSpMkLst>
        </pc:grpChg>
        <pc:grpChg chg="topLvl">
          <ac:chgData name="Swati Singh" userId="64e40224-6e57-4f22-a7e0-682749df407a" providerId="ADAL" clId="{F1DE53C8-B492-4F6B-876B-EFBAA5114C36}" dt="2025-04-21T23:23:21.516" v="476" actId="478"/>
          <ac:grpSpMkLst>
            <pc:docMk/>
            <pc:sldMk cId="3903591728" sldId="311"/>
            <ac:grpSpMk id="1027" creationId="{3162CBDC-6583-D23D-5D63-F932A7B6C439}"/>
          </ac:grpSpMkLst>
        </pc:grpChg>
        <pc:grpChg chg="add del">
          <ac:chgData name="Swati Singh" userId="64e40224-6e57-4f22-a7e0-682749df407a" providerId="ADAL" clId="{F1DE53C8-B492-4F6B-876B-EFBAA5114C36}" dt="2025-04-21T23:23:29.142" v="477" actId="478"/>
          <ac:grpSpMkLst>
            <pc:docMk/>
            <pc:sldMk cId="3903591728" sldId="311"/>
            <ac:grpSpMk id="1033" creationId="{A39A526C-014A-093A-0A05-A81134C0C577}"/>
          </ac:grpSpMkLst>
        </pc:grpChg>
      </pc:sldChg>
      <pc:sldChg chg="del">
        <pc:chgData name="Swati Singh" userId="64e40224-6e57-4f22-a7e0-682749df407a" providerId="ADAL" clId="{F1DE53C8-B492-4F6B-876B-EFBAA5114C36}" dt="2025-04-21T21:38:55.417" v="124" actId="47"/>
        <pc:sldMkLst>
          <pc:docMk/>
          <pc:sldMk cId="1639656866" sldId="313"/>
        </pc:sldMkLst>
      </pc:sldChg>
      <pc:sldChg chg="del">
        <pc:chgData name="Swati Singh" userId="64e40224-6e57-4f22-a7e0-682749df407a" providerId="ADAL" clId="{F1DE53C8-B492-4F6B-876B-EFBAA5114C36}" dt="2025-04-21T21:38:53.491" v="121" actId="47"/>
        <pc:sldMkLst>
          <pc:docMk/>
          <pc:sldMk cId="1568019319" sldId="314"/>
        </pc:sldMkLst>
      </pc:sldChg>
      <pc:sldChg chg="del">
        <pc:chgData name="Swati Singh" userId="64e40224-6e57-4f22-a7e0-682749df407a" providerId="ADAL" clId="{F1DE53C8-B492-4F6B-876B-EFBAA5114C36}" dt="2025-04-21T21:38:55.992" v="125" actId="47"/>
        <pc:sldMkLst>
          <pc:docMk/>
          <pc:sldMk cId="745892631" sldId="315"/>
        </pc:sldMkLst>
      </pc:sldChg>
      <pc:sldChg chg="del">
        <pc:chgData name="Swati Singh" userId="64e40224-6e57-4f22-a7e0-682749df407a" providerId="ADAL" clId="{F1DE53C8-B492-4F6B-876B-EFBAA5114C36}" dt="2025-04-21T21:38:59.346" v="130" actId="47"/>
        <pc:sldMkLst>
          <pc:docMk/>
          <pc:sldMk cId="1124461216" sldId="316"/>
        </pc:sldMkLst>
      </pc:sldChg>
      <pc:sldChg chg="del">
        <pc:chgData name="Swati Singh" userId="64e40224-6e57-4f22-a7e0-682749df407a" providerId="ADAL" clId="{F1DE53C8-B492-4F6B-876B-EFBAA5114C36}" dt="2025-04-21T21:38:59.916" v="131" actId="47"/>
        <pc:sldMkLst>
          <pc:docMk/>
          <pc:sldMk cId="3357980676" sldId="319"/>
        </pc:sldMkLst>
      </pc:sldChg>
      <pc:sldChg chg="addSp modSp del">
        <pc:chgData name="Swati Singh" userId="64e40224-6e57-4f22-a7e0-682749df407a" providerId="ADAL" clId="{F1DE53C8-B492-4F6B-876B-EFBAA5114C36}" dt="2025-04-21T23:26:43.411" v="551" actId="47"/>
        <pc:sldMkLst>
          <pc:docMk/>
          <pc:sldMk cId="21797357" sldId="321"/>
        </pc:sldMkLst>
        <pc:spChg chg="mod">
          <ac:chgData name="Swati Singh" userId="64e40224-6e57-4f22-a7e0-682749df407a" providerId="ADAL" clId="{F1DE53C8-B492-4F6B-876B-EFBAA5114C36}" dt="2025-04-21T21:49:38.536" v="174"/>
          <ac:spMkLst>
            <pc:docMk/>
            <pc:sldMk cId="21797357" sldId="321"/>
            <ac:spMk id="5" creationId="{5DAD4D19-C43F-3AC3-12F2-90501D35E346}"/>
          </ac:spMkLst>
        </pc:spChg>
        <pc:spChg chg="mod">
          <ac:chgData name="Swati Singh" userId="64e40224-6e57-4f22-a7e0-682749df407a" providerId="ADAL" clId="{F1DE53C8-B492-4F6B-876B-EFBAA5114C36}" dt="2025-04-21T21:49:38.536" v="174"/>
          <ac:spMkLst>
            <pc:docMk/>
            <pc:sldMk cId="21797357" sldId="321"/>
            <ac:spMk id="6" creationId="{3B9FADA8-F855-0BFF-9153-12E732E1F5CD}"/>
          </ac:spMkLst>
        </pc:spChg>
        <pc:grpChg chg="add mod">
          <ac:chgData name="Swati Singh" userId="64e40224-6e57-4f22-a7e0-682749df407a" providerId="ADAL" clId="{F1DE53C8-B492-4F6B-876B-EFBAA5114C36}" dt="2025-04-21T21:49:38.536" v="174"/>
          <ac:grpSpMkLst>
            <pc:docMk/>
            <pc:sldMk cId="21797357" sldId="321"/>
            <ac:grpSpMk id="4" creationId="{83CDE5AA-EC24-49AA-74C9-AFC50C436C48}"/>
          </ac:grpSpMkLst>
        </pc:grpChg>
      </pc:sldChg>
      <pc:sldChg chg="del">
        <pc:chgData name="Swati Singh" userId="64e40224-6e57-4f22-a7e0-682749df407a" providerId="ADAL" clId="{F1DE53C8-B492-4F6B-876B-EFBAA5114C36}" dt="2025-04-21T21:49:12.211" v="169" actId="47"/>
        <pc:sldMkLst>
          <pc:docMk/>
          <pc:sldMk cId="2602452081" sldId="322"/>
        </pc:sldMkLst>
      </pc:sldChg>
      <pc:sldChg chg="del">
        <pc:chgData name="Swati Singh" userId="64e40224-6e57-4f22-a7e0-682749df407a" providerId="ADAL" clId="{F1DE53C8-B492-4F6B-876B-EFBAA5114C36}" dt="2025-04-21T21:38:45.601" v="114" actId="47"/>
        <pc:sldMkLst>
          <pc:docMk/>
          <pc:sldMk cId="1066946983" sldId="323"/>
        </pc:sldMkLst>
      </pc:sldChg>
      <pc:sldChg chg="del">
        <pc:chgData name="Swati Singh" userId="64e40224-6e57-4f22-a7e0-682749df407a" providerId="ADAL" clId="{F1DE53C8-B492-4F6B-876B-EFBAA5114C36}" dt="2025-04-21T21:38:58.225" v="128" actId="47"/>
        <pc:sldMkLst>
          <pc:docMk/>
          <pc:sldMk cId="1518372654" sldId="325"/>
        </pc:sldMkLst>
      </pc:sldChg>
      <pc:sldChg chg="del">
        <pc:chgData name="Swati Singh" userId="64e40224-6e57-4f22-a7e0-682749df407a" providerId="ADAL" clId="{F1DE53C8-B492-4F6B-876B-EFBAA5114C36}" dt="2025-04-21T21:38:57.420" v="127" actId="47"/>
        <pc:sldMkLst>
          <pc:docMk/>
          <pc:sldMk cId="3767689092" sldId="326"/>
        </pc:sldMkLst>
      </pc:sldChg>
      <pc:sldChg chg="del">
        <pc:chgData name="Swati Singh" userId="64e40224-6e57-4f22-a7e0-682749df407a" providerId="ADAL" clId="{F1DE53C8-B492-4F6B-876B-EFBAA5114C36}" dt="2025-04-21T21:38:56.907" v="126" actId="47"/>
        <pc:sldMkLst>
          <pc:docMk/>
          <pc:sldMk cId="3995572523" sldId="328"/>
        </pc:sldMkLst>
      </pc:sldChg>
      <pc:sldChg chg="modSp del mod">
        <pc:chgData name="Swati Singh" userId="64e40224-6e57-4f22-a7e0-682749df407a" providerId="ADAL" clId="{F1DE53C8-B492-4F6B-876B-EFBAA5114C36}" dt="2025-04-21T21:37:57.244" v="110" actId="47"/>
        <pc:sldMkLst>
          <pc:docMk/>
          <pc:sldMk cId="234584894" sldId="330"/>
        </pc:sldMkLst>
        <pc:spChg chg="mod">
          <ac:chgData name="Swati Singh" userId="64e40224-6e57-4f22-a7e0-682749df407a" providerId="ADAL" clId="{F1DE53C8-B492-4F6B-876B-EFBAA5114C36}" dt="2025-04-21T21:29:08.108" v="28" actId="1076"/>
          <ac:spMkLst>
            <pc:docMk/>
            <pc:sldMk cId="234584894" sldId="330"/>
            <ac:spMk id="15" creationId="{19CC20BF-4010-104D-C831-663132A4FC6B}"/>
          </ac:spMkLst>
        </pc:spChg>
        <pc:spChg chg="mod">
          <ac:chgData name="Swati Singh" userId="64e40224-6e57-4f22-a7e0-682749df407a" providerId="ADAL" clId="{F1DE53C8-B492-4F6B-876B-EFBAA5114C36}" dt="2025-04-21T21:31:36.140" v="33"/>
          <ac:spMkLst>
            <pc:docMk/>
            <pc:sldMk cId="234584894" sldId="330"/>
            <ac:spMk id="22" creationId="{2403D5DD-132A-3867-3648-34B21E9E75BC}"/>
          </ac:spMkLst>
        </pc:spChg>
        <pc:spChg chg="mod">
          <ac:chgData name="Swati Singh" userId="64e40224-6e57-4f22-a7e0-682749df407a" providerId="ADAL" clId="{F1DE53C8-B492-4F6B-876B-EFBAA5114C36}" dt="2025-04-21T21:29:13.789" v="30" actId="1076"/>
          <ac:spMkLst>
            <pc:docMk/>
            <pc:sldMk cId="234584894" sldId="330"/>
            <ac:spMk id="23" creationId="{7144B54B-0C0E-DF97-26BE-48A7E3D67484}"/>
          </ac:spMkLst>
        </pc:spChg>
        <pc:picChg chg="mod">
          <ac:chgData name="Swati Singh" userId="64e40224-6e57-4f22-a7e0-682749df407a" providerId="ADAL" clId="{F1DE53C8-B492-4F6B-876B-EFBAA5114C36}" dt="2025-04-21T21:32:26.471" v="34" actId="1076"/>
          <ac:picMkLst>
            <pc:docMk/>
            <pc:sldMk cId="234584894" sldId="330"/>
            <ac:picMk id="3" creationId="{F4E9B19D-942F-1AEE-F082-C31EEE0874A7}"/>
          </ac:picMkLst>
        </pc:picChg>
      </pc:sldChg>
      <pc:sldChg chg="addSp modSp del">
        <pc:chgData name="Swati Singh" userId="64e40224-6e57-4f22-a7e0-682749df407a" providerId="ADAL" clId="{F1DE53C8-B492-4F6B-876B-EFBAA5114C36}" dt="2025-04-21T23:26:42.402" v="550" actId="47"/>
        <pc:sldMkLst>
          <pc:docMk/>
          <pc:sldMk cId="2001540534" sldId="331"/>
        </pc:sldMkLst>
        <pc:spChg chg="mod">
          <ac:chgData name="Swati Singh" userId="64e40224-6e57-4f22-a7e0-682749df407a" providerId="ADAL" clId="{F1DE53C8-B492-4F6B-876B-EFBAA5114C36}" dt="2025-04-21T21:49:00.607" v="167"/>
          <ac:spMkLst>
            <pc:docMk/>
            <pc:sldMk cId="2001540534" sldId="331"/>
            <ac:spMk id="5" creationId="{ED981B8C-2C4E-78C4-3CA9-ADADC4EE3F3E}"/>
          </ac:spMkLst>
        </pc:spChg>
        <pc:spChg chg="mod">
          <ac:chgData name="Swati Singh" userId="64e40224-6e57-4f22-a7e0-682749df407a" providerId="ADAL" clId="{F1DE53C8-B492-4F6B-876B-EFBAA5114C36}" dt="2025-04-21T21:49:00.607" v="167"/>
          <ac:spMkLst>
            <pc:docMk/>
            <pc:sldMk cId="2001540534" sldId="331"/>
            <ac:spMk id="6" creationId="{00BFF057-AFE4-BA34-675C-D41FF0FB5713}"/>
          </ac:spMkLst>
        </pc:spChg>
        <pc:grpChg chg="add mod">
          <ac:chgData name="Swati Singh" userId="64e40224-6e57-4f22-a7e0-682749df407a" providerId="ADAL" clId="{F1DE53C8-B492-4F6B-876B-EFBAA5114C36}" dt="2025-04-21T21:49:00.607" v="167"/>
          <ac:grpSpMkLst>
            <pc:docMk/>
            <pc:sldMk cId="2001540534" sldId="331"/>
            <ac:grpSpMk id="4" creationId="{5B61606B-CBF2-AD98-4F23-F2C301A8894C}"/>
          </ac:grpSpMkLst>
        </pc:grpChg>
      </pc:sldChg>
      <pc:sldChg chg="del">
        <pc:chgData name="Swati Singh" userId="64e40224-6e57-4f22-a7e0-682749df407a" providerId="ADAL" clId="{F1DE53C8-B492-4F6B-876B-EFBAA5114C36}" dt="2025-04-21T21:49:03.990" v="168" actId="47"/>
        <pc:sldMkLst>
          <pc:docMk/>
          <pc:sldMk cId="2659969268" sldId="332"/>
        </pc:sldMkLst>
      </pc:sldChg>
      <pc:sldChg chg="del">
        <pc:chgData name="Swati Singh" userId="64e40224-6e57-4f22-a7e0-682749df407a" providerId="ADAL" clId="{F1DE53C8-B492-4F6B-876B-EFBAA5114C36}" dt="2025-04-21T21:49:26.366" v="171" actId="47"/>
        <pc:sldMkLst>
          <pc:docMk/>
          <pc:sldMk cId="2806477081" sldId="333"/>
        </pc:sldMkLst>
      </pc:sldChg>
      <pc:sldChg chg="del">
        <pc:chgData name="Swati Singh" userId="64e40224-6e57-4f22-a7e0-682749df407a" providerId="ADAL" clId="{F1DE53C8-B492-4F6B-876B-EFBAA5114C36}" dt="2025-04-21T21:38:51.011" v="118" actId="47"/>
        <pc:sldMkLst>
          <pc:docMk/>
          <pc:sldMk cId="2774550874" sldId="334"/>
        </pc:sldMkLst>
      </pc:sldChg>
      <pc:sldChg chg="del">
        <pc:chgData name="Swati Singh" userId="64e40224-6e57-4f22-a7e0-682749df407a" providerId="ADAL" clId="{F1DE53C8-B492-4F6B-876B-EFBAA5114C36}" dt="2025-04-21T21:49:24.977" v="170" actId="47"/>
        <pc:sldMkLst>
          <pc:docMk/>
          <pc:sldMk cId="2268661663" sldId="335"/>
        </pc:sldMkLst>
      </pc:sldChg>
      <pc:sldChg chg="del">
        <pc:chgData name="Swati Singh" userId="64e40224-6e57-4f22-a7e0-682749df407a" providerId="ADAL" clId="{F1DE53C8-B492-4F6B-876B-EFBAA5114C36}" dt="2025-04-21T21:49:29.161" v="172" actId="47"/>
        <pc:sldMkLst>
          <pc:docMk/>
          <pc:sldMk cId="2193148964" sldId="336"/>
        </pc:sldMkLst>
      </pc:sldChg>
      <pc:sldChg chg="del">
        <pc:chgData name="Swati Singh" userId="64e40224-6e57-4f22-a7e0-682749df407a" providerId="ADAL" clId="{F1DE53C8-B492-4F6B-876B-EFBAA5114C36}" dt="2025-04-21T21:38:54.246" v="122" actId="47"/>
        <pc:sldMkLst>
          <pc:docMk/>
          <pc:sldMk cId="3157294176" sldId="337"/>
        </pc:sldMkLst>
      </pc:sldChg>
      <pc:sldChg chg="del">
        <pc:chgData name="Swati Singh" userId="64e40224-6e57-4f22-a7e0-682749df407a" providerId="ADAL" clId="{F1DE53C8-B492-4F6B-876B-EFBAA5114C36}" dt="2025-04-21T21:38:50.101" v="117" actId="47"/>
        <pc:sldMkLst>
          <pc:docMk/>
          <pc:sldMk cId="2467268456" sldId="338"/>
        </pc:sldMkLst>
      </pc:sldChg>
      <pc:sldChg chg="del">
        <pc:chgData name="Swati Singh" userId="64e40224-6e57-4f22-a7e0-682749df407a" providerId="ADAL" clId="{F1DE53C8-B492-4F6B-876B-EFBAA5114C36}" dt="2025-04-21T21:38:54.791" v="123" actId="47"/>
        <pc:sldMkLst>
          <pc:docMk/>
          <pc:sldMk cId="4271221687" sldId="339"/>
        </pc:sldMkLst>
      </pc:sldChg>
      <pc:sldChg chg="modSp del mod">
        <pc:chgData name="Swati Singh" userId="64e40224-6e57-4f22-a7e0-682749df407a" providerId="ADAL" clId="{F1DE53C8-B492-4F6B-876B-EFBAA5114C36}" dt="2025-04-21T21:52:08.291" v="200" actId="47"/>
        <pc:sldMkLst>
          <pc:docMk/>
          <pc:sldMk cId="1806594412" sldId="340"/>
        </pc:sldMkLst>
        <pc:spChg chg="mod">
          <ac:chgData name="Swati Singh" userId="64e40224-6e57-4f22-a7e0-682749df407a" providerId="ADAL" clId="{F1DE53C8-B492-4F6B-876B-EFBAA5114C36}" dt="2025-04-21T21:50:03.982" v="175" actId="1076"/>
          <ac:spMkLst>
            <pc:docMk/>
            <pc:sldMk cId="1806594412" sldId="340"/>
            <ac:spMk id="14" creationId="{B5AB8ECB-581E-4E1F-7A9B-F0374CA5E656}"/>
          </ac:spMkLst>
        </pc:spChg>
      </pc:sldChg>
      <pc:sldChg chg="del">
        <pc:chgData name="Swati Singh" userId="64e40224-6e57-4f22-a7e0-682749df407a" providerId="ADAL" clId="{F1DE53C8-B492-4F6B-876B-EFBAA5114C36}" dt="2025-04-21T21:39:00.917" v="133" actId="47"/>
        <pc:sldMkLst>
          <pc:docMk/>
          <pc:sldMk cId="1046989353" sldId="341"/>
        </pc:sldMkLst>
      </pc:sldChg>
      <pc:sldChg chg="del">
        <pc:chgData name="Swati Singh" userId="64e40224-6e57-4f22-a7e0-682749df407a" providerId="ADAL" clId="{F1DE53C8-B492-4F6B-876B-EFBAA5114C36}" dt="2025-04-21T21:39:00.407" v="132" actId="47"/>
        <pc:sldMkLst>
          <pc:docMk/>
          <pc:sldMk cId="2570254477" sldId="342"/>
        </pc:sldMkLst>
      </pc:sldChg>
      <pc:sldChg chg="del">
        <pc:chgData name="Swati Singh" userId="64e40224-6e57-4f22-a7e0-682749df407a" providerId="ADAL" clId="{F1DE53C8-B492-4F6B-876B-EFBAA5114C36}" dt="2025-04-21T21:39:01.642" v="134" actId="47"/>
        <pc:sldMkLst>
          <pc:docMk/>
          <pc:sldMk cId="3952047461" sldId="343"/>
        </pc:sldMkLst>
      </pc:sldChg>
      <pc:sldChg chg="del">
        <pc:chgData name="Swati Singh" userId="64e40224-6e57-4f22-a7e0-682749df407a" providerId="ADAL" clId="{F1DE53C8-B492-4F6B-876B-EFBAA5114C36}" dt="2025-04-21T21:39:09.340" v="140" actId="47"/>
        <pc:sldMkLst>
          <pc:docMk/>
          <pc:sldMk cId="3030545108" sldId="344"/>
        </pc:sldMkLst>
      </pc:sldChg>
      <pc:sldChg chg="del">
        <pc:chgData name="Swati Singh" userId="64e40224-6e57-4f22-a7e0-682749df407a" providerId="ADAL" clId="{F1DE53C8-B492-4F6B-876B-EFBAA5114C36}" dt="2025-04-21T21:39:08.003" v="139" actId="47"/>
        <pc:sldMkLst>
          <pc:docMk/>
          <pc:sldMk cId="2970640584" sldId="345"/>
        </pc:sldMkLst>
      </pc:sldChg>
      <pc:sldChg chg="delSp modSp add mod">
        <pc:chgData name="Swati Singh" userId="64e40224-6e57-4f22-a7e0-682749df407a" providerId="ADAL" clId="{F1DE53C8-B492-4F6B-876B-EFBAA5114C36}" dt="2025-04-22T01:06:49.924" v="974" actId="20577"/>
        <pc:sldMkLst>
          <pc:docMk/>
          <pc:sldMk cId="3239193048" sldId="346"/>
        </pc:sldMkLst>
        <pc:spChg chg="mod">
          <ac:chgData name="Swati Singh" userId="64e40224-6e57-4f22-a7e0-682749df407a" providerId="ADAL" clId="{F1DE53C8-B492-4F6B-876B-EFBAA5114C36}" dt="2025-04-21T23:12:02.292" v="405" actId="1076"/>
          <ac:spMkLst>
            <pc:docMk/>
            <pc:sldMk cId="3239193048" sldId="346"/>
            <ac:spMk id="12" creationId="{F450921E-F7ED-39AD-3019-720402E7503A}"/>
          </ac:spMkLst>
        </pc:spChg>
        <pc:spChg chg="mod">
          <ac:chgData name="Swati Singh" userId="64e40224-6e57-4f22-a7e0-682749df407a" providerId="ADAL" clId="{F1DE53C8-B492-4F6B-876B-EFBAA5114C36}" dt="2025-04-21T23:28:46.940" v="563" actId="207"/>
          <ac:spMkLst>
            <pc:docMk/>
            <pc:sldMk cId="3239193048" sldId="346"/>
            <ac:spMk id="15" creationId="{B9A5D355-6D50-335C-2DCC-27B93253D1A5}"/>
          </ac:spMkLst>
        </pc:spChg>
        <pc:spChg chg="mod">
          <ac:chgData name="Swati Singh" userId="64e40224-6e57-4f22-a7e0-682749df407a" providerId="ADAL" clId="{F1DE53C8-B492-4F6B-876B-EFBAA5114C36}" dt="2025-04-21T23:05:07.505" v="404" actId="1076"/>
          <ac:spMkLst>
            <pc:docMk/>
            <pc:sldMk cId="3239193048" sldId="346"/>
            <ac:spMk id="22" creationId="{C5DAD59A-F5B6-EEDC-F666-04ABA9A11DD8}"/>
          </ac:spMkLst>
        </pc:spChg>
        <pc:spChg chg="mod">
          <ac:chgData name="Swati Singh" userId="64e40224-6e57-4f22-a7e0-682749df407a" providerId="ADAL" clId="{F1DE53C8-B492-4F6B-876B-EFBAA5114C36}" dt="2025-04-22T01:06:49.924" v="974" actId="20577"/>
          <ac:spMkLst>
            <pc:docMk/>
            <pc:sldMk cId="3239193048" sldId="346"/>
            <ac:spMk id="23" creationId="{DEBFF245-DB90-2BFA-E629-BD1B52F1356C}"/>
          </ac:spMkLst>
        </pc:spChg>
        <pc:grpChg chg="del">
          <ac:chgData name="Swati Singh" userId="64e40224-6e57-4f22-a7e0-682749df407a" providerId="ADAL" clId="{F1DE53C8-B492-4F6B-876B-EFBAA5114C36}" dt="2025-04-21T21:32:33.631" v="36" actId="478"/>
          <ac:grpSpMkLst>
            <pc:docMk/>
            <pc:sldMk cId="3239193048" sldId="346"/>
            <ac:grpSpMk id="11" creationId="{990E9682-8421-700E-463E-B07D77E65A29}"/>
          </ac:grpSpMkLst>
        </pc:grpChg>
        <pc:picChg chg="mod">
          <ac:chgData name="Swati Singh" userId="64e40224-6e57-4f22-a7e0-682749df407a" providerId="ADAL" clId="{F1DE53C8-B492-4F6B-876B-EFBAA5114C36}" dt="2025-04-21T23:05:02.942" v="403" actId="1076"/>
          <ac:picMkLst>
            <pc:docMk/>
            <pc:sldMk cId="3239193048" sldId="346"/>
            <ac:picMk id="3" creationId="{69DB49AF-1931-E4FA-660B-447E63CAA20B}"/>
          </ac:picMkLst>
        </pc:picChg>
      </pc:sldChg>
      <pc:sldChg chg="addSp delSp modSp add del mod ord">
        <pc:chgData name="Swati Singh" userId="64e40224-6e57-4f22-a7e0-682749df407a" providerId="ADAL" clId="{F1DE53C8-B492-4F6B-876B-EFBAA5114C36}" dt="2025-04-22T00:37:44.931" v="604" actId="47"/>
        <pc:sldMkLst>
          <pc:docMk/>
          <pc:sldMk cId="3022166292" sldId="347"/>
        </pc:sldMkLst>
        <pc:spChg chg="mod">
          <ac:chgData name="Swati Singh" userId="64e40224-6e57-4f22-a7e0-682749df407a" providerId="ADAL" clId="{F1DE53C8-B492-4F6B-876B-EFBAA5114C36}" dt="2025-04-21T21:55:48.124" v="203" actId="1076"/>
          <ac:spMkLst>
            <pc:docMk/>
            <pc:sldMk cId="3022166292" sldId="347"/>
            <ac:spMk id="4" creationId="{9CA834CA-6465-B3A3-F61A-558F8B772838}"/>
          </ac:spMkLst>
        </pc:spChg>
        <pc:spChg chg="mod">
          <ac:chgData name="Swati Singh" userId="64e40224-6e57-4f22-a7e0-682749df407a" providerId="ADAL" clId="{F1DE53C8-B492-4F6B-876B-EFBAA5114C36}" dt="2025-04-21T21:48:05.871" v="157"/>
          <ac:spMkLst>
            <pc:docMk/>
            <pc:sldMk cId="3022166292" sldId="347"/>
            <ac:spMk id="8" creationId="{9359E439-704B-95D8-1D37-29E3C3D20C7F}"/>
          </ac:spMkLst>
        </pc:spChg>
        <pc:spChg chg="del">
          <ac:chgData name="Swati Singh" userId="64e40224-6e57-4f22-a7e0-682749df407a" providerId="ADAL" clId="{F1DE53C8-B492-4F6B-876B-EFBAA5114C36}" dt="2025-04-21T21:39:51.166" v="143" actId="478"/>
          <ac:spMkLst>
            <pc:docMk/>
            <pc:sldMk cId="3022166292" sldId="347"/>
            <ac:spMk id="10" creationId="{7CFEB651-0697-ADCA-FD90-6903AB8D7F77}"/>
          </ac:spMkLst>
        </pc:spChg>
        <pc:spChg chg="mod">
          <ac:chgData name="Swati Singh" userId="64e40224-6e57-4f22-a7e0-682749df407a" providerId="ADAL" clId="{F1DE53C8-B492-4F6B-876B-EFBAA5114C36}" dt="2025-04-21T21:48:05.871" v="157"/>
          <ac:spMkLst>
            <pc:docMk/>
            <pc:sldMk cId="3022166292" sldId="347"/>
            <ac:spMk id="12" creationId="{7C7879F2-8B7D-7CAF-4954-7D7F933AF418}"/>
          </ac:spMkLst>
        </pc:spChg>
        <pc:spChg chg="add mod">
          <ac:chgData name="Swati Singh" userId="64e40224-6e57-4f22-a7e0-682749df407a" providerId="ADAL" clId="{F1DE53C8-B492-4F6B-876B-EFBAA5114C36}" dt="2025-04-22T00:37:40.773" v="603" actId="21"/>
          <ac:spMkLst>
            <pc:docMk/>
            <pc:sldMk cId="3022166292" sldId="347"/>
            <ac:spMk id="14" creationId="{048041A5-9002-9167-6475-8446D5F46CD1}"/>
          </ac:spMkLst>
        </pc:spChg>
        <pc:spChg chg="del">
          <ac:chgData name="Swati Singh" userId="64e40224-6e57-4f22-a7e0-682749df407a" providerId="ADAL" clId="{F1DE53C8-B492-4F6B-876B-EFBAA5114C36}" dt="2025-04-21T21:39:54.816" v="144" actId="478"/>
          <ac:spMkLst>
            <pc:docMk/>
            <pc:sldMk cId="3022166292" sldId="347"/>
            <ac:spMk id="16" creationId="{68B86B58-2052-8BC1-9FC2-15EE57B39245}"/>
          </ac:spMkLst>
        </pc:spChg>
        <pc:spChg chg="add del">
          <ac:chgData name="Swati Singh" userId="64e40224-6e57-4f22-a7e0-682749df407a" providerId="ADAL" clId="{F1DE53C8-B492-4F6B-876B-EFBAA5114C36}" dt="2025-04-21T22:44:08.277" v="354" actId="22"/>
          <ac:spMkLst>
            <pc:docMk/>
            <pc:sldMk cId="3022166292" sldId="347"/>
            <ac:spMk id="18" creationId="{BD6F1C47-99B4-D232-D8AA-0518017AE06E}"/>
          </ac:spMkLst>
        </pc:spChg>
        <pc:spChg chg="add del mod">
          <ac:chgData name="Swati Singh" userId="64e40224-6e57-4f22-a7e0-682749df407a" providerId="ADAL" clId="{F1DE53C8-B492-4F6B-876B-EFBAA5114C36}" dt="2025-04-21T23:13:00.742" v="410" actId="478"/>
          <ac:spMkLst>
            <pc:docMk/>
            <pc:sldMk cId="3022166292" sldId="347"/>
            <ac:spMk id="23" creationId="{B23EC2DB-DC63-C01D-B4A0-09BABBFF4E29}"/>
          </ac:spMkLst>
        </pc:spChg>
        <pc:grpChg chg="add mod">
          <ac:chgData name="Swati Singh" userId="64e40224-6e57-4f22-a7e0-682749df407a" providerId="ADAL" clId="{F1DE53C8-B492-4F6B-876B-EFBAA5114C36}" dt="2025-04-21T21:48:05.871" v="157"/>
          <ac:grpSpMkLst>
            <pc:docMk/>
            <pc:sldMk cId="3022166292" sldId="347"/>
            <ac:grpSpMk id="5" creationId="{67B31C67-7FF3-F37A-EFC6-E783ADD45301}"/>
          </ac:grpSpMkLst>
        </pc:grpChg>
        <pc:grpChg chg="del">
          <ac:chgData name="Swati Singh" userId="64e40224-6e57-4f22-a7e0-682749df407a" providerId="ADAL" clId="{F1DE53C8-B492-4F6B-876B-EFBAA5114C36}" dt="2025-04-21T21:39:47.923" v="142" actId="478"/>
          <ac:grpSpMkLst>
            <pc:docMk/>
            <pc:sldMk cId="3022166292" sldId="347"/>
            <ac:grpSpMk id="20" creationId="{F2F160E3-99C2-16F1-F5F2-2BB4E18AA35A}"/>
          </ac:grpSpMkLst>
        </pc:grpChg>
        <pc:cxnChg chg="mod">
          <ac:chgData name="Swati Singh" userId="64e40224-6e57-4f22-a7e0-682749df407a" providerId="ADAL" clId="{F1DE53C8-B492-4F6B-876B-EFBAA5114C36}" dt="2025-04-21T21:39:47.923" v="142" actId="478"/>
          <ac:cxnSpMkLst>
            <pc:docMk/>
            <pc:sldMk cId="3022166292" sldId="347"/>
            <ac:cxnSpMk id="11" creationId="{A1CAEDB5-E9E5-3499-90C2-644697F90C52}"/>
          </ac:cxnSpMkLst>
        </pc:cxnChg>
      </pc:sldChg>
      <pc:sldChg chg="addSp delSp modSp add mod">
        <pc:chgData name="Swati Singh" userId="64e40224-6e57-4f22-a7e0-682749df407a" providerId="ADAL" clId="{F1DE53C8-B492-4F6B-876B-EFBAA5114C36}" dt="2025-04-22T01:06:11.299" v="967" actId="113"/>
        <pc:sldMkLst>
          <pc:docMk/>
          <pc:sldMk cId="4280567282" sldId="348"/>
        </pc:sldMkLst>
        <pc:spChg chg="del">
          <ac:chgData name="Swati Singh" userId="64e40224-6e57-4f22-a7e0-682749df407a" providerId="ADAL" clId="{F1DE53C8-B492-4F6B-876B-EFBAA5114C36}" dt="2025-04-21T22:09:08.508" v="272" actId="478"/>
          <ac:spMkLst>
            <pc:docMk/>
            <pc:sldMk cId="4280567282" sldId="348"/>
            <ac:spMk id="4" creationId="{C7BD7CFF-F95C-4244-B8D4-94AD9F25E303}"/>
          </ac:spMkLst>
        </pc:spChg>
        <pc:spChg chg="mod">
          <ac:chgData name="Swati Singh" userId="64e40224-6e57-4f22-a7e0-682749df407a" providerId="ADAL" clId="{F1DE53C8-B492-4F6B-876B-EFBAA5114C36}" dt="2025-04-21T21:48:11.191" v="159"/>
          <ac:spMkLst>
            <pc:docMk/>
            <pc:sldMk cId="4280567282" sldId="348"/>
            <ac:spMk id="5" creationId="{07807EE3-F317-25BF-CC39-11668471AB19}"/>
          </ac:spMkLst>
        </pc:spChg>
        <pc:spChg chg="mod">
          <ac:chgData name="Swati Singh" userId="64e40224-6e57-4f22-a7e0-682749df407a" providerId="ADAL" clId="{F1DE53C8-B492-4F6B-876B-EFBAA5114C36}" dt="2025-04-21T21:48:11.191" v="159"/>
          <ac:spMkLst>
            <pc:docMk/>
            <pc:sldMk cId="4280567282" sldId="348"/>
            <ac:spMk id="6" creationId="{C22123F8-0E8A-A1EA-F76A-FBA41B88E261}"/>
          </ac:spMkLst>
        </pc:spChg>
        <pc:spChg chg="add del mod">
          <ac:chgData name="Swati Singh" userId="64e40224-6e57-4f22-a7e0-682749df407a" providerId="ADAL" clId="{F1DE53C8-B492-4F6B-876B-EFBAA5114C36}" dt="2025-04-21T22:08:44.607" v="266" actId="21"/>
          <ac:spMkLst>
            <pc:docMk/>
            <pc:sldMk cId="4280567282" sldId="348"/>
            <ac:spMk id="11" creationId="{4F93A3E3-3F15-10A9-E0E8-DC50142881D6}"/>
          </ac:spMkLst>
        </pc:spChg>
        <pc:spChg chg="add mod">
          <ac:chgData name="Swati Singh" userId="64e40224-6e57-4f22-a7e0-682749df407a" providerId="ADAL" clId="{F1DE53C8-B492-4F6B-876B-EFBAA5114C36}" dt="2025-04-22T01:06:11.299" v="967" actId="113"/>
          <ac:spMkLst>
            <pc:docMk/>
            <pc:sldMk cId="4280567282" sldId="348"/>
            <ac:spMk id="12" creationId="{4F93A3E3-3F15-10A9-E0E8-DC50142881D6}"/>
          </ac:spMkLst>
        </pc:spChg>
        <pc:spChg chg="add mod">
          <ac:chgData name="Swati Singh" userId="64e40224-6e57-4f22-a7e0-682749df407a" providerId="ADAL" clId="{F1DE53C8-B492-4F6B-876B-EFBAA5114C36}" dt="2025-04-21T22:09:18.359" v="274"/>
          <ac:spMkLst>
            <pc:docMk/>
            <pc:sldMk cId="4280567282" sldId="348"/>
            <ac:spMk id="13" creationId="{5F5FA4D0-53CE-B50F-2A98-106B35D774BA}"/>
          </ac:spMkLst>
        </pc:spChg>
        <pc:spChg chg="mod">
          <ac:chgData name="Swati Singh" userId="64e40224-6e57-4f22-a7e0-682749df407a" providerId="ADAL" clId="{F1DE53C8-B492-4F6B-876B-EFBAA5114C36}" dt="2025-04-22T01:01:20.180" v="906" actId="20577"/>
          <ac:spMkLst>
            <pc:docMk/>
            <pc:sldMk cId="4280567282" sldId="348"/>
            <ac:spMk id="21" creationId="{F35420CB-EBEB-2A1F-2036-7FCFBF66A46B}"/>
          </ac:spMkLst>
        </pc:spChg>
        <pc:grpChg chg="add mod">
          <ac:chgData name="Swati Singh" userId="64e40224-6e57-4f22-a7e0-682749df407a" providerId="ADAL" clId="{F1DE53C8-B492-4F6B-876B-EFBAA5114C36}" dt="2025-04-21T21:48:11.191" v="159"/>
          <ac:grpSpMkLst>
            <pc:docMk/>
            <pc:sldMk cId="4280567282" sldId="348"/>
            <ac:grpSpMk id="3" creationId="{FCCF07A5-406C-B283-6526-0F51C2080EFD}"/>
          </ac:grpSpMkLst>
        </pc:grpChg>
        <pc:graphicFrameChg chg="add del mod">
          <ac:chgData name="Swati Singh" userId="64e40224-6e57-4f22-a7e0-682749df407a" providerId="ADAL" clId="{F1DE53C8-B492-4F6B-876B-EFBAA5114C36}" dt="2025-04-21T22:02:21.396" v="249" actId="478"/>
          <ac:graphicFrameMkLst>
            <pc:docMk/>
            <pc:sldMk cId="4280567282" sldId="348"/>
            <ac:graphicFrameMk id="9" creationId="{8914217B-5827-5A1B-79F2-94BE06E7D197}"/>
          </ac:graphicFrameMkLst>
        </pc:graphicFrameChg>
        <pc:picChg chg="add del">
          <ac:chgData name="Swati Singh" userId="64e40224-6e57-4f22-a7e0-682749df407a" providerId="ADAL" clId="{F1DE53C8-B492-4F6B-876B-EFBAA5114C36}" dt="2025-04-21T22:01:16.041" v="245" actId="478"/>
          <ac:picMkLst>
            <pc:docMk/>
            <pc:sldMk cId="4280567282" sldId="348"/>
            <ac:picMk id="7" creationId="{8C315920-C33C-D9F4-610D-E74252FBB7DE}"/>
          </ac:picMkLst>
        </pc:picChg>
        <pc:picChg chg="add del">
          <ac:chgData name="Swati Singh" userId="64e40224-6e57-4f22-a7e0-682749df407a" providerId="ADAL" clId="{F1DE53C8-B492-4F6B-876B-EFBAA5114C36}" dt="2025-04-21T22:01:57.246" v="247" actId="478"/>
          <ac:picMkLst>
            <pc:docMk/>
            <pc:sldMk cId="4280567282" sldId="348"/>
            <ac:picMk id="8" creationId="{2487561E-9EBC-B98B-E45E-375799364BA5}"/>
          </ac:picMkLst>
        </pc:picChg>
        <pc:picChg chg="add mod">
          <ac:chgData name="Swati Singh" userId="64e40224-6e57-4f22-a7e0-682749df407a" providerId="ADAL" clId="{F1DE53C8-B492-4F6B-876B-EFBAA5114C36}" dt="2025-04-22T00:39:35.246" v="624" actId="1076"/>
          <ac:picMkLst>
            <pc:docMk/>
            <pc:sldMk cId="4280567282" sldId="348"/>
            <ac:picMk id="10" creationId="{DB53DFBC-897C-A18B-1337-94E5161B7686}"/>
          </ac:picMkLst>
        </pc:picChg>
      </pc:sldChg>
      <pc:sldChg chg="addSp modSp add mod ord">
        <pc:chgData name="Swati Singh" userId="64e40224-6e57-4f22-a7e0-682749df407a" providerId="ADAL" clId="{F1DE53C8-B492-4F6B-876B-EFBAA5114C36}" dt="2025-04-22T01:06:05.625" v="966" actId="255"/>
        <pc:sldMkLst>
          <pc:docMk/>
          <pc:sldMk cId="2309145474" sldId="349"/>
        </pc:sldMkLst>
        <pc:spChg chg="mod">
          <ac:chgData name="Swati Singh" userId="64e40224-6e57-4f22-a7e0-682749df407a" providerId="ADAL" clId="{F1DE53C8-B492-4F6B-876B-EFBAA5114C36}" dt="2025-04-22T00:39:06.156" v="617" actId="1076"/>
          <ac:spMkLst>
            <pc:docMk/>
            <pc:sldMk cId="2309145474" sldId="349"/>
            <ac:spMk id="4" creationId="{6BC40691-0A44-8374-E8F4-251CBC843FBF}"/>
          </ac:spMkLst>
        </pc:spChg>
        <pc:spChg chg="mod">
          <ac:chgData name="Swati Singh" userId="64e40224-6e57-4f22-a7e0-682749df407a" providerId="ADAL" clId="{F1DE53C8-B492-4F6B-876B-EFBAA5114C36}" dt="2025-04-21T21:48:08.889" v="158"/>
          <ac:spMkLst>
            <pc:docMk/>
            <pc:sldMk cId="2309145474" sldId="349"/>
            <ac:spMk id="5" creationId="{F8166D5C-3B9B-5A17-095B-7EA03B74AFA7}"/>
          </ac:spMkLst>
        </pc:spChg>
        <pc:spChg chg="mod">
          <ac:chgData name="Swati Singh" userId="64e40224-6e57-4f22-a7e0-682749df407a" providerId="ADAL" clId="{F1DE53C8-B492-4F6B-876B-EFBAA5114C36}" dt="2025-04-21T21:48:08.889" v="158"/>
          <ac:spMkLst>
            <pc:docMk/>
            <pc:sldMk cId="2309145474" sldId="349"/>
            <ac:spMk id="6" creationId="{B09F30D4-84BE-249F-88A4-E9644667A97E}"/>
          </ac:spMkLst>
        </pc:spChg>
        <pc:spChg chg="mod">
          <ac:chgData name="Swati Singh" userId="64e40224-6e57-4f22-a7e0-682749df407a" providerId="ADAL" clId="{F1DE53C8-B492-4F6B-876B-EFBAA5114C36}" dt="2025-04-21T22:00:18.499" v="239"/>
          <ac:spMkLst>
            <pc:docMk/>
            <pc:sldMk cId="2309145474" sldId="349"/>
            <ac:spMk id="10" creationId="{AAC134B3-556C-7A35-BDAC-62F52368B39F}"/>
          </ac:spMkLst>
        </pc:spChg>
        <pc:spChg chg="mod">
          <ac:chgData name="Swati Singh" userId="64e40224-6e57-4f22-a7e0-682749df407a" providerId="ADAL" clId="{F1DE53C8-B492-4F6B-876B-EFBAA5114C36}" dt="2025-04-21T22:00:18.499" v="239"/>
          <ac:spMkLst>
            <pc:docMk/>
            <pc:sldMk cId="2309145474" sldId="349"/>
            <ac:spMk id="13" creationId="{38A0E24A-E5AF-0B00-8475-E1927242A876}"/>
          </ac:spMkLst>
        </pc:spChg>
        <pc:spChg chg="mod">
          <ac:chgData name="Swati Singh" userId="64e40224-6e57-4f22-a7e0-682749df407a" providerId="ADAL" clId="{F1DE53C8-B492-4F6B-876B-EFBAA5114C36}" dt="2025-04-21T22:00:18.499" v="239"/>
          <ac:spMkLst>
            <pc:docMk/>
            <pc:sldMk cId="2309145474" sldId="349"/>
            <ac:spMk id="14" creationId="{7F5C3F24-62BD-20A0-74AC-2E3B9EB0F8D8}"/>
          </ac:spMkLst>
        </pc:spChg>
        <pc:spChg chg="mod">
          <ac:chgData name="Swati Singh" userId="64e40224-6e57-4f22-a7e0-682749df407a" providerId="ADAL" clId="{F1DE53C8-B492-4F6B-876B-EFBAA5114C36}" dt="2025-04-21T22:00:18.499" v="239"/>
          <ac:spMkLst>
            <pc:docMk/>
            <pc:sldMk cId="2309145474" sldId="349"/>
            <ac:spMk id="16" creationId="{CCEBDECC-8C0C-C661-8441-FF9FBA610D5C}"/>
          </ac:spMkLst>
        </pc:spChg>
        <pc:spChg chg="mod">
          <ac:chgData name="Swati Singh" userId="64e40224-6e57-4f22-a7e0-682749df407a" providerId="ADAL" clId="{F1DE53C8-B492-4F6B-876B-EFBAA5114C36}" dt="2025-04-22T01:01:07.022" v="904" actId="20577"/>
          <ac:spMkLst>
            <pc:docMk/>
            <pc:sldMk cId="2309145474" sldId="349"/>
            <ac:spMk id="21" creationId="{57ED729E-B837-B6A3-72DD-67F19219A9C3}"/>
          </ac:spMkLst>
        </pc:spChg>
        <pc:spChg chg="mod">
          <ac:chgData name="Swati Singh" userId="64e40224-6e57-4f22-a7e0-682749df407a" providerId="ADAL" clId="{F1DE53C8-B492-4F6B-876B-EFBAA5114C36}" dt="2025-04-21T22:00:18.499" v="239"/>
          <ac:spMkLst>
            <pc:docMk/>
            <pc:sldMk cId="2309145474" sldId="349"/>
            <ac:spMk id="49" creationId="{CB46C254-F66F-45B9-3B15-A618EC37D135}"/>
          </ac:spMkLst>
        </pc:spChg>
        <pc:spChg chg="mod">
          <ac:chgData name="Swati Singh" userId="64e40224-6e57-4f22-a7e0-682749df407a" providerId="ADAL" clId="{F1DE53C8-B492-4F6B-876B-EFBAA5114C36}" dt="2025-04-21T22:00:18.499" v="239"/>
          <ac:spMkLst>
            <pc:docMk/>
            <pc:sldMk cId="2309145474" sldId="349"/>
            <ac:spMk id="50" creationId="{43DCA493-C3DB-1455-0D59-911A1B1CFB0E}"/>
          </ac:spMkLst>
        </pc:spChg>
        <pc:spChg chg="mod">
          <ac:chgData name="Swati Singh" userId="64e40224-6e57-4f22-a7e0-682749df407a" providerId="ADAL" clId="{F1DE53C8-B492-4F6B-876B-EFBAA5114C36}" dt="2025-04-21T22:00:18.499" v="239"/>
          <ac:spMkLst>
            <pc:docMk/>
            <pc:sldMk cId="2309145474" sldId="349"/>
            <ac:spMk id="52" creationId="{2058B87B-9A24-AE8C-ABA0-6FFE5B01C90E}"/>
          </ac:spMkLst>
        </pc:spChg>
        <pc:spChg chg="mod">
          <ac:chgData name="Swati Singh" userId="64e40224-6e57-4f22-a7e0-682749df407a" providerId="ADAL" clId="{F1DE53C8-B492-4F6B-876B-EFBAA5114C36}" dt="2025-04-21T22:00:18.499" v="239"/>
          <ac:spMkLst>
            <pc:docMk/>
            <pc:sldMk cId="2309145474" sldId="349"/>
            <ac:spMk id="57" creationId="{DB3FA048-3036-EA9A-50F8-FB675AEE359F}"/>
          </ac:spMkLst>
        </pc:spChg>
        <pc:spChg chg="mod">
          <ac:chgData name="Swati Singh" userId="64e40224-6e57-4f22-a7e0-682749df407a" providerId="ADAL" clId="{F1DE53C8-B492-4F6B-876B-EFBAA5114C36}" dt="2025-04-21T22:00:18.499" v="239"/>
          <ac:spMkLst>
            <pc:docMk/>
            <pc:sldMk cId="2309145474" sldId="349"/>
            <ac:spMk id="72" creationId="{62088F46-EC96-8DF0-8F71-CF76F31996AC}"/>
          </ac:spMkLst>
        </pc:spChg>
        <pc:spChg chg="mod">
          <ac:chgData name="Swati Singh" userId="64e40224-6e57-4f22-a7e0-682749df407a" providerId="ADAL" clId="{F1DE53C8-B492-4F6B-876B-EFBAA5114C36}" dt="2025-04-21T22:00:18.499" v="239"/>
          <ac:spMkLst>
            <pc:docMk/>
            <pc:sldMk cId="2309145474" sldId="349"/>
            <ac:spMk id="83" creationId="{B857B0A7-732D-916C-5DBB-B44268AE5976}"/>
          </ac:spMkLst>
        </pc:spChg>
        <pc:spChg chg="add mod">
          <ac:chgData name="Swati Singh" userId="64e40224-6e57-4f22-a7e0-682749df407a" providerId="ADAL" clId="{F1DE53C8-B492-4F6B-876B-EFBAA5114C36}" dt="2025-04-22T01:06:05.625" v="966" actId="255"/>
          <ac:spMkLst>
            <pc:docMk/>
            <pc:sldMk cId="2309145474" sldId="349"/>
            <ac:spMk id="103" creationId="{6F01416E-8566-F4B1-6733-3D9BA7AC2117}"/>
          </ac:spMkLst>
        </pc:spChg>
        <pc:grpChg chg="add mod">
          <ac:chgData name="Swati Singh" userId="64e40224-6e57-4f22-a7e0-682749df407a" providerId="ADAL" clId="{F1DE53C8-B492-4F6B-876B-EFBAA5114C36}" dt="2025-04-21T21:48:08.889" v="158"/>
          <ac:grpSpMkLst>
            <pc:docMk/>
            <pc:sldMk cId="2309145474" sldId="349"/>
            <ac:grpSpMk id="3" creationId="{586A168A-EFFD-6A4E-9DE8-1D6A7933D0E9}"/>
          </ac:grpSpMkLst>
        </pc:grpChg>
        <pc:graphicFrameChg chg="add mod">
          <ac:chgData name="Swati Singh" userId="64e40224-6e57-4f22-a7e0-682749df407a" providerId="ADAL" clId="{F1DE53C8-B492-4F6B-876B-EFBAA5114C36}" dt="2025-04-21T22:02:39.066" v="251"/>
          <ac:graphicFrameMkLst>
            <pc:docMk/>
            <pc:sldMk cId="2309145474" sldId="349"/>
            <ac:graphicFrameMk id="101" creationId="{18AD8DA4-ADF3-62B2-E4A1-445790EE2D8F}"/>
          </ac:graphicFrameMkLst>
        </pc:graphicFrameChg>
        <pc:picChg chg="add mod">
          <ac:chgData name="Swati Singh" userId="64e40224-6e57-4f22-a7e0-682749df407a" providerId="ADAL" clId="{F1DE53C8-B492-4F6B-876B-EFBAA5114C36}" dt="2025-04-21T22:05:42.977" v="264" actId="1036"/>
          <ac:picMkLst>
            <pc:docMk/>
            <pc:sldMk cId="2309145474" sldId="349"/>
            <ac:picMk id="100" creationId="{49BAAD8E-11E6-213A-F304-5388A73899C9}"/>
          </ac:picMkLst>
        </pc:picChg>
      </pc:sldChg>
      <pc:sldChg chg="addSp modSp add del">
        <pc:chgData name="Swati Singh" userId="64e40224-6e57-4f22-a7e0-682749df407a" providerId="ADAL" clId="{F1DE53C8-B492-4F6B-876B-EFBAA5114C36}" dt="2025-04-22T00:55:01.330" v="823" actId="47"/>
        <pc:sldMkLst>
          <pc:docMk/>
          <pc:sldMk cId="1707623232" sldId="350"/>
        </pc:sldMkLst>
        <pc:spChg chg="mod">
          <ac:chgData name="Swati Singh" userId="64e40224-6e57-4f22-a7e0-682749df407a" providerId="ADAL" clId="{F1DE53C8-B492-4F6B-876B-EFBAA5114C36}" dt="2025-04-21T21:48:51.321" v="164"/>
          <ac:spMkLst>
            <pc:docMk/>
            <pc:sldMk cId="1707623232" sldId="350"/>
            <ac:spMk id="5" creationId="{131B7AA0-C126-C243-ADE3-8232EAEB7682}"/>
          </ac:spMkLst>
        </pc:spChg>
        <pc:spChg chg="mod">
          <ac:chgData name="Swati Singh" userId="64e40224-6e57-4f22-a7e0-682749df407a" providerId="ADAL" clId="{F1DE53C8-B492-4F6B-876B-EFBAA5114C36}" dt="2025-04-21T21:48:51.321" v="164"/>
          <ac:spMkLst>
            <pc:docMk/>
            <pc:sldMk cId="1707623232" sldId="350"/>
            <ac:spMk id="6" creationId="{F08E90B0-C934-DF3A-71CE-4CC219AA786F}"/>
          </ac:spMkLst>
        </pc:spChg>
        <pc:grpChg chg="add mod">
          <ac:chgData name="Swati Singh" userId="64e40224-6e57-4f22-a7e0-682749df407a" providerId="ADAL" clId="{F1DE53C8-B492-4F6B-876B-EFBAA5114C36}" dt="2025-04-21T21:48:51.321" v="164"/>
          <ac:grpSpMkLst>
            <pc:docMk/>
            <pc:sldMk cId="1707623232" sldId="350"/>
            <ac:grpSpMk id="3" creationId="{36B419D3-98A8-43F4-7AB9-07A1D00D3970}"/>
          </ac:grpSpMkLst>
        </pc:grpChg>
      </pc:sldChg>
      <pc:sldChg chg="addSp modSp add del">
        <pc:chgData name="Swati Singh" userId="64e40224-6e57-4f22-a7e0-682749df407a" providerId="ADAL" clId="{F1DE53C8-B492-4F6B-876B-EFBAA5114C36}" dt="2025-04-22T00:55:03.003" v="824" actId="47"/>
        <pc:sldMkLst>
          <pc:docMk/>
          <pc:sldMk cId="2173045397" sldId="351"/>
        </pc:sldMkLst>
        <pc:spChg chg="mod">
          <ac:chgData name="Swati Singh" userId="64e40224-6e57-4f22-a7e0-682749df407a" providerId="ADAL" clId="{F1DE53C8-B492-4F6B-876B-EFBAA5114C36}" dt="2025-04-21T21:48:48.261" v="163"/>
          <ac:spMkLst>
            <pc:docMk/>
            <pc:sldMk cId="2173045397" sldId="351"/>
            <ac:spMk id="5" creationId="{D5C59E0F-4A29-9D01-AFD2-434C6C1A9860}"/>
          </ac:spMkLst>
        </pc:spChg>
        <pc:spChg chg="mod">
          <ac:chgData name="Swati Singh" userId="64e40224-6e57-4f22-a7e0-682749df407a" providerId="ADAL" clId="{F1DE53C8-B492-4F6B-876B-EFBAA5114C36}" dt="2025-04-21T21:48:48.261" v="163"/>
          <ac:spMkLst>
            <pc:docMk/>
            <pc:sldMk cId="2173045397" sldId="351"/>
            <ac:spMk id="6" creationId="{B0E7DA01-A446-DE90-0184-D3D12216DF1C}"/>
          </ac:spMkLst>
        </pc:spChg>
        <pc:grpChg chg="add mod">
          <ac:chgData name="Swati Singh" userId="64e40224-6e57-4f22-a7e0-682749df407a" providerId="ADAL" clId="{F1DE53C8-B492-4F6B-876B-EFBAA5114C36}" dt="2025-04-21T21:48:48.261" v="163"/>
          <ac:grpSpMkLst>
            <pc:docMk/>
            <pc:sldMk cId="2173045397" sldId="351"/>
            <ac:grpSpMk id="3" creationId="{1868822D-60C8-3BCC-6627-0AE966177006}"/>
          </ac:grpSpMkLst>
        </pc:grpChg>
      </pc:sldChg>
      <pc:sldChg chg="addSp modSp add del">
        <pc:chgData name="Swati Singh" userId="64e40224-6e57-4f22-a7e0-682749df407a" providerId="ADAL" clId="{F1DE53C8-B492-4F6B-876B-EFBAA5114C36}" dt="2025-04-22T00:55:04.517" v="825" actId="47"/>
        <pc:sldMkLst>
          <pc:docMk/>
          <pc:sldMk cId="779520188" sldId="352"/>
        </pc:sldMkLst>
        <pc:spChg chg="mod">
          <ac:chgData name="Swati Singh" userId="64e40224-6e57-4f22-a7e0-682749df407a" providerId="ADAL" clId="{F1DE53C8-B492-4F6B-876B-EFBAA5114C36}" dt="2025-04-21T21:48:45.069" v="162"/>
          <ac:spMkLst>
            <pc:docMk/>
            <pc:sldMk cId="779520188" sldId="352"/>
            <ac:spMk id="5" creationId="{98076D5C-7AA7-A227-5D9B-0E3C7208F236}"/>
          </ac:spMkLst>
        </pc:spChg>
        <pc:spChg chg="mod">
          <ac:chgData name="Swati Singh" userId="64e40224-6e57-4f22-a7e0-682749df407a" providerId="ADAL" clId="{F1DE53C8-B492-4F6B-876B-EFBAA5114C36}" dt="2025-04-21T21:48:45.069" v="162"/>
          <ac:spMkLst>
            <pc:docMk/>
            <pc:sldMk cId="779520188" sldId="352"/>
            <ac:spMk id="6" creationId="{EE0BFEA9-05B1-A37D-9C80-76C7EFB9CFB9}"/>
          </ac:spMkLst>
        </pc:spChg>
        <pc:grpChg chg="add mod">
          <ac:chgData name="Swati Singh" userId="64e40224-6e57-4f22-a7e0-682749df407a" providerId="ADAL" clId="{F1DE53C8-B492-4F6B-876B-EFBAA5114C36}" dt="2025-04-21T21:48:45.069" v="162"/>
          <ac:grpSpMkLst>
            <pc:docMk/>
            <pc:sldMk cId="779520188" sldId="352"/>
            <ac:grpSpMk id="3" creationId="{BCB9B10F-6B36-A876-070D-90FB8A91D965}"/>
          </ac:grpSpMkLst>
        </pc:grpChg>
      </pc:sldChg>
      <pc:sldChg chg="addSp modSp add mod">
        <pc:chgData name="Swati Singh" userId="64e40224-6e57-4f22-a7e0-682749df407a" providerId="ADAL" clId="{F1DE53C8-B492-4F6B-876B-EFBAA5114C36}" dt="2025-04-22T01:02:13.186" v="925" actId="20577"/>
        <pc:sldMkLst>
          <pc:docMk/>
          <pc:sldMk cId="632782678" sldId="353"/>
        </pc:sldMkLst>
        <pc:spChg chg="mod">
          <ac:chgData name="Swati Singh" userId="64e40224-6e57-4f22-a7e0-682749df407a" providerId="ADAL" clId="{F1DE53C8-B492-4F6B-876B-EFBAA5114C36}" dt="2025-04-22T00:55:56.155" v="855" actId="1076"/>
          <ac:spMkLst>
            <pc:docMk/>
            <pc:sldMk cId="632782678" sldId="353"/>
            <ac:spMk id="4" creationId="{011CCCF4-3241-4F66-7812-09CDA996AD78}"/>
          </ac:spMkLst>
        </pc:spChg>
        <pc:spChg chg="mod">
          <ac:chgData name="Swati Singh" userId="64e40224-6e57-4f22-a7e0-682749df407a" providerId="ADAL" clId="{F1DE53C8-B492-4F6B-876B-EFBAA5114C36}" dt="2025-04-21T21:48:17.156" v="161"/>
          <ac:spMkLst>
            <pc:docMk/>
            <pc:sldMk cId="632782678" sldId="353"/>
            <ac:spMk id="5" creationId="{5C93E288-ED10-E6C9-DF6A-25D422FD8CC8}"/>
          </ac:spMkLst>
        </pc:spChg>
        <pc:spChg chg="mod">
          <ac:chgData name="Swati Singh" userId="64e40224-6e57-4f22-a7e0-682749df407a" providerId="ADAL" clId="{F1DE53C8-B492-4F6B-876B-EFBAA5114C36}" dt="2025-04-21T21:48:17.156" v="161"/>
          <ac:spMkLst>
            <pc:docMk/>
            <pc:sldMk cId="632782678" sldId="353"/>
            <ac:spMk id="6" creationId="{F9C751C5-796F-94AB-FBD6-6759715741C6}"/>
          </ac:spMkLst>
        </pc:spChg>
        <pc:spChg chg="add mod">
          <ac:chgData name="Swati Singh" userId="64e40224-6e57-4f22-a7e0-682749df407a" providerId="ADAL" clId="{F1DE53C8-B492-4F6B-876B-EFBAA5114C36}" dt="2025-04-22T00:55:51.819" v="853" actId="1076"/>
          <ac:spMkLst>
            <pc:docMk/>
            <pc:sldMk cId="632782678" sldId="353"/>
            <ac:spMk id="7" creationId="{AEDB5207-312D-7740-AC01-A3064475FD59}"/>
          </ac:spMkLst>
        </pc:spChg>
        <pc:spChg chg="mod">
          <ac:chgData name="Swati Singh" userId="64e40224-6e57-4f22-a7e0-682749df407a" providerId="ADAL" clId="{F1DE53C8-B492-4F6B-876B-EFBAA5114C36}" dt="2025-04-22T01:02:13.186" v="925" actId="20577"/>
          <ac:spMkLst>
            <pc:docMk/>
            <pc:sldMk cId="632782678" sldId="353"/>
            <ac:spMk id="21" creationId="{00FBDF41-E468-1297-3683-C40CECD98712}"/>
          </ac:spMkLst>
        </pc:spChg>
        <pc:grpChg chg="add mod">
          <ac:chgData name="Swati Singh" userId="64e40224-6e57-4f22-a7e0-682749df407a" providerId="ADAL" clId="{F1DE53C8-B492-4F6B-876B-EFBAA5114C36}" dt="2025-04-21T21:48:17.156" v="161"/>
          <ac:grpSpMkLst>
            <pc:docMk/>
            <pc:sldMk cId="632782678" sldId="353"/>
            <ac:grpSpMk id="3" creationId="{9A2B28A6-EEB6-7FEB-2975-1662ED7B8817}"/>
          </ac:grpSpMkLst>
        </pc:grpChg>
      </pc:sldChg>
      <pc:sldChg chg="addSp modSp add mod ord">
        <pc:chgData name="Swati Singh" userId="64e40224-6e57-4f22-a7e0-682749df407a" providerId="ADAL" clId="{F1DE53C8-B492-4F6B-876B-EFBAA5114C36}" dt="2025-04-22T00:43:26.468" v="688" actId="1076"/>
        <pc:sldMkLst>
          <pc:docMk/>
          <pc:sldMk cId="1427378245" sldId="354"/>
        </pc:sldMkLst>
        <pc:spChg chg="mod">
          <ac:chgData name="Swati Singh" userId="64e40224-6e57-4f22-a7e0-682749df407a" providerId="ADAL" clId="{F1DE53C8-B492-4F6B-876B-EFBAA5114C36}" dt="2025-04-22T00:42:08.121" v="685" actId="1076"/>
          <ac:spMkLst>
            <pc:docMk/>
            <pc:sldMk cId="1427378245" sldId="354"/>
            <ac:spMk id="4" creationId="{4535E01B-C8DA-2701-EBF8-87F3CA67B3AF}"/>
          </ac:spMkLst>
        </pc:spChg>
        <pc:spChg chg="mod">
          <ac:chgData name="Swati Singh" userId="64e40224-6e57-4f22-a7e0-682749df407a" providerId="ADAL" clId="{F1DE53C8-B492-4F6B-876B-EFBAA5114C36}" dt="2025-04-21T21:48:14.291" v="160"/>
          <ac:spMkLst>
            <pc:docMk/>
            <pc:sldMk cId="1427378245" sldId="354"/>
            <ac:spMk id="5" creationId="{68C155E1-FC85-63E3-B86D-DAAAA01A377E}"/>
          </ac:spMkLst>
        </pc:spChg>
        <pc:spChg chg="mod">
          <ac:chgData name="Swati Singh" userId="64e40224-6e57-4f22-a7e0-682749df407a" providerId="ADAL" clId="{F1DE53C8-B492-4F6B-876B-EFBAA5114C36}" dt="2025-04-21T21:48:14.291" v="160"/>
          <ac:spMkLst>
            <pc:docMk/>
            <pc:sldMk cId="1427378245" sldId="354"/>
            <ac:spMk id="6" creationId="{83E6D72B-CEBF-AC1F-77EC-CC0AADD8EAB0}"/>
          </ac:spMkLst>
        </pc:spChg>
        <pc:spChg chg="add mod">
          <ac:chgData name="Swati Singh" userId="64e40224-6e57-4f22-a7e0-682749df407a" providerId="ADAL" clId="{F1DE53C8-B492-4F6B-876B-EFBAA5114C36}" dt="2025-04-22T00:43:26.468" v="688" actId="1076"/>
          <ac:spMkLst>
            <pc:docMk/>
            <pc:sldMk cId="1427378245" sldId="354"/>
            <ac:spMk id="8" creationId="{EB5B318E-92C7-CF7F-165F-0C26AEE276DB}"/>
          </ac:spMkLst>
        </pc:spChg>
        <pc:grpChg chg="add mod">
          <ac:chgData name="Swati Singh" userId="64e40224-6e57-4f22-a7e0-682749df407a" providerId="ADAL" clId="{F1DE53C8-B492-4F6B-876B-EFBAA5114C36}" dt="2025-04-21T21:48:14.291" v="160"/>
          <ac:grpSpMkLst>
            <pc:docMk/>
            <pc:sldMk cId="1427378245" sldId="354"/>
            <ac:grpSpMk id="3" creationId="{E8089455-F37E-C496-06C6-B3754F3FA558}"/>
          </ac:grpSpMkLst>
        </pc:grpChg>
      </pc:sldChg>
      <pc:sldChg chg="addSp delSp modSp add mod ord">
        <pc:chgData name="Swati Singh" userId="64e40224-6e57-4f22-a7e0-682749df407a" providerId="ADAL" clId="{F1DE53C8-B492-4F6B-876B-EFBAA5114C36}" dt="2025-04-22T00:56:27.812" v="857" actId="113"/>
        <pc:sldMkLst>
          <pc:docMk/>
          <pc:sldMk cId="198251124" sldId="355"/>
        </pc:sldMkLst>
        <pc:spChg chg="mod">
          <ac:chgData name="Swati Singh" userId="64e40224-6e57-4f22-a7e0-682749df407a" providerId="ADAL" clId="{F1DE53C8-B492-4F6B-876B-EFBAA5114C36}" dt="2025-04-21T23:17:21.016" v="469" actId="207"/>
          <ac:spMkLst>
            <pc:docMk/>
            <pc:sldMk cId="198251124" sldId="355"/>
            <ac:spMk id="4" creationId="{2CE6DFCD-0F87-FA41-8DFB-9AE414E55553}"/>
          </ac:spMkLst>
        </pc:spChg>
        <pc:spChg chg="mod">
          <ac:chgData name="Swati Singh" userId="64e40224-6e57-4f22-a7e0-682749df407a" providerId="ADAL" clId="{F1DE53C8-B492-4F6B-876B-EFBAA5114C36}" dt="2025-04-22T00:38:46.568" v="615" actId="1076"/>
          <ac:spMkLst>
            <pc:docMk/>
            <pc:sldMk cId="198251124" sldId="355"/>
            <ac:spMk id="6" creationId="{84766F09-8904-E8D4-C280-32F522AC2798}"/>
          </ac:spMkLst>
        </pc:spChg>
        <pc:spChg chg="mod">
          <ac:chgData name="Swati Singh" userId="64e40224-6e57-4f22-a7e0-682749df407a" providerId="ADAL" clId="{F1DE53C8-B492-4F6B-876B-EFBAA5114C36}" dt="2025-04-22T00:38:46.568" v="615" actId="1076"/>
          <ac:spMkLst>
            <pc:docMk/>
            <pc:sldMk cId="198251124" sldId="355"/>
            <ac:spMk id="7" creationId="{8537BAB7-BDC2-C5A8-41AC-9C7204FFC7D3}"/>
          </ac:spMkLst>
        </pc:spChg>
        <pc:spChg chg="mod">
          <ac:chgData name="Swati Singh" userId="64e40224-6e57-4f22-a7e0-682749df407a" providerId="ADAL" clId="{F1DE53C8-B492-4F6B-876B-EFBAA5114C36}" dt="2025-04-22T00:38:44.354" v="614" actId="1076"/>
          <ac:spMkLst>
            <pc:docMk/>
            <pc:sldMk cId="198251124" sldId="355"/>
            <ac:spMk id="10" creationId="{1A9F7D53-B914-D2CC-FAD2-71E5A3814D5F}"/>
          </ac:spMkLst>
        </pc:spChg>
        <pc:spChg chg="add mod">
          <ac:chgData name="Swati Singh" userId="64e40224-6e57-4f22-a7e0-682749df407a" providerId="ADAL" clId="{F1DE53C8-B492-4F6B-876B-EFBAA5114C36}" dt="2025-04-21T22:10:18.254" v="282"/>
          <ac:spMkLst>
            <pc:docMk/>
            <pc:sldMk cId="198251124" sldId="355"/>
            <ac:spMk id="13" creationId="{6C5C1FCF-237D-2B65-C28D-CC24E98655AA}"/>
          </ac:spMkLst>
        </pc:spChg>
        <pc:spChg chg="mod">
          <ac:chgData name="Swati Singh" userId="64e40224-6e57-4f22-a7e0-682749df407a" providerId="ADAL" clId="{F1DE53C8-B492-4F6B-876B-EFBAA5114C36}" dt="2025-04-22T00:56:27.812" v="857" actId="113"/>
          <ac:spMkLst>
            <pc:docMk/>
            <pc:sldMk cId="198251124" sldId="355"/>
            <ac:spMk id="16" creationId="{8865FA22-63EA-B597-D4BE-5629366B1FCC}"/>
          </ac:spMkLst>
        </pc:spChg>
        <pc:spChg chg="mod">
          <ac:chgData name="Swati Singh" userId="64e40224-6e57-4f22-a7e0-682749df407a" providerId="ADAL" clId="{F1DE53C8-B492-4F6B-876B-EFBAA5114C36}" dt="2025-04-21T23:26:23.695" v="548" actId="20577"/>
          <ac:spMkLst>
            <pc:docMk/>
            <pc:sldMk cId="198251124" sldId="355"/>
            <ac:spMk id="21" creationId="{61644E33-4EEB-F6FF-4844-3865BA79391D}"/>
          </ac:spMkLst>
        </pc:spChg>
        <pc:spChg chg="mod">
          <ac:chgData name="Swati Singh" userId="64e40224-6e57-4f22-a7e0-682749df407a" providerId="ADAL" clId="{F1DE53C8-B492-4F6B-876B-EFBAA5114C36}" dt="2025-04-22T00:38:46.568" v="615" actId="1076"/>
          <ac:spMkLst>
            <pc:docMk/>
            <pc:sldMk cId="198251124" sldId="355"/>
            <ac:spMk id="22" creationId="{BB4CEAD2-5844-FCB4-BD15-7D89853F53C4}"/>
          </ac:spMkLst>
        </pc:spChg>
        <pc:spChg chg="mod">
          <ac:chgData name="Swati Singh" userId="64e40224-6e57-4f22-a7e0-682749df407a" providerId="ADAL" clId="{F1DE53C8-B492-4F6B-876B-EFBAA5114C36}" dt="2025-04-22T00:38:46.568" v="615" actId="1076"/>
          <ac:spMkLst>
            <pc:docMk/>
            <pc:sldMk cId="198251124" sldId="355"/>
            <ac:spMk id="23" creationId="{6430B083-3A0D-6C48-3C77-C9B328741A1A}"/>
          </ac:spMkLst>
        </pc:spChg>
        <pc:spChg chg="add mod">
          <ac:chgData name="Swati Singh" userId="64e40224-6e57-4f22-a7e0-682749df407a" providerId="ADAL" clId="{F1DE53C8-B492-4F6B-876B-EFBAA5114C36}" dt="2025-04-22T00:45:56.028" v="715" actId="14100"/>
          <ac:spMkLst>
            <pc:docMk/>
            <pc:sldMk cId="198251124" sldId="355"/>
            <ac:spMk id="25" creationId="{4E38BAFC-BB69-BC5A-A798-C4B745FD649A}"/>
          </ac:spMkLst>
        </pc:spChg>
        <pc:grpChg chg="mod">
          <ac:chgData name="Swati Singh" userId="64e40224-6e57-4f22-a7e0-682749df407a" providerId="ADAL" clId="{F1DE53C8-B492-4F6B-876B-EFBAA5114C36}" dt="2025-04-21T23:15:57.126" v="459" actId="164"/>
          <ac:grpSpMkLst>
            <pc:docMk/>
            <pc:sldMk cId="198251124" sldId="355"/>
            <ac:grpSpMk id="14" creationId="{FBB0F7C0-F8C6-C45A-DCC2-71EBA963ACDB}"/>
          </ac:grpSpMkLst>
        </pc:grpChg>
        <pc:grpChg chg="mod">
          <ac:chgData name="Swati Singh" userId="64e40224-6e57-4f22-a7e0-682749df407a" providerId="ADAL" clId="{F1DE53C8-B492-4F6B-876B-EFBAA5114C36}" dt="2025-04-22T00:38:46.568" v="615" actId="1076"/>
          <ac:grpSpMkLst>
            <pc:docMk/>
            <pc:sldMk cId="198251124" sldId="355"/>
            <ac:grpSpMk id="19" creationId="{7D00F504-77DD-F087-057C-B421535B8FE3}"/>
          </ac:grpSpMkLst>
        </pc:grpChg>
        <pc:grpChg chg="mod">
          <ac:chgData name="Swati Singh" userId="64e40224-6e57-4f22-a7e0-682749df407a" providerId="ADAL" clId="{F1DE53C8-B492-4F6B-876B-EFBAA5114C36}" dt="2025-04-22T00:38:46.568" v="615" actId="1076"/>
          <ac:grpSpMkLst>
            <pc:docMk/>
            <pc:sldMk cId="198251124" sldId="355"/>
            <ac:grpSpMk id="20" creationId="{5463A939-901D-93A7-84A9-7FB29EBC1470}"/>
          </ac:grpSpMkLst>
        </pc:grpChg>
        <pc:grpChg chg="add mod">
          <ac:chgData name="Swati Singh" userId="64e40224-6e57-4f22-a7e0-682749df407a" providerId="ADAL" clId="{F1DE53C8-B492-4F6B-876B-EFBAA5114C36}" dt="2025-04-22T00:38:46.568" v="615" actId="1076"/>
          <ac:grpSpMkLst>
            <pc:docMk/>
            <pc:sldMk cId="198251124" sldId="355"/>
            <ac:grpSpMk id="24" creationId="{83BADE5E-42D3-0B25-C6A0-D2DF5EA9E8F7}"/>
          </ac:grpSpMkLst>
        </pc:grpChg>
        <pc:picChg chg="mod">
          <ac:chgData name="Swati Singh" userId="64e40224-6e57-4f22-a7e0-682749df407a" providerId="ADAL" clId="{F1DE53C8-B492-4F6B-876B-EFBAA5114C36}" dt="2025-04-22T00:38:46.568" v="615" actId="1076"/>
          <ac:picMkLst>
            <pc:docMk/>
            <pc:sldMk cId="198251124" sldId="355"/>
            <ac:picMk id="3" creationId="{4A9E3075-4FC6-5A73-9148-A0C63C3B9757}"/>
          </ac:picMkLst>
        </pc:picChg>
        <pc:picChg chg="del">
          <ac:chgData name="Swati Singh" userId="64e40224-6e57-4f22-a7e0-682749df407a" providerId="ADAL" clId="{F1DE53C8-B492-4F6B-876B-EFBAA5114C36}" dt="2025-04-21T22:11:51.068" v="299" actId="478"/>
          <ac:picMkLst>
            <pc:docMk/>
            <pc:sldMk cId="198251124" sldId="355"/>
            <ac:picMk id="15" creationId="{E356BBAC-B221-AAEC-B041-3856D000D0F8}"/>
          </ac:picMkLst>
        </pc:picChg>
        <pc:picChg chg="mod">
          <ac:chgData name="Swati Singh" userId="64e40224-6e57-4f22-a7e0-682749df407a" providerId="ADAL" clId="{F1DE53C8-B492-4F6B-876B-EFBAA5114C36}" dt="2025-04-22T00:38:46.568" v="615" actId="1076"/>
          <ac:picMkLst>
            <pc:docMk/>
            <pc:sldMk cId="198251124" sldId="355"/>
            <ac:picMk id="17" creationId="{24AE0ECF-3B55-3738-1CDE-2639B95A8C20}"/>
          </ac:picMkLst>
        </pc:picChg>
        <pc:picChg chg="mod">
          <ac:chgData name="Swati Singh" userId="64e40224-6e57-4f22-a7e0-682749df407a" providerId="ADAL" clId="{F1DE53C8-B492-4F6B-876B-EFBAA5114C36}" dt="2025-04-22T00:38:46.568" v="615" actId="1076"/>
          <ac:picMkLst>
            <pc:docMk/>
            <pc:sldMk cId="198251124" sldId="355"/>
            <ac:picMk id="18" creationId="{88B70C24-6275-FB60-8BBD-CF8933B89361}"/>
          </ac:picMkLst>
        </pc:picChg>
      </pc:sldChg>
      <pc:sldChg chg="addSp delSp modSp add del mod">
        <pc:chgData name="Swati Singh" userId="64e40224-6e57-4f22-a7e0-682749df407a" providerId="ADAL" clId="{F1DE53C8-B492-4F6B-876B-EFBAA5114C36}" dt="2025-04-22T00:36:14.867" v="595" actId="47"/>
        <pc:sldMkLst>
          <pc:docMk/>
          <pc:sldMk cId="3499613251" sldId="356"/>
        </pc:sldMkLst>
        <pc:spChg chg="mod">
          <ac:chgData name="Swati Singh" userId="64e40224-6e57-4f22-a7e0-682749df407a" providerId="ADAL" clId="{F1DE53C8-B492-4F6B-876B-EFBAA5114C36}" dt="2025-04-21T23:00:52.933" v="396" actId="122"/>
          <ac:spMkLst>
            <pc:docMk/>
            <pc:sldMk cId="3499613251" sldId="356"/>
            <ac:spMk id="4" creationId="{8638EC0D-858A-052F-67B6-D045523AAEDE}"/>
          </ac:spMkLst>
        </pc:spChg>
        <pc:spChg chg="add mod">
          <ac:chgData name="Swati Singh" userId="64e40224-6e57-4f22-a7e0-682749df407a" providerId="ADAL" clId="{F1DE53C8-B492-4F6B-876B-EFBAA5114C36}" dt="2025-04-21T23:13:43.012" v="449" actId="1076"/>
          <ac:spMkLst>
            <pc:docMk/>
            <pc:sldMk cId="3499613251" sldId="356"/>
            <ac:spMk id="6" creationId="{66A6495F-30B5-F21A-FC3F-8F03BF43EE0C}"/>
          </ac:spMkLst>
        </pc:spChg>
        <pc:spChg chg="del">
          <ac:chgData name="Swati Singh" userId="64e40224-6e57-4f22-a7e0-682749df407a" providerId="ADAL" clId="{F1DE53C8-B492-4F6B-876B-EFBAA5114C36}" dt="2025-04-21T22:58:12.452" v="359" actId="478"/>
          <ac:spMkLst>
            <pc:docMk/>
            <pc:sldMk cId="3499613251" sldId="356"/>
            <ac:spMk id="14" creationId="{73DF93D9-903D-F489-71DE-63ED554A7172}"/>
          </ac:spMkLst>
        </pc:spChg>
        <pc:spChg chg="mod">
          <ac:chgData name="Swati Singh" userId="64e40224-6e57-4f22-a7e0-682749df407a" providerId="ADAL" clId="{F1DE53C8-B492-4F6B-876B-EFBAA5114C36}" dt="2025-04-21T23:12:14.236" v="407" actId="20577"/>
          <ac:spMkLst>
            <pc:docMk/>
            <pc:sldMk cId="3499613251" sldId="356"/>
            <ac:spMk id="21" creationId="{0066C589-AF01-F441-ACFD-5773203CC099}"/>
          </ac:spMkLst>
        </pc:spChg>
        <pc:spChg chg="mod">
          <ac:chgData name="Swati Singh" userId="64e40224-6e57-4f22-a7e0-682749df407a" providerId="ADAL" clId="{F1DE53C8-B492-4F6B-876B-EFBAA5114C36}" dt="2025-04-21T23:37:54.135" v="579" actId="6549"/>
          <ac:spMkLst>
            <pc:docMk/>
            <pc:sldMk cId="3499613251" sldId="356"/>
            <ac:spMk id="23" creationId="{0CE769AF-BA5A-3ECB-3930-6C3FD546A7AD}"/>
          </ac:spMkLst>
        </pc:spChg>
      </pc:sldChg>
      <pc:sldChg chg="addSp modSp add mod">
        <pc:chgData name="Swati Singh" userId="64e40224-6e57-4f22-a7e0-682749df407a" providerId="ADAL" clId="{F1DE53C8-B492-4F6B-876B-EFBAA5114C36}" dt="2025-04-22T01:02:08.438" v="922" actId="20577"/>
        <pc:sldMkLst>
          <pc:docMk/>
          <pc:sldMk cId="883305804" sldId="357"/>
        </pc:sldMkLst>
        <pc:spChg chg="mod">
          <ac:chgData name="Swati Singh" userId="64e40224-6e57-4f22-a7e0-682749df407a" providerId="ADAL" clId="{F1DE53C8-B492-4F6B-876B-EFBAA5114C36}" dt="2025-04-22T00:54:02.468" v="810"/>
          <ac:spMkLst>
            <pc:docMk/>
            <pc:sldMk cId="883305804" sldId="357"/>
            <ac:spMk id="4" creationId="{D91E183C-B92A-1C87-FB52-08D253E35CD2}"/>
          </ac:spMkLst>
        </pc:spChg>
        <pc:spChg chg="add mod">
          <ac:chgData name="Swati Singh" userId="64e40224-6e57-4f22-a7e0-682749df407a" providerId="ADAL" clId="{F1DE53C8-B492-4F6B-876B-EFBAA5114C36}" dt="2025-04-22T00:56:58.984" v="864" actId="1076"/>
          <ac:spMkLst>
            <pc:docMk/>
            <pc:sldMk cId="883305804" sldId="357"/>
            <ac:spMk id="8" creationId="{1D820984-C067-ACDB-8445-C56F18C326D2}"/>
          </ac:spMkLst>
        </pc:spChg>
        <pc:spChg chg="mod">
          <ac:chgData name="Swati Singh" userId="64e40224-6e57-4f22-a7e0-682749df407a" providerId="ADAL" clId="{F1DE53C8-B492-4F6B-876B-EFBAA5114C36}" dt="2025-04-22T01:02:08.438" v="922" actId="20577"/>
          <ac:spMkLst>
            <pc:docMk/>
            <pc:sldMk cId="883305804" sldId="357"/>
            <ac:spMk id="21" creationId="{BDFE2839-9230-D6D7-02A3-FAEE9B35DB13}"/>
          </ac:spMkLst>
        </pc:spChg>
      </pc:sldChg>
      <pc:sldChg chg="modSp add mod ord">
        <pc:chgData name="Swati Singh" userId="64e40224-6e57-4f22-a7e0-682749df407a" providerId="ADAL" clId="{F1DE53C8-B492-4F6B-876B-EFBAA5114C36}" dt="2025-04-22T00:45:47.337" v="714" actId="1035"/>
        <pc:sldMkLst>
          <pc:docMk/>
          <pc:sldMk cId="695553625" sldId="358"/>
        </pc:sldMkLst>
        <pc:spChg chg="mod">
          <ac:chgData name="Swati Singh" userId="64e40224-6e57-4f22-a7e0-682749df407a" providerId="ADAL" clId="{F1DE53C8-B492-4F6B-876B-EFBAA5114C36}" dt="2025-04-22T00:45:47.337" v="714" actId="1035"/>
          <ac:spMkLst>
            <pc:docMk/>
            <pc:sldMk cId="695553625" sldId="358"/>
            <ac:spMk id="6" creationId="{A5216B27-AADD-41EC-7868-7E69D0D75B4F}"/>
          </ac:spMkLst>
        </pc:spChg>
        <pc:spChg chg="mod">
          <ac:chgData name="Swati Singh" userId="64e40224-6e57-4f22-a7e0-682749df407a" providerId="ADAL" clId="{F1DE53C8-B492-4F6B-876B-EFBAA5114C36}" dt="2025-04-22T00:38:11.062" v="613" actId="1076"/>
          <ac:spMkLst>
            <pc:docMk/>
            <pc:sldMk cId="695553625" sldId="358"/>
            <ac:spMk id="23" creationId="{48371DE1-999D-3D54-45FF-2D36882E11D6}"/>
          </ac:spMkLst>
        </pc:spChg>
      </pc:sldChg>
    </pc:docChg>
  </pc:docChgLst>
  <pc:docChgLst>
    <pc:chgData name="SWATI SINGH" userId="64e40224-6e57-4f22-a7e0-682749df407a" providerId="ADAL" clId="{198F9F6B-16B0-4E4B-B4D4-640073D4C408}"/>
    <pc:docChg chg="undo custSel addSld delSld modSld sldOrd">
      <pc:chgData name="SWATI SINGH" userId="64e40224-6e57-4f22-a7e0-682749df407a" providerId="ADAL" clId="{198F9F6B-16B0-4E4B-B4D4-640073D4C408}" dt="2023-10-30T17:25:13.504" v="1662" actId="1037"/>
      <pc:docMkLst>
        <pc:docMk/>
      </pc:docMkLst>
      <pc:sldChg chg="addSp delSp modSp new del mod">
        <pc:chgData name="SWATI SINGH" userId="64e40224-6e57-4f22-a7e0-682749df407a" providerId="ADAL" clId="{198F9F6B-16B0-4E4B-B4D4-640073D4C408}" dt="2023-10-29T22:39:50.401" v="621" actId="47"/>
        <pc:sldMkLst>
          <pc:docMk/>
          <pc:sldMk cId="1763389992" sldId="256"/>
        </pc:sldMkLst>
      </pc:sldChg>
      <pc:sldChg chg="addSp delSp modSp add mod">
        <pc:chgData name="SWATI SINGH" userId="64e40224-6e57-4f22-a7e0-682749df407a" providerId="ADAL" clId="{198F9F6B-16B0-4E4B-B4D4-640073D4C408}" dt="2023-10-29T22:55:46.016" v="941" actId="207"/>
        <pc:sldMkLst>
          <pc:docMk/>
          <pc:sldMk cId="1532442498" sldId="257"/>
        </pc:sldMkLst>
      </pc:sldChg>
      <pc:sldChg chg="addSp delSp modSp add mod ord">
        <pc:chgData name="SWATI SINGH" userId="64e40224-6e57-4f22-a7e0-682749df407a" providerId="ADAL" clId="{198F9F6B-16B0-4E4B-B4D4-640073D4C408}" dt="2023-10-30T00:11:00.568" v="1452" actId="1076"/>
        <pc:sldMkLst>
          <pc:docMk/>
          <pc:sldMk cId="2367121100" sldId="258"/>
        </pc:sldMkLst>
      </pc:sldChg>
      <pc:sldChg chg="addSp delSp modSp add mod ord">
        <pc:chgData name="SWATI SINGH" userId="64e40224-6e57-4f22-a7e0-682749df407a" providerId="ADAL" clId="{198F9F6B-16B0-4E4B-B4D4-640073D4C408}" dt="2023-10-29T23:13:44.504" v="942" actId="20577"/>
        <pc:sldMkLst>
          <pc:docMk/>
          <pc:sldMk cId="916911892" sldId="259"/>
        </pc:sldMkLst>
      </pc:sldChg>
      <pc:sldChg chg="addSp delSp modSp add mod ord">
        <pc:chgData name="SWATI SINGH" userId="64e40224-6e57-4f22-a7e0-682749df407a" providerId="ADAL" clId="{198F9F6B-16B0-4E4B-B4D4-640073D4C408}" dt="2023-10-30T00:20:16.063" v="1551" actId="20577"/>
        <pc:sldMkLst>
          <pc:docMk/>
          <pc:sldMk cId="13294884" sldId="260"/>
        </pc:sldMkLst>
      </pc:sldChg>
      <pc:sldChg chg="addSp delSp modSp add del mod">
        <pc:chgData name="SWATI SINGH" userId="64e40224-6e57-4f22-a7e0-682749df407a" providerId="ADAL" clId="{198F9F6B-16B0-4E4B-B4D4-640073D4C408}" dt="2023-10-29T22:03:38.220" v="404" actId="47"/>
        <pc:sldMkLst>
          <pc:docMk/>
          <pc:sldMk cId="726092913" sldId="261"/>
        </pc:sldMkLst>
      </pc:sldChg>
      <pc:sldChg chg="addSp delSp modSp add del mod">
        <pc:chgData name="SWATI SINGH" userId="64e40224-6e57-4f22-a7e0-682749df407a" providerId="ADAL" clId="{198F9F6B-16B0-4E4B-B4D4-640073D4C408}" dt="2023-10-29T22:52:55.376" v="914" actId="47"/>
        <pc:sldMkLst>
          <pc:docMk/>
          <pc:sldMk cId="2705458941" sldId="261"/>
        </pc:sldMkLst>
      </pc:sldChg>
      <pc:sldChg chg="addSp delSp modSp add mod">
        <pc:chgData name="SWATI SINGH" userId="64e40224-6e57-4f22-a7e0-682749df407a" providerId="ADAL" clId="{198F9F6B-16B0-4E4B-B4D4-640073D4C408}" dt="2023-10-29T23:33:05.559" v="1055" actId="14100"/>
        <pc:sldMkLst>
          <pc:docMk/>
          <pc:sldMk cId="2931175514" sldId="262"/>
        </pc:sldMkLst>
      </pc:sldChg>
      <pc:sldChg chg="addSp modSp add mod">
        <pc:chgData name="SWATI SINGH" userId="64e40224-6e57-4f22-a7e0-682749df407a" providerId="ADAL" clId="{198F9F6B-16B0-4E4B-B4D4-640073D4C408}" dt="2023-10-30T00:22:37.099" v="1554" actId="1076"/>
        <pc:sldMkLst>
          <pc:docMk/>
          <pc:sldMk cId="669484774" sldId="263"/>
        </pc:sldMkLst>
      </pc:sldChg>
      <pc:sldChg chg="addSp delSp modSp add mod">
        <pc:chgData name="SWATI SINGH" userId="64e40224-6e57-4f22-a7e0-682749df407a" providerId="ADAL" clId="{198F9F6B-16B0-4E4B-B4D4-640073D4C408}" dt="2023-10-30T17:24:01.129" v="1642" actId="1076"/>
        <pc:sldMkLst>
          <pc:docMk/>
          <pc:sldMk cId="3395948222" sldId="264"/>
        </pc:sldMkLst>
      </pc:sldChg>
      <pc:sldChg chg="addSp delSp modSp add mod">
        <pc:chgData name="SWATI SINGH" userId="64e40224-6e57-4f22-a7e0-682749df407a" providerId="ADAL" clId="{198F9F6B-16B0-4E4B-B4D4-640073D4C408}" dt="2023-10-30T17:25:13.504" v="1662" actId="1037"/>
        <pc:sldMkLst>
          <pc:docMk/>
          <pc:sldMk cId="1006303338" sldId="265"/>
        </pc:sldMkLst>
      </pc:sldChg>
      <pc:sldChg chg="addSp delSp modSp add mod">
        <pc:chgData name="SWATI SINGH" userId="64e40224-6e57-4f22-a7e0-682749df407a" providerId="ADAL" clId="{198F9F6B-16B0-4E4B-B4D4-640073D4C408}" dt="2023-10-30T00:15:29.638" v="1493" actId="20577"/>
        <pc:sldMkLst>
          <pc:docMk/>
          <pc:sldMk cId="3661049886" sldId="266"/>
        </pc:sldMkLst>
      </pc:sldChg>
      <pc:sldChg chg="modSp add mod">
        <pc:chgData name="SWATI SINGH" userId="64e40224-6e57-4f22-a7e0-682749df407a" providerId="ADAL" clId="{198F9F6B-16B0-4E4B-B4D4-640073D4C408}" dt="2023-10-30T00:26:35.808" v="1576" actId="1076"/>
        <pc:sldMkLst>
          <pc:docMk/>
          <pc:sldMk cId="3538620359" sldId="267"/>
        </pc:sldMkLst>
      </pc:sldChg>
      <pc:sldChg chg="addSp delSp modSp add mod">
        <pc:chgData name="SWATI SINGH" userId="64e40224-6e57-4f22-a7e0-682749df407a" providerId="ADAL" clId="{198F9F6B-16B0-4E4B-B4D4-640073D4C408}" dt="2023-10-30T00:24:24.170" v="1565" actId="1076"/>
        <pc:sldMkLst>
          <pc:docMk/>
          <pc:sldMk cId="4114054018" sldId="268"/>
        </pc:sldMkLst>
      </pc:sldChg>
      <pc:sldChg chg="delSp modSp add del mod">
        <pc:chgData name="SWATI SINGH" userId="64e40224-6e57-4f22-a7e0-682749df407a" providerId="ADAL" clId="{198F9F6B-16B0-4E4B-B4D4-640073D4C408}" dt="2023-10-30T00:25:34.983" v="1575" actId="47"/>
        <pc:sldMkLst>
          <pc:docMk/>
          <pc:sldMk cId="3118839181" sldId="269"/>
        </pc:sldMkLst>
      </pc:sldChg>
    </pc:docChg>
  </pc:docChgLst>
  <pc:docChgLst>
    <pc:chgData name="Lana Narine" userId="9b38b6c4-e4fd-44af-bf75-58b88742c661" providerId="ADAL" clId="{7A646443-FD89-4389-9F6E-F014FA638A0D}"/>
    <pc:docChg chg="undo custSel modSld sldOrd">
      <pc:chgData name="Lana Narine" userId="9b38b6c4-e4fd-44af-bf75-58b88742c661" providerId="ADAL" clId="{7A646443-FD89-4389-9F6E-F014FA638A0D}" dt="2024-11-19T22:17:36.902" v="144" actId="20577"/>
      <pc:docMkLst>
        <pc:docMk/>
      </pc:docMkLst>
      <pc:sldChg chg="ord">
        <pc:chgData name="Lana Narine" userId="9b38b6c4-e4fd-44af-bf75-58b88742c661" providerId="ADAL" clId="{7A646443-FD89-4389-9F6E-F014FA638A0D}" dt="2024-11-19T21:50:06.496" v="3"/>
        <pc:sldMkLst>
          <pc:docMk/>
          <pc:sldMk cId="4245243740" sldId="277"/>
        </pc:sldMkLst>
      </pc:sldChg>
      <pc:sldChg chg="modSp ord">
        <pc:chgData name="Lana Narine" userId="9b38b6c4-e4fd-44af-bf75-58b88742c661" providerId="ADAL" clId="{7A646443-FD89-4389-9F6E-F014FA638A0D}" dt="2024-11-19T21:52:27.815" v="86" actId="20577"/>
        <pc:sldMkLst>
          <pc:docMk/>
          <pc:sldMk cId="1944489887" sldId="296"/>
        </pc:sldMkLst>
      </pc:sldChg>
      <pc:sldChg chg="modSp mod">
        <pc:chgData name="Lana Narine" userId="9b38b6c4-e4fd-44af-bf75-58b88742c661" providerId="ADAL" clId="{7A646443-FD89-4389-9F6E-F014FA638A0D}" dt="2024-11-19T22:13:49.883" v="140" actId="20577"/>
        <pc:sldMkLst>
          <pc:docMk/>
          <pc:sldMk cId="4173570695" sldId="299"/>
        </pc:sldMkLst>
      </pc:sldChg>
      <pc:sldChg chg="modSp mod">
        <pc:chgData name="Lana Narine" userId="9b38b6c4-e4fd-44af-bf75-58b88742c661" providerId="ADAL" clId="{7A646443-FD89-4389-9F6E-F014FA638A0D}" dt="2024-11-19T22:01:51.826" v="94" actId="6549"/>
        <pc:sldMkLst>
          <pc:docMk/>
          <pc:sldMk cId="568212891" sldId="300"/>
        </pc:sldMkLst>
      </pc:sldChg>
      <pc:sldChg chg="modSp">
        <pc:chgData name="Lana Narine" userId="9b38b6c4-e4fd-44af-bf75-58b88742c661" providerId="ADAL" clId="{7A646443-FD89-4389-9F6E-F014FA638A0D}" dt="2024-11-19T22:17:36.902" v="144" actId="20577"/>
        <pc:sldMkLst>
          <pc:docMk/>
          <pc:sldMk cId="3802725302" sldId="304"/>
        </pc:sldMkLst>
      </pc:sldChg>
      <pc:sldChg chg="modSp mod">
        <pc:chgData name="Lana Narine" userId="9b38b6c4-e4fd-44af-bf75-58b88742c661" providerId="ADAL" clId="{7A646443-FD89-4389-9F6E-F014FA638A0D}" dt="2024-11-19T21:58:00.547" v="89" actId="120"/>
        <pc:sldMkLst>
          <pc:docMk/>
          <pc:sldMk cId="331360144" sldId="307"/>
        </pc:sldMkLst>
      </pc:sldChg>
      <pc:sldChg chg="modSp mod">
        <pc:chgData name="Lana Narine" userId="9b38b6c4-e4fd-44af-bf75-58b88742c661" providerId="ADAL" clId="{7A646443-FD89-4389-9F6E-F014FA638A0D}" dt="2024-11-19T22:01:58.306" v="95" actId="6549"/>
        <pc:sldMkLst>
          <pc:docMk/>
          <pc:sldMk cId="1236271153" sldId="309"/>
        </pc:sldMkLst>
      </pc:sldChg>
      <pc:sldChg chg="modSp mod">
        <pc:chgData name="Lana Narine" userId="9b38b6c4-e4fd-44af-bf75-58b88742c661" providerId="ADAL" clId="{7A646443-FD89-4389-9F6E-F014FA638A0D}" dt="2024-11-19T22:02:55.858" v="139" actId="6549"/>
        <pc:sldMkLst>
          <pc:docMk/>
          <pc:sldMk cId="1639656866" sldId="313"/>
        </pc:sldMkLst>
      </pc:sldChg>
      <pc:sldChg chg="modSp mod">
        <pc:chgData name="Lana Narine" userId="9b38b6c4-e4fd-44af-bf75-58b88742c661" providerId="ADAL" clId="{7A646443-FD89-4389-9F6E-F014FA638A0D}" dt="2024-11-19T22:02:26.303" v="135" actId="20577"/>
        <pc:sldMkLst>
          <pc:docMk/>
          <pc:sldMk cId="1568019319" sldId="314"/>
        </pc:sldMkLst>
      </pc:sldChg>
      <pc:sldChg chg="modSp mod">
        <pc:chgData name="Lana Narine" userId="9b38b6c4-e4fd-44af-bf75-58b88742c661" providerId="ADAL" clId="{7A646443-FD89-4389-9F6E-F014FA638A0D}" dt="2024-11-19T22:01:26.450" v="92" actId="6549"/>
        <pc:sldMkLst>
          <pc:docMk/>
          <pc:sldMk cId="2806477081" sldId="333"/>
        </pc:sldMkLst>
      </pc:sldChg>
      <pc:sldChg chg="modSp mod">
        <pc:chgData name="Lana Narine" userId="9b38b6c4-e4fd-44af-bf75-58b88742c661" providerId="ADAL" clId="{7A646443-FD89-4389-9F6E-F014FA638A0D}" dt="2024-11-19T22:01:20.914" v="91" actId="6549"/>
        <pc:sldMkLst>
          <pc:docMk/>
          <pc:sldMk cId="2268661663" sldId="335"/>
        </pc:sldMkLst>
      </pc:sldChg>
      <pc:sldChg chg="modSp mod">
        <pc:chgData name="Lana Narine" userId="9b38b6c4-e4fd-44af-bf75-58b88742c661" providerId="ADAL" clId="{7A646443-FD89-4389-9F6E-F014FA638A0D}" dt="2024-11-19T22:02:37.106" v="136" actId="6549"/>
        <pc:sldMkLst>
          <pc:docMk/>
          <pc:sldMk cId="3157294176" sldId="337"/>
        </pc:sldMkLst>
      </pc:sldChg>
      <pc:sldChg chg="modSp mod">
        <pc:chgData name="Lana Narine" userId="9b38b6c4-e4fd-44af-bf75-58b88742c661" providerId="ADAL" clId="{7A646443-FD89-4389-9F6E-F014FA638A0D}" dt="2024-11-19T22:00:55.301" v="90" actId="6549"/>
        <pc:sldMkLst>
          <pc:docMk/>
          <pc:sldMk cId="2467268456" sldId="338"/>
        </pc:sldMkLst>
      </pc:sldChg>
      <pc:sldChg chg="modSp mod">
        <pc:chgData name="Lana Narine" userId="9b38b6c4-e4fd-44af-bf75-58b88742c661" providerId="ADAL" clId="{7A646443-FD89-4389-9F6E-F014FA638A0D}" dt="2024-11-19T22:02:43.586" v="137" actId="6549"/>
        <pc:sldMkLst>
          <pc:docMk/>
          <pc:sldMk cId="4271221687" sldId="339"/>
        </pc:sldMkLst>
      </pc:sldChg>
    </pc:docChg>
  </pc:docChgLst>
  <pc:docChgLst>
    <pc:chgData name="Swati Singh" userId="64e40224-6e57-4f22-a7e0-682749df407a" providerId="ADAL" clId="{9316A121-1ACB-42B5-9D4C-5DEEA2035CD9}"/>
    <pc:docChg chg="undo redo custSel addSld delSld modSld sldOrd">
      <pc:chgData name="Swati Singh" userId="64e40224-6e57-4f22-a7e0-682749df407a" providerId="ADAL" clId="{9316A121-1ACB-42B5-9D4C-5DEEA2035CD9}" dt="2024-11-19T12:13:31.946" v="4466" actId="1076"/>
      <pc:docMkLst>
        <pc:docMk/>
      </pc:docMkLst>
      <pc:sldChg chg="addSp delSp modSp add del mod ord">
        <pc:chgData name="Swati Singh" userId="64e40224-6e57-4f22-a7e0-682749df407a" providerId="ADAL" clId="{9316A121-1ACB-42B5-9D4C-5DEEA2035CD9}" dt="2024-11-18T01:36:38.292" v="68" actId="47"/>
        <pc:sldMkLst>
          <pc:docMk/>
          <pc:sldMk cId="669484774" sldId="263"/>
        </pc:sldMkLst>
      </pc:sldChg>
      <pc:sldChg chg="del ord">
        <pc:chgData name="Swati Singh" userId="64e40224-6e57-4f22-a7e0-682749df407a" providerId="ADAL" clId="{9316A121-1ACB-42B5-9D4C-5DEEA2035CD9}" dt="2024-11-19T03:50:23.058" v="1450" actId="47"/>
        <pc:sldMkLst>
          <pc:docMk/>
          <pc:sldMk cId="1930427530" sldId="271"/>
        </pc:sldMkLst>
      </pc:sldChg>
      <pc:sldChg chg="modSp mod ord">
        <pc:chgData name="Swati Singh" userId="64e40224-6e57-4f22-a7e0-682749df407a" providerId="ADAL" clId="{9316A121-1ACB-42B5-9D4C-5DEEA2035CD9}" dt="2024-11-19T02:10:51.823" v="1273" actId="1076"/>
        <pc:sldMkLst>
          <pc:docMk/>
          <pc:sldMk cId="4245243740" sldId="277"/>
        </pc:sldMkLst>
      </pc:sldChg>
      <pc:sldChg chg="delSp modSp del mod">
        <pc:chgData name="Swati Singh" userId="64e40224-6e57-4f22-a7e0-682749df407a" providerId="ADAL" clId="{9316A121-1ACB-42B5-9D4C-5DEEA2035CD9}" dt="2024-11-19T07:56:09.458" v="2673" actId="47"/>
        <pc:sldMkLst>
          <pc:docMk/>
          <pc:sldMk cId="1621861334" sldId="278"/>
        </pc:sldMkLst>
      </pc:sldChg>
      <pc:sldChg chg="del">
        <pc:chgData name="Swati Singh" userId="64e40224-6e57-4f22-a7e0-682749df407a" providerId="ADAL" clId="{9316A121-1ACB-42B5-9D4C-5DEEA2035CD9}" dt="2024-11-18T01:35:16.740" v="53" actId="47"/>
        <pc:sldMkLst>
          <pc:docMk/>
          <pc:sldMk cId="1521632903" sldId="279"/>
        </pc:sldMkLst>
      </pc:sldChg>
      <pc:sldChg chg="addSp delSp modSp del mod">
        <pc:chgData name="Swati Singh" userId="64e40224-6e57-4f22-a7e0-682749df407a" providerId="ADAL" clId="{9316A121-1ACB-42B5-9D4C-5DEEA2035CD9}" dt="2024-11-18T01:32:51.814" v="12" actId="2696"/>
        <pc:sldMkLst>
          <pc:docMk/>
          <pc:sldMk cId="3163761763" sldId="280"/>
        </pc:sldMkLst>
      </pc:sldChg>
      <pc:sldChg chg="addSp delSp modSp mod modAnim">
        <pc:chgData name="Swati Singh" userId="64e40224-6e57-4f22-a7e0-682749df407a" providerId="ADAL" clId="{9316A121-1ACB-42B5-9D4C-5DEEA2035CD9}" dt="2024-11-19T10:24:30.997" v="3686" actId="20577"/>
        <pc:sldMkLst>
          <pc:docMk/>
          <pc:sldMk cId="3449556301" sldId="290"/>
        </pc:sldMkLst>
      </pc:sldChg>
      <pc:sldChg chg="addSp modSp">
        <pc:chgData name="Swati Singh" userId="64e40224-6e57-4f22-a7e0-682749df407a" providerId="ADAL" clId="{9316A121-1ACB-42B5-9D4C-5DEEA2035CD9}" dt="2024-11-18T01:33:02.040" v="16"/>
        <pc:sldMkLst>
          <pc:docMk/>
          <pc:sldMk cId="1874468472" sldId="291"/>
        </pc:sldMkLst>
      </pc:sldChg>
      <pc:sldChg chg="addSp modSp mod">
        <pc:chgData name="Swati Singh" userId="64e40224-6e57-4f22-a7e0-682749df407a" providerId="ADAL" clId="{9316A121-1ACB-42B5-9D4C-5DEEA2035CD9}" dt="2024-11-19T11:58:18.268" v="4451" actId="108"/>
        <pc:sldMkLst>
          <pc:docMk/>
          <pc:sldMk cId="891070488" sldId="292"/>
        </pc:sldMkLst>
      </pc:sldChg>
      <pc:sldChg chg="addSp modSp mod">
        <pc:chgData name="Swati Singh" userId="64e40224-6e57-4f22-a7e0-682749df407a" providerId="ADAL" clId="{9316A121-1ACB-42B5-9D4C-5DEEA2035CD9}" dt="2024-11-18T07:37:07.947" v="285" actId="1076"/>
        <pc:sldMkLst>
          <pc:docMk/>
          <pc:sldMk cId="1277929546" sldId="293"/>
        </pc:sldMkLst>
      </pc:sldChg>
      <pc:sldChg chg="addSp delSp modSp mod setBg">
        <pc:chgData name="Swati Singh" userId="64e40224-6e57-4f22-a7e0-682749df407a" providerId="ADAL" clId="{9316A121-1ACB-42B5-9D4C-5DEEA2035CD9}" dt="2024-11-19T09:48:53.391" v="3438" actId="20577"/>
        <pc:sldMkLst>
          <pc:docMk/>
          <pc:sldMk cId="979116309" sldId="294"/>
        </pc:sldMkLst>
      </pc:sldChg>
      <pc:sldChg chg="addSp modSp">
        <pc:chgData name="Swati Singh" userId="64e40224-6e57-4f22-a7e0-682749df407a" providerId="ADAL" clId="{9316A121-1ACB-42B5-9D4C-5DEEA2035CD9}" dt="2024-11-18T01:33:07.763" v="18"/>
        <pc:sldMkLst>
          <pc:docMk/>
          <pc:sldMk cId="3290505407" sldId="295"/>
        </pc:sldMkLst>
      </pc:sldChg>
      <pc:sldChg chg="addSp modSp mod">
        <pc:chgData name="Swati Singh" userId="64e40224-6e57-4f22-a7e0-682749df407a" providerId="ADAL" clId="{9316A121-1ACB-42B5-9D4C-5DEEA2035CD9}" dt="2024-11-19T09:56:09.022" v="3645" actId="20577"/>
        <pc:sldMkLst>
          <pc:docMk/>
          <pc:sldMk cId="1944489887" sldId="296"/>
        </pc:sldMkLst>
      </pc:sldChg>
      <pc:sldChg chg="del">
        <pc:chgData name="Swati Singh" userId="64e40224-6e57-4f22-a7e0-682749df407a" providerId="ADAL" clId="{9316A121-1ACB-42B5-9D4C-5DEEA2035CD9}" dt="2024-11-18T01:33:51.845" v="26" actId="47"/>
        <pc:sldMkLst>
          <pc:docMk/>
          <pc:sldMk cId="1253981741" sldId="297"/>
        </pc:sldMkLst>
      </pc:sldChg>
      <pc:sldChg chg="addSp delSp modSp del mod ord setBg setClrOvrMap">
        <pc:chgData name="Swati Singh" userId="64e40224-6e57-4f22-a7e0-682749df407a" providerId="ADAL" clId="{9316A121-1ACB-42B5-9D4C-5DEEA2035CD9}" dt="2024-11-19T06:52:51.021" v="2320" actId="47"/>
        <pc:sldMkLst>
          <pc:docMk/>
          <pc:sldMk cId="359488733" sldId="298"/>
        </pc:sldMkLst>
      </pc:sldChg>
      <pc:sldChg chg="addSp delSp modSp mod ord setBg delDesignElem">
        <pc:chgData name="Swati Singh" userId="64e40224-6e57-4f22-a7e0-682749df407a" providerId="ADAL" clId="{9316A121-1ACB-42B5-9D4C-5DEEA2035CD9}" dt="2024-11-19T09:49:01.822" v="3440" actId="20577"/>
        <pc:sldMkLst>
          <pc:docMk/>
          <pc:sldMk cId="4173570695" sldId="299"/>
        </pc:sldMkLst>
      </pc:sldChg>
      <pc:sldChg chg="addSp modSp mod ord">
        <pc:chgData name="Swati Singh" userId="64e40224-6e57-4f22-a7e0-682749df407a" providerId="ADAL" clId="{9316A121-1ACB-42B5-9D4C-5DEEA2035CD9}" dt="2024-11-19T07:52:12.806" v="2600" actId="6549"/>
        <pc:sldMkLst>
          <pc:docMk/>
          <pc:sldMk cId="568212891" sldId="300"/>
        </pc:sldMkLst>
      </pc:sldChg>
      <pc:sldChg chg="addSp modSp del">
        <pc:chgData name="Swati Singh" userId="64e40224-6e57-4f22-a7e0-682749df407a" providerId="ADAL" clId="{9316A121-1ACB-42B5-9D4C-5DEEA2035CD9}" dt="2024-11-19T04:30:22.941" v="1792" actId="47"/>
        <pc:sldMkLst>
          <pc:docMk/>
          <pc:sldMk cId="1811731917" sldId="301"/>
        </pc:sldMkLst>
      </pc:sldChg>
      <pc:sldChg chg="addSp modSp add mod">
        <pc:chgData name="Swati Singh" userId="64e40224-6e57-4f22-a7e0-682749df407a" providerId="ADAL" clId="{9316A121-1ACB-42B5-9D4C-5DEEA2035CD9}" dt="2024-11-19T04:28:06.030" v="1771" actId="20577"/>
        <pc:sldMkLst>
          <pc:docMk/>
          <pc:sldMk cId="1355842090" sldId="302"/>
        </pc:sldMkLst>
      </pc:sldChg>
      <pc:sldChg chg="delSp modSp add del mod">
        <pc:chgData name="Swati Singh" userId="64e40224-6e57-4f22-a7e0-682749df407a" providerId="ADAL" clId="{9316A121-1ACB-42B5-9D4C-5DEEA2035CD9}" dt="2024-11-18T01:36:04.529" v="59" actId="47"/>
        <pc:sldMkLst>
          <pc:docMk/>
          <pc:sldMk cId="4168827871" sldId="303"/>
        </pc:sldMkLst>
      </pc:sldChg>
      <pc:sldChg chg="add del">
        <pc:chgData name="Swati Singh" userId="64e40224-6e57-4f22-a7e0-682749df407a" providerId="ADAL" clId="{9316A121-1ACB-42B5-9D4C-5DEEA2035CD9}" dt="2024-11-18T01:34:59.877" v="48" actId="2890"/>
        <pc:sldMkLst>
          <pc:docMk/>
          <pc:sldMk cId="1227439572" sldId="304"/>
        </pc:sldMkLst>
      </pc:sldChg>
      <pc:sldChg chg="addSp delSp modSp add mod ord setBg">
        <pc:chgData name="Swati Singh" userId="64e40224-6e57-4f22-a7e0-682749df407a" providerId="ADAL" clId="{9316A121-1ACB-42B5-9D4C-5DEEA2035CD9}" dt="2024-11-19T11:26:09.445" v="3919" actId="20577"/>
        <pc:sldMkLst>
          <pc:docMk/>
          <pc:sldMk cId="3802725302" sldId="304"/>
        </pc:sldMkLst>
      </pc:sldChg>
      <pc:sldChg chg="addSp delSp modSp add mod setBg setClrOvrMap delDesignElem">
        <pc:chgData name="Swati Singh" userId="64e40224-6e57-4f22-a7e0-682749df407a" providerId="ADAL" clId="{9316A121-1ACB-42B5-9D4C-5DEEA2035CD9}" dt="2024-11-19T09:49:24.504" v="3442" actId="20577"/>
        <pc:sldMkLst>
          <pc:docMk/>
          <pc:sldMk cId="1444536441" sldId="305"/>
        </pc:sldMkLst>
      </pc:sldChg>
      <pc:sldChg chg="addSp modSp add mod">
        <pc:chgData name="Swati Singh" userId="64e40224-6e57-4f22-a7e0-682749df407a" providerId="ADAL" clId="{9316A121-1ACB-42B5-9D4C-5DEEA2035CD9}" dt="2024-11-19T11:54:27.132" v="4443" actId="1076"/>
        <pc:sldMkLst>
          <pc:docMk/>
          <pc:sldMk cId="3588822692" sldId="306"/>
        </pc:sldMkLst>
      </pc:sldChg>
      <pc:sldChg chg="addSp delSp modSp add mod ord">
        <pc:chgData name="Swati Singh" userId="64e40224-6e57-4f22-a7e0-682749df407a" providerId="ADAL" clId="{9316A121-1ACB-42B5-9D4C-5DEEA2035CD9}" dt="2024-11-19T10:40:18.968" v="3774" actId="1035"/>
        <pc:sldMkLst>
          <pc:docMk/>
          <pc:sldMk cId="331360144" sldId="307"/>
        </pc:sldMkLst>
      </pc:sldChg>
      <pc:sldChg chg="addSp delSp modSp add mod setBg">
        <pc:chgData name="Swati Singh" userId="64e40224-6e57-4f22-a7e0-682749df407a" providerId="ADAL" clId="{9316A121-1ACB-42B5-9D4C-5DEEA2035CD9}" dt="2024-11-19T08:50:08.739" v="3105" actId="1076"/>
        <pc:sldMkLst>
          <pc:docMk/>
          <pc:sldMk cId="1625244858" sldId="308"/>
        </pc:sldMkLst>
      </pc:sldChg>
      <pc:sldChg chg="addSp modSp add mod ord">
        <pc:chgData name="Swati Singh" userId="64e40224-6e57-4f22-a7e0-682749df407a" providerId="ADAL" clId="{9316A121-1ACB-42B5-9D4C-5DEEA2035CD9}" dt="2024-11-19T07:52:23.856" v="2603" actId="20577"/>
        <pc:sldMkLst>
          <pc:docMk/>
          <pc:sldMk cId="1236271153" sldId="309"/>
        </pc:sldMkLst>
      </pc:sldChg>
      <pc:sldChg chg="addSp delSp modSp add mod ord modAnim">
        <pc:chgData name="Swati Singh" userId="64e40224-6e57-4f22-a7e0-682749df407a" providerId="ADAL" clId="{9316A121-1ACB-42B5-9D4C-5DEEA2035CD9}" dt="2024-11-19T11:59:38.357" v="4462" actId="403"/>
        <pc:sldMkLst>
          <pc:docMk/>
          <pc:sldMk cId="585273269" sldId="310"/>
        </pc:sldMkLst>
      </pc:sldChg>
      <pc:sldChg chg="addSp delSp modSp mod">
        <pc:chgData name="Swati Singh" userId="64e40224-6e57-4f22-a7e0-682749df407a" providerId="ADAL" clId="{9316A121-1ACB-42B5-9D4C-5DEEA2035CD9}" dt="2024-11-19T04:28:15.269" v="1773" actId="20577"/>
        <pc:sldMkLst>
          <pc:docMk/>
          <pc:sldMk cId="3903591728" sldId="311"/>
        </pc:sldMkLst>
      </pc:sldChg>
      <pc:sldChg chg="del ord">
        <pc:chgData name="Swati Singh" userId="64e40224-6e57-4f22-a7e0-682749df407a" providerId="ADAL" clId="{9316A121-1ACB-42B5-9D4C-5DEEA2035CD9}" dt="2024-11-19T04:30:29.104" v="1794" actId="47"/>
        <pc:sldMkLst>
          <pc:docMk/>
          <pc:sldMk cId="3406890216" sldId="312"/>
        </pc:sldMkLst>
      </pc:sldChg>
      <pc:sldChg chg="addSp modSp mod ord">
        <pc:chgData name="Swati Singh" userId="64e40224-6e57-4f22-a7e0-682749df407a" providerId="ADAL" clId="{9316A121-1ACB-42B5-9D4C-5DEEA2035CD9}" dt="2024-11-19T09:58:40.930" v="3663" actId="1076"/>
        <pc:sldMkLst>
          <pc:docMk/>
          <pc:sldMk cId="1639656866" sldId="313"/>
        </pc:sldMkLst>
      </pc:sldChg>
      <pc:sldChg chg="addSp delSp modSp mod ord">
        <pc:chgData name="Swati Singh" userId="64e40224-6e57-4f22-a7e0-682749df407a" providerId="ADAL" clId="{9316A121-1ACB-42B5-9D4C-5DEEA2035CD9}" dt="2024-11-19T10:36:32.857" v="3745" actId="1037"/>
        <pc:sldMkLst>
          <pc:docMk/>
          <pc:sldMk cId="1568019319" sldId="314"/>
        </pc:sldMkLst>
      </pc:sldChg>
      <pc:sldChg chg="addSp modSp mod ord">
        <pc:chgData name="Swati Singh" userId="64e40224-6e57-4f22-a7e0-682749df407a" providerId="ADAL" clId="{9316A121-1ACB-42B5-9D4C-5DEEA2035CD9}" dt="2024-11-19T07:59:32.955" v="2703" actId="1076"/>
        <pc:sldMkLst>
          <pc:docMk/>
          <pc:sldMk cId="745892631" sldId="315"/>
        </pc:sldMkLst>
      </pc:sldChg>
      <pc:sldChg chg="addSp modSp mod">
        <pc:chgData name="Swati Singh" userId="64e40224-6e57-4f22-a7e0-682749df407a" providerId="ADAL" clId="{9316A121-1ACB-42B5-9D4C-5DEEA2035CD9}" dt="2024-11-19T09:09:16.271" v="3177" actId="20577"/>
        <pc:sldMkLst>
          <pc:docMk/>
          <pc:sldMk cId="1124461216" sldId="316"/>
        </pc:sldMkLst>
      </pc:sldChg>
      <pc:sldChg chg="delSp del mod ord">
        <pc:chgData name="Swati Singh" userId="64e40224-6e57-4f22-a7e0-682749df407a" providerId="ADAL" clId="{9316A121-1ACB-42B5-9D4C-5DEEA2035CD9}" dt="2024-11-19T04:27:03.907" v="1765" actId="47"/>
        <pc:sldMkLst>
          <pc:docMk/>
          <pc:sldMk cId="2466461289" sldId="317"/>
        </pc:sldMkLst>
      </pc:sldChg>
      <pc:sldChg chg="del">
        <pc:chgData name="Swati Singh" userId="64e40224-6e57-4f22-a7e0-682749df407a" providerId="ADAL" clId="{9316A121-1ACB-42B5-9D4C-5DEEA2035CD9}" dt="2024-11-19T07:54:15.660" v="2653" actId="47"/>
        <pc:sldMkLst>
          <pc:docMk/>
          <pc:sldMk cId="3210361226" sldId="318"/>
        </pc:sldMkLst>
      </pc:sldChg>
      <pc:sldChg chg="addSp modSp mod">
        <pc:chgData name="Swati Singh" userId="64e40224-6e57-4f22-a7e0-682749df407a" providerId="ADAL" clId="{9316A121-1ACB-42B5-9D4C-5DEEA2035CD9}" dt="2024-11-19T09:09:42.588" v="3179" actId="20577"/>
        <pc:sldMkLst>
          <pc:docMk/>
          <pc:sldMk cId="3357980676" sldId="319"/>
        </pc:sldMkLst>
      </pc:sldChg>
      <pc:sldChg chg="del ord">
        <pc:chgData name="Swati Singh" userId="64e40224-6e57-4f22-a7e0-682749df407a" providerId="ADAL" clId="{9316A121-1ACB-42B5-9D4C-5DEEA2035CD9}" dt="2024-11-19T04:21:56.894" v="1623" actId="47"/>
        <pc:sldMkLst>
          <pc:docMk/>
          <pc:sldMk cId="910443946" sldId="320"/>
        </pc:sldMkLst>
      </pc:sldChg>
      <pc:sldChg chg="addSp modSp mod ord">
        <pc:chgData name="Swati Singh" userId="64e40224-6e57-4f22-a7e0-682749df407a" providerId="ADAL" clId="{9316A121-1ACB-42B5-9D4C-5DEEA2035CD9}" dt="2024-11-19T04:29:06.828" v="1783" actId="20577"/>
        <pc:sldMkLst>
          <pc:docMk/>
          <pc:sldMk cId="21797357" sldId="321"/>
        </pc:sldMkLst>
      </pc:sldChg>
      <pc:sldChg chg="addSp modSp mod">
        <pc:chgData name="Swati Singh" userId="64e40224-6e57-4f22-a7e0-682749df407a" providerId="ADAL" clId="{9316A121-1ACB-42B5-9D4C-5DEEA2035CD9}" dt="2024-11-19T06:00:16.863" v="1992" actId="11"/>
        <pc:sldMkLst>
          <pc:docMk/>
          <pc:sldMk cId="2602452081" sldId="322"/>
        </pc:sldMkLst>
      </pc:sldChg>
      <pc:sldChg chg="addSp modSp mod ord">
        <pc:chgData name="Swati Singh" userId="64e40224-6e57-4f22-a7e0-682749df407a" providerId="ADAL" clId="{9316A121-1ACB-42B5-9D4C-5DEEA2035CD9}" dt="2024-11-19T07:51:23.084" v="2583" actId="20577"/>
        <pc:sldMkLst>
          <pc:docMk/>
          <pc:sldMk cId="1066946983" sldId="323"/>
        </pc:sldMkLst>
      </pc:sldChg>
      <pc:sldChg chg="del ord">
        <pc:chgData name="Swati Singh" userId="64e40224-6e57-4f22-a7e0-682749df407a" providerId="ADAL" clId="{9316A121-1ACB-42B5-9D4C-5DEEA2035CD9}" dt="2024-11-19T04:30:31.269" v="1795" actId="47"/>
        <pc:sldMkLst>
          <pc:docMk/>
          <pc:sldMk cId="2449196102" sldId="324"/>
        </pc:sldMkLst>
      </pc:sldChg>
      <pc:sldChg chg="addSp modSp mod">
        <pc:chgData name="Swati Singh" userId="64e40224-6e57-4f22-a7e0-682749df407a" providerId="ADAL" clId="{9316A121-1ACB-42B5-9D4C-5DEEA2035CD9}" dt="2024-11-19T09:18:40.393" v="3240" actId="1076"/>
        <pc:sldMkLst>
          <pc:docMk/>
          <pc:sldMk cId="1518372654" sldId="325"/>
        </pc:sldMkLst>
      </pc:sldChg>
      <pc:sldChg chg="addSp delSp modSp mod">
        <pc:chgData name="Swati Singh" userId="64e40224-6e57-4f22-a7e0-682749df407a" providerId="ADAL" clId="{9316A121-1ACB-42B5-9D4C-5DEEA2035CD9}" dt="2024-11-19T09:59:05.550" v="3664" actId="255"/>
        <pc:sldMkLst>
          <pc:docMk/>
          <pc:sldMk cId="3767689092" sldId="326"/>
        </pc:sldMkLst>
      </pc:sldChg>
      <pc:sldChg chg="addSp delSp modSp del mod ord">
        <pc:chgData name="Swati Singh" userId="64e40224-6e57-4f22-a7e0-682749df407a" providerId="ADAL" clId="{9316A121-1ACB-42B5-9D4C-5DEEA2035CD9}" dt="2024-11-19T04:30:26.816" v="1793" actId="47"/>
        <pc:sldMkLst>
          <pc:docMk/>
          <pc:sldMk cId="1453230199" sldId="327"/>
        </pc:sldMkLst>
      </pc:sldChg>
      <pc:sldChg chg="addSp delSp modSp mod">
        <pc:chgData name="Swati Singh" userId="64e40224-6e57-4f22-a7e0-682749df407a" providerId="ADAL" clId="{9316A121-1ACB-42B5-9D4C-5DEEA2035CD9}" dt="2024-11-19T07:59:20.068" v="2701" actId="1076"/>
        <pc:sldMkLst>
          <pc:docMk/>
          <pc:sldMk cId="3995572523" sldId="328"/>
        </pc:sldMkLst>
      </pc:sldChg>
      <pc:sldChg chg="modSp mod">
        <pc:chgData name="Swati Singh" userId="64e40224-6e57-4f22-a7e0-682749df407a" providerId="ADAL" clId="{9316A121-1ACB-42B5-9D4C-5DEEA2035CD9}" dt="2024-11-19T12:13:31.946" v="4466" actId="1076"/>
        <pc:sldMkLst>
          <pc:docMk/>
          <pc:sldMk cId="234584894" sldId="330"/>
        </pc:sldMkLst>
      </pc:sldChg>
      <pc:sldChg chg="addSp modSp mod">
        <pc:chgData name="Swati Singh" userId="64e40224-6e57-4f22-a7e0-682749df407a" providerId="ADAL" clId="{9316A121-1ACB-42B5-9D4C-5DEEA2035CD9}" dt="2024-11-19T04:28:39.303" v="1777" actId="20577"/>
        <pc:sldMkLst>
          <pc:docMk/>
          <pc:sldMk cId="2001540534" sldId="331"/>
        </pc:sldMkLst>
      </pc:sldChg>
      <pc:sldChg chg="addSp delSp modSp add mod ord">
        <pc:chgData name="Swati Singh" userId="64e40224-6e57-4f22-a7e0-682749df407a" providerId="ADAL" clId="{9316A121-1ACB-42B5-9D4C-5DEEA2035CD9}" dt="2024-11-19T04:28:48.678" v="1779" actId="20577"/>
        <pc:sldMkLst>
          <pc:docMk/>
          <pc:sldMk cId="2659969268" sldId="332"/>
        </pc:sldMkLst>
      </pc:sldChg>
      <pc:sldChg chg="addSp modSp add mod ord">
        <pc:chgData name="Swati Singh" userId="64e40224-6e57-4f22-a7e0-682749df407a" providerId="ADAL" clId="{9316A121-1ACB-42B5-9D4C-5DEEA2035CD9}" dt="2024-11-19T04:34:28.612" v="1801" actId="1036"/>
        <pc:sldMkLst>
          <pc:docMk/>
          <pc:sldMk cId="2806477081" sldId="333"/>
        </pc:sldMkLst>
      </pc:sldChg>
      <pc:sldChg chg="add del">
        <pc:chgData name="Swati Singh" userId="64e40224-6e57-4f22-a7e0-682749df407a" providerId="ADAL" clId="{9316A121-1ACB-42B5-9D4C-5DEEA2035CD9}" dt="2024-11-19T01:49:03.411" v="1231" actId="47"/>
        <pc:sldMkLst>
          <pc:docMk/>
          <pc:sldMk cId="3965283488" sldId="333"/>
        </pc:sldMkLst>
      </pc:sldChg>
      <pc:sldChg chg="addSp delSp modSp new mod">
        <pc:chgData name="Swati Singh" userId="64e40224-6e57-4f22-a7e0-682749df407a" providerId="ADAL" clId="{9316A121-1ACB-42B5-9D4C-5DEEA2035CD9}" dt="2024-11-19T07:52:04.043" v="2595" actId="20577"/>
        <pc:sldMkLst>
          <pc:docMk/>
          <pc:sldMk cId="2774550874" sldId="334"/>
        </pc:sldMkLst>
      </pc:sldChg>
      <pc:sldChg chg="addSp modSp add mod ord">
        <pc:chgData name="Swati Singh" userId="64e40224-6e57-4f22-a7e0-682749df407a" providerId="ADAL" clId="{9316A121-1ACB-42B5-9D4C-5DEEA2035CD9}" dt="2024-11-19T04:29:22.216" v="1785" actId="20577"/>
        <pc:sldMkLst>
          <pc:docMk/>
          <pc:sldMk cId="2268661663" sldId="335"/>
        </pc:sldMkLst>
      </pc:sldChg>
      <pc:sldChg chg="addSp delSp modSp add mod ord">
        <pc:chgData name="Swati Singh" userId="64e40224-6e57-4f22-a7e0-682749df407a" providerId="ADAL" clId="{9316A121-1ACB-42B5-9D4C-5DEEA2035CD9}" dt="2024-11-19T11:59:28.365" v="4461" actId="20577"/>
        <pc:sldMkLst>
          <pc:docMk/>
          <pc:sldMk cId="2193148964" sldId="336"/>
        </pc:sldMkLst>
      </pc:sldChg>
      <pc:sldChg chg="addSp delSp modSp add mod">
        <pc:chgData name="Swati Singh" userId="64e40224-6e57-4f22-a7e0-682749df407a" providerId="ADAL" clId="{9316A121-1ACB-42B5-9D4C-5DEEA2035CD9}" dt="2024-11-19T07:52:42.897" v="2611" actId="20577"/>
        <pc:sldMkLst>
          <pc:docMk/>
          <pc:sldMk cId="3157294176" sldId="337"/>
        </pc:sldMkLst>
      </pc:sldChg>
      <pc:sldChg chg="addSp delSp modSp new mod">
        <pc:chgData name="Swati Singh" userId="64e40224-6e57-4f22-a7e0-682749df407a" providerId="ADAL" clId="{9316A121-1ACB-42B5-9D4C-5DEEA2035CD9}" dt="2024-11-19T10:34:42.446" v="3720" actId="20577"/>
        <pc:sldMkLst>
          <pc:docMk/>
          <pc:sldMk cId="2467268456" sldId="338"/>
        </pc:sldMkLst>
      </pc:sldChg>
      <pc:sldChg chg="delSp modSp add del mod ord">
        <pc:chgData name="Swati Singh" userId="64e40224-6e57-4f22-a7e0-682749df407a" providerId="ADAL" clId="{9316A121-1ACB-42B5-9D4C-5DEEA2035CD9}" dt="2024-11-19T06:33:32.601" v="2137" actId="47"/>
        <pc:sldMkLst>
          <pc:docMk/>
          <pc:sldMk cId="861494193" sldId="339"/>
        </pc:sldMkLst>
      </pc:sldChg>
      <pc:sldChg chg="addSp delSp modSp new add del mod">
        <pc:chgData name="Swati Singh" userId="64e40224-6e57-4f22-a7e0-682749df407a" providerId="ADAL" clId="{9316A121-1ACB-42B5-9D4C-5DEEA2035CD9}" dt="2024-11-19T07:15:05.054" v="2344" actId="47"/>
        <pc:sldMkLst>
          <pc:docMk/>
          <pc:sldMk cId="2860067266" sldId="339"/>
        </pc:sldMkLst>
      </pc:sldChg>
      <pc:sldChg chg="addSp delSp modSp add mod">
        <pc:chgData name="Swati Singh" userId="64e40224-6e57-4f22-a7e0-682749df407a" providerId="ADAL" clId="{9316A121-1ACB-42B5-9D4C-5DEEA2035CD9}" dt="2024-11-19T07:57:34.627" v="2688" actId="1076"/>
        <pc:sldMkLst>
          <pc:docMk/>
          <pc:sldMk cId="4271221687" sldId="339"/>
        </pc:sldMkLst>
      </pc:sldChg>
      <pc:sldChg chg="addSp delSp modSp add mod">
        <pc:chgData name="Swati Singh" userId="64e40224-6e57-4f22-a7e0-682749df407a" providerId="ADAL" clId="{9316A121-1ACB-42B5-9D4C-5DEEA2035CD9}" dt="2024-11-19T11:26:15.923" v="3921" actId="20577"/>
        <pc:sldMkLst>
          <pc:docMk/>
          <pc:sldMk cId="1806594412" sldId="340"/>
        </pc:sldMkLst>
      </pc:sldChg>
      <pc:sldChg chg="delSp modSp add del mod">
        <pc:chgData name="Swati Singh" userId="64e40224-6e57-4f22-a7e0-682749df407a" providerId="ADAL" clId="{9316A121-1ACB-42B5-9D4C-5DEEA2035CD9}" dt="2024-11-19T06:33:26.504" v="2136" actId="47"/>
        <pc:sldMkLst>
          <pc:docMk/>
          <pc:sldMk cId="3293830482" sldId="340"/>
        </pc:sldMkLst>
      </pc:sldChg>
      <pc:sldChg chg="addSp delSp modSp add mod">
        <pc:chgData name="Swati Singh" userId="64e40224-6e57-4f22-a7e0-682749df407a" providerId="ADAL" clId="{9316A121-1ACB-42B5-9D4C-5DEEA2035CD9}" dt="2024-11-19T09:32:54.280" v="3405" actId="26606"/>
        <pc:sldMkLst>
          <pc:docMk/>
          <pc:sldMk cId="1046989353" sldId="341"/>
        </pc:sldMkLst>
      </pc:sldChg>
      <pc:sldChg chg="addSp modSp add mod">
        <pc:chgData name="Swati Singh" userId="64e40224-6e57-4f22-a7e0-682749df407a" providerId="ADAL" clId="{9316A121-1ACB-42B5-9D4C-5DEEA2035CD9}" dt="2024-11-19T09:28:07.231" v="3361" actId="404"/>
        <pc:sldMkLst>
          <pc:docMk/>
          <pc:sldMk cId="2570254477" sldId="342"/>
        </pc:sldMkLst>
      </pc:sldChg>
      <pc:sldChg chg="addSp modSp add mod">
        <pc:chgData name="Swati Singh" userId="64e40224-6e57-4f22-a7e0-682749df407a" providerId="ADAL" clId="{9316A121-1ACB-42B5-9D4C-5DEEA2035CD9}" dt="2024-11-19T10:01:01.061" v="3679" actId="1036"/>
        <pc:sldMkLst>
          <pc:docMk/>
          <pc:sldMk cId="3952047461" sldId="343"/>
        </pc:sldMkLst>
      </pc:sldChg>
      <pc:sldChg chg="addSp modSp add mod">
        <pc:chgData name="Swati Singh" userId="64e40224-6e57-4f22-a7e0-682749df407a" providerId="ADAL" clId="{9316A121-1ACB-42B5-9D4C-5DEEA2035CD9}" dt="2024-11-19T11:26:03.263" v="3917" actId="20577"/>
        <pc:sldMkLst>
          <pc:docMk/>
          <pc:sldMk cId="3030545108" sldId="344"/>
        </pc:sldMkLst>
      </pc:sldChg>
      <pc:sldChg chg="modSp add del mod">
        <pc:chgData name="Swati Singh" userId="64e40224-6e57-4f22-a7e0-682749df407a" providerId="ADAL" clId="{9316A121-1ACB-42B5-9D4C-5DEEA2035CD9}" dt="2024-11-19T09:48:45.884" v="3436" actId="47"/>
        <pc:sldMkLst>
          <pc:docMk/>
          <pc:sldMk cId="3738843743" sldId="344"/>
        </pc:sldMkLst>
      </pc:sldChg>
      <pc:sldChg chg="add del">
        <pc:chgData name="Swati Singh" userId="64e40224-6e57-4f22-a7e0-682749df407a" providerId="ADAL" clId="{9316A121-1ACB-42B5-9D4C-5DEEA2035CD9}" dt="2024-11-19T09:51:39.115" v="3475" actId="2890"/>
        <pc:sldMkLst>
          <pc:docMk/>
          <pc:sldMk cId="2891078049" sldId="345"/>
        </pc:sldMkLst>
      </pc:sldChg>
      <pc:sldChg chg="addSp delSp modSp new mod">
        <pc:chgData name="Swati Singh" userId="64e40224-6e57-4f22-a7e0-682749df407a" providerId="ADAL" clId="{9316A121-1ACB-42B5-9D4C-5DEEA2035CD9}" dt="2024-11-19T11:53:37.892" v="4442" actId="1076"/>
        <pc:sldMkLst>
          <pc:docMk/>
          <pc:sldMk cId="2970640584" sldId="345"/>
        </pc:sldMkLst>
      </pc:sldChg>
    </pc:docChg>
  </pc:docChgLst>
  <pc:docChgLst>
    <pc:chgData name="SWATI SINGH" userId="64e40224-6e57-4f22-a7e0-682749df407a" providerId="ADAL" clId="{FEB7F758-06DD-4FFD-9A3E-71E56A18FF5E}"/>
    <pc:docChg chg="undo custSel addSld delSld modSld sldOrd">
      <pc:chgData name="SWATI SINGH" userId="64e40224-6e57-4f22-a7e0-682749df407a" providerId="ADAL" clId="{FEB7F758-06DD-4FFD-9A3E-71E56A18FF5E}" dt="2024-01-22T20:53:41.369" v="588" actId="1076"/>
      <pc:docMkLst>
        <pc:docMk/>
      </pc:docMkLst>
      <pc:sldChg chg="addSp delSp modSp mod">
        <pc:chgData name="SWATI SINGH" userId="64e40224-6e57-4f22-a7e0-682749df407a" providerId="ADAL" clId="{FEB7F758-06DD-4FFD-9A3E-71E56A18FF5E}" dt="2024-01-22T20:23:13.980" v="311" actId="1076"/>
        <pc:sldMkLst>
          <pc:docMk/>
          <pc:sldMk cId="2367121100" sldId="258"/>
        </pc:sldMkLst>
      </pc:sldChg>
      <pc:sldChg chg="ord">
        <pc:chgData name="SWATI SINGH" userId="64e40224-6e57-4f22-a7e0-682749df407a" providerId="ADAL" clId="{FEB7F758-06DD-4FFD-9A3E-71E56A18FF5E}" dt="2024-01-22T20:13:04.204" v="2"/>
        <pc:sldMkLst>
          <pc:docMk/>
          <pc:sldMk cId="669484774" sldId="263"/>
        </pc:sldMkLst>
      </pc:sldChg>
      <pc:sldChg chg="addSp modSp mod">
        <pc:chgData name="SWATI SINGH" userId="64e40224-6e57-4f22-a7e0-682749df407a" providerId="ADAL" clId="{FEB7F758-06DD-4FFD-9A3E-71E56A18FF5E}" dt="2024-01-22T20:48:07.296" v="547" actId="1076"/>
        <pc:sldMkLst>
          <pc:docMk/>
          <pc:sldMk cId="4114054018" sldId="268"/>
        </pc:sldMkLst>
      </pc:sldChg>
      <pc:sldChg chg="del">
        <pc:chgData name="SWATI SINGH" userId="64e40224-6e57-4f22-a7e0-682749df407a" providerId="ADAL" clId="{FEB7F758-06DD-4FFD-9A3E-71E56A18FF5E}" dt="2024-01-22T20:12:57.121" v="0" actId="2696"/>
        <pc:sldMkLst>
          <pc:docMk/>
          <pc:sldMk cId="1080580034" sldId="269"/>
        </pc:sldMkLst>
      </pc:sldChg>
      <pc:sldChg chg="addSp delSp modSp add mod">
        <pc:chgData name="SWATI SINGH" userId="64e40224-6e57-4f22-a7e0-682749df407a" providerId="ADAL" clId="{FEB7F758-06DD-4FFD-9A3E-71E56A18FF5E}" dt="2024-01-22T20:53:41.369" v="588" actId="1076"/>
        <pc:sldMkLst>
          <pc:docMk/>
          <pc:sldMk cId="700297407" sldId="276"/>
        </pc:sldMkLst>
      </pc:sldChg>
      <pc:sldChg chg="delSp modSp add del mod">
        <pc:chgData name="SWATI SINGH" userId="64e40224-6e57-4f22-a7e0-682749df407a" providerId="ADAL" clId="{FEB7F758-06DD-4FFD-9A3E-71E56A18FF5E}" dt="2024-01-22T20:13:44.358" v="42" actId="2696"/>
        <pc:sldMkLst>
          <pc:docMk/>
          <pc:sldMk cId="3949164402" sldId="276"/>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0D37AA-00EC-4E6A-A4DB-E914043AD1C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4946D34-F55C-4A17-BA39-C56E5BE82B78}">
      <dgm:prSet custT="1"/>
      <dgm:spPr/>
      <dgm:t>
        <a:bodyPr/>
        <a:lstStyle/>
        <a:p>
          <a:pPr algn="ctr"/>
          <a:r>
            <a:rPr lang="en-US" sz="2800" b="1" dirty="0">
              <a:solidFill>
                <a:schemeClr val="accent1">
                  <a:lumMod val="75000"/>
                </a:schemeClr>
              </a:solidFill>
              <a:latin typeface="Times New Roman" panose="02020603050405020304" pitchFamily="18" charset="0"/>
              <a:cs typeface="Times New Roman" panose="02020603050405020304" pitchFamily="18" charset="0"/>
            </a:rPr>
            <a:t>Acknowledgements</a:t>
          </a:r>
          <a:endParaRPr lang="en-US" sz="2800" dirty="0">
            <a:solidFill>
              <a:schemeClr val="accent1">
                <a:lumMod val="75000"/>
              </a:schemeClr>
            </a:solidFill>
            <a:latin typeface="Times New Roman" panose="02020603050405020304" pitchFamily="18" charset="0"/>
            <a:cs typeface="Times New Roman" panose="02020603050405020304" pitchFamily="18" charset="0"/>
          </a:endParaRPr>
        </a:p>
      </dgm:t>
    </dgm:pt>
    <dgm:pt modelId="{50DA7E44-3614-4A34-9885-FC88A6592E10}" type="parTrans" cxnId="{BA78020E-3F56-4818-9A28-135CC3998620}">
      <dgm:prSet/>
      <dgm:spPr/>
      <dgm:t>
        <a:bodyPr/>
        <a:lstStyle/>
        <a:p>
          <a:endParaRPr lang="en-US">
            <a:latin typeface="Times New Roman" panose="02020603050405020304" pitchFamily="18" charset="0"/>
            <a:cs typeface="Times New Roman" panose="02020603050405020304" pitchFamily="18" charset="0"/>
          </a:endParaRPr>
        </a:p>
      </dgm:t>
    </dgm:pt>
    <dgm:pt modelId="{E578D3FD-373D-4E5E-8559-EBDD21B1FFFD}" type="sibTrans" cxnId="{BA78020E-3F56-4818-9A28-135CC3998620}">
      <dgm:prSet/>
      <dgm:spPr/>
      <dgm:t>
        <a:bodyPr/>
        <a:lstStyle/>
        <a:p>
          <a:endParaRPr lang="en-US">
            <a:latin typeface="Times New Roman" panose="02020603050405020304" pitchFamily="18" charset="0"/>
            <a:cs typeface="Times New Roman" panose="02020603050405020304" pitchFamily="18" charset="0"/>
          </a:endParaRPr>
        </a:p>
      </dgm:t>
    </dgm:pt>
    <dgm:pt modelId="{4214D181-064E-44A6-99A6-35618E2449A8}">
      <dgm:prSet custT="1"/>
      <dgm:spPr/>
      <dgm:t>
        <a:bodyPr/>
        <a:lstStyle/>
        <a:p>
          <a:pPr algn="ctr"/>
          <a:r>
            <a:rPr lang="en-US" sz="2000" dirty="0">
              <a:latin typeface="Times New Roman" panose="02020603050405020304" pitchFamily="18" charset="0"/>
              <a:cs typeface="Times New Roman" panose="02020603050405020304" pitchFamily="18" charset="0"/>
            </a:rPr>
            <a:t>This research is supported by the U.S. Forest Service, whose contributions we gratefully acknowledge. </a:t>
          </a:r>
        </a:p>
      </dgm:t>
    </dgm:pt>
    <dgm:pt modelId="{BAD7D54A-4494-4241-BAE2-FA29BE7F663F}" type="parTrans" cxnId="{9AC33929-DB2E-42E7-81F1-AC8205907CD7}">
      <dgm:prSet/>
      <dgm:spPr/>
      <dgm:t>
        <a:bodyPr/>
        <a:lstStyle/>
        <a:p>
          <a:endParaRPr lang="en-US">
            <a:latin typeface="Times New Roman" panose="02020603050405020304" pitchFamily="18" charset="0"/>
            <a:cs typeface="Times New Roman" panose="02020603050405020304" pitchFamily="18" charset="0"/>
          </a:endParaRPr>
        </a:p>
      </dgm:t>
    </dgm:pt>
    <dgm:pt modelId="{D502CD63-260D-4733-8B2F-7604949E93E5}" type="sibTrans" cxnId="{9AC33929-DB2E-42E7-81F1-AC8205907CD7}">
      <dgm:prSet/>
      <dgm:spPr/>
      <dgm:t>
        <a:bodyPr/>
        <a:lstStyle/>
        <a:p>
          <a:endParaRPr lang="en-US">
            <a:latin typeface="Times New Roman" panose="02020603050405020304" pitchFamily="18" charset="0"/>
            <a:cs typeface="Times New Roman" panose="02020603050405020304" pitchFamily="18" charset="0"/>
          </a:endParaRPr>
        </a:p>
      </dgm:t>
    </dgm:pt>
    <dgm:pt modelId="{755BEA91-752F-4BE5-9C85-8AAA023B7740}" type="pres">
      <dgm:prSet presAssocID="{140D37AA-00EC-4E6A-A4DB-E914043AD1C5}" presName="root" presStyleCnt="0">
        <dgm:presLayoutVars>
          <dgm:dir/>
          <dgm:resizeHandles val="exact"/>
        </dgm:presLayoutVars>
      </dgm:prSet>
      <dgm:spPr/>
    </dgm:pt>
    <dgm:pt modelId="{1782194E-20A1-4FD4-9070-A924AA6D4B07}" type="pres">
      <dgm:prSet presAssocID="{C4946D34-F55C-4A17-BA39-C56E5BE82B78}" presName="compNode" presStyleCnt="0"/>
      <dgm:spPr/>
    </dgm:pt>
    <dgm:pt modelId="{7FCFD37D-FC97-4DB6-A701-417646E4F840}" type="pres">
      <dgm:prSet presAssocID="{C4946D34-F55C-4A17-BA39-C56E5BE82B78}" presName="bgRect" presStyleLbl="bgShp" presStyleIdx="0" presStyleCnt="2" custLinFactNeighborX="1159" custLinFactNeighborY="-568"/>
      <dgm:spPr/>
    </dgm:pt>
    <dgm:pt modelId="{050ED642-F5B4-4FD7-91AD-E5B41FA63A8F}" type="pres">
      <dgm:prSet presAssocID="{C4946D34-F55C-4A17-BA39-C56E5BE82B7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BAADBF07-2E5C-4489-9962-78CFBE62D24B}" type="pres">
      <dgm:prSet presAssocID="{C4946D34-F55C-4A17-BA39-C56E5BE82B78}" presName="spaceRect" presStyleCnt="0"/>
      <dgm:spPr/>
    </dgm:pt>
    <dgm:pt modelId="{0E86F251-6794-43FF-ACF6-311ED6354AA9}" type="pres">
      <dgm:prSet presAssocID="{C4946D34-F55C-4A17-BA39-C56E5BE82B78}" presName="parTx" presStyleLbl="revTx" presStyleIdx="0" presStyleCnt="2" custLinFactNeighborX="-10235" custLinFactNeighborY="2002">
        <dgm:presLayoutVars>
          <dgm:chMax val="0"/>
          <dgm:chPref val="0"/>
        </dgm:presLayoutVars>
      </dgm:prSet>
      <dgm:spPr/>
    </dgm:pt>
    <dgm:pt modelId="{7C8162BA-5AB3-4D01-B6C0-3653CA8C8D78}" type="pres">
      <dgm:prSet presAssocID="{E578D3FD-373D-4E5E-8559-EBDD21B1FFFD}" presName="sibTrans" presStyleCnt="0"/>
      <dgm:spPr/>
    </dgm:pt>
    <dgm:pt modelId="{25B432BF-F480-444B-A7C2-F2F55C2419AB}" type="pres">
      <dgm:prSet presAssocID="{4214D181-064E-44A6-99A6-35618E2449A8}" presName="compNode" presStyleCnt="0"/>
      <dgm:spPr/>
    </dgm:pt>
    <dgm:pt modelId="{6FF5942A-C000-43E7-8425-15CFF8B04700}" type="pres">
      <dgm:prSet presAssocID="{4214D181-064E-44A6-99A6-35618E2449A8}" presName="bgRect" presStyleLbl="bgShp" presStyleIdx="1" presStyleCnt="2"/>
      <dgm:spPr/>
    </dgm:pt>
    <dgm:pt modelId="{9D023DC1-A9F0-42DC-A3C4-3F63F50B7958}" type="pres">
      <dgm:prSet presAssocID="{4214D181-064E-44A6-99A6-35618E2449A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est scene"/>
        </a:ext>
      </dgm:extLst>
    </dgm:pt>
    <dgm:pt modelId="{52EDFD6A-1EFA-4CB6-BFEA-801E110DAE57}" type="pres">
      <dgm:prSet presAssocID="{4214D181-064E-44A6-99A6-35618E2449A8}" presName="spaceRect" presStyleCnt="0"/>
      <dgm:spPr/>
    </dgm:pt>
    <dgm:pt modelId="{7DEC533F-19EB-4117-9586-1128548F6976}" type="pres">
      <dgm:prSet presAssocID="{4214D181-064E-44A6-99A6-35618E2449A8}" presName="parTx" presStyleLbl="revTx" presStyleIdx="1" presStyleCnt="2" custScaleX="121689" custLinFactNeighborX="-5496" custLinFactNeighborY="1178">
        <dgm:presLayoutVars>
          <dgm:chMax val="0"/>
          <dgm:chPref val="0"/>
        </dgm:presLayoutVars>
      </dgm:prSet>
      <dgm:spPr/>
    </dgm:pt>
  </dgm:ptLst>
  <dgm:cxnLst>
    <dgm:cxn modelId="{48F7720C-9A3E-48A0-A083-B73EC4292792}" type="presOf" srcId="{4214D181-064E-44A6-99A6-35618E2449A8}" destId="{7DEC533F-19EB-4117-9586-1128548F6976}" srcOrd="0" destOrd="0" presId="urn:microsoft.com/office/officeart/2018/2/layout/IconVerticalSolidList"/>
    <dgm:cxn modelId="{BA78020E-3F56-4818-9A28-135CC3998620}" srcId="{140D37AA-00EC-4E6A-A4DB-E914043AD1C5}" destId="{C4946D34-F55C-4A17-BA39-C56E5BE82B78}" srcOrd="0" destOrd="0" parTransId="{50DA7E44-3614-4A34-9885-FC88A6592E10}" sibTransId="{E578D3FD-373D-4E5E-8559-EBDD21B1FFFD}"/>
    <dgm:cxn modelId="{9AC33929-DB2E-42E7-81F1-AC8205907CD7}" srcId="{140D37AA-00EC-4E6A-A4DB-E914043AD1C5}" destId="{4214D181-064E-44A6-99A6-35618E2449A8}" srcOrd="1" destOrd="0" parTransId="{BAD7D54A-4494-4241-BAE2-FA29BE7F663F}" sibTransId="{D502CD63-260D-4733-8B2F-7604949E93E5}"/>
    <dgm:cxn modelId="{4444FBA4-B081-4509-87A8-6BDD4B8AA133}" type="presOf" srcId="{C4946D34-F55C-4A17-BA39-C56E5BE82B78}" destId="{0E86F251-6794-43FF-ACF6-311ED6354AA9}" srcOrd="0" destOrd="0" presId="urn:microsoft.com/office/officeart/2018/2/layout/IconVerticalSolidList"/>
    <dgm:cxn modelId="{090FBED5-EC89-4A5A-B3CB-AF32B1A5E7A6}" type="presOf" srcId="{140D37AA-00EC-4E6A-A4DB-E914043AD1C5}" destId="{755BEA91-752F-4BE5-9C85-8AAA023B7740}" srcOrd="0" destOrd="0" presId="urn:microsoft.com/office/officeart/2018/2/layout/IconVerticalSolidList"/>
    <dgm:cxn modelId="{6BF2D296-6532-43C9-8201-B76BB899957A}" type="presParOf" srcId="{755BEA91-752F-4BE5-9C85-8AAA023B7740}" destId="{1782194E-20A1-4FD4-9070-A924AA6D4B07}" srcOrd="0" destOrd="0" presId="urn:microsoft.com/office/officeart/2018/2/layout/IconVerticalSolidList"/>
    <dgm:cxn modelId="{5117947D-52E5-47EE-8372-59CF19E7A1A5}" type="presParOf" srcId="{1782194E-20A1-4FD4-9070-A924AA6D4B07}" destId="{7FCFD37D-FC97-4DB6-A701-417646E4F840}" srcOrd="0" destOrd="0" presId="urn:microsoft.com/office/officeart/2018/2/layout/IconVerticalSolidList"/>
    <dgm:cxn modelId="{01E526F3-6F16-42CF-A4F4-75EF160FDD56}" type="presParOf" srcId="{1782194E-20A1-4FD4-9070-A924AA6D4B07}" destId="{050ED642-F5B4-4FD7-91AD-E5B41FA63A8F}" srcOrd="1" destOrd="0" presId="urn:microsoft.com/office/officeart/2018/2/layout/IconVerticalSolidList"/>
    <dgm:cxn modelId="{7B092A8B-A25B-4BFC-ABF4-7D18CFA2274C}" type="presParOf" srcId="{1782194E-20A1-4FD4-9070-A924AA6D4B07}" destId="{BAADBF07-2E5C-4489-9962-78CFBE62D24B}" srcOrd="2" destOrd="0" presId="urn:microsoft.com/office/officeart/2018/2/layout/IconVerticalSolidList"/>
    <dgm:cxn modelId="{B3D03AF3-EAA7-48B2-9662-F182C90D7EAB}" type="presParOf" srcId="{1782194E-20A1-4FD4-9070-A924AA6D4B07}" destId="{0E86F251-6794-43FF-ACF6-311ED6354AA9}" srcOrd="3" destOrd="0" presId="urn:microsoft.com/office/officeart/2018/2/layout/IconVerticalSolidList"/>
    <dgm:cxn modelId="{8D5D0831-7241-4894-94F2-1AB01E41B3CA}" type="presParOf" srcId="{755BEA91-752F-4BE5-9C85-8AAA023B7740}" destId="{7C8162BA-5AB3-4D01-B6C0-3653CA8C8D78}" srcOrd="1" destOrd="0" presId="urn:microsoft.com/office/officeart/2018/2/layout/IconVerticalSolidList"/>
    <dgm:cxn modelId="{A90A844B-6344-4793-B8B6-7954823A9AA2}" type="presParOf" srcId="{755BEA91-752F-4BE5-9C85-8AAA023B7740}" destId="{25B432BF-F480-444B-A7C2-F2F55C2419AB}" srcOrd="2" destOrd="0" presId="urn:microsoft.com/office/officeart/2018/2/layout/IconVerticalSolidList"/>
    <dgm:cxn modelId="{8A89F1A8-1C4F-4094-B48E-BB38EE3AF856}" type="presParOf" srcId="{25B432BF-F480-444B-A7C2-F2F55C2419AB}" destId="{6FF5942A-C000-43E7-8425-15CFF8B04700}" srcOrd="0" destOrd="0" presId="urn:microsoft.com/office/officeart/2018/2/layout/IconVerticalSolidList"/>
    <dgm:cxn modelId="{DF7C6B07-22A5-4EE4-914C-CFCCBA05879D}" type="presParOf" srcId="{25B432BF-F480-444B-A7C2-F2F55C2419AB}" destId="{9D023DC1-A9F0-42DC-A3C4-3F63F50B7958}" srcOrd="1" destOrd="0" presId="urn:microsoft.com/office/officeart/2018/2/layout/IconVerticalSolidList"/>
    <dgm:cxn modelId="{1BA6784B-E634-4EC6-857D-D021FF809040}" type="presParOf" srcId="{25B432BF-F480-444B-A7C2-F2F55C2419AB}" destId="{52EDFD6A-1EFA-4CB6-BFEA-801E110DAE57}" srcOrd="2" destOrd="0" presId="urn:microsoft.com/office/officeart/2018/2/layout/IconVerticalSolidList"/>
    <dgm:cxn modelId="{405E8BD9-721F-4F53-A3EC-345D002E2C47}" type="presParOf" srcId="{25B432BF-F480-444B-A7C2-F2F55C2419AB}" destId="{7DEC533F-19EB-4117-9586-1128548F6976}"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CFD37D-FC97-4DB6-A701-417646E4F840}">
      <dsp:nvSpPr>
        <dsp:cNvPr id="0" name=""/>
        <dsp:cNvSpPr/>
      </dsp:nvSpPr>
      <dsp:spPr>
        <a:xfrm>
          <a:off x="-173522" y="905921"/>
          <a:ext cx="6572250" cy="166986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0ED642-F5B4-4FD7-91AD-E5B41FA63A8F}">
      <dsp:nvSpPr>
        <dsp:cNvPr id="0" name=""/>
        <dsp:cNvSpPr/>
      </dsp:nvSpPr>
      <dsp:spPr>
        <a:xfrm>
          <a:off x="255438" y="1291124"/>
          <a:ext cx="918423" cy="9184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86F251-6794-43FF-ACF6-311ED6354AA9}">
      <dsp:nvSpPr>
        <dsp:cNvPr id="0" name=""/>
        <dsp:cNvSpPr/>
      </dsp:nvSpPr>
      <dsp:spPr>
        <a:xfrm>
          <a:off x="1204112" y="948836"/>
          <a:ext cx="4639787" cy="1669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727" tIns="176727" rIns="176727" bIns="176727"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1">
                  <a:lumMod val="75000"/>
                </a:schemeClr>
              </a:solidFill>
              <a:latin typeface="Times New Roman" panose="02020603050405020304" pitchFamily="18" charset="0"/>
              <a:cs typeface="Times New Roman" panose="02020603050405020304" pitchFamily="18" charset="0"/>
            </a:rPr>
            <a:t>Acknowledgements</a:t>
          </a:r>
          <a:endParaRPr lang="en-US" sz="2800" kern="1200" dirty="0">
            <a:solidFill>
              <a:schemeClr val="accent1">
                <a:lumMod val="75000"/>
              </a:schemeClr>
            </a:solidFill>
            <a:latin typeface="Times New Roman" panose="02020603050405020304" pitchFamily="18" charset="0"/>
            <a:cs typeface="Times New Roman" panose="02020603050405020304" pitchFamily="18" charset="0"/>
          </a:endParaRPr>
        </a:p>
      </dsp:txBody>
      <dsp:txXfrm>
        <a:off x="1204112" y="948836"/>
        <a:ext cx="4639787" cy="1669861"/>
      </dsp:txXfrm>
    </dsp:sp>
    <dsp:sp modelId="{6FF5942A-C000-43E7-8425-15CFF8B04700}">
      <dsp:nvSpPr>
        <dsp:cNvPr id="0" name=""/>
        <dsp:cNvSpPr/>
      </dsp:nvSpPr>
      <dsp:spPr>
        <a:xfrm>
          <a:off x="-249694" y="3002732"/>
          <a:ext cx="6572250" cy="166986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023DC1-A9F0-42DC-A3C4-3F63F50B7958}">
      <dsp:nvSpPr>
        <dsp:cNvPr id="0" name=""/>
        <dsp:cNvSpPr/>
      </dsp:nvSpPr>
      <dsp:spPr>
        <a:xfrm>
          <a:off x="255438" y="3378451"/>
          <a:ext cx="918423" cy="9184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DEC533F-19EB-4117-9586-1128548F6976}">
      <dsp:nvSpPr>
        <dsp:cNvPr id="0" name=""/>
        <dsp:cNvSpPr/>
      </dsp:nvSpPr>
      <dsp:spPr>
        <a:xfrm>
          <a:off x="920830" y="3022403"/>
          <a:ext cx="5646111" cy="1669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727" tIns="176727" rIns="176727" bIns="176727"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This research is supported by the U.S. Forest Service, whose contributions we gratefully acknowledge. </a:t>
          </a:r>
        </a:p>
      </dsp:txBody>
      <dsp:txXfrm>
        <a:off x="920830" y="3022403"/>
        <a:ext cx="5646111" cy="166986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AA74177-606E-2400-BCAE-54680028F5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CDE6AD-3166-C13D-DEF8-2D46CCA950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DA79B4-7FF2-4F79-A117-C34DEB9EE308}" type="datetimeFigureOut">
              <a:rPr lang="en-US" smtClean="0"/>
              <a:t>4/24/2025</a:t>
            </a:fld>
            <a:endParaRPr lang="en-US"/>
          </a:p>
        </p:txBody>
      </p:sp>
      <p:sp>
        <p:nvSpPr>
          <p:cNvPr id="4" name="Footer Placeholder 3">
            <a:extLst>
              <a:ext uri="{FF2B5EF4-FFF2-40B4-BE49-F238E27FC236}">
                <a16:creationId xmlns:a16="http://schemas.microsoft.com/office/drawing/2014/main" id="{1558CD0F-C221-FAA0-1A3F-60C47B1C2E4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C30FAB-82B0-B862-F551-2EA5EFAD51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68F295-4319-4F1B-8558-C186BD089BFC}" type="slidenum">
              <a:rPr lang="en-US" smtClean="0"/>
              <a:t>‹#›</a:t>
            </a:fld>
            <a:endParaRPr lang="en-US"/>
          </a:p>
        </p:txBody>
      </p:sp>
    </p:spTree>
    <p:extLst>
      <p:ext uri="{BB962C8B-B14F-4D97-AF65-F5344CB8AC3E}">
        <p14:creationId xmlns:p14="http://schemas.microsoft.com/office/powerpoint/2010/main" val="30692204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1ECE3B-0506-4F85-934B-05AED39822E1}" type="datetimeFigureOut">
              <a:rPr lang="en-US" smtClean="0"/>
              <a:t>4/24/2025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9FDBD7-C760-4D00-85A8-D03C315F7E32}" type="slidenum">
              <a:rPr lang="en-US" smtClean="0"/>
              <a:t>‹#›</a:t>
            </a:fld>
            <a:endParaRPr lang="en-US"/>
          </a:p>
        </p:txBody>
      </p:sp>
    </p:spTree>
    <p:extLst>
      <p:ext uri="{BB962C8B-B14F-4D97-AF65-F5344CB8AC3E}">
        <p14:creationId xmlns:p14="http://schemas.microsoft.com/office/powerpoint/2010/main" val="19468628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4B7BB-2BEB-AFFD-DFAD-27405FF8B7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351368-51B5-6562-5A79-767A1D6ED6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2EF42-3905-02C9-882A-3A52B477A0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1B17C7-D36E-87F1-B5B4-F619FB974AA7}"/>
              </a:ext>
            </a:extLst>
          </p:cNvPr>
          <p:cNvSpPr>
            <a:spLocks noGrp="1"/>
          </p:cNvSpPr>
          <p:nvPr>
            <p:ph type="sldNum" sz="quarter" idx="5"/>
          </p:nvPr>
        </p:nvSpPr>
        <p:spPr/>
        <p:txBody>
          <a:bodyPr/>
          <a:lstStyle/>
          <a:p>
            <a:fld id="{399FDBD7-C760-4D00-85A8-D03C315F7E32}" type="slidenum">
              <a:rPr lang="en-US" smtClean="0"/>
              <a:t>1</a:t>
            </a:fld>
            <a:endParaRPr lang="en-US"/>
          </a:p>
        </p:txBody>
      </p:sp>
    </p:spTree>
    <p:extLst>
      <p:ext uri="{BB962C8B-B14F-4D97-AF65-F5344CB8AC3E}">
        <p14:creationId xmlns:p14="http://schemas.microsoft.com/office/powerpoint/2010/main" val="22776982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5D474A-3952-449C-9459-02CB69A0FAF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A3233B8E-8227-4FD8-A082-F1FAB31DAA2F}" type="slidenum">
              <a:rPr lang="en-US" smtClean="0"/>
              <a:t>‹#›</a:t>
            </a:fld>
            <a:endParaRPr lang="en-US"/>
          </a:p>
        </p:txBody>
      </p:sp>
    </p:spTree>
    <p:extLst>
      <p:ext uri="{BB962C8B-B14F-4D97-AF65-F5344CB8AC3E}">
        <p14:creationId xmlns:p14="http://schemas.microsoft.com/office/powerpoint/2010/main" val="29903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5D474A-3952-449C-9459-02CB69A0FAF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33B8E-8227-4FD8-A082-F1FAB31DAA2F}" type="slidenum">
              <a:rPr lang="en-US" smtClean="0"/>
              <a:t>‹#›</a:t>
            </a:fld>
            <a:endParaRPr lang="en-US"/>
          </a:p>
        </p:txBody>
      </p:sp>
    </p:spTree>
    <p:extLst>
      <p:ext uri="{BB962C8B-B14F-4D97-AF65-F5344CB8AC3E}">
        <p14:creationId xmlns:p14="http://schemas.microsoft.com/office/powerpoint/2010/main" val="1912543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5D474A-3952-449C-9459-02CB69A0FAF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33B8E-8227-4FD8-A082-F1FAB31DAA2F}" type="slidenum">
              <a:rPr lang="en-US" smtClean="0"/>
              <a:t>‹#›</a:t>
            </a:fld>
            <a:endParaRPr lang="en-US"/>
          </a:p>
        </p:txBody>
      </p:sp>
    </p:spTree>
    <p:extLst>
      <p:ext uri="{BB962C8B-B14F-4D97-AF65-F5344CB8AC3E}">
        <p14:creationId xmlns:p14="http://schemas.microsoft.com/office/powerpoint/2010/main" val="526388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5D474A-3952-449C-9459-02CB69A0FAF6}"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233B8E-8227-4FD8-A082-F1FAB31DAA2F}" type="slidenum">
              <a:rPr lang="en-US" smtClean="0"/>
              <a:t>‹#›</a:t>
            </a:fld>
            <a:endParaRPr lang="en-US"/>
          </a:p>
        </p:txBody>
      </p:sp>
    </p:spTree>
    <p:extLst>
      <p:ext uri="{BB962C8B-B14F-4D97-AF65-F5344CB8AC3E}">
        <p14:creationId xmlns:p14="http://schemas.microsoft.com/office/powerpoint/2010/main" val="2474297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395D474A-3952-449C-9459-02CB69A0FAF6}" type="datetimeFigureOut">
              <a:rPr lang="en-US" smtClean="0"/>
              <a:t>4/24/2025</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A3233B8E-8227-4FD8-A082-F1FAB31DAA2F}" type="slidenum">
              <a:rPr lang="en-US" smtClean="0"/>
              <a:t>‹#›</a:t>
            </a:fld>
            <a:endParaRPr lang="en-US"/>
          </a:p>
        </p:txBody>
      </p:sp>
    </p:spTree>
    <p:extLst>
      <p:ext uri="{BB962C8B-B14F-4D97-AF65-F5344CB8AC3E}">
        <p14:creationId xmlns:p14="http://schemas.microsoft.com/office/powerpoint/2010/main" val="2445787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5D474A-3952-449C-9459-02CB69A0FAF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233B8E-8227-4FD8-A082-F1FAB31DAA2F}" type="slidenum">
              <a:rPr lang="en-US" smtClean="0"/>
              <a:t>‹#›</a:t>
            </a:fld>
            <a:endParaRPr lang="en-US"/>
          </a:p>
        </p:txBody>
      </p:sp>
    </p:spTree>
    <p:extLst>
      <p:ext uri="{BB962C8B-B14F-4D97-AF65-F5344CB8AC3E}">
        <p14:creationId xmlns:p14="http://schemas.microsoft.com/office/powerpoint/2010/main" val="2902572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5D474A-3952-449C-9459-02CB69A0FAF6}" type="datetimeFigureOut">
              <a:rPr lang="en-US" smtClean="0"/>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233B8E-8227-4FD8-A082-F1FAB31DAA2F}" type="slidenum">
              <a:rPr lang="en-US" smtClean="0"/>
              <a:t>‹#›</a:t>
            </a:fld>
            <a:endParaRPr lang="en-US"/>
          </a:p>
        </p:txBody>
      </p:sp>
    </p:spTree>
    <p:extLst>
      <p:ext uri="{BB962C8B-B14F-4D97-AF65-F5344CB8AC3E}">
        <p14:creationId xmlns:p14="http://schemas.microsoft.com/office/powerpoint/2010/main" val="632427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5D474A-3952-449C-9459-02CB69A0FAF6}"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233B8E-8227-4FD8-A082-F1FAB31DAA2F}" type="slidenum">
              <a:rPr lang="en-US" smtClean="0"/>
              <a:t>‹#›</a:t>
            </a:fld>
            <a:endParaRPr lang="en-US"/>
          </a:p>
        </p:txBody>
      </p:sp>
    </p:spTree>
    <p:extLst>
      <p:ext uri="{BB962C8B-B14F-4D97-AF65-F5344CB8AC3E}">
        <p14:creationId xmlns:p14="http://schemas.microsoft.com/office/powerpoint/2010/main" val="5612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5D474A-3952-449C-9459-02CB69A0FAF6}" type="datetimeFigureOut">
              <a:rPr lang="en-US" smtClean="0"/>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233B8E-8227-4FD8-A082-F1FAB31DAA2F}" type="slidenum">
              <a:rPr lang="en-US" smtClean="0"/>
              <a:t>‹#›</a:t>
            </a:fld>
            <a:endParaRPr lang="en-US"/>
          </a:p>
        </p:txBody>
      </p:sp>
    </p:spTree>
    <p:extLst>
      <p:ext uri="{BB962C8B-B14F-4D97-AF65-F5344CB8AC3E}">
        <p14:creationId xmlns:p14="http://schemas.microsoft.com/office/powerpoint/2010/main" val="4150989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5D474A-3952-449C-9459-02CB69A0FAF6}"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A3233B8E-8227-4FD8-A082-F1FAB31DAA2F}" type="slidenum">
              <a:rPr lang="en-US" smtClean="0"/>
              <a:t>‹#›</a:t>
            </a:fld>
            <a:endParaRPr lang="en-US"/>
          </a:p>
        </p:txBody>
      </p:sp>
    </p:spTree>
    <p:extLst>
      <p:ext uri="{BB962C8B-B14F-4D97-AF65-F5344CB8AC3E}">
        <p14:creationId xmlns:p14="http://schemas.microsoft.com/office/powerpoint/2010/main" val="1590280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5D474A-3952-449C-9459-02CB69A0FAF6}" type="datetimeFigureOut">
              <a:rPr lang="en-US" smtClean="0"/>
              <a:t>4/24/2025</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A3233B8E-8227-4FD8-A082-F1FAB31DAA2F}" type="slidenum">
              <a:rPr lang="en-US" smtClean="0"/>
              <a:t>‹#›</a:t>
            </a:fld>
            <a:endParaRPr lang="en-US"/>
          </a:p>
        </p:txBody>
      </p:sp>
    </p:spTree>
    <p:extLst>
      <p:ext uri="{BB962C8B-B14F-4D97-AF65-F5344CB8AC3E}">
        <p14:creationId xmlns:p14="http://schemas.microsoft.com/office/powerpoint/2010/main" val="553888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395D474A-3952-449C-9459-02CB69A0FAF6}" type="datetimeFigureOut">
              <a:rPr lang="en-US" smtClean="0"/>
              <a:t>4/24/2025</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A3233B8E-8227-4FD8-A082-F1FAB31DAA2F}" type="slidenum">
              <a:rPr lang="en-US" smtClean="0"/>
              <a:t>‹#›</a:t>
            </a:fld>
            <a:endParaRPr lang="en-US"/>
          </a:p>
        </p:txBody>
      </p:sp>
    </p:spTree>
    <p:extLst>
      <p:ext uri="{BB962C8B-B14F-4D97-AF65-F5344CB8AC3E}">
        <p14:creationId xmlns:p14="http://schemas.microsoft.com/office/powerpoint/2010/main" val="1706081749"/>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microsoft.com/office/2007/relationships/hdphoto" Target="../media/hdphoto2.wdp"/><Relationship Id="rId7" Type="http://schemas.openxmlformats.org/officeDocument/2006/relationships/diagramLayout" Target="../diagrams/layout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6.pn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39EE1-CD2E-7919-C65B-A57FA2E0442D}"/>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5550BB82-13A4-5E6E-FCF7-1424BC405427}"/>
              </a:ext>
            </a:extLst>
          </p:cNvPr>
          <p:cNvSpPr txBox="1"/>
          <p:nvPr/>
        </p:nvSpPr>
        <p:spPr>
          <a:xfrm>
            <a:off x="11863292" y="6452283"/>
            <a:ext cx="328708" cy="246221"/>
          </a:xfrm>
          <a:prstGeom prst="rect">
            <a:avLst/>
          </a:prstGeom>
          <a:noFill/>
        </p:spPr>
        <p:txBody>
          <a:bodyPr wrap="square">
            <a:spAutoFit/>
          </a:bodyPr>
          <a:lstStyle/>
          <a:p>
            <a:r>
              <a:rPr lang="en-US" sz="1000" dirty="0">
                <a:latin typeface="Times New Roman" panose="02020603050405020304" pitchFamily="18" charset="0"/>
                <a:cs typeface="Times New Roman" panose="02020603050405020304" pitchFamily="18" charset="0"/>
              </a:rPr>
              <a:t>1</a:t>
            </a:r>
            <a:endParaRPr lang="en-US" sz="1000" dirty="0"/>
          </a:p>
        </p:txBody>
      </p:sp>
      <p:sp>
        <p:nvSpPr>
          <p:cNvPr id="12" name="TextBox 11">
            <a:extLst>
              <a:ext uri="{FF2B5EF4-FFF2-40B4-BE49-F238E27FC236}">
                <a16:creationId xmlns:a16="http://schemas.microsoft.com/office/drawing/2014/main" id="{F450921E-F7ED-39AD-3019-720402E7503A}"/>
              </a:ext>
            </a:extLst>
          </p:cNvPr>
          <p:cNvSpPr txBox="1"/>
          <p:nvPr/>
        </p:nvSpPr>
        <p:spPr>
          <a:xfrm>
            <a:off x="794458" y="397663"/>
            <a:ext cx="10603084" cy="830997"/>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A bibliometric analysis of remote sensing applications for Brown Spot Needle Blight detection</a:t>
            </a:r>
          </a:p>
        </p:txBody>
      </p:sp>
      <p:pic>
        <p:nvPicPr>
          <p:cNvPr id="18" name="Picture 17">
            <a:extLst>
              <a:ext uri="{FF2B5EF4-FFF2-40B4-BE49-F238E27FC236}">
                <a16:creationId xmlns:a16="http://schemas.microsoft.com/office/drawing/2014/main" id="{040119B1-0765-2722-4ACC-E0878B50F786}"/>
              </a:ext>
            </a:extLst>
          </p:cNvPr>
          <p:cNvPicPr>
            <a:picLocks noChangeAspect="1"/>
          </p:cNvPicPr>
          <p:nvPr/>
        </p:nvPicPr>
        <p:blipFill rotWithShape="1">
          <a:blip r:embed="rId3"/>
          <a:srcRect/>
          <a:stretch/>
        </p:blipFill>
        <p:spPr>
          <a:xfrm>
            <a:off x="9695010" y="4110780"/>
            <a:ext cx="1000640" cy="1000640"/>
          </a:xfrm>
          <a:prstGeom prst="ellipse">
            <a:avLst/>
          </a:prstGeom>
        </p:spPr>
      </p:pic>
      <p:sp>
        <p:nvSpPr>
          <p:cNvPr id="22" name="TextBox 21">
            <a:extLst>
              <a:ext uri="{FF2B5EF4-FFF2-40B4-BE49-F238E27FC236}">
                <a16:creationId xmlns:a16="http://schemas.microsoft.com/office/drawing/2014/main" id="{C5DAD59A-F5B6-EEDC-F666-04ABA9A11DD8}"/>
              </a:ext>
            </a:extLst>
          </p:cNvPr>
          <p:cNvSpPr txBox="1"/>
          <p:nvPr/>
        </p:nvSpPr>
        <p:spPr>
          <a:xfrm>
            <a:off x="2382159" y="3328640"/>
            <a:ext cx="7068312" cy="584775"/>
          </a:xfrm>
          <a:prstGeom prst="rect">
            <a:avLst/>
          </a:prstGeom>
          <a:noFill/>
        </p:spPr>
        <p:txBody>
          <a:bodyPr wrap="square">
            <a:spAutoFit/>
          </a:bodyPr>
          <a:lstStyle/>
          <a:p>
            <a:pPr algn="ctr"/>
            <a:r>
              <a:rPr lang="en-US" sz="1400" i="1" dirty="0">
                <a:solidFill>
                  <a:srgbClr val="1E3660"/>
                </a:solidFill>
                <a:latin typeface="Times New Roman" panose="02020603050405020304" pitchFamily="18" charset="0"/>
                <a:cs typeface="Times New Roman" panose="02020603050405020304" pitchFamily="18" charset="0"/>
              </a:rPr>
              <a:t> </a:t>
            </a:r>
            <a:r>
              <a:rPr lang="en-US" b="1" i="1" dirty="0">
                <a:solidFill>
                  <a:srgbClr val="1E3660"/>
                </a:solidFill>
                <a:latin typeface="Times New Roman" panose="02020603050405020304" pitchFamily="18" charset="0"/>
                <a:cs typeface="Times New Roman" panose="02020603050405020304" pitchFamily="18" charset="0"/>
              </a:rPr>
              <a:t>ASPRS Mid-South Region Conference 2025</a:t>
            </a:r>
            <a:endParaRPr lang="en-US" sz="2400" b="1" i="1" dirty="0">
              <a:solidFill>
                <a:srgbClr val="1E3660"/>
              </a:solidFill>
              <a:latin typeface="Times New Roman" panose="02020603050405020304" pitchFamily="18" charset="0"/>
              <a:cs typeface="Times New Roman" panose="02020603050405020304" pitchFamily="18" charset="0"/>
            </a:endParaRPr>
          </a:p>
          <a:p>
            <a:pPr algn="ctr"/>
            <a:r>
              <a:rPr lang="en-US" sz="1400" b="1" i="1" dirty="0">
                <a:solidFill>
                  <a:schemeClr val="accent1">
                    <a:lumMod val="75000"/>
                  </a:schemeClr>
                </a:solidFill>
                <a:latin typeface="Times New Roman" panose="02020603050405020304" pitchFamily="18" charset="0"/>
                <a:cs typeface="Times New Roman" panose="02020603050405020304" pitchFamily="18" charset="0"/>
              </a:rPr>
              <a:t>Date: 04/25/2025</a:t>
            </a:r>
          </a:p>
        </p:txBody>
      </p:sp>
      <p:sp>
        <p:nvSpPr>
          <p:cNvPr id="23" name="TextBox 22">
            <a:extLst>
              <a:ext uri="{FF2B5EF4-FFF2-40B4-BE49-F238E27FC236}">
                <a16:creationId xmlns:a16="http://schemas.microsoft.com/office/drawing/2014/main" id="{DEBFF245-DB90-2BFA-E629-BD1B52F1356C}"/>
              </a:ext>
            </a:extLst>
          </p:cNvPr>
          <p:cNvSpPr txBox="1"/>
          <p:nvPr/>
        </p:nvSpPr>
        <p:spPr>
          <a:xfrm>
            <a:off x="5916315" y="4771602"/>
            <a:ext cx="4489327" cy="1569660"/>
          </a:xfrm>
          <a:prstGeom prst="rect">
            <a:avLst/>
          </a:prstGeom>
          <a:noFill/>
        </p:spPr>
        <p:txBody>
          <a:bodyPr wrap="square" rtlCol="0">
            <a:spAutoFit/>
          </a:bodyPr>
          <a:lstStyle>
            <a:defPPr>
              <a:defRPr lang="en-US"/>
            </a:defPPr>
            <a:lvl1pPr algn="ctr">
              <a:defRPr sz="1400">
                <a:latin typeface="Times New Roman" pitchFamily="18" charset="0"/>
                <a:cs typeface="Times New Roman" pitchFamily="18" charset="0"/>
              </a:defRPr>
            </a:lvl1pPr>
          </a:lstStyle>
          <a:p>
            <a:r>
              <a:rPr lang="en-IN" sz="1600" b="1" dirty="0">
                <a:solidFill>
                  <a:schemeClr val="bg2">
                    <a:lumMod val="50000"/>
                  </a:schemeClr>
                </a:solidFill>
              </a:rPr>
              <a:t>Presented by</a:t>
            </a:r>
          </a:p>
          <a:p>
            <a:r>
              <a:rPr lang="en-IN" sz="1600" b="1" dirty="0"/>
              <a:t>Swati Singh</a:t>
            </a:r>
            <a:r>
              <a:rPr lang="en-IN" sz="1600" dirty="0"/>
              <a:t>,</a:t>
            </a:r>
            <a:r>
              <a:rPr lang="en-IN" sz="1600" b="1" dirty="0"/>
              <a:t> </a:t>
            </a:r>
            <a:r>
              <a:rPr lang="en-IN" sz="1600" i="1" dirty="0">
                <a:solidFill>
                  <a:schemeClr val="accent1">
                    <a:lumMod val="75000"/>
                  </a:schemeClr>
                </a:solidFill>
              </a:rPr>
              <a:t>PhD Candidate</a:t>
            </a:r>
          </a:p>
          <a:p>
            <a:r>
              <a:rPr lang="en-IN" sz="1600" i="1" dirty="0"/>
              <a:t>Geospatial Analytics Lab</a:t>
            </a:r>
          </a:p>
          <a:p>
            <a:r>
              <a:rPr lang="en-US" sz="1600" i="1" dirty="0"/>
              <a:t>College of Forestry, Wildlife and Environment</a:t>
            </a:r>
          </a:p>
          <a:p>
            <a:r>
              <a:rPr lang="en-IN" sz="1600" b="1" dirty="0"/>
              <a:t>Auburn University</a:t>
            </a:r>
          </a:p>
          <a:p>
            <a:endParaRPr lang="en-IN" sz="1600" dirty="0"/>
          </a:p>
        </p:txBody>
      </p:sp>
      <p:grpSp>
        <p:nvGrpSpPr>
          <p:cNvPr id="5" name="Group 4">
            <a:extLst>
              <a:ext uri="{FF2B5EF4-FFF2-40B4-BE49-F238E27FC236}">
                <a16:creationId xmlns:a16="http://schemas.microsoft.com/office/drawing/2014/main" id="{44C3A549-381C-A759-318B-8642188436A4}"/>
              </a:ext>
            </a:extLst>
          </p:cNvPr>
          <p:cNvGrpSpPr/>
          <p:nvPr/>
        </p:nvGrpSpPr>
        <p:grpSpPr>
          <a:xfrm>
            <a:off x="0" y="6685554"/>
            <a:ext cx="12192000" cy="172446"/>
            <a:chOff x="0" y="6685554"/>
            <a:chExt cx="12192000" cy="172446"/>
          </a:xfrm>
        </p:grpSpPr>
        <p:sp>
          <p:nvSpPr>
            <p:cNvPr id="2" name="Rectangle 1">
              <a:extLst>
                <a:ext uri="{FF2B5EF4-FFF2-40B4-BE49-F238E27FC236}">
                  <a16:creationId xmlns:a16="http://schemas.microsoft.com/office/drawing/2014/main" id="{07F3C18D-6E6B-B76F-EA81-49C43C222C6B}"/>
                </a:ext>
              </a:extLst>
            </p:cNvPr>
            <p:cNvSpPr/>
            <p:nvPr/>
          </p:nvSpPr>
          <p:spPr>
            <a:xfrm>
              <a:off x="0" y="6771777"/>
              <a:ext cx="12192000" cy="8622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2858F01-2192-2F12-61CC-3F9B8A7531D0}"/>
                </a:ext>
              </a:extLst>
            </p:cNvPr>
            <p:cNvSpPr/>
            <p:nvPr/>
          </p:nvSpPr>
          <p:spPr>
            <a:xfrm>
              <a:off x="0" y="6685554"/>
              <a:ext cx="12192000" cy="86223"/>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D2CABAFD-32BC-0C9A-239B-5B225CBC0F4B}"/>
              </a:ext>
            </a:extLst>
          </p:cNvPr>
          <p:cNvPicPr>
            <a:picLocks noChangeAspect="1"/>
          </p:cNvPicPr>
          <p:nvPr/>
        </p:nvPicPr>
        <p:blipFill rotWithShape="1">
          <a:blip r:embed="rId4"/>
          <a:srcRect l="17050" r="17952"/>
          <a:stretch/>
        </p:blipFill>
        <p:spPr>
          <a:xfrm>
            <a:off x="11585713" y="0"/>
            <a:ext cx="606287" cy="524301"/>
          </a:xfrm>
          <a:prstGeom prst="rect">
            <a:avLst/>
          </a:prstGeom>
        </p:spPr>
      </p:pic>
      <p:sp>
        <p:nvSpPr>
          <p:cNvPr id="15" name="TextBox 14">
            <a:extLst>
              <a:ext uri="{FF2B5EF4-FFF2-40B4-BE49-F238E27FC236}">
                <a16:creationId xmlns:a16="http://schemas.microsoft.com/office/drawing/2014/main" id="{B9A5D355-6D50-335C-2DCC-27B93253D1A5}"/>
              </a:ext>
            </a:extLst>
          </p:cNvPr>
          <p:cNvSpPr txBox="1"/>
          <p:nvPr/>
        </p:nvSpPr>
        <p:spPr>
          <a:xfrm>
            <a:off x="184279" y="4771602"/>
            <a:ext cx="6150934" cy="2154436"/>
          </a:xfrm>
          <a:prstGeom prst="rect">
            <a:avLst/>
          </a:prstGeom>
          <a:noFill/>
        </p:spPr>
        <p:txBody>
          <a:bodyPr wrap="square">
            <a:spAutoFit/>
          </a:bodyPr>
          <a:lstStyle/>
          <a:p>
            <a:pPr algn="ctr"/>
            <a:r>
              <a:rPr lang="en-US" sz="1600" b="1" dirty="0">
                <a:solidFill>
                  <a:schemeClr val="bg2">
                    <a:lumMod val="50000"/>
                  </a:schemeClr>
                </a:solidFill>
                <a:latin typeface="Times New Roman" pitchFamily="18" charset="0"/>
                <a:cs typeface="Times New Roman" pitchFamily="18" charset="0"/>
              </a:rPr>
              <a:t> Doctoral Advisor</a:t>
            </a:r>
            <a:endParaRPr lang="en-US" sz="1200" dirty="0">
              <a:latin typeface="Times New Roman" pitchFamily="18" charset="0"/>
              <a:cs typeface="Times New Roman" pitchFamily="18" charset="0"/>
            </a:endParaRPr>
          </a:p>
          <a:p>
            <a:pPr algn="ctr"/>
            <a:r>
              <a:rPr lang="en-US" sz="1600" b="1" dirty="0">
                <a:solidFill>
                  <a:schemeClr val="bg2">
                    <a:lumMod val="10000"/>
                  </a:schemeClr>
                </a:solidFill>
                <a:latin typeface="Times New Roman" panose="02020603050405020304" pitchFamily="18" charset="0"/>
                <a:cs typeface="Times New Roman" pitchFamily="18" charset="0"/>
              </a:rPr>
              <a:t>Dr Lana L. Narine</a:t>
            </a:r>
            <a:r>
              <a:rPr lang="en-US" sz="1600" dirty="0">
                <a:solidFill>
                  <a:schemeClr val="bg2">
                    <a:lumMod val="10000"/>
                  </a:schemeClr>
                </a:solidFill>
                <a:latin typeface="Times New Roman" panose="02020603050405020304" pitchFamily="18" charset="0"/>
                <a:cs typeface="Times New Roman" pitchFamily="18" charset="0"/>
              </a:rPr>
              <a:t>, </a:t>
            </a:r>
            <a:r>
              <a:rPr lang="en-US" sz="1600" i="1" dirty="0">
                <a:solidFill>
                  <a:schemeClr val="accent1">
                    <a:lumMod val="75000"/>
                  </a:schemeClr>
                </a:solidFill>
                <a:latin typeface="Times New Roman" panose="02020603050405020304" pitchFamily="18" charset="0"/>
                <a:cs typeface="Times New Roman" pitchFamily="18" charset="0"/>
              </a:rPr>
              <a:t>Associate Professor</a:t>
            </a:r>
          </a:p>
          <a:p>
            <a:pPr algn="ctr"/>
            <a:r>
              <a:rPr lang="en-US" sz="1600" i="1" dirty="0">
                <a:latin typeface="Times New Roman" panose="02020603050405020304" pitchFamily="18" charset="0"/>
                <a:cs typeface="Times New Roman" pitchFamily="18" charset="0"/>
              </a:rPr>
              <a:t>Geospatial Analytics Lab,</a:t>
            </a:r>
          </a:p>
          <a:p>
            <a:pPr algn="ctr"/>
            <a:r>
              <a:rPr lang="en-US" sz="1600" i="1" dirty="0">
                <a:latin typeface="Times New Roman" panose="02020603050405020304" pitchFamily="18" charset="0"/>
                <a:cs typeface="Times New Roman" pitchFamily="18" charset="0"/>
              </a:rPr>
              <a:t>College of Forestry, Wildlife and Environment,</a:t>
            </a:r>
          </a:p>
          <a:p>
            <a:pPr algn="ctr"/>
            <a:r>
              <a:rPr lang="en-US" sz="1600" b="1" dirty="0">
                <a:latin typeface="Times New Roman" panose="02020603050405020304" pitchFamily="18" charset="0"/>
                <a:cs typeface="Times New Roman" pitchFamily="18" charset="0"/>
              </a:rPr>
              <a:t>Auburn University</a:t>
            </a:r>
          </a:p>
          <a:p>
            <a:pPr algn="ctr"/>
            <a:endParaRPr lang="en-US" b="1" dirty="0">
              <a:solidFill>
                <a:schemeClr val="bg2">
                  <a:lumMod val="10000"/>
                </a:schemeClr>
              </a:solidFill>
              <a:latin typeface="Times New Roman" panose="02020603050405020304" pitchFamily="18" charset="0"/>
              <a:cs typeface="Times New Roman" pitchFamily="18" charset="0"/>
            </a:endParaRPr>
          </a:p>
          <a:p>
            <a:pPr algn="ctr"/>
            <a:endParaRPr lang="en-US" b="1" dirty="0">
              <a:solidFill>
                <a:schemeClr val="bg2">
                  <a:lumMod val="10000"/>
                </a:schemeClr>
              </a:solidFill>
              <a:latin typeface="Times New Roman" panose="02020603050405020304" pitchFamily="18" charset="0"/>
              <a:cs typeface="Times New Roman" pitchFamily="18" charset="0"/>
            </a:endParaRPr>
          </a:p>
          <a:p>
            <a:pPr algn="ctr"/>
            <a:endParaRPr lang="en-US" b="1" dirty="0">
              <a:solidFill>
                <a:schemeClr val="bg2">
                  <a:lumMod val="10000"/>
                </a:schemeClr>
              </a:solidFill>
              <a:latin typeface="Times New Roman" panose="02020603050405020304" pitchFamily="18" charset="0"/>
              <a:cs typeface="Times New Roman" pitchFamily="18" charset="0"/>
            </a:endParaRPr>
          </a:p>
        </p:txBody>
      </p:sp>
      <p:pic>
        <p:nvPicPr>
          <p:cNvPr id="3" name="Picture 2">
            <a:extLst>
              <a:ext uri="{FF2B5EF4-FFF2-40B4-BE49-F238E27FC236}">
                <a16:creationId xmlns:a16="http://schemas.microsoft.com/office/drawing/2014/main" id="{69DB49AF-1931-E4FA-660B-447E63CAA20B}"/>
              </a:ext>
            </a:extLst>
          </p:cNvPr>
          <p:cNvPicPr>
            <a:picLocks noChangeAspect="1"/>
          </p:cNvPicPr>
          <p:nvPr/>
        </p:nvPicPr>
        <p:blipFill>
          <a:blip r:embed="rId5"/>
          <a:stretch>
            <a:fillRect/>
          </a:stretch>
        </p:blipFill>
        <p:spPr>
          <a:xfrm>
            <a:off x="2043493" y="1770137"/>
            <a:ext cx="7469599" cy="1777618"/>
          </a:xfrm>
          <a:prstGeom prst="rect">
            <a:avLst/>
          </a:prstGeom>
        </p:spPr>
      </p:pic>
    </p:spTree>
    <p:extLst>
      <p:ext uri="{BB962C8B-B14F-4D97-AF65-F5344CB8AC3E}">
        <p14:creationId xmlns:p14="http://schemas.microsoft.com/office/powerpoint/2010/main" val="3239193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50BD5-7429-D71D-32E1-3366E72CEA73}"/>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1C266E6F-76EE-989D-9B70-FC036BAB9D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6795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32E1C22-E098-C6E7-29E8-13B3B39C9FD9}"/>
              </a:ext>
            </a:extLst>
          </p:cNvPr>
          <p:cNvPicPr>
            <a:picLocks noChangeAspect="1"/>
          </p:cNvPicPr>
          <p:nvPr/>
        </p:nvPicPr>
        <p:blipFill>
          <a:blip r:embed="rId3"/>
          <a:stretch>
            <a:fillRect/>
          </a:stretch>
        </p:blipFill>
        <p:spPr>
          <a:xfrm>
            <a:off x="-100362" y="6634976"/>
            <a:ext cx="12366703" cy="270666"/>
          </a:xfrm>
          <a:prstGeom prst="rect">
            <a:avLst/>
          </a:prstGeom>
        </p:spPr>
      </p:pic>
      <p:sp>
        <p:nvSpPr>
          <p:cNvPr id="3" name="TextBox 2">
            <a:extLst>
              <a:ext uri="{FF2B5EF4-FFF2-40B4-BE49-F238E27FC236}">
                <a16:creationId xmlns:a16="http://schemas.microsoft.com/office/drawing/2014/main" id="{736778FD-D37E-4A2B-DAC8-84A5FFA632B0}"/>
              </a:ext>
            </a:extLst>
          </p:cNvPr>
          <p:cNvSpPr txBox="1"/>
          <p:nvPr/>
        </p:nvSpPr>
        <p:spPr>
          <a:xfrm>
            <a:off x="5458585" y="-42151"/>
            <a:ext cx="3349256" cy="461665"/>
          </a:xfrm>
          <a:prstGeom prst="rect">
            <a:avLst/>
          </a:prstGeom>
          <a:noFill/>
        </p:spPr>
        <p:txBody>
          <a:bodyPr wrap="square">
            <a:spAutoFit/>
          </a:bodyPr>
          <a:lstStyle/>
          <a:p>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Results</a:t>
            </a:r>
          </a:p>
        </p:txBody>
      </p:sp>
      <p:sp>
        <p:nvSpPr>
          <p:cNvPr id="4" name="TextBox 3">
            <a:extLst>
              <a:ext uri="{FF2B5EF4-FFF2-40B4-BE49-F238E27FC236}">
                <a16:creationId xmlns:a16="http://schemas.microsoft.com/office/drawing/2014/main" id="{6F8AC450-0D88-DBC5-3BA0-4528641B7258}"/>
              </a:ext>
            </a:extLst>
          </p:cNvPr>
          <p:cNvSpPr txBox="1"/>
          <p:nvPr/>
        </p:nvSpPr>
        <p:spPr>
          <a:xfrm>
            <a:off x="2481942" y="6239637"/>
            <a:ext cx="8503883" cy="338554"/>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Figure 5. </a:t>
            </a:r>
            <a:r>
              <a:rPr lang="en-US" sz="1600" dirty="0">
                <a:latin typeface="Times New Roman" panose="02020603050405020304" pitchFamily="18" charset="0"/>
                <a:cs typeface="Times New Roman" panose="02020603050405020304" pitchFamily="18" charset="0"/>
              </a:rPr>
              <a:t>Remote sensing applications in the study of pine needle diseases.</a:t>
            </a:r>
            <a:endParaRPr lang="en-US" sz="1600" dirty="0"/>
          </a:p>
        </p:txBody>
      </p:sp>
      <p:sp>
        <p:nvSpPr>
          <p:cNvPr id="6" name="TextBox 5">
            <a:extLst>
              <a:ext uri="{FF2B5EF4-FFF2-40B4-BE49-F238E27FC236}">
                <a16:creationId xmlns:a16="http://schemas.microsoft.com/office/drawing/2014/main" id="{4460D252-506E-6F43-FF32-F6A9A687A0BF}"/>
              </a:ext>
            </a:extLst>
          </p:cNvPr>
          <p:cNvSpPr txBox="1"/>
          <p:nvPr/>
        </p:nvSpPr>
        <p:spPr>
          <a:xfrm>
            <a:off x="11863292" y="6452283"/>
            <a:ext cx="328708" cy="246221"/>
          </a:xfrm>
          <a:prstGeom prst="rect">
            <a:avLst/>
          </a:prstGeom>
          <a:noFill/>
        </p:spPr>
        <p:txBody>
          <a:bodyPr wrap="square">
            <a:spAutoFit/>
          </a:bodyPr>
          <a:lstStyle/>
          <a:p>
            <a:r>
              <a:rPr lang="en-US" sz="1000" dirty="0"/>
              <a:t>10</a:t>
            </a:r>
          </a:p>
        </p:txBody>
      </p:sp>
      <p:sp>
        <p:nvSpPr>
          <p:cNvPr id="7" name="Rectangle 6">
            <a:extLst>
              <a:ext uri="{FF2B5EF4-FFF2-40B4-BE49-F238E27FC236}">
                <a16:creationId xmlns:a16="http://schemas.microsoft.com/office/drawing/2014/main" id="{03BAE9B2-4287-A6E0-A93B-FE297A1FCDDD}"/>
              </a:ext>
            </a:extLst>
          </p:cNvPr>
          <p:cNvSpPr/>
          <p:nvPr/>
        </p:nvSpPr>
        <p:spPr>
          <a:xfrm>
            <a:off x="5919537" y="5140277"/>
            <a:ext cx="1792705" cy="338554"/>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BE2F22-5D55-AC92-A21B-D082F1560133}"/>
              </a:ext>
            </a:extLst>
          </p:cNvPr>
          <p:cNvSpPr/>
          <p:nvPr/>
        </p:nvSpPr>
        <p:spPr>
          <a:xfrm>
            <a:off x="2763252" y="681791"/>
            <a:ext cx="1832810" cy="232610"/>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104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43155-A885-2231-B5A6-F18DEFFD94D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A35C80F-5340-47E0-C78D-FCBE16014126}"/>
              </a:ext>
            </a:extLst>
          </p:cNvPr>
          <p:cNvPicPr>
            <a:picLocks noChangeAspect="1"/>
          </p:cNvPicPr>
          <p:nvPr/>
        </p:nvPicPr>
        <p:blipFill rotWithShape="1">
          <a:blip r:embed="rId2"/>
          <a:srcRect l="17050" r="17952"/>
          <a:stretch/>
        </p:blipFill>
        <p:spPr>
          <a:xfrm>
            <a:off x="11585713" y="0"/>
            <a:ext cx="606287" cy="524301"/>
          </a:xfrm>
          <a:prstGeom prst="rect">
            <a:avLst/>
          </a:prstGeom>
        </p:spPr>
      </p:pic>
      <p:sp>
        <p:nvSpPr>
          <p:cNvPr id="4" name="TextBox 3">
            <a:extLst>
              <a:ext uri="{FF2B5EF4-FFF2-40B4-BE49-F238E27FC236}">
                <a16:creationId xmlns:a16="http://schemas.microsoft.com/office/drawing/2014/main" id="{D91E183C-B92A-1C87-FB52-08D253E35CD2}"/>
              </a:ext>
            </a:extLst>
          </p:cNvPr>
          <p:cNvSpPr txBox="1"/>
          <p:nvPr/>
        </p:nvSpPr>
        <p:spPr>
          <a:xfrm>
            <a:off x="5486200" y="0"/>
            <a:ext cx="3349256" cy="461665"/>
          </a:xfrm>
          <a:prstGeom prst="rect">
            <a:avLst/>
          </a:prstGeom>
          <a:noFill/>
        </p:spPr>
        <p:txBody>
          <a:bodyPr wrap="square">
            <a:spAutoFit/>
          </a:bodyPr>
          <a:lstStyle/>
          <a:p>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Conclusions</a:t>
            </a:r>
          </a:p>
        </p:txBody>
      </p:sp>
      <p:sp>
        <p:nvSpPr>
          <p:cNvPr id="21" name="TextBox 20">
            <a:extLst>
              <a:ext uri="{FF2B5EF4-FFF2-40B4-BE49-F238E27FC236}">
                <a16:creationId xmlns:a16="http://schemas.microsoft.com/office/drawing/2014/main" id="{BDFE2839-9230-D6D7-02A3-FAEE9B35DB13}"/>
              </a:ext>
            </a:extLst>
          </p:cNvPr>
          <p:cNvSpPr txBox="1"/>
          <p:nvPr/>
        </p:nvSpPr>
        <p:spPr>
          <a:xfrm>
            <a:off x="11863292" y="6452283"/>
            <a:ext cx="328708" cy="246221"/>
          </a:xfrm>
          <a:prstGeom prst="rect">
            <a:avLst/>
          </a:prstGeom>
          <a:noFill/>
        </p:spPr>
        <p:txBody>
          <a:bodyPr wrap="square">
            <a:spAutoFit/>
          </a:bodyPr>
          <a:lstStyle/>
          <a:p>
            <a:r>
              <a:rPr lang="en-US" sz="1000" dirty="0"/>
              <a:t>11</a:t>
            </a:r>
          </a:p>
        </p:txBody>
      </p:sp>
      <p:grpSp>
        <p:nvGrpSpPr>
          <p:cNvPr id="3" name="Group 2">
            <a:extLst>
              <a:ext uri="{FF2B5EF4-FFF2-40B4-BE49-F238E27FC236}">
                <a16:creationId xmlns:a16="http://schemas.microsoft.com/office/drawing/2014/main" id="{A2D142E0-B13B-3DE5-356E-F5CD49F2DEF3}"/>
              </a:ext>
            </a:extLst>
          </p:cNvPr>
          <p:cNvGrpSpPr/>
          <p:nvPr/>
        </p:nvGrpSpPr>
        <p:grpSpPr>
          <a:xfrm>
            <a:off x="0" y="6685554"/>
            <a:ext cx="12192000" cy="172446"/>
            <a:chOff x="0" y="6685554"/>
            <a:chExt cx="12192000" cy="172446"/>
          </a:xfrm>
        </p:grpSpPr>
        <p:sp>
          <p:nvSpPr>
            <p:cNvPr id="5" name="Rectangle 4">
              <a:extLst>
                <a:ext uri="{FF2B5EF4-FFF2-40B4-BE49-F238E27FC236}">
                  <a16:creationId xmlns:a16="http://schemas.microsoft.com/office/drawing/2014/main" id="{2E2B38A0-2C06-D230-F86A-F0470CBCE4BC}"/>
                </a:ext>
              </a:extLst>
            </p:cNvPr>
            <p:cNvSpPr/>
            <p:nvPr/>
          </p:nvSpPr>
          <p:spPr>
            <a:xfrm>
              <a:off x="0" y="6771777"/>
              <a:ext cx="12192000" cy="8622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C4CA1F9-E086-B8FE-8C53-47F7018F9E8B}"/>
                </a:ext>
              </a:extLst>
            </p:cNvPr>
            <p:cNvSpPr/>
            <p:nvPr/>
          </p:nvSpPr>
          <p:spPr>
            <a:xfrm>
              <a:off x="0" y="6685554"/>
              <a:ext cx="12192000" cy="86223"/>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D820984-C067-ACDB-8445-C56F18C326D2}"/>
              </a:ext>
            </a:extLst>
          </p:cNvPr>
          <p:cNvSpPr txBox="1"/>
          <p:nvPr/>
        </p:nvSpPr>
        <p:spPr>
          <a:xfrm>
            <a:off x="597338" y="694936"/>
            <a:ext cx="10997323" cy="4197559"/>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en-US" sz="1800" dirty="0">
                <a:effectLst/>
                <a:latin typeface="Times New Roman" panose="02020603050405020304" pitchFamily="18" charset="0"/>
                <a:cs typeface="Times New Roman" panose="02020603050405020304" pitchFamily="18" charset="0"/>
              </a:rPr>
              <a:t>Bibliometric analysis shows limited research on RS applications for BSNB detection, despite its established use in </a:t>
            </a:r>
            <a:r>
              <a:rPr lang="en-US" sz="1800" i="1" dirty="0">
                <a:effectLst/>
                <a:latin typeface="Times New Roman" panose="02020603050405020304" pitchFamily="18" charset="0"/>
                <a:cs typeface="Times New Roman" panose="02020603050405020304" pitchFamily="18" charset="0"/>
              </a:rPr>
              <a:t>Dothistroma </a:t>
            </a:r>
            <a:r>
              <a:rPr lang="en-US" sz="1800" dirty="0">
                <a:effectLst/>
                <a:latin typeface="Times New Roman" panose="02020603050405020304" pitchFamily="18" charset="0"/>
                <a:cs typeface="Times New Roman" panose="02020603050405020304" pitchFamily="18" charset="0"/>
              </a:rPr>
              <a:t>Needle Blight and Pine Wilt Disease studies. </a:t>
            </a:r>
          </a:p>
          <a:p>
            <a:pPr marL="285750" indent="-285750" algn="just">
              <a:lnSpc>
                <a:spcPct val="150000"/>
              </a:lnSpc>
              <a:buFont typeface="Wingdings" panose="05000000000000000000" pitchFamily="2" charset="2"/>
              <a:buChar char="Ø"/>
            </a:pPr>
            <a:r>
              <a:rPr lang="en-US" sz="1800" dirty="0">
                <a:effectLst/>
                <a:latin typeface="Times New Roman" panose="02020603050405020304" pitchFamily="18" charset="0"/>
                <a:cs typeface="Times New Roman" panose="02020603050405020304" pitchFamily="18" charset="0"/>
              </a:rPr>
              <a:t>RS-based approaches for DNB detection have demonstrated effective utilization of spectral data, while PWD monitoring has integrated machine learning techniques for improved classification accuracy. </a:t>
            </a:r>
          </a:p>
          <a:p>
            <a:pPr marL="285750" indent="-285750" algn="just">
              <a:lnSpc>
                <a:spcPct val="150000"/>
              </a:lnSpc>
              <a:buFont typeface="Wingdings" panose="05000000000000000000" pitchFamily="2" charset="2"/>
              <a:buChar char="Ø"/>
            </a:pPr>
            <a:r>
              <a:rPr lang="en-US" sz="1800" dirty="0">
                <a:effectLst/>
                <a:latin typeface="Times New Roman" panose="02020603050405020304" pitchFamily="18" charset="0"/>
                <a:cs typeface="Times New Roman" panose="02020603050405020304" pitchFamily="18" charset="0"/>
              </a:rPr>
              <a:t>Although geospatial analysis has been applied to BSNB in climate studies, its integration with RS for direct disease detection and monitoring remains unexplored. </a:t>
            </a:r>
          </a:p>
          <a:p>
            <a:pPr marL="285750" indent="-285750" algn="just">
              <a:lnSpc>
                <a:spcPct val="150000"/>
              </a:lnSpc>
              <a:buFont typeface="Wingdings" panose="05000000000000000000" pitchFamily="2" charset="2"/>
              <a:buChar char="Ø"/>
            </a:pPr>
            <a:r>
              <a:rPr lang="en-US" sz="1800" dirty="0">
                <a:effectLst/>
                <a:latin typeface="Times New Roman" panose="02020603050405020304" pitchFamily="18" charset="0"/>
                <a:cs typeface="Times New Roman" panose="02020603050405020304" pitchFamily="18" charset="0"/>
              </a:rPr>
              <a:t>Combining RS-based classification and machine learning methods could enhance early detection and tracking of BSNB, providing a more comprehensive approach to disease management. </a:t>
            </a:r>
          </a:p>
          <a:p>
            <a:pPr marL="285750" indent="-285750" algn="just">
              <a:lnSpc>
                <a:spcPct val="150000"/>
              </a:lnSpc>
              <a:buFont typeface="Wingdings" panose="05000000000000000000" pitchFamily="2" charset="2"/>
              <a:buChar char="Ø"/>
            </a:pPr>
            <a:r>
              <a:rPr lang="en-US" sz="1800" dirty="0">
                <a:effectLst/>
                <a:latin typeface="Times New Roman" panose="02020603050405020304" pitchFamily="18" charset="0"/>
                <a:cs typeface="Times New Roman" panose="02020603050405020304" pitchFamily="18" charset="0"/>
              </a:rPr>
              <a:t>This study highlights the need for future research to optimize RS-based methodologies, refine predictive models, and integrate multi-source data to improve BSNB monitoring and risk assessment.</a:t>
            </a:r>
          </a:p>
        </p:txBody>
      </p:sp>
    </p:spTree>
    <p:extLst>
      <p:ext uri="{BB962C8B-B14F-4D97-AF65-F5344CB8AC3E}">
        <p14:creationId xmlns:p14="http://schemas.microsoft.com/office/powerpoint/2010/main" val="883305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5A3C6-D0C6-365A-04E9-0898A59A550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85DC140-FCED-8DE1-3EE2-15B75BDEC2A3}"/>
              </a:ext>
            </a:extLst>
          </p:cNvPr>
          <p:cNvPicPr>
            <a:picLocks noChangeAspect="1"/>
          </p:cNvPicPr>
          <p:nvPr/>
        </p:nvPicPr>
        <p:blipFill rotWithShape="1">
          <a:blip r:embed="rId2"/>
          <a:srcRect l="17050" r="17952"/>
          <a:stretch/>
        </p:blipFill>
        <p:spPr>
          <a:xfrm>
            <a:off x="11585713" y="0"/>
            <a:ext cx="606287" cy="524301"/>
          </a:xfrm>
          <a:prstGeom prst="rect">
            <a:avLst/>
          </a:prstGeom>
        </p:spPr>
      </p:pic>
      <p:sp>
        <p:nvSpPr>
          <p:cNvPr id="4" name="TextBox 3">
            <a:extLst>
              <a:ext uri="{FF2B5EF4-FFF2-40B4-BE49-F238E27FC236}">
                <a16:creationId xmlns:a16="http://schemas.microsoft.com/office/drawing/2014/main" id="{011CCCF4-3241-4F66-7812-09CDA996AD78}"/>
              </a:ext>
            </a:extLst>
          </p:cNvPr>
          <p:cNvSpPr txBox="1"/>
          <p:nvPr/>
        </p:nvSpPr>
        <p:spPr>
          <a:xfrm>
            <a:off x="4885822" y="45745"/>
            <a:ext cx="3349256" cy="461665"/>
          </a:xfrm>
          <a:prstGeom prst="rect">
            <a:avLst/>
          </a:prstGeom>
          <a:noFill/>
        </p:spPr>
        <p:txBody>
          <a:bodyPr wrap="square">
            <a:spAutoFit/>
          </a:bodyPr>
          <a:lstStyle/>
          <a:p>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Selected References</a:t>
            </a:r>
          </a:p>
        </p:txBody>
      </p:sp>
      <p:sp>
        <p:nvSpPr>
          <p:cNvPr id="21" name="TextBox 20">
            <a:extLst>
              <a:ext uri="{FF2B5EF4-FFF2-40B4-BE49-F238E27FC236}">
                <a16:creationId xmlns:a16="http://schemas.microsoft.com/office/drawing/2014/main" id="{00FBDF41-E468-1297-3683-C40CECD98712}"/>
              </a:ext>
            </a:extLst>
          </p:cNvPr>
          <p:cNvSpPr txBox="1"/>
          <p:nvPr/>
        </p:nvSpPr>
        <p:spPr>
          <a:xfrm>
            <a:off x="11863292" y="6452283"/>
            <a:ext cx="328708" cy="246221"/>
          </a:xfrm>
          <a:prstGeom prst="rect">
            <a:avLst/>
          </a:prstGeom>
          <a:noFill/>
        </p:spPr>
        <p:txBody>
          <a:bodyPr wrap="square">
            <a:spAutoFit/>
          </a:bodyPr>
          <a:lstStyle/>
          <a:p>
            <a:r>
              <a:rPr lang="en-US" sz="1000" dirty="0"/>
              <a:t>12</a:t>
            </a:r>
          </a:p>
        </p:txBody>
      </p:sp>
      <p:grpSp>
        <p:nvGrpSpPr>
          <p:cNvPr id="3" name="Group 2">
            <a:extLst>
              <a:ext uri="{FF2B5EF4-FFF2-40B4-BE49-F238E27FC236}">
                <a16:creationId xmlns:a16="http://schemas.microsoft.com/office/drawing/2014/main" id="{9A2B28A6-EEB6-7FEB-2975-1662ED7B8817}"/>
              </a:ext>
            </a:extLst>
          </p:cNvPr>
          <p:cNvGrpSpPr/>
          <p:nvPr/>
        </p:nvGrpSpPr>
        <p:grpSpPr>
          <a:xfrm>
            <a:off x="0" y="6685554"/>
            <a:ext cx="12192000" cy="172446"/>
            <a:chOff x="0" y="6685554"/>
            <a:chExt cx="12192000" cy="172446"/>
          </a:xfrm>
        </p:grpSpPr>
        <p:sp>
          <p:nvSpPr>
            <p:cNvPr id="5" name="Rectangle 4">
              <a:extLst>
                <a:ext uri="{FF2B5EF4-FFF2-40B4-BE49-F238E27FC236}">
                  <a16:creationId xmlns:a16="http://schemas.microsoft.com/office/drawing/2014/main" id="{5C93E288-ED10-E6C9-DF6A-25D422FD8CC8}"/>
                </a:ext>
              </a:extLst>
            </p:cNvPr>
            <p:cNvSpPr/>
            <p:nvPr/>
          </p:nvSpPr>
          <p:spPr>
            <a:xfrm>
              <a:off x="0" y="6771777"/>
              <a:ext cx="12192000" cy="8622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9C751C5-796F-94AB-FBD6-6759715741C6}"/>
                </a:ext>
              </a:extLst>
            </p:cNvPr>
            <p:cNvSpPr/>
            <p:nvPr/>
          </p:nvSpPr>
          <p:spPr>
            <a:xfrm>
              <a:off x="0" y="6685554"/>
              <a:ext cx="12192000" cy="86223"/>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AEDB5207-312D-7740-AC01-A3064475FD59}"/>
              </a:ext>
            </a:extLst>
          </p:cNvPr>
          <p:cNvSpPr txBox="1"/>
          <p:nvPr/>
        </p:nvSpPr>
        <p:spPr>
          <a:xfrm>
            <a:off x="599694" y="661159"/>
            <a:ext cx="10663905" cy="3937103"/>
          </a:xfrm>
          <a:prstGeom prst="rect">
            <a:avLst/>
          </a:prstGeom>
          <a:noFill/>
        </p:spPr>
        <p:txBody>
          <a:bodyPr wrap="square">
            <a:spAutoFit/>
          </a:bodyPr>
          <a:lstStyle/>
          <a:p>
            <a:pPr marL="342900" indent="-342900" algn="just">
              <a:lnSpc>
                <a:spcPct val="150000"/>
              </a:lnSpc>
              <a:buFont typeface="+mj-lt"/>
              <a:buAutoNum type="arabicPeriod"/>
            </a:pPr>
            <a:r>
              <a:rPr lang="en-US" sz="1200" dirty="0">
                <a:latin typeface="Times New Roman" panose="02020603050405020304" pitchFamily="18" charset="0"/>
                <a:cs typeface="Times New Roman" panose="02020603050405020304" pitchFamily="18" charset="0"/>
              </a:rPr>
              <a:t>Cao, Y., Feng, W., Quan, Y., Bao, W., Dauphin, G., Ren, A., ... &amp; Xing, M. (2022). Forest disaster detection method based on ensemble spatial–spectral genetic algorithm. IEEE Journal of Selected Topics in Applied Earth Observations and Remote Sensing, 15, 7375-7390.</a:t>
            </a:r>
          </a:p>
          <a:p>
            <a:pPr marL="342900" indent="-342900" algn="just">
              <a:lnSpc>
                <a:spcPct val="150000"/>
              </a:lnSpc>
              <a:buFont typeface="+mj-lt"/>
              <a:buAutoNum type="arabicPeriod"/>
            </a:pPr>
            <a:r>
              <a:rPr lang="en-US" sz="1200" dirty="0">
                <a:latin typeface="Times New Roman" panose="02020603050405020304" pitchFamily="18" charset="0"/>
                <a:cs typeface="Times New Roman" panose="02020603050405020304" pitchFamily="18" charset="0"/>
              </a:rPr>
              <a:t>Han, Z., Hu, W., Peng, S., Lin, H., Zhang, J., Zhou, J., ... &amp; Dian, Y. (2022). Detection of standing dead trees after pine wilt disease outbreak with airborne remote sensing imagery by multi-scale spatial attention deep learning and Gaussian kernel approach. Remote Sensing, 14(13), 3075. </a:t>
            </a:r>
          </a:p>
          <a:p>
            <a:pPr marL="342900" indent="-342900" algn="just">
              <a:lnSpc>
                <a:spcPct val="150000"/>
              </a:lnSpc>
              <a:buFont typeface="+mj-lt"/>
              <a:buAutoNum type="arabicPeriod"/>
            </a:pPr>
            <a:r>
              <a:rPr lang="en-US" sz="1200" dirty="0">
                <a:latin typeface="Times New Roman" panose="02020603050405020304" pitchFamily="18" charset="0"/>
                <a:cs typeface="Times New Roman" panose="02020603050405020304" pitchFamily="18" charset="0"/>
              </a:rPr>
              <a:t>Hartmann, H., Bastos, A., Das, A. J., Esquivel-</a:t>
            </a:r>
            <a:r>
              <a:rPr lang="en-US" sz="1200" dirty="0" err="1">
                <a:latin typeface="Times New Roman" panose="02020603050405020304" pitchFamily="18" charset="0"/>
                <a:cs typeface="Times New Roman" panose="02020603050405020304" pitchFamily="18" charset="0"/>
              </a:rPr>
              <a:t>Muelbert</a:t>
            </a:r>
            <a:r>
              <a:rPr lang="en-US" sz="1200" dirty="0">
                <a:latin typeface="Times New Roman" panose="02020603050405020304" pitchFamily="18" charset="0"/>
                <a:cs typeface="Times New Roman" panose="02020603050405020304" pitchFamily="18" charset="0"/>
              </a:rPr>
              <a:t>, A., Hammond, W. M., Martínez-Vilalta, J., ... &amp; Allen, C. D. (2022). Climate change risks to global forest health: emergence of unexpected events of elevated tree mortality worldwide. Annual Review of Plant Biology, 73(1), 673-702.</a:t>
            </a:r>
          </a:p>
          <a:p>
            <a:pPr marL="342900" indent="-342900" algn="just">
              <a:lnSpc>
                <a:spcPct val="150000"/>
              </a:lnSpc>
              <a:buFont typeface="+mj-lt"/>
              <a:buAutoNum type="arabicPeriod"/>
            </a:pPr>
            <a:r>
              <a:rPr lang="en-US" sz="1200" dirty="0">
                <a:latin typeface="Times New Roman" panose="02020603050405020304" pitchFamily="18" charset="0"/>
                <a:cs typeface="Times New Roman" panose="02020603050405020304" pitchFamily="18" charset="0"/>
              </a:rPr>
              <a:t>Lausch, A., Borg, E., </a:t>
            </a:r>
            <a:r>
              <a:rPr lang="en-US" sz="1200" dirty="0" err="1">
                <a:latin typeface="Times New Roman" panose="02020603050405020304" pitchFamily="18" charset="0"/>
                <a:cs typeface="Times New Roman" panose="02020603050405020304" pitchFamily="18" charset="0"/>
              </a:rPr>
              <a:t>Bumberger</a:t>
            </a:r>
            <a:r>
              <a:rPr lang="en-US" sz="1200" dirty="0">
                <a:latin typeface="Times New Roman" panose="02020603050405020304" pitchFamily="18" charset="0"/>
                <a:cs typeface="Times New Roman" panose="02020603050405020304" pitchFamily="18" charset="0"/>
              </a:rPr>
              <a:t>, J., Dietrich, P., Heurich, M., Huth, A., ... &amp; </a:t>
            </a:r>
            <a:r>
              <a:rPr lang="en-US" sz="1200" dirty="0" err="1">
                <a:latin typeface="Times New Roman" panose="02020603050405020304" pitchFamily="18" charset="0"/>
                <a:cs typeface="Times New Roman" panose="02020603050405020304" pitchFamily="18" charset="0"/>
              </a:rPr>
              <a:t>Schaepman</a:t>
            </a:r>
            <a:r>
              <a:rPr lang="en-US" sz="1200" dirty="0">
                <a:latin typeface="Times New Roman" panose="02020603050405020304" pitchFamily="18" charset="0"/>
                <a:cs typeface="Times New Roman" panose="02020603050405020304" pitchFamily="18" charset="0"/>
              </a:rPr>
              <a:t>, M. E. (2018). Understanding forest health with remote sensing, part III: requirements for a scalable multi-source forest health monitoring network based on data science approaches. Remote sensing, 10(7), 1120.</a:t>
            </a:r>
          </a:p>
          <a:p>
            <a:pPr marL="342900" indent="-342900" algn="just">
              <a:lnSpc>
                <a:spcPct val="150000"/>
              </a:lnSpc>
              <a:buFont typeface="+mj-lt"/>
              <a:buAutoNum type="arabicPeriod"/>
            </a:pPr>
            <a:r>
              <a:rPr lang="en-US" sz="1200" dirty="0">
                <a:latin typeface="Times New Roman" panose="02020603050405020304" pitchFamily="18" charset="0"/>
                <a:cs typeface="Times New Roman" panose="02020603050405020304" pitchFamily="18" charset="0"/>
              </a:rPr>
              <a:t>Schnebele, E., </a:t>
            </a:r>
            <a:r>
              <a:rPr lang="en-US" sz="1200" dirty="0" err="1">
                <a:latin typeface="Times New Roman" panose="02020603050405020304" pitchFamily="18" charset="0"/>
                <a:cs typeface="Times New Roman" panose="02020603050405020304" pitchFamily="18" charset="0"/>
              </a:rPr>
              <a:t>Tanyu</a:t>
            </a:r>
            <a:r>
              <a:rPr lang="en-US" sz="1200" dirty="0">
                <a:latin typeface="Times New Roman" panose="02020603050405020304" pitchFamily="18" charset="0"/>
                <a:cs typeface="Times New Roman" panose="02020603050405020304" pitchFamily="18" charset="0"/>
              </a:rPr>
              <a:t>, B. F., Cervone, G., &amp; Waters, N. J. E. T. R. R. (2015). Review of remote sensing methodologies for pavement management and assessment. European Transport Research Review, 7, 1-19.</a:t>
            </a:r>
          </a:p>
          <a:p>
            <a:pPr marL="342900" indent="-342900" algn="just">
              <a:lnSpc>
                <a:spcPct val="150000"/>
              </a:lnSpc>
              <a:buFont typeface="+mj-lt"/>
              <a:buAutoNum type="arabicPeriod"/>
            </a:pPr>
            <a:r>
              <a:rPr lang="en-US" sz="1200" dirty="0">
                <a:latin typeface="Times New Roman" panose="02020603050405020304" pitchFamily="18" charset="0"/>
                <a:cs typeface="Times New Roman" panose="02020603050405020304" pitchFamily="18" charset="0"/>
              </a:rPr>
              <a:t>Van Der Nest, A., Wingfield, M. J., Janoušek, J., &amp; Barnes, I. (2019). Lecanosticta acicola: A growing threat to expanding global pine forests and plantations. Molecular Plant Pathology, 20(10), 1327-1364.</a:t>
            </a:r>
          </a:p>
          <a:p>
            <a:pPr marL="342900" indent="-342900" algn="just">
              <a:lnSpc>
                <a:spcPct val="150000"/>
              </a:lnSpc>
              <a:buFont typeface="+mj-lt"/>
              <a:buAutoNum type="arabicPeriod"/>
            </a:pPr>
            <a:r>
              <a:rPr lang="en-US" sz="1200" dirty="0">
                <a:latin typeface="Times New Roman" panose="02020603050405020304" pitchFamily="18" charset="0"/>
                <a:cs typeface="Times New Roman" panose="02020603050405020304" pitchFamily="18" charset="0"/>
              </a:rPr>
              <a:t>Zhang, C., &amp; Kovacs, J. M. (2012). The application of small unmanned aerial systems for precision agriculture: a review. Precision agriculture, 13, 693-712.</a:t>
            </a:r>
          </a:p>
          <a:p>
            <a:pPr marL="342900" indent="-342900" algn="just">
              <a:lnSpc>
                <a:spcPct val="150000"/>
              </a:lnSpc>
              <a:buFont typeface="+mj-lt"/>
              <a:buAutoNum type="arabicPeriod"/>
            </a:pP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2782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6BCF8D-D663-C27B-00EB-A334838C4D0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45158B89-E65B-59BC-1D48-5C1EC56B22FF}"/>
              </a:ext>
            </a:extLst>
          </p:cNvPr>
          <p:cNvPicPr>
            <a:picLocks noChangeAspect="1"/>
          </p:cNvPicPr>
          <p:nvPr/>
        </p:nvPicPr>
        <p:blipFill rotWithShape="1">
          <a:blip r:embed="rId5"/>
          <a:srcRect l="17050" r="17952"/>
          <a:stretch/>
        </p:blipFill>
        <p:spPr>
          <a:xfrm>
            <a:off x="11585713" y="0"/>
            <a:ext cx="606287" cy="524301"/>
          </a:xfrm>
          <a:prstGeom prst="rect">
            <a:avLst/>
          </a:prstGeom>
        </p:spPr>
      </p:pic>
      <p:sp>
        <p:nvSpPr>
          <p:cNvPr id="3" name="TextBox 2">
            <a:extLst>
              <a:ext uri="{FF2B5EF4-FFF2-40B4-BE49-F238E27FC236}">
                <a16:creationId xmlns:a16="http://schemas.microsoft.com/office/drawing/2014/main" id="{FA13F994-8361-029A-4EC0-E1FF9159742D}"/>
              </a:ext>
            </a:extLst>
          </p:cNvPr>
          <p:cNvSpPr txBox="1"/>
          <p:nvPr/>
        </p:nvSpPr>
        <p:spPr>
          <a:xfrm>
            <a:off x="11863292" y="6452283"/>
            <a:ext cx="328708" cy="246221"/>
          </a:xfrm>
          <a:prstGeom prst="rect">
            <a:avLst/>
          </a:prstGeom>
          <a:noFill/>
        </p:spPr>
        <p:txBody>
          <a:bodyPr wrap="square">
            <a:spAutoFit/>
          </a:bodyPr>
          <a:lstStyle/>
          <a:p>
            <a:pPr>
              <a:spcAft>
                <a:spcPts val="600"/>
              </a:spcAft>
            </a:pPr>
            <a:r>
              <a:rPr lang="en-US" sz="1000" dirty="0"/>
              <a:t>13</a:t>
            </a:r>
          </a:p>
        </p:txBody>
      </p:sp>
      <p:graphicFrame>
        <p:nvGraphicFramePr>
          <p:cNvPr id="6" name="TextBox 3">
            <a:extLst>
              <a:ext uri="{FF2B5EF4-FFF2-40B4-BE49-F238E27FC236}">
                <a16:creationId xmlns:a16="http://schemas.microsoft.com/office/drawing/2014/main" id="{5D24DC13-1EFC-3ACA-1FC6-BD2CE7BC0C91}"/>
              </a:ext>
            </a:extLst>
          </p:cNvPr>
          <p:cNvGraphicFramePr/>
          <p:nvPr>
            <p:extLst>
              <p:ext uri="{D42A27DB-BD31-4B8C-83A1-F6EECF244321}">
                <p14:modId xmlns:p14="http://schemas.microsoft.com/office/powerpoint/2010/main" val="3758895097"/>
              </p:ext>
            </p:extLst>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4" name="Group 3">
            <a:extLst>
              <a:ext uri="{FF2B5EF4-FFF2-40B4-BE49-F238E27FC236}">
                <a16:creationId xmlns:a16="http://schemas.microsoft.com/office/drawing/2014/main" id="{6AD4D6B4-73D0-38D8-BFDF-08ED75C6C6CC}"/>
              </a:ext>
            </a:extLst>
          </p:cNvPr>
          <p:cNvGrpSpPr/>
          <p:nvPr/>
        </p:nvGrpSpPr>
        <p:grpSpPr>
          <a:xfrm>
            <a:off x="0" y="6685554"/>
            <a:ext cx="12192000" cy="172446"/>
            <a:chOff x="0" y="6685554"/>
            <a:chExt cx="12192000" cy="172446"/>
          </a:xfrm>
        </p:grpSpPr>
        <p:sp>
          <p:nvSpPr>
            <p:cNvPr id="5" name="Rectangle 4">
              <a:extLst>
                <a:ext uri="{FF2B5EF4-FFF2-40B4-BE49-F238E27FC236}">
                  <a16:creationId xmlns:a16="http://schemas.microsoft.com/office/drawing/2014/main" id="{7619E60C-0DFA-0BCB-E294-D45C5A20E931}"/>
                </a:ext>
              </a:extLst>
            </p:cNvPr>
            <p:cNvSpPr/>
            <p:nvPr/>
          </p:nvSpPr>
          <p:spPr>
            <a:xfrm>
              <a:off x="0" y="6771777"/>
              <a:ext cx="12192000" cy="8622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C87493F-BCD8-B3F4-A548-C7BB291A503E}"/>
                </a:ext>
              </a:extLst>
            </p:cNvPr>
            <p:cNvSpPr/>
            <p:nvPr/>
          </p:nvSpPr>
          <p:spPr>
            <a:xfrm>
              <a:off x="0" y="6685554"/>
              <a:ext cx="12192000" cy="86223"/>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9D714C80-7726-0AE0-28F3-C5567D1CAF7A}"/>
              </a:ext>
            </a:extLst>
          </p:cNvPr>
          <p:cNvSpPr txBox="1"/>
          <p:nvPr/>
        </p:nvSpPr>
        <p:spPr>
          <a:xfrm>
            <a:off x="5839766" y="2502739"/>
            <a:ext cx="5056631" cy="1261884"/>
          </a:xfrm>
          <a:prstGeom prst="rect">
            <a:avLst/>
          </a:prstGeom>
          <a:noFill/>
        </p:spPr>
        <p:txBody>
          <a:bodyPr wrap="square">
            <a:spAutoFit/>
          </a:bodyPr>
          <a:lstStyle/>
          <a:p>
            <a:pPr algn="ctr"/>
            <a:r>
              <a:rPr lang="en-US" sz="4400" dirty="0">
                <a:highlight>
                  <a:srgbClr val="FF9900"/>
                </a:highlight>
                <a:latin typeface="Baguet Script" panose="00000500000000000000" pitchFamily="2" charset="0"/>
              </a:rPr>
              <a:t>Thank you</a:t>
            </a:r>
          </a:p>
          <a:p>
            <a:pPr algn="ctr"/>
            <a:r>
              <a:rPr lang="en-US" sz="3200" dirty="0">
                <a:solidFill>
                  <a:srgbClr val="FFFF00"/>
                </a:solidFill>
                <a:highlight>
                  <a:srgbClr val="FF9900"/>
                </a:highlight>
                <a:latin typeface="Baguet Script" panose="00000500000000000000" pitchFamily="2" charset="0"/>
              </a:rPr>
              <a:t>Question &amp; Suggestions??</a:t>
            </a:r>
          </a:p>
        </p:txBody>
      </p:sp>
    </p:spTree>
    <p:extLst>
      <p:ext uri="{BB962C8B-B14F-4D97-AF65-F5344CB8AC3E}">
        <p14:creationId xmlns:p14="http://schemas.microsoft.com/office/powerpoint/2010/main" val="3802725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45327-6D3D-1CAC-823D-A37B043E38F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A8D94E8-B351-5D69-D56D-98BC4F2CB4B8}"/>
              </a:ext>
            </a:extLst>
          </p:cNvPr>
          <p:cNvPicPr>
            <a:picLocks noChangeAspect="1"/>
          </p:cNvPicPr>
          <p:nvPr/>
        </p:nvPicPr>
        <p:blipFill rotWithShape="1">
          <a:blip r:embed="rId2"/>
          <a:srcRect l="17050" r="17952"/>
          <a:stretch/>
        </p:blipFill>
        <p:spPr>
          <a:xfrm>
            <a:off x="11585713" y="0"/>
            <a:ext cx="606287" cy="524301"/>
          </a:xfrm>
          <a:prstGeom prst="rect">
            <a:avLst/>
          </a:prstGeom>
        </p:spPr>
      </p:pic>
      <p:sp>
        <p:nvSpPr>
          <p:cNvPr id="4" name="TextBox 3">
            <a:extLst>
              <a:ext uri="{FF2B5EF4-FFF2-40B4-BE49-F238E27FC236}">
                <a16:creationId xmlns:a16="http://schemas.microsoft.com/office/drawing/2014/main" id="{F8D3C2E5-9335-21D0-BE88-074CAA37776F}"/>
              </a:ext>
            </a:extLst>
          </p:cNvPr>
          <p:cNvSpPr txBox="1"/>
          <p:nvPr/>
        </p:nvSpPr>
        <p:spPr>
          <a:xfrm>
            <a:off x="4753818" y="31317"/>
            <a:ext cx="2061050" cy="461665"/>
          </a:xfrm>
          <a:prstGeom prst="rect">
            <a:avLst/>
          </a:prstGeom>
          <a:noFill/>
        </p:spPr>
        <p:txBody>
          <a:bodyPr wrap="square">
            <a:spAutoFit/>
          </a:bodyPr>
          <a:lstStyle/>
          <a:p>
            <a:pPr algn="ct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Introduction</a:t>
            </a:r>
          </a:p>
        </p:txBody>
      </p:sp>
      <p:sp>
        <p:nvSpPr>
          <p:cNvPr id="21" name="TextBox 20">
            <a:extLst>
              <a:ext uri="{FF2B5EF4-FFF2-40B4-BE49-F238E27FC236}">
                <a16:creationId xmlns:a16="http://schemas.microsoft.com/office/drawing/2014/main" id="{786794A5-22AD-4CAD-BCA0-AC090A75EA3E}"/>
              </a:ext>
            </a:extLst>
          </p:cNvPr>
          <p:cNvSpPr txBox="1"/>
          <p:nvPr/>
        </p:nvSpPr>
        <p:spPr>
          <a:xfrm>
            <a:off x="11863292" y="6452283"/>
            <a:ext cx="328708" cy="246221"/>
          </a:xfrm>
          <a:prstGeom prst="rect">
            <a:avLst/>
          </a:prstGeom>
          <a:noFill/>
        </p:spPr>
        <p:txBody>
          <a:bodyPr wrap="square">
            <a:spAutoFit/>
          </a:bodyPr>
          <a:lstStyle/>
          <a:p>
            <a:r>
              <a:rPr lang="en-US" sz="1000" dirty="0"/>
              <a:t>2</a:t>
            </a:r>
          </a:p>
        </p:txBody>
      </p:sp>
      <p:grpSp>
        <p:nvGrpSpPr>
          <p:cNvPr id="5" name="Group 4">
            <a:extLst>
              <a:ext uri="{FF2B5EF4-FFF2-40B4-BE49-F238E27FC236}">
                <a16:creationId xmlns:a16="http://schemas.microsoft.com/office/drawing/2014/main" id="{863AA393-2F66-4149-CB9E-116C3A611751}"/>
              </a:ext>
            </a:extLst>
          </p:cNvPr>
          <p:cNvGrpSpPr/>
          <p:nvPr/>
        </p:nvGrpSpPr>
        <p:grpSpPr>
          <a:xfrm>
            <a:off x="0" y="6685554"/>
            <a:ext cx="12192000" cy="172446"/>
            <a:chOff x="0" y="6685554"/>
            <a:chExt cx="12192000" cy="172446"/>
          </a:xfrm>
        </p:grpSpPr>
        <p:sp>
          <p:nvSpPr>
            <p:cNvPr id="8" name="Rectangle 7">
              <a:extLst>
                <a:ext uri="{FF2B5EF4-FFF2-40B4-BE49-F238E27FC236}">
                  <a16:creationId xmlns:a16="http://schemas.microsoft.com/office/drawing/2014/main" id="{F1AB911D-51BC-9431-BC7D-3A610061F1D1}"/>
                </a:ext>
              </a:extLst>
            </p:cNvPr>
            <p:cNvSpPr/>
            <p:nvPr/>
          </p:nvSpPr>
          <p:spPr>
            <a:xfrm>
              <a:off x="0" y="6771777"/>
              <a:ext cx="12192000" cy="8622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F9B4CF-2A0C-400A-0A7A-297D70B78700}"/>
                </a:ext>
              </a:extLst>
            </p:cNvPr>
            <p:cNvSpPr/>
            <p:nvPr/>
          </p:nvSpPr>
          <p:spPr>
            <a:xfrm>
              <a:off x="0" y="6685554"/>
              <a:ext cx="12192000" cy="86223"/>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48371DE1-999D-3D54-45FF-2D36882E11D6}"/>
              </a:ext>
            </a:extLst>
          </p:cNvPr>
          <p:cNvSpPr txBox="1"/>
          <p:nvPr/>
        </p:nvSpPr>
        <p:spPr>
          <a:xfrm>
            <a:off x="731089" y="1057203"/>
            <a:ext cx="10403455" cy="5218736"/>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Brown Spot Needle Blight (BSNB) poses a significant threat to loblolly pine (</a:t>
            </a:r>
            <a:r>
              <a:rPr lang="en-US" sz="1600" i="1" dirty="0">
                <a:latin typeface="Times New Roman" panose="02020603050405020304" pitchFamily="18" charset="0"/>
                <a:cs typeface="Times New Roman" panose="02020603050405020304" pitchFamily="18" charset="0"/>
              </a:rPr>
              <a:t>Pinus taeda</a:t>
            </a:r>
            <a:r>
              <a:rPr lang="en-US" sz="1600" dirty="0">
                <a:latin typeface="Times New Roman" panose="02020603050405020304" pitchFamily="18" charset="0"/>
                <a:cs typeface="Times New Roman" panose="02020603050405020304" pitchFamily="18" charset="0"/>
              </a:rPr>
              <a:t>) forests in the southeastern United States, with outbreaks reported in 36 of Alabama’s 67 counties (Alabama Forest Commission, 2022).  </a:t>
            </a:r>
          </a:p>
          <a:p>
            <a:pPr marL="342900" indent="-342900" algn="just">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The disease continues to spread, necessitating quarantine measures and early detection strategies for effective management.  </a:t>
            </a:r>
          </a:p>
          <a:p>
            <a:pPr marL="342900" indent="-342900" algn="just">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Surveys are essential for pathogen detection and support phytosanitary and forest management efforts (Hartmann et al., 2022). However, traditional survey methods, while effective, are spatially limited and subject to assessor variability (Cao et al., 2022).</a:t>
            </a:r>
          </a:p>
          <a:p>
            <a:pPr marL="342900" indent="-342900" algn="just">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Remote Sensing (RS) offers a complementary approach to field-based methods, enabling broader and more consistent monitoring than ground-based assessments. </a:t>
            </a:r>
          </a:p>
          <a:p>
            <a:pPr marL="342900" indent="-342900" algn="just">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RS techniques have been applied to detect and map </a:t>
            </a:r>
            <a:r>
              <a:rPr lang="en-US" sz="1600" b="1" i="1" dirty="0">
                <a:solidFill>
                  <a:schemeClr val="bg2">
                    <a:lumMod val="50000"/>
                  </a:schemeClr>
                </a:solidFill>
                <a:latin typeface="Times New Roman" panose="02020603050405020304" pitchFamily="18" charset="0"/>
                <a:cs typeface="Times New Roman" panose="02020603050405020304" pitchFamily="18" charset="0"/>
              </a:rPr>
              <a:t>Dothistroma</a:t>
            </a:r>
            <a:r>
              <a:rPr lang="en-US" sz="1600" b="1" dirty="0">
                <a:solidFill>
                  <a:schemeClr val="bg2">
                    <a:lumMod val="50000"/>
                  </a:schemeClr>
                </a:solidFill>
                <a:latin typeface="Times New Roman" panose="02020603050405020304" pitchFamily="18" charset="0"/>
                <a:cs typeface="Times New Roman" panose="02020603050405020304" pitchFamily="18" charset="0"/>
              </a:rPr>
              <a:t> Needle Blight (DNB) </a:t>
            </a:r>
            <a:r>
              <a:rPr lang="en-US" sz="1600" dirty="0">
                <a:latin typeface="Times New Roman" panose="02020603050405020304" pitchFamily="18" charset="0"/>
                <a:cs typeface="Times New Roman" panose="02020603050405020304" pitchFamily="18" charset="0"/>
              </a:rPr>
              <a:t>and </a:t>
            </a:r>
            <a:r>
              <a:rPr lang="en-US" sz="1600" b="1" dirty="0">
                <a:solidFill>
                  <a:schemeClr val="bg2">
                    <a:lumMod val="50000"/>
                  </a:schemeClr>
                </a:solidFill>
                <a:latin typeface="Times New Roman" panose="02020603050405020304" pitchFamily="18" charset="0"/>
                <a:cs typeface="Times New Roman" panose="02020603050405020304" pitchFamily="18" charset="0"/>
              </a:rPr>
              <a:t>Pine Wilt Disease (PWD),</a:t>
            </a:r>
            <a:r>
              <a:rPr lang="en-US" sz="1600" dirty="0">
                <a:latin typeface="Times New Roman" panose="02020603050405020304" pitchFamily="18" charset="0"/>
                <a:cs typeface="Times New Roman" panose="02020603050405020304" pitchFamily="18" charset="0"/>
              </a:rPr>
              <a:t> but research on </a:t>
            </a:r>
            <a:r>
              <a:rPr lang="en-US" sz="1600" b="1" dirty="0">
                <a:solidFill>
                  <a:schemeClr val="accent1">
                    <a:lumMod val="50000"/>
                  </a:schemeClr>
                </a:solidFill>
                <a:latin typeface="Times New Roman" panose="02020603050405020304" pitchFamily="18" charset="0"/>
                <a:cs typeface="Times New Roman" panose="02020603050405020304" pitchFamily="18" charset="0"/>
              </a:rPr>
              <a:t>RS-based BSNB detection remains limited</a:t>
            </a:r>
            <a:r>
              <a:rPr lang="en-US" sz="1600" dirty="0">
                <a:latin typeface="Times New Roman" panose="02020603050405020304" pitchFamily="18" charset="0"/>
                <a:cs typeface="Times New Roman" panose="02020603050405020304" pitchFamily="18" charset="0"/>
              </a:rPr>
              <a:t>.</a:t>
            </a:r>
          </a:p>
          <a:p>
            <a:pPr marL="342900" indent="-342900" algn="just">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Bibliometric analysis helps assess the existing literature, identifying trends, methodological approaches, and gaps in BSNB monitoring. </a:t>
            </a:r>
            <a:r>
              <a:rPr lang="en-US" sz="1600" b="1" dirty="0">
                <a:solidFill>
                  <a:schemeClr val="bg2">
                    <a:lumMod val="50000"/>
                  </a:schemeClr>
                </a:solidFill>
                <a:latin typeface="Times New Roman" panose="02020603050405020304" pitchFamily="18" charset="0"/>
                <a:cs typeface="Times New Roman" panose="02020603050405020304" pitchFamily="18" charset="0"/>
              </a:rPr>
              <a:t>This study evaluates how RS has been utilized for BSNB detection and highlights areas for further investigation. </a:t>
            </a:r>
          </a:p>
        </p:txBody>
      </p:sp>
      <p:sp>
        <p:nvSpPr>
          <p:cNvPr id="6" name="TextBox 5">
            <a:extLst>
              <a:ext uri="{FF2B5EF4-FFF2-40B4-BE49-F238E27FC236}">
                <a16:creationId xmlns:a16="http://schemas.microsoft.com/office/drawing/2014/main" id="{A5216B27-AADD-41EC-7868-7E69D0D75B4F}"/>
              </a:ext>
            </a:extLst>
          </p:cNvPr>
          <p:cNvSpPr txBox="1"/>
          <p:nvPr/>
        </p:nvSpPr>
        <p:spPr>
          <a:xfrm>
            <a:off x="4067354" y="404811"/>
            <a:ext cx="3730924" cy="458074"/>
          </a:xfrm>
          <a:prstGeom prst="rect">
            <a:avLst/>
          </a:prstGeom>
          <a:noFill/>
        </p:spPr>
        <p:txBody>
          <a:bodyPr wrap="square">
            <a:spAutoFit/>
          </a:bodyPr>
          <a:lstStyle/>
          <a:p>
            <a:pPr algn="just">
              <a:lnSpc>
                <a:spcPct val="150000"/>
              </a:lnSpc>
              <a:buNone/>
            </a:pPr>
            <a:r>
              <a:rPr lang="en-US" sz="1800" b="1" i="1" dirty="0">
                <a:solidFill>
                  <a:schemeClr val="accent1">
                    <a:lumMod val="50000"/>
                  </a:schemeClr>
                </a:solidFill>
                <a:latin typeface="Times New Roman" panose="02020603050405020304" pitchFamily="18" charset="0"/>
                <a:cs typeface="Times New Roman" panose="02020603050405020304" pitchFamily="18" charset="0"/>
              </a:rPr>
              <a:t>What is Brown Spot Needle Blight?</a:t>
            </a:r>
          </a:p>
        </p:txBody>
      </p:sp>
    </p:spTree>
    <p:extLst>
      <p:ext uri="{BB962C8B-B14F-4D97-AF65-F5344CB8AC3E}">
        <p14:creationId xmlns:p14="http://schemas.microsoft.com/office/powerpoint/2010/main" val="695553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EA3E1-9A75-ADFC-5C43-2FB99B526040}"/>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8865FA22-63EA-B597-D4BE-5629366B1FCC}"/>
              </a:ext>
            </a:extLst>
          </p:cNvPr>
          <p:cNvSpPr txBox="1"/>
          <p:nvPr/>
        </p:nvSpPr>
        <p:spPr>
          <a:xfrm>
            <a:off x="508622" y="5464768"/>
            <a:ext cx="11174753" cy="613117"/>
          </a:xfrm>
          <a:prstGeom prst="rect">
            <a:avLst/>
          </a:prstGeom>
          <a:noFill/>
        </p:spPr>
        <p:txBody>
          <a:bodyPr wrap="square">
            <a:spAutoFit/>
          </a:bodyPr>
          <a:lstStyle/>
          <a:p>
            <a:pPr algn="ctr">
              <a:lnSpc>
                <a:spcPct val="150000"/>
              </a:lnSpc>
            </a:pPr>
            <a:r>
              <a:rPr lang="en-US" sz="1200" b="1" dirty="0">
                <a:latin typeface="Times New Roman" panose="02020603050405020304" pitchFamily="18" charset="0"/>
                <a:cs typeface="Times New Roman" panose="02020603050405020304" pitchFamily="18" charset="0"/>
              </a:rPr>
              <a:t>Figure 1. </a:t>
            </a:r>
            <a:r>
              <a:rPr lang="en-US" sz="1200" dirty="0">
                <a:latin typeface="Times New Roman" panose="02020603050405020304" pitchFamily="18" charset="0"/>
                <a:cs typeface="Times New Roman" panose="02020603050405020304" pitchFamily="18" charset="0"/>
              </a:rPr>
              <a:t>Symptoms of </a:t>
            </a:r>
            <a:r>
              <a:rPr lang="en-US" sz="1200" b="1" dirty="0">
                <a:latin typeface="Times New Roman" panose="02020603050405020304" pitchFamily="18" charset="0"/>
                <a:cs typeface="Times New Roman" panose="02020603050405020304" pitchFamily="18" charset="0"/>
              </a:rPr>
              <a:t>Brown Spot Needle Blight (</a:t>
            </a:r>
            <a:r>
              <a:rPr lang="en-US" sz="1200" b="1" i="1" dirty="0">
                <a:latin typeface="Times New Roman" panose="02020603050405020304" pitchFamily="18" charset="0"/>
                <a:cs typeface="Times New Roman" panose="02020603050405020304" pitchFamily="18" charset="0"/>
              </a:rPr>
              <a:t>Lecanosticta acicola</a:t>
            </a:r>
            <a:r>
              <a:rPr lang="en-US" sz="1200" b="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on loblolly pine (</a:t>
            </a:r>
            <a:r>
              <a:rPr lang="en-US" sz="1200" i="1" dirty="0">
                <a:latin typeface="Times New Roman" panose="02020603050405020304" pitchFamily="18" charset="0"/>
                <a:cs typeface="Times New Roman" panose="02020603050405020304" pitchFamily="18" charset="0"/>
              </a:rPr>
              <a:t>Pinus taeda</a:t>
            </a:r>
            <a:r>
              <a:rPr lang="en-US" sz="1200" dirty="0">
                <a:latin typeface="Times New Roman" panose="02020603050405020304" pitchFamily="18" charset="0"/>
                <a:cs typeface="Times New Roman" panose="02020603050405020304" pitchFamily="18" charset="0"/>
              </a:rPr>
              <a:t>). </a:t>
            </a:r>
            <a:r>
              <a:rPr lang="en-US" sz="1200" b="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(a) Close-up of infected needles showing chlorotic flecks, necrotic lesions, and browning.(b) Field observation of a symptomatic tree displaying needle discoloration, lesion formation, and defoliation.</a:t>
            </a:r>
          </a:p>
        </p:txBody>
      </p:sp>
      <p:pic>
        <p:nvPicPr>
          <p:cNvPr id="2" name="Picture 1">
            <a:extLst>
              <a:ext uri="{FF2B5EF4-FFF2-40B4-BE49-F238E27FC236}">
                <a16:creationId xmlns:a16="http://schemas.microsoft.com/office/drawing/2014/main" id="{A5DB7F48-7C1C-2F6E-F503-6D79D6367361}"/>
              </a:ext>
            </a:extLst>
          </p:cNvPr>
          <p:cNvPicPr>
            <a:picLocks noChangeAspect="1"/>
          </p:cNvPicPr>
          <p:nvPr/>
        </p:nvPicPr>
        <p:blipFill rotWithShape="1">
          <a:blip r:embed="rId2"/>
          <a:srcRect l="17050" r="17952"/>
          <a:stretch/>
        </p:blipFill>
        <p:spPr>
          <a:xfrm>
            <a:off x="11585713" y="0"/>
            <a:ext cx="606287" cy="524301"/>
          </a:xfrm>
          <a:prstGeom prst="rect">
            <a:avLst/>
          </a:prstGeom>
        </p:spPr>
      </p:pic>
      <p:sp>
        <p:nvSpPr>
          <p:cNvPr id="4" name="TextBox 3">
            <a:extLst>
              <a:ext uri="{FF2B5EF4-FFF2-40B4-BE49-F238E27FC236}">
                <a16:creationId xmlns:a16="http://schemas.microsoft.com/office/drawing/2014/main" id="{2CE6DFCD-0F87-FA41-8DFB-9AE414E55553}"/>
              </a:ext>
            </a:extLst>
          </p:cNvPr>
          <p:cNvSpPr txBox="1"/>
          <p:nvPr/>
        </p:nvSpPr>
        <p:spPr>
          <a:xfrm>
            <a:off x="4421372" y="76896"/>
            <a:ext cx="3349256" cy="461665"/>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BSNB Symptomology</a:t>
            </a:r>
          </a:p>
        </p:txBody>
      </p:sp>
      <p:sp>
        <p:nvSpPr>
          <p:cNvPr id="10" name="TextBox 9">
            <a:extLst>
              <a:ext uri="{FF2B5EF4-FFF2-40B4-BE49-F238E27FC236}">
                <a16:creationId xmlns:a16="http://schemas.microsoft.com/office/drawing/2014/main" id="{1A9F7D53-B914-D2CC-FAD2-71E5A3814D5F}"/>
              </a:ext>
            </a:extLst>
          </p:cNvPr>
          <p:cNvSpPr txBox="1"/>
          <p:nvPr/>
        </p:nvSpPr>
        <p:spPr>
          <a:xfrm>
            <a:off x="705205" y="1138841"/>
            <a:ext cx="10781588" cy="786754"/>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en-US" sz="1600" dirty="0">
                <a:latin typeface="Times New Roman" panose="02020603050405020304" pitchFamily="18" charset="0"/>
                <a:cs typeface="Times New Roman" panose="02020603050405020304" pitchFamily="18" charset="0"/>
              </a:rPr>
              <a:t>BSNB symptoms initially manifests as chlorotic flecks on needles, which later develop into resin-soaked necrotic lesions. As the infection advances, needles turn brown and are prematurely shed, leading to defoliation. </a:t>
            </a:r>
          </a:p>
        </p:txBody>
      </p:sp>
      <p:grpSp>
        <p:nvGrpSpPr>
          <p:cNvPr id="24" name="Group 23">
            <a:extLst>
              <a:ext uri="{FF2B5EF4-FFF2-40B4-BE49-F238E27FC236}">
                <a16:creationId xmlns:a16="http://schemas.microsoft.com/office/drawing/2014/main" id="{83BADE5E-42D3-0B25-C6A0-D2DF5EA9E8F7}"/>
              </a:ext>
            </a:extLst>
          </p:cNvPr>
          <p:cNvGrpSpPr/>
          <p:nvPr/>
        </p:nvGrpSpPr>
        <p:grpSpPr>
          <a:xfrm>
            <a:off x="2025206" y="2169415"/>
            <a:ext cx="7435177" cy="3006436"/>
            <a:chOff x="2025206" y="2672255"/>
            <a:chExt cx="7435177" cy="3006436"/>
          </a:xfrm>
        </p:grpSpPr>
        <p:grpSp>
          <p:nvGrpSpPr>
            <p:cNvPr id="14" name="Group 13">
              <a:extLst>
                <a:ext uri="{FF2B5EF4-FFF2-40B4-BE49-F238E27FC236}">
                  <a16:creationId xmlns:a16="http://schemas.microsoft.com/office/drawing/2014/main" id="{FBB0F7C0-F8C6-C45A-DCC2-71EBA963ACDB}"/>
                </a:ext>
              </a:extLst>
            </p:cNvPr>
            <p:cNvGrpSpPr/>
            <p:nvPr/>
          </p:nvGrpSpPr>
          <p:grpSpPr>
            <a:xfrm>
              <a:off x="4784686" y="2672255"/>
              <a:ext cx="4675697" cy="3006436"/>
              <a:chOff x="852617" y="761997"/>
              <a:chExt cx="9029343" cy="6096003"/>
            </a:xfrm>
          </p:grpSpPr>
          <p:pic>
            <p:nvPicPr>
              <p:cNvPr id="17" name="Picture 16">
                <a:extLst>
                  <a:ext uri="{FF2B5EF4-FFF2-40B4-BE49-F238E27FC236}">
                    <a16:creationId xmlns:a16="http://schemas.microsoft.com/office/drawing/2014/main" id="{24AE0ECF-3B55-3738-1CDE-2639B95A8C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242" b="14685"/>
              <a:stretch/>
            </p:blipFill>
            <p:spPr bwMode="auto">
              <a:xfrm rot="16200000">
                <a:off x="-201027" y="1815643"/>
                <a:ext cx="6096001" cy="39887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88B70C24-6275-FB60-8BBD-CF8933B89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313643" y="1289683"/>
                <a:ext cx="6096003" cy="504063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BB4CEAD2-5844-FCB4-BD15-7D89853F53C4}"/>
                  </a:ext>
                </a:extLst>
              </p:cNvPr>
              <p:cNvSpPr/>
              <p:nvPr/>
            </p:nvSpPr>
            <p:spPr>
              <a:xfrm>
                <a:off x="4407877" y="6482862"/>
                <a:ext cx="340262" cy="3048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a</a:t>
                </a:r>
              </a:p>
            </p:txBody>
          </p:sp>
          <p:sp>
            <p:nvSpPr>
              <p:cNvPr id="23" name="Oval 22">
                <a:extLst>
                  <a:ext uri="{FF2B5EF4-FFF2-40B4-BE49-F238E27FC236}">
                    <a16:creationId xmlns:a16="http://schemas.microsoft.com/office/drawing/2014/main" id="{6430B083-3A0D-6C48-3C77-C9B328741A1A}"/>
                  </a:ext>
                </a:extLst>
              </p:cNvPr>
              <p:cNvSpPr/>
              <p:nvPr/>
            </p:nvSpPr>
            <p:spPr>
              <a:xfrm>
                <a:off x="9460522" y="6482862"/>
                <a:ext cx="328247" cy="3048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00" b="1" dirty="0">
                    <a:solidFill>
                      <a:schemeClr val="tx1"/>
                    </a:solidFill>
                    <a:latin typeface="Times New Roman" panose="02020603050405020304" pitchFamily="18" charset="0"/>
                    <a:cs typeface="Times New Roman" panose="02020603050405020304" pitchFamily="18" charset="0"/>
                  </a:rPr>
                  <a:t>b</a:t>
                </a:r>
              </a:p>
            </p:txBody>
          </p:sp>
        </p:grpSp>
        <p:grpSp>
          <p:nvGrpSpPr>
            <p:cNvPr id="20" name="Group 19">
              <a:extLst>
                <a:ext uri="{FF2B5EF4-FFF2-40B4-BE49-F238E27FC236}">
                  <a16:creationId xmlns:a16="http://schemas.microsoft.com/office/drawing/2014/main" id="{5463A939-901D-93A7-84A9-7FB29EBC1470}"/>
                </a:ext>
              </a:extLst>
            </p:cNvPr>
            <p:cNvGrpSpPr/>
            <p:nvPr/>
          </p:nvGrpSpPr>
          <p:grpSpPr>
            <a:xfrm>
              <a:off x="2025206" y="3101634"/>
              <a:ext cx="3482742" cy="2311999"/>
              <a:chOff x="573064" y="2323467"/>
              <a:chExt cx="5365456" cy="3525234"/>
            </a:xfrm>
          </p:grpSpPr>
          <p:sp>
            <p:nvSpPr>
              <p:cNvPr id="6" name="TextBox 5">
                <a:extLst>
                  <a:ext uri="{FF2B5EF4-FFF2-40B4-BE49-F238E27FC236}">
                    <a16:creationId xmlns:a16="http://schemas.microsoft.com/office/drawing/2014/main" id="{84766F09-8904-E8D4-C280-32F522AC2798}"/>
                  </a:ext>
                </a:extLst>
              </p:cNvPr>
              <p:cNvSpPr txBox="1"/>
              <p:nvPr/>
            </p:nvSpPr>
            <p:spPr>
              <a:xfrm>
                <a:off x="573064" y="4581633"/>
                <a:ext cx="3418927" cy="1267068"/>
              </a:xfrm>
              <a:prstGeom prst="rect">
                <a:avLst/>
              </a:prstGeom>
              <a:noFill/>
            </p:spPr>
            <p:txBody>
              <a:bodyPr wrap="square">
                <a:spAutoFit/>
              </a:bodyPr>
              <a:lstStyle/>
              <a:p>
                <a:pPr algn="ctr"/>
                <a:r>
                  <a:rPr lang="en-US" sz="1200" dirty="0">
                    <a:latin typeface="Times New Roman" panose="02020603050405020304" pitchFamily="18" charset="0"/>
                    <a:cs typeface="Times New Roman" panose="02020603050405020304" pitchFamily="18" charset="0"/>
                  </a:rPr>
                  <a:t>Disease symptoms characterized by irregular, frequent brown spots and bands caused by BSNB.</a:t>
                </a:r>
              </a:p>
            </p:txBody>
          </p:sp>
          <p:grpSp>
            <p:nvGrpSpPr>
              <p:cNvPr id="19" name="Group 18">
                <a:extLst>
                  <a:ext uri="{FF2B5EF4-FFF2-40B4-BE49-F238E27FC236}">
                    <a16:creationId xmlns:a16="http://schemas.microsoft.com/office/drawing/2014/main" id="{7D00F504-77DD-F087-057C-B421535B8FE3}"/>
                  </a:ext>
                </a:extLst>
              </p:cNvPr>
              <p:cNvGrpSpPr/>
              <p:nvPr/>
            </p:nvGrpSpPr>
            <p:grpSpPr>
              <a:xfrm>
                <a:off x="1302764" y="2323467"/>
                <a:ext cx="4635756" cy="2258167"/>
                <a:chOff x="1302764" y="2323467"/>
                <a:chExt cx="4635756" cy="2258167"/>
              </a:xfrm>
            </p:grpSpPr>
            <p:pic>
              <p:nvPicPr>
                <p:cNvPr id="3" name="Picture 2">
                  <a:extLst>
                    <a:ext uri="{FF2B5EF4-FFF2-40B4-BE49-F238E27FC236}">
                      <a16:creationId xmlns:a16="http://schemas.microsoft.com/office/drawing/2014/main" id="{4A9E3075-4FC6-5A73-9148-A0C63C3B9757}"/>
                    </a:ext>
                  </a:extLst>
                </p:cNvPr>
                <p:cNvPicPr>
                  <a:picLocks noChangeAspect="1"/>
                </p:cNvPicPr>
                <p:nvPr/>
              </p:nvPicPr>
              <p:blipFill>
                <a:blip r:embed="rId5"/>
                <a:stretch>
                  <a:fillRect/>
                </a:stretch>
              </p:blipFill>
              <p:spPr>
                <a:xfrm>
                  <a:off x="1302764" y="2323467"/>
                  <a:ext cx="2132161" cy="2178304"/>
                </a:xfrm>
                <a:prstGeom prst="ellipse">
                  <a:avLst/>
                </a:prstGeom>
                <a:ln>
                  <a:solidFill>
                    <a:schemeClr val="tx1">
                      <a:lumMod val="95000"/>
                      <a:lumOff val="5000"/>
                    </a:schemeClr>
                  </a:solidFill>
                </a:ln>
              </p:spPr>
            </p:pic>
            <p:sp>
              <p:nvSpPr>
                <p:cNvPr id="7" name="Rectangle 6">
                  <a:extLst>
                    <a:ext uri="{FF2B5EF4-FFF2-40B4-BE49-F238E27FC236}">
                      <a16:creationId xmlns:a16="http://schemas.microsoft.com/office/drawing/2014/main" id="{8537BAB7-BDC2-C5A8-41AC-9C7204FFC7D3}"/>
                    </a:ext>
                  </a:extLst>
                </p:cNvPr>
                <p:cNvSpPr/>
                <p:nvPr/>
              </p:nvSpPr>
              <p:spPr>
                <a:xfrm>
                  <a:off x="5521960" y="4323080"/>
                  <a:ext cx="416560" cy="25855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cxnSp>
              <p:nvCxnSpPr>
                <p:cNvPr id="9" name="Straight Connector 8">
                  <a:extLst>
                    <a:ext uri="{FF2B5EF4-FFF2-40B4-BE49-F238E27FC236}">
                      <a16:creationId xmlns:a16="http://schemas.microsoft.com/office/drawing/2014/main" id="{638329EE-78A4-BA52-4441-F6F035042B6E}"/>
                    </a:ext>
                  </a:extLst>
                </p:cNvPr>
                <p:cNvCxnSpPr>
                  <a:cxnSpLocks/>
                </p:cNvCxnSpPr>
                <p:nvPr/>
              </p:nvCxnSpPr>
              <p:spPr>
                <a:xfrm flipH="1" flipV="1">
                  <a:off x="3005847" y="2537938"/>
                  <a:ext cx="2516113" cy="17559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5EE08B5-0985-3F63-7D1C-E6746D6D2A2E}"/>
                    </a:ext>
                  </a:extLst>
                </p:cNvPr>
                <p:cNvCxnSpPr>
                  <a:cxnSpLocks/>
                  <a:endCxn id="3" idx="4"/>
                </p:cNvCxnSpPr>
                <p:nvPr/>
              </p:nvCxnSpPr>
              <p:spPr>
                <a:xfrm flipH="1" flipV="1">
                  <a:off x="2368845" y="4501771"/>
                  <a:ext cx="3153115" cy="71099"/>
                </a:xfrm>
                <a:prstGeom prst="line">
                  <a:avLst/>
                </a:prstGeom>
              </p:spPr>
              <p:style>
                <a:lnRef idx="1">
                  <a:schemeClr val="accent1"/>
                </a:lnRef>
                <a:fillRef idx="0">
                  <a:schemeClr val="accent1"/>
                </a:fillRef>
                <a:effectRef idx="0">
                  <a:schemeClr val="accent1"/>
                </a:effectRef>
                <a:fontRef idx="minor">
                  <a:schemeClr val="tx1"/>
                </a:fontRef>
              </p:style>
            </p:cxnSp>
          </p:grpSp>
        </p:grpSp>
      </p:grpSp>
      <p:sp>
        <p:nvSpPr>
          <p:cNvPr id="21" name="TextBox 20">
            <a:extLst>
              <a:ext uri="{FF2B5EF4-FFF2-40B4-BE49-F238E27FC236}">
                <a16:creationId xmlns:a16="http://schemas.microsoft.com/office/drawing/2014/main" id="{61644E33-4EEB-F6FF-4844-3865BA79391D}"/>
              </a:ext>
            </a:extLst>
          </p:cNvPr>
          <p:cNvSpPr txBox="1"/>
          <p:nvPr/>
        </p:nvSpPr>
        <p:spPr>
          <a:xfrm>
            <a:off x="11863292" y="6452283"/>
            <a:ext cx="328708" cy="246221"/>
          </a:xfrm>
          <a:prstGeom prst="rect">
            <a:avLst/>
          </a:prstGeom>
          <a:noFill/>
        </p:spPr>
        <p:txBody>
          <a:bodyPr wrap="square">
            <a:spAutoFit/>
          </a:bodyPr>
          <a:lstStyle/>
          <a:p>
            <a:r>
              <a:rPr lang="en-US" sz="1000" dirty="0">
                <a:latin typeface="Times New Roman" panose="02020603050405020304" pitchFamily="18" charset="0"/>
                <a:cs typeface="Times New Roman" panose="02020603050405020304" pitchFamily="18" charset="0"/>
              </a:rPr>
              <a:t>3</a:t>
            </a:r>
            <a:endParaRPr lang="en-US" sz="1000" dirty="0"/>
          </a:p>
        </p:txBody>
      </p:sp>
      <p:grpSp>
        <p:nvGrpSpPr>
          <p:cNvPr id="5" name="Group 4">
            <a:extLst>
              <a:ext uri="{FF2B5EF4-FFF2-40B4-BE49-F238E27FC236}">
                <a16:creationId xmlns:a16="http://schemas.microsoft.com/office/drawing/2014/main" id="{336E33FF-E3DF-63B7-A161-A46001C3008F}"/>
              </a:ext>
            </a:extLst>
          </p:cNvPr>
          <p:cNvGrpSpPr/>
          <p:nvPr/>
        </p:nvGrpSpPr>
        <p:grpSpPr>
          <a:xfrm>
            <a:off x="0" y="6685554"/>
            <a:ext cx="12192000" cy="172446"/>
            <a:chOff x="0" y="6685554"/>
            <a:chExt cx="12192000" cy="172446"/>
          </a:xfrm>
        </p:grpSpPr>
        <p:sp>
          <p:nvSpPr>
            <p:cNvPr id="8" name="Rectangle 7">
              <a:extLst>
                <a:ext uri="{FF2B5EF4-FFF2-40B4-BE49-F238E27FC236}">
                  <a16:creationId xmlns:a16="http://schemas.microsoft.com/office/drawing/2014/main" id="{A22A7744-3871-AFCD-C728-4B4B441C5AB1}"/>
                </a:ext>
              </a:extLst>
            </p:cNvPr>
            <p:cNvSpPr/>
            <p:nvPr/>
          </p:nvSpPr>
          <p:spPr>
            <a:xfrm>
              <a:off x="0" y="6771777"/>
              <a:ext cx="12192000" cy="8622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152FEE6-653C-BEB1-7783-F7FE2F27A99A}"/>
                </a:ext>
              </a:extLst>
            </p:cNvPr>
            <p:cNvSpPr/>
            <p:nvPr/>
          </p:nvSpPr>
          <p:spPr>
            <a:xfrm>
              <a:off x="0" y="6685554"/>
              <a:ext cx="12192000" cy="86223"/>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4E38BAFC-BB69-BC5A-A798-C4B745FD649A}"/>
              </a:ext>
            </a:extLst>
          </p:cNvPr>
          <p:cNvSpPr txBox="1"/>
          <p:nvPr/>
        </p:nvSpPr>
        <p:spPr>
          <a:xfrm>
            <a:off x="5128605" y="494104"/>
            <a:ext cx="2100331" cy="458074"/>
          </a:xfrm>
          <a:prstGeom prst="rect">
            <a:avLst/>
          </a:prstGeom>
          <a:noFill/>
        </p:spPr>
        <p:txBody>
          <a:bodyPr wrap="square">
            <a:spAutoFit/>
          </a:bodyPr>
          <a:lstStyle/>
          <a:p>
            <a:pPr algn="just">
              <a:lnSpc>
                <a:spcPct val="150000"/>
              </a:lnSpc>
              <a:buNone/>
            </a:pPr>
            <a:r>
              <a:rPr lang="en-US" sz="1800" b="1" i="1" dirty="0">
                <a:solidFill>
                  <a:schemeClr val="accent1">
                    <a:lumMod val="50000"/>
                  </a:schemeClr>
                </a:solidFill>
                <a:latin typeface="Times New Roman" panose="02020603050405020304" pitchFamily="18" charset="0"/>
                <a:cs typeface="Times New Roman" panose="02020603050405020304" pitchFamily="18" charset="0"/>
              </a:rPr>
              <a:t>How does it look?</a:t>
            </a:r>
          </a:p>
        </p:txBody>
      </p:sp>
    </p:spTree>
    <p:extLst>
      <p:ext uri="{BB962C8B-B14F-4D97-AF65-F5344CB8AC3E}">
        <p14:creationId xmlns:p14="http://schemas.microsoft.com/office/powerpoint/2010/main" val="198251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BD23C-7E11-5844-7CE2-7B6D3059F49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C2784B6-5C69-CD13-2F48-7FEC62B97A97}"/>
              </a:ext>
            </a:extLst>
          </p:cNvPr>
          <p:cNvPicPr>
            <a:picLocks noChangeAspect="1"/>
          </p:cNvPicPr>
          <p:nvPr/>
        </p:nvPicPr>
        <p:blipFill rotWithShape="1">
          <a:blip r:embed="rId2"/>
          <a:srcRect l="17050" r="17952"/>
          <a:stretch/>
        </p:blipFill>
        <p:spPr>
          <a:xfrm>
            <a:off x="11585713" y="0"/>
            <a:ext cx="606287" cy="524301"/>
          </a:xfrm>
          <a:prstGeom prst="rect">
            <a:avLst/>
          </a:prstGeom>
        </p:spPr>
      </p:pic>
      <p:sp>
        <p:nvSpPr>
          <p:cNvPr id="3" name="TextBox 2">
            <a:extLst>
              <a:ext uri="{FF2B5EF4-FFF2-40B4-BE49-F238E27FC236}">
                <a16:creationId xmlns:a16="http://schemas.microsoft.com/office/drawing/2014/main" id="{F28D91CB-96DE-66AB-AB5D-4AA619AFC296}"/>
              </a:ext>
            </a:extLst>
          </p:cNvPr>
          <p:cNvSpPr txBox="1"/>
          <p:nvPr/>
        </p:nvSpPr>
        <p:spPr>
          <a:xfrm>
            <a:off x="4795587" y="27655"/>
            <a:ext cx="3349256"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Problem Statement</a:t>
            </a:r>
          </a:p>
        </p:txBody>
      </p:sp>
      <p:cxnSp>
        <p:nvCxnSpPr>
          <p:cNvPr id="57" name="Straight Connector 56">
            <a:extLst>
              <a:ext uri="{FF2B5EF4-FFF2-40B4-BE49-F238E27FC236}">
                <a16:creationId xmlns:a16="http://schemas.microsoft.com/office/drawing/2014/main" id="{A2450C9D-1885-6FA9-C7F2-D8FCD3E510A8}"/>
              </a:ext>
            </a:extLst>
          </p:cNvPr>
          <p:cNvCxnSpPr>
            <a:cxnSpLocks/>
            <a:stCxn id="47" idx="4"/>
          </p:cNvCxnSpPr>
          <p:nvPr/>
        </p:nvCxnSpPr>
        <p:spPr>
          <a:xfrm>
            <a:off x="6500022" y="2773590"/>
            <a:ext cx="1094807" cy="1648604"/>
          </a:xfrm>
          <a:prstGeom prst="line">
            <a:avLst/>
          </a:prstGeom>
          <a:ln w="9525" cap="flat" cmpd="sng" algn="ctr">
            <a:solidFill>
              <a:schemeClr val="accent1">
                <a:lumMod val="20000"/>
                <a:lumOff val="8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033" name="Group 1032">
            <a:extLst>
              <a:ext uri="{FF2B5EF4-FFF2-40B4-BE49-F238E27FC236}">
                <a16:creationId xmlns:a16="http://schemas.microsoft.com/office/drawing/2014/main" id="{A39A526C-014A-093A-0A05-A81134C0C577}"/>
              </a:ext>
            </a:extLst>
          </p:cNvPr>
          <p:cNvGrpSpPr/>
          <p:nvPr/>
        </p:nvGrpSpPr>
        <p:grpSpPr>
          <a:xfrm>
            <a:off x="431694" y="1502022"/>
            <a:ext cx="11007369" cy="4176466"/>
            <a:chOff x="0" y="1066797"/>
            <a:chExt cx="12102924" cy="4908507"/>
          </a:xfrm>
        </p:grpSpPr>
        <p:grpSp>
          <p:nvGrpSpPr>
            <p:cNvPr id="1027" name="Group 1026">
              <a:extLst>
                <a:ext uri="{FF2B5EF4-FFF2-40B4-BE49-F238E27FC236}">
                  <a16:creationId xmlns:a16="http://schemas.microsoft.com/office/drawing/2014/main" id="{3162CBDC-6583-D23D-5D63-F932A7B6C439}"/>
                </a:ext>
              </a:extLst>
            </p:cNvPr>
            <p:cNvGrpSpPr/>
            <p:nvPr/>
          </p:nvGrpSpPr>
          <p:grpSpPr>
            <a:xfrm>
              <a:off x="0" y="1066797"/>
              <a:ext cx="12102924" cy="4688830"/>
              <a:chOff x="0" y="949230"/>
              <a:chExt cx="12102924" cy="4688830"/>
            </a:xfrm>
          </p:grpSpPr>
          <p:grpSp>
            <p:nvGrpSpPr>
              <p:cNvPr id="16" name="Group 15">
                <a:extLst>
                  <a:ext uri="{FF2B5EF4-FFF2-40B4-BE49-F238E27FC236}">
                    <a16:creationId xmlns:a16="http://schemas.microsoft.com/office/drawing/2014/main" id="{75982AA7-B702-C21A-6A4B-0A4F35BF3E22}"/>
                  </a:ext>
                </a:extLst>
              </p:cNvPr>
              <p:cNvGrpSpPr/>
              <p:nvPr/>
            </p:nvGrpSpPr>
            <p:grpSpPr>
              <a:xfrm>
                <a:off x="156372" y="949230"/>
                <a:ext cx="11905764" cy="914400"/>
                <a:chOff x="156372" y="1731264"/>
                <a:chExt cx="11905764" cy="914400"/>
              </a:xfrm>
            </p:grpSpPr>
            <p:cxnSp>
              <p:nvCxnSpPr>
                <p:cNvPr id="15" name="Straight Arrow Connector 14">
                  <a:extLst>
                    <a:ext uri="{FF2B5EF4-FFF2-40B4-BE49-F238E27FC236}">
                      <a16:creationId xmlns:a16="http://schemas.microsoft.com/office/drawing/2014/main" id="{1F357CC9-B035-7DB4-53AB-6E1FBE078A40}"/>
                    </a:ext>
                  </a:extLst>
                </p:cNvPr>
                <p:cNvCxnSpPr>
                  <a:stCxn id="5" idx="3"/>
                  <a:endCxn id="13" idx="1"/>
                </p:cNvCxnSpPr>
                <p:nvPr/>
              </p:nvCxnSpPr>
              <p:spPr>
                <a:xfrm>
                  <a:off x="3100740" y="2188464"/>
                  <a:ext cx="6169428" cy="0"/>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0EE50282-9649-D736-13B4-1A1B3D0AD674}"/>
                    </a:ext>
                  </a:extLst>
                </p:cNvPr>
                <p:cNvSpPr/>
                <p:nvPr/>
              </p:nvSpPr>
              <p:spPr>
                <a:xfrm>
                  <a:off x="156372" y="1731264"/>
                  <a:ext cx="2944368" cy="914400"/>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latin typeface="Times New Roman" panose="02020603050405020304" pitchFamily="18" charset="0"/>
                      <a:cs typeface="Times New Roman" panose="02020603050405020304" pitchFamily="18" charset="0"/>
                    </a:rPr>
                    <a:t>Traditional Methods </a:t>
                  </a:r>
                </a:p>
                <a:p>
                  <a:pPr algn="just"/>
                  <a:r>
                    <a:rPr lang="en-US" sz="1600" dirty="0">
                      <a:latin typeface="Times New Roman" panose="02020603050405020304" pitchFamily="18" charset="0"/>
                      <a:cs typeface="Times New Roman" panose="02020603050405020304" pitchFamily="18" charset="0"/>
                    </a:rPr>
                    <a:t>(Ground-based assessments)</a:t>
                  </a:r>
                </a:p>
              </p:txBody>
            </p:sp>
            <p:sp>
              <p:nvSpPr>
                <p:cNvPr id="11" name="Rectangle: Rounded Corners 10">
                  <a:extLst>
                    <a:ext uri="{FF2B5EF4-FFF2-40B4-BE49-F238E27FC236}">
                      <a16:creationId xmlns:a16="http://schemas.microsoft.com/office/drawing/2014/main" id="{C2A43B31-B2F5-A38F-FC6A-8FD3D9D91C3E}"/>
                    </a:ext>
                  </a:extLst>
                </p:cNvPr>
                <p:cNvSpPr/>
                <p:nvPr/>
              </p:nvSpPr>
              <p:spPr>
                <a:xfrm>
                  <a:off x="3304032" y="1731264"/>
                  <a:ext cx="2791968" cy="914400"/>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latin typeface="Times New Roman" panose="02020603050405020304" pitchFamily="18" charset="0"/>
                      <a:cs typeface="Times New Roman" panose="02020603050405020304" pitchFamily="18" charset="0"/>
                    </a:rPr>
                    <a:t>Challenges</a:t>
                  </a:r>
                </a:p>
                <a:p>
                  <a:pPr algn="ctr"/>
                  <a:r>
                    <a:rPr lang="en-US" sz="1600" dirty="0">
                      <a:latin typeface="Times New Roman" panose="02020603050405020304" pitchFamily="18" charset="0"/>
                      <a:cs typeface="Times New Roman" panose="02020603050405020304" pitchFamily="18" charset="0"/>
                    </a:rPr>
                    <a:t>(Labor-intensive, time-consuming, small scale)</a:t>
                  </a:r>
                </a:p>
              </p:txBody>
            </p:sp>
            <p:sp>
              <p:nvSpPr>
                <p:cNvPr id="12" name="Rectangle: Rounded Corners 11">
                  <a:extLst>
                    <a:ext uri="{FF2B5EF4-FFF2-40B4-BE49-F238E27FC236}">
                      <a16:creationId xmlns:a16="http://schemas.microsoft.com/office/drawing/2014/main" id="{9464F56A-8304-2FE8-CFF3-5768B765A9EC}"/>
                    </a:ext>
                  </a:extLst>
                </p:cNvPr>
                <p:cNvSpPr/>
                <p:nvPr/>
              </p:nvSpPr>
              <p:spPr>
                <a:xfrm>
                  <a:off x="6274908" y="1731264"/>
                  <a:ext cx="2791968" cy="914400"/>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latin typeface="Times New Roman" panose="02020603050405020304" pitchFamily="18" charset="0"/>
                      <a:cs typeface="Times New Roman" panose="02020603050405020304" pitchFamily="18" charset="0"/>
                    </a:rPr>
                    <a:t>Remote Sensing</a:t>
                  </a:r>
                </a:p>
                <a:p>
                  <a:pPr algn="ctr"/>
                  <a:r>
                    <a:rPr lang="en-US" sz="1600" dirty="0">
                      <a:latin typeface="Times New Roman" panose="02020603050405020304" pitchFamily="18" charset="0"/>
                      <a:cs typeface="Times New Roman" panose="02020603050405020304" pitchFamily="18" charset="0"/>
                    </a:rPr>
                    <a:t>(Multi-source data)</a:t>
                  </a:r>
                </a:p>
              </p:txBody>
            </p:sp>
            <p:sp>
              <p:nvSpPr>
                <p:cNvPr id="13" name="Rectangle: Rounded Corners 12">
                  <a:extLst>
                    <a:ext uri="{FF2B5EF4-FFF2-40B4-BE49-F238E27FC236}">
                      <a16:creationId xmlns:a16="http://schemas.microsoft.com/office/drawing/2014/main" id="{15400B8E-4F5F-A5A1-5960-05D37B735B58}"/>
                    </a:ext>
                  </a:extLst>
                </p:cNvPr>
                <p:cNvSpPr/>
                <p:nvPr/>
              </p:nvSpPr>
              <p:spPr>
                <a:xfrm>
                  <a:off x="9270168" y="1731264"/>
                  <a:ext cx="2791968" cy="914400"/>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dirty="0">
                      <a:latin typeface="Times New Roman" panose="02020603050405020304" pitchFamily="18" charset="0"/>
                      <a:cs typeface="Times New Roman" panose="02020603050405020304" pitchFamily="18" charset="0"/>
                    </a:rPr>
                    <a:t>Goal </a:t>
                  </a:r>
                </a:p>
                <a:p>
                  <a:pPr algn="ctr"/>
                  <a:r>
                    <a:rPr lang="en-US" sz="1600" dirty="0">
                      <a:latin typeface="Times New Roman" panose="02020603050405020304" pitchFamily="18" charset="0"/>
                      <a:cs typeface="Times New Roman" panose="02020603050405020304" pitchFamily="18" charset="0"/>
                    </a:rPr>
                    <a:t>(Enhanced monitoring, early intervention)</a:t>
                  </a:r>
                </a:p>
              </p:txBody>
            </p:sp>
          </p:grpSp>
          <p:sp>
            <p:nvSpPr>
              <p:cNvPr id="19" name="TextBox 18">
                <a:extLst>
                  <a:ext uri="{FF2B5EF4-FFF2-40B4-BE49-F238E27FC236}">
                    <a16:creationId xmlns:a16="http://schemas.microsoft.com/office/drawing/2014/main" id="{9418A19A-8EA1-D703-F422-0843A39CE598}"/>
                  </a:ext>
                </a:extLst>
              </p:cNvPr>
              <p:cNvSpPr txBox="1"/>
              <p:nvPr/>
            </p:nvSpPr>
            <p:spPr>
              <a:xfrm>
                <a:off x="0" y="3243077"/>
                <a:ext cx="3513910" cy="968061"/>
              </a:xfrm>
              <a:prstGeom prst="rect">
                <a:avLst/>
              </a:prstGeom>
              <a:noFill/>
            </p:spPr>
            <p:txBody>
              <a:bodyPr wrap="square">
                <a:spAutoFit/>
              </a:bodyPr>
              <a:lstStyle/>
              <a:p>
                <a:pPr algn="just">
                  <a:lnSpc>
                    <a:spcPct val="150000"/>
                  </a:lnSpc>
                </a:pPr>
                <a:r>
                  <a:rPr lang="en-US" sz="1100" b="1" dirty="0">
                    <a:effectLst/>
                    <a:latin typeface="Times New Roman" panose="02020603050405020304" pitchFamily="18" charset="0"/>
                    <a:ea typeface="Aptos" panose="020B0004020202020204" pitchFamily="34" charset="0"/>
                    <a:cs typeface="Times New Roman" panose="02020603050405020304" pitchFamily="18" charset="0"/>
                  </a:rPr>
                  <a:t>          Crown-condition classification</a:t>
                </a:r>
                <a:endParaRPr lang="en-US" sz="1100" b="1" dirty="0">
                  <a:latin typeface="Times New Roman" panose="02020603050405020304" pitchFamily="18" charset="0"/>
                  <a:ea typeface="Aptos" panose="020B0004020202020204" pitchFamily="34" charset="0"/>
                  <a:cs typeface="Times New Roman" panose="02020603050405020304" pitchFamily="18" charset="0"/>
                </a:endParaRPr>
              </a:p>
              <a:p>
                <a:pPr algn="just">
                  <a:lnSpc>
                    <a:spcPct val="150000"/>
                  </a:lnSpc>
                </a:pPr>
                <a:r>
                  <a:rPr lang="en-US" sz="1100" b="1"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100" dirty="0">
                    <a:effectLst/>
                    <a:latin typeface="Times New Roman" panose="02020603050405020304" pitchFamily="18" charset="0"/>
                    <a:ea typeface="Aptos" panose="020B0004020202020204" pitchFamily="34" charset="0"/>
                    <a:cs typeface="Times New Roman" panose="02020603050405020304" pitchFamily="18" charset="0"/>
                  </a:rPr>
                  <a:t>(U.S. Forest Service, 1990)</a:t>
                </a:r>
              </a:p>
              <a:p>
                <a:pPr algn="just">
                  <a:lnSpc>
                    <a:spcPct val="150000"/>
                  </a:lnSpc>
                </a:pPr>
                <a:endParaRPr lang="en-US" sz="1100" dirty="0">
                  <a:latin typeface="Times New Roman" panose="02020603050405020304" pitchFamily="18" charset="0"/>
                  <a:cs typeface="Times New Roman" panose="02020603050405020304" pitchFamily="18" charset="0"/>
                </a:endParaRPr>
              </a:p>
            </p:txBody>
          </p:sp>
          <p:grpSp>
            <p:nvGrpSpPr>
              <p:cNvPr id="25" name="Group 24">
                <a:extLst>
                  <a:ext uri="{FF2B5EF4-FFF2-40B4-BE49-F238E27FC236}">
                    <a16:creationId xmlns:a16="http://schemas.microsoft.com/office/drawing/2014/main" id="{DDAA0288-77B3-0700-9C51-89A1334FE001}"/>
                  </a:ext>
                </a:extLst>
              </p:cNvPr>
              <p:cNvGrpSpPr/>
              <p:nvPr/>
            </p:nvGrpSpPr>
            <p:grpSpPr>
              <a:xfrm>
                <a:off x="731521" y="1913689"/>
                <a:ext cx="1541416" cy="1279329"/>
                <a:chOff x="524934" y="2777011"/>
                <a:chExt cx="4667695" cy="3352851"/>
              </a:xfrm>
            </p:grpSpPr>
            <p:grpSp>
              <p:nvGrpSpPr>
                <p:cNvPr id="23" name="Group 22">
                  <a:extLst>
                    <a:ext uri="{FF2B5EF4-FFF2-40B4-BE49-F238E27FC236}">
                      <a16:creationId xmlns:a16="http://schemas.microsoft.com/office/drawing/2014/main" id="{E2074B6C-A2E9-4F8B-4F2A-B72C3265A9AF}"/>
                    </a:ext>
                  </a:extLst>
                </p:cNvPr>
                <p:cNvGrpSpPr/>
                <p:nvPr/>
              </p:nvGrpSpPr>
              <p:grpSpPr>
                <a:xfrm>
                  <a:off x="524934" y="2777011"/>
                  <a:ext cx="4667695" cy="3352851"/>
                  <a:chOff x="524934" y="2777011"/>
                  <a:chExt cx="4667695" cy="3352851"/>
                </a:xfrm>
              </p:grpSpPr>
              <p:pic>
                <p:nvPicPr>
                  <p:cNvPr id="20" name="Picture 19">
                    <a:extLst>
                      <a:ext uri="{FF2B5EF4-FFF2-40B4-BE49-F238E27FC236}">
                        <a16:creationId xmlns:a16="http://schemas.microsoft.com/office/drawing/2014/main" id="{0CEB67ED-3176-38F3-3A5D-BDA2D30A66A0}"/>
                      </a:ext>
                    </a:extLst>
                  </p:cNvPr>
                  <p:cNvPicPr>
                    <a:picLocks noChangeAspect="1"/>
                  </p:cNvPicPr>
                  <p:nvPr/>
                </p:nvPicPr>
                <p:blipFill>
                  <a:blip r:embed="rId3"/>
                  <a:stretch>
                    <a:fillRect/>
                  </a:stretch>
                </p:blipFill>
                <p:spPr>
                  <a:xfrm>
                    <a:off x="524934" y="2777011"/>
                    <a:ext cx="4667695" cy="3352851"/>
                  </a:xfrm>
                  <a:prstGeom prst="rect">
                    <a:avLst/>
                  </a:prstGeom>
                </p:spPr>
              </p:pic>
              <p:sp>
                <p:nvSpPr>
                  <p:cNvPr id="22" name="Rectangle 21">
                    <a:extLst>
                      <a:ext uri="{FF2B5EF4-FFF2-40B4-BE49-F238E27FC236}">
                        <a16:creationId xmlns:a16="http://schemas.microsoft.com/office/drawing/2014/main" id="{4625D0F6-FFE7-73B9-DBE4-FD81DB72A20C}"/>
                      </a:ext>
                    </a:extLst>
                  </p:cNvPr>
                  <p:cNvSpPr/>
                  <p:nvPr/>
                </p:nvSpPr>
                <p:spPr>
                  <a:xfrm>
                    <a:off x="965200" y="2946400"/>
                    <a:ext cx="2260600" cy="338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latin typeface="Times New Roman" panose="02020603050405020304" pitchFamily="18" charset="0"/>
                      <a:cs typeface="Times New Roman" panose="02020603050405020304" pitchFamily="18" charset="0"/>
                    </a:endParaRPr>
                  </a:p>
                </p:txBody>
              </p:sp>
            </p:grpSp>
            <p:sp>
              <p:nvSpPr>
                <p:cNvPr id="24" name="Rectangle 23">
                  <a:extLst>
                    <a:ext uri="{FF2B5EF4-FFF2-40B4-BE49-F238E27FC236}">
                      <a16:creationId xmlns:a16="http://schemas.microsoft.com/office/drawing/2014/main" id="{C9C815DD-EBC3-4E1B-4C61-875468399CBB}"/>
                    </a:ext>
                  </a:extLst>
                </p:cNvPr>
                <p:cNvSpPr/>
                <p:nvPr/>
              </p:nvSpPr>
              <p:spPr>
                <a:xfrm>
                  <a:off x="3337900" y="4495801"/>
                  <a:ext cx="714682" cy="5239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latin typeface="Times New Roman" panose="02020603050405020304" pitchFamily="18" charset="0"/>
                    <a:cs typeface="Times New Roman" panose="02020603050405020304" pitchFamily="18" charset="0"/>
                  </a:endParaRPr>
                </a:p>
              </p:txBody>
            </p:sp>
          </p:grpSp>
          <p:pic>
            <p:nvPicPr>
              <p:cNvPr id="1028" name="Picture 4" descr="Loblolly Pine&quot; Images – Browse 375 Stock Photos, Vectors, and Video | Adobe  Stock">
                <a:extLst>
                  <a:ext uri="{FF2B5EF4-FFF2-40B4-BE49-F238E27FC236}">
                    <a16:creationId xmlns:a16="http://schemas.microsoft.com/office/drawing/2014/main" id="{2B297929-57DF-5DE8-2331-121BB8E3D1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9299" y="1930312"/>
                <a:ext cx="2116799" cy="141119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D30727C5-AA40-E672-7D03-920F7E7FB5DC}"/>
                  </a:ext>
                </a:extLst>
              </p:cNvPr>
              <p:cNvSpPr txBox="1"/>
              <p:nvPr/>
            </p:nvSpPr>
            <p:spPr>
              <a:xfrm>
                <a:off x="3304031" y="3285657"/>
                <a:ext cx="2791968" cy="506412"/>
              </a:xfrm>
              <a:prstGeom prst="rect">
                <a:avLst/>
              </a:prstGeom>
              <a:noFill/>
            </p:spPr>
            <p:txBody>
              <a:bodyPr wrap="square">
                <a:spAutoFit/>
              </a:bodyPr>
              <a:lstStyle/>
              <a:p>
                <a:pPr algn="ctr"/>
                <a:r>
                  <a:rPr lang="en-US" sz="1100" b="1" dirty="0">
                    <a:latin typeface="Times New Roman" panose="02020603050405020304" pitchFamily="18" charset="0"/>
                    <a:ea typeface="Calibri" panose="020F0502020204030204" pitchFamily="34" charset="0"/>
                    <a:cs typeface="Times New Roman" panose="02020603050405020304" pitchFamily="18" charset="0"/>
                  </a:rPr>
                  <a:t>N</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ot provide comprehensive coverage</a:t>
                </a:r>
              </a:p>
              <a:p>
                <a:pPr algn="ctr"/>
                <a:r>
                  <a:rPr lang="en-US" sz="1100" dirty="0">
                    <a:latin typeface="Times New Roman" panose="02020603050405020304" pitchFamily="18" charset="0"/>
                    <a:ea typeface="Calibri" panose="020F0502020204030204" pitchFamily="34" charset="0"/>
                    <a:cs typeface="Times New Roman" panose="02020603050405020304" pitchFamily="18" charset="0"/>
                  </a:rPr>
                  <a:t>(Schnebele et al. 2015)</a:t>
                </a:r>
                <a:endParaRPr lang="en-US" sz="1100" dirty="0">
                  <a:latin typeface="Times New Roman" panose="02020603050405020304" pitchFamily="18" charset="0"/>
                  <a:cs typeface="Times New Roman" panose="02020603050405020304" pitchFamily="18" charset="0"/>
                </a:endParaRPr>
              </a:p>
            </p:txBody>
          </p:sp>
          <p:grpSp>
            <p:nvGrpSpPr>
              <p:cNvPr id="56" name="Group 55">
                <a:extLst>
                  <a:ext uri="{FF2B5EF4-FFF2-40B4-BE49-F238E27FC236}">
                    <a16:creationId xmlns:a16="http://schemas.microsoft.com/office/drawing/2014/main" id="{E4DB16B4-8E01-918A-9979-B32AB77BE91C}"/>
                  </a:ext>
                </a:extLst>
              </p:cNvPr>
              <p:cNvGrpSpPr/>
              <p:nvPr/>
            </p:nvGrpSpPr>
            <p:grpSpPr>
              <a:xfrm>
                <a:off x="6264256" y="2204675"/>
                <a:ext cx="2802620" cy="3433385"/>
                <a:chOff x="6264256" y="2204675"/>
                <a:chExt cx="2802620" cy="3433385"/>
              </a:xfrm>
            </p:grpSpPr>
            <p:grpSp>
              <p:nvGrpSpPr>
                <p:cNvPr id="54" name="Group 53">
                  <a:extLst>
                    <a:ext uri="{FF2B5EF4-FFF2-40B4-BE49-F238E27FC236}">
                      <a16:creationId xmlns:a16="http://schemas.microsoft.com/office/drawing/2014/main" id="{3A218232-40AE-B290-C08B-0D8DAA837F2A}"/>
                    </a:ext>
                  </a:extLst>
                </p:cNvPr>
                <p:cNvGrpSpPr/>
                <p:nvPr/>
              </p:nvGrpSpPr>
              <p:grpSpPr>
                <a:xfrm>
                  <a:off x="6264256" y="2204675"/>
                  <a:ext cx="2802620" cy="3433385"/>
                  <a:chOff x="701256" y="2164144"/>
                  <a:chExt cx="3764543" cy="4357255"/>
                </a:xfrm>
              </p:grpSpPr>
              <p:pic>
                <p:nvPicPr>
                  <p:cNvPr id="42" name="Picture 2" descr="40+ Pine Tree Silhouette Backgrounds Bark Illustrations, Royalty-Free  Vector Graphics &amp; Clip Art - iStock">
                    <a:extLst>
                      <a:ext uri="{FF2B5EF4-FFF2-40B4-BE49-F238E27FC236}">
                        <a16:creationId xmlns:a16="http://schemas.microsoft.com/office/drawing/2014/main" id="{A0F29286-A343-7F72-72E7-FFB3947392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8117"/>
                  <a:stretch/>
                </p:blipFill>
                <p:spPr bwMode="auto">
                  <a:xfrm>
                    <a:off x="701256" y="4679419"/>
                    <a:ext cx="3511305" cy="1442263"/>
                  </a:xfrm>
                  <a:prstGeom prst="rect">
                    <a:avLst/>
                  </a:prstGeom>
                  <a:ln w="9525" cap="flat" cmpd="sng" algn="ctr">
                    <a:no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F99BBB51-3CE0-A640-BA97-FB36B627F005}"/>
                      </a:ext>
                    </a:extLst>
                  </p:cNvPr>
                  <p:cNvSpPr txBox="1"/>
                  <p:nvPr/>
                </p:nvSpPr>
                <p:spPr>
                  <a:xfrm>
                    <a:off x="1405142" y="4022389"/>
                    <a:ext cx="2482888" cy="550869"/>
                  </a:xfrm>
                  <a:prstGeom prst="rect">
                    <a:avLst/>
                  </a:prstGeom>
                  <a:noFill/>
                </p:spPr>
                <p:txBody>
                  <a:bodyPr wrap="square">
                    <a:spAutoFit/>
                  </a:bodyPr>
                  <a:lstStyle/>
                  <a:p>
                    <a:pPr algn="ctr"/>
                    <a:r>
                      <a:rPr lang="en-US" sz="900" b="1" i="0" dirty="0">
                        <a:solidFill>
                          <a:srgbClr val="202124"/>
                        </a:solidFill>
                        <a:effectLst/>
                        <a:latin typeface="Times New Roman" panose="02020603050405020304" pitchFamily="18" charset="0"/>
                        <a:cs typeface="Times New Roman" panose="02020603050405020304" pitchFamily="18" charset="0"/>
                      </a:rPr>
                      <a:t>Unmanned Aerial Vehicle (UAV) </a:t>
                    </a:r>
                    <a:endParaRPr lang="en-US" sz="900" b="1" dirty="0">
                      <a:latin typeface="Times New Roman" panose="02020603050405020304" pitchFamily="18" charset="0"/>
                      <a:cs typeface="Times New Roman" panose="02020603050405020304" pitchFamily="18" charset="0"/>
                    </a:endParaRPr>
                  </a:p>
                </p:txBody>
              </p:sp>
              <p:pic>
                <p:nvPicPr>
                  <p:cNvPr id="44" name="Picture 2" descr="DJI  Mavic 3M Multispectral Drone with RC Controller ">
                    <a:extLst>
                      <a:ext uri="{FF2B5EF4-FFF2-40B4-BE49-F238E27FC236}">
                        <a16:creationId xmlns:a16="http://schemas.microsoft.com/office/drawing/2014/main" id="{20CEE32D-681E-1CE4-6C40-8E19471361F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2493" b="31802"/>
                  <a:stretch/>
                </p:blipFill>
                <p:spPr bwMode="auto">
                  <a:xfrm>
                    <a:off x="2152984" y="3516903"/>
                    <a:ext cx="781880" cy="449489"/>
                  </a:xfrm>
                  <a:prstGeom prst="rect">
                    <a:avLst/>
                  </a:prstGeom>
                  <a:ln w="9525" cap="flat" cmpd="sng" algn="ctr">
                    <a:no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pic>
              <p:pic>
                <p:nvPicPr>
                  <p:cNvPr id="45" name="Picture 4" descr="Sentinel-1 - Wikipedia">
                    <a:extLst>
                      <a:ext uri="{FF2B5EF4-FFF2-40B4-BE49-F238E27FC236}">
                        <a16:creationId xmlns:a16="http://schemas.microsoft.com/office/drawing/2014/main" id="{0E0E1726-38BC-BCBD-19EF-440BC19EA5B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37" t="12254" r="-1337" b="12924"/>
                  <a:stretch/>
                </p:blipFill>
                <p:spPr bwMode="auto">
                  <a:xfrm>
                    <a:off x="1641265" y="2230314"/>
                    <a:ext cx="826256" cy="640852"/>
                  </a:xfrm>
                  <a:prstGeom prst="rect">
                    <a:avLst/>
                  </a:prstGeom>
                  <a:ln w="9525" cap="flat" cmpd="sng" algn="ctr">
                    <a:noFill/>
                    <a:prstDash val="dash"/>
                    <a:round/>
                    <a:headEnd type="none" w="med" len="med"/>
                    <a:tailEnd type="none" w="med" len="med"/>
                  </a:ln>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4D203836-5BB3-E921-148F-E80A50421FCD}"/>
                      </a:ext>
                    </a:extLst>
                  </p:cNvPr>
                  <p:cNvSpPr txBox="1"/>
                  <p:nvPr/>
                </p:nvSpPr>
                <p:spPr>
                  <a:xfrm>
                    <a:off x="1157881" y="6131201"/>
                    <a:ext cx="3307918" cy="390198"/>
                  </a:xfrm>
                  <a:prstGeom prst="rect">
                    <a:avLst/>
                  </a:prstGeom>
                  <a:noFill/>
                </p:spPr>
                <p:txBody>
                  <a:bodyPr wrap="square" rtlCol="0">
                    <a:spAutoFit/>
                  </a:bodyPr>
                  <a:lstStyle/>
                  <a:p>
                    <a:r>
                      <a:rPr lang="en-US" sz="1100" b="1" dirty="0">
                        <a:latin typeface="Times New Roman" panose="02020603050405020304" pitchFamily="18" charset="0"/>
                        <a:cs typeface="Times New Roman" panose="02020603050405020304" pitchFamily="18" charset="0"/>
                      </a:rPr>
                      <a:t>Multisource Remote Sensing</a:t>
                    </a:r>
                  </a:p>
                </p:txBody>
              </p:sp>
              <p:sp>
                <p:nvSpPr>
                  <p:cNvPr id="47" name="Oval 46">
                    <a:extLst>
                      <a:ext uri="{FF2B5EF4-FFF2-40B4-BE49-F238E27FC236}">
                        <a16:creationId xmlns:a16="http://schemas.microsoft.com/office/drawing/2014/main" id="{00910C1C-B0EC-C87E-E753-4AC742FC71F1}"/>
                      </a:ext>
                    </a:extLst>
                  </p:cNvPr>
                  <p:cNvSpPr/>
                  <p:nvPr/>
                </p:nvSpPr>
                <p:spPr>
                  <a:xfrm>
                    <a:off x="1066938" y="2164144"/>
                    <a:ext cx="364834" cy="303311"/>
                  </a:xfrm>
                  <a:prstGeom prst="ellipse">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Times New Roman" panose="02020603050405020304" pitchFamily="18" charset="0"/>
                      <a:cs typeface="Times New Roman" panose="02020603050405020304" pitchFamily="18" charset="0"/>
                    </a:endParaRPr>
                  </a:p>
                </p:txBody>
              </p:sp>
              <p:cxnSp>
                <p:nvCxnSpPr>
                  <p:cNvPr id="48" name="Straight Connector 47">
                    <a:extLst>
                      <a:ext uri="{FF2B5EF4-FFF2-40B4-BE49-F238E27FC236}">
                        <a16:creationId xmlns:a16="http://schemas.microsoft.com/office/drawing/2014/main" id="{6DCEB4B9-BA38-0CD6-1B0D-F17A0B52DEE9}"/>
                      </a:ext>
                    </a:extLst>
                  </p:cNvPr>
                  <p:cNvCxnSpPr>
                    <a:cxnSpLocks/>
                    <a:stCxn id="47" idx="4"/>
                  </p:cNvCxnSpPr>
                  <p:nvPr/>
                </p:nvCxnSpPr>
                <p:spPr>
                  <a:xfrm flipH="1">
                    <a:off x="1240281" y="2467455"/>
                    <a:ext cx="9075" cy="2522102"/>
                  </a:xfrm>
                  <a:prstGeom prst="line">
                    <a:avLst/>
                  </a:prstGeom>
                  <a:ln w="9525" cap="flat" cmpd="sng" algn="ctr">
                    <a:solidFill>
                      <a:schemeClr val="accent1">
                        <a:lumMod val="20000"/>
                        <a:lumOff val="8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9" name="TextBox 48">
                    <a:extLst>
                      <a:ext uri="{FF2B5EF4-FFF2-40B4-BE49-F238E27FC236}">
                        <a16:creationId xmlns:a16="http://schemas.microsoft.com/office/drawing/2014/main" id="{4892D21D-BE94-DAF3-BB68-1CB6A453375D}"/>
                      </a:ext>
                    </a:extLst>
                  </p:cNvPr>
                  <p:cNvSpPr txBox="1"/>
                  <p:nvPr/>
                </p:nvSpPr>
                <p:spPr>
                  <a:xfrm rot="16200000">
                    <a:off x="493570" y="4437966"/>
                    <a:ext cx="1069664" cy="454560"/>
                  </a:xfrm>
                  <a:prstGeom prst="rect">
                    <a:avLst/>
                  </a:prstGeom>
                  <a:noFill/>
                </p:spPr>
                <p:txBody>
                  <a:bodyPr wrap="square" rtlCol="0">
                    <a:spAutoFit/>
                  </a:bodyPr>
                  <a:lstStyle/>
                  <a:p>
                    <a:r>
                      <a:rPr lang="en-US" sz="700" b="1" dirty="0">
                        <a:solidFill>
                          <a:schemeClr val="accent1">
                            <a:lumMod val="75000"/>
                          </a:schemeClr>
                        </a:solidFill>
                        <a:latin typeface="Times New Roman" panose="02020603050405020304" pitchFamily="18" charset="0"/>
                        <a:cs typeface="Times New Roman" panose="02020603050405020304" pitchFamily="18" charset="0"/>
                      </a:rPr>
                      <a:t>Ambient Light</a:t>
                    </a:r>
                  </a:p>
                </p:txBody>
              </p:sp>
              <p:sp>
                <p:nvSpPr>
                  <p:cNvPr id="50" name="TextBox 49">
                    <a:extLst>
                      <a:ext uri="{FF2B5EF4-FFF2-40B4-BE49-F238E27FC236}">
                        <a16:creationId xmlns:a16="http://schemas.microsoft.com/office/drawing/2014/main" id="{98F43F2B-43CF-DC0E-6728-C366DBF7878F}"/>
                      </a:ext>
                    </a:extLst>
                  </p:cNvPr>
                  <p:cNvSpPr txBox="1"/>
                  <p:nvPr/>
                </p:nvSpPr>
                <p:spPr>
                  <a:xfrm>
                    <a:off x="1217837" y="3234497"/>
                    <a:ext cx="1870297" cy="298387"/>
                  </a:xfrm>
                  <a:prstGeom prst="rect">
                    <a:avLst/>
                  </a:prstGeom>
                  <a:noFill/>
                </p:spPr>
                <p:txBody>
                  <a:bodyPr wrap="square" rtlCol="0">
                    <a:spAutoFit/>
                  </a:bodyPr>
                  <a:lstStyle/>
                  <a:p>
                    <a:r>
                      <a:rPr lang="en-US" sz="700" b="1" dirty="0">
                        <a:solidFill>
                          <a:schemeClr val="accent1">
                            <a:lumMod val="60000"/>
                            <a:lumOff val="40000"/>
                          </a:schemeClr>
                        </a:solidFill>
                        <a:latin typeface="Times New Roman" panose="02020603050405020304" pitchFamily="18" charset="0"/>
                        <a:cs typeface="Times New Roman" panose="02020603050405020304" pitchFamily="18" charset="0"/>
                      </a:rPr>
                      <a:t>Incident light sensors</a:t>
                    </a:r>
                  </a:p>
                </p:txBody>
              </p:sp>
              <p:pic>
                <p:nvPicPr>
                  <p:cNvPr id="52" name="Picture 51">
                    <a:extLst>
                      <a:ext uri="{FF2B5EF4-FFF2-40B4-BE49-F238E27FC236}">
                        <a16:creationId xmlns:a16="http://schemas.microsoft.com/office/drawing/2014/main" id="{024A5E47-529A-8FFC-D317-3DE9D9C8957F}"/>
                      </a:ext>
                    </a:extLst>
                  </p:cNvPr>
                  <p:cNvPicPr>
                    <a:picLocks noChangeAspect="1"/>
                  </p:cNvPicPr>
                  <p:nvPr/>
                </p:nvPicPr>
                <p:blipFill>
                  <a:blip r:embed="rId8"/>
                  <a:stretch>
                    <a:fillRect/>
                  </a:stretch>
                </p:blipFill>
                <p:spPr>
                  <a:xfrm>
                    <a:off x="2718838" y="2872972"/>
                    <a:ext cx="808247" cy="392307"/>
                  </a:xfrm>
                  <a:prstGeom prst="rect">
                    <a:avLst/>
                  </a:prstGeom>
                </p:spPr>
              </p:pic>
              <p:sp>
                <p:nvSpPr>
                  <p:cNvPr id="53" name="TextBox 52">
                    <a:extLst>
                      <a:ext uri="{FF2B5EF4-FFF2-40B4-BE49-F238E27FC236}">
                        <a16:creationId xmlns:a16="http://schemas.microsoft.com/office/drawing/2014/main" id="{98847DA4-FD10-E671-F999-6A7388249EDD}"/>
                      </a:ext>
                    </a:extLst>
                  </p:cNvPr>
                  <p:cNvSpPr txBox="1"/>
                  <p:nvPr/>
                </p:nvSpPr>
                <p:spPr>
                  <a:xfrm>
                    <a:off x="2722967" y="3217164"/>
                    <a:ext cx="1008674" cy="344292"/>
                  </a:xfrm>
                  <a:prstGeom prst="rect">
                    <a:avLst/>
                  </a:prstGeom>
                  <a:noFill/>
                </p:spPr>
                <p:txBody>
                  <a:bodyPr wrap="square">
                    <a:spAutoFit/>
                  </a:bodyPr>
                  <a:lstStyle>
                    <a:defPPr>
                      <a:defRPr lang="en-US"/>
                    </a:defPPr>
                    <a:lvl1pPr>
                      <a:defRPr sz="1000" b="1" i="0">
                        <a:solidFill>
                          <a:srgbClr val="202124"/>
                        </a:solidFill>
                        <a:effectLst/>
                        <a:latin typeface="Times New Roman" panose="02020603050405020304" pitchFamily="18" charset="0"/>
                        <a:cs typeface="Times New Roman" panose="02020603050405020304" pitchFamily="18" charset="0"/>
                      </a:defRPr>
                    </a:lvl1pPr>
                  </a:lstStyle>
                  <a:p>
                    <a:r>
                      <a:rPr lang="en-US" sz="900" dirty="0"/>
                      <a:t>Airborne</a:t>
                    </a:r>
                  </a:p>
                </p:txBody>
              </p:sp>
            </p:grpSp>
            <p:sp>
              <p:nvSpPr>
                <p:cNvPr id="55" name="TextBox 54">
                  <a:extLst>
                    <a:ext uri="{FF2B5EF4-FFF2-40B4-BE49-F238E27FC236}">
                      <a16:creationId xmlns:a16="http://schemas.microsoft.com/office/drawing/2014/main" id="{FA0CE483-1A56-064E-FEBD-66877DAA63F1}"/>
                    </a:ext>
                  </a:extLst>
                </p:cNvPr>
                <p:cNvSpPr txBox="1"/>
                <p:nvPr/>
              </p:nvSpPr>
              <p:spPr>
                <a:xfrm>
                  <a:off x="7202413" y="2522061"/>
                  <a:ext cx="1008674" cy="271292"/>
                </a:xfrm>
                <a:prstGeom prst="rect">
                  <a:avLst/>
                </a:prstGeom>
                <a:noFill/>
              </p:spPr>
              <p:txBody>
                <a:bodyPr wrap="square">
                  <a:spAutoFit/>
                </a:bodyPr>
                <a:lstStyle>
                  <a:defPPr>
                    <a:defRPr lang="en-US"/>
                  </a:defPPr>
                  <a:lvl1pPr>
                    <a:defRPr sz="1000" b="1" i="0">
                      <a:solidFill>
                        <a:srgbClr val="202124"/>
                      </a:solidFill>
                      <a:effectLst/>
                      <a:latin typeface="Times New Roman" panose="02020603050405020304" pitchFamily="18" charset="0"/>
                      <a:cs typeface="Times New Roman" panose="02020603050405020304" pitchFamily="18" charset="0"/>
                    </a:defRPr>
                  </a:lvl1pPr>
                </a:lstStyle>
                <a:p>
                  <a:r>
                    <a:rPr lang="en-US" sz="900" dirty="0"/>
                    <a:t>Spaceborne</a:t>
                  </a:r>
                </a:p>
              </p:txBody>
            </p:sp>
          </p:grpSp>
          <p:grpSp>
            <p:nvGrpSpPr>
              <p:cNvPr id="1025" name="Group 1024">
                <a:extLst>
                  <a:ext uri="{FF2B5EF4-FFF2-40B4-BE49-F238E27FC236}">
                    <a16:creationId xmlns:a16="http://schemas.microsoft.com/office/drawing/2014/main" id="{35C2F6D4-28AF-80E5-3E80-6906E952EA04}"/>
                  </a:ext>
                </a:extLst>
              </p:cNvPr>
              <p:cNvGrpSpPr/>
              <p:nvPr/>
            </p:nvGrpSpPr>
            <p:grpSpPr>
              <a:xfrm>
                <a:off x="9391876" y="1978322"/>
                <a:ext cx="2711048" cy="1843221"/>
                <a:chOff x="9352687" y="1978322"/>
                <a:chExt cx="2711048" cy="1843221"/>
              </a:xfrm>
            </p:grpSpPr>
            <p:pic>
              <p:nvPicPr>
                <p:cNvPr id="61" name="Picture 60">
                  <a:extLst>
                    <a:ext uri="{FF2B5EF4-FFF2-40B4-BE49-F238E27FC236}">
                      <a16:creationId xmlns:a16="http://schemas.microsoft.com/office/drawing/2014/main" id="{45171908-F8EB-6CAE-C9C2-2C2599E45015}"/>
                    </a:ext>
                  </a:extLst>
                </p:cNvPr>
                <p:cNvPicPr>
                  <a:picLocks noChangeAspect="1"/>
                </p:cNvPicPr>
                <p:nvPr/>
              </p:nvPicPr>
              <p:blipFill>
                <a:blip r:embed="rId9"/>
                <a:stretch>
                  <a:fillRect/>
                </a:stretch>
              </p:blipFill>
              <p:spPr>
                <a:xfrm>
                  <a:off x="9352687" y="1978322"/>
                  <a:ext cx="2602559" cy="773456"/>
                </a:xfrm>
                <a:prstGeom prst="rect">
                  <a:avLst/>
                </a:prstGeom>
              </p:spPr>
            </p:pic>
            <p:grpSp>
              <p:nvGrpSpPr>
                <p:cNvPr id="1024" name="Group 1023">
                  <a:extLst>
                    <a:ext uri="{FF2B5EF4-FFF2-40B4-BE49-F238E27FC236}">
                      <a16:creationId xmlns:a16="http://schemas.microsoft.com/office/drawing/2014/main" id="{ECFCA367-EA6E-30F1-6035-3824DC74947F}"/>
                    </a:ext>
                  </a:extLst>
                </p:cNvPr>
                <p:cNvGrpSpPr/>
                <p:nvPr/>
              </p:nvGrpSpPr>
              <p:grpSpPr>
                <a:xfrm>
                  <a:off x="9352687" y="2863238"/>
                  <a:ext cx="2711048" cy="958305"/>
                  <a:chOff x="9352687" y="2863238"/>
                  <a:chExt cx="2711048" cy="958305"/>
                </a:xfrm>
              </p:grpSpPr>
              <p:pic>
                <p:nvPicPr>
                  <p:cNvPr id="62" name="Picture 61">
                    <a:extLst>
                      <a:ext uri="{FF2B5EF4-FFF2-40B4-BE49-F238E27FC236}">
                        <a16:creationId xmlns:a16="http://schemas.microsoft.com/office/drawing/2014/main" id="{9C5F85D6-0A63-A155-0DD1-AEADA37CCB35}"/>
                      </a:ext>
                    </a:extLst>
                  </p:cNvPr>
                  <p:cNvPicPr>
                    <a:picLocks noChangeAspect="1"/>
                  </p:cNvPicPr>
                  <p:nvPr/>
                </p:nvPicPr>
                <p:blipFill>
                  <a:blip r:embed="rId10"/>
                  <a:stretch>
                    <a:fillRect/>
                  </a:stretch>
                </p:blipFill>
                <p:spPr>
                  <a:xfrm>
                    <a:off x="9352687" y="2863238"/>
                    <a:ext cx="2602559" cy="956546"/>
                  </a:xfrm>
                  <a:prstGeom prst="rect">
                    <a:avLst/>
                  </a:prstGeom>
                  <a:ln w="9525" cap="flat" cmpd="sng" algn="ctr">
                    <a:noFill/>
                    <a:prstDash val="dash"/>
                    <a:round/>
                    <a:headEnd type="none" w="med" len="med"/>
                    <a:tailEnd type="none" w="med" len="med"/>
                  </a:ln>
                </p:spPr>
              </p:pic>
              <p:sp>
                <p:nvSpPr>
                  <p:cNvPr id="63" name="TextBox 58">
                    <a:extLst>
                      <a:ext uri="{FF2B5EF4-FFF2-40B4-BE49-F238E27FC236}">
                        <a16:creationId xmlns:a16="http://schemas.microsoft.com/office/drawing/2014/main" id="{7DFAAC85-64F5-05A8-4764-F31B63376A96}"/>
                      </a:ext>
                    </a:extLst>
                  </p:cNvPr>
                  <p:cNvSpPr txBox="1"/>
                  <p:nvPr/>
                </p:nvSpPr>
                <p:spPr>
                  <a:xfrm>
                    <a:off x="9784753" y="3514079"/>
                    <a:ext cx="2278982" cy="30746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b="1" dirty="0">
                        <a:solidFill>
                          <a:schemeClr val="bg1"/>
                        </a:solidFill>
                        <a:latin typeface="Times New Roman" panose="02020603050405020304" pitchFamily="18" charset="0"/>
                        <a:cs typeface="Times New Roman" panose="02020603050405020304" pitchFamily="18" charset="0"/>
                      </a:rPr>
                      <a:t>BSNB Distribution Map</a:t>
                    </a:r>
                  </a:p>
                </p:txBody>
              </p:sp>
            </p:grpSp>
          </p:grpSp>
        </p:grpSp>
        <p:sp>
          <p:nvSpPr>
            <p:cNvPr id="1032" name="TextBox 1031">
              <a:extLst>
                <a:ext uri="{FF2B5EF4-FFF2-40B4-BE49-F238E27FC236}">
                  <a16:creationId xmlns:a16="http://schemas.microsoft.com/office/drawing/2014/main" id="{5A984F5A-B511-2294-283E-29554C534BA4}"/>
                </a:ext>
              </a:extLst>
            </p:cNvPr>
            <p:cNvSpPr txBox="1"/>
            <p:nvPr/>
          </p:nvSpPr>
          <p:spPr>
            <a:xfrm>
              <a:off x="5767003" y="5667840"/>
              <a:ext cx="3789589" cy="307464"/>
            </a:xfrm>
            <a:prstGeom prst="rect">
              <a:avLst/>
            </a:prstGeom>
            <a:noFill/>
          </p:spPr>
          <p:txBody>
            <a:bodyPr wrap="square">
              <a:spAutoFit/>
            </a:bodyPr>
            <a:lstStyle/>
            <a:p>
              <a:r>
                <a:rPr lang="en-US" sz="1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100" dirty="0" err="1">
                  <a:effectLst/>
                  <a:latin typeface="Times New Roman" panose="02020603050405020304" pitchFamily="18" charset="0"/>
                  <a:ea typeface="Calibri" panose="020F0502020204030204" pitchFamily="34" charset="0"/>
                  <a:cs typeface="Times New Roman" panose="02020603050405020304" pitchFamily="18" charset="0"/>
                </a:rPr>
                <a:t>Lausch</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et al. 2018; Zhang et al. 2019; Han et al. 2022) </a:t>
              </a:r>
              <a:endParaRPr lang="en-US" sz="1100" dirty="0">
                <a:latin typeface="Times New Roman" panose="02020603050405020304" pitchFamily="18" charset="0"/>
                <a:cs typeface="Times New Roman" panose="02020603050405020304" pitchFamily="18" charset="0"/>
              </a:endParaRPr>
            </a:p>
          </p:txBody>
        </p:sp>
      </p:grpSp>
      <p:sp>
        <p:nvSpPr>
          <p:cNvPr id="1034" name="TextBox 1033">
            <a:extLst>
              <a:ext uri="{FF2B5EF4-FFF2-40B4-BE49-F238E27FC236}">
                <a16:creationId xmlns:a16="http://schemas.microsoft.com/office/drawing/2014/main" id="{2CFB10D9-0881-FA3F-25D9-CC756B8E5DF4}"/>
              </a:ext>
            </a:extLst>
          </p:cNvPr>
          <p:cNvSpPr txBox="1"/>
          <p:nvPr/>
        </p:nvSpPr>
        <p:spPr>
          <a:xfrm>
            <a:off x="11863292" y="6452283"/>
            <a:ext cx="328708" cy="246221"/>
          </a:xfrm>
          <a:prstGeom prst="rect">
            <a:avLst/>
          </a:prstGeom>
          <a:noFill/>
        </p:spPr>
        <p:txBody>
          <a:bodyPr wrap="square">
            <a:spAutoFit/>
          </a:bodyPr>
          <a:lstStyle/>
          <a:p>
            <a:r>
              <a:rPr lang="en-US" sz="1000" dirty="0">
                <a:latin typeface="Times New Roman" panose="02020603050405020304" pitchFamily="18" charset="0"/>
                <a:cs typeface="Times New Roman" panose="02020603050405020304" pitchFamily="18" charset="0"/>
              </a:rPr>
              <a:t>4</a:t>
            </a:r>
            <a:endParaRPr lang="en-US" sz="1000" dirty="0"/>
          </a:p>
        </p:txBody>
      </p:sp>
      <p:grpSp>
        <p:nvGrpSpPr>
          <p:cNvPr id="4" name="Group 3">
            <a:extLst>
              <a:ext uri="{FF2B5EF4-FFF2-40B4-BE49-F238E27FC236}">
                <a16:creationId xmlns:a16="http://schemas.microsoft.com/office/drawing/2014/main" id="{CE53A143-E750-43A5-5280-AD1F3E96399E}"/>
              </a:ext>
            </a:extLst>
          </p:cNvPr>
          <p:cNvGrpSpPr/>
          <p:nvPr/>
        </p:nvGrpSpPr>
        <p:grpSpPr>
          <a:xfrm>
            <a:off x="0" y="6685554"/>
            <a:ext cx="12192000" cy="172446"/>
            <a:chOff x="0" y="6685554"/>
            <a:chExt cx="12192000" cy="172446"/>
          </a:xfrm>
        </p:grpSpPr>
        <p:sp>
          <p:nvSpPr>
            <p:cNvPr id="6" name="Rectangle 5">
              <a:extLst>
                <a:ext uri="{FF2B5EF4-FFF2-40B4-BE49-F238E27FC236}">
                  <a16:creationId xmlns:a16="http://schemas.microsoft.com/office/drawing/2014/main" id="{F3721222-F643-1EC3-C86E-E591AC5B95B1}"/>
                </a:ext>
              </a:extLst>
            </p:cNvPr>
            <p:cNvSpPr/>
            <p:nvPr/>
          </p:nvSpPr>
          <p:spPr>
            <a:xfrm>
              <a:off x="0" y="6771777"/>
              <a:ext cx="12192000" cy="8622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90324A-EE1E-6300-DE60-CEC97F9F863E}"/>
                </a:ext>
              </a:extLst>
            </p:cNvPr>
            <p:cNvSpPr/>
            <p:nvPr/>
          </p:nvSpPr>
          <p:spPr>
            <a:xfrm>
              <a:off x="0" y="6685554"/>
              <a:ext cx="12192000" cy="86223"/>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624779BF-916F-653D-2935-3B26A61B3871}"/>
              </a:ext>
            </a:extLst>
          </p:cNvPr>
          <p:cNvSpPr txBox="1"/>
          <p:nvPr/>
        </p:nvSpPr>
        <p:spPr>
          <a:xfrm>
            <a:off x="4970878" y="450757"/>
            <a:ext cx="2539239" cy="458074"/>
          </a:xfrm>
          <a:prstGeom prst="rect">
            <a:avLst/>
          </a:prstGeom>
          <a:noFill/>
        </p:spPr>
        <p:txBody>
          <a:bodyPr wrap="square">
            <a:spAutoFit/>
          </a:bodyPr>
          <a:lstStyle/>
          <a:p>
            <a:pPr algn="just">
              <a:lnSpc>
                <a:spcPct val="150000"/>
              </a:lnSpc>
              <a:buNone/>
            </a:pPr>
            <a:r>
              <a:rPr lang="en-US" sz="1800" b="1" i="1" dirty="0">
                <a:solidFill>
                  <a:schemeClr val="accent1">
                    <a:lumMod val="50000"/>
                  </a:schemeClr>
                </a:solidFill>
                <a:latin typeface="Times New Roman" panose="02020603050405020304" pitchFamily="18" charset="0"/>
                <a:cs typeface="Times New Roman" panose="02020603050405020304" pitchFamily="18" charset="0"/>
              </a:rPr>
              <a:t>Why Remote Sensing?</a:t>
            </a:r>
          </a:p>
        </p:txBody>
      </p:sp>
    </p:spTree>
    <p:extLst>
      <p:ext uri="{BB962C8B-B14F-4D97-AF65-F5344CB8AC3E}">
        <p14:creationId xmlns:p14="http://schemas.microsoft.com/office/powerpoint/2010/main" val="3903591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7FD70-1CA4-82B4-C793-645ACAE52CF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E79C884-0C6E-6905-5DAE-604C27013163}"/>
              </a:ext>
            </a:extLst>
          </p:cNvPr>
          <p:cNvPicPr>
            <a:picLocks noChangeAspect="1"/>
          </p:cNvPicPr>
          <p:nvPr/>
        </p:nvPicPr>
        <p:blipFill rotWithShape="1">
          <a:blip r:embed="rId2"/>
          <a:srcRect l="17050" r="17952"/>
          <a:stretch/>
        </p:blipFill>
        <p:spPr>
          <a:xfrm>
            <a:off x="11585713" y="0"/>
            <a:ext cx="606287" cy="524301"/>
          </a:xfrm>
          <a:prstGeom prst="rect">
            <a:avLst/>
          </a:prstGeom>
        </p:spPr>
      </p:pic>
      <p:sp>
        <p:nvSpPr>
          <p:cNvPr id="4" name="TextBox 3">
            <a:extLst>
              <a:ext uri="{FF2B5EF4-FFF2-40B4-BE49-F238E27FC236}">
                <a16:creationId xmlns:a16="http://schemas.microsoft.com/office/drawing/2014/main" id="{4535E01B-C8DA-2701-EBF8-87F3CA67B3AF}"/>
              </a:ext>
            </a:extLst>
          </p:cNvPr>
          <p:cNvSpPr txBox="1"/>
          <p:nvPr/>
        </p:nvSpPr>
        <p:spPr>
          <a:xfrm>
            <a:off x="1846052" y="38155"/>
            <a:ext cx="8264105" cy="461665"/>
          </a:xfrm>
          <a:prstGeom prst="rect">
            <a:avLst/>
          </a:prstGeom>
          <a:noFill/>
        </p:spPr>
        <p:txBody>
          <a:bodyPr wrap="square">
            <a:spAutoFit/>
          </a:bodyPr>
          <a:lstStyle/>
          <a:p>
            <a:pPr algn="ctr"/>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Study Objective and Research Questions </a:t>
            </a:r>
          </a:p>
        </p:txBody>
      </p:sp>
      <p:sp>
        <p:nvSpPr>
          <p:cNvPr id="21" name="TextBox 20">
            <a:extLst>
              <a:ext uri="{FF2B5EF4-FFF2-40B4-BE49-F238E27FC236}">
                <a16:creationId xmlns:a16="http://schemas.microsoft.com/office/drawing/2014/main" id="{43067D98-17B3-8B5A-3ADF-515CF20BDE6B}"/>
              </a:ext>
            </a:extLst>
          </p:cNvPr>
          <p:cNvSpPr txBox="1"/>
          <p:nvPr/>
        </p:nvSpPr>
        <p:spPr>
          <a:xfrm>
            <a:off x="11863292" y="6452283"/>
            <a:ext cx="328708" cy="246221"/>
          </a:xfrm>
          <a:prstGeom prst="rect">
            <a:avLst/>
          </a:prstGeom>
          <a:noFill/>
        </p:spPr>
        <p:txBody>
          <a:bodyPr wrap="square">
            <a:spAutoFit/>
          </a:bodyPr>
          <a:lstStyle/>
          <a:p>
            <a:r>
              <a:rPr lang="en-US" sz="1000" dirty="0">
                <a:latin typeface="Times New Roman" panose="02020603050405020304" pitchFamily="18" charset="0"/>
                <a:cs typeface="Times New Roman" panose="02020603050405020304" pitchFamily="18" charset="0"/>
              </a:rPr>
              <a:t>5</a:t>
            </a:r>
            <a:endParaRPr lang="en-US" sz="1000" dirty="0"/>
          </a:p>
        </p:txBody>
      </p:sp>
      <p:grpSp>
        <p:nvGrpSpPr>
          <p:cNvPr id="3" name="Group 2">
            <a:extLst>
              <a:ext uri="{FF2B5EF4-FFF2-40B4-BE49-F238E27FC236}">
                <a16:creationId xmlns:a16="http://schemas.microsoft.com/office/drawing/2014/main" id="{E8089455-F37E-C496-06C6-B3754F3FA558}"/>
              </a:ext>
            </a:extLst>
          </p:cNvPr>
          <p:cNvGrpSpPr/>
          <p:nvPr/>
        </p:nvGrpSpPr>
        <p:grpSpPr>
          <a:xfrm>
            <a:off x="0" y="6685554"/>
            <a:ext cx="12192000" cy="172446"/>
            <a:chOff x="0" y="6685554"/>
            <a:chExt cx="12192000" cy="172446"/>
          </a:xfrm>
        </p:grpSpPr>
        <p:sp>
          <p:nvSpPr>
            <p:cNvPr id="5" name="Rectangle 4">
              <a:extLst>
                <a:ext uri="{FF2B5EF4-FFF2-40B4-BE49-F238E27FC236}">
                  <a16:creationId xmlns:a16="http://schemas.microsoft.com/office/drawing/2014/main" id="{68C155E1-FC85-63E3-B86D-DAAAA01A377E}"/>
                </a:ext>
              </a:extLst>
            </p:cNvPr>
            <p:cNvSpPr/>
            <p:nvPr/>
          </p:nvSpPr>
          <p:spPr>
            <a:xfrm>
              <a:off x="0" y="6771777"/>
              <a:ext cx="12192000" cy="8622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3E6D72B-CEBF-AC1F-77EC-CC0AADD8EAB0}"/>
                </a:ext>
              </a:extLst>
            </p:cNvPr>
            <p:cNvSpPr/>
            <p:nvPr/>
          </p:nvSpPr>
          <p:spPr>
            <a:xfrm>
              <a:off x="0" y="6685554"/>
              <a:ext cx="12192000" cy="86223"/>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EB5B318E-92C7-CF7F-165F-0C26AEE276DB}"/>
              </a:ext>
            </a:extLst>
          </p:cNvPr>
          <p:cNvSpPr txBox="1"/>
          <p:nvPr/>
        </p:nvSpPr>
        <p:spPr>
          <a:xfrm>
            <a:off x="511228" y="1164919"/>
            <a:ext cx="11169543" cy="2264081"/>
          </a:xfrm>
          <a:prstGeom prst="rect">
            <a:avLst/>
          </a:prstGeom>
          <a:noFill/>
        </p:spPr>
        <p:txBody>
          <a:bodyPr wrap="square">
            <a:spAutoFit/>
          </a:bodyPr>
          <a:lstStyle/>
          <a:p>
            <a:pPr algn="just">
              <a:lnSpc>
                <a:spcPct val="150000"/>
              </a:lnSpc>
            </a:pPr>
            <a:r>
              <a:rPr lang="en-US" sz="1600" i="1" dirty="0">
                <a:latin typeface="Times New Roman" panose="02020603050405020304" pitchFamily="18" charset="0"/>
                <a:cs typeface="Times New Roman" panose="02020603050405020304" pitchFamily="18" charset="0"/>
              </a:rPr>
              <a:t>Lecanosticta acicola </a:t>
            </a:r>
            <a:r>
              <a:rPr lang="en-US" sz="1600" dirty="0">
                <a:latin typeface="Times New Roman" panose="02020603050405020304" pitchFamily="18" charset="0"/>
                <a:cs typeface="Times New Roman" panose="02020603050405020304" pitchFamily="18" charset="0"/>
              </a:rPr>
              <a:t>presents economic and ecological challenges, highlighting the need for early detection and monitoring strategies. This study examines the potential of remote sensing for identifying and tracking BSNB symptoms.</a:t>
            </a:r>
          </a:p>
          <a:p>
            <a:pPr algn="just">
              <a:lnSpc>
                <a:spcPct val="150000"/>
              </a:lnSpc>
            </a:pPr>
            <a:endParaRPr lang="en-US" sz="1600" dirty="0">
              <a:latin typeface="Times New Roman" panose="02020603050405020304" pitchFamily="18" charset="0"/>
              <a:cs typeface="Times New Roman" panose="02020603050405020304" pitchFamily="18" charset="0"/>
            </a:endParaRPr>
          </a:p>
          <a:p>
            <a:pPr marL="342900" indent="-342900" algn="just">
              <a:lnSpc>
                <a:spcPct val="150000"/>
              </a:lnSpc>
              <a:buFont typeface="Wingdings" panose="05000000000000000000" pitchFamily="2" charset="2"/>
              <a:buChar char="Ø"/>
            </a:pPr>
            <a:r>
              <a:rPr lang="en-US" sz="1600" b="1" dirty="0">
                <a:latin typeface="Times New Roman" panose="02020603050405020304" pitchFamily="18" charset="0"/>
                <a:cs typeface="Times New Roman" panose="02020603050405020304" pitchFamily="18" charset="0"/>
              </a:rPr>
              <a:t>Key research questions:</a:t>
            </a:r>
          </a:p>
          <a:p>
            <a:pPr algn="just">
              <a:lnSpc>
                <a:spcPct val="150000"/>
              </a:lnSpc>
            </a:pP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i</a:t>
            </a:r>
            <a:r>
              <a:rPr lang="en-US" sz="1600" dirty="0">
                <a:latin typeface="Times New Roman" panose="02020603050405020304" pitchFamily="18" charset="0"/>
                <a:cs typeface="Times New Roman" panose="02020603050405020304" pitchFamily="18" charset="0"/>
              </a:rPr>
              <a:t>) To what extent can remote sensing be applied for BSNB detection and monitoring?</a:t>
            </a:r>
          </a:p>
          <a:p>
            <a:pPr algn="just">
              <a:lnSpc>
                <a:spcPct val="150000"/>
              </a:lnSpc>
            </a:pPr>
            <a:r>
              <a:rPr lang="en-US" sz="1600" dirty="0">
                <a:latin typeface="Times New Roman" panose="02020603050405020304" pitchFamily="18" charset="0"/>
                <a:cs typeface="Times New Roman" panose="02020603050405020304" pitchFamily="18" charset="0"/>
              </a:rPr>
              <a:t>    (ii) What are the advantages and limitations of RS in other pine needle disease studies, and how can these inform BSNB research? </a:t>
            </a:r>
          </a:p>
        </p:txBody>
      </p:sp>
    </p:spTree>
    <p:extLst>
      <p:ext uri="{BB962C8B-B14F-4D97-AF65-F5344CB8AC3E}">
        <p14:creationId xmlns:p14="http://schemas.microsoft.com/office/powerpoint/2010/main" val="1427378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49CF9-9D54-7DCD-94A3-A4DDB284259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ACCCB41-CDAE-13E6-6156-EC98B864EE21}"/>
              </a:ext>
            </a:extLst>
          </p:cNvPr>
          <p:cNvPicPr>
            <a:picLocks noChangeAspect="1"/>
          </p:cNvPicPr>
          <p:nvPr/>
        </p:nvPicPr>
        <p:blipFill rotWithShape="1">
          <a:blip r:embed="rId2"/>
          <a:srcRect l="17050" r="17952"/>
          <a:stretch/>
        </p:blipFill>
        <p:spPr>
          <a:xfrm>
            <a:off x="11585713" y="0"/>
            <a:ext cx="606287" cy="524301"/>
          </a:xfrm>
          <a:prstGeom prst="rect">
            <a:avLst/>
          </a:prstGeom>
        </p:spPr>
      </p:pic>
      <p:sp>
        <p:nvSpPr>
          <p:cNvPr id="4" name="TextBox 3">
            <a:extLst>
              <a:ext uri="{FF2B5EF4-FFF2-40B4-BE49-F238E27FC236}">
                <a16:creationId xmlns:a16="http://schemas.microsoft.com/office/drawing/2014/main" id="{6BC40691-0A44-8374-E8F4-251CBC843FBF}"/>
              </a:ext>
            </a:extLst>
          </p:cNvPr>
          <p:cNvSpPr txBox="1"/>
          <p:nvPr/>
        </p:nvSpPr>
        <p:spPr>
          <a:xfrm>
            <a:off x="4421371" y="0"/>
            <a:ext cx="3349256" cy="461665"/>
          </a:xfrm>
          <a:prstGeom prst="rect">
            <a:avLst/>
          </a:prstGeom>
          <a:noFill/>
        </p:spPr>
        <p:txBody>
          <a:bodyPr wrap="square">
            <a:spAutoFit/>
          </a:bodyPr>
          <a:lstStyle/>
          <a:p>
            <a:pPr algn="ctr"/>
            <a:r>
              <a:rPr lang="en-US" sz="2400" b="1" dirty="0">
                <a:solidFill>
                  <a:schemeClr val="tx1"/>
                </a:solidFill>
                <a:latin typeface="Times New Roman" panose="02020603050405020304" pitchFamily="18" charset="0"/>
                <a:cs typeface="Times New Roman" panose="02020603050405020304" pitchFamily="18" charset="0"/>
              </a:rPr>
              <a:t>Methodology</a:t>
            </a:r>
          </a:p>
        </p:txBody>
      </p:sp>
      <p:sp>
        <p:nvSpPr>
          <p:cNvPr id="21" name="TextBox 20">
            <a:extLst>
              <a:ext uri="{FF2B5EF4-FFF2-40B4-BE49-F238E27FC236}">
                <a16:creationId xmlns:a16="http://schemas.microsoft.com/office/drawing/2014/main" id="{57ED729E-B837-B6A3-72DD-67F19219A9C3}"/>
              </a:ext>
            </a:extLst>
          </p:cNvPr>
          <p:cNvSpPr txBox="1"/>
          <p:nvPr/>
        </p:nvSpPr>
        <p:spPr>
          <a:xfrm>
            <a:off x="11863292" y="6452283"/>
            <a:ext cx="328708" cy="246221"/>
          </a:xfrm>
          <a:prstGeom prst="rect">
            <a:avLst/>
          </a:prstGeom>
          <a:noFill/>
        </p:spPr>
        <p:txBody>
          <a:bodyPr wrap="square">
            <a:spAutoFit/>
          </a:bodyPr>
          <a:lstStyle/>
          <a:p>
            <a:r>
              <a:rPr lang="en-US" sz="1000" dirty="0"/>
              <a:t>6</a:t>
            </a:r>
          </a:p>
        </p:txBody>
      </p:sp>
      <p:grpSp>
        <p:nvGrpSpPr>
          <p:cNvPr id="3" name="Group 2">
            <a:extLst>
              <a:ext uri="{FF2B5EF4-FFF2-40B4-BE49-F238E27FC236}">
                <a16:creationId xmlns:a16="http://schemas.microsoft.com/office/drawing/2014/main" id="{586A168A-EFFD-6A4E-9DE8-1D6A7933D0E9}"/>
              </a:ext>
            </a:extLst>
          </p:cNvPr>
          <p:cNvGrpSpPr/>
          <p:nvPr/>
        </p:nvGrpSpPr>
        <p:grpSpPr>
          <a:xfrm>
            <a:off x="0" y="6685554"/>
            <a:ext cx="12192000" cy="172446"/>
            <a:chOff x="0" y="6685554"/>
            <a:chExt cx="12192000" cy="172446"/>
          </a:xfrm>
        </p:grpSpPr>
        <p:sp>
          <p:nvSpPr>
            <p:cNvPr id="5" name="Rectangle 4">
              <a:extLst>
                <a:ext uri="{FF2B5EF4-FFF2-40B4-BE49-F238E27FC236}">
                  <a16:creationId xmlns:a16="http://schemas.microsoft.com/office/drawing/2014/main" id="{F8166D5C-3B9B-5A17-095B-7EA03B74AFA7}"/>
                </a:ext>
              </a:extLst>
            </p:cNvPr>
            <p:cNvSpPr/>
            <p:nvPr/>
          </p:nvSpPr>
          <p:spPr>
            <a:xfrm>
              <a:off x="0" y="6771777"/>
              <a:ext cx="12192000" cy="8622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09F30D4-84BE-249F-88A4-E9644667A97E}"/>
                </a:ext>
              </a:extLst>
            </p:cNvPr>
            <p:cNvSpPr/>
            <p:nvPr/>
          </p:nvSpPr>
          <p:spPr>
            <a:xfrm>
              <a:off x="0" y="6685554"/>
              <a:ext cx="12192000" cy="86223"/>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pic>
        <p:nvPicPr>
          <p:cNvPr id="100" name="Picture 99">
            <a:extLst>
              <a:ext uri="{FF2B5EF4-FFF2-40B4-BE49-F238E27FC236}">
                <a16:creationId xmlns:a16="http://schemas.microsoft.com/office/drawing/2014/main" id="{49BAAD8E-11E6-213A-F304-5388A73899C9}"/>
              </a:ext>
            </a:extLst>
          </p:cNvPr>
          <p:cNvPicPr>
            <a:picLocks noChangeAspect="1"/>
          </p:cNvPicPr>
          <p:nvPr/>
        </p:nvPicPr>
        <p:blipFill>
          <a:blip r:embed="rId3"/>
          <a:stretch>
            <a:fillRect/>
          </a:stretch>
        </p:blipFill>
        <p:spPr>
          <a:xfrm>
            <a:off x="2608743" y="597453"/>
            <a:ext cx="6974513" cy="5734672"/>
          </a:xfrm>
          <a:prstGeom prst="rect">
            <a:avLst/>
          </a:prstGeom>
        </p:spPr>
      </p:pic>
      <p:sp>
        <p:nvSpPr>
          <p:cNvPr id="103" name="TextBox 102">
            <a:extLst>
              <a:ext uri="{FF2B5EF4-FFF2-40B4-BE49-F238E27FC236}">
                <a16:creationId xmlns:a16="http://schemas.microsoft.com/office/drawing/2014/main" id="{6F01416E-8566-F4B1-6733-3D9BA7AC2117}"/>
              </a:ext>
            </a:extLst>
          </p:cNvPr>
          <p:cNvSpPr txBox="1"/>
          <p:nvPr/>
        </p:nvSpPr>
        <p:spPr>
          <a:xfrm>
            <a:off x="2856976" y="6319642"/>
            <a:ext cx="6149340" cy="338554"/>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Figure 3. </a:t>
            </a:r>
            <a:r>
              <a:rPr lang="en-US" sz="1600" dirty="0">
                <a:latin typeface="Times New Roman" panose="02020603050405020304" pitchFamily="18" charset="0"/>
                <a:cs typeface="Times New Roman" panose="02020603050405020304" pitchFamily="18" charset="0"/>
              </a:rPr>
              <a:t>Methodology Flowchart.</a:t>
            </a:r>
          </a:p>
        </p:txBody>
      </p:sp>
    </p:spTree>
    <p:extLst>
      <p:ext uri="{BB962C8B-B14F-4D97-AF65-F5344CB8AC3E}">
        <p14:creationId xmlns:p14="http://schemas.microsoft.com/office/powerpoint/2010/main" val="2309145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359BD-6D2E-BEB8-3662-537E18CAFE1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7A7C40D-9C34-6D74-F01C-42C7AFD285D9}"/>
              </a:ext>
            </a:extLst>
          </p:cNvPr>
          <p:cNvPicPr>
            <a:picLocks noChangeAspect="1"/>
          </p:cNvPicPr>
          <p:nvPr/>
        </p:nvPicPr>
        <p:blipFill rotWithShape="1">
          <a:blip r:embed="rId2"/>
          <a:srcRect l="17050" r="17952"/>
          <a:stretch/>
        </p:blipFill>
        <p:spPr>
          <a:xfrm>
            <a:off x="11585713" y="0"/>
            <a:ext cx="606287" cy="524301"/>
          </a:xfrm>
          <a:prstGeom prst="rect">
            <a:avLst/>
          </a:prstGeom>
        </p:spPr>
      </p:pic>
      <p:sp>
        <p:nvSpPr>
          <p:cNvPr id="21" name="TextBox 20">
            <a:extLst>
              <a:ext uri="{FF2B5EF4-FFF2-40B4-BE49-F238E27FC236}">
                <a16:creationId xmlns:a16="http://schemas.microsoft.com/office/drawing/2014/main" id="{F35420CB-EBEB-2A1F-2036-7FCFBF66A46B}"/>
              </a:ext>
            </a:extLst>
          </p:cNvPr>
          <p:cNvSpPr txBox="1"/>
          <p:nvPr/>
        </p:nvSpPr>
        <p:spPr>
          <a:xfrm>
            <a:off x="11863292" y="6452283"/>
            <a:ext cx="328708" cy="246221"/>
          </a:xfrm>
          <a:prstGeom prst="rect">
            <a:avLst/>
          </a:prstGeom>
          <a:noFill/>
        </p:spPr>
        <p:txBody>
          <a:bodyPr wrap="square">
            <a:spAutoFit/>
          </a:bodyPr>
          <a:lstStyle/>
          <a:p>
            <a:r>
              <a:rPr lang="en-US" sz="1000" dirty="0">
                <a:latin typeface="Times New Roman" panose="02020603050405020304" pitchFamily="18" charset="0"/>
                <a:cs typeface="Times New Roman" panose="02020603050405020304" pitchFamily="18" charset="0"/>
              </a:rPr>
              <a:t>7</a:t>
            </a:r>
            <a:endParaRPr lang="en-US" sz="1000" dirty="0"/>
          </a:p>
        </p:txBody>
      </p:sp>
      <p:grpSp>
        <p:nvGrpSpPr>
          <p:cNvPr id="3" name="Group 2">
            <a:extLst>
              <a:ext uri="{FF2B5EF4-FFF2-40B4-BE49-F238E27FC236}">
                <a16:creationId xmlns:a16="http://schemas.microsoft.com/office/drawing/2014/main" id="{FCCF07A5-406C-B283-6526-0F51C2080EFD}"/>
              </a:ext>
            </a:extLst>
          </p:cNvPr>
          <p:cNvGrpSpPr/>
          <p:nvPr/>
        </p:nvGrpSpPr>
        <p:grpSpPr>
          <a:xfrm>
            <a:off x="0" y="6685554"/>
            <a:ext cx="12192000" cy="172446"/>
            <a:chOff x="0" y="6685554"/>
            <a:chExt cx="12192000" cy="172446"/>
          </a:xfrm>
        </p:grpSpPr>
        <p:sp>
          <p:nvSpPr>
            <p:cNvPr id="5" name="Rectangle 4">
              <a:extLst>
                <a:ext uri="{FF2B5EF4-FFF2-40B4-BE49-F238E27FC236}">
                  <a16:creationId xmlns:a16="http://schemas.microsoft.com/office/drawing/2014/main" id="{07807EE3-F317-25BF-CC39-11668471AB19}"/>
                </a:ext>
              </a:extLst>
            </p:cNvPr>
            <p:cNvSpPr/>
            <p:nvPr/>
          </p:nvSpPr>
          <p:spPr>
            <a:xfrm>
              <a:off x="0" y="6771777"/>
              <a:ext cx="12192000" cy="86223"/>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22123F8-0E8A-A1EA-F76A-FBA41B88E261}"/>
                </a:ext>
              </a:extLst>
            </p:cNvPr>
            <p:cNvSpPr/>
            <p:nvPr/>
          </p:nvSpPr>
          <p:spPr>
            <a:xfrm>
              <a:off x="0" y="6685554"/>
              <a:ext cx="12192000" cy="86223"/>
            </a:xfrm>
            <a:prstGeom prst="rect">
              <a:avLst/>
            </a:prstGeom>
            <a:solidFill>
              <a:schemeClr val="tx2">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DB53DFBC-897C-A18B-1337-94E5161B7686}"/>
              </a:ext>
            </a:extLst>
          </p:cNvPr>
          <p:cNvPicPr>
            <a:picLocks noChangeAspect="1"/>
          </p:cNvPicPr>
          <p:nvPr/>
        </p:nvPicPr>
        <p:blipFill>
          <a:blip r:embed="rId3"/>
          <a:stretch>
            <a:fillRect/>
          </a:stretch>
        </p:blipFill>
        <p:spPr>
          <a:xfrm>
            <a:off x="0" y="1371802"/>
            <a:ext cx="12192000" cy="3941306"/>
          </a:xfrm>
          <a:prstGeom prst="rect">
            <a:avLst/>
          </a:prstGeom>
        </p:spPr>
      </p:pic>
      <p:sp>
        <p:nvSpPr>
          <p:cNvPr id="12" name="TextBox 11">
            <a:extLst>
              <a:ext uri="{FF2B5EF4-FFF2-40B4-BE49-F238E27FC236}">
                <a16:creationId xmlns:a16="http://schemas.microsoft.com/office/drawing/2014/main" id="{4F93A3E3-3F15-10A9-E0E8-DC50142881D6}"/>
              </a:ext>
            </a:extLst>
          </p:cNvPr>
          <p:cNvSpPr txBox="1"/>
          <p:nvPr/>
        </p:nvSpPr>
        <p:spPr>
          <a:xfrm>
            <a:off x="2770555" y="868157"/>
            <a:ext cx="6886532" cy="417422"/>
          </a:xfrm>
          <a:prstGeom prst="rect">
            <a:avLst/>
          </a:prstGeom>
          <a:noFill/>
        </p:spPr>
        <p:txBody>
          <a:bodyPr wrap="square">
            <a:spAutoFit/>
          </a:bodyPr>
          <a:lstStyle/>
          <a:p>
            <a:pPr algn="ctr">
              <a:lnSpc>
                <a:spcPct val="150000"/>
              </a:lnSpc>
            </a:pPr>
            <a:r>
              <a:rPr lang="en-US" sz="1600" b="1" dirty="0">
                <a:latin typeface="Times New Roman" panose="02020603050405020304" pitchFamily="18" charset="0"/>
                <a:cs typeface="Times New Roman" panose="02020603050405020304" pitchFamily="18" charset="0"/>
              </a:rPr>
              <a:t>Table 1. </a:t>
            </a:r>
            <a:r>
              <a:rPr lang="en-US" sz="1600" dirty="0">
                <a:latin typeface="Times New Roman" panose="02020603050405020304" pitchFamily="18" charset="0"/>
                <a:cs typeface="Times New Roman" panose="02020603050405020304" pitchFamily="18" charset="0"/>
              </a:rPr>
              <a:t>Search criteria and publication results.</a:t>
            </a:r>
          </a:p>
        </p:txBody>
      </p:sp>
      <p:sp>
        <p:nvSpPr>
          <p:cNvPr id="13" name="TextBox 12">
            <a:extLst>
              <a:ext uri="{FF2B5EF4-FFF2-40B4-BE49-F238E27FC236}">
                <a16:creationId xmlns:a16="http://schemas.microsoft.com/office/drawing/2014/main" id="{5F5FA4D0-53CE-B50F-2A98-106B35D774BA}"/>
              </a:ext>
            </a:extLst>
          </p:cNvPr>
          <p:cNvSpPr txBox="1"/>
          <p:nvPr/>
        </p:nvSpPr>
        <p:spPr>
          <a:xfrm>
            <a:off x="4314906" y="0"/>
            <a:ext cx="3349256" cy="461665"/>
          </a:xfrm>
          <a:prstGeom prst="rect">
            <a:avLst/>
          </a:prstGeom>
          <a:noFill/>
        </p:spPr>
        <p:txBody>
          <a:bodyPr wrap="square">
            <a:spAutoFit/>
          </a:bodyPr>
          <a:lstStyle/>
          <a:p>
            <a:pPr algn="ctr"/>
            <a:r>
              <a:rPr lang="en-US" sz="2400" b="1" dirty="0">
                <a:solidFill>
                  <a:schemeClr val="tx1"/>
                </a:solidFill>
                <a:latin typeface="Times New Roman" panose="02020603050405020304" pitchFamily="18" charset="0"/>
                <a:cs typeface="Times New Roman" panose="02020603050405020304" pitchFamily="18" charset="0"/>
              </a:rPr>
              <a:t>Methodology</a:t>
            </a:r>
          </a:p>
        </p:txBody>
      </p:sp>
    </p:spTree>
    <p:extLst>
      <p:ext uri="{BB962C8B-B14F-4D97-AF65-F5344CB8AC3E}">
        <p14:creationId xmlns:p14="http://schemas.microsoft.com/office/powerpoint/2010/main" val="4280567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BA5B5BA-D138-E6DD-8598-9B529D93AEAE}"/>
              </a:ext>
            </a:extLst>
          </p:cNvPr>
          <p:cNvGrpSpPr/>
          <p:nvPr/>
        </p:nvGrpSpPr>
        <p:grpSpPr>
          <a:xfrm>
            <a:off x="0" y="0"/>
            <a:ext cx="12191999" cy="6702723"/>
            <a:chOff x="289717" y="-247477"/>
            <a:chExt cx="11714790" cy="6858000"/>
          </a:xfrm>
        </p:grpSpPr>
        <p:grpSp>
          <p:nvGrpSpPr>
            <p:cNvPr id="16" name="Group 15">
              <a:extLst>
                <a:ext uri="{FF2B5EF4-FFF2-40B4-BE49-F238E27FC236}">
                  <a16:creationId xmlns:a16="http://schemas.microsoft.com/office/drawing/2014/main" id="{354F2B1F-4F0E-74C8-1CBB-B814A510B27B}"/>
                </a:ext>
              </a:extLst>
            </p:cNvPr>
            <p:cNvGrpSpPr/>
            <p:nvPr/>
          </p:nvGrpSpPr>
          <p:grpSpPr>
            <a:xfrm>
              <a:off x="289717" y="-247477"/>
              <a:ext cx="11714790" cy="6858000"/>
              <a:chOff x="385892" y="-113252"/>
              <a:chExt cx="11714790" cy="6858000"/>
            </a:xfrm>
          </p:grpSpPr>
          <p:grpSp>
            <p:nvGrpSpPr>
              <p:cNvPr id="12" name="Group 11">
                <a:extLst>
                  <a:ext uri="{FF2B5EF4-FFF2-40B4-BE49-F238E27FC236}">
                    <a16:creationId xmlns:a16="http://schemas.microsoft.com/office/drawing/2014/main" id="{E5B743EC-B538-CBB7-E227-97D74DE718DA}"/>
                  </a:ext>
                </a:extLst>
              </p:cNvPr>
              <p:cNvGrpSpPr/>
              <p:nvPr/>
            </p:nvGrpSpPr>
            <p:grpSpPr>
              <a:xfrm>
                <a:off x="385892" y="-113252"/>
                <a:ext cx="11714790" cy="6858000"/>
                <a:chOff x="-1" y="0"/>
                <a:chExt cx="11714790" cy="6858000"/>
              </a:xfrm>
            </p:grpSpPr>
            <p:pic>
              <p:nvPicPr>
                <p:cNvPr id="1026" name="Picture 2">
                  <a:extLst>
                    <a:ext uri="{FF2B5EF4-FFF2-40B4-BE49-F238E27FC236}">
                      <a16:creationId xmlns:a16="http://schemas.microsoft.com/office/drawing/2014/main" id="{94CFD4CA-82E7-EF01-D160-7557998B5B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171479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96EE40B-EAA0-80BA-A558-E84AC7059852}"/>
                    </a:ext>
                  </a:extLst>
                </p:cNvPr>
                <p:cNvSpPr/>
                <p:nvPr/>
              </p:nvSpPr>
              <p:spPr>
                <a:xfrm>
                  <a:off x="3835919" y="2217490"/>
                  <a:ext cx="1474366" cy="14401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2E35023-A32C-FAA1-D4D8-295460EB133A}"/>
                    </a:ext>
                  </a:extLst>
                </p:cNvPr>
                <p:cNvSpPr/>
                <p:nvPr/>
              </p:nvSpPr>
              <p:spPr>
                <a:xfrm>
                  <a:off x="2356659" y="2567030"/>
                  <a:ext cx="1223395" cy="178965"/>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E55CDD6-AA45-26D1-E351-158E24F9964F}"/>
                    </a:ext>
                  </a:extLst>
                </p:cNvPr>
                <p:cNvSpPr/>
                <p:nvPr/>
              </p:nvSpPr>
              <p:spPr>
                <a:xfrm>
                  <a:off x="7060839" y="4769141"/>
                  <a:ext cx="1097560" cy="1789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77E4976-DC89-3E53-618F-74320BA56144}"/>
                    </a:ext>
                  </a:extLst>
                </p:cNvPr>
                <p:cNvSpPr/>
                <p:nvPr/>
              </p:nvSpPr>
              <p:spPr>
                <a:xfrm>
                  <a:off x="3384312" y="5800986"/>
                  <a:ext cx="1181449" cy="1789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B384002-E953-8DB4-5322-463900A0F3FC}"/>
                    </a:ext>
                  </a:extLst>
                </p:cNvPr>
                <p:cNvSpPr/>
                <p:nvPr/>
              </p:nvSpPr>
              <p:spPr>
                <a:xfrm>
                  <a:off x="6808145" y="2656512"/>
                  <a:ext cx="661333" cy="1789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8A983C2-99C9-8DCB-1800-5404E7370B17}"/>
                    </a:ext>
                  </a:extLst>
                </p:cNvPr>
                <p:cNvSpPr/>
                <p:nvPr/>
              </p:nvSpPr>
              <p:spPr>
                <a:xfrm>
                  <a:off x="2909958" y="3590487"/>
                  <a:ext cx="813733" cy="1789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7D4937B-5B16-65D2-8FF7-823C03F8BF86}"/>
                    </a:ext>
                  </a:extLst>
                </p:cNvPr>
                <p:cNvSpPr/>
                <p:nvPr/>
              </p:nvSpPr>
              <p:spPr>
                <a:xfrm>
                  <a:off x="3270736" y="4907558"/>
                  <a:ext cx="641759" cy="1789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102226AA-A39F-1B83-41C9-3C7A7BCD52A3}"/>
                  </a:ext>
                </a:extLst>
              </p:cNvPr>
              <p:cNvSpPr/>
              <p:nvPr/>
            </p:nvSpPr>
            <p:spPr>
              <a:xfrm>
                <a:off x="8906789" y="2980886"/>
                <a:ext cx="661333" cy="1789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F73B201-E746-4E79-55A2-7583BBBCE600}"/>
                  </a:ext>
                </a:extLst>
              </p:cNvPr>
              <p:cNvSpPr/>
              <p:nvPr/>
            </p:nvSpPr>
            <p:spPr>
              <a:xfrm>
                <a:off x="5968872" y="3955407"/>
                <a:ext cx="528506" cy="176171"/>
              </a:xfrm>
              <a:prstGeom prst="rect">
                <a:avLst/>
              </a:prstGeom>
              <a:no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5AEB5FA-EA33-F76D-415C-BC1E66E5907F}"/>
                  </a:ext>
                </a:extLst>
              </p:cNvPr>
              <p:cNvSpPr/>
              <p:nvPr/>
            </p:nvSpPr>
            <p:spPr>
              <a:xfrm>
                <a:off x="6142245" y="1296097"/>
                <a:ext cx="1040233" cy="1789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C65B60A1-501B-5BD6-9B1A-A4AA10A6F28D}"/>
                </a:ext>
              </a:extLst>
            </p:cNvPr>
            <p:cNvSpPr/>
            <p:nvPr/>
          </p:nvSpPr>
          <p:spPr>
            <a:xfrm>
              <a:off x="2686171" y="2846661"/>
              <a:ext cx="813733" cy="145405"/>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B637ACC6-BD62-5C62-0CE8-867DFC2F3EDF}"/>
              </a:ext>
            </a:extLst>
          </p:cNvPr>
          <p:cNvSpPr txBox="1"/>
          <p:nvPr/>
        </p:nvSpPr>
        <p:spPr>
          <a:xfrm>
            <a:off x="5458585" y="-42151"/>
            <a:ext cx="3349256" cy="461665"/>
          </a:xfrm>
          <a:prstGeom prst="rect">
            <a:avLst/>
          </a:prstGeom>
          <a:noFill/>
        </p:spPr>
        <p:txBody>
          <a:bodyPr wrap="square">
            <a:spAutoFit/>
          </a:bodyPr>
          <a:lstStyle/>
          <a:p>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Results</a:t>
            </a:r>
          </a:p>
        </p:txBody>
      </p:sp>
      <p:pic>
        <p:nvPicPr>
          <p:cNvPr id="3" name="Picture 2">
            <a:extLst>
              <a:ext uri="{FF2B5EF4-FFF2-40B4-BE49-F238E27FC236}">
                <a16:creationId xmlns:a16="http://schemas.microsoft.com/office/drawing/2014/main" id="{0C9B32AA-1199-A0FE-35AE-647278CD2F6D}"/>
              </a:ext>
            </a:extLst>
          </p:cNvPr>
          <p:cNvPicPr>
            <a:picLocks noChangeAspect="1"/>
          </p:cNvPicPr>
          <p:nvPr/>
        </p:nvPicPr>
        <p:blipFill>
          <a:blip r:embed="rId3"/>
          <a:stretch>
            <a:fillRect/>
          </a:stretch>
        </p:blipFill>
        <p:spPr>
          <a:xfrm>
            <a:off x="-58706" y="6641023"/>
            <a:ext cx="12325467" cy="277914"/>
          </a:xfrm>
          <a:prstGeom prst="rect">
            <a:avLst/>
          </a:prstGeom>
        </p:spPr>
      </p:pic>
      <p:sp>
        <p:nvSpPr>
          <p:cNvPr id="4" name="TextBox 3">
            <a:extLst>
              <a:ext uri="{FF2B5EF4-FFF2-40B4-BE49-F238E27FC236}">
                <a16:creationId xmlns:a16="http://schemas.microsoft.com/office/drawing/2014/main" id="{76812D50-232B-4CF0-7C4E-98187E142FB5}"/>
              </a:ext>
            </a:extLst>
          </p:cNvPr>
          <p:cNvSpPr txBox="1"/>
          <p:nvPr/>
        </p:nvSpPr>
        <p:spPr>
          <a:xfrm>
            <a:off x="2164302" y="6283209"/>
            <a:ext cx="7292207" cy="338554"/>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Figure 3. </a:t>
            </a:r>
            <a:r>
              <a:rPr lang="en-US" sz="1600" dirty="0">
                <a:latin typeface="Times New Roman" panose="02020603050405020304" pitchFamily="18" charset="0"/>
                <a:cs typeface="Times New Roman" panose="02020603050405020304" pitchFamily="18" charset="0"/>
              </a:rPr>
              <a:t>Bibliometric network visualization of needle disease research trends.</a:t>
            </a:r>
            <a:endParaRPr lang="en-US" sz="1600" dirty="0"/>
          </a:p>
        </p:txBody>
      </p:sp>
      <p:sp>
        <p:nvSpPr>
          <p:cNvPr id="19" name="TextBox 18">
            <a:extLst>
              <a:ext uri="{FF2B5EF4-FFF2-40B4-BE49-F238E27FC236}">
                <a16:creationId xmlns:a16="http://schemas.microsoft.com/office/drawing/2014/main" id="{9025D90C-4CFB-A421-21B1-A77579824EEF}"/>
              </a:ext>
            </a:extLst>
          </p:cNvPr>
          <p:cNvSpPr txBox="1"/>
          <p:nvPr/>
        </p:nvSpPr>
        <p:spPr>
          <a:xfrm>
            <a:off x="11975434" y="6498653"/>
            <a:ext cx="328708" cy="246221"/>
          </a:xfrm>
          <a:prstGeom prst="rect">
            <a:avLst/>
          </a:prstGeom>
          <a:noFill/>
        </p:spPr>
        <p:txBody>
          <a:bodyPr wrap="square">
            <a:spAutoFit/>
          </a:bodyPr>
          <a:lstStyle/>
          <a:p>
            <a:r>
              <a:rPr lang="en-US" sz="1000" dirty="0"/>
              <a:t>8</a:t>
            </a:r>
          </a:p>
        </p:txBody>
      </p:sp>
    </p:spTree>
    <p:extLst>
      <p:ext uri="{BB962C8B-B14F-4D97-AF65-F5344CB8AC3E}">
        <p14:creationId xmlns:p14="http://schemas.microsoft.com/office/powerpoint/2010/main" val="3616115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CA433-C93E-85BA-BB16-6DA59FDF8810}"/>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0614AFE1-A382-1296-69EC-A4286D6C3473}"/>
              </a:ext>
            </a:extLst>
          </p:cNvPr>
          <p:cNvGrpSpPr/>
          <p:nvPr/>
        </p:nvGrpSpPr>
        <p:grpSpPr>
          <a:xfrm>
            <a:off x="0" y="-45141"/>
            <a:ext cx="12192000" cy="6727371"/>
            <a:chOff x="288925" y="0"/>
            <a:chExt cx="11612563" cy="6858000"/>
          </a:xfrm>
        </p:grpSpPr>
        <p:grpSp>
          <p:nvGrpSpPr>
            <p:cNvPr id="8" name="Group 7">
              <a:extLst>
                <a:ext uri="{FF2B5EF4-FFF2-40B4-BE49-F238E27FC236}">
                  <a16:creationId xmlns:a16="http://schemas.microsoft.com/office/drawing/2014/main" id="{7D3C9037-A11E-0E90-FB03-324DA1C5E90D}"/>
                </a:ext>
              </a:extLst>
            </p:cNvPr>
            <p:cNvGrpSpPr/>
            <p:nvPr/>
          </p:nvGrpSpPr>
          <p:grpSpPr>
            <a:xfrm>
              <a:off x="288925" y="0"/>
              <a:ext cx="11612563" cy="6858000"/>
              <a:chOff x="288925" y="0"/>
              <a:chExt cx="11612563" cy="6858000"/>
            </a:xfrm>
          </p:grpSpPr>
          <p:pic>
            <p:nvPicPr>
              <p:cNvPr id="2050" name="Picture 2">
                <a:extLst>
                  <a:ext uri="{FF2B5EF4-FFF2-40B4-BE49-F238E27FC236}">
                    <a16:creationId xmlns:a16="http://schemas.microsoft.com/office/drawing/2014/main" id="{B1C38A83-9869-2C01-74B1-3134F6EDB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 y="0"/>
                <a:ext cx="11612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C91594D-CC0D-6C23-6B26-1BEA7596CE17}"/>
                  </a:ext>
                </a:extLst>
              </p:cNvPr>
              <p:cNvSpPr txBox="1"/>
              <p:nvPr/>
            </p:nvSpPr>
            <p:spPr>
              <a:xfrm>
                <a:off x="7518420" y="5624949"/>
                <a:ext cx="3377648" cy="1169551"/>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Epidemiology &amp; Environmental Factors </a:t>
                </a:r>
              </a:p>
              <a:p>
                <a:r>
                  <a:rPr lang="en-US" sz="1400" dirty="0">
                    <a:latin typeface="Times New Roman" panose="02020603050405020304" pitchFamily="18" charset="0"/>
                    <a:cs typeface="Times New Roman" panose="02020603050405020304" pitchFamily="18" charset="0"/>
                  </a:rPr>
                  <a:t>Host Range &amp; Forest Pathogens</a:t>
                </a:r>
              </a:p>
              <a:p>
                <a:r>
                  <a:rPr lang="en-US" sz="1400" dirty="0">
                    <a:latin typeface="Times New Roman" panose="02020603050405020304" pitchFamily="18" charset="0"/>
                    <a:cs typeface="Times New Roman" panose="02020603050405020304" pitchFamily="18" charset="0"/>
                  </a:rPr>
                  <a:t>Taxonomy &amp; Adaptation</a:t>
                </a:r>
              </a:p>
              <a:p>
                <a:r>
                  <a:rPr lang="en-US" sz="1400" dirty="0">
                    <a:latin typeface="Times New Roman" panose="02020603050405020304" pitchFamily="18" charset="0"/>
                    <a:cs typeface="Times New Roman" panose="02020603050405020304" pitchFamily="18" charset="0"/>
                  </a:rPr>
                  <a:t>Neutral Evolution &amp; Population Structure</a:t>
                </a:r>
              </a:p>
              <a:p>
                <a:r>
                  <a:rPr lang="en-US" sz="1400" dirty="0">
                    <a:latin typeface="Times New Roman" panose="02020603050405020304" pitchFamily="18" charset="0"/>
                    <a:cs typeface="Times New Roman" panose="02020603050405020304" pitchFamily="18" charset="0"/>
                  </a:rPr>
                  <a:t>Host-pathogen interactions</a:t>
                </a:r>
              </a:p>
            </p:txBody>
          </p:sp>
        </p:grpSp>
        <p:sp>
          <p:nvSpPr>
            <p:cNvPr id="2" name="Rectangle 1">
              <a:extLst>
                <a:ext uri="{FF2B5EF4-FFF2-40B4-BE49-F238E27FC236}">
                  <a16:creationId xmlns:a16="http://schemas.microsoft.com/office/drawing/2014/main" id="{3F46A512-6F8F-460B-464C-850BEDEF6B1E}"/>
                </a:ext>
              </a:extLst>
            </p:cNvPr>
            <p:cNvSpPr/>
            <p:nvPr/>
          </p:nvSpPr>
          <p:spPr>
            <a:xfrm>
              <a:off x="7327098" y="5714967"/>
              <a:ext cx="146560" cy="153705"/>
            </a:xfrm>
            <a:prstGeom prst="rect">
              <a:avLst/>
            </a:prstGeom>
            <a:solidFill>
              <a:srgbClr val="4ED5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59FA1E4-E7E3-54BC-C9DE-B874D77DB201}"/>
                </a:ext>
              </a:extLst>
            </p:cNvPr>
            <p:cNvSpPr/>
            <p:nvPr/>
          </p:nvSpPr>
          <p:spPr>
            <a:xfrm>
              <a:off x="7327098" y="5926104"/>
              <a:ext cx="146560" cy="153705"/>
            </a:xfrm>
            <a:prstGeom prst="rect">
              <a:avLst/>
            </a:prstGeom>
            <a:solidFill>
              <a:srgbClr val="55BB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70C8F01-1447-88D8-DD74-E06F51DE6812}"/>
                </a:ext>
              </a:extLst>
            </p:cNvPr>
            <p:cNvSpPr/>
            <p:nvPr/>
          </p:nvSpPr>
          <p:spPr>
            <a:xfrm>
              <a:off x="7327098" y="6559514"/>
              <a:ext cx="146560" cy="153705"/>
            </a:xfrm>
            <a:prstGeom prst="rect">
              <a:avLst/>
            </a:prstGeom>
            <a:solidFill>
              <a:srgbClr val="C7C7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5B052AE-D395-9C88-028E-61D6A55E7D46}"/>
                </a:ext>
              </a:extLst>
            </p:cNvPr>
            <p:cNvSpPr/>
            <p:nvPr/>
          </p:nvSpPr>
          <p:spPr>
            <a:xfrm>
              <a:off x="7327098" y="6348378"/>
              <a:ext cx="146560" cy="153705"/>
            </a:xfrm>
            <a:prstGeom prst="rect">
              <a:avLst/>
            </a:prstGeom>
            <a:solidFill>
              <a:srgbClr val="B28F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CF71AC0-62F9-BA55-D3A0-5018C3EC41A9}"/>
                </a:ext>
              </a:extLst>
            </p:cNvPr>
            <p:cNvSpPr/>
            <p:nvPr/>
          </p:nvSpPr>
          <p:spPr>
            <a:xfrm>
              <a:off x="7327098" y="6137241"/>
              <a:ext cx="146560" cy="153705"/>
            </a:xfrm>
            <a:prstGeom prst="rect">
              <a:avLst/>
            </a:prstGeom>
            <a:solidFill>
              <a:srgbClr val="DE5C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77849F97-70A3-B94B-21E8-80323380343A}"/>
              </a:ext>
            </a:extLst>
          </p:cNvPr>
          <p:cNvPicPr>
            <a:picLocks noChangeAspect="1"/>
          </p:cNvPicPr>
          <p:nvPr/>
        </p:nvPicPr>
        <p:blipFill>
          <a:blip r:embed="rId3"/>
          <a:stretch>
            <a:fillRect/>
          </a:stretch>
        </p:blipFill>
        <p:spPr>
          <a:xfrm>
            <a:off x="-78059" y="6629978"/>
            <a:ext cx="12355551" cy="279742"/>
          </a:xfrm>
          <a:prstGeom prst="rect">
            <a:avLst/>
          </a:prstGeom>
        </p:spPr>
      </p:pic>
      <p:sp>
        <p:nvSpPr>
          <p:cNvPr id="11" name="TextBox 10">
            <a:extLst>
              <a:ext uri="{FF2B5EF4-FFF2-40B4-BE49-F238E27FC236}">
                <a16:creationId xmlns:a16="http://schemas.microsoft.com/office/drawing/2014/main" id="{D74AA5D1-B522-6D71-D3CA-16B079D65199}"/>
              </a:ext>
            </a:extLst>
          </p:cNvPr>
          <p:cNvSpPr txBox="1"/>
          <p:nvPr/>
        </p:nvSpPr>
        <p:spPr>
          <a:xfrm>
            <a:off x="5458585" y="-42151"/>
            <a:ext cx="3349256" cy="461665"/>
          </a:xfrm>
          <a:prstGeom prst="rect">
            <a:avLst/>
          </a:prstGeom>
          <a:noFill/>
        </p:spPr>
        <p:txBody>
          <a:bodyPr wrap="square">
            <a:spAutoFit/>
          </a:bodyPr>
          <a:lstStyle/>
          <a:p>
            <a:r>
              <a:rPr lang="en-US" sz="2400" b="1" dirty="0">
                <a:solidFill>
                  <a:schemeClr val="tx1">
                    <a:lumMod val="95000"/>
                    <a:lumOff val="5000"/>
                  </a:schemeClr>
                </a:solidFill>
                <a:latin typeface="Times New Roman" panose="02020603050405020304" pitchFamily="18" charset="0"/>
                <a:cs typeface="Times New Roman" panose="02020603050405020304" pitchFamily="18" charset="0"/>
              </a:rPr>
              <a:t>Results</a:t>
            </a:r>
          </a:p>
        </p:txBody>
      </p:sp>
      <p:sp>
        <p:nvSpPr>
          <p:cNvPr id="12" name="TextBox 11">
            <a:extLst>
              <a:ext uri="{FF2B5EF4-FFF2-40B4-BE49-F238E27FC236}">
                <a16:creationId xmlns:a16="http://schemas.microsoft.com/office/drawing/2014/main" id="{1DBBF519-3818-3561-5DFB-D36C02B102A1}"/>
              </a:ext>
            </a:extLst>
          </p:cNvPr>
          <p:cNvSpPr txBox="1"/>
          <p:nvPr/>
        </p:nvSpPr>
        <p:spPr>
          <a:xfrm>
            <a:off x="2058173" y="6281386"/>
            <a:ext cx="5087199" cy="338554"/>
          </a:xfrm>
          <a:prstGeom prst="rect">
            <a:avLst/>
          </a:prstGeom>
          <a:noFill/>
        </p:spPr>
        <p:txBody>
          <a:bodyPr wrap="square">
            <a:spAutoFit/>
          </a:bodyPr>
          <a:lstStyle/>
          <a:p>
            <a:pPr algn="ctr"/>
            <a:r>
              <a:rPr lang="en-US" sz="1600" b="1" dirty="0">
                <a:latin typeface="Times New Roman" panose="02020603050405020304" pitchFamily="18" charset="0"/>
                <a:cs typeface="Times New Roman" panose="02020603050405020304" pitchFamily="18" charset="0"/>
              </a:rPr>
              <a:t>Figure 4. </a:t>
            </a:r>
            <a:r>
              <a:rPr lang="en-US" sz="1600" dirty="0">
                <a:latin typeface="Times New Roman" panose="02020603050405020304" pitchFamily="18" charset="0"/>
                <a:cs typeface="Times New Roman" panose="02020603050405020304" pitchFamily="18" charset="0"/>
              </a:rPr>
              <a:t>Co-occurrence Network of BSNB Research.</a:t>
            </a:r>
            <a:endParaRPr lang="en-US" sz="1600" dirty="0"/>
          </a:p>
        </p:txBody>
      </p:sp>
      <p:sp>
        <p:nvSpPr>
          <p:cNvPr id="13" name="TextBox 12">
            <a:extLst>
              <a:ext uri="{FF2B5EF4-FFF2-40B4-BE49-F238E27FC236}">
                <a16:creationId xmlns:a16="http://schemas.microsoft.com/office/drawing/2014/main" id="{8FECF26C-EC6B-686D-F770-5511933FC50F}"/>
              </a:ext>
            </a:extLst>
          </p:cNvPr>
          <p:cNvSpPr txBox="1"/>
          <p:nvPr/>
        </p:nvSpPr>
        <p:spPr>
          <a:xfrm>
            <a:off x="11863292" y="6452283"/>
            <a:ext cx="328708" cy="246221"/>
          </a:xfrm>
          <a:prstGeom prst="rect">
            <a:avLst/>
          </a:prstGeom>
          <a:noFill/>
        </p:spPr>
        <p:txBody>
          <a:bodyPr wrap="square">
            <a:spAutoFit/>
          </a:bodyPr>
          <a:lstStyle/>
          <a:p>
            <a:r>
              <a:rPr lang="en-US" sz="1000" dirty="0"/>
              <a:t>9</a:t>
            </a:r>
          </a:p>
        </p:txBody>
      </p:sp>
    </p:spTree>
    <p:extLst>
      <p:ext uri="{BB962C8B-B14F-4D97-AF65-F5344CB8AC3E}">
        <p14:creationId xmlns:p14="http://schemas.microsoft.com/office/powerpoint/2010/main" val="37244707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3464</TotalTime>
  <Words>1211</Words>
  <Application>Microsoft Office PowerPoint</Application>
  <PresentationFormat>Widescreen</PresentationFormat>
  <Paragraphs>104</Paragraphs>
  <Slides>13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Baguet Script</vt:lpstr>
      <vt:lpstr>Calibri</vt:lpstr>
      <vt:lpstr>Rockwell</vt:lpstr>
      <vt:lpstr>Rockwell Condensed</vt:lpstr>
      <vt:lpstr>Rockwell Extra Bold</vt:lpstr>
      <vt:lpstr>Times New Roman</vt:lpstr>
      <vt:lpstr>Wingdings</vt:lpstr>
      <vt:lpstr>Wood Type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SINGH</dc:creator>
  <cp:lastModifiedBy>Swati Singh</cp:lastModifiedBy>
  <cp:revision>13</cp:revision>
  <dcterms:created xsi:type="dcterms:W3CDTF">2023-10-29T20:43:40Z</dcterms:created>
  <dcterms:modified xsi:type="dcterms:W3CDTF">2025-04-24T18:11:00Z</dcterms:modified>
</cp:coreProperties>
</file>