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1"/>
  </p:sldMasterIdLst>
  <p:notesMasterIdLst>
    <p:notesMasterId r:id="rId29"/>
  </p:notesMasterIdLst>
  <p:handoutMasterIdLst>
    <p:handoutMasterId r:id="rId30"/>
  </p:handoutMasterIdLst>
  <p:sldIdLst>
    <p:sldId id="2147469121" r:id="rId2"/>
    <p:sldId id="2147469124" r:id="rId3"/>
    <p:sldId id="2147469125" r:id="rId4"/>
    <p:sldId id="2147469126" r:id="rId5"/>
    <p:sldId id="2147469130" r:id="rId6"/>
    <p:sldId id="2147469131" r:id="rId7"/>
    <p:sldId id="2147469134" r:id="rId8"/>
    <p:sldId id="2147469137" r:id="rId9"/>
    <p:sldId id="2147469135" r:id="rId10"/>
    <p:sldId id="2147469136" r:id="rId11"/>
    <p:sldId id="2147469138" r:id="rId12"/>
    <p:sldId id="2147469133" r:id="rId13"/>
    <p:sldId id="2147469139" r:id="rId14"/>
    <p:sldId id="2147469140" r:id="rId15"/>
    <p:sldId id="2147469141" r:id="rId16"/>
    <p:sldId id="2147469142" r:id="rId17"/>
    <p:sldId id="2147469143" r:id="rId18"/>
    <p:sldId id="2147469149" r:id="rId19"/>
    <p:sldId id="2147469150" r:id="rId20"/>
    <p:sldId id="2147469151" r:id="rId21"/>
    <p:sldId id="2147469153" r:id="rId22"/>
    <p:sldId id="2147469144" r:id="rId23"/>
    <p:sldId id="2147469145" r:id="rId24"/>
    <p:sldId id="2147469146" r:id="rId25"/>
    <p:sldId id="2147469147" r:id="rId26"/>
    <p:sldId id="2147469148" r:id="rId27"/>
    <p:sldId id="214746912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ECEC"/>
    <a:srgbClr val="30342E"/>
    <a:srgbClr val="1B4C67"/>
    <a:srgbClr val="1A6094"/>
    <a:srgbClr val="25B1A6"/>
    <a:srgbClr val="00A77D"/>
    <a:srgbClr val="7EC297"/>
    <a:srgbClr val="6B6E6B"/>
    <a:srgbClr val="A2A6A3"/>
    <a:srgbClr val="79A7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944393-3B59-4FB3-BB29-32371D12C7FB}" v="633" dt="2025-03-24T14:08:40.481"/>
  </p1510:revLst>
</p1510:revInfo>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5320" autoAdjust="0"/>
  </p:normalViewPr>
  <p:slideViewPr>
    <p:cSldViewPr snapToGrid="0">
      <p:cViewPr varScale="1">
        <p:scale>
          <a:sx n="103" d="100"/>
          <a:sy n="103" d="100"/>
        </p:scale>
        <p:origin x="1050" y="114"/>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2" d="100"/>
          <a:sy n="92" d="100"/>
        </p:scale>
        <p:origin x="325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Orrin" userId="32228eb4-81a2-4b8a-9786-d610b1b38a71" providerId="ADAL" clId="{A6944393-3B59-4FB3-BB29-32371D12C7FB}"/>
    <pc:docChg chg="undo redo custSel addSld delSld modSld sldOrd modMainMaster">
      <pc:chgData name="Thomas, Orrin" userId="32228eb4-81a2-4b8a-9786-d610b1b38a71" providerId="ADAL" clId="{A6944393-3B59-4FB3-BB29-32371D12C7FB}" dt="2025-03-27T12:01:27.916" v="6709"/>
      <pc:docMkLst>
        <pc:docMk/>
      </pc:docMkLst>
      <pc:sldChg chg="del">
        <pc:chgData name="Thomas, Orrin" userId="32228eb4-81a2-4b8a-9786-d610b1b38a71" providerId="ADAL" clId="{A6944393-3B59-4FB3-BB29-32371D12C7FB}" dt="2025-03-13T18:22:37.942" v="3935" actId="47"/>
        <pc:sldMkLst>
          <pc:docMk/>
          <pc:sldMk cId="1218068214" sldId="2147469122"/>
        </pc:sldMkLst>
      </pc:sldChg>
      <pc:sldChg chg="addSp delSp modSp mod">
        <pc:chgData name="Thomas, Orrin" userId="32228eb4-81a2-4b8a-9786-d610b1b38a71" providerId="ADAL" clId="{A6944393-3B59-4FB3-BB29-32371D12C7FB}" dt="2025-03-24T14:11:31.224" v="6671" actId="167"/>
        <pc:sldMkLst>
          <pc:docMk/>
          <pc:sldMk cId="2390213940" sldId="2147469124"/>
        </pc:sldMkLst>
        <pc:spChg chg="add mod ord">
          <ac:chgData name="Thomas, Orrin" userId="32228eb4-81a2-4b8a-9786-d610b1b38a71" providerId="ADAL" clId="{A6944393-3B59-4FB3-BB29-32371D12C7FB}" dt="2025-03-24T14:11:31.224" v="6671" actId="167"/>
          <ac:spMkLst>
            <pc:docMk/>
            <pc:sldMk cId="2390213940" sldId="2147469124"/>
            <ac:spMk id="57" creationId="{B15B76C5-2F47-609E-A6EC-D20A98A4AEBB}"/>
          </ac:spMkLst>
        </pc:spChg>
        <pc:picChg chg="add mod">
          <ac:chgData name="Thomas, Orrin" userId="32228eb4-81a2-4b8a-9786-d610b1b38a71" providerId="ADAL" clId="{A6944393-3B59-4FB3-BB29-32371D12C7FB}" dt="2025-03-24T13:46:30.249" v="6411" actId="1035"/>
          <ac:picMkLst>
            <pc:docMk/>
            <pc:sldMk cId="2390213940" sldId="2147469124"/>
            <ac:picMk id="4" creationId="{7E1FCCFE-F582-1558-41F2-535C10D86AF1}"/>
          </ac:picMkLst>
        </pc:picChg>
        <pc:picChg chg="mod">
          <ac:chgData name="Thomas, Orrin" userId="32228eb4-81a2-4b8a-9786-d610b1b38a71" providerId="ADAL" clId="{A6944393-3B59-4FB3-BB29-32371D12C7FB}" dt="2025-03-24T13:47:54.048" v="6449" actId="1076"/>
          <ac:picMkLst>
            <pc:docMk/>
            <pc:sldMk cId="2390213940" sldId="2147469124"/>
            <ac:picMk id="9" creationId="{AB75CD3D-665D-D4BD-F0EB-2C5B01BEC5AF}"/>
          </ac:picMkLst>
        </pc:picChg>
        <pc:picChg chg="mod ord">
          <ac:chgData name="Thomas, Orrin" userId="32228eb4-81a2-4b8a-9786-d610b1b38a71" providerId="ADAL" clId="{A6944393-3B59-4FB3-BB29-32371D12C7FB}" dt="2025-03-24T14:09:03.916" v="6590" actId="1076"/>
          <ac:picMkLst>
            <pc:docMk/>
            <pc:sldMk cId="2390213940" sldId="2147469124"/>
            <ac:picMk id="11" creationId="{28687CC8-2FA6-D9D8-9DC4-920D75874763}"/>
          </ac:picMkLst>
        </pc:picChg>
        <pc:picChg chg="add mod">
          <ac:chgData name="Thomas, Orrin" userId="32228eb4-81a2-4b8a-9786-d610b1b38a71" providerId="ADAL" clId="{A6944393-3B59-4FB3-BB29-32371D12C7FB}" dt="2025-03-24T13:55:05.347" v="6512" actId="1036"/>
          <ac:picMkLst>
            <pc:docMk/>
            <pc:sldMk cId="2390213940" sldId="2147469124"/>
            <ac:picMk id="17" creationId="{E202B368-9C06-2D67-81B8-7E7BD3159A14}"/>
          </ac:picMkLst>
        </pc:picChg>
        <pc:picChg chg="add mod">
          <ac:chgData name="Thomas, Orrin" userId="32228eb4-81a2-4b8a-9786-d610b1b38a71" providerId="ADAL" clId="{A6944393-3B59-4FB3-BB29-32371D12C7FB}" dt="2025-03-24T13:47:07.496" v="6428" actId="1038"/>
          <ac:picMkLst>
            <pc:docMk/>
            <pc:sldMk cId="2390213940" sldId="2147469124"/>
            <ac:picMk id="18" creationId="{D7BD54A9-9917-C522-DF02-466E2A933D55}"/>
          </ac:picMkLst>
        </pc:picChg>
        <pc:picChg chg="add mod">
          <ac:chgData name="Thomas, Orrin" userId="32228eb4-81a2-4b8a-9786-d610b1b38a71" providerId="ADAL" clId="{A6944393-3B59-4FB3-BB29-32371D12C7FB}" dt="2025-03-24T13:55:08.659" v="6518" actId="1036"/>
          <ac:picMkLst>
            <pc:docMk/>
            <pc:sldMk cId="2390213940" sldId="2147469124"/>
            <ac:picMk id="22" creationId="{8DF27F63-72B0-6815-E4EF-5179C7A5C42E}"/>
          </ac:picMkLst>
        </pc:picChg>
        <pc:picChg chg="add mod">
          <ac:chgData name="Thomas, Orrin" userId="32228eb4-81a2-4b8a-9786-d610b1b38a71" providerId="ADAL" clId="{A6944393-3B59-4FB3-BB29-32371D12C7FB}" dt="2025-03-24T13:48:17.702" v="6463" actId="1037"/>
          <ac:picMkLst>
            <pc:docMk/>
            <pc:sldMk cId="2390213940" sldId="2147469124"/>
            <ac:picMk id="26" creationId="{D0701AE8-179A-3B28-BFDD-BE3D93501A1B}"/>
          </ac:picMkLst>
        </pc:picChg>
        <pc:picChg chg="add mod">
          <ac:chgData name="Thomas, Orrin" userId="32228eb4-81a2-4b8a-9786-d610b1b38a71" providerId="ADAL" clId="{A6944393-3B59-4FB3-BB29-32371D12C7FB}" dt="2025-03-24T13:55:14.830" v="6526" actId="1037"/>
          <ac:picMkLst>
            <pc:docMk/>
            <pc:sldMk cId="2390213940" sldId="2147469124"/>
            <ac:picMk id="30" creationId="{CB257176-408D-AC94-09AC-3432DA72957E}"/>
          </ac:picMkLst>
        </pc:picChg>
        <pc:picChg chg="add del mod">
          <ac:chgData name="Thomas, Orrin" userId="32228eb4-81a2-4b8a-9786-d610b1b38a71" providerId="ADAL" clId="{A6944393-3B59-4FB3-BB29-32371D12C7FB}" dt="2025-03-24T14:06:03.334" v="6578" actId="1076"/>
          <ac:picMkLst>
            <pc:docMk/>
            <pc:sldMk cId="2390213940" sldId="2147469124"/>
            <ac:picMk id="47" creationId="{09490943-A984-90E1-D841-BA2D700289BE}"/>
          </ac:picMkLst>
        </pc:picChg>
        <pc:picChg chg="add mod">
          <ac:chgData name="Thomas, Orrin" userId="32228eb4-81a2-4b8a-9786-d610b1b38a71" providerId="ADAL" clId="{A6944393-3B59-4FB3-BB29-32371D12C7FB}" dt="2025-03-24T14:05:54.900" v="6576" actId="1076"/>
          <ac:picMkLst>
            <pc:docMk/>
            <pc:sldMk cId="2390213940" sldId="2147469124"/>
            <ac:picMk id="49" creationId="{5652B410-2B1E-B4BD-5FE2-4EC72B5FA79C}"/>
          </ac:picMkLst>
        </pc:picChg>
        <pc:picChg chg="add mod">
          <ac:chgData name="Thomas, Orrin" userId="32228eb4-81a2-4b8a-9786-d610b1b38a71" providerId="ADAL" clId="{A6944393-3B59-4FB3-BB29-32371D12C7FB}" dt="2025-03-24T14:05:50.850" v="6574" actId="1076"/>
          <ac:picMkLst>
            <pc:docMk/>
            <pc:sldMk cId="2390213940" sldId="2147469124"/>
            <ac:picMk id="51" creationId="{5D0FCD78-55F1-CD98-D116-0C0F446BE94D}"/>
          </ac:picMkLst>
        </pc:picChg>
        <pc:picChg chg="add mod">
          <ac:chgData name="Thomas, Orrin" userId="32228eb4-81a2-4b8a-9786-d610b1b38a71" providerId="ADAL" clId="{A6944393-3B59-4FB3-BB29-32371D12C7FB}" dt="2025-03-24T14:06:19.353" v="6582" actId="1076"/>
          <ac:picMkLst>
            <pc:docMk/>
            <pc:sldMk cId="2390213940" sldId="2147469124"/>
            <ac:picMk id="53" creationId="{12525BF6-F6A6-1443-DD64-E7317BA19D51}"/>
          </ac:picMkLst>
        </pc:picChg>
        <pc:picChg chg="add mod ord">
          <ac:chgData name="Thomas, Orrin" userId="32228eb4-81a2-4b8a-9786-d610b1b38a71" providerId="ADAL" clId="{A6944393-3B59-4FB3-BB29-32371D12C7FB}" dt="2025-03-24T14:11:20.167" v="6667" actId="167"/>
          <ac:picMkLst>
            <pc:docMk/>
            <pc:sldMk cId="2390213940" sldId="2147469124"/>
            <ac:picMk id="55" creationId="{64EABB61-3788-B538-2ADD-48E4FB97ECD1}"/>
          </ac:picMkLst>
        </pc:picChg>
        <pc:cxnChg chg="add mod">
          <ac:chgData name="Thomas, Orrin" userId="32228eb4-81a2-4b8a-9786-d610b1b38a71" providerId="ADAL" clId="{A6944393-3B59-4FB3-BB29-32371D12C7FB}" dt="2025-03-24T13:49:30.372" v="6489"/>
          <ac:cxnSpMkLst>
            <pc:docMk/>
            <pc:sldMk cId="2390213940" sldId="2147469124"/>
            <ac:cxnSpMk id="12" creationId="{68EF684B-A0C5-F1EE-4F91-9F3760907C5B}"/>
          </ac:cxnSpMkLst>
        </pc:cxnChg>
        <pc:cxnChg chg="add mod">
          <ac:chgData name="Thomas, Orrin" userId="32228eb4-81a2-4b8a-9786-d610b1b38a71" providerId="ADAL" clId="{A6944393-3B59-4FB3-BB29-32371D12C7FB}" dt="2025-03-24T13:49:30.372" v="6489"/>
          <ac:cxnSpMkLst>
            <pc:docMk/>
            <pc:sldMk cId="2390213940" sldId="2147469124"/>
            <ac:cxnSpMk id="13" creationId="{FF1F0347-0F51-ABA8-B508-149F18244F00}"/>
          </ac:cxnSpMkLst>
        </pc:cxnChg>
        <pc:cxnChg chg="add mod">
          <ac:chgData name="Thomas, Orrin" userId="32228eb4-81a2-4b8a-9786-d610b1b38a71" providerId="ADAL" clId="{A6944393-3B59-4FB3-BB29-32371D12C7FB}" dt="2025-03-24T13:49:30.372" v="6489"/>
          <ac:cxnSpMkLst>
            <pc:docMk/>
            <pc:sldMk cId="2390213940" sldId="2147469124"/>
            <ac:cxnSpMk id="19" creationId="{70385F5D-FEBE-D9F5-065A-748E01A3F399}"/>
          </ac:cxnSpMkLst>
        </pc:cxnChg>
        <pc:cxnChg chg="add mod">
          <ac:chgData name="Thomas, Orrin" userId="32228eb4-81a2-4b8a-9786-d610b1b38a71" providerId="ADAL" clId="{A6944393-3B59-4FB3-BB29-32371D12C7FB}" dt="2025-03-24T13:49:30.372" v="6489"/>
          <ac:cxnSpMkLst>
            <pc:docMk/>
            <pc:sldMk cId="2390213940" sldId="2147469124"/>
            <ac:cxnSpMk id="23" creationId="{C8B9B4D7-CD19-8605-D41C-8A6B3DC6AFD2}"/>
          </ac:cxnSpMkLst>
        </pc:cxnChg>
        <pc:cxnChg chg="add mod">
          <ac:chgData name="Thomas, Orrin" userId="32228eb4-81a2-4b8a-9786-d610b1b38a71" providerId="ADAL" clId="{A6944393-3B59-4FB3-BB29-32371D12C7FB}" dt="2025-03-24T13:49:30.372" v="6489"/>
          <ac:cxnSpMkLst>
            <pc:docMk/>
            <pc:sldMk cId="2390213940" sldId="2147469124"/>
            <ac:cxnSpMk id="27" creationId="{4A778EDF-0B58-7319-0D9F-7B694D5E3C44}"/>
          </ac:cxnSpMkLst>
        </pc:cxnChg>
        <pc:cxnChg chg="add mod">
          <ac:chgData name="Thomas, Orrin" userId="32228eb4-81a2-4b8a-9786-d610b1b38a71" providerId="ADAL" clId="{A6944393-3B59-4FB3-BB29-32371D12C7FB}" dt="2025-03-24T13:49:30.372" v="6489"/>
          <ac:cxnSpMkLst>
            <pc:docMk/>
            <pc:sldMk cId="2390213940" sldId="2147469124"/>
            <ac:cxnSpMk id="31" creationId="{80D90907-5C13-6F57-6A7B-1A2BB6F6A6BA}"/>
          </ac:cxnSpMkLst>
        </pc:cxnChg>
      </pc:sldChg>
      <pc:sldChg chg="addSp delSp modSp mod">
        <pc:chgData name="Thomas, Orrin" userId="32228eb4-81a2-4b8a-9786-d610b1b38a71" providerId="ADAL" clId="{A6944393-3B59-4FB3-BB29-32371D12C7FB}" dt="2025-03-13T12:48:23.363" v="2144" actId="1037"/>
        <pc:sldMkLst>
          <pc:docMk/>
          <pc:sldMk cId="214422369" sldId="2147469125"/>
        </pc:sldMkLst>
        <pc:spChg chg="mod">
          <ac:chgData name="Thomas, Orrin" userId="32228eb4-81a2-4b8a-9786-d610b1b38a71" providerId="ADAL" clId="{A6944393-3B59-4FB3-BB29-32371D12C7FB}" dt="2025-03-13T12:48:23.363" v="2144" actId="1037"/>
          <ac:spMkLst>
            <pc:docMk/>
            <pc:sldMk cId="214422369" sldId="2147469125"/>
            <ac:spMk id="7" creationId="{9C77337F-1BB8-433C-4284-8D0C4B503F18}"/>
          </ac:spMkLst>
        </pc:spChg>
        <pc:spChg chg="add mod">
          <ac:chgData name="Thomas, Orrin" userId="32228eb4-81a2-4b8a-9786-d610b1b38a71" providerId="ADAL" clId="{A6944393-3B59-4FB3-BB29-32371D12C7FB}" dt="2025-03-13T12:48:23.363" v="2144" actId="1037"/>
          <ac:spMkLst>
            <pc:docMk/>
            <pc:sldMk cId="214422369" sldId="2147469125"/>
            <ac:spMk id="10" creationId="{3C710E9A-1576-DA45-AA61-548EA028742E}"/>
          </ac:spMkLst>
        </pc:spChg>
        <pc:spChg chg="add mod">
          <ac:chgData name="Thomas, Orrin" userId="32228eb4-81a2-4b8a-9786-d610b1b38a71" providerId="ADAL" clId="{A6944393-3B59-4FB3-BB29-32371D12C7FB}" dt="2025-03-13T12:48:23.363" v="2144" actId="1037"/>
          <ac:spMkLst>
            <pc:docMk/>
            <pc:sldMk cId="214422369" sldId="2147469125"/>
            <ac:spMk id="17" creationId="{99914903-50D5-44FB-314D-D7BFB71ACBC6}"/>
          </ac:spMkLst>
        </pc:spChg>
        <pc:spChg chg="add mod">
          <ac:chgData name="Thomas, Orrin" userId="32228eb4-81a2-4b8a-9786-d610b1b38a71" providerId="ADAL" clId="{A6944393-3B59-4FB3-BB29-32371D12C7FB}" dt="2025-03-13T12:48:23.363" v="2144" actId="1037"/>
          <ac:spMkLst>
            <pc:docMk/>
            <pc:sldMk cId="214422369" sldId="2147469125"/>
            <ac:spMk id="20" creationId="{77B1AE78-3D8F-B883-AE00-BC0B8067CB29}"/>
          </ac:spMkLst>
        </pc:spChg>
        <pc:picChg chg="add mod">
          <ac:chgData name="Thomas, Orrin" userId="32228eb4-81a2-4b8a-9786-d610b1b38a71" providerId="ADAL" clId="{A6944393-3B59-4FB3-BB29-32371D12C7FB}" dt="2025-03-13T12:48:23.363" v="2144" actId="1037"/>
          <ac:picMkLst>
            <pc:docMk/>
            <pc:sldMk cId="214422369" sldId="2147469125"/>
            <ac:picMk id="9" creationId="{7B2385EE-8230-B86F-2FC5-2517AC05E1D8}"/>
          </ac:picMkLst>
        </pc:picChg>
        <pc:picChg chg="add mod ord">
          <ac:chgData name="Thomas, Orrin" userId="32228eb4-81a2-4b8a-9786-d610b1b38a71" providerId="ADAL" clId="{A6944393-3B59-4FB3-BB29-32371D12C7FB}" dt="2025-03-13T12:48:23.363" v="2144" actId="1037"/>
          <ac:picMkLst>
            <pc:docMk/>
            <pc:sldMk cId="214422369" sldId="2147469125"/>
            <ac:picMk id="14" creationId="{78C241E9-6571-56F6-DFE0-E039AED3E395}"/>
          </ac:picMkLst>
        </pc:picChg>
        <pc:picChg chg="add mod ord">
          <ac:chgData name="Thomas, Orrin" userId="32228eb4-81a2-4b8a-9786-d610b1b38a71" providerId="ADAL" clId="{A6944393-3B59-4FB3-BB29-32371D12C7FB}" dt="2025-03-13T12:48:23.363" v="2144" actId="1037"/>
          <ac:picMkLst>
            <pc:docMk/>
            <pc:sldMk cId="214422369" sldId="2147469125"/>
            <ac:picMk id="15" creationId="{CAF20073-C6DE-2632-6A4E-CFBD80CF3661}"/>
          </ac:picMkLst>
        </pc:picChg>
        <pc:picChg chg="add mod">
          <ac:chgData name="Thomas, Orrin" userId="32228eb4-81a2-4b8a-9786-d610b1b38a71" providerId="ADAL" clId="{A6944393-3B59-4FB3-BB29-32371D12C7FB}" dt="2025-03-13T12:48:23.363" v="2144" actId="1037"/>
          <ac:picMkLst>
            <pc:docMk/>
            <pc:sldMk cId="214422369" sldId="2147469125"/>
            <ac:picMk id="16" creationId="{57528CAD-65BE-D018-7402-5698C00221FA}"/>
          </ac:picMkLst>
        </pc:picChg>
      </pc:sldChg>
      <pc:sldChg chg="modSp mod">
        <pc:chgData name="Thomas, Orrin" userId="32228eb4-81a2-4b8a-9786-d610b1b38a71" providerId="ADAL" clId="{A6944393-3B59-4FB3-BB29-32371D12C7FB}" dt="2025-03-13T12:49:13.039" v="2148" actId="1076"/>
        <pc:sldMkLst>
          <pc:docMk/>
          <pc:sldMk cId="1481492374" sldId="2147469126"/>
        </pc:sldMkLst>
        <pc:spChg chg="mod">
          <ac:chgData name="Thomas, Orrin" userId="32228eb4-81a2-4b8a-9786-d610b1b38a71" providerId="ADAL" clId="{A6944393-3B59-4FB3-BB29-32371D12C7FB}" dt="2025-03-13T12:49:13.039" v="2148" actId="1076"/>
          <ac:spMkLst>
            <pc:docMk/>
            <pc:sldMk cId="1481492374" sldId="2147469126"/>
            <ac:spMk id="23" creationId="{D8B56F05-69EF-B6E4-D2CD-C47A47CA6F2A}"/>
          </ac:spMkLst>
        </pc:spChg>
        <pc:spChg chg="mod">
          <ac:chgData name="Thomas, Orrin" userId="32228eb4-81a2-4b8a-9786-d610b1b38a71" providerId="ADAL" clId="{A6944393-3B59-4FB3-BB29-32371D12C7FB}" dt="2025-03-13T12:49:05.973" v="2147" actId="1076"/>
          <ac:spMkLst>
            <pc:docMk/>
            <pc:sldMk cId="1481492374" sldId="2147469126"/>
            <ac:spMk id="24" creationId="{FD36CFFA-DB16-620D-4B00-C519C2A3C4FD}"/>
          </ac:spMkLst>
        </pc:spChg>
        <pc:spChg chg="mod">
          <ac:chgData name="Thomas, Orrin" userId="32228eb4-81a2-4b8a-9786-d610b1b38a71" providerId="ADAL" clId="{A6944393-3B59-4FB3-BB29-32371D12C7FB}" dt="2025-03-13T12:49:02.669" v="2146" actId="1076"/>
          <ac:spMkLst>
            <pc:docMk/>
            <pc:sldMk cId="1481492374" sldId="2147469126"/>
            <ac:spMk id="27" creationId="{1DB0A3AC-7EF0-91BC-03C2-502CA6F7F6F9}"/>
          </ac:spMkLst>
        </pc:spChg>
      </pc:sldChg>
      <pc:sldChg chg="modSp mod">
        <pc:chgData name="Thomas, Orrin" userId="32228eb4-81a2-4b8a-9786-d610b1b38a71" providerId="ADAL" clId="{A6944393-3B59-4FB3-BB29-32371D12C7FB}" dt="2025-03-13T00:44:31.335" v="1463" actId="20577"/>
        <pc:sldMkLst>
          <pc:docMk/>
          <pc:sldMk cId="2944552600" sldId="2147469127"/>
        </pc:sldMkLst>
        <pc:spChg chg="mod">
          <ac:chgData name="Thomas, Orrin" userId="32228eb4-81a2-4b8a-9786-d610b1b38a71" providerId="ADAL" clId="{A6944393-3B59-4FB3-BB29-32371D12C7FB}" dt="2025-03-13T00:44:31.335" v="1463" actId="20577"/>
          <ac:spMkLst>
            <pc:docMk/>
            <pc:sldMk cId="2944552600" sldId="2147469127"/>
            <ac:spMk id="2" creationId="{FE712F4C-59DF-E548-8E18-48DAB9D24276}"/>
          </ac:spMkLst>
        </pc:spChg>
      </pc:sldChg>
      <pc:sldChg chg="addSp delSp modSp new del mod">
        <pc:chgData name="Thomas, Orrin" userId="32228eb4-81a2-4b8a-9786-d610b1b38a71" providerId="ADAL" clId="{A6944393-3B59-4FB3-BB29-32371D12C7FB}" dt="2025-03-12T21:06:40.916" v="1163" actId="47"/>
        <pc:sldMkLst>
          <pc:docMk/>
          <pc:sldMk cId="1088740008" sldId="2147469128"/>
        </pc:sldMkLst>
      </pc:sldChg>
      <pc:sldChg chg="modSp new del mod">
        <pc:chgData name="Thomas, Orrin" userId="32228eb4-81a2-4b8a-9786-d610b1b38a71" providerId="ADAL" clId="{A6944393-3B59-4FB3-BB29-32371D12C7FB}" dt="2025-03-12T20:48:10.333" v="590" actId="47"/>
        <pc:sldMkLst>
          <pc:docMk/>
          <pc:sldMk cId="864470577" sldId="2147469129"/>
        </pc:sldMkLst>
      </pc:sldChg>
      <pc:sldChg chg="new del">
        <pc:chgData name="Thomas, Orrin" userId="32228eb4-81a2-4b8a-9786-d610b1b38a71" providerId="ADAL" clId="{A6944393-3B59-4FB3-BB29-32371D12C7FB}" dt="2025-03-12T20:37:14.260" v="49" actId="47"/>
        <pc:sldMkLst>
          <pc:docMk/>
          <pc:sldMk cId="3455382354" sldId="2147469129"/>
        </pc:sldMkLst>
      </pc:sldChg>
      <pc:sldChg chg="addSp modSp add mod">
        <pc:chgData name="Thomas, Orrin" userId="32228eb4-81a2-4b8a-9786-d610b1b38a71" providerId="ADAL" clId="{A6944393-3B59-4FB3-BB29-32371D12C7FB}" dt="2025-03-12T21:09:53.301" v="1171"/>
        <pc:sldMkLst>
          <pc:docMk/>
          <pc:sldMk cId="685346744" sldId="2147469130"/>
        </pc:sldMkLst>
        <pc:spChg chg="mod">
          <ac:chgData name="Thomas, Orrin" userId="32228eb4-81a2-4b8a-9786-d610b1b38a71" providerId="ADAL" clId="{A6944393-3B59-4FB3-BB29-32371D12C7FB}" dt="2025-03-12T20:50:17.138" v="641" actId="207"/>
          <ac:spMkLst>
            <pc:docMk/>
            <pc:sldMk cId="685346744" sldId="2147469130"/>
            <ac:spMk id="2" creationId="{12AAD973-FCEF-38A2-8D87-6C368AB36826}"/>
          </ac:spMkLst>
        </pc:spChg>
        <pc:spChg chg="mod">
          <ac:chgData name="Thomas, Orrin" userId="32228eb4-81a2-4b8a-9786-d610b1b38a71" providerId="ADAL" clId="{A6944393-3B59-4FB3-BB29-32371D12C7FB}" dt="2025-03-12T21:09:39.262" v="1164"/>
          <ac:spMkLst>
            <pc:docMk/>
            <pc:sldMk cId="685346744" sldId="2147469130"/>
            <ac:spMk id="5" creationId="{EBEE0152-7C8D-6215-E577-726B7CDAB270}"/>
          </ac:spMkLst>
        </pc:spChg>
        <pc:spChg chg="mod">
          <ac:chgData name="Thomas, Orrin" userId="32228eb4-81a2-4b8a-9786-d610b1b38a71" providerId="ADAL" clId="{A6944393-3B59-4FB3-BB29-32371D12C7FB}" dt="2025-03-12T21:09:53.301" v="1171"/>
          <ac:spMkLst>
            <pc:docMk/>
            <pc:sldMk cId="685346744" sldId="2147469130"/>
            <ac:spMk id="6" creationId="{6AC9C82D-0F97-FD3E-F123-BF86C1DB92B5}"/>
          </ac:spMkLst>
        </pc:spChg>
        <pc:spChg chg="add mod">
          <ac:chgData name="Thomas, Orrin" userId="32228eb4-81a2-4b8a-9786-d610b1b38a71" providerId="ADAL" clId="{A6944393-3B59-4FB3-BB29-32371D12C7FB}" dt="2025-03-12T20:50:29.125" v="642" actId="6549"/>
          <ac:spMkLst>
            <pc:docMk/>
            <pc:sldMk cId="685346744" sldId="2147469130"/>
            <ac:spMk id="7" creationId="{8DC7FD92-1460-AC7B-D61B-2136C295B4B1}"/>
          </ac:spMkLst>
        </pc:spChg>
        <pc:cxnChg chg="add mod">
          <ac:chgData name="Thomas, Orrin" userId="32228eb4-81a2-4b8a-9786-d610b1b38a71" providerId="ADAL" clId="{A6944393-3B59-4FB3-BB29-32371D12C7FB}" dt="2025-03-12T20:46:16.246" v="519" actId="1582"/>
          <ac:cxnSpMkLst>
            <pc:docMk/>
            <pc:sldMk cId="685346744" sldId="2147469130"/>
            <ac:cxnSpMk id="9" creationId="{550DC018-4979-2A21-8EDC-A36C9CC2CF51}"/>
          </ac:cxnSpMkLst>
        </pc:cxnChg>
        <pc:cxnChg chg="add mod">
          <ac:chgData name="Thomas, Orrin" userId="32228eb4-81a2-4b8a-9786-d610b1b38a71" providerId="ADAL" clId="{A6944393-3B59-4FB3-BB29-32371D12C7FB}" dt="2025-03-12T20:46:22.941" v="522" actId="14100"/>
          <ac:cxnSpMkLst>
            <pc:docMk/>
            <pc:sldMk cId="685346744" sldId="2147469130"/>
            <ac:cxnSpMk id="10" creationId="{57C42F41-1B6D-E7F1-00D7-A9114979803B}"/>
          </ac:cxnSpMkLst>
        </pc:cxnChg>
        <pc:cxnChg chg="add mod">
          <ac:chgData name="Thomas, Orrin" userId="32228eb4-81a2-4b8a-9786-d610b1b38a71" providerId="ADAL" clId="{A6944393-3B59-4FB3-BB29-32371D12C7FB}" dt="2025-03-12T20:46:28.694" v="525" actId="14100"/>
          <ac:cxnSpMkLst>
            <pc:docMk/>
            <pc:sldMk cId="685346744" sldId="2147469130"/>
            <ac:cxnSpMk id="13" creationId="{65DDA2AA-D5F1-7BCE-A11A-F7F27DD9DDBA}"/>
          </ac:cxnSpMkLst>
        </pc:cxnChg>
        <pc:cxnChg chg="add mod">
          <ac:chgData name="Thomas, Orrin" userId="32228eb4-81a2-4b8a-9786-d610b1b38a71" providerId="ADAL" clId="{A6944393-3B59-4FB3-BB29-32371D12C7FB}" dt="2025-03-12T20:46:39.661" v="528" actId="14100"/>
          <ac:cxnSpMkLst>
            <pc:docMk/>
            <pc:sldMk cId="685346744" sldId="2147469130"/>
            <ac:cxnSpMk id="16" creationId="{11F4C055-A3A1-1D3F-7B7D-A97799B32529}"/>
          </ac:cxnSpMkLst>
        </pc:cxnChg>
      </pc:sldChg>
      <pc:sldChg chg="delSp modSp add mod">
        <pc:chgData name="Thomas, Orrin" userId="32228eb4-81a2-4b8a-9786-d610b1b38a71" providerId="ADAL" clId="{A6944393-3B59-4FB3-BB29-32371D12C7FB}" dt="2025-03-12T21:09:47.504" v="1170" actId="6549"/>
        <pc:sldMkLst>
          <pc:docMk/>
          <pc:sldMk cId="834559817" sldId="2147469131"/>
        </pc:sldMkLst>
        <pc:spChg chg="mod">
          <ac:chgData name="Thomas, Orrin" userId="32228eb4-81a2-4b8a-9786-d610b1b38a71" providerId="ADAL" clId="{A6944393-3B59-4FB3-BB29-32371D12C7FB}" dt="2025-03-12T20:50:06.174" v="640" actId="207"/>
          <ac:spMkLst>
            <pc:docMk/>
            <pc:sldMk cId="834559817" sldId="2147469131"/>
            <ac:spMk id="2" creationId="{6519F6D6-3926-8F01-8B1D-AF7DE69A1777}"/>
          </ac:spMkLst>
        </pc:spChg>
        <pc:spChg chg="mod">
          <ac:chgData name="Thomas, Orrin" userId="32228eb4-81a2-4b8a-9786-d610b1b38a71" providerId="ADAL" clId="{A6944393-3B59-4FB3-BB29-32371D12C7FB}" dt="2025-03-12T20:52:45.484" v="643" actId="207"/>
          <ac:spMkLst>
            <pc:docMk/>
            <pc:sldMk cId="834559817" sldId="2147469131"/>
            <ac:spMk id="3" creationId="{999C7F1D-11C9-66D9-BEF4-1BC5F8CFFD14}"/>
          </ac:spMkLst>
        </pc:spChg>
        <pc:spChg chg="mod">
          <ac:chgData name="Thomas, Orrin" userId="32228eb4-81a2-4b8a-9786-d610b1b38a71" providerId="ADAL" clId="{A6944393-3B59-4FB3-BB29-32371D12C7FB}" dt="2025-03-12T20:52:52.256" v="645" actId="207"/>
          <ac:spMkLst>
            <pc:docMk/>
            <pc:sldMk cId="834559817" sldId="2147469131"/>
            <ac:spMk id="4" creationId="{8976CC48-C8F6-61B7-0E03-CD582C80F2B2}"/>
          </ac:spMkLst>
        </pc:spChg>
        <pc:spChg chg="mod">
          <ac:chgData name="Thomas, Orrin" userId="32228eb4-81a2-4b8a-9786-d610b1b38a71" providerId="ADAL" clId="{A6944393-3B59-4FB3-BB29-32371D12C7FB}" dt="2025-03-12T20:49:32.838" v="614" actId="20577"/>
          <ac:spMkLst>
            <pc:docMk/>
            <pc:sldMk cId="834559817" sldId="2147469131"/>
            <ac:spMk id="5" creationId="{9AF7CE5F-B558-7B47-6F12-17AA88F14707}"/>
          </ac:spMkLst>
        </pc:spChg>
        <pc:spChg chg="mod">
          <ac:chgData name="Thomas, Orrin" userId="32228eb4-81a2-4b8a-9786-d610b1b38a71" providerId="ADAL" clId="{A6944393-3B59-4FB3-BB29-32371D12C7FB}" dt="2025-03-12T21:09:47.504" v="1170" actId="6549"/>
          <ac:spMkLst>
            <pc:docMk/>
            <pc:sldMk cId="834559817" sldId="2147469131"/>
            <ac:spMk id="6" creationId="{5712ADD9-7870-44A1-7574-82301FF6A35C}"/>
          </ac:spMkLst>
        </pc:spChg>
        <pc:spChg chg="mod">
          <ac:chgData name="Thomas, Orrin" userId="32228eb4-81a2-4b8a-9786-d610b1b38a71" providerId="ADAL" clId="{A6944393-3B59-4FB3-BB29-32371D12C7FB}" dt="2025-03-12T20:52:49.180" v="644" actId="207"/>
          <ac:spMkLst>
            <pc:docMk/>
            <pc:sldMk cId="834559817" sldId="2147469131"/>
            <ac:spMk id="7" creationId="{4ED5FFCF-AD78-5B29-9DB4-8F0710FD17CD}"/>
          </ac:spMkLst>
        </pc:spChg>
        <pc:cxnChg chg="mod">
          <ac:chgData name="Thomas, Orrin" userId="32228eb4-81a2-4b8a-9786-d610b1b38a71" providerId="ADAL" clId="{A6944393-3B59-4FB3-BB29-32371D12C7FB}" dt="2025-03-12T20:47:55.507" v="586" actId="14100"/>
          <ac:cxnSpMkLst>
            <pc:docMk/>
            <pc:sldMk cId="834559817" sldId="2147469131"/>
            <ac:cxnSpMk id="16" creationId="{9F2478ED-5E5E-0A67-92B7-29AD187E36A4}"/>
          </ac:cxnSpMkLst>
        </pc:cxnChg>
      </pc:sldChg>
      <pc:sldChg chg="modSp new del mod">
        <pc:chgData name="Thomas, Orrin" userId="32228eb4-81a2-4b8a-9786-d610b1b38a71" providerId="ADAL" clId="{A6944393-3B59-4FB3-BB29-32371D12C7FB}" dt="2025-03-12T21:00:42.946" v="1016" actId="47"/>
        <pc:sldMkLst>
          <pc:docMk/>
          <pc:sldMk cId="906109668" sldId="2147469132"/>
        </pc:sldMkLst>
      </pc:sldChg>
      <pc:sldChg chg="add">
        <pc:chgData name="Thomas, Orrin" userId="32228eb4-81a2-4b8a-9786-d610b1b38a71" providerId="ADAL" clId="{A6944393-3B59-4FB3-BB29-32371D12C7FB}" dt="2025-03-13T12:52:32.431" v="2155"/>
        <pc:sldMkLst>
          <pc:docMk/>
          <pc:sldMk cId="1625511676" sldId="2147469133"/>
        </pc:sldMkLst>
      </pc:sldChg>
      <pc:sldChg chg="new del">
        <pc:chgData name="Thomas, Orrin" userId="32228eb4-81a2-4b8a-9786-d610b1b38a71" providerId="ADAL" clId="{A6944393-3B59-4FB3-BB29-32371D12C7FB}" dt="2025-03-12T20:58:47.057" v="880" actId="47"/>
        <pc:sldMkLst>
          <pc:docMk/>
          <pc:sldMk cId="2867738602" sldId="2147469133"/>
        </pc:sldMkLst>
      </pc:sldChg>
      <pc:sldChg chg="addSp delSp modSp new del mod modClrScheme chgLayout">
        <pc:chgData name="Thomas, Orrin" userId="32228eb4-81a2-4b8a-9786-d610b1b38a71" providerId="ADAL" clId="{A6944393-3B59-4FB3-BB29-32371D12C7FB}" dt="2025-03-13T12:52:29.385" v="2154" actId="2696"/>
        <pc:sldMkLst>
          <pc:docMk/>
          <pc:sldMk cId="3019838693" sldId="2147469133"/>
        </pc:sldMkLst>
      </pc:sldChg>
      <pc:sldChg chg="addSp delSp modSp add mod modNotesTx">
        <pc:chgData name="Thomas, Orrin" userId="32228eb4-81a2-4b8a-9786-d610b1b38a71" providerId="ADAL" clId="{A6944393-3B59-4FB3-BB29-32371D12C7FB}" dt="2025-03-27T11:57:51.757" v="6699" actId="20577"/>
        <pc:sldMkLst>
          <pc:docMk/>
          <pc:sldMk cId="1555557431" sldId="2147469134"/>
        </pc:sldMkLst>
        <pc:spChg chg="mod">
          <ac:chgData name="Thomas, Orrin" userId="32228eb4-81a2-4b8a-9786-d610b1b38a71" providerId="ADAL" clId="{A6944393-3B59-4FB3-BB29-32371D12C7FB}" dt="2025-03-13T18:46:01.694" v="4219" actId="20577"/>
          <ac:spMkLst>
            <pc:docMk/>
            <pc:sldMk cId="1555557431" sldId="2147469134"/>
            <ac:spMk id="2" creationId="{0C61AABA-CA5B-4318-3BB8-4E6A465071D4}"/>
          </ac:spMkLst>
        </pc:spChg>
        <pc:spChg chg="add mod">
          <ac:chgData name="Thomas, Orrin" userId="32228eb4-81a2-4b8a-9786-d610b1b38a71" providerId="ADAL" clId="{A6944393-3B59-4FB3-BB29-32371D12C7FB}" dt="2025-03-13T01:05:35.639" v="1770" actId="1036"/>
          <ac:spMkLst>
            <pc:docMk/>
            <pc:sldMk cId="1555557431" sldId="2147469134"/>
            <ac:spMk id="86" creationId="{D1907B94-D0A3-5166-5A98-CE7F5F54627D}"/>
          </ac:spMkLst>
        </pc:spChg>
        <pc:spChg chg="add mod">
          <ac:chgData name="Thomas, Orrin" userId="32228eb4-81a2-4b8a-9786-d610b1b38a71" providerId="ADAL" clId="{A6944393-3B59-4FB3-BB29-32371D12C7FB}" dt="2025-03-13T01:05:15.442" v="1759" actId="1076"/>
          <ac:spMkLst>
            <pc:docMk/>
            <pc:sldMk cId="1555557431" sldId="2147469134"/>
            <ac:spMk id="87" creationId="{792C87AB-6E20-067C-DE0E-EF2CF16CC1D7}"/>
          </ac:spMkLst>
        </pc:spChg>
        <pc:spChg chg="add mod">
          <ac:chgData name="Thomas, Orrin" userId="32228eb4-81a2-4b8a-9786-d610b1b38a71" providerId="ADAL" clId="{A6944393-3B59-4FB3-BB29-32371D12C7FB}" dt="2025-03-13T01:05:21.032" v="1764" actId="1035"/>
          <ac:spMkLst>
            <pc:docMk/>
            <pc:sldMk cId="1555557431" sldId="2147469134"/>
            <ac:spMk id="88" creationId="{9C992559-C076-083D-D69E-EFDCE06D93C7}"/>
          </ac:spMkLst>
        </pc:spChg>
        <pc:spChg chg="add mod">
          <ac:chgData name="Thomas, Orrin" userId="32228eb4-81a2-4b8a-9786-d610b1b38a71" providerId="ADAL" clId="{A6944393-3B59-4FB3-BB29-32371D12C7FB}" dt="2025-03-13T18:44:50.394" v="4172" actId="16959"/>
          <ac:spMkLst>
            <pc:docMk/>
            <pc:sldMk cId="1555557431" sldId="2147469134"/>
            <ac:spMk id="89" creationId="{8C6261F4-C261-A03A-4EEA-92E6EE6AA9A4}"/>
          </ac:spMkLst>
        </pc:spChg>
        <pc:spChg chg="add mod">
          <ac:chgData name="Thomas, Orrin" userId="32228eb4-81a2-4b8a-9786-d610b1b38a71" providerId="ADAL" clId="{A6944393-3B59-4FB3-BB29-32371D12C7FB}" dt="2025-03-13T01:11:34.817" v="1814" actId="14100"/>
          <ac:spMkLst>
            <pc:docMk/>
            <pc:sldMk cId="1555557431" sldId="2147469134"/>
            <ac:spMk id="90" creationId="{3C28EA56-AC45-3DE7-F4A3-C9137D9A487F}"/>
          </ac:spMkLst>
        </pc:spChg>
        <pc:picChg chg="add mod modCrop">
          <ac:chgData name="Thomas, Orrin" userId="32228eb4-81a2-4b8a-9786-d610b1b38a71" providerId="ADAL" clId="{A6944393-3B59-4FB3-BB29-32371D12C7FB}" dt="2025-03-13T01:05:04.606" v="1757" actId="14100"/>
          <ac:picMkLst>
            <pc:docMk/>
            <pc:sldMk cId="1555557431" sldId="2147469134"/>
            <ac:picMk id="20" creationId="{03C45F1C-4DDD-02E2-A01D-796AFCB9FE15}"/>
          </ac:picMkLst>
        </pc:picChg>
        <pc:picChg chg="add mod modCrop">
          <ac:chgData name="Thomas, Orrin" userId="32228eb4-81a2-4b8a-9786-d610b1b38a71" providerId="ADAL" clId="{A6944393-3B59-4FB3-BB29-32371D12C7FB}" dt="2025-03-13T01:05:12.440" v="1758" actId="1076"/>
          <ac:picMkLst>
            <pc:docMk/>
            <pc:sldMk cId="1555557431" sldId="2147469134"/>
            <ac:picMk id="85" creationId="{E2AB8443-DA1A-2679-321D-5F4B48FA1F2D}"/>
          </ac:picMkLst>
        </pc:picChg>
      </pc:sldChg>
      <pc:sldChg chg="addSp delSp modSp new mod">
        <pc:chgData name="Thomas, Orrin" userId="32228eb4-81a2-4b8a-9786-d610b1b38a71" providerId="ADAL" clId="{A6944393-3B59-4FB3-BB29-32371D12C7FB}" dt="2025-03-27T12:01:19.920" v="6707" actId="20577"/>
        <pc:sldMkLst>
          <pc:docMk/>
          <pc:sldMk cId="957531530" sldId="2147469135"/>
        </pc:sldMkLst>
        <pc:spChg chg="mod">
          <ac:chgData name="Thomas, Orrin" userId="32228eb4-81a2-4b8a-9786-d610b1b38a71" providerId="ADAL" clId="{A6944393-3B59-4FB3-BB29-32371D12C7FB}" dt="2025-03-27T12:01:19.920" v="6707" actId="20577"/>
          <ac:spMkLst>
            <pc:docMk/>
            <pc:sldMk cId="957531530" sldId="2147469135"/>
            <ac:spMk id="2" creationId="{5C43DE32-019E-498E-6A4F-1B49207B554C}"/>
          </ac:spMkLst>
        </pc:spChg>
        <pc:picChg chg="add mod">
          <ac:chgData name="Thomas, Orrin" userId="32228eb4-81a2-4b8a-9786-d610b1b38a71" providerId="ADAL" clId="{A6944393-3B59-4FB3-BB29-32371D12C7FB}" dt="2025-03-13T01:32:12.215" v="2003" actId="1076"/>
          <ac:picMkLst>
            <pc:docMk/>
            <pc:sldMk cId="957531530" sldId="2147469135"/>
            <ac:picMk id="13" creationId="{B0DBE204-BD68-6DA6-C92A-03AA69B68C9C}"/>
          </ac:picMkLst>
        </pc:picChg>
        <pc:picChg chg="add mod">
          <ac:chgData name="Thomas, Orrin" userId="32228eb4-81a2-4b8a-9786-d610b1b38a71" providerId="ADAL" clId="{A6944393-3B59-4FB3-BB29-32371D12C7FB}" dt="2025-03-13T01:32:11.592" v="2001" actId="1076"/>
          <ac:picMkLst>
            <pc:docMk/>
            <pc:sldMk cId="957531530" sldId="2147469135"/>
            <ac:picMk id="18" creationId="{8CAD0EC9-7E37-5634-50D5-81A557D9EDAA}"/>
          </ac:picMkLst>
        </pc:picChg>
        <pc:picChg chg="add mod">
          <ac:chgData name="Thomas, Orrin" userId="32228eb4-81a2-4b8a-9786-d610b1b38a71" providerId="ADAL" clId="{A6944393-3B59-4FB3-BB29-32371D12C7FB}" dt="2025-03-13T01:32:11.946" v="2002" actId="1076"/>
          <ac:picMkLst>
            <pc:docMk/>
            <pc:sldMk cId="957531530" sldId="2147469135"/>
            <ac:picMk id="20" creationId="{6CA3D74F-9003-5758-44E3-EDCCA8DA9A0C}"/>
          </ac:picMkLst>
        </pc:picChg>
        <pc:picChg chg="add mod">
          <ac:chgData name="Thomas, Orrin" userId="32228eb4-81a2-4b8a-9786-d610b1b38a71" providerId="ADAL" clId="{A6944393-3B59-4FB3-BB29-32371D12C7FB}" dt="2025-03-13T01:17:42.072" v="1860" actId="1035"/>
          <ac:picMkLst>
            <pc:docMk/>
            <pc:sldMk cId="957531530" sldId="2147469135"/>
            <ac:picMk id="22" creationId="{2402ADD7-6B4A-2DBF-4B96-77EF5DAEF600}"/>
          </ac:picMkLst>
        </pc:picChg>
        <pc:picChg chg="add mod">
          <ac:chgData name="Thomas, Orrin" userId="32228eb4-81a2-4b8a-9786-d610b1b38a71" providerId="ADAL" clId="{A6944393-3B59-4FB3-BB29-32371D12C7FB}" dt="2025-03-13T01:18:13.724" v="1864" actId="14826"/>
          <ac:picMkLst>
            <pc:docMk/>
            <pc:sldMk cId="957531530" sldId="2147469135"/>
            <ac:picMk id="23" creationId="{74F36E5C-6DB6-AE48-BAAB-DA5AEDF48A16}"/>
          </ac:picMkLst>
        </pc:picChg>
        <pc:picChg chg="add mod">
          <ac:chgData name="Thomas, Orrin" userId="32228eb4-81a2-4b8a-9786-d610b1b38a71" providerId="ADAL" clId="{A6944393-3B59-4FB3-BB29-32371D12C7FB}" dt="2025-03-13T01:17:58.671" v="1862" actId="14826"/>
          <ac:picMkLst>
            <pc:docMk/>
            <pc:sldMk cId="957531530" sldId="2147469135"/>
            <ac:picMk id="24" creationId="{62A17F6B-E952-419B-FE14-63EDE1CB2A7B}"/>
          </ac:picMkLst>
        </pc:picChg>
        <pc:picChg chg="add mod">
          <ac:chgData name="Thomas, Orrin" userId="32228eb4-81a2-4b8a-9786-d610b1b38a71" providerId="ADAL" clId="{A6944393-3B59-4FB3-BB29-32371D12C7FB}" dt="2025-03-13T01:18:04.845" v="1863" actId="14826"/>
          <ac:picMkLst>
            <pc:docMk/>
            <pc:sldMk cId="957531530" sldId="2147469135"/>
            <ac:picMk id="25" creationId="{CF5D8306-EE39-BBCF-F64C-AD8D6034B0B7}"/>
          </ac:picMkLst>
        </pc:picChg>
        <pc:picChg chg="add mod">
          <ac:chgData name="Thomas, Orrin" userId="32228eb4-81a2-4b8a-9786-d610b1b38a71" providerId="ADAL" clId="{A6944393-3B59-4FB3-BB29-32371D12C7FB}" dt="2025-03-13T01:17:51.811" v="1861" actId="14826"/>
          <ac:picMkLst>
            <pc:docMk/>
            <pc:sldMk cId="957531530" sldId="2147469135"/>
            <ac:picMk id="26" creationId="{C9DBF7D8-F242-2AFC-5D79-E977722D8374}"/>
          </ac:picMkLst>
        </pc:picChg>
      </pc:sldChg>
      <pc:sldChg chg="addSp delSp modSp new mod">
        <pc:chgData name="Thomas, Orrin" userId="32228eb4-81a2-4b8a-9786-d610b1b38a71" providerId="ADAL" clId="{A6944393-3B59-4FB3-BB29-32371D12C7FB}" dt="2025-03-27T12:01:24.864" v="6708"/>
        <pc:sldMkLst>
          <pc:docMk/>
          <pc:sldMk cId="376842031" sldId="2147469136"/>
        </pc:sldMkLst>
        <pc:spChg chg="mod">
          <ac:chgData name="Thomas, Orrin" userId="32228eb4-81a2-4b8a-9786-d610b1b38a71" providerId="ADAL" clId="{A6944393-3B59-4FB3-BB29-32371D12C7FB}" dt="2025-03-27T12:01:24.864" v="6708"/>
          <ac:spMkLst>
            <pc:docMk/>
            <pc:sldMk cId="376842031" sldId="2147469136"/>
            <ac:spMk id="2" creationId="{53BF01A2-72F3-9ACB-DC76-F783A2D96079}"/>
          </ac:spMkLst>
        </pc:spChg>
        <pc:picChg chg="add mod">
          <ac:chgData name="Thomas, Orrin" userId="32228eb4-81a2-4b8a-9786-d610b1b38a71" providerId="ADAL" clId="{A6944393-3B59-4FB3-BB29-32371D12C7FB}" dt="2025-03-13T01:27:38.616" v="1990" actId="14100"/>
          <ac:picMkLst>
            <pc:docMk/>
            <pc:sldMk cId="376842031" sldId="2147469136"/>
            <ac:picMk id="10" creationId="{D4236135-F183-F140-BD80-E4B2E485540C}"/>
          </ac:picMkLst>
        </pc:picChg>
        <pc:picChg chg="add mod">
          <ac:chgData name="Thomas, Orrin" userId="32228eb4-81a2-4b8a-9786-d610b1b38a71" providerId="ADAL" clId="{A6944393-3B59-4FB3-BB29-32371D12C7FB}" dt="2025-03-13T01:27:42.794" v="1991" actId="1076"/>
          <ac:picMkLst>
            <pc:docMk/>
            <pc:sldMk cId="376842031" sldId="2147469136"/>
            <ac:picMk id="12" creationId="{BF6D0AEC-7D86-2D6E-21B8-AC10FD5FC5E3}"/>
          </ac:picMkLst>
        </pc:picChg>
      </pc:sldChg>
      <pc:sldChg chg="addSp delSp modSp add mod ord modNotesTx">
        <pc:chgData name="Thomas, Orrin" userId="32228eb4-81a2-4b8a-9786-d610b1b38a71" providerId="ADAL" clId="{A6944393-3B59-4FB3-BB29-32371D12C7FB}" dt="2025-03-13T18:49:08.311" v="4712" actId="20577"/>
        <pc:sldMkLst>
          <pc:docMk/>
          <pc:sldMk cId="435143550" sldId="2147469137"/>
        </pc:sldMkLst>
        <pc:picChg chg="add mod">
          <ac:chgData name="Thomas, Orrin" userId="32228eb4-81a2-4b8a-9786-d610b1b38a71" providerId="ADAL" clId="{A6944393-3B59-4FB3-BB29-32371D12C7FB}" dt="2025-03-13T01:25:31.560" v="1976" actId="14100"/>
          <ac:picMkLst>
            <pc:docMk/>
            <pc:sldMk cId="435143550" sldId="2147469137"/>
            <ac:picMk id="8" creationId="{1ED3917A-772D-CFD4-DBB4-7E11E82BD1B9}"/>
          </ac:picMkLst>
        </pc:picChg>
        <pc:picChg chg="add mod">
          <ac:chgData name="Thomas, Orrin" userId="32228eb4-81a2-4b8a-9786-d610b1b38a71" providerId="ADAL" clId="{A6944393-3B59-4FB3-BB29-32371D12C7FB}" dt="2025-03-13T01:25:34.013" v="1977" actId="14100"/>
          <ac:picMkLst>
            <pc:docMk/>
            <pc:sldMk cId="435143550" sldId="2147469137"/>
            <ac:picMk id="10" creationId="{267BBBE6-2A38-7735-E848-657748DF474B}"/>
          </ac:picMkLst>
        </pc:picChg>
      </pc:sldChg>
      <pc:sldChg chg="add del">
        <pc:chgData name="Thomas, Orrin" userId="32228eb4-81a2-4b8a-9786-d610b1b38a71" providerId="ADAL" clId="{A6944393-3B59-4FB3-BB29-32371D12C7FB}" dt="2025-03-13T12:52:13.461" v="2152"/>
        <pc:sldMkLst>
          <pc:docMk/>
          <pc:sldMk cId="137388469" sldId="2147469138"/>
        </pc:sldMkLst>
      </pc:sldChg>
      <pc:sldChg chg="modSp add del mod">
        <pc:chgData name="Thomas, Orrin" userId="32228eb4-81a2-4b8a-9786-d610b1b38a71" providerId="ADAL" clId="{A6944393-3B59-4FB3-BB29-32371D12C7FB}" dt="2025-03-27T12:01:27.916" v="6709"/>
        <pc:sldMkLst>
          <pc:docMk/>
          <pc:sldMk cId="2527742949" sldId="2147469138"/>
        </pc:sldMkLst>
        <pc:spChg chg="mod">
          <ac:chgData name="Thomas, Orrin" userId="32228eb4-81a2-4b8a-9786-d610b1b38a71" providerId="ADAL" clId="{A6944393-3B59-4FB3-BB29-32371D12C7FB}" dt="2025-03-27T12:01:27.916" v="6709"/>
          <ac:spMkLst>
            <pc:docMk/>
            <pc:sldMk cId="2527742949" sldId="2147469138"/>
            <ac:spMk id="2" creationId="{767A3D41-DC28-2BC1-6ECF-D54AB82EB266}"/>
          </ac:spMkLst>
        </pc:spChg>
        <pc:picChg chg="mod">
          <ac:chgData name="Thomas, Orrin" userId="32228eb4-81a2-4b8a-9786-d610b1b38a71" providerId="ADAL" clId="{A6944393-3B59-4FB3-BB29-32371D12C7FB}" dt="2025-03-13T01:30:10.321" v="1995" actId="14826"/>
          <ac:picMkLst>
            <pc:docMk/>
            <pc:sldMk cId="2527742949" sldId="2147469138"/>
            <ac:picMk id="10" creationId="{20BF909D-C4B6-C374-D567-ADC7C5C98388}"/>
          </ac:picMkLst>
        </pc:picChg>
        <pc:picChg chg="mod">
          <ac:chgData name="Thomas, Orrin" userId="32228eb4-81a2-4b8a-9786-d610b1b38a71" providerId="ADAL" clId="{A6944393-3B59-4FB3-BB29-32371D12C7FB}" dt="2025-03-13T01:30:14.232" v="1996" actId="14826"/>
          <ac:picMkLst>
            <pc:docMk/>
            <pc:sldMk cId="2527742949" sldId="2147469138"/>
            <ac:picMk id="12" creationId="{1B5B7755-E4F8-2C0C-686C-504154095180}"/>
          </ac:picMkLst>
        </pc:picChg>
      </pc:sldChg>
      <pc:sldChg chg="modSp add del mod">
        <pc:chgData name="Thomas, Orrin" userId="32228eb4-81a2-4b8a-9786-d610b1b38a71" providerId="ADAL" clId="{A6944393-3B59-4FB3-BB29-32371D12C7FB}" dt="2025-03-13T12:50:51.113" v="2149" actId="47"/>
        <pc:sldMkLst>
          <pc:docMk/>
          <pc:sldMk cId="497695337" sldId="2147469139"/>
        </pc:sldMkLst>
      </pc:sldChg>
      <pc:sldChg chg="addSp delSp modSp new mod setBg">
        <pc:chgData name="Thomas, Orrin" userId="32228eb4-81a2-4b8a-9786-d610b1b38a71" providerId="ADAL" clId="{A6944393-3B59-4FB3-BB29-32371D12C7FB}" dt="2025-03-13T13:11:31.760" v="2296" actId="20577"/>
        <pc:sldMkLst>
          <pc:docMk/>
          <pc:sldMk cId="3623228945" sldId="2147469139"/>
        </pc:sldMkLst>
        <pc:spChg chg="mod">
          <ac:chgData name="Thomas, Orrin" userId="32228eb4-81a2-4b8a-9786-d610b1b38a71" providerId="ADAL" clId="{A6944393-3B59-4FB3-BB29-32371D12C7FB}" dt="2025-03-13T13:11:31.760" v="2296" actId="20577"/>
          <ac:spMkLst>
            <pc:docMk/>
            <pc:sldMk cId="3623228945" sldId="2147469139"/>
            <ac:spMk id="2" creationId="{446DD266-36A2-C3DE-14BD-8570E028A295}"/>
          </ac:spMkLst>
        </pc:spChg>
        <pc:picChg chg="add mod ord">
          <ac:chgData name="Thomas, Orrin" userId="32228eb4-81a2-4b8a-9786-d610b1b38a71" providerId="ADAL" clId="{A6944393-3B59-4FB3-BB29-32371D12C7FB}" dt="2025-03-13T13:06:39.163" v="2291" actId="1076"/>
          <ac:picMkLst>
            <pc:docMk/>
            <pc:sldMk cId="3623228945" sldId="2147469139"/>
            <ac:picMk id="6" creationId="{C3566EC1-92C3-A9F7-F8A1-0087A00EAC73}"/>
          </ac:picMkLst>
        </pc:picChg>
      </pc:sldChg>
      <pc:sldChg chg="addSp delSp modSp add mod modNotesTx">
        <pc:chgData name="Thomas, Orrin" userId="32228eb4-81a2-4b8a-9786-d610b1b38a71" providerId="ADAL" clId="{A6944393-3B59-4FB3-BB29-32371D12C7FB}" dt="2025-03-13T18:57:57.357" v="5137" actId="20577"/>
        <pc:sldMkLst>
          <pc:docMk/>
          <pc:sldMk cId="3414596258" sldId="2147469140"/>
        </pc:sldMkLst>
        <pc:spChg chg="mod">
          <ac:chgData name="Thomas, Orrin" userId="32228eb4-81a2-4b8a-9786-d610b1b38a71" providerId="ADAL" clId="{A6944393-3B59-4FB3-BB29-32371D12C7FB}" dt="2025-03-13T18:57:57.357" v="5137" actId="20577"/>
          <ac:spMkLst>
            <pc:docMk/>
            <pc:sldMk cId="3414596258" sldId="2147469140"/>
            <ac:spMk id="2" creationId="{99AC339F-0996-7230-48DA-EA4FC15FA48B}"/>
          </ac:spMkLst>
        </pc:spChg>
        <pc:spChg chg="add mod">
          <ac:chgData name="Thomas, Orrin" userId="32228eb4-81a2-4b8a-9786-d610b1b38a71" providerId="ADAL" clId="{A6944393-3B59-4FB3-BB29-32371D12C7FB}" dt="2025-03-13T13:17:43.583" v="2343" actId="208"/>
          <ac:spMkLst>
            <pc:docMk/>
            <pc:sldMk cId="3414596258" sldId="2147469140"/>
            <ac:spMk id="8" creationId="{A3AE6B45-5621-BC5B-BBFC-50FAF1D4A4FA}"/>
          </ac:spMkLst>
        </pc:spChg>
        <pc:spChg chg="add mod">
          <ac:chgData name="Thomas, Orrin" userId="32228eb4-81a2-4b8a-9786-d610b1b38a71" providerId="ADAL" clId="{A6944393-3B59-4FB3-BB29-32371D12C7FB}" dt="2025-03-13T13:17:39.033" v="2342" actId="208"/>
          <ac:spMkLst>
            <pc:docMk/>
            <pc:sldMk cId="3414596258" sldId="2147469140"/>
            <ac:spMk id="9" creationId="{6EF73151-0041-EEC6-47C9-B2317E1C8012}"/>
          </ac:spMkLst>
        </pc:spChg>
        <pc:spChg chg="add mod">
          <ac:chgData name="Thomas, Orrin" userId="32228eb4-81a2-4b8a-9786-d610b1b38a71" providerId="ADAL" clId="{A6944393-3B59-4FB3-BB29-32371D12C7FB}" dt="2025-03-13T13:17:43.583" v="2343" actId="208"/>
          <ac:spMkLst>
            <pc:docMk/>
            <pc:sldMk cId="3414596258" sldId="2147469140"/>
            <ac:spMk id="10" creationId="{95EFB113-1B5B-88AF-4F70-C83A3AEB1CF6}"/>
          </ac:spMkLst>
        </pc:spChg>
        <pc:spChg chg="add mod">
          <ac:chgData name="Thomas, Orrin" userId="32228eb4-81a2-4b8a-9786-d610b1b38a71" providerId="ADAL" clId="{A6944393-3B59-4FB3-BB29-32371D12C7FB}" dt="2025-03-13T13:17:36.761" v="2341" actId="208"/>
          <ac:spMkLst>
            <pc:docMk/>
            <pc:sldMk cId="3414596258" sldId="2147469140"/>
            <ac:spMk id="11" creationId="{F480BE50-24F4-4E02-7367-E3D0EBDDC19D}"/>
          </ac:spMkLst>
        </pc:spChg>
        <pc:spChg chg="add mod">
          <ac:chgData name="Thomas, Orrin" userId="32228eb4-81a2-4b8a-9786-d610b1b38a71" providerId="ADAL" clId="{A6944393-3B59-4FB3-BB29-32371D12C7FB}" dt="2025-03-13T13:17:28.303" v="2339" actId="208"/>
          <ac:spMkLst>
            <pc:docMk/>
            <pc:sldMk cId="3414596258" sldId="2147469140"/>
            <ac:spMk id="12" creationId="{BD4A7881-9924-DC8F-A505-EDCC7190BB12}"/>
          </ac:spMkLst>
        </pc:spChg>
        <pc:spChg chg="add mod">
          <ac:chgData name="Thomas, Orrin" userId="32228eb4-81a2-4b8a-9786-d610b1b38a71" providerId="ADAL" clId="{A6944393-3B59-4FB3-BB29-32371D12C7FB}" dt="2025-03-13T13:17:28.303" v="2339" actId="208"/>
          <ac:spMkLst>
            <pc:docMk/>
            <pc:sldMk cId="3414596258" sldId="2147469140"/>
            <ac:spMk id="13" creationId="{77BF3FDA-A2BA-1496-382D-49A95491730C}"/>
          </ac:spMkLst>
        </pc:spChg>
        <pc:spChg chg="add mod">
          <ac:chgData name="Thomas, Orrin" userId="32228eb4-81a2-4b8a-9786-d610b1b38a71" providerId="ADAL" clId="{A6944393-3B59-4FB3-BB29-32371D12C7FB}" dt="2025-03-13T13:17:34.506" v="2340" actId="208"/>
          <ac:spMkLst>
            <pc:docMk/>
            <pc:sldMk cId="3414596258" sldId="2147469140"/>
            <ac:spMk id="14" creationId="{6A9B3060-3925-0905-0303-F90D11AF09D8}"/>
          </ac:spMkLst>
        </pc:spChg>
        <pc:spChg chg="add mod">
          <ac:chgData name="Thomas, Orrin" userId="32228eb4-81a2-4b8a-9786-d610b1b38a71" providerId="ADAL" clId="{A6944393-3B59-4FB3-BB29-32371D12C7FB}" dt="2025-03-13T13:17:43.583" v="2343" actId="208"/>
          <ac:spMkLst>
            <pc:docMk/>
            <pc:sldMk cId="3414596258" sldId="2147469140"/>
            <ac:spMk id="15" creationId="{F82F9982-97F5-4B71-D3FC-64D532CC6244}"/>
          </ac:spMkLst>
        </pc:spChg>
        <pc:picChg chg="add mod">
          <ac:chgData name="Thomas, Orrin" userId="32228eb4-81a2-4b8a-9786-d610b1b38a71" providerId="ADAL" clId="{A6944393-3B59-4FB3-BB29-32371D12C7FB}" dt="2025-03-13T13:15:09.713" v="2308" actId="14100"/>
          <ac:picMkLst>
            <pc:docMk/>
            <pc:sldMk cId="3414596258" sldId="2147469140"/>
            <ac:picMk id="4" creationId="{7D2D83AC-E1F1-C8AA-846D-4FCF3CC4FDB0}"/>
          </ac:picMkLst>
        </pc:picChg>
        <pc:picChg chg="add mod">
          <ac:chgData name="Thomas, Orrin" userId="32228eb4-81a2-4b8a-9786-d610b1b38a71" providerId="ADAL" clId="{A6944393-3B59-4FB3-BB29-32371D12C7FB}" dt="2025-03-13T13:15:15.618" v="2310" actId="14100"/>
          <ac:picMkLst>
            <pc:docMk/>
            <pc:sldMk cId="3414596258" sldId="2147469140"/>
            <ac:picMk id="7" creationId="{CF10FDF3-364D-D950-46CA-62C3A44FC924}"/>
          </ac:picMkLst>
        </pc:picChg>
      </pc:sldChg>
      <pc:sldChg chg="modSp add mod">
        <pc:chgData name="Thomas, Orrin" userId="32228eb4-81a2-4b8a-9786-d610b1b38a71" providerId="ADAL" clId="{A6944393-3B59-4FB3-BB29-32371D12C7FB}" dt="2025-03-13T18:58:01.345" v="5139" actId="20577"/>
        <pc:sldMkLst>
          <pc:docMk/>
          <pc:sldMk cId="1381104097" sldId="2147469141"/>
        </pc:sldMkLst>
        <pc:spChg chg="mod">
          <ac:chgData name="Thomas, Orrin" userId="32228eb4-81a2-4b8a-9786-d610b1b38a71" providerId="ADAL" clId="{A6944393-3B59-4FB3-BB29-32371D12C7FB}" dt="2025-03-13T18:58:01.345" v="5139" actId="20577"/>
          <ac:spMkLst>
            <pc:docMk/>
            <pc:sldMk cId="1381104097" sldId="2147469141"/>
            <ac:spMk id="2" creationId="{2060830D-2D2E-F80B-BA67-BBDC1030A9A4}"/>
          </ac:spMkLst>
        </pc:spChg>
      </pc:sldChg>
      <pc:sldChg chg="addSp modSp add mod">
        <pc:chgData name="Thomas, Orrin" userId="32228eb4-81a2-4b8a-9786-d610b1b38a71" providerId="ADAL" clId="{A6944393-3B59-4FB3-BB29-32371D12C7FB}" dt="2025-03-13T18:58:05.008" v="5141" actId="20577"/>
        <pc:sldMkLst>
          <pc:docMk/>
          <pc:sldMk cId="1694678351" sldId="2147469142"/>
        </pc:sldMkLst>
        <pc:spChg chg="mod">
          <ac:chgData name="Thomas, Orrin" userId="32228eb4-81a2-4b8a-9786-d610b1b38a71" providerId="ADAL" clId="{A6944393-3B59-4FB3-BB29-32371D12C7FB}" dt="2025-03-13T18:58:05.008" v="5141" actId="20577"/>
          <ac:spMkLst>
            <pc:docMk/>
            <pc:sldMk cId="1694678351" sldId="2147469142"/>
            <ac:spMk id="2" creationId="{BDE1009B-1454-D238-7C76-BF04177CB744}"/>
          </ac:spMkLst>
        </pc:spChg>
        <pc:spChg chg="add mod">
          <ac:chgData name="Thomas, Orrin" userId="32228eb4-81a2-4b8a-9786-d610b1b38a71" providerId="ADAL" clId="{A6944393-3B59-4FB3-BB29-32371D12C7FB}" dt="2025-03-13T13:25:17.096" v="2395" actId="14100"/>
          <ac:spMkLst>
            <pc:docMk/>
            <pc:sldMk cId="1694678351" sldId="2147469142"/>
            <ac:spMk id="5" creationId="{00799A97-F707-4A40-96BE-E67CFF6AE9DF}"/>
          </ac:spMkLst>
        </pc:spChg>
        <pc:spChg chg="mod">
          <ac:chgData name="Thomas, Orrin" userId="32228eb4-81a2-4b8a-9786-d610b1b38a71" providerId="ADAL" clId="{A6944393-3B59-4FB3-BB29-32371D12C7FB}" dt="2025-03-13T13:21:43.489" v="2377" actId="1076"/>
          <ac:spMkLst>
            <pc:docMk/>
            <pc:sldMk cId="1694678351" sldId="2147469142"/>
            <ac:spMk id="9" creationId="{C7A550DC-73A1-5BFF-9C04-5CF24F14B123}"/>
          </ac:spMkLst>
        </pc:spChg>
        <pc:spChg chg="mod">
          <ac:chgData name="Thomas, Orrin" userId="32228eb4-81a2-4b8a-9786-d610b1b38a71" providerId="ADAL" clId="{A6944393-3B59-4FB3-BB29-32371D12C7FB}" dt="2025-03-13T13:21:43.489" v="2377" actId="1076"/>
          <ac:spMkLst>
            <pc:docMk/>
            <pc:sldMk cId="1694678351" sldId="2147469142"/>
            <ac:spMk id="11" creationId="{7804EAA3-7561-0D44-EA7D-1FB8DBF361E6}"/>
          </ac:spMkLst>
        </pc:spChg>
        <pc:spChg chg="mod">
          <ac:chgData name="Thomas, Orrin" userId="32228eb4-81a2-4b8a-9786-d610b1b38a71" providerId="ADAL" clId="{A6944393-3B59-4FB3-BB29-32371D12C7FB}" dt="2025-03-13T13:21:43.489" v="2377" actId="1076"/>
          <ac:spMkLst>
            <pc:docMk/>
            <pc:sldMk cId="1694678351" sldId="2147469142"/>
            <ac:spMk id="12" creationId="{F216A7DD-80B0-C728-2DC2-629D414DCEB6}"/>
          </ac:spMkLst>
        </pc:spChg>
        <pc:spChg chg="mod">
          <ac:chgData name="Thomas, Orrin" userId="32228eb4-81a2-4b8a-9786-d610b1b38a71" providerId="ADAL" clId="{A6944393-3B59-4FB3-BB29-32371D12C7FB}" dt="2025-03-13T13:21:43.489" v="2377" actId="1076"/>
          <ac:spMkLst>
            <pc:docMk/>
            <pc:sldMk cId="1694678351" sldId="2147469142"/>
            <ac:spMk id="14" creationId="{6CDD97D2-0C57-BAFC-4413-3EACF0D0637B}"/>
          </ac:spMkLst>
        </pc:spChg>
        <pc:picChg chg="add mod ord">
          <ac:chgData name="Thomas, Orrin" userId="32228eb4-81a2-4b8a-9786-d610b1b38a71" providerId="ADAL" clId="{A6944393-3B59-4FB3-BB29-32371D12C7FB}" dt="2025-03-13T13:23:29.800" v="2387"/>
          <ac:picMkLst>
            <pc:docMk/>
            <pc:sldMk cId="1694678351" sldId="2147469142"/>
            <ac:picMk id="3" creationId="{D728F8DF-FE23-6741-ECC1-D4A4301A0521}"/>
          </ac:picMkLst>
        </pc:picChg>
        <pc:picChg chg="mod ord">
          <ac:chgData name="Thomas, Orrin" userId="32228eb4-81a2-4b8a-9786-d610b1b38a71" providerId="ADAL" clId="{A6944393-3B59-4FB3-BB29-32371D12C7FB}" dt="2025-03-13T13:22:49.712" v="2385" actId="167"/>
          <ac:picMkLst>
            <pc:docMk/>
            <pc:sldMk cId="1694678351" sldId="2147469142"/>
            <ac:picMk id="4" creationId="{24601E18-79B8-2C34-DA78-481CCE9AA0F1}"/>
          </ac:picMkLst>
        </pc:picChg>
        <pc:cxnChg chg="ord">
          <ac:chgData name="Thomas, Orrin" userId="32228eb4-81a2-4b8a-9786-d610b1b38a71" providerId="ADAL" clId="{A6944393-3B59-4FB3-BB29-32371D12C7FB}" dt="2025-03-13T13:22:36.831" v="2381" actId="167"/>
          <ac:cxnSpMkLst>
            <pc:docMk/>
            <pc:sldMk cId="1694678351" sldId="2147469142"/>
            <ac:cxnSpMk id="17" creationId="{B61668C8-9E7A-8E26-8E26-DA83E1A4DC39}"/>
          </ac:cxnSpMkLst>
        </pc:cxnChg>
        <pc:cxnChg chg="ord">
          <ac:chgData name="Thomas, Orrin" userId="32228eb4-81a2-4b8a-9786-d610b1b38a71" providerId="ADAL" clId="{A6944393-3B59-4FB3-BB29-32371D12C7FB}" dt="2025-03-13T13:22:39.620" v="2382" actId="167"/>
          <ac:cxnSpMkLst>
            <pc:docMk/>
            <pc:sldMk cId="1694678351" sldId="2147469142"/>
            <ac:cxnSpMk id="18" creationId="{C2A22E32-D8CE-B465-F2BF-30E7AEE8218C}"/>
          </ac:cxnSpMkLst>
        </pc:cxnChg>
        <pc:cxnChg chg="ord">
          <ac:chgData name="Thomas, Orrin" userId="32228eb4-81a2-4b8a-9786-d610b1b38a71" providerId="ADAL" clId="{A6944393-3B59-4FB3-BB29-32371D12C7FB}" dt="2025-03-13T13:22:43.268" v="2383" actId="167"/>
          <ac:cxnSpMkLst>
            <pc:docMk/>
            <pc:sldMk cId="1694678351" sldId="2147469142"/>
            <ac:cxnSpMk id="20" creationId="{E5BC6549-22C0-CB5F-8DF7-9198F3599BE9}"/>
          </ac:cxnSpMkLst>
        </pc:cxnChg>
        <pc:cxnChg chg="mod ord">
          <ac:chgData name="Thomas, Orrin" userId="32228eb4-81a2-4b8a-9786-d610b1b38a71" providerId="ADAL" clId="{A6944393-3B59-4FB3-BB29-32371D12C7FB}" dt="2025-03-13T13:22:46.274" v="2384" actId="167"/>
          <ac:cxnSpMkLst>
            <pc:docMk/>
            <pc:sldMk cId="1694678351" sldId="2147469142"/>
            <ac:cxnSpMk id="22" creationId="{56D8A580-3E97-1183-51A3-AE86CB03D590}"/>
          </ac:cxnSpMkLst>
        </pc:cxnChg>
      </pc:sldChg>
      <pc:sldChg chg="addSp delSp modSp new mod modNotesTx">
        <pc:chgData name="Thomas, Orrin" userId="32228eb4-81a2-4b8a-9786-d610b1b38a71" providerId="ADAL" clId="{A6944393-3B59-4FB3-BB29-32371D12C7FB}" dt="2025-03-13T18:57:53.404" v="5135" actId="20577"/>
        <pc:sldMkLst>
          <pc:docMk/>
          <pc:sldMk cId="2822830275" sldId="2147469143"/>
        </pc:sldMkLst>
        <pc:spChg chg="add mod">
          <ac:chgData name="Thomas, Orrin" userId="32228eb4-81a2-4b8a-9786-d610b1b38a71" providerId="ADAL" clId="{A6944393-3B59-4FB3-BB29-32371D12C7FB}" dt="2025-03-13T18:57:53.404" v="5135" actId="20577"/>
          <ac:spMkLst>
            <pc:docMk/>
            <pc:sldMk cId="2822830275" sldId="2147469143"/>
            <ac:spMk id="4" creationId="{BDB64C59-F633-37C7-0D8B-2D230FBA8CBB}"/>
          </ac:spMkLst>
        </pc:spChg>
        <pc:spChg chg="add mod">
          <ac:chgData name="Thomas, Orrin" userId="32228eb4-81a2-4b8a-9786-d610b1b38a71" providerId="ADAL" clId="{A6944393-3B59-4FB3-BB29-32371D12C7FB}" dt="2025-03-13T13:33:56.228" v="2459" actId="1582"/>
          <ac:spMkLst>
            <pc:docMk/>
            <pc:sldMk cId="2822830275" sldId="2147469143"/>
            <ac:spMk id="5" creationId="{412BFF05-FAE1-9B11-B468-632EF69ECD45}"/>
          </ac:spMkLst>
        </pc:spChg>
        <pc:spChg chg="add mod">
          <ac:chgData name="Thomas, Orrin" userId="32228eb4-81a2-4b8a-9786-d610b1b38a71" providerId="ADAL" clId="{A6944393-3B59-4FB3-BB29-32371D12C7FB}" dt="2025-03-13T13:33:56.228" v="2459" actId="1582"/>
          <ac:spMkLst>
            <pc:docMk/>
            <pc:sldMk cId="2822830275" sldId="2147469143"/>
            <ac:spMk id="6" creationId="{99AF823B-0983-29DE-A80B-F9EF4B781912}"/>
          </ac:spMkLst>
        </pc:spChg>
        <pc:spChg chg="mod">
          <ac:chgData name="Thomas, Orrin" userId="32228eb4-81a2-4b8a-9786-d610b1b38a71" providerId="ADAL" clId="{A6944393-3B59-4FB3-BB29-32371D12C7FB}" dt="2025-03-13T13:30:22.677" v="2408" actId="1582"/>
          <ac:spMkLst>
            <pc:docMk/>
            <pc:sldMk cId="2822830275" sldId="2147469143"/>
            <ac:spMk id="12" creationId="{3FD4F3DC-1422-0F04-EF13-FB5EA6329460}"/>
          </ac:spMkLst>
        </pc:spChg>
        <pc:spChg chg="mod">
          <ac:chgData name="Thomas, Orrin" userId="32228eb4-81a2-4b8a-9786-d610b1b38a71" providerId="ADAL" clId="{A6944393-3B59-4FB3-BB29-32371D12C7FB}" dt="2025-03-13T13:30:22.677" v="2408" actId="1582"/>
          <ac:spMkLst>
            <pc:docMk/>
            <pc:sldMk cId="2822830275" sldId="2147469143"/>
            <ac:spMk id="16" creationId="{C536530D-ADC3-44E7-5B13-8DC714C8D79D}"/>
          </ac:spMkLst>
        </pc:spChg>
        <pc:spChg chg="mod">
          <ac:chgData name="Thomas, Orrin" userId="32228eb4-81a2-4b8a-9786-d610b1b38a71" providerId="ADAL" clId="{A6944393-3B59-4FB3-BB29-32371D12C7FB}" dt="2025-03-13T13:30:22.677" v="2408" actId="1582"/>
          <ac:spMkLst>
            <pc:docMk/>
            <pc:sldMk cId="2822830275" sldId="2147469143"/>
            <ac:spMk id="20" creationId="{5271945C-BE79-C155-E77D-3C9ED1E90265}"/>
          </ac:spMkLst>
        </pc:spChg>
        <pc:spChg chg="mod">
          <ac:chgData name="Thomas, Orrin" userId="32228eb4-81a2-4b8a-9786-d610b1b38a71" providerId="ADAL" clId="{A6944393-3B59-4FB3-BB29-32371D12C7FB}" dt="2025-03-13T13:30:22.677" v="2408" actId="1582"/>
          <ac:spMkLst>
            <pc:docMk/>
            <pc:sldMk cId="2822830275" sldId="2147469143"/>
            <ac:spMk id="24" creationId="{11CE8794-2734-9ACC-8C82-66F65251A479}"/>
          </ac:spMkLst>
        </pc:spChg>
        <pc:spChg chg="add mod">
          <ac:chgData name="Thomas, Orrin" userId="32228eb4-81a2-4b8a-9786-d610b1b38a71" providerId="ADAL" clId="{A6944393-3B59-4FB3-BB29-32371D12C7FB}" dt="2025-03-13T13:41:51.034" v="2585" actId="20577"/>
          <ac:spMkLst>
            <pc:docMk/>
            <pc:sldMk cId="2822830275" sldId="2147469143"/>
            <ac:spMk id="31" creationId="{46C5FB02-36CB-5405-51E4-5EB7763EB815}"/>
          </ac:spMkLst>
        </pc:spChg>
        <pc:grpChg chg="add mod">
          <ac:chgData name="Thomas, Orrin" userId="32228eb4-81a2-4b8a-9786-d610b1b38a71" providerId="ADAL" clId="{A6944393-3B59-4FB3-BB29-32371D12C7FB}" dt="2025-03-13T13:30:06.176" v="2406" actId="1076"/>
          <ac:grpSpMkLst>
            <pc:docMk/>
            <pc:sldMk cId="2822830275" sldId="2147469143"/>
            <ac:grpSpMk id="11" creationId="{0B076D83-21FB-DA5D-1640-AD80B6ADE895}"/>
          </ac:grpSpMkLst>
        </pc:grpChg>
        <pc:grpChg chg="add mod">
          <ac:chgData name="Thomas, Orrin" userId="32228eb4-81a2-4b8a-9786-d610b1b38a71" providerId="ADAL" clId="{A6944393-3B59-4FB3-BB29-32371D12C7FB}" dt="2025-03-13T13:29:23.207" v="2402" actId="14100"/>
          <ac:grpSpMkLst>
            <pc:docMk/>
            <pc:sldMk cId="2822830275" sldId="2147469143"/>
            <ac:grpSpMk id="15" creationId="{CABD654E-E342-9F13-9090-5828C4817950}"/>
          </ac:grpSpMkLst>
        </pc:grpChg>
        <pc:grpChg chg="add mod">
          <ac:chgData name="Thomas, Orrin" userId="32228eb4-81a2-4b8a-9786-d610b1b38a71" providerId="ADAL" clId="{A6944393-3B59-4FB3-BB29-32371D12C7FB}" dt="2025-03-13T13:29:23.207" v="2402" actId="14100"/>
          <ac:grpSpMkLst>
            <pc:docMk/>
            <pc:sldMk cId="2822830275" sldId="2147469143"/>
            <ac:grpSpMk id="19" creationId="{28D236D6-E443-C546-41AB-6900B13E4E98}"/>
          </ac:grpSpMkLst>
        </pc:grpChg>
        <pc:grpChg chg="add mod">
          <ac:chgData name="Thomas, Orrin" userId="32228eb4-81a2-4b8a-9786-d610b1b38a71" providerId="ADAL" clId="{A6944393-3B59-4FB3-BB29-32371D12C7FB}" dt="2025-03-13T13:29:23.207" v="2402" actId="14100"/>
          <ac:grpSpMkLst>
            <pc:docMk/>
            <pc:sldMk cId="2822830275" sldId="2147469143"/>
            <ac:grpSpMk id="23" creationId="{F6B6A2F0-D642-9FBA-68EE-4BE25B146951}"/>
          </ac:grpSpMkLst>
        </pc:grpChg>
        <pc:cxnChg chg="mod">
          <ac:chgData name="Thomas, Orrin" userId="32228eb4-81a2-4b8a-9786-d610b1b38a71" providerId="ADAL" clId="{A6944393-3B59-4FB3-BB29-32371D12C7FB}" dt="2025-03-13T13:30:38.096" v="2409" actId="208"/>
          <ac:cxnSpMkLst>
            <pc:docMk/>
            <pc:sldMk cId="2822830275" sldId="2147469143"/>
            <ac:cxnSpMk id="7" creationId="{A0F0296C-7A87-9388-A868-47D68845D3AB}"/>
          </ac:cxnSpMkLst>
        </pc:cxnChg>
        <pc:cxnChg chg="mod">
          <ac:chgData name="Thomas, Orrin" userId="32228eb4-81a2-4b8a-9786-d610b1b38a71" providerId="ADAL" clId="{A6944393-3B59-4FB3-BB29-32371D12C7FB}" dt="2025-03-13T13:30:38.096" v="2409" actId="208"/>
          <ac:cxnSpMkLst>
            <pc:docMk/>
            <pc:sldMk cId="2822830275" sldId="2147469143"/>
            <ac:cxnSpMk id="8" creationId="{5A92CDB9-1F02-1A0F-B8FE-68115F22C7FE}"/>
          </ac:cxnSpMkLst>
        </pc:cxnChg>
        <pc:cxnChg chg="mod">
          <ac:chgData name="Thomas, Orrin" userId="32228eb4-81a2-4b8a-9786-d610b1b38a71" providerId="ADAL" clId="{A6944393-3B59-4FB3-BB29-32371D12C7FB}" dt="2025-03-13T13:30:38.096" v="2409" actId="208"/>
          <ac:cxnSpMkLst>
            <pc:docMk/>
            <pc:sldMk cId="2822830275" sldId="2147469143"/>
            <ac:cxnSpMk id="9" creationId="{9B9AB503-DBB6-77F7-39B7-F575FAAEAE9E}"/>
          </ac:cxnSpMkLst>
        </pc:cxnChg>
        <pc:cxnChg chg="mod">
          <ac:chgData name="Thomas, Orrin" userId="32228eb4-81a2-4b8a-9786-d610b1b38a71" providerId="ADAL" clId="{A6944393-3B59-4FB3-BB29-32371D12C7FB}" dt="2025-03-13T13:31:04.183" v="2412" actId="208"/>
          <ac:cxnSpMkLst>
            <pc:docMk/>
            <pc:sldMk cId="2822830275" sldId="2147469143"/>
            <ac:cxnSpMk id="10" creationId="{13C14A61-B90B-AF85-0392-9DED1B882763}"/>
          </ac:cxnSpMkLst>
        </pc:cxnChg>
        <pc:cxnChg chg="mod">
          <ac:chgData name="Thomas, Orrin" userId="32228eb4-81a2-4b8a-9786-d610b1b38a71" providerId="ADAL" clId="{A6944393-3B59-4FB3-BB29-32371D12C7FB}" dt="2025-03-13T13:30:22.677" v="2408" actId="1582"/>
          <ac:cxnSpMkLst>
            <pc:docMk/>
            <pc:sldMk cId="2822830275" sldId="2147469143"/>
            <ac:cxnSpMk id="13" creationId="{9431A11C-8131-35FA-DCA5-3915E4F663A4}"/>
          </ac:cxnSpMkLst>
        </pc:cxnChg>
        <pc:cxnChg chg="mod">
          <ac:chgData name="Thomas, Orrin" userId="32228eb4-81a2-4b8a-9786-d610b1b38a71" providerId="ADAL" clId="{A6944393-3B59-4FB3-BB29-32371D12C7FB}" dt="2025-03-13T13:30:22.677" v="2408" actId="1582"/>
          <ac:cxnSpMkLst>
            <pc:docMk/>
            <pc:sldMk cId="2822830275" sldId="2147469143"/>
            <ac:cxnSpMk id="18" creationId="{6549B314-7E59-7E10-B89F-3360737B0446}"/>
          </ac:cxnSpMkLst>
        </pc:cxnChg>
        <pc:cxnChg chg="mod">
          <ac:chgData name="Thomas, Orrin" userId="32228eb4-81a2-4b8a-9786-d610b1b38a71" providerId="ADAL" clId="{A6944393-3B59-4FB3-BB29-32371D12C7FB}" dt="2025-03-13T13:30:22.677" v="2408" actId="1582"/>
          <ac:cxnSpMkLst>
            <pc:docMk/>
            <pc:sldMk cId="2822830275" sldId="2147469143"/>
            <ac:cxnSpMk id="21" creationId="{9B11ABDC-9272-3A88-634E-5781BCD22CD8}"/>
          </ac:cxnSpMkLst>
        </pc:cxnChg>
        <pc:cxnChg chg="mod">
          <ac:chgData name="Thomas, Orrin" userId="32228eb4-81a2-4b8a-9786-d610b1b38a71" providerId="ADAL" clId="{A6944393-3B59-4FB3-BB29-32371D12C7FB}" dt="2025-03-13T13:30:22.677" v="2408" actId="1582"/>
          <ac:cxnSpMkLst>
            <pc:docMk/>
            <pc:sldMk cId="2822830275" sldId="2147469143"/>
            <ac:cxnSpMk id="25" creationId="{AC95FFFF-8916-887D-3447-61BA8AA9EA0F}"/>
          </ac:cxnSpMkLst>
        </pc:cxnChg>
        <pc:cxnChg chg="mod">
          <ac:chgData name="Thomas, Orrin" userId="32228eb4-81a2-4b8a-9786-d610b1b38a71" providerId="ADAL" clId="{A6944393-3B59-4FB3-BB29-32371D12C7FB}" dt="2025-03-13T13:30:22.677" v="2408" actId="1582"/>
          <ac:cxnSpMkLst>
            <pc:docMk/>
            <pc:sldMk cId="2822830275" sldId="2147469143"/>
            <ac:cxnSpMk id="26" creationId="{4CA23E1D-F7CB-39FF-B2FC-C4FCFE529675}"/>
          </ac:cxnSpMkLst>
        </pc:cxnChg>
      </pc:sldChg>
      <pc:sldChg chg="addSp delSp modSp add mod modNotesTx">
        <pc:chgData name="Thomas, Orrin" userId="32228eb4-81a2-4b8a-9786-d610b1b38a71" providerId="ADAL" clId="{A6944393-3B59-4FB3-BB29-32371D12C7FB}" dt="2025-03-14T16:14:20.142" v="6368" actId="14100"/>
        <pc:sldMkLst>
          <pc:docMk/>
          <pc:sldMk cId="1117950604" sldId="2147469144"/>
        </pc:sldMkLst>
        <pc:spChg chg="mod">
          <ac:chgData name="Thomas, Orrin" userId="32228eb4-81a2-4b8a-9786-d610b1b38a71" providerId="ADAL" clId="{A6944393-3B59-4FB3-BB29-32371D12C7FB}" dt="2025-03-13T17:33:57.996" v="2917" actId="6549"/>
          <ac:spMkLst>
            <pc:docMk/>
            <pc:sldMk cId="1117950604" sldId="2147469144"/>
            <ac:spMk id="4" creationId="{6F768C31-1303-CE43-7DA3-58E21A25DECA}"/>
          </ac:spMkLst>
        </pc:spChg>
        <pc:graphicFrameChg chg="add mod">
          <ac:chgData name="Thomas, Orrin" userId="32228eb4-81a2-4b8a-9786-d610b1b38a71" providerId="ADAL" clId="{A6944393-3B59-4FB3-BB29-32371D12C7FB}" dt="2025-03-14T16:14:20.142" v="6368" actId="14100"/>
          <ac:graphicFrameMkLst>
            <pc:docMk/>
            <pc:sldMk cId="1117950604" sldId="2147469144"/>
            <ac:graphicFrameMk id="2" creationId="{CF0B6C99-0E75-0E9E-789B-4EE45C5ADEEF}"/>
          </ac:graphicFrameMkLst>
        </pc:graphicFrameChg>
      </pc:sldChg>
      <pc:sldChg chg="addSp delSp modSp add mod modNotes">
        <pc:chgData name="Thomas, Orrin" userId="32228eb4-81a2-4b8a-9786-d610b1b38a71" providerId="ADAL" clId="{A6944393-3B59-4FB3-BB29-32371D12C7FB}" dt="2025-03-14T16:14:31.466" v="6370" actId="255"/>
        <pc:sldMkLst>
          <pc:docMk/>
          <pc:sldMk cId="690098339" sldId="2147469145"/>
        </pc:sldMkLst>
        <pc:spChg chg="mod">
          <ac:chgData name="Thomas, Orrin" userId="32228eb4-81a2-4b8a-9786-d610b1b38a71" providerId="ADAL" clId="{A6944393-3B59-4FB3-BB29-32371D12C7FB}" dt="2025-03-13T17:34:01.695" v="2918" actId="6549"/>
          <ac:spMkLst>
            <pc:docMk/>
            <pc:sldMk cId="690098339" sldId="2147469145"/>
            <ac:spMk id="4" creationId="{68F6C9E8-0D9B-DF5C-3D2E-0C9A23BC1173}"/>
          </ac:spMkLst>
        </pc:spChg>
        <pc:graphicFrameChg chg="add mod">
          <ac:chgData name="Thomas, Orrin" userId="32228eb4-81a2-4b8a-9786-d610b1b38a71" providerId="ADAL" clId="{A6944393-3B59-4FB3-BB29-32371D12C7FB}" dt="2025-03-14T16:14:31.466" v="6370" actId="255"/>
          <ac:graphicFrameMkLst>
            <pc:docMk/>
            <pc:sldMk cId="690098339" sldId="2147469145"/>
            <ac:graphicFrameMk id="3" creationId="{CE29601E-646E-011C-20FC-60CDCF731A57}"/>
          </ac:graphicFrameMkLst>
        </pc:graphicFrameChg>
      </pc:sldChg>
      <pc:sldChg chg="add del">
        <pc:chgData name="Thomas, Orrin" userId="32228eb4-81a2-4b8a-9786-d610b1b38a71" providerId="ADAL" clId="{A6944393-3B59-4FB3-BB29-32371D12C7FB}" dt="2025-03-13T17:03:49.557" v="2646" actId="47"/>
        <pc:sldMkLst>
          <pc:docMk/>
          <pc:sldMk cId="1503976817" sldId="2147469145"/>
        </pc:sldMkLst>
      </pc:sldChg>
      <pc:sldChg chg="addSp delSp modSp new mod modNotesTx">
        <pc:chgData name="Thomas, Orrin" userId="32228eb4-81a2-4b8a-9786-d610b1b38a71" providerId="ADAL" clId="{A6944393-3B59-4FB3-BB29-32371D12C7FB}" dt="2025-03-13T17:58:46.939" v="3452" actId="27918"/>
        <pc:sldMkLst>
          <pc:docMk/>
          <pc:sldMk cId="3088402283" sldId="2147469146"/>
        </pc:sldMkLst>
        <pc:spChg chg="mod">
          <ac:chgData name="Thomas, Orrin" userId="32228eb4-81a2-4b8a-9786-d610b1b38a71" providerId="ADAL" clId="{A6944393-3B59-4FB3-BB29-32371D12C7FB}" dt="2025-03-13T17:33:53.328" v="2916" actId="20577"/>
          <ac:spMkLst>
            <pc:docMk/>
            <pc:sldMk cId="3088402283" sldId="2147469146"/>
            <ac:spMk id="2" creationId="{64BFFC3E-4522-6A89-0301-ECC3CFDD783D}"/>
          </ac:spMkLst>
        </pc:spChg>
        <pc:graphicFrameChg chg="add mod">
          <ac:chgData name="Thomas, Orrin" userId="32228eb4-81a2-4b8a-9786-d610b1b38a71" providerId="ADAL" clId="{A6944393-3B59-4FB3-BB29-32371D12C7FB}" dt="2025-03-13T17:37:20.912" v="2988" actId="20577"/>
          <ac:graphicFrameMkLst>
            <pc:docMk/>
            <pc:sldMk cId="3088402283" sldId="2147469146"/>
            <ac:graphicFrameMk id="3" creationId="{20DE9E2A-58BE-AEA5-2C3D-A175B92DA84C}"/>
          </ac:graphicFrameMkLst>
        </pc:graphicFrameChg>
      </pc:sldChg>
      <pc:sldChg chg="addSp delSp modSp new mod modNotesTx">
        <pc:chgData name="Thomas, Orrin" userId="32228eb4-81a2-4b8a-9786-d610b1b38a71" providerId="ADAL" clId="{A6944393-3B59-4FB3-BB29-32371D12C7FB}" dt="2025-03-14T15:27:01.449" v="6195" actId="692"/>
        <pc:sldMkLst>
          <pc:docMk/>
          <pc:sldMk cId="2161798609" sldId="2147469147"/>
        </pc:sldMkLst>
        <pc:spChg chg="add mod">
          <ac:chgData name="Thomas, Orrin" userId="32228eb4-81a2-4b8a-9786-d610b1b38a71" providerId="ADAL" clId="{A6944393-3B59-4FB3-BB29-32371D12C7FB}" dt="2025-03-13T18:01:44.927" v="3454" actId="20577"/>
          <ac:spMkLst>
            <pc:docMk/>
            <pc:sldMk cId="2161798609" sldId="2147469147"/>
            <ac:spMk id="3" creationId="{B13DAB69-C3BD-5FFD-35FD-17B82B101AF4}"/>
          </ac:spMkLst>
        </pc:spChg>
        <pc:graphicFrameChg chg="add mod">
          <ac:chgData name="Thomas, Orrin" userId="32228eb4-81a2-4b8a-9786-d610b1b38a71" providerId="ADAL" clId="{A6944393-3B59-4FB3-BB29-32371D12C7FB}" dt="2025-03-14T15:27:01.449" v="6195" actId="692"/>
          <ac:graphicFrameMkLst>
            <pc:docMk/>
            <pc:sldMk cId="2161798609" sldId="2147469147"/>
            <ac:graphicFrameMk id="2" creationId="{B24C9351-DBE8-4837-0E2A-A67A0FF19077}"/>
          </ac:graphicFrameMkLst>
        </pc:graphicFrameChg>
      </pc:sldChg>
      <pc:sldChg chg="addSp delSp modSp add mod ord">
        <pc:chgData name="Thomas, Orrin" userId="32228eb4-81a2-4b8a-9786-d610b1b38a71" providerId="ADAL" clId="{A6944393-3B59-4FB3-BB29-32371D12C7FB}" dt="2025-03-14T13:15:30.881" v="5177" actId="20577"/>
        <pc:sldMkLst>
          <pc:docMk/>
          <pc:sldMk cId="3706600159" sldId="2147469148"/>
        </pc:sldMkLst>
        <pc:spChg chg="add mod">
          <ac:chgData name="Thomas, Orrin" userId="32228eb4-81a2-4b8a-9786-d610b1b38a71" providerId="ADAL" clId="{A6944393-3B59-4FB3-BB29-32371D12C7FB}" dt="2025-03-14T13:04:05.222" v="5146" actId="20577"/>
          <ac:spMkLst>
            <pc:docMk/>
            <pc:sldMk cId="3706600159" sldId="2147469148"/>
            <ac:spMk id="4" creationId="{3867CD7A-6500-8650-5F9B-76151226C5A9}"/>
          </ac:spMkLst>
        </pc:spChg>
        <pc:spChg chg="add mod">
          <ac:chgData name="Thomas, Orrin" userId="32228eb4-81a2-4b8a-9786-d610b1b38a71" providerId="ADAL" clId="{A6944393-3B59-4FB3-BB29-32371D12C7FB}" dt="2025-03-14T13:15:30.881" v="5177" actId="20577"/>
          <ac:spMkLst>
            <pc:docMk/>
            <pc:sldMk cId="3706600159" sldId="2147469148"/>
            <ac:spMk id="5" creationId="{ECF2658F-51AA-CF7C-A95D-588E2F56DB4C}"/>
          </ac:spMkLst>
        </pc:spChg>
      </pc:sldChg>
      <pc:sldChg chg="addSp delSp modSp new mod ord">
        <pc:chgData name="Thomas, Orrin" userId="32228eb4-81a2-4b8a-9786-d610b1b38a71" providerId="ADAL" clId="{A6944393-3B59-4FB3-BB29-32371D12C7FB}" dt="2025-03-14T13:51:52.842" v="5275" actId="1076"/>
        <pc:sldMkLst>
          <pc:docMk/>
          <pc:sldMk cId="1424274515" sldId="2147469149"/>
        </pc:sldMkLst>
        <pc:spChg chg="mod">
          <ac:chgData name="Thomas, Orrin" userId="32228eb4-81a2-4b8a-9786-d610b1b38a71" providerId="ADAL" clId="{A6944393-3B59-4FB3-BB29-32371D12C7FB}" dt="2025-03-14T13:08:09.153" v="5168" actId="20577"/>
          <ac:spMkLst>
            <pc:docMk/>
            <pc:sldMk cId="1424274515" sldId="2147469149"/>
            <ac:spMk id="2" creationId="{0C73FD83-F782-4C00-1CAE-18FDBAE987B6}"/>
          </ac:spMkLst>
        </pc:spChg>
        <pc:spChg chg="add mod">
          <ac:chgData name="Thomas, Orrin" userId="32228eb4-81a2-4b8a-9786-d610b1b38a71" providerId="ADAL" clId="{A6944393-3B59-4FB3-BB29-32371D12C7FB}" dt="2025-03-14T13:51:52.842" v="5275" actId="1076"/>
          <ac:spMkLst>
            <pc:docMk/>
            <pc:sldMk cId="1424274515" sldId="2147469149"/>
            <ac:spMk id="5" creationId="{A60712A4-2057-CF38-070D-A40E3099C1C6}"/>
          </ac:spMkLst>
        </pc:spChg>
        <pc:spChg chg="add mod">
          <ac:chgData name="Thomas, Orrin" userId="32228eb4-81a2-4b8a-9786-d610b1b38a71" providerId="ADAL" clId="{A6944393-3B59-4FB3-BB29-32371D12C7FB}" dt="2025-03-14T13:51:52.842" v="5275" actId="1076"/>
          <ac:spMkLst>
            <pc:docMk/>
            <pc:sldMk cId="1424274515" sldId="2147469149"/>
            <ac:spMk id="7" creationId="{4BB35E5E-34F3-875C-7E87-6F7AB40F4EEC}"/>
          </ac:spMkLst>
        </pc:spChg>
        <pc:spChg chg="add mod">
          <ac:chgData name="Thomas, Orrin" userId="32228eb4-81a2-4b8a-9786-d610b1b38a71" providerId="ADAL" clId="{A6944393-3B59-4FB3-BB29-32371D12C7FB}" dt="2025-03-14T13:51:52.842" v="5275" actId="1076"/>
          <ac:spMkLst>
            <pc:docMk/>
            <pc:sldMk cId="1424274515" sldId="2147469149"/>
            <ac:spMk id="8" creationId="{EC255FFE-2DD8-F165-157E-4D1F1D2E67DE}"/>
          </ac:spMkLst>
        </pc:spChg>
        <pc:spChg chg="add mod">
          <ac:chgData name="Thomas, Orrin" userId="32228eb4-81a2-4b8a-9786-d610b1b38a71" providerId="ADAL" clId="{A6944393-3B59-4FB3-BB29-32371D12C7FB}" dt="2025-03-14T13:51:52.842" v="5275" actId="1076"/>
          <ac:spMkLst>
            <pc:docMk/>
            <pc:sldMk cId="1424274515" sldId="2147469149"/>
            <ac:spMk id="9" creationId="{2AD0A0D4-55D8-9116-29E0-36481DE38BE1}"/>
          </ac:spMkLst>
        </pc:spChg>
        <pc:graphicFrameChg chg="add mod">
          <ac:chgData name="Thomas, Orrin" userId="32228eb4-81a2-4b8a-9786-d610b1b38a71" providerId="ADAL" clId="{A6944393-3B59-4FB3-BB29-32371D12C7FB}" dt="2025-03-14T13:51:52.842" v="5275" actId="1076"/>
          <ac:graphicFrameMkLst>
            <pc:docMk/>
            <pc:sldMk cId="1424274515" sldId="2147469149"/>
            <ac:graphicFrameMk id="4" creationId="{2EF2EF2A-9619-EE43-C4C3-8B4E59615950}"/>
          </ac:graphicFrameMkLst>
        </pc:graphicFrameChg>
      </pc:sldChg>
      <pc:sldChg chg="addSp modSp add mod">
        <pc:chgData name="Thomas, Orrin" userId="32228eb4-81a2-4b8a-9786-d610b1b38a71" providerId="ADAL" clId="{A6944393-3B59-4FB3-BB29-32371D12C7FB}" dt="2025-03-14T15:37:50.243" v="6364" actId="1076"/>
        <pc:sldMkLst>
          <pc:docMk/>
          <pc:sldMk cId="137884676" sldId="2147469150"/>
        </pc:sldMkLst>
        <pc:spChg chg="mod">
          <ac:chgData name="Thomas, Orrin" userId="32228eb4-81a2-4b8a-9786-d610b1b38a71" providerId="ADAL" clId="{A6944393-3B59-4FB3-BB29-32371D12C7FB}" dt="2025-03-14T13:56:06.261" v="5288"/>
          <ac:spMkLst>
            <pc:docMk/>
            <pc:sldMk cId="137884676" sldId="2147469150"/>
            <ac:spMk id="2" creationId="{A6AEB709-406B-D585-F0C2-4CEA14387362}"/>
          </ac:spMkLst>
        </pc:spChg>
        <pc:picChg chg="add mod">
          <ac:chgData name="Thomas, Orrin" userId="32228eb4-81a2-4b8a-9786-d610b1b38a71" providerId="ADAL" clId="{A6944393-3B59-4FB3-BB29-32371D12C7FB}" dt="2025-03-14T15:37:50.243" v="6364" actId="1076"/>
          <ac:picMkLst>
            <pc:docMk/>
            <pc:sldMk cId="137884676" sldId="2147469150"/>
            <ac:picMk id="6" creationId="{8F0DA059-FCBF-305F-F12D-F02E9B7A6EEE}"/>
          </ac:picMkLst>
        </pc:picChg>
        <pc:picChg chg="add mod">
          <ac:chgData name="Thomas, Orrin" userId="32228eb4-81a2-4b8a-9786-d610b1b38a71" providerId="ADAL" clId="{A6944393-3B59-4FB3-BB29-32371D12C7FB}" dt="2025-03-14T13:55:27.940" v="5282" actId="1076"/>
          <ac:picMkLst>
            <pc:docMk/>
            <pc:sldMk cId="137884676" sldId="2147469150"/>
            <ac:picMk id="10" creationId="{47F397DD-BA64-A8B0-62A9-2F867D32D0AB}"/>
          </ac:picMkLst>
        </pc:picChg>
        <pc:picChg chg="add mod">
          <ac:chgData name="Thomas, Orrin" userId="32228eb4-81a2-4b8a-9786-d610b1b38a71" providerId="ADAL" clId="{A6944393-3B59-4FB3-BB29-32371D12C7FB}" dt="2025-03-14T13:55:34.536" v="5284" actId="1076"/>
          <ac:picMkLst>
            <pc:docMk/>
            <pc:sldMk cId="137884676" sldId="2147469150"/>
            <ac:picMk id="11" creationId="{07620361-8302-EF26-83AE-4A3A55803912}"/>
          </ac:picMkLst>
        </pc:picChg>
        <pc:picChg chg="add mod">
          <ac:chgData name="Thomas, Orrin" userId="32228eb4-81a2-4b8a-9786-d610b1b38a71" providerId="ADAL" clId="{A6944393-3B59-4FB3-BB29-32371D12C7FB}" dt="2025-03-14T13:55:38.057" v="5286" actId="1076"/>
          <ac:picMkLst>
            <pc:docMk/>
            <pc:sldMk cId="137884676" sldId="2147469150"/>
            <ac:picMk id="12" creationId="{0C70DF50-2295-AE9E-C4AD-053DB3C6AD6E}"/>
          </ac:picMkLst>
        </pc:picChg>
      </pc:sldChg>
      <pc:sldChg chg="addSp modSp new mod modNotesTx">
        <pc:chgData name="Thomas, Orrin" userId="32228eb4-81a2-4b8a-9786-d610b1b38a71" providerId="ADAL" clId="{A6944393-3B59-4FB3-BB29-32371D12C7FB}" dt="2025-03-14T16:15:07.716" v="6375" actId="6549"/>
        <pc:sldMkLst>
          <pc:docMk/>
          <pc:sldMk cId="3036034501" sldId="2147469151"/>
        </pc:sldMkLst>
        <pc:spChg chg="mod">
          <ac:chgData name="Thomas, Orrin" userId="32228eb4-81a2-4b8a-9786-d610b1b38a71" providerId="ADAL" clId="{A6944393-3B59-4FB3-BB29-32371D12C7FB}" dt="2025-03-14T14:05:30.630" v="5326" actId="313"/>
          <ac:spMkLst>
            <pc:docMk/>
            <pc:sldMk cId="3036034501" sldId="2147469151"/>
            <ac:spMk id="2" creationId="{E893186B-6400-EFCD-52D1-C0A2E0AB1310}"/>
          </ac:spMkLst>
        </pc:spChg>
        <pc:graphicFrameChg chg="add mod">
          <ac:chgData name="Thomas, Orrin" userId="32228eb4-81a2-4b8a-9786-d610b1b38a71" providerId="ADAL" clId="{A6944393-3B59-4FB3-BB29-32371D12C7FB}" dt="2025-03-14T16:14:43.187" v="6372" actId="255"/>
          <ac:graphicFrameMkLst>
            <pc:docMk/>
            <pc:sldMk cId="3036034501" sldId="2147469151"/>
            <ac:graphicFrameMk id="17" creationId="{2F6E14B8-29BD-FE81-F40E-9BBAD108FC04}"/>
          </ac:graphicFrameMkLst>
        </pc:graphicFrameChg>
        <pc:picChg chg="add mod">
          <ac:chgData name="Thomas, Orrin" userId="32228eb4-81a2-4b8a-9786-d610b1b38a71" providerId="ADAL" clId="{A6944393-3B59-4FB3-BB29-32371D12C7FB}" dt="2025-03-14T13:57:35.900" v="5325" actId="14100"/>
          <ac:picMkLst>
            <pc:docMk/>
            <pc:sldMk cId="3036034501" sldId="2147469151"/>
            <ac:picMk id="16" creationId="{367ACEA8-83BB-8100-B5D9-629947479990}"/>
          </ac:picMkLst>
        </pc:picChg>
      </pc:sldChg>
      <pc:sldChg chg="add del modNotesTx">
        <pc:chgData name="Thomas, Orrin" userId="32228eb4-81a2-4b8a-9786-d610b1b38a71" providerId="ADAL" clId="{A6944393-3B59-4FB3-BB29-32371D12C7FB}" dt="2025-03-14T14:45:23.849" v="5806" actId="47"/>
        <pc:sldMkLst>
          <pc:docMk/>
          <pc:sldMk cId="3714573608" sldId="2147469152"/>
        </pc:sldMkLst>
      </pc:sldChg>
      <pc:sldChg chg="addSp delSp modSp new mod">
        <pc:chgData name="Thomas, Orrin" userId="32228eb4-81a2-4b8a-9786-d610b1b38a71" providerId="ADAL" clId="{A6944393-3B59-4FB3-BB29-32371D12C7FB}" dt="2025-03-14T14:57:19.474" v="6139" actId="1076"/>
        <pc:sldMkLst>
          <pc:docMk/>
          <pc:sldMk cId="2102060080" sldId="2147469153"/>
        </pc:sldMkLst>
        <pc:spChg chg="mod">
          <ac:chgData name="Thomas, Orrin" userId="32228eb4-81a2-4b8a-9786-d610b1b38a71" providerId="ADAL" clId="{A6944393-3B59-4FB3-BB29-32371D12C7FB}" dt="2025-03-14T14:47:13.143" v="5812"/>
          <ac:spMkLst>
            <pc:docMk/>
            <pc:sldMk cId="2102060080" sldId="2147469153"/>
            <ac:spMk id="2" creationId="{9386F818-738E-452B-F7EB-8939150A860B}"/>
          </ac:spMkLst>
        </pc:spChg>
        <pc:spChg chg="add mod">
          <ac:chgData name="Thomas, Orrin" userId="32228eb4-81a2-4b8a-9786-d610b1b38a71" providerId="ADAL" clId="{A6944393-3B59-4FB3-BB29-32371D12C7FB}" dt="2025-03-14T14:47:19.045" v="5814" actId="20577"/>
          <ac:spMkLst>
            <pc:docMk/>
            <pc:sldMk cId="2102060080" sldId="2147469153"/>
            <ac:spMk id="3" creationId="{F11EADBA-FE0B-8179-D3D1-03F278E1E780}"/>
          </ac:spMkLst>
        </pc:spChg>
        <pc:spChg chg="add mod">
          <ac:chgData name="Thomas, Orrin" userId="32228eb4-81a2-4b8a-9786-d610b1b38a71" providerId="ADAL" clId="{A6944393-3B59-4FB3-BB29-32371D12C7FB}" dt="2025-03-14T14:46:33.631" v="5809" actId="6549"/>
          <ac:spMkLst>
            <pc:docMk/>
            <pc:sldMk cId="2102060080" sldId="2147469153"/>
            <ac:spMk id="4" creationId="{11F8FF01-1BCF-3648-E6DF-6B93D7879234}"/>
          </ac:spMkLst>
        </pc:spChg>
        <pc:spChg chg="add mod">
          <ac:chgData name="Thomas, Orrin" userId="32228eb4-81a2-4b8a-9786-d610b1b38a71" providerId="ADAL" clId="{A6944393-3B59-4FB3-BB29-32371D12C7FB}" dt="2025-03-14T14:46:38.599" v="5810" actId="6549"/>
          <ac:spMkLst>
            <pc:docMk/>
            <pc:sldMk cId="2102060080" sldId="2147469153"/>
            <ac:spMk id="6" creationId="{88A31F19-FE2F-CA5B-8844-3F8D5A6281C3}"/>
          </ac:spMkLst>
        </pc:spChg>
        <pc:spChg chg="add mod">
          <ac:chgData name="Thomas, Orrin" userId="32228eb4-81a2-4b8a-9786-d610b1b38a71" providerId="ADAL" clId="{A6944393-3B59-4FB3-BB29-32371D12C7FB}" dt="2025-03-14T14:46:44.329" v="5811" actId="6549"/>
          <ac:spMkLst>
            <pc:docMk/>
            <pc:sldMk cId="2102060080" sldId="2147469153"/>
            <ac:spMk id="7" creationId="{59DFD98F-E180-6422-E8BC-633E3304A3F5}"/>
          </ac:spMkLst>
        </pc:spChg>
        <pc:spChg chg="add mod">
          <ac:chgData name="Thomas, Orrin" userId="32228eb4-81a2-4b8a-9786-d610b1b38a71" providerId="ADAL" clId="{A6944393-3B59-4FB3-BB29-32371D12C7FB}" dt="2025-03-14T14:57:15.774" v="6138" actId="1076"/>
          <ac:spMkLst>
            <pc:docMk/>
            <pc:sldMk cId="2102060080" sldId="2147469153"/>
            <ac:spMk id="16" creationId="{AE361EF9-595C-EA00-D385-C7C1886B1337}"/>
          </ac:spMkLst>
        </pc:spChg>
        <pc:spChg chg="add mod">
          <ac:chgData name="Thomas, Orrin" userId="32228eb4-81a2-4b8a-9786-d610b1b38a71" providerId="ADAL" clId="{A6944393-3B59-4FB3-BB29-32371D12C7FB}" dt="2025-03-14T14:57:19.474" v="6139" actId="1076"/>
          <ac:spMkLst>
            <pc:docMk/>
            <pc:sldMk cId="2102060080" sldId="2147469153"/>
            <ac:spMk id="17" creationId="{A28DC305-8295-E053-466F-884B7BB28412}"/>
          </ac:spMkLst>
        </pc:spChg>
        <pc:cxnChg chg="add mod">
          <ac:chgData name="Thomas, Orrin" userId="32228eb4-81a2-4b8a-9786-d610b1b38a71" providerId="ADAL" clId="{A6944393-3B59-4FB3-BB29-32371D12C7FB}" dt="2025-03-14T14:53:29.853" v="6077" actId="1076"/>
          <ac:cxnSpMkLst>
            <pc:docMk/>
            <pc:sldMk cId="2102060080" sldId="2147469153"/>
            <ac:cxnSpMk id="13" creationId="{11E1F333-30D1-1C6A-9E2B-8BD2894FC03E}"/>
          </ac:cxnSpMkLst>
        </pc:cxnChg>
        <pc:cxnChg chg="add mod">
          <ac:chgData name="Thomas, Orrin" userId="32228eb4-81a2-4b8a-9786-d610b1b38a71" providerId="ADAL" clId="{A6944393-3B59-4FB3-BB29-32371D12C7FB}" dt="2025-03-14T14:56:35.874" v="6123" actId="692"/>
          <ac:cxnSpMkLst>
            <pc:docMk/>
            <pc:sldMk cId="2102060080" sldId="2147469153"/>
            <ac:cxnSpMk id="14" creationId="{853779E9-BD8E-1E70-A0B3-419F7830F187}"/>
          </ac:cxnSpMkLst>
        </pc:cxnChg>
      </pc:sldChg>
      <pc:sldMasterChg chg="setBg modSldLayout">
        <pc:chgData name="Thomas, Orrin" userId="32228eb4-81a2-4b8a-9786-d610b1b38a71" providerId="ADAL" clId="{A6944393-3B59-4FB3-BB29-32371D12C7FB}" dt="2025-03-13T13:05:17.398" v="2279"/>
        <pc:sldMasterMkLst>
          <pc:docMk/>
          <pc:sldMasterMk cId="2196214776" sldId="2147483791"/>
        </pc:sldMasterMkLst>
        <pc:sldLayoutChg chg="setBg">
          <pc:chgData name="Thomas, Orrin" userId="32228eb4-81a2-4b8a-9786-d610b1b38a71" providerId="ADAL" clId="{A6944393-3B59-4FB3-BB29-32371D12C7FB}" dt="2025-03-13T13:05:17.398" v="2279"/>
          <pc:sldLayoutMkLst>
            <pc:docMk/>
            <pc:sldMasterMk cId="2196214776" sldId="2147483791"/>
            <pc:sldLayoutMk cId="894757540" sldId="2147483827"/>
          </pc:sldLayoutMkLst>
        </pc:sldLayoutChg>
        <pc:sldLayoutChg chg="setBg">
          <pc:chgData name="Thomas, Orrin" userId="32228eb4-81a2-4b8a-9786-d610b1b38a71" providerId="ADAL" clId="{A6944393-3B59-4FB3-BB29-32371D12C7FB}" dt="2025-03-13T13:05:17.398" v="2279"/>
          <pc:sldLayoutMkLst>
            <pc:docMk/>
            <pc:sldMasterMk cId="2196214776" sldId="2147483791"/>
            <pc:sldLayoutMk cId="3554203152" sldId="2147483829"/>
          </pc:sldLayoutMkLst>
        </pc:sldLayoutChg>
        <pc:sldLayoutChg chg="setBg">
          <pc:chgData name="Thomas, Orrin" userId="32228eb4-81a2-4b8a-9786-d610b1b38a71" providerId="ADAL" clId="{A6944393-3B59-4FB3-BB29-32371D12C7FB}" dt="2025-03-13T13:05:17.398" v="2279"/>
          <pc:sldLayoutMkLst>
            <pc:docMk/>
            <pc:sldMasterMk cId="2196214776" sldId="2147483791"/>
            <pc:sldLayoutMk cId="4167105370" sldId="2147483831"/>
          </pc:sldLayoutMkLst>
        </pc:sldLayoutChg>
        <pc:sldLayoutChg chg="setBg">
          <pc:chgData name="Thomas, Orrin" userId="32228eb4-81a2-4b8a-9786-d610b1b38a71" providerId="ADAL" clId="{A6944393-3B59-4FB3-BB29-32371D12C7FB}" dt="2025-03-13T13:05:17.398" v="2279"/>
          <pc:sldLayoutMkLst>
            <pc:docMk/>
            <pc:sldMasterMk cId="2196214776" sldId="2147483791"/>
            <pc:sldLayoutMk cId="900239023" sldId="2147483832"/>
          </pc:sldLayoutMkLst>
        </pc:sldLayoutChg>
        <pc:sldLayoutChg chg="setBg">
          <pc:chgData name="Thomas, Orrin" userId="32228eb4-81a2-4b8a-9786-d610b1b38a71" providerId="ADAL" clId="{A6944393-3B59-4FB3-BB29-32371D12C7FB}" dt="2025-03-13T13:05:17.398" v="2279"/>
          <pc:sldLayoutMkLst>
            <pc:docMk/>
            <pc:sldMasterMk cId="2196214776" sldId="2147483791"/>
            <pc:sldLayoutMk cId="4115577754" sldId="2147483833"/>
          </pc:sldLayoutMkLst>
        </pc:sldLayoutChg>
        <pc:sldLayoutChg chg="setBg">
          <pc:chgData name="Thomas, Orrin" userId="32228eb4-81a2-4b8a-9786-d610b1b38a71" providerId="ADAL" clId="{A6944393-3B59-4FB3-BB29-32371D12C7FB}" dt="2025-03-13T13:05:17.398" v="2279"/>
          <pc:sldLayoutMkLst>
            <pc:docMk/>
            <pc:sldMasterMk cId="2196214776" sldId="2147483791"/>
            <pc:sldLayoutMk cId="2000835946" sldId="2147483834"/>
          </pc:sldLayoutMkLst>
        </pc:sldLayoutChg>
        <pc:sldLayoutChg chg="setBg">
          <pc:chgData name="Thomas, Orrin" userId="32228eb4-81a2-4b8a-9786-d610b1b38a71" providerId="ADAL" clId="{A6944393-3B59-4FB3-BB29-32371D12C7FB}" dt="2025-03-13T13:05:17.398" v="2279"/>
          <pc:sldLayoutMkLst>
            <pc:docMk/>
            <pc:sldMasterMk cId="2196214776" sldId="2147483791"/>
            <pc:sldLayoutMk cId="498188245" sldId="2147483835"/>
          </pc:sldLayoutMkLst>
        </pc:sldLayoutChg>
        <pc:sldLayoutChg chg="setBg">
          <pc:chgData name="Thomas, Orrin" userId="32228eb4-81a2-4b8a-9786-d610b1b38a71" providerId="ADAL" clId="{A6944393-3B59-4FB3-BB29-32371D12C7FB}" dt="2025-03-13T13:05:17.398" v="2279"/>
          <pc:sldLayoutMkLst>
            <pc:docMk/>
            <pc:sldMasterMk cId="2196214776" sldId="2147483791"/>
            <pc:sldLayoutMk cId="1754154782" sldId="2147483849"/>
          </pc:sldLayoutMkLst>
        </pc:sldLayoutChg>
        <pc:sldLayoutChg chg="setBg">
          <pc:chgData name="Thomas, Orrin" userId="32228eb4-81a2-4b8a-9786-d610b1b38a71" providerId="ADAL" clId="{A6944393-3B59-4FB3-BB29-32371D12C7FB}" dt="2025-03-13T13:05:17.398" v="2279"/>
          <pc:sldLayoutMkLst>
            <pc:docMk/>
            <pc:sldMasterMk cId="2196214776" sldId="2147483791"/>
            <pc:sldLayoutMk cId="356864038" sldId="2147483861"/>
          </pc:sldLayoutMkLst>
        </pc:sldLayoutChg>
        <pc:sldLayoutChg chg="setBg">
          <pc:chgData name="Thomas, Orrin" userId="32228eb4-81a2-4b8a-9786-d610b1b38a71" providerId="ADAL" clId="{A6944393-3B59-4FB3-BB29-32371D12C7FB}" dt="2025-03-13T13:05:17.398" v="2279"/>
          <pc:sldLayoutMkLst>
            <pc:docMk/>
            <pc:sldMasterMk cId="2196214776" sldId="2147483791"/>
            <pc:sldLayoutMk cId="1232956736" sldId="2147483868"/>
          </pc:sldLayoutMkLst>
        </pc:sldLayoutChg>
        <pc:sldLayoutChg chg="setBg">
          <pc:chgData name="Thomas, Orrin" userId="32228eb4-81a2-4b8a-9786-d610b1b38a71" providerId="ADAL" clId="{A6944393-3B59-4FB3-BB29-32371D12C7FB}" dt="2025-03-13T13:05:17.398" v="2279"/>
          <pc:sldLayoutMkLst>
            <pc:docMk/>
            <pc:sldMasterMk cId="2196214776" sldId="2147483791"/>
            <pc:sldLayoutMk cId="1720754818" sldId="2147483873"/>
          </pc:sldLayoutMkLst>
        </pc:sldLayoutChg>
        <pc:sldLayoutChg chg="setBg">
          <pc:chgData name="Thomas, Orrin" userId="32228eb4-81a2-4b8a-9786-d610b1b38a71" providerId="ADAL" clId="{A6944393-3B59-4FB3-BB29-32371D12C7FB}" dt="2025-03-13T13:05:17.398" v="2279"/>
          <pc:sldLayoutMkLst>
            <pc:docMk/>
            <pc:sldMasterMk cId="2196214776" sldId="2147483791"/>
            <pc:sldLayoutMk cId="1815376753" sldId="2147483894"/>
          </pc:sldLayoutMkLst>
        </pc:sldLayoutChg>
        <pc:sldLayoutChg chg="setBg">
          <pc:chgData name="Thomas, Orrin" userId="32228eb4-81a2-4b8a-9786-d610b1b38a71" providerId="ADAL" clId="{A6944393-3B59-4FB3-BB29-32371D12C7FB}" dt="2025-03-13T13:05:17.398" v="2279"/>
          <pc:sldLayoutMkLst>
            <pc:docMk/>
            <pc:sldMasterMk cId="2196214776" sldId="2147483791"/>
            <pc:sldLayoutMk cId="3540133950" sldId="2147483896"/>
          </pc:sldLayoutMkLst>
        </pc:sldLayoutChg>
        <pc:sldLayoutChg chg="setBg">
          <pc:chgData name="Thomas, Orrin" userId="32228eb4-81a2-4b8a-9786-d610b1b38a71" providerId="ADAL" clId="{A6944393-3B59-4FB3-BB29-32371D12C7FB}" dt="2025-03-13T13:05:17.398" v="2279"/>
          <pc:sldLayoutMkLst>
            <pc:docMk/>
            <pc:sldMasterMk cId="2196214776" sldId="2147483791"/>
            <pc:sldLayoutMk cId="3314968188" sldId="2147483897"/>
          </pc:sldLayoutMkLst>
        </pc:sldLayoutChg>
        <pc:sldLayoutChg chg="setBg">
          <pc:chgData name="Thomas, Orrin" userId="32228eb4-81a2-4b8a-9786-d610b1b38a71" providerId="ADAL" clId="{A6944393-3B59-4FB3-BB29-32371D12C7FB}" dt="2025-03-13T13:05:17.398" v="2279"/>
          <pc:sldLayoutMkLst>
            <pc:docMk/>
            <pc:sldMasterMk cId="2196214776" sldId="2147483791"/>
            <pc:sldLayoutMk cId="296653784" sldId="2147483905"/>
          </pc:sldLayoutMkLst>
        </pc:sldLayoutChg>
        <pc:sldLayoutChg chg="setBg">
          <pc:chgData name="Thomas, Orrin" userId="32228eb4-81a2-4b8a-9786-d610b1b38a71" providerId="ADAL" clId="{A6944393-3B59-4FB3-BB29-32371D12C7FB}" dt="2025-03-13T13:05:17.398" v="2279"/>
          <pc:sldLayoutMkLst>
            <pc:docMk/>
            <pc:sldMasterMk cId="2196214776" sldId="2147483791"/>
            <pc:sldLayoutMk cId="652793249" sldId="2147483906"/>
          </pc:sldLayoutMkLst>
        </pc:sldLayoutChg>
        <pc:sldLayoutChg chg="setBg">
          <pc:chgData name="Thomas, Orrin" userId="32228eb4-81a2-4b8a-9786-d610b1b38a71" providerId="ADAL" clId="{A6944393-3B59-4FB3-BB29-32371D12C7FB}" dt="2025-03-13T13:05:17.398" v="2279"/>
          <pc:sldLayoutMkLst>
            <pc:docMk/>
            <pc:sldMasterMk cId="2196214776" sldId="2147483791"/>
            <pc:sldLayoutMk cId="3768814225" sldId="2147483927"/>
          </pc:sldLayoutMkLst>
        </pc:sldLayoutChg>
        <pc:sldLayoutChg chg="setBg">
          <pc:chgData name="Thomas, Orrin" userId="32228eb4-81a2-4b8a-9786-d610b1b38a71" providerId="ADAL" clId="{A6944393-3B59-4FB3-BB29-32371D12C7FB}" dt="2025-03-13T13:05:17.398" v="2279"/>
          <pc:sldLayoutMkLst>
            <pc:docMk/>
            <pc:sldMasterMk cId="2196214776" sldId="2147483791"/>
            <pc:sldLayoutMk cId="2068199278" sldId="2147483928"/>
          </pc:sldLayoutMkLst>
        </pc:sldLayoutChg>
        <pc:sldLayoutChg chg="setBg">
          <pc:chgData name="Thomas, Orrin" userId="32228eb4-81a2-4b8a-9786-d610b1b38a71" providerId="ADAL" clId="{A6944393-3B59-4FB3-BB29-32371D12C7FB}" dt="2025-03-13T13:05:17.398" v="2279"/>
          <pc:sldLayoutMkLst>
            <pc:docMk/>
            <pc:sldMasterMk cId="2196214776" sldId="2147483791"/>
            <pc:sldLayoutMk cId="924851702" sldId="2147483930"/>
          </pc:sldLayoutMkLst>
        </pc:sldLayoutChg>
        <pc:sldLayoutChg chg="setBg">
          <pc:chgData name="Thomas, Orrin" userId="32228eb4-81a2-4b8a-9786-d610b1b38a71" providerId="ADAL" clId="{A6944393-3B59-4FB3-BB29-32371D12C7FB}" dt="2025-03-13T13:05:17.398" v="2279"/>
          <pc:sldLayoutMkLst>
            <pc:docMk/>
            <pc:sldMasterMk cId="2196214776" sldId="2147483791"/>
            <pc:sldLayoutMk cId="841886296" sldId="2147483934"/>
          </pc:sldLayoutMkLst>
        </pc:sldLayoutChg>
        <pc:sldLayoutChg chg="setBg">
          <pc:chgData name="Thomas, Orrin" userId="32228eb4-81a2-4b8a-9786-d610b1b38a71" providerId="ADAL" clId="{A6944393-3B59-4FB3-BB29-32371D12C7FB}" dt="2025-03-13T13:05:17.398" v="2279"/>
          <pc:sldLayoutMkLst>
            <pc:docMk/>
            <pc:sldMasterMk cId="2196214776" sldId="2147483791"/>
            <pc:sldLayoutMk cId="1783067682" sldId="2147483937"/>
          </pc:sldLayoutMkLst>
        </pc:sldLayoutChg>
        <pc:sldLayoutChg chg="setBg">
          <pc:chgData name="Thomas, Orrin" userId="32228eb4-81a2-4b8a-9786-d610b1b38a71" providerId="ADAL" clId="{A6944393-3B59-4FB3-BB29-32371D12C7FB}" dt="2025-03-13T13:05:17.398" v="2279"/>
          <pc:sldLayoutMkLst>
            <pc:docMk/>
            <pc:sldMasterMk cId="2196214776" sldId="2147483791"/>
            <pc:sldLayoutMk cId="3620304238" sldId="2147483939"/>
          </pc:sldLayoutMkLst>
        </pc:sldLayoutChg>
        <pc:sldLayoutChg chg="setBg">
          <pc:chgData name="Thomas, Orrin" userId="32228eb4-81a2-4b8a-9786-d610b1b38a71" providerId="ADAL" clId="{A6944393-3B59-4FB3-BB29-32371D12C7FB}" dt="2025-03-13T13:05:17.398" v="2279"/>
          <pc:sldLayoutMkLst>
            <pc:docMk/>
            <pc:sldMasterMk cId="2196214776" sldId="2147483791"/>
            <pc:sldLayoutMk cId="1401445699" sldId="2147483940"/>
          </pc:sldLayoutMkLst>
        </pc:sldLayoutChg>
        <pc:sldLayoutChg chg="setBg">
          <pc:chgData name="Thomas, Orrin" userId="32228eb4-81a2-4b8a-9786-d610b1b38a71" providerId="ADAL" clId="{A6944393-3B59-4FB3-BB29-32371D12C7FB}" dt="2025-03-13T13:05:17.398" v="2279"/>
          <pc:sldLayoutMkLst>
            <pc:docMk/>
            <pc:sldMasterMk cId="2196214776" sldId="2147483791"/>
            <pc:sldLayoutMk cId="267694211" sldId="2147483941"/>
          </pc:sldLayoutMkLst>
        </pc:sldLayoutChg>
        <pc:sldLayoutChg chg="setBg">
          <pc:chgData name="Thomas, Orrin" userId="32228eb4-81a2-4b8a-9786-d610b1b38a71" providerId="ADAL" clId="{A6944393-3B59-4FB3-BB29-32371D12C7FB}" dt="2025-03-13T13:05:17.398" v="2279"/>
          <pc:sldLayoutMkLst>
            <pc:docMk/>
            <pc:sldMasterMk cId="2196214776" sldId="2147483791"/>
            <pc:sldLayoutMk cId="1238178220" sldId="2147483942"/>
          </pc:sldLayoutMkLst>
        </pc:sldLayoutChg>
        <pc:sldLayoutChg chg="setBg">
          <pc:chgData name="Thomas, Orrin" userId="32228eb4-81a2-4b8a-9786-d610b1b38a71" providerId="ADAL" clId="{A6944393-3B59-4FB3-BB29-32371D12C7FB}" dt="2025-03-13T13:05:17.398" v="2279"/>
          <pc:sldLayoutMkLst>
            <pc:docMk/>
            <pc:sldMasterMk cId="2196214776" sldId="2147483791"/>
            <pc:sldLayoutMk cId="1307013024" sldId="2147483944"/>
          </pc:sldLayoutMkLst>
        </pc:sldLayoutChg>
        <pc:sldLayoutChg chg="setBg">
          <pc:chgData name="Thomas, Orrin" userId="32228eb4-81a2-4b8a-9786-d610b1b38a71" providerId="ADAL" clId="{A6944393-3B59-4FB3-BB29-32371D12C7FB}" dt="2025-03-13T13:05:17.398" v="2279"/>
          <pc:sldLayoutMkLst>
            <pc:docMk/>
            <pc:sldMasterMk cId="2196214776" sldId="2147483791"/>
            <pc:sldLayoutMk cId="2646812724" sldId="2147483945"/>
          </pc:sldLayoutMkLst>
        </pc:sldLayoutChg>
        <pc:sldLayoutChg chg="setBg">
          <pc:chgData name="Thomas, Orrin" userId="32228eb4-81a2-4b8a-9786-d610b1b38a71" providerId="ADAL" clId="{A6944393-3B59-4FB3-BB29-32371D12C7FB}" dt="2025-03-13T13:05:17.398" v="2279"/>
          <pc:sldLayoutMkLst>
            <pc:docMk/>
            <pc:sldMasterMk cId="2196214776" sldId="2147483791"/>
            <pc:sldLayoutMk cId="2664967141" sldId="2147483947"/>
          </pc:sldLayoutMkLst>
        </pc:sldLayoutChg>
        <pc:sldLayoutChg chg="setBg">
          <pc:chgData name="Thomas, Orrin" userId="32228eb4-81a2-4b8a-9786-d610b1b38a71" providerId="ADAL" clId="{A6944393-3B59-4FB3-BB29-32371D12C7FB}" dt="2025-03-13T13:05:17.398" v="2279"/>
          <pc:sldLayoutMkLst>
            <pc:docMk/>
            <pc:sldMasterMk cId="2196214776" sldId="2147483791"/>
            <pc:sldLayoutMk cId="1858181848" sldId="2147483948"/>
          </pc:sldLayoutMkLst>
        </pc:sldLayoutChg>
        <pc:sldLayoutChg chg="setBg">
          <pc:chgData name="Thomas, Orrin" userId="32228eb4-81a2-4b8a-9786-d610b1b38a71" providerId="ADAL" clId="{A6944393-3B59-4FB3-BB29-32371D12C7FB}" dt="2025-03-13T13:05:17.398" v="2279"/>
          <pc:sldLayoutMkLst>
            <pc:docMk/>
            <pc:sldMasterMk cId="2196214776" sldId="2147483791"/>
            <pc:sldLayoutMk cId="3864884007" sldId="2147483949"/>
          </pc:sldLayoutMkLst>
        </pc:sldLayoutChg>
        <pc:sldLayoutChg chg="setBg">
          <pc:chgData name="Thomas, Orrin" userId="32228eb4-81a2-4b8a-9786-d610b1b38a71" providerId="ADAL" clId="{A6944393-3B59-4FB3-BB29-32371D12C7FB}" dt="2025-03-13T13:05:17.398" v="2279"/>
          <pc:sldLayoutMkLst>
            <pc:docMk/>
            <pc:sldMasterMk cId="2196214776" sldId="2147483791"/>
            <pc:sldLayoutMk cId="2063567684" sldId="2147483950"/>
          </pc:sldLayoutMkLst>
        </pc:sldLayoutChg>
        <pc:sldLayoutChg chg="setBg">
          <pc:chgData name="Thomas, Orrin" userId="32228eb4-81a2-4b8a-9786-d610b1b38a71" providerId="ADAL" clId="{A6944393-3B59-4FB3-BB29-32371D12C7FB}" dt="2025-03-13T13:05:17.398" v="2279"/>
          <pc:sldLayoutMkLst>
            <pc:docMk/>
            <pc:sldMasterMk cId="2196214776" sldId="2147483791"/>
            <pc:sldLayoutMk cId="793375679" sldId="2147483951"/>
          </pc:sldLayoutMkLst>
        </pc:sldLayoutChg>
        <pc:sldLayoutChg chg="setBg">
          <pc:chgData name="Thomas, Orrin" userId="32228eb4-81a2-4b8a-9786-d610b1b38a71" providerId="ADAL" clId="{A6944393-3B59-4FB3-BB29-32371D12C7FB}" dt="2025-03-13T13:05:17.398" v="2279"/>
          <pc:sldLayoutMkLst>
            <pc:docMk/>
            <pc:sldMasterMk cId="2196214776" sldId="2147483791"/>
            <pc:sldLayoutMk cId="1604131763" sldId="2147483952"/>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76200" cap="rnd">
              <a:solidFill>
                <a:schemeClr val="accent5"/>
              </a:solidFill>
              <a:round/>
            </a:ln>
            <a:effectLst/>
          </c:spPr>
          <c:marker>
            <c:symbol val="none"/>
          </c:marker>
          <c:xVal>
            <c:numRef>
              <c:f>Sheet1!$A$7:$A$45</c:f>
              <c:numCache>
                <c:formatCode>General</c:formatCode>
                <c:ptCount val="39"/>
                <c:pt idx="0">
                  <c:v>0</c:v>
                </c:pt>
                <c:pt idx="1">
                  <c:v>1</c:v>
                </c:pt>
                <c:pt idx="2">
                  <c:v>2</c:v>
                </c:pt>
                <c:pt idx="3">
                  <c:v>3</c:v>
                </c:pt>
                <c:pt idx="5">
                  <c:v>0</c:v>
                </c:pt>
                <c:pt idx="6">
                  <c:v>1</c:v>
                </c:pt>
                <c:pt idx="7">
                  <c:v>2</c:v>
                </c:pt>
                <c:pt idx="8">
                  <c:v>3</c:v>
                </c:pt>
                <c:pt idx="10">
                  <c:v>0</c:v>
                </c:pt>
                <c:pt idx="11">
                  <c:v>1</c:v>
                </c:pt>
                <c:pt idx="12">
                  <c:v>2</c:v>
                </c:pt>
                <c:pt idx="13">
                  <c:v>3</c:v>
                </c:pt>
                <c:pt idx="15">
                  <c:v>0</c:v>
                </c:pt>
                <c:pt idx="16">
                  <c:v>1</c:v>
                </c:pt>
                <c:pt idx="17">
                  <c:v>2</c:v>
                </c:pt>
                <c:pt idx="18">
                  <c:v>3</c:v>
                </c:pt>
                <c:pt idx="20">
                  <c:v>0</c:v>
                </c:pt>
                <c:pt idx="21">
                  <c:v>0</c:v>
                </c:pt>
                <c:pt idx="22">
                  <c:v>0</c:v>
                </c:pt>
                <c:pt idx="23">
                  <c:v>0</c:v>
                </c:pt>
                <c:pt idx="25">
                  <c:v>1</c:v>
                </c:pt>
                <c:pt idx="26">
                  <c:v>1</c:v>
                </c:pt>
                <c:pt idx="27">
                  <c:v>1</c:v>
                </c:pt>
                <c:pt idx="28">
                  <c:v>1</c:v>
                </c:pt>
                <c:pt idx="30">
                  <c:v>2</c:v>
                </c:pt>
                <c:pt idx="31">
                  <c:v>2</c:v>
                </c:pt>
                <c:pt idx="32">
                  <c:v>2</c:v>
                </c:pt>
                <c:pt idx="33">
                  <c:v>2</c:v>
                </c:pt>
                <c:pt idx="35">
                  <c:v>3</c:v>
                </c:pt>
                <c:pt idx="36">
                  <c:v>3</c:v>
                </c:pt>
                <c:pt idx="37">
                  <c:v>3</c:v>
                </c:pt>
                <c:pt idx="38">
                  <c:v>3</c:v>
                </c:pt>
              </c:numCache>
            </c:numRef>
          </c:xVal>
          <c:yVal>
            <c:numRef>
              <c:f>Sheet1!$B$7:$B$45</c:f>
              <c:numCache>
                <c:formatCode>General</c:formatCode>
                <c:ptCount val="39"/>
                <c:pt idx="0">
                  <c:v>0</c:v>
                </c:pt>
                <c:pt idx="1">
                  <c:v>0</c:v>
                </c:pt>
                <c:pt idx="2">
                  <c:v>0</c:v>
                </c:pt>
                <c:pt idx="3">
                  <c:v>0</c:v>
                </c:pt>
                <c:pt idx="5">
                  <c:v>1</c:v>
                </c:pt>
                <c:pt idx="6">
                  <c:v>1</c:v>
                </c:pt>
                <c:pt idx="7">
                  <c:v>1</c:v>
                </c:pt>
                <c:pt idx="8">
                  <c:v>1</c:v>
                </c:pt>
                <c:pt idx="10">
                  <c:v>2</c:v>
                </c:pt>
                <c:pt idx="11">
                  <c:v>2</c:v>
                </c:pt>
                <c:pt idx="12">
                  <c:v>2</c:v>
                </c:pt>
                <c:pt idx="13">
                  <c:v>2</c:v>
                </c:pt>
                <c:pt idx="15">
                  <c:v>3</c:v>
                </c:pt>
                <c:pt idx="16">
                  <c:v>3</c:v>
                </c:pt>
                <c:pt idx="17">
                  <c:v>3</c:v>
                </c:pt>
                <c:pt idx="18">
                  <c:v>3</c:v>
                </c:pt>
                <c:pt idx="20">
                  <c:v>0</c:v>
                </c:pt>
                <c:pt idx="21">
                  <c:v>1</c:v>
                </c:pt>
                <c:pt idx="22">
                  <c:v>2</c:v>
                </c:pt>
                <c:pt idx="23">
                  <c:v>3</c:v>
                </c:pt>
                <c:pt idx="25">
                  <c:v>0</c:v>
                </c:pt>
                <c:pt idx="26">
                  <c:v>1</c:v>
                </c:pt>
                <c:pt idx="27">
                  <c:v>2</c:v>
                </c:pt>
                <c:pt idx="28">
                  <c:v>3</c:v>
                </c:pt>
                <c:pt idx="30">
                  <c:v>0</c:v>
                </c:pt>
                <c:pt idx="31">
                  <c:v>1</c:v>
                </c:pt>
                <c:pt idx="32">
                  <c:v>2</c:v>
                </c:pt>
                <c:pt idx="33">
                  <c:v>3</c:v>
                </c:pt>
                <c:pt idx="35">
                  <c:v>0</c:v>
                </c:pt>
                <c:pt idx="36">
                  <c:v>1</c:v>
                </c:pt>
                <c:pt idx="37">
                  <c:v>2</c:v>
                </c:pt>
                <c:pt idx="38">
                  <c:v>3</c:v>
                </c:pt>
              </c:numCache>
            </c:numRef>
          </c:yVal>
          <c:smooth val="0"/>
          <c:extLst>
            <c:ext xmlns:c16="http://schemas.microsoft.com/office/drawing/2014/chart" uri="{C3380CC4-5D6E-409C-BE32-E72D297353CC}">
              <c16:uniqueId val="{00000000-B3A2-4FD9-9A85-45FFDE274168}"/>
            </c:ext>
          </c:extLst>
        </c:ser>
        <c:ser>
          <c:idx val="1"/>
          <c:order val="1"/>
          <c:tx>
            <c:v>Proj2D</c:v>
          </c:tx>
          <c:spPr>
            <a:ln w="76200" cap="rnd">
              <a:solidFill>
                <a:schemeClr val="accent4"/>
              </a:solidFill>
              <a:round/>
            </a:ln>
            <a:effectLst/>
          </c:spPr>
          <c:marker>
            <c:symbol val="none"/>
          </c:marker>
          <c:xVal>
            <c:numRef>
              <c:f>Sheet1!$D$7:$D$45</c:f>
              <c:numCache>
                <c:formatCode>General</c:formatCode>
                <c:ptCount val="39"/>
                <c:pt idx="0">
                  <c:v>3.5</c:v>
                </c:pt>
                <c:pt idx="1">
                  <c:v>4.545454545454545</c:v>
                </c:pt>
                <c:pt idx="2">
                  <c:v>5.416666666666667</c:v>
                </c:pt>
                <c:pt idx="3">
                  <c:v>6.1538461538461533</c:v>
                </c:pt>
                <c:pt idx="5">
                  <c:v>3.7391304347826084</c:v>
                </c:pt>
                <c:pt idx="6">
                  <c:v>4.8431372549019605</c:v>
                </c:pt>
                <c:pt idx="7">
                  <c:v>5.7499999999999991</c:v>
                </c:pt>
                <c:pt idx="8">
                  <c:v>6.5081967213114762</c:v>
                </c:pt>
                <c:pt idx="10">
                  <c:v>4.0238095238095237</c:v>
                </c:pt>
                <c:pt idx="11">
                  <c:v>5.1914893617021276</c:v>
                </c:pt>
                <c:pt idx="12">
                  <c:v>6.1346153846153841</c:v>
                </c:pt>
                <c:pt idx="13">
                  <c:v>6.9122807017543852</c:v>
                </c:pt>
                <c:pt idx="15">
                  <c:v>4.3684210526315788</c:v>
                </c:pt>
                <c:pt idx="16">
                  <c:v>5.6046511627906979</c:v>
                </c:pt>
                <c:pt idx="17">
                  <c:v>6.5833333333333339</c:v>
                </c:pt>
                <c:pt idx="18">
                  <c:v>7.3773584905660377</c:v>
                </c:pt>
                <c:pt idx="20">
                  <c:v>3.5</c:v>
                </c:pt>
                <c:pt idx="21">
                  <c:v>3.7391304347826084</c:v>
                </c:pt>
                <c:pt idx="22">
                  <c:v>4.0238095238095237</c:v>
                </c:pt>
                <c:pt idx="23">
                  <c:v>4.3684210526315788</c:v>
                </c:pt>
                <c:pt idx="25">
                  <c:v>4.545454545454545</c:v>
                </c:pt>
                <c:pt idx="26">
                  <c:v>4.8431372549019605</c:v>
                </c:pt>
                <c:pt idx="27">
                  <c:v>5.1914893617021276</c:v>
                </c:pt>
                <c:pt idx="28">
                  <c:v>5.6046511627906979</c:v>
                </c:pt>
                <c:pt idx="30">
                  <c:v>5.416666666666667</c:v>
                </c:pt>
                <c:pt idx="31">
                  <c:v>5.7499999999999991</c:v>
                </c:pt>
                <c:pt idx="32">
                  <c:v>6.1346153846153841</c:v>
                </c:pt>
                <c:pt idx="33">
                  <c:v>6.5833333333333339</c:v>
                </c:pt>
                <c:pt idx="35">
                  <c:v>6.1538461538461533</c:v>
                </c:pt>
                <c:pt idx="36">
                  <c:v>6.5081967213114762</c:v>
                </c:pt>
                <c:pt idx="37">
                  <c:v>6.9122807017543852</c:v>
                </c:pt>
                <c:pt idx="38">
                  <c:v>7.3773584905660377</c:v>
                </c:pt>
              </c:numCache>
            </c:numRef>
          </c:xVal>
          <c:yVal>
            <c:numRef>
              <c:f>Sheet1!$E$7:$E$45</c:f>
              <c:numCache>
                <c:formatCode>General</c:formatCode>
                <c:ptCount val="39"/>
                <c:pt idx="0">
                  <c:v>0.2</c:v>
                </c:pt>
                <c:pt idx="1">
                  <c:v>0.24545454545454545</c:v>
                </c:pt>
                <c:pt idx="2">
                  <c:v>0.28333333333333338</c:v>
                </c:pt>
                <c:pt idx="3">
                  <c:v>0.31538461538461537</c:v>
                </c:pt>
                <c:pt idx="5">
                  <c:v>0.97826086956521729</c:v>
                </c:pt>
                <c:pt idx="6">
                  <c:v>0.9509803921568627</c:v>
                </c:pt>
                <c:pt idx="7">
                  <c:v>0.92857142857142849</c:v>
                </c:pt>
                <c:pt idx="8">
                  <c:v>0.90983606557377039</c:v>
                </c:pt>
                <c:pt idx="10">
                  <c:v>1.9047619047619047</c:v>
                </c:pt>
                <c:pt idx="11">
                  <c:v>1.7765957446808511</c:v>
                </c:pt>
                <c:pt idx="12">
                  <c:v>1.6730769230769229</c:v>
                </c:pt>
                <c:pt idx="13">
                  <c:v>1.5877192982456136</c:v>
                </c:pt>
                <c:pt idx="15">
                  <c:v>3.0263157894736841</c:v>
                </c:pt>
                <c:pt idx="16">
                  <c:v>2.7558139534883717</c:v>
                </c:pt>
                <c:pt idx="17">
                  <c:v>2.5416666666666665</c:v>
                </c:pt>
                <c:pt idx="18">
                  <c:v>2.3679245283018866</c:v>
                </c:pt>
                <c:pt idx="20">
                  <c:v>0.2</c:v>
                </c:pt>
                <c:pt idx="21">
                  <c:v>0.97826086956521729</c:v>
                </c:pt>
                <c:pt idx="22">
                  <c:v>1.9047619047619047</c:v>
                </c:pt>
                <c:pt idx="23">
                  <c:v>3.0263157894736841</c:v>
                </c:pt>
                <c:pt idx="25">
                  <c:v>0.24545454545454545</c:v>
                </c:pt>
                <c:pt idx="26">
                  <c:v>0.9509803921568627</c:v>
                </c:pt>
                <c:pt idx="27">
                  <c:v>1.7765957446808511</c:v>
                </c:pt>
                <c:pt idx="28">
                  <c:v>2.7558139534883717</c:v>
                </c:pt>
                <c:pt idx="30">
                  <c:v>0.28333333333333338</c:v>
                </c:pt>
                <c:pt idx="31">
                  <c:v>0.92857142857142849</c:v>
                </c:pt>
                <c:pt idx="32">
                  <c:v>1.6730769230769229</c:v>
                </c:pt>
                <c:pt idx="33">
                  <c:v>2.5416666666666665</c:v>
                </c:pt>
                <c:pt idx="35">
                  <c:v>0.31538461538461537</c:v>
                </c:pt>
                <c:pt idx="36">
                  <c:v>0.90983606557377039</c:v>
                </c:pt>
                <c:pt idx="37">
                  <c:v>1.5877192982456136</c:v>
                </c:pt>
                <c:pt idx="38">
                  <c:v>2.3679245283018866</c:v>
                </c:pt>
              </c:numCache>
            </c:numRef>
          </c:yVal>
          <c:smooth val="0"/>
          <c:extLst>
            <c:ext xmlns:c16="http://schemas.microsoft.com/office/drawing/2014/chart" uri="{C3380CC4-5D6E-409C-BE32-E72D297353CC}">
              <c16:uniqueId val="{00000001-B3A2-4FD9-9A85-45FFDE274168}"/>
            </c:ext>
          </c:extLst>
        </c:ser>
        <c:ser>
          <c:idx val="2"/>
          <c:order val="2"/>
          <c:tx>
            <c:v>affine</c:v>
          </c:tx>
          <c:spPr>
            <a:ln w="76200" cap="rnd">
              <a:solidFill>
                <a:schemeClr val="accent3"/>
              </a:solidFill>
              <a:round/>
            </a:ln>
            <a:effectLst/>
          </c:spPr>
          <c:marker>
            <c:symbol val="none"/>
          </c:marker>
          <c:xVal>
            <c:numRef>
              <c:f>Sheet1!$H$7:$H$45</c:f>
              <c:numCache>
                <c:formatCode>General</c:formatCode>
                <c:ptCount val="39"/>
                <c:pt idx="0">
                  <c:v>8</c:v>
                </c:pt>
                <c:pt idx="1">
                  <c:v>9.1</c:v>
                </c:pt>
                <c:pt idx="2">
                  <c:v>10.199999999999999</c:v>
                </c:pt>
                <c:pt idx="3">
                  <c:v>11.3</c:v>
                </c:pt>
                <c:pt idx="5">
                  <c:v>7.94</c:v>
                </c:pt>
                <c:pt idx="6">
                  <c:v>9.0399999999999991</c:v>
                </c:pt>
                <c:pt idx="7">
                  <c:v>10.14</c:v>
                </c:pt>
                <c:pt idx="8">
                  <c:v>11.24</c:v>
                </c:pt>
                <c:pt idx="10">
                  <c:v>7.88</c:v>
                </c:pt>
                <c:pt idx="11">
                  <c:v>8.98</c:v>
                </c:pt>
                <c:pt idx="12">
                  <c:v>10.08</c:v>
                </c:pt>
                <c:pt idx="13">
                  <c:v>11.18</c:v>
                </c:pt>
                <c:pt idx="15">
                  <c:v>7.82</c:v>
                </c:pt>
                <c:pt idx="16">
                  <c:v>8.92</c:v>
                </c:pt>
                <c:pt idx="17">
                  <c:v>10.02</c:v>
                </c:pt>
                <c:pt idx="18">
                  <c:v>11.120000000000001</c:v>
                </c:pt>
                <c:pt idx="20">
                  <c:v>8</c:v>
                </c:pt>
                <c:pt idx="21">
                  <c:v>7.94</c:v>
                </c:pt>
                <c:pt idx="22">
                  <c:v>7.88</c:v>
                </c:pt>
                <c:pt idx="23">
                  <c:v>7.82</c:v>
                </c:pt>
                <c:pt idx="25">
                  <c:v>9.1</c:v>
                </c:pt>
                <c:pt idx="26">
                  <c:v>9.0399999999999991</c:v>
                </c:pt>
                <c:pt idx="27">
                  <c:v>8.98</c:v>
                </c:pt>
                <c:pt idx="28">
                  <c:v>8.92</c:v>
                </c:pt>
                <c:pt idx="30">
                  <c:v>10.199999999999999</c:v>
                </c:pt>
                <c:pt idx="31">
                  <c:v>10.14</c:v>
                </c:pt>
                <c:pt idx="32">
                  <c:v>10.08</c:v>
                </c:pt>
                <c:pt idx="33">
                  <c:v>10.02</c:v>
                </c:pt>
                <c:pt idx="35">
                  <c:v>11.3</c:v>
                </c:pt>
                <c:pt idx="36">
                  <c:v>11.24</c:v>
                </c:pt>
                <c:pt idx="37">
                  <c:v>11.18</c:v>
                </c:pt>
                <c:pt idx="38">
                  <c:v>11.120000000000001</c:v>
                </c:pt>
              </c:numCache>
            </c:numRef>
          </c:xVal>
          <c:yVal>
            <c:numRef>
              <c:f>Sheet1!$I$7:$I$45</c:f>
              <c:numCache>
                <c:formatCode>General</c:formatCode>
                <c:ptCount val="39"/>
                <c:pt idx="0">
                  <c:v>0.4</c:v>
                </c:pt>
                <c:pt idx="1">
                  <c:v>0.47000000000000003</c:v>
                </c:pt>
                <c:pt idx="2">
                  <c:v>0.54</c:v>
                </c:pt>
                <c:pt idx="3">
                  <c:v>0.6100000000000001</c:v>
                </c:pt>
                <c:pt idx="5">
                  <c:v>1</c:v>
                </c:pt>
                <c:pt idx="6">
                  <c:v>1.0699999999999998</c:v>
                </c:pt>
                <c:pt idx="7">
                  <c:v>1.1400000000000001</c:v>
                </c:pt>
                <c:pt idx="8">
                  <c:v>1.21</c:v>
                </c:pt>
                <c:pt idx="10">
                  <c:v>1.6</c:v>
                </c:pt>
                <c:pt idx="11">
                  <c:v>1.67</c:v>
                </c:pt>
                <c:pt idx="12">
                  <c:v>1.7399999999999998</c:v>
                </c:pt>
                <c:pt idx="13">
                  <c:v>1.81</c:v>
                </c:pt>
                <c:pt idx="15">
                  <c:v>2.1999999999999997</c:v>
                </c:pt>
                <c:pt idx="16">
                  <c:v>2.27</c:v>
                </c:pt>
                <c:pt idx="17">
                  <c:v>2.34</c:v>
                </c:pt>
                <c:pt idx="18">
                  <c:v>2.4099999999999997</c:v>
                </c:pt>
                <c:pt idx="20">
                  <c:v>0.4</c:v>
                </c:pt>
                <c:pt idx="21">
                  <c:v>1</c:v>
                </c:pt>
                <c:pt idx="22">
                  <c:v>1.6</c:v>
                </c:pt>
                <c:pt idx="23">
                  <c:v>2.1999999999999997</c:v>
                </c:pt>
                <c:pt idx="25">
                  <c:v>0.47000000000000003</c:v>
                </c:pt>
                <c:pt idx="26">
                  <c:v>1.0699999999999998</c:v>
                </c:pt>
                <c:pt idx="27">
                  <c:v>1.67</c:v>
                </c:pt>
                <c:pt idx="28">
                  <c:v>2.27</c:v>
                </c:pt>
                <c:pt idx="30">
                  <c:v>0.54</c:v>
                </c:pt>
                <c:pt idx="31">
                  <c:v>1.1400000000000001</c:v>
                </c:pt>
                <c:pt idx="32">
                  <c:v>1.7399999999999998</c:v>
                </c:pt>
                <c:pt idx="33">
                  <c:v>2.34</c:v>
                </c:pt>
                <c:pt idx="35">
                  <c:v>0.6100000000000001</c:v>
                </c:pt>
                <c:pt idx="36">
                  <c:v>1.21</c:v>
                </c:pt>
                <c:pt idx="37">
                  <c:v>1.81</c:v>
                </c:pt>
                <c:pt idx="38">
                  <c:v>2.4099999999999997</c:v>
                </c:pt>
              </c:numCache>
            </c:numRef>
          </c:yVal>
          <c:smooth val="0"/>
          <c:extLst>
            <c:ext xmlns:c16="http://schemas.microsoft.com/office/drawing/2014/chart" uri="{C3380CC4-5D6E-409C-BE32-E72D297353CC}">
              <c16:uniqueId val="{00000002-B3A2-4FD9-9A85-45FFDE274168}"/>
            </c:ext>
          </c:extLst>
        </c:ser>
        <c:ser>
          <c:idx val="3"/>
          <c:order val="3"/>
          <c:tx>
            <c:v>Similarity</c:v>
          </c:tx>
          <c:spPr>
            <a:ln w="76200" cap="rnd">
              <a:solidFill>
                <a:schemeClr val="accent2"/>
              </a:solidFill>
              <a:round/>
            </a:ln>
            <a:effectLst/>
          </c:spPr>
          <c:marker>
            <c:symbol val="none"/>
          </c:marker>
          <c:xVal>
            <c:numRef>
              <c:f>Sheet1!$K$7:$K$45</c:f>
              <c:numCache>
                <c:formatCode>General</c:formatCode>
                <c:ptCount val="39"/>
                <c:pt idx="0">
                  <c:v>12.5</c:v>
                </c:pt>
                <c:pt idx="1">
                  <c:v>13.4</c:v>
                </c:pt>
                <c:pt idx="2">
                  <c:v>14.3</c:v>
                </c:pt>
                <c:pt idx="3">
                  <c:v>15.2</c:v>
                </c:pt>
                <c:pt idx="5">
                  <c:v>12.3</c:v>
                </c:pt>
                <c:pt idx="6">
                  <c:v>13.2</c:v>
                </c:pt>
                <c:pt idx="7">
                  <c:v>14.1</c:v>
                </c:pt>
                <c:pt idx="8">
                  <c:v>15</c:v>
                </c:pt>
                <c:pt idx="10">
                  <c:v>12.1</c:v>
                </c:pt>
                <c:pt idx="11">
                  <c:v>13</c:v>
                </c:pt>
                <c:pt idx="12">
                  <c:v>13.9</c:v>
                </c:pt>
                <c:pt idx="13">
                  <c:v>14.8</c:v>
                </c:pt>
                <c:pt idx="15">
                  <c:v>11.9</c:v>
                </c:pt>
                <c:pt idx="16">
                  <c:v>12.8</c:v>
                </c:pt>
                <c:pt idx="17">
                  <c:v>13.7</c:v>
                </c:pt>
                <c:pt idx="18">
                  <c:v>14.6</c:v>
                </c:pt>
                <c:pt idx="20">
                  <c:v>12.5</c:v>
                </c:pt>
                <c:pt idx="21">
                  <c:v>12.3</c:v>
                </c:pt>
                <c:pt idx="22">
                  <c:v>12.1</c:v>
                </c:pt>
                <c:pt idx="23">
                  <c:v>11.9</c:v>
                </c:pt>
                <c:pt idx="25">
                  <c:v>13.4</c:v>
                </c:pt>
                <c:pt idx="26">
                  <c:v>13.2</c:v>
                </c:pt>
                <c:pt idx="27">
                  <c:v>13</c:v>
                </c:pt>
                <c:pt idx="28">
                  <c:v>12.8</c:v>
                </c:pt>
                <c:pt idx="30">
                  <c:v>14.3</c:v>
                </c:pt>
                <c:pt idx="31">
                  <c:v>14.1</c:v>
                </c:pt>
                <c:pt idx="32">
                  <c:v>13.9</c:v>
                </c:pt>
                <c:pt idx="33">
                  <c:v>13.7</c:v>
                </c:pt>
                <c:pt idx="35">
                  <c:v>15.2</c:v>
                </c:pt>
                <c:pt idx="36">
                  <c:v>15</c:v>
                </c:pt>
                <c:pt idx="37">
                  <c:v>14.8</c:v>
                </c:pt>
                <c:pt idx="38">
                  <c:v>14.6</c:v>
                </c:pt>
              </c:numCache>
            </c:numRef>
          </c:xVal>
          <c:yVal>
            <c:numRef>
              <c:f>Sheet1!$L$7:$L$45</c:f>
              <c:numCache>
                <c:formatCode>General</c:formatCode>
                <c:ptCount val="39"/>
                <c:pt idx="0">
                  <c:v>-0.1</c:v>
                </c:pt>
                <c:pt idx="1">
                  <c:v>0.1</c:v>
                </c:pt>
                <c:pt idx="2">
                  <c:v>0.30000000000000004</c:v>
                </c:pt>
                <c:pt idx="3">
                  <c:v>0.50000000000000011</c:v>
                </c:pt>
                <c:pt idx="5">
                  <c:v>0.8</c:v>
                </c:pt>
                <c:pt idx="6">
                  <c:v>1</c:v>
                </c:pt>
                <c:pt idx="7">
                  <c:v>1.2</c:v>
                </c:pt>
                <c:pt idx="8">
                  <c:v>1.4</c:v>
                </c:pt>
                <c:pt idx="10">
                  <c:v>1.7</c:v>
                </c:pt>
                <c:pt idx="11">
                  <c:v>1.9</c:v>
                </c:pt>
                <c:pt idx="12">
                  <c:v>2.1</c:v>
                </c:pt>
                <c:pt idx="13">
                  <c:v>2.3000000000000003</c:v>
                </c:pt>
                <c:pt idx="15">
                  <c:v>2.6</c:v>
                </c:pt>
                <c:pt idx="16">
                  <c:v>2.8000000000000003</c:v>
                </c:pt>
                <c:pt idx="17">
                  <c:v>3</c:v>
                </c:pt>
                <c:pt idx="18">
                  <c:v>3.2</c:v>
                </c:pt>
                <c:pt idx="20">
                  <c:v>-0.1</c:v>
                </c:pt>
                <c:pt idx="21">
                  <c:v>0.8</c:v>
                </c:pt>
                <c:pt idx="22">
                  <c:v>1.7</c:v>
                </c:pt>
                <c:pt idx="23">
                  <c:v>2.6</c:v>
                </c:pt>
                <c:pt idx="25">
                  <c:v>0.1</c:v>
                </c:pt>
                <c:pt idx="26">
                  <c:v>1</c:v>
                </c:pt>
                <c:pt idx="27">
                  <c:v>1.9</c:v>
                </c:pt>
                <c:pt idx="28">
                  <c:v>2.8000000000000003</c:v>
                </c:pt>
                <c:pt idx="30">
                  <c:v>0.30000000000000004</c:v>
                </c:pt>
                <c:pt idx="31">
                  <c:v>1.2</c:v>
                </c:pt>
                <c:pt idx="32">
                  <c:v>2.1</c:v>
                </c:pt>
                <c:pt idx="33">
                  <c:v>3</c:v>
                </c:pt>
                <c:pt idx="35">
                  <c:v>0.50000000000000011</c:v>
                </c:pt>
                <c:pt idx="36">
                  <c:v>1.4</c:v>
                </c:pt>
                <c:pt idx="37">
                  <c:v>2.3000000000000003</c:v>
                </c:pt>
                <c:pt idx="38">
                  <c:v>3.2</c:v>
                </c:pt>
              </c:numCache>
            </c:numRef>
          </c:yVal>
          <c:smooth val="0"/>
          <c:extLst>
            <c:ext xmlns:c16="http://schemas.microsoft.com/office/drawing/2014/chart" uri="{C3380CC4-5D6E-409C-BE32-E72D297353CC}">
              <c16:uniqueId val="{00000003-B3A2-4FD9-9A85-45FFDE274168}"/>
            </c:ext>
          </c:extLst>
        </c:ser>
        <c:ser>
          <c:idx val="4"/>
          <c:order val="4"/>
          <c:tx>
            <c:v>trans</c:v>
          </c:tx>
          <c:spPr>
            <a:ln w="76200" cap="rnd">
              <a:solidFill>
                <a:schemeClr val="accent1"/>
              </a:solidFill>
              <a:round/>
            </a:ln>
            <a:effectLst/>
          </c:spPr>
          <c:marker>
            <c:symbol val="none"/>
          </c:marker>
          <c:xVal>
            <c:numRef>
              <c:f>Sheet1!$N$7:$N$45</c:f>
              <c:numCache>
                <c:formatCode>General</c:formatCode>
                <c:ptCount val="39"/>
                <c:pt idx="0">
                  <c:v>16</c:v>
                </c:pt>
                <c:pt idx="1">
                  <c:v>17</c:v>
                </c:pt>
                <c:pt idx="2">
                  <c:v>18</c:v>
                </c:pt>
                <c:pt idx="3">
                  <c:v>19</c:v>
                </c:pt>
                <c:pt idx="5">
                  <c:v>16</c:v>
                </c:pt>
                <c:pt idx="6">
                  <c:v>17</c:v>
                </c:pt>
                <c:pt idx="7">
                  <c:v>18</c:v>
                </c:pt>
                <c:pt idx="8">
                  <c:v>19</c:v>
                </c:pt>
                <c:pt idx="10">
                  <c:v>16</c:v>
                </c:pt>
                <c:pt idx="11">
                  <c:v>17</c:v>
                </c:pt>
                <c:pt idx="12">
                  <c:v>18</c:v>
                </c:pt>
                <c:pt idx="13">
                  <c:v>19</c:v>
                </c:pt>
                <c:pt idx="15">
                  <c:v>16</c:v>
                </c:pt>
                <c:pt idx="16">
                  <c:v>17</c:v>
                </c:pt>
                <c:pt idx="17">
                  <c:v>18</c:v>
                </c:pt>
                <c:pt idx="18">
                  <c:v>19</c:v>
                </c:pt>
                <c:pt idx="20">
                  <c:v>16</c:v>
                </c:pt>
                <c:pt idx="21">
                  <c:v>16</c:v>
                </c:pt>
                <c:pt idx="22">
                  <c:v>16</c:v>
                </c:pt>
                <c:pt idx="23">
                  <c:v>16</c:v>
                </c:pt>
                <c:pt idx="25">
                  <c:v>17</c:v>
                </c:pt>
                <c:pt idx="26">
                  <c:v>17</c:v>
                </c:pt>
                <c:pt idx="27">
                  <c:v>17</c:v>
                </c:pt>
                <c:pt idx="28">
                  <c:v>17</c:v>
                </c:pt>
                <c:pt idx="30">
                  <c:v>18</c:v>
                </c:pt>
                <c:pt idx="31">
                  <c:v>18</c:v>
                </c:pt>
                <c:pt idx="32">
                  <c:v>18</c:v>
                </c:pt>
                <c:pt idx="33">
                  <c:v>18</c:v>
                </c:pt>
                <c:pt idx="35">
                  <c:v>19</c:v>
                </c:pt>
                <c:pt idx="36">
                  <c:v>19</c:v>
                </c:pt>
                <c:pt idx="37">
                  <c:v>19</c:v>
                </c:pt>
                <c:pt idx="38">
                  <c:v>19</c:v>
                </c:pt>
              </c:numCache>
            </c:numRef>
          </c:xVal>
          <c:yVal>
            <c:numRef>
              <c:f>Sheet1!$O$7:$O$45</c:f>
              <c:numCache>
                <c:formatCode>General</c:formatCode>
                <c:ptCount val="39"/>
                <c:pt idx="0">
                  <c:v>0.3</c:v>
                </c:pt>
                <c:pt idx="1">
                  <c:v>0.3</c:v>
                </c:pt>
                <c:pt idx="2">
                  <c:v>0.3</c:v>
                </c:pt>
                <c:pt idx="3">
                  <c:v>0.3</c:v>
                </c:pt>
                <c:pt idx="5">
                  <c:v>1.3</c:v>
                </c:pt>
                <c:pt idx="6">
                  <c:v>1.3</c:v>
                </c:pt>
                <c:pt idx="7">
                  <c:v>1.3</c:v>
                </c:pt>
                <c:pt idx="8">
                  <c:v>1.3</c:v>
                </c:pt>
                <c:pt idx="10">
                  <c:v>2.2999999999999998</c:v>
                </c:pt>
                <c:pt idx="11">
                  <c:v>2.2999999999999998</c:v>
                </c:pt>
                <c:pt idx="12">
                  <c:v>2.2999999999999998</c:v>
                </c:pt>
                <c:pt idx="13">
                  <c:v>2.2999999999999998</c:v>
                </c:pt>
                <c:pt idx="15">
                  <c:v>3.3</c:v>
                </c:pt>
                <c:pt idx="16">
                  <c:v>3.3</c:v>
                </c:pt>
                <c:pt idx="17">
                  <c:v>3.3</c:v>
                </c:pt>
                <c:pt idx="18">
                  <c:v>3.3</c:v>
                </c:pt>
                <c:pt idx="20">
                  <c:v>0.3</c:v>
                </c:pt>
                <c:pt idx="21">
                  <c:v>1.3</c:v>
                </c:pt>
                <c:pt idx="22">
                  <c:v>2.2999999999999998</c:v>
                </c:pt>
                <c:pt idx="23">
                  <c:v>3.3</c:v>
                </c:pt>
                <c:pt idx="25">
                  <c:v>0.3</c:v>
                </c:pt>
                <c:pt idx="26">
                  <c:v>1.3</c:v>
                </c:pt>
                <c:pt idx="27">
                  <c:v>2.2999999999999998</c:v>
                </c:pt>
                <c:pt idx="28">
                  <c:v>3.3</c:v>
                </c:pt>
                <c:pt idx="30">
                  <c:v>0.3</c:v>
                </c:pt>
                <c:pt idx="31">
                  <c:v>1.3</c:v>
                </c:pt>
                <c:pt idx="32">
                  <c:v>2.2999999999999998</c:v>
                </c:pt>
                <c:pt idx="33">
                  <c:v>3.3</c:v>
                </c:pt>
                <c:pt idx="35">
                  <c:v>0.3</c:v>
                </c:pt>
                <c:pt idx="36">
                  <c:v>1.3</c:v>
                </c:pt>
                <c:pt idx="37">
                  <c:v>2.2999999999999998</c:v>
                </c:pt>
                <c:pt idx="38">
                  <c:v>3.3</c:v>
                </c:pt>
              </c:numCache>
            </c:numRef>
          </c:yVal>
          <c:smooth val="0"/>
          <c:extLst>
            <c:ext xmlns:c16="http://schemas.microsoft.com/office/drawing/2014/chart" uri="{C3380CC4-5D6E-409C-BE32-E72D297353CC}">
              <c16:uniqueId val="{00000004-B3A2-4FD9-9A85-45FFDE274168}"/>
            </c:ext>
          </c:extLst>
        </c:ser>
        <c:dLbls>
          <c:showLegendKey val="0"/>
          <c:showVal val="0"/>
          <c:showCatName val="0"/>
          <c:showSerName val="0"/>
          <c:showPercent val="0"/>
          <c:showBubbleSize val="0"/>
        </c:dLbls>
        <c:axId val="2122088367"/>
        <c:axId val="2122103247"/>
      </c:scatterChart>
      <c:valAx>
        <c:axId val="2122088367"/>
        <c:scaling>
          <c:orientation val="minMax"/>
        </c:scaling>
        <c:delete val="1"/>
        <c:axPos val="b"/>
        <c:numFmt formatCode="General" sourceLinked="1"/>
        <c:majorTickMark val="none"/>
        <c:minorTickMark val="none"/>
        <c:tickLblPos val="nextTo"/>
        <c:crossAx val="2122103247"/>
        <c:crosses val="autoZero"/>
        <c:crossBetween val="midCat"/>
      </c:valAx>
      <c:valAx>
        <c:axId val="2122103247"/>
        <c:scaling>
          <c:orientation val="minMax"/>
        </c:scaling>
        <c:delete val="1"/>
        <c:axPos val="l"/>
        <c:numFmt formatCode="General" sourceLinked="1"/>
        <c:majorTickMark val="none"/>
        <c:minorTickMark val="none"/>
        <c:tickLblPos val="nextTo"/>
        <c:crossAx val="212208836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76200" cap="rnd">
              <a:solidFill>
                <a:schemeClr val="accent5"/>
              </a:solidFill>
              <a:round/>
            </a:ln>
            <a:effectLst/>
          </c:spPr>
          <c:marker>
            <c:symbol val="none"/>
          </c:marker>
          <c:xVal>
            <c:numRef>
              <c:f>Sheet1!$A$7:$A$45</c:f>
              <c:numCache>
                <c:formatCode>General</c:formatCode>
                <c:ptCount val="39"/>
                <c:pt idx="0">
                  <c:v>0</c:v>
                </c:pt>
                <c:pt idx="1">
                  <c:v>1</c:v>
                </c:pt>
                <c:pt idx="2">
                  <c:v>2</c:v>
                </c:pt>
                <c:pt idx="3">
                  <c:v>3</c:v>
                </c:pt>
                <c:pt idx="5">
                  <c:v>0</c:v>
                </c:pt>
                <c:pt idx="6">
                  <c:v>1</c:v>
                </c:pt>
                <c:pt idx="7">
                  <c:v>2</c:v>
                </c:pt>
                <c:pt idx="8">
                  <c:v>3</c:v>
                </c:pt>
                <c:pt idx="10">
                  <c:v>0</c:v>
                </c:pt>
                <c:pt idx="11">
                  <c:v>1</c:v>
                </c:pt>
                <c:pt idx="12">
                  <c:v>2</c:v>
                </c:pt>
                <c:pt idx="13">
                  <c:v>3</c:v>
                </c:pt>
                <c:pt idx="15">
                  <c:v>0</c:v>
                </c:pt>
                <c:pt idx="16">
                  <c:v>1</c:v>
                </c:pt>
                <c:pt idx="17">
                  <c:v>2</c:v>
                </c:pt>
                <c:pt idx="18">
                  <c:v>3</c:v>
                </c:pt>
                <c:pt idx="20">
                  <c:v>0</c:v>
                </c:pt>
                <c:pt idx="21">
                  <c:v>0</c:v>
                </c:pt>
                <c:pt idx="22">
                  <c:v>0</c:v>
                </c:pt>
                <c:pt idx="23">
                  <c:v>0</c:v>
                </c:pt>
                <c:pt idx="25">
                  <c:v>1</c:v>
                </c:pt>
                <c:pt idx="26">
                  <c:v>1</c:v>
                </c:pt>
                <c:pt idx="27">
                  <c:v>1</c:v>
                </c:pt>
                <c:pt idx="28">
                  <c:v>1</c:v>
                </c:pt>
                <c:pt idx="30">
                  <c:v>2</c:v>
                </c:pt>
                <c:pt idx="31">
                  <c:v>2</c:v>
                </c:pt>
                <c:pt idx="32">
                  <c:v>2</c:v>
                </c:pt>
                <c:pt idx="33">
                  <c:v>2</c:v>
                </c:pt>
                <c:pt idx="35">
                  <c:v>3</c:v>
                </c:pt>
                <c:pt idx="36">
                  <c:v>3</c:v>
                </c:pt>
                <c:pt idx="37">
                  <c:v>3</c:v>
                </c:pt>
                <c:pt idx="38">
                  <c:v>3</c:v>
                </c:pt>
              </c:numCache>
            </c:numRef>
          </c:xVal>
          <c:yVal>
            <c:numRef>
              <c:f>Sheet1!$B$7:$B$45</c:f>
              <c:numCache>
                <c:formatCode>General</c:formatCode>
                <c:ptCount val="39"/>
                <c:pt idx="0">
                  <c:v>0</c:v>
                </c:pt>
                <c:pt idx="1">
                  <c:v>0</c:v>
                </c:pt>
                <c:pt idx="2">
                  <c:v>0</c:v>
                </c:pt>
                <c:pt idx="3">
                  <c:v>0</c:v>
                </c:pt>
                <c:pt idx="5">
                  <c:v>1</c:v>
                </c:pt>
                <c:pt idx="6">
                  <c:v>1</c:v>
                </c:pt>
                <c:pt idx="7">
                  <c:v>1</c:v>
                </c:pt>
                <c:pt idx="8">
                  <c:v>1</c:v>
                </c:pt>
                <c:pt idx="10">
                  <c:v>2</c:v>
                </c:pt>
                <c:pt idx="11">
                  <c:v>2</c:v>
                </c:pt>
                <c:pt idx="12">
                  <c:v>2</c:v>
                </c:pt>
                <c:pt idx="13">
                  <c:v>2</c:v>
                </c:pt>
                <c:pt idx="15">
                  <c:v>3</c:v>
                </c:pt>
                <c:pt idx="16">
                  <c:v>3</c:v>
                </c:pt>
                <c:pt idx="17">
                  <c:v>3</c:v>
                </c:pt>
                <c:pt idx="18">
                  <c:v>3</c:v>
                </c:pt>
                <c:pt idx="20">
                  <c:v>0</c:v>
                </c:pt>
                <c:pt idx="21">
                  <c:v>1</c:v>
                </c:pt>
                <c:pt idx="22">
                  <c:v>2</c:v>
                </c:pt>
                <c:pt idx="23">
                  <c:v>3</c:v>
                </c:pt>
                <c:pt idx="25">
                  <c:v>0</c:v>
                </c:pt>
                <c:pt idx="26">
                  <c:v>1</c:v>
                </c:pt>
                <c:pt idx="27">
                  <c:v>2</c:v>
                </c:pt>
                <c:pt idx="28">
                  <c:v>3</c:v>
                </c:pt>
                <c:pt idx="30">
                  <c:v>0</c:v>
                </c:pt>
                <c:pt idx="31">
                  <c:v>1</c:v>
                </c:pt>
                <c:pt idx="32">
                  <c:v>2</c:v>
                </c:pt>
                <c:pt idx="33">
                  <c:v>3</c:v>
                </c:pt>
                <c:pt idx="35">
                  <c:v>0</c:v>
                </c:pt>
                <c:pt idx="36">
                  <c:v>1</c:v>
                </c:pt>
                <c:pt idx="37">
                  <c:v>2</c:v>
                </c:pt>
                <c:pt idx="38">
                  <c:v>3</c:v>
                </c:pt>
              </c:numCache>
            </c:numRef>
          </c:yVal>
          <c:smooth val="0"/>
          <c:extLst>
            <c:ext xmlns:c16="http://schemas.microsoft.com/office/drawing/2014/chart" uri="{C3380CC4-5D6E-409C-BE32-E72D297353CC}">
              <c16:uniqueId val="{00000000-B3A2-4FD9-9A85-45FFDE274168}"/>
            </c:ext>
          </c:extLst>
        </c:ser>
        <c:ser>
          <c:idx val="1"/>
          <c:order val="1"/>
          <c:tx>
            <c:v>Proj2D</c:v>
          </c:tx>
          <c:spPr>
            <a:ln w="76200" cap="rnd">
              <a:solidFill>
                <a:schemeClr val="accent4"/>
              </a:solidFill>
              <a:round/>
            </a:ln>
            <a:effectLst/>
          </c:spPr>
          <c:marker>
            <c:symbol val="none"/>
          </c:marker>
          <c:xVal>
            <c:numRef>
              <c:f>Sheet1!$D$7:$D$45</c:f>
              <c:numCache>
                <c:formatCode>General</c:formatCode>
                <c:ptCount val="39"/>
                <c:pt idx="0">
                  <c:v>3.5</c:v>
                </c:pt>
                <c:pt idx="1">
                  <c:v>4.545454545454545</c:v>
                </c:pt>
                <c:pt idx="2">
                  <c:v>5.416666666666667</c:v>
                </c:pt>
                <c:pt idx="3">
                  <c:v>6.1538461538461533</c:v>
                </c:pt>
                <c:pt idx="5">
                  <c:v>3.7391304347826084</c:v>
                </c:pt>
                <c:pt idx="6">
                  <c:v>4.8431372549019605</c:v>
                </c:pt>
                <c:pt idx="7">
                  <c:v>5.7499999999999991</c:v>
                </c:pt>
                <c:pt idx="8">
                  <c:v>6.5081967213114762</c:v>
                </c:pt>
                <c:pt idx="10">
                  <c:v>4.0238095238095237</c:v>
                </c:pt>
                <c:pt idx="11">
                  <c:v>5.1914893617021276</c:v>
                </c:pt>
                <c:pt idx="12">
                  <c:v>6.1346153846153841</c:v>
                </c:pt>
                <c:pt idx="13">
                  <c:v>6.9122807017543852</c:v>
                </c:pt>
                <c:pt idx="15">
                  <c:v>4.3684210526315788</c:v>
                </c:pt>
                <c:pt idx="16">
                  <c:v>5.6046511627906979</c:v>
                </c:pt>
                <c:pt idx="17">
                  <c:v>6.5833333333333339</c:v>
                </c:pt>
                <c:pt idx="18">
                  <c:v>7.3773584905660377</c:v>
                </c:pt>
                <c:pt idx="20">
                  <c:v>3.5</c:v>
                </c:pt>
                <c:pt idx="21">
                  <c:v>3.7391304347826084</c:v>
                </c:pt>
                <c:pt idx="22">
                  <c:v>4.0238095238095237</c:v>
                </c:pt>
                <c:pt idx="23">
                  <c:v>4.3684210526315788</c:v>
                </c:pt>
                <c:pt idx="25">
                  <c:v>4.545454545454545</c:v>
                </c:pt>
                <c:pt idx="26">
                  <c:v>4.8431372549019605</c:v>
                </c:pt>
                <c:pt idx="27">
                  <c:v>5.1914893617021276</c:v>
                </c:pt>
                <c:pt idx="28">
                  <c:v>5.6046511627906979</c:v>
                </c:pt>
                <c:pt idx="30">
                  <c:v>5.416666666666667</c:v>
                </c:pt>
                <c:pt idx="31">
                  <c:v>5.7499999999999991</c:v>
                </c:pt>
                <c:pt idx="32">
                  <c:v>6.1346153846153841</c:v>
                </c:pt>
                <c:pt idx="33">
                  <c:v>6.5833333333333339</c:v>
                </c:pt>
                <c:pt idx="35">
                  <c:v>6.1538461538461533</c:v>
                </c:pt>
                <c:pt idx="36">
                  <c:v>6.5081967213114762</c:v>
                </c:pt>
                <c:pt idx="37">
                  <c:v>6.9122807017543852</c:v>
                </c:pt>
                <c:pt idx="38">
                  <c:v>7.3773584905660377</c:v>
                </c:pt>
              </c:numCache>
            </c:numRef>
          </c:xVal>
          <c:yVal>
            <c:numRef>
              <c:f>Sheet1!$E$7:$E$45</c:f>
              <c:numCache>
                <c:formatCode>General</c:formatCode>
                <c:ptCount val="39"/>
                <c:pt idx="0">
                  <c:v>0.2</c:v>
                </c:pt>
                <c:pt idx="1">
                  <c:v>0.24545454545454545</c:v>
                </c:pt>
                <c:pt idx="2">
                  <c:v>0.28333333333333338</c:v>
                </c:pt>
                <c:pt idx="3">
                  <c:v>0.31538461538461537</c:v>
                </c:pt>
                <c:pt idx="5">
                  <c:v>0.97826086956521729</c:v>
                </c:pt>
                <c:pt idx="6">
                  <c:v>0.9509803921568627</c:v>
                </c:pt>
                <c:pt idx="7">
                  <c:v>0.92857142857142849</c:v>
                </c:pt>
                <c:pt idx="8">
                  <c:v>0.90983606557377039</c:v>
                </c:pt>
                <c:pt idx="10">
                  <c:v>1.9047619047619047</c:v>
                </c:pt>
                <c:pt idx="11">
                  <c:v>1.7765957446808511</c:v>
                </c:pt>
                <c:pt idx="12">
                  <c:v>1.6730769230769229</c:v>
                </c:pt>
                <c:pt idx="13">
                  <c:v>1.5877192982456136</c:v>
                </c:pt>
                <c:pt idx="15">
                  <c:v>3.0263157894736841</c:v>
                </c:pt>
                <c:pt idx="16">
                  <c:v>2.7558139534883717</c:v>
                </c:pt>
                <c:pt idx="17">
                  <c:v>2.5416666666666665</c:v>
                </c:pt>
                <c:pt idx="18">
                  <c:v>2.3679245283018866</c:v>
                </c:pt>
                <c:pt idx="20">
                  <c:v>0.2</c:v>
                </c:pt>
                <c:pt idx="21">
                  <c:v>0.97826086956521729</c:v>
                </c:pt>
                <c:pt idx="22">
                  <c:v>1.9047619047619047</c:v>
                </c:pt>
                <c:pt idx="23">
                  <c:v>3.0263157894736841</c:v>
                </c:pt>
                <c:pt idx="25">
                  <c:v>0.24545454545454545</c:v>
                </c:pt>
                <c:pt idx="26">
                  <c:v>0.9509803921568627</c:v>
                </c:pt>
                <c:pt idx="27">
                  <c:v>1.7765957446808511</c:v>
                </c:pt>
                <c:pt idx="28">
                  <c:v>2.7558139534883717</c:v>
                </c:pt>
                <c:pt idx="30">
                  <c:v>0.28333333333333338</c:v>
                </c:pt>
                <c:pt idx="31">
                  <c:v>0.92857142857142849</c:v>
                </c:pt>
                <c:pt idx="32">
                  <c:v>1.6730769230769229</c:v>
                </c:pt>
                <c:pt idx="33">
                  <c:v>2.5416666666666665</c:v>
                </c:pt>
                <c:pt idx="35">
                  <c:v>0.31538461538461537</c:v>
                </c:pt>
                <c:pt idx="36">
                  <c:v>0.90983606557377039</c:v>
                </c:pt>
                <c:pt idx="37">
                  <c:v>1.5877192982456136</c:v>
                </c:pt>
                <c:pt idx="38">
                  <c:v>2.3679245283018866</c:v>
                </c:pt>
              </c:numCache>
            </c:numRef>
          </c:yVal>
          <c:smooth val="0"/>
          <c:extLst>
            <c:ext xmlns:c16="http://schemas.microsoft.com/office/drawing/2014/chart" uri="{C3380CC4-5D6E-409C-BE32-E72D297353CC}">
              <c16:uniqueId val="{00000001-B3A2-4FD9-9A85-45FFDE274168}"/>
            </c:ext>
          </c:extLst>
        </c:ser>
        <c:ser>
          <c:idx val="2"/>
          <c:order val="2"/>
          <c:tx>
            <c:v>affine</c:v>
          </c:tx>
          <c:spPr>
            <a:ln w="76200" cap="rnd">
              <a:solidFill>
                <a:schemeClr val="accent3"/>
              </a:solidFill>
              <a:round/>
            </a:ln>
            <a:effectLst/>
          </c:spPr>
          <c:marker>
            <c:symbol val="none"/>
          </c:marker>
          <c:xVal>
            <c:numRef>
              <c:f>Sheet1!$H$7:$H$45</c:f>
              <c:numCache>
                <c:formatCode>General</c:formatCode>
                <c:ptCount val="39"/>
                <c:pt idx="0">
                  <c:v>8</c:v>
                </c:pt>
                <c:pt idx="1">
                  <c:v>9.1</c:v>
                </c:pt>
                <c:pt idx="2">
                  <c:v>10.199999999999999</c:v>
                </c:pt>
                <c:pt idx="3">
                  <c:v>11.3</c:v>
                </c:pt>
                <c:pt idx="5">
                  <c:v>7.94</c:v>
                </c:pt>
                <c:pt idx="6">
                  <c:v>9.0399999999999991</c:v>
                </c:pt>
                <c:pt idx="7">
                  <c:v>10.14</c:v>
                </c:pt>
                <c:pt idx="8">
                  <c:v>11.24</c:v>
                </c:pt>
                <c:pt idx="10">
                  <c:v>7.88</c:v>
                </c:pt>
                <c:pt idx="11">
                  <c:v>8.98</c:v>
                </c:pt>
                <c:pt idx="12">
                  <c:v>10.08</c:v>
                </c:pt>
                <c:pt idx="13">
                  <c:v>11.18</c:v>
                </c:pt>
                <c:pt idx="15">
                  <c:v>7.82</c:v>
                </c:pt>
                <c:pt idx="16">
                  <c:v>8.92</c:v>
                </c:pt>
                <c:pt idx="17">
                  <c:v>10.02</c:v>
                </c:pt>
                <c:pt idx="18">
                  <c:v>11.120000000000001</c:v>
                </c:pt>
                <c:pt idx="20">
                  <c:v>8</c:v>
                </c:pt>
                <c:pt idx="21">
                  <c:v>7.94</c:v>
                </c:pt>
                <c:pt idx="22">
                  <c:v>7.88</c:v>
                </c:pt>
                <c:pt idx="23">
                  <c:v>7.82</c:v>
                </c:pt>
                <c:pt idx="25">
                  <c:v>9.1</c:v>
                </c:pt>
                <c:pt idx="26">
                  <c:v>9.0399999999999991</c:v>
                </c:pt>
                <c:pt idx="27">
                  <c:v>8.98</c:v>
                </c:pt>
                <c:pt idx="28">
                  <c:v>8.92</c:v>
                </c:pt>
                <c:pt idx="30">
                  <c:v>10.199999999999999</c:v>
                </c:pt>
                <c:pt idx="31">
                  <c:v>10.14</c:v>
                </c:pt>
                <c:pt idx="32">
                  <c:v>10.08</c:v>
                </c:pt>
                <c:pt idx="33">
                  <c:v>10.02</c:v>
                </c:pt>
                <c:pt idx="35">
                  <c:v>11.3</c:v>
                </c:pt>
                <c:pt idx="36">
                  <c:v>11.24</c:v>
                </c:pt>
                <c:pt idx="37">
                  <c:v>11.18</c:v>
                </c:pt>
                <c:pt idx="38">
                  <c:v>11.120000000000001</c:v>
                </c:pt>
              </c:numCache>
            </c:numRef>
          </c:xVal>
          <c:yVal>
            <c:numRef>
              <c:f>Sheet1!$I$7:$I$45</c:f>
              <c:numCache>
                <c:formatCode>General</c:formatCode>
                <c:ptCount val="39"/>
                <c:pt idx="0">
                  <c:v>0.4</c:v>
                </c:pt>
                <c:pt idx="1">
                  <c:v>0.47000000000000003</c:v>
                </c:pt>
                <c:pt idx="2">
                  <c:v>0.54</c:v>
                </c:pt>
                <c:pt idx="3">
                  <c:v>0.6100000000000001</c:v>
                </c:pt>
                <c:pt idx="5">
                  <c:v>1</c:v>
                </c:pt>
                <c:pt idx="6">
                  <c:v>1.0699999999999998</c:v>
                </c:pt>
                <c:pt idx="7">
                  <c:v>1.1400000000000001</c:v>
                </c:pt>
                <c:pt idx="8">
                  <c:v>1.21</c:v>
                </c:pt>
                <c:pt idx="10">
                  <c:v>1.6</c:v>
                </c:pt>
                <c:pt idx="11">
                  <c:v>1.67</c:v>
                </c:pt>
                <c:pt idx="12">
                  <c:v>1.7399999999999998</c:v>
                </c:pt>
                <c:pt idx="13">
                  <c:v>1.81</c:v>
                </c:pt>
                <c:pt idx="15">
                  <c:v>2.1999999999999997</c:v>
                </c:pt>
                <c:pt idx="16">
                  <c:v>2.27</c:v>
                </c:pt>
                <c:pt idx="17">
                  <c:v>2.34</c:v>
                </c:pt>
                <c:pt idx="18">
                  <c:v>2.4099999999999997</c:v>
                </c:pt>
                <c:pt idx="20">
                  <c:v>0.4</c:v>
                </c:pt>
                <c:pt idx="21">
                  <c:v>1</c:v>
                </c:pt>
                <c:pt idx="22">
                  <c:v>1.6</c:v>
                </c:pt>
                <c:pt idx="23">
                  <c:v>2.1999999999999997</c:v>
                </c:pt>
                <c:pt idx="25">
                  <c:v>0.47000000000000003</c:v>
                </c:pt>
                <c:pt idx="26">
                  <c:v>1.0699999999999998</c:v>
                </c:pt>
                <c:pt idx="27">
                  <c:v>1.67</c:v>
                </c:pt>
                <c:pt idx="28">
                  <c:v>2.27</c:v>
                </c:pt>
                <c:pt idx="30">
                  <c:v>0.54</c:v>
                </c:pt>
                <c:pt idx="31">
                  <c:v>1.1400000000000001</c:v>
                </c:pt>
                <c:pt idx="32">
                  <c:v>1.7399999999999998</c:v>
                </c:pt>
                <c:pt idx="33">
                  <c:v>2.34</c:v>
                </c:pt>
                <c:pt idx="35">
                  <c:v>0.6100000000000001</c:v>
                </c:pt>
                <c:pt idx="36">
                  <c:v>1.21</c:v>
                </c:pt>
                <c:pt idx="37">
                  <c:v>1.81</c:v>
                </c:pt>
                <c:pt idx="38">
                  <c:v>2.4099999999999997</c:v>
                </c:pt>
              </c:numCache>
            </c:numRef>
          </c:yVal>
          <c:smooth val="0"/>
          <c:extLst>
            <c:ext xmlns:c16="http://schemas.microsoft.com/office/drawing/2014/chart" uri="{C3380CC4-5D6E-409C-BE32-E72D297353CC}">
              <c16:uniqueId val="{00000002-B3A2-4FD9-9A85-45FFDE274168}"/>
            </c:ext>
          </c:extLst>
        </c:ser>
        <c:ser>
          <c:idx val="3"/>
          <c:order val="3"/>
          <c:tx>
            <c:v>Similarity</c:v>
          </c:tx>
          <c:spPr>
            <a:ln w="76200" cap="rnd">
              <a:solidFill>
                <a:schemeClr val="accent2"/>
              </a:solidFill>
              <a:round/>
            </a:ln>
            <a:effectLst/>
          </c:spPr>
          <c:marker>
            <c:symbol val="none"/>
          </c:marker>
          <c:xVal>
            <c:numRef>
              <c:f>Sheet1!$K$7:$K$45</c:f>
              <c:numCache>
                <c:formatCode>General</c:formatCode>
                <c:ptCount val="39"/>
                <c:pt idx="0">
                  <c:v>12.5</c:v>
                </c:pt>
                <c:pt idx="1">
                  <c:v>13.4</c:v>
                </c:pt>
                <c:pt idx="2">
                  <c:v>14.3</c:v>
                </c:pt>
                <c:pt idx="3">
                  <c:v>15.2</c:v>
                </c:pt>
                <c:pt idx="5">
                  <c:v>12.3</c:v>
                </c:pt>
                <c:pt idx="6">
                  <c:v>13.2</c:v>
                </c:pt>
                <c:pt idx="7">
                  <c:v>14.1</c:v>
                </c:pt>
                <c:pt idx="8">
                  <c:v>15</c:v>
                </c:pt>
                <c:pt idx="10">
                  <c:v>12.1</c:v>
                </c:pt>
                <c:pt idx="11">
                  <c:v>13</c:v>
                </c:pt>
                <c:pt idx="12">
                  <c:v>13.9</c:v>
                </c:pt>
                <c:pt idx="13">
                  <c:v>14.8</c:v>
                </c:pt>
                <c:pt idx="15">
                  <c:v>11.9</c:v>
                </c:pt>
                <c:pt idx="16">
                  <c:v>12.8</c:v>
                </c:pt>
                <c:pt idx="17">
                  <c:v>13.7</c:v>
                </c:pt>
                <c:pt idx="18">
                  <c:v>14.6</c:v>
                </c:pt>
                <c:pt idx="20">
                  <c:v>12.5</c:v>
                </c:pt>
                <c:pt idx="21">
                  <c:v>12.3</c:v>
                </c:pt>
                <c:pt idx="22">
                  <c:v>12.1</c:v>
                </c:pt>
                <c:pt idx="23">
                  <c:v>11.9</c:v>
                </c:pt>
                <c:pt idx="25">
                  <c:v>13.4</c:v>
                </c:pt>
                <c:pt idx="26">
                  <c:v>13.2</c:v>
                </c:pt>
                <c:pt idx="27">
                  <c:v>13</c:v>
                </c:pt>
                <c:pt idx="28">
                  <c:v>12.8</c:v>
                </c:pt>
                <c:pt idx="30">
                  <c:v>14.3</c:v>
                </c:pt>
                <c:pt idx="31">
                  <c:v>14.1</c:v>
                </c:pt>
                <c:pt idx="32">
                  <c:v>13.9</c:v>
                </c:pt>
                <c:pt idx="33">
                  <c:v>13.7</c:v>
                </c:pt>
                <c:pt idx="35">
                  <c:v>15.2</c:v>
                </c:pt>
                <c:pt idx="36">
                  <c:v>15</c:v>
                </c:pt>
                <c:pt idx="37">
                  <c:v>14.8</c:v>
                </c:pt>
                <c:pt idx="38">
                  <c:v>14.6</c:v>
                </c:pt>
              </c:numCache>
            </c:numRef>
          </c:xVal>
          <c:yVal>
            <c:numRef>
              <c:f>Sheet1!$L$7:$L$45</c:f>
              <c:numCache>
                <c:formatCode>General</c:formatCode>
                <c:ptCount val="39"/>
                <c:pt idx="0">
                  <c:v>-0.1</c:v>
                </c:pt>
                <c:pt idx="1">
                  <c:v>0.1</c:v>
                </c:pt>
                <c:pt idx="2">
                  <c:v>0.30000000000000004</c:v>
                </c:pt>
                <c:pt idx="3">
                  <c:v>0.50000000000000011</c:v>
                </c:pt>
                <c:pt idx="5">
                  <c:v>0.8</c:v>
                </c:pt>
                <c:pt idx="6">
                  <c:v>1</c:v>
                </c:pt>
                <c:pt idx="7">
                  <c:v>1.2</c:v>
                </c:pt>
                <c:pt idx="8">
                  <c:v>1.4</c:v>
                </c:pt>
                <c:pt idx="10">
                  <c:v>1.7</c:v>
                </c:pt>
                <c:pt idx="11">
                  <c:v>1.9</c:v>
                </c:pt>
                <c:pt idx="12">
                  <c:v>2.1</c:v>
                </c:pt>
                <c:pt idx="13">
                  <c:v>2.3000000000000003</c:v>
                </c:pt>
                <c:pt idx="15">
                  <c:v>2.6</c:v>
                </c:pt>
                <c:pt idx="16">
                  <c:v>2.8000000000000003</c:v>
                </c:pt>
                <c:pt idx="17">
                  <c:v>3</c:v>
                </c:pt>
                <c:pt idx="18">
                  <c:v>3.2</c:v>
                </c:pt>
                <c:pt idx="20">
                  <c:v>-0.1</c:v>
                </c:pt>
                <c:pt idx="21">
                  <c:v>0.8</c:v>
                </c:pt>
                <c:pt idx="22">
                  <c:v>1.7</c:v>
                </c:pt>
                <c:pt idx="23">
                  <c:v>2.6</c:v>
                </c:pt>
                <c:pt idx="25">
                  <c:v>0.1</c:v>
                </c:pt>
                <c:pt idx="26">
                  <c:v>1</c:v>
                </c:pt>
                <c:pt idx="27">
                  <c:v>1.9</c:v>
                </c:pt>
                <c:pt idx="28">
                  <c:v>2.8000000000000003</c:v>
                </c:pt>
                <c:pt idx="30">
                  <c:v>0.30000000000000004</c:v>
                </c:pt>
                <c:pt idx="31">
                  <c:v>1.2</c:v>
                </c:pt>
                <c:pt idx="32">
                  <c:v>2.1</c:v>
                </c:pt>
                <c:pt idx="33">
                  <c:v>3</c:v>
                </c:pt>
                <c:pt idx="35">
                  <c:v>0.50000000000000011</c:v>
                </c:pt>
                <c:pt idx="36">
                  <c:v>1.4</c:v>
                </c:pt>
                <c:pt idx="37">
                  <c:v>2.3000000000000003</c:v>
                </c:pt>
                <c:pt idx="38">
                  <c:v>3.2</c:v>
                </c:pt>
              </c:numCache>
            </c:numRef>
          </c:yVal>
          <c:smooth val="0"/>
          <c:extLst>
            <c:ext xmlns:c16="http://schemas.microsoft.com/office/drawing/2014/chart" uri="{C3380CC4-5D6E-409C-BE32-E72D297353CC}">
              <c16:uniqueId val="{00000003-B3A2-4FD9-9A85-45FFDE274168}"/>
            </c:ext>
          </c:extLst>
        </c:ser>
        <c:ser>
          <c:idx val="4"/>
          <c:order val="4"/>
          <c:tx>
            <c:v>trans</c:v>
          </c:tx>
          <c:spPr>
            <a:ln w="76200" cap="rnd">
              <a:solidFill>
                <a:schemeClr val="accent1"/>
              </a:solidFill>
              <a:round/>
            </a:ln>
            <a:effectLst/>
          </c:spPr>
          <c:marker>
            <c:symbol val="none"/>
          </c:marker>
          <c:xVal>
            <c:numRef>
              <c:f>Sheet1!$N$7:$N$45</c:f>
              <c:numCache>
                <c:formatCode>General</c:formatCode>
                <c:ptCount val="39"/>
                <c:pt idx="0">
                  <c:v>16</c:v>
                </c:pt>
                <c:pt idx="1">
                  <c:v>17</c:v>
                </c:pt>
                <c:pt idx="2">
                  <c:v>18</c:v>
                </c:pt>
                <c:pt idx="3">
                  <c:v>19</c:v>
                </c:pt>
                <c:pt idx="5">
                  <c:v>16</c:v>
                </c:pt>
                <c:pt idx="6">
                  <c:v>17</c:v>
                </c:pt>
                <c:pt idx="7">
                  <c:v>18</c:v>
                </c:pt>
                <c:pt idx="8">
                  <c:v>19</c:v>
                </c:pt>
                <c:pt idx="10">
                  <c:v>16</c:v>
                </c:pt>
                <c:pt idx="11">
                  <c:v>17</c:v>
                </c:pt>
                <c:pt idx="12">
                  <c:v>18</c:v>
                </c:pt>
                <c:pt idx="13">
                  <c:v>19</c:v>
                </c:pt>
                <c:pt idx="15">
                  <c:v>16</c:v>
                </c:pt>
                <c:pt idx="16">
                  <c:v>17</c:v>
                </c:pt>
                <c:pt idx="17">
                  <c:v>18</c:v>
                </c:pt>
                <c:pt idx="18">
                  <c:v>19</c:v>
                </c:pt>
                <c:pt idx="20">
                  <c:v>16</c:v>
                </c:pt>
                <c:pt idx="21">
                  <c:v>16</c:v>
                </c:pt>
                <c:pt idx="22">
                  <c:v>16</c:v>
                </c:pt>
                <c:pt idx="23">
                  <c:v>16</c:v>
                </c:pt>
                <c:pt idx="25">
                  <c:v>17</c:v>
                </c:pt>
                <c:pt idx="26">
                  <c:v>17</c:v>
                </c:pt>
                <c:pt idx="27">
                  <c:v>17</c:v>
                </c:pt>
                <c:pt idx="28">
                  <c:v>17</c:v>
                </c:pt>
                <c:pt idx="30">
                  <c:v>18</c:v>
                </c:pt>
                <c:pt idx="31">
                  <c:v>18</c:v>
                </c:pt>
                <c:pt idx="32">
                  <c:v>18</c:v>
                </c:pt>
                <c:pt idx="33">
                  <c:v>18</c:v>
                </c:pt>
                <c:pt idx="35">
                  <c:v>19</c:v>
                </c:pt>
                <c:pt idx="36">
                  <c:v>19</c:v>
                </c:pt>
                <c:pt idx="37">
                  <c:v>19</c:v>
                </c:pt>
                <c:pt idx="38">
                  <c:v>19</c:v>
                </c:pt>
              </c:numCache>
            </c:numRef>
          </c:xVal>
          <c:yVal>
            <c:numRef>
              <c:f>Sheet1!$O$7:$O$45</c:f>
              <c:numCache>
                <c:formatCode>General</c:formatCode>
                <c:ptCount val="39"/>
                <c:pt idx="0">
                  <c:v>0.3</c:v>
                </c:pt>
                <c:pt idx="1">
                  <c:v>0.3</c:v>
                </c:pt>
                <c:pt idx="2">
                  <c:v>0.3</c:v>
                </c:pt>
                <c:pt idx="3">
                  <c:v>0.3</c:v>
                </c:pt>
                <c:pt idx="5">
                  <c:v>1.3</c:v>
                </c:pt>
                <c:pt idx="6">
                  <c:v>1.3</c:v>
                </c:pt>
                <c:pt idx="7">
                  <c:v>1.3</c:v>
                </c:pt>
                <c:pt idx="8">
                  <c:v>1.3</c:v>
                </c:pt>
                <c:pt idx="10">
                  <c:v>2.2999999999999998</c:v>
                </c:pt>
                <c:pt idx="11">
                  <c:v>2.2999999999999998</c:v>
                </c:pt>
                <c:pt idx="12">
                  <c:v>2.2999999999999998</c:v>
                </c:pt>
                <c:pt idx="13">
                  <c:v>2.2999999999999998</c:v>
                </c:pt>
                <c:pt idx="15">
                  <c:v>3.3</c:v>
                </c:pt>
                <c:pt idx="16">
                  <c:v>3.3</c:v>
                </c:pt>
                <c:pt idx="17">
                  <c:v>3.3</c:v>
                </c:pt>
                <c:pt idx="18">
                  <c:v>3.3</c:v>
                </c:pt>
                <c:pt idx="20">
                  <c:v>0.3</c:v>
                </c:pt>
                <c:pt idx="21">
                  <c:v>1.3</c:v>
                </c:pt>
                <c:pt idx="22">
                  <c:v>2.2999999999999998</c:v>
                </c:pt>
                <c:pt idx="23">
                  <c:v>3.3</c:v>
                </c:pt>
                <c:pt idx="25">
                  <c:v>0.3</c:v>
                </c:pt>
                <c:pt idx="26">
                  <c:v>1.3</c:v>
                </c:pt>
                <c:pt idx="27">
                  <c:v>2.2999999999999998</c:v>
                </c:pt>
                <c:pt idx="28">
                  <c:v>3.3</c:v>
                </c:pt>
                <c:pt idx="30">
                  <c:v>0.3</c:v>
                </c:pt>
                <c:pt idx="31">
                  <c:v>1.3</c:v>
                </c:pt>
                <c:pt idx="32">
                  <c:v>2.2999999999999998</c:v>
                </c:pt>
                <c:pt idx="33">
                  <c:v>3.3</c:v>
                </c:pt>
                <c:pt idx="35">
                  <c:v>0.3</c:v>
                </c:pt>
                <c:pt idx="36">
                  <c:v>1.3</c:v>
                </c:pt>
                <c:pt idx="37">
                  <c:v>2.2999999999999998</c:v>
                </c:pt>
                <c:pt idx="38">
                  <c:v>3.3</c:v>
                </c:pt>
              </c:numCache>
            </c:numRef>
          </c:yVal>
          <c:smooth val="0"/>
          <c:extLst>
            <c:ext xmlns:c16="http://schemas.microsoft.com/office/drawing/2014/chart" uri="{C3380CC4-5D6E-409C-BE32-E72D297353CC}">
              <c16:uniqueId val="{00000004-B3A2-4FD9-9A85-45FFDE274168}"/>
            </c:ext>
          </c:extLst>
        </c:ser>
        <c:dLbls>
          <c:showLegendKey val="0"/>
          <c:showVal val="0"/>
          <c:showCatName val="0"/>
          <c:showSerName val="0"/>
          <c:showPercent val="0"/>
          <c:showBubbleSize val="0"/>
        </c:dLbls>
        <c:axId val="2122088367"/>
        <c:axId val="2122103247"/>
      </c:scatterChart>
      <c:valAx>
        <c:axId val="2122088367"/>
        <c:scaling>
          <c:orientation val="minMax"/>
        </c:scaling>
        <c:delete val="1"/>
        <c:axPos val="b"/>
        <c:numFmt formatCode="General" sourceLinked="1"/>
        <c:majorTickMark val="none"/>
        <c:minorTickMark val="none"/>
        <c:tickLblPos val="nextTo"/>
        <c:crossAx val="2122103247"/>
        <c:crosses val="autoZero"/>
        <c:crossBetween val="midCat"/>
      </c:valAx>
      <c:valAx>
        <c:axId val="2122103247"/>
        <c:scaling>
          <c:orientation val="minMax"/>
        </c:scaling>
        <c:delete val="1"/>
        <c:axPos val="l"/>
        <c:numFmt formatCode="General" sourceLinked="1"/>
        <c:majorTickMark val="none"/>
        <c:minorTickMark val="none"/>
        <c:tickLblPos val="nextTo"/>
        <c:crossAx val="212208836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76200" cap="rnd">
              <a:solidFill>
                <a:schemeClr val="accent1"/>
              </a:solidFill>
              <a:round/>
            </a:ln>
            <a:effectLst/>
          </c:spPr>
          <c:marker>
            <c:symbol val="none"/>
          </c:marker>
          <c:xVal>
            <c:numRef>
              <c:f>Sheet2!$A$3:$A$8</c:f>
              <c:numCache>
                <c:formatCode>General</c:formatCode>
                <c:ptCount val="6"/>
                <c:pt idx="0">
                  <c:v>1000</c:v>
                </c:pt>
                <c:pt idx="1">
                  <c:v>2000</c:v>
                </c:pt>
                <c:pt idx="2">
                  <c:v>4000</c:v>
                </c:pt>
                <c:pt idx="3">
                  <c:v>8000</c:v>
                </c:pt>
                <c:pt idx="4">
                  <c:v>16000</c:v>
                </c:pt>
                <c:pt idx="5">
                  <c:v>32000</c:v>
                </c:pt>
              </c:numCache>
            </c:numRef>
          </c:xVal>
          <c:yVal>
            <c:numRef>
              <c:f>Sheet2!$B$3:$B$8</c:f>
              <c:numCache>
                <c:formatCode>General</c:formatCode>
                <c:ptCount val="6"/>
                <c:pt idx="0">
                  <c:v>8.1440454279485368E-3</c:v>
                </c:pt>
                <c:pt idx="1">
                  <c:v>1.9052109520604509E-2</c:v>
                </c:pt>
                <c:pt idx="2">
                  <c:v>3.4047110375542193E-2</c:v>
                </c:pt>
                <c:pt idx="3">
                  <c:v>6.412121811038915E-2</c:v>
                </c:pt>
                <c:pt idx="4">
                  <c:v>0.12559361320510781</c:v>
                </c:pt>
                <c:pt idx="5">
                  <c:v>0.20772201438485696</c:v>
                </c:pt>
              </c:numCache>
            </c:numRef>
          </c:yVal>
          <c:smooth val="1"/>
          <c:extLst>
            <c:ext xmlns:c16="http://schemas.microsoft.com/office/drawing/2014/chart" uri="{C3380CC4-5D6E-409C-BE32-E72D297353CC}">
              <c16:uniqueId val="{00000000-F178-4BC5-92AB-542F37125190}"/>
            </c:ext>
          </c:extLst>
        </c:ser>
        <c:dLbls>
          <c:showLegendKey val="0"/>
          <c:showVal val="0"/>
          <c:showCatName val="0"/>
          <c:showSerName val="0"/>
          <c:showPercent val="0"/>
          <c:showBubbleSize val="0"/>
        </c:dLbls>
        <c:axId val="66660912"/>
        <c:axId val="66661392"/>
      </c:scatterChart>
      <c:valAx>
        <c:axId val="6666091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r>
                  <a:rPr lang="en-US" sz="1800" dirty="0">
                    <a:solidFill>
                      <a:schemeClr val="bg1"/>
                    </a:solidFill>
                  </a:rPr>
                  <a:t>Overlap Area in Pixels</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66661392"/>
        <c:crosses val="autoZero"/>
        <c:crossBetween val="midCat"/>
      </c:valAx>
      <c:valAx>
        <c:axId val="666613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bg1"/>
                    </a:solidFill>
                    <a:latin typeface="+mn-lt"/>
                    <a:ea typeface="+mn-ea"/>
                    <a:cs typeface="+mn-cs"/>
                  </a:defRPr>
                </a:pPr>
                <a:r>
                  <a:rPr lang="en-US" sz="1800">
                    <a:solidFill>
                      <a:schemeClr val="bg1"/>
                    </a:solidFill>
                  </a:rPr>
                  <a:t>Median Departure From Parallel in Pixels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6666091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bg1"/>
                </a:solidFill>
                <a:latin typeface="+mn-lt"/>
                <a:ea typeface="+mn-ea"/>
                <a:cs typeface="+mn-cs"/>
              </a:defRPr>
            </a:pPr>
            <a:r>
              <a:rPr lang="en-US" sz="2000">
                <a:solidFill>
                  <a:schemeClr val="bg1"/>
                </a:solidFill>
              </a:rPr>
              <a:t>Misslabeld Points</a:t>
            </a:r>
          </a:p>
        </c:rich>
      </c:tx>
      <c:layout>
        <c:manualLayout>
          <c:xMode val="edge"/>
          <c:yMode val="edge"/>
          <c:x val="1.4646397884996673E-2"/>
          <c:y val="4.9566294919454771E-3"/>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bg1"/>
              </a:solidFill>
              <a:latin typeface="+mn-lt"/>
              <a:ea typeface="+mn-ea"/>
              <a:cs typeface="+mn-cs"/>
            </a:defRPr>
          </a:pPr>
          <a:endParaRPr lang="en-US"/>
        </a:p>
      </c:txPr>
    </c:title>
    <c:autoTitleDeleted val="0"/>
    <c:plotArea>
      <c:layout/>
      <c:scatterChart>
        <c:scatterStyle val="lineMarker"/>
        <c:varyColors val="0"/>
        <c:ser>
          <c:idx val="0"/>
          <c:order val="0"/>
          <c:spPr>
            <a:ln w="127000" cap="rnd">
              <a:solidFill>
                <a:schemeClr val="bg1"/>
              </a:solidFill>
              <a:round/>
            </a:ln>
            <a:effectLst/>
          </c:spPr>
          <c:marker>
            <c:symbol val="none"/>
          </c:marker>
          <c:xVal>
            <c:numRef>
              <c:f>'Misslabeled Point Positives'!$CZ$4:$CZ$16</c:f>
              <c:numCache>
                <c:formatCode>General</c:formatCode>
                <c:ptCount val="13"/>
                <c:pt idx="0">
                  <c:v>0</c:v>
                </c:pt>
                <c:pt idx="1">
                  <c:v>1.6768292682926799E-2</c:v>
                </c:pt>
                <c:pt idx="2">
                  <c:v>1.6768292682926799E-2</c:v>
                </c:pt>
                <c:pt idx="3">
                  <c:v>3.3472803347280297E-2</c:v>
                </c:pt>
                <c:pt idx="4">
                  <c:v>3.3472803347280297E-2</c:v>
                </c:pt>
                <c:pt idx="5">
                  <c:v>0.30120481927710802</c:v>
                </c:pt>
                <c:pt idx="6">
                  <c:v>3.3472803347280297E-2</c:v>
                </c:pt>
                <c:pt idx="7">
                  <c:v>3.3472803347280297E-2</c:v>
                </c:pt>
                <c:pt idx="8">
                  <c:v>2.4038461538461502E-2</c:v>
                </c:pt>
                <c:pt idx="9">
                  <c:v>2.4038461538461502E-2</c:v>
                </c:pt>
                <c:pt idx="10">
                  <c:v>2.4038461538461502E-2</c:v>
                </c:pt>
                <c:pt idx="11">
                  <c:v>1.6768292682926799E-2</c:v>
                </c:pt>
                <c:pt idx="12">
                  <c:v>1.6768292682926799E-2</c:v>
                </c:pt>
              </c:numCache>
            </c:numRef>
          </c:xVal>
          <c:yVal>
            <c:numRef>
              <c:f>'Misslabeled Point Positives'!$DA$4:$DA$16</c:f>
              <c:numCache>
                <c:formatCode>General</c:formatCode>
                <c:ptCount val="13"/>
                <c:pt idx="0">
                  <c:v>10</c:v>
                </c:pt>
                <c:pt idx="1">
                  <c:v>10</c:v>
                </c:pt>
                <c:pt idx="2">
                  <c:v>15</c:v>
                </c:pt>
                <c:pt idx="3">
                  <c:v>15</c:v>
                </c:pt>
                <c:pt idx="4">
                  <c:v>10</c:v>
                </c:pt>
                <c:pt idx="5">
                  <c:v>10</c:v>
                </c:pt>
                <c:pt idx="6">
                  <c:v>10</c:v>
                </c:pt>
                <c:pt idx="7">
                  <c:v>5</c:v>
                </c:pt>
                <c:pt idx="8">
                  <c:v>5</c:v>
                </c:pt>
                <c:pt idx="9">
                  <c:v>15</c:v>
                </c:pt>
                <c:pt idx="10">
                  <c:v>5</c:v>
                </c:pt>
                <c:pt idx="11">
                  <c:v>5</c:v>
                </c:pt>
                <c:pt idx="12">
                  <c:v>10</c:v>
                </c:pt>
              </c:numCache>
            </c:numRef>
          </c:yVal>
          <c:smooth val="0"/>
          <c:extLst>
            <c:ext xmlns:c16="http://schemas.microsoft.com/office/drawing/2014/chart" uri="{C3380CC4-5D6E-409C-BE32-E72D297353CC}">
              <c16:uniqueId val="{00000000-D574-4D0B-A157-9BEFB44D98AC}"/>
            </c:ext>
          </c:extLst>
        </c:ser>
        <c:dLbls>
          <c:showLegendKey val="0"/>
          <c:showVal val="0"/>
          <c:showCatName val="0"/>
          <c:showSerName val="0"/>
          <c:showPercent val="0"/>
          <c:showBubbleSize val="0"/>
        </c:dLbls>
        <c:axId val="883701295"/>
        <c:axId val="883696495"/>
      </c:scatterChart>
      <c:valAx>
        <c:axId val="88370129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883696495"/>
        <c:crosses val="autoZero"/>
        <c:crossBetween val="midCat"/>
      </c:valAx>
      <c:valAx>
        <c:axId val="883696495"/>
        <c:scaling>
          <c:orientation val="minMax"/>
        </c:scaling>
        <c:delete val="1"/>
        <c:axPos val="l"/>
        <c:numFmt formatCode="General" sourceLinked="1"/>
        <c:majorTickMark val="none"/>
        <c:minorTickMark val="none"/>
        <c:tickLblPos val="nextTo"/>
        <c:crossAx val="88370129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50800" cap="rnd">
              <a:solidFill>
                <a:schemeClr val="accent1"/>
              </a:solidFill>
              <a:round/>
            </a:ln>
            <a:effectLst/>
          </c:spPr>
          <c:marker>
            <c:symbol val="none"/>
          </c:marker>
          <c:xVal>
            <c:numRef>
              <c:f>Noise!$M$3:$M$13</c:f>
              <c:numCache>
                <c:formatCode>General</c:formatCode>
                <c:ptCount val="11"/>
                <c:pt idx="0">
                  <c:v>0.2</c:v>
                </c:pt>
                <c:pt idx="1">
                  <c:v>0.4</c:v>
                </c:pt>
                <c:pt idx="2">
                  <c:v>0.60000000000000009</c:v>
                </c:pt>
                <c:pt idx="3">
                  <c:v>0.8</c:v>
                </c:pt>
                <c:pt idx="4">
                  <c:v>1</c:v>
                </c:pt>
                <c:pt idx="5">
                  <c:v>1.2000000000000002</c:v>
                </c:pt>
                <c:pt idx="6">
                  <c:v>1.4000000000000001</c:v>
                </c:pt>
                <c:pt idx="7">
                  <c:v>1.6</c:v>
                </c:pt>
                <c:pt idx="8">
                  <c:v>1.8</c:v>
                </c:pt>
                <c:pt idx="9">
                  <c:v>2</c:v>
                </c:pt>
                <c:pt idx="10">
                  <c:v>2.2000000000000002</c:v>
                </c:pt>
              </c:numCache>
            </c:numRef>
          </c:xVal>
          <c:yVal>
            <c:numRef>
              <c:f>Noise!$N$3:$N$13</c:f>
              <c:numCache>
                <c:formatCode>General</c:formatCode>
                <c:ptCount val="11"/>
                <c:pt idx="0">
                  <c:v>0.40948463232152099</c:v>
                </c:pt>
                <c:pt idx="1">
                  <c:v>0.66710696564613503</c:v>
                </c:pt>
                <c:pt idx="2">
                  <c:v>0.92347390577399202</c:v>
                </c:pt>
                <c:pt idx="3">
                  <c:v>1.1276576457018599</c:v>
                </c:pt>
                <c:pt idx="4">
                  <c:v>1.30140111980045</c:v>
                </c:pt>
                <c:pt idx="5">
                  <c:v>1.4550813468801</c:v>
                </c:pt>
                <c:pt idx="6">
                  <c:v>1.59433649797423</c:v>
                </c:pt>
                <c:pt idx="7">
                  <c:v>1.7225991551647399</c:v>
                </c:pt>
                <c:pt idx="8">
                  <c:v>1.8421343250183799</c:v>
                </c:pt>
                <c:pt idx="9">
                  <c:v>1.9545267894101399</c:v>
                </c:pt>
                <c:pt idx="10">
                  <c:v>2.0609356157776402</c:v>
                </c:pt>
              </c:numCache>
            </c:numRef>
          </c:yVal>
          <c:smooth val="1"/>
          <c:extLst>
            <c:ext xmlns:c16="http://schemas.microsoft.com/office/drawing/2014/chart" uri="{C3380CC4-5D6E-409C-BE32-E72D297353CC}">
              <c16:uniqueId val="{00000000-654B-4880-83B3-4FCEF6D538A9}"/>
            </c:ext>
          </c:extLst>
        </c:ser>
        <c:ser>
          <c:idx val="1"/>
          <c:order val="1"/>
          <c:spPr>
            <a:ln w="38100" cap="rnd">
              <a:solidFill>
                <a:schemeClr val="accent5"/>
              </a:solidFill>
              <a:round/>
            </a:ln>
            <a:effectLst/>
          </c:spPr>
          <c:marker>
            <c:symbol val="none"/>
          </c:marker>
          <c:xVal>
            <c:numRef>
              <c:f>Noise!$M$3:$M$13</c:f>
              <c:numCache>
                <c:formatCode>General</c:formatCode>
                <c:ptCount val="11"/>
                <c:pt idx="0">
                  <c:v>0.2</c:v>
                </c:pt>
                <c:pt idx="1">
                  <c:v>0.4</c:v>
                </c:pt>
                <c:pt idx="2">
                  <c:v>0.60000000000000009</c:v>
                </c:pt>
                <c:pt idx="3">
                  <c:v>0.8</c:v>
                </c:pt>
                <c:pt idx="4">
                  <c:v>1</c:v>
                </c:pt>
                <c:pt idx="5">
                  <c:v>1.2000000000000002</c:v>
                </c:pt>
                <c:pt idx="6">
                  <c:v>1.4000000000000001</c:v>
                </c:pt>
                <c:pt idx="7">
                  <c:v>1.6</c:v>
                </c:pt>
                <c:pt idx="8">
                  <c:v>1.8</c:v>
                </c:pt>
                <c:pt idx="9">
                  <c:v>2</c:v>
                </c:pt>
                <c:pt idx="10">
                  <c:v>2.2000000000000002</c:v>
                </c:pt>
              </c:numCache>
            </c:numRef>
          </c:xVal>
          <c:yVal>
            <c:numRef>
              <c:f>Noise!$O$3:$O$13</c:f>
              <c:numCache>
                <c:formatCode>General</c:formatCode>
                <c:ptCount val="11"/>
                <c:pt idx="0">
                  <c:v>0.113970192305448</c:v>
                </c:pt>
                <c:pt idx="1">
                  <c:v>0.76819788568494995</c:v>
                </c:pt>
                <c:pt idx="2">
                  <c:v>1.08545786582673</c:v>
                </c:pt>
                <c:pt idx="3">
                  <c:v>1.3290590412547101</c:v>
                </c:pt>
                <c:pt idx="4">
                  <c:v>1.5344804196244</c:v>
                </c:pt>
                <c:pt idx="5">
                  <c:v>1.7154906061053801</c:v>
                </c:pt>
                <c:pt idx="6">
                  <c:v>1.8791563928131101</c:v>
                </c:pt>
                <c:pt idx="7">
                  <c:v>2.0295915844110399</c:v>
                </c:pt>
                <c:pt idx="8">
                  <c:v>2.16960362240162</c:v>
                </c:pt>
                <c:pt idx="9">
                  <c:v>2.30109824067894</c:v>
                </c:pt>
                <c:pt idx="10">
                  <c:v>2.4254609580984501</c:v>
                </c:pt>
              </c:numCache>
            </c:numRef>
          </c:yVal>
          <c:smooth val="1"/>
          <c:extLst>
            <c:ext xmlns:c16="http://schemas.microsoft.com/office/drawing/2014/chart" uri="{C3380CC4-5D6E-409C-BE32-E72D297353CC}">
              <c16:uniqueId val="{00000001-654B-4880-83B3-4FCEF6D538A9}"/>
            </c:ext>
          </c:extLst>
        </c:ser>
        <c:ser>
          <c:idx val="2"/>
          <c:order val="2"/>
          <c:spPr>
            <a:ln w="38100" cap="rnd">
              <a:solidFill>
                <a:schemeClr val="bg1"/>
              </a:solidFill>
              <a:round/>
            </a:ln>
            <a:effectLst/>
          </c:spPr>
          <c:marker>
            <c:symbol val="none"/>
          </c:marker>
          <c:xVal>
            <c:numRef>
              <c:f>Noise!$M$3:$M$13</c:f>
              <c:numCache>
                <c:formatCode>General</c:formatCode>
                <c:ptCount val="11"/>
                <c:pt idx="0">
                  <c:v>0.2</c:v>
                </c:pt>
                <c:pt idx="1">
                  <c:v>0.4</c:v>
                </c:pt>
                <c:pt idx="2">
                  <c:v>0.60000000000000009</c:v>
                </c:pt>
                <c:pt idx="3">
                  <c:v>0.8</c:v>
                </c:pt>
                <c:pt idx="4">
                  <c:v>1</c:v>
                </c:pt>
                <c:pt idx="5">
                  <c:v>1.2000000000000002</c:v>
                </c:pt>
                <c:pt idx="6">
                  <c:v>1.4000000000000001</c:v>
                </c:pt>
                <c:pt idx="7">
                  <c:v>1.6</c:v>
                </c:pt>
                <c:pt idx="8">
                  <c:v>1.8</c:v>
                </c:pt>
                <c:pt idx="9">
                  <c:v>2</c:v>
                </c:pt>
                <c:pt idx="10">
                  <c:v>2.2000000000000002</c:v>
                </c:pt>
              </c:numCache>
            </c:numRef>
          </c:xVal>
          <c:yVal>
            <c:numRef>
              <c:f>Noise!$P$3:$P$13</c:f>
              <c:numCache>
                <c:formatCode>General</c:formatCode>
                <c:ptCount val="11"/>
                <c:pt idx="0">
                  <c:v>0.300108674497854</c:v>
                </c:pt>
                <c:pt idx="1">
                  <c:v>0.74862050768886002</c:v>
                </c:pt>
                <c:pt idx="2">
                  <c:v>1.04549197028654</c:v>
                </c:pt>
                <c:pt idx="3">
                  <c:v>1.2760813844075001</c:v>
                </c:pt>
                <c:pt idx="4">
                  <c:v>1.4713103269460099</c:v>
                </c:pt>
                <c:pt idx="5">
                  <c:v>1.6437203491037</c:v>
                </c:pt>
                <c:pt idx="6">
                  <c:v>1.7998478998612899</c:v>
                </c:pt>
                <c:pt idx="7">
                  <c:v>1.94360733324681</c:v>
                </c:pt>
                <c:pt idx="8">
                  <c:v>2.07756119266883</c:v>
                </c:pt>
                <c:pt idx="9">
                  <c:v>2.2034948932795402</c:v>
                </c:pt>
                <c:pt idx="10">
                  <c:v>2.32271112341907</c:v>
                </c:pt>
              </c:numCache>
            </c:numRef>
          </c:yVal>
          <c:smooth val="1"/>
          <c:extLst>
            <c:ext xmlns:c16="http://schemas.microsoft.com/office/drawing/2014/chart" uri="{C3380CC4-5D6E-409C-BE32-E72D297353CC}">
              <c16:uniqueId val="{00000002-654B-4880-83B3-4FCEF6D538A9}"/>
            </c:ext>
          </c:extLst>
        </c:ser>
        <c:ser>
          <c:idx val="3"/>
          <c:order val="3"/>
          <c:spPr>
            <a:ln w="38100" cap="rnd">
              <a:solidFill>
                <a:schemeClr val="accent4"/>
              </a:solidFill>
              <a:round/>
            </a:ln>
            <a:effectLst/>
          </c:spPr>
          <c:marker>
            <c:symbol val="none"/>
          </c:marker>
          <c:xVal>
            <c:numRef>
              <c:f>Noise!$M$3:$M$13</c:f>
              <c:numCache>
                <c:formatCode>General</c:formatCode>
                <c:ptCount val="11"/>
                <c:pt idx="0">
                  <c:v>0.2</c:v>
                </c:pt>
                <c:pt idx="1">
                  <c:v>0.4</c:v>
                </c:pt>
                <c:pt idx="2">
                  <c:v>0.60000000000000009</c:v>
                </c:pt>
                <c:pt idx="3">
                  <c:v>0.8</c:v>
                </c:pt>
                <c:pt idx="4">
                  <c:v>1</c:v>
                </c:pt>
                <c:pt idx="5">
                  <c:v>1.2000000000000002</c:v>
                </c:pt>
                <c:pt idx="6">
                  <c:v>1.4000000000000001</c:v>
                </c:pt>
                <c:pt idx="7">
                  <c:v>1.6</c:v>
                </c:pt>
                <c:pt idx="8">
                  <c:v>1.8</c:v>
                </c:pt>
                <c:pt idx="9">
                  <c:v>2</c:v>
                </c:pt>
                <c:pt idx="10">
                  <c:v>2.2000000000000002</c:v>
                </c:pt>
              </c:numCache>
            </c:numRef>
          </c:xVal>
          <c:yVal>
            <c:numRef>
              <c:f>Noise!$Q$3:$Q$13</c:f>
              <c:numCache>
                <c:formatCode>General</c:formatCode>
                <c:ptCount val="11"/>
                <c:pt idx="0">
                  <c:v>0.108046788488686</c:v>
                </c:pt>
                <c:pt idx="1">
                  <c:v>0.75328335749776698</c:v>
                </c:pt>
                <c:pt idx="2">
                  <c:v>1.06296945926449</c:v>
                </c:pt>
                <c:pt idx="3">
                  <c:v>1.30107443467819</c:v>
                </c:pt>
                <c:pt idx="4">
                  <c:v>1.5020266373033999</c:v>
                </c:pt>
                <c:pt idx="5">
                  <c:v>1.6792163171650401</c:v>
                </c:pt>
                <c:pt idx="6">
                  <c:v>1.8395226285855</c:v>
                </c:pt>
                <c:pt idx="7">
                  <c:v>1.9870359010234999</c:v>
                </c:pt>
                <c:pt idx="8">
                  <c:v>2.12442268975227</c:v>
                </c:pt>
                <c:pt idx="9">
                  <c:v>2.2535358310835401</c:v>
                </c:pt>
                <c:pt idx="10">
                  <c:v>2.3757246561477099</c:v>
                </c:pt>
              </c:numCache>
            </c:numRef>
          </c:yVal>
          <c:smooth val="1"/>
          <c:extLst>
            <c:ext xmlns:c16="http://schemas.microsoft.com/office/drawing/2014/chart" uri="{C3380CC4-5D6E-409C-BE32-E72D297353CC}">
              <c16:uniqueId val="{00000003-654B-4880-83B3-4FCEF6D538A9}"/>
            </c:ext>
          </c:extLst>
        </c:ser>
        <c:dLbls>
          <c:showLegendKey val="0"/>
          <c:showVal val="0"/>
          <c:showCatName val="0"/>
          <c:showSerName val="0"/>
          <c:showPercent val="0"/>
          <c:showBubbleSize val="0"/>
        </c:dLbls>
        <c:axId val="883688335"/>
        <c:axId val="883690255"/>
      </c:scatterChart>
      <c:valAx>
        <c:axId val="88368833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r>
                  <a:rPr lang="en-US" sz="1800">
                    <a:solidFill>
                      <a:schemeClr val="bg1"/>
                    </a:solidFill>
                  </a:rPr>
                  <a:t>Measurement Standard Error</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883690255"/>
        <c:crosses val="autoZero"/>
        <c:crossBetween val="midCat"/>
      </c:valAx>
      <c:valAx>
        <c:axId val="88369025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bg1"/>
                    </a:solidFill>
                    <a:latin typeface="+mn-lt"/>
                    <a:ea typeface="+mn-ea"/>
                    <a:cs typeface="+mn-cs"/>
                  </a:defRPr>
                </a:pPr>
                <a:r>
                  <a:rPr lang="en-US" sz="1800">
                    <a:solidFill>
                      <a:schemeClr val="bg1"/>
                    </a:solidFill>
                  </a:rPr>
                  <a:t>SMaUG (Pixels)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88368833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38100" cap="rnd">
              <a:solidFill>
                <a:schemeClr val="accent1"/>
              </a:solidFill>
              <a:round/>
            </a:ln>
            <a:effectLst/>
          </c:spPr>
          <c:marker>
            <c:symbol val="none"/>
          </c:marker>
          <c:xVal>
            <c:numRef>
              <c:f>Distribution!$V$3:$V$12</c:f>
              <c:numCache>
                <c:formatCode>General</c:formatCode>
                <c:ptCount val="10"/>
                <c:pt idx="0">
                  <c:v>0</c:v>
                </c:pt>
                <c:pt idx="1">
                  <c:v>9.9999999999999978E-2</c:v>
                </c:pt>
                <c:pt idx="2">
                  <c:v>0.19999999999999996</c:v>
                </c:pt>
                <c:pt idx="3">
                  <c:v>0.29999999999999993</c:v>
                </c:pt>
                <c:pt idx="4">
                  <c:v>0.39999999999999991</c:v>
                </c:pt>
                <c:pt idx="5">
                  <c:v>0.49999999999999989</c:v>
                </c:pt>
                <c:pt idx="6">
                  <c:v>0.59999999999999987</c:v>
                </c:pt>
                <c:pt idx="7">
                  <c:v>0.69999999999999984</c:v>
                </c:pt>
                <c:pt idx="8">
                  <c:v>0.79999999999999982</c:v>
                </c:pt>
                <c:pt idx="9">
                  <c:v>0.89999999999999991</c:v>
                </c:pt>
              </c:numCache>
            </c:numRef>
          </c:xVal>
          <c:yVal>
            <c:numRef>
              <c:f>Distribution!$W$3:$W$12</c:f>
              <c:numCache>
                <c:formatCode>General</c:formatCode>
                <c:ptCount val="10"/>
                <c:pt idx="0">
                  <c:v>1.16337438867932</c:v>
                </c:pt>
                <c:pt idx="1">
                  <c:v>1.2260915675631601</c:v>
                </c:pt>
                <c:pt idx="2">
                  <c:v>1.29984192258109</c:v>
                </c:pt>
                <c:pt idx="3">
                  <c:v>1.3966144160513601</c:v>
                </c:pt>
                <c:pt idx="4">
                  <c:v>1.5174024783269</c:v>
                </c:pt>
                <c:pt idx="5">
                  <c:v>1.65990002981408</c:v>
                </c:pt>
                <c:pt idx="6">
                  <c:v>1.84115392570115</c:v>
                </c:pt>
                <c:pt idx="7">
                  <c:v>2.1175168667793298</c:v>
                </c:pt>
                <c:pt idx="8">
                  <c:v>2.5858239168730601</c:v>
                </c:pt>
                <c:pt idx="9">
                  <c:v>3.6513346792982602</c:v>
                </c:pt>
              </c:numCache>
            </c:numRef>
          </c:yVal>
          <c:smooth val="1"/>
          <c:extLst>
            <c:ext xmlns:c16="http://schemas.microsoft.com/office/drawing/2014/chart" uri="{C3380CC4-5D6E-409C-BE32-E72D297353CC}">
              <c16:uniqueId val="{00000000-7D49-4B5D-84F3-0586ABB0B9D6}"/>
            </c:ext>
          </c:extLst>
        </c:ser>
        <c:ser>
          <c:idx val="1"/>
          <c:order val="1"/>
          <c:spPr>
            <a:ln w="38100" cap="rnd">
              <a:solidFill>
                <a:schemeClr val="bg1"/>
              </a:solidFill>
              <a:round/>
            </a:ln>
            <a:effectLst/>
          </c:spPr>
          <c:marker>
            <c:symbol val="none"/>
          </c:marker>
          <c:xVal>
            <c:numRef>
              <c:f>Distribution!$V$3:$V$12</c:f>
              <c:numCache>
                <c:formatCode>General</c:formatCode>
                <c:ptCount val="10"/>
                <c:pt idx="0">
                  <c:v>0</c:v>
                </c:pt>
                <c:pt idx="1">
                  <c:v>9.9999999999999978E-2</c:v>
                </c:pt>
                <c:pt idx="2">
                  <c:v>0.19999999999999996</c:v>
                </c:pt>
                <c:pt idx="3">
                  <c:v>0.29999999999999993</c:v>
                </c:pt>
                <c:pt idx="4">
                  <c:v>0.39999999999999991</c:v>
                </c:pt>
                <c:pt idx="5">
                  <c:v>0.49999999999999989</c:v>
                </c:pt>
                <c:pt idx="6">
                  <c:v>0.59999999999999987</c:v>
                </c:pt>
                <c:pt idx="7">
                  <c:v>0.69999999999999984</c:v>
                </c:pt>
                <c:pt idx="8">
                  <c:v>0.79999999999999982</c:v>
                </c:pt>
                <c:pt idx="9">
                  <c:v>0.89999999999999991</c:v>
                </c:pt>
              </c:numCache>
            </c:numRef>
          </c:xVal>
          <c:yVal>
            <c:numRef>
              <c:f>Distribution!$X$3:$X$12</c:f>
              <c:numCache>
                <c:formatCode>General</c:formatCode>
                <c:ptCount val="10"/>
                <c:pt idx="0">
                  <c:v>1.98653989125033</c:v>
                </c:pt>
                <c:pt idx="1">
                  <c:v>2.0690276822284099</c:v>
                </c:pt>
                <c:pt idx="2">
                  <c:v>2.1285356860918001</c:v>
                </c:pt>
                <c:pt idx="3">
                  <c:v>2.2324984969655</c:v>
                </c:pt>
                <c:pt idx="4">
                  <c:v>2.3489532133083602</c:v>
                </c:pt>
                <c:pt idx="5">
                  <c:v>2.4356362726666401</c:v>
                </c:pt>
                <c:pt idx="6">
                  <c:v>2.6050764351679101</c:v>
                </c:pt>
                <c:pt idx="7">
                  <c:v>2.9067894983803102</c:v>
                </c:pt>
                <c:pt idx="8">
                  <c:v>3.5159341945442102</c:v>
                </c:pt>
                <c:pt idx="9">
                  <c:v>5.0801924506618299</c:v>
                </c:pt>
              </c:numCache>
            </c:numRef>
          </c:yVal>
          <c:smooth val="1"/>
          <c:extLst>
            <c:ext xmlns:c16="http://schemas.microsoft.com/office/drawing/2014/chart" uri="{C3380CC4-5D6E-409C-BE32-E72D297353CC}">
              <c16:uniqueId val="{00000001-7D49-4B5D-84F3-0586ABB0B9D6}"/>
            </c:ext>
          </c:extLst>
        </c:ser>
        <c:ser>
          <c:idx val="2"/>
          <c:order val="2"/>
          <c:spPr>
            <a:ln w="38100" cap="rnd">
              <a:solidFill>
                <a:schemeClr val="accent3"/>
              </a:solidFill>
              <a:round/>
            </a:ln>
            <a:effectLst/>
          </c:spPr>
          <c:marker>
            <c:symbol val="none"/>
          </c:marker>
          <c:xVal>
            <c:numRef>
              <c:f>Distribution!$V$3:$V$12</c:f>
              <c:numCache>
                <c:formatCode>General</c:formatCode>
                <c:ptCount val="10"/>
                <c:pt idx="0">
                  <c:v>0</c:v>
                </c:pt>
                <c:pt idx="1">
                  <c:v>9.9999999999999978E-2</c:v>
                </c:pt>
                <c:pt idx="2">
                  <c:v>0.19999999999999996</c:v>
                </c:pt>
                <c:pt idx="3">
                  <c:v>0.29999999999999993</c:v>
                </c:pt>
                <c:pt idx="4">
                  <c:v>0.39999999999999991</c:v>
                </c:pt>
                <c:pt idx="5">
                  <c:v>0.49999999999999989</c:v>
                </c:pt>
                <c:pt idx="6">
                  <c:v>0.59999999999999987</c:v>
                </c:pt>
                <c:pt idx="7">
                  <c:v>0.69999999999999984</c:v>
                </c:pt>
                <c:pt idx="8">
                  <c:v>0.79999999999999982</c:v>
                </c:pt>
                <c:pt idx="9">
                  <c:v>0.89999999999999991</c:v>
                </c:pt>
              </c:numCache>
            </c:numRef>
          </c:xVal>
          <c:yVal>
            <c:numRef>
              <c:f>Distribution!$Y$3:$Y$12</c:f>
              <c:numCache>
                <c:formatCode>General</c:formatCode>
                <c:ptCount val="10"/>
                <c:pt idx="0">
                  <c:v>1.39927223821451</c:v>
                </c:pt>
                <c:pt idx="1">
                  <c:v>1.4744216365228</c:v>
                </c:pt>
                <c:pt idx="2">
                  <c:v>1.56654552956348</c:v>
                </c:pt>
                <c:pt idx="3">
                  <c:v>1.68692606707077</c:v>
                </c:pt>
                <c:pt idx="4">
                  <c:v>1.8357639421909999</c:v>
                </c:pt>
                <c:pt idx="5">
                  <c:v>2.0202089364214602</c:v>
                </c:pt>
                <c:pt idx="6">
                  <c:v>2.2514958172937698</c:v>
                </c:pt>
                <c:pt idx="7">
                  <c:v>2.5921075844055199</c:v>
                </c:pt>
                <c:pt idx="8">
                  <c:v>3.1562148522287701</c:v>
                </c:pt>
                <c:pt idx="9">
                  <c:v>4.4360753764738501</c:v>
                </c:pt>
              </c:numCache>
            </c:numRef>
          </c:yVal>
          <c:smooth val="1"/>
          <c:extLst>
            <c:ext xmlns:c16="http://schemas.microsoft.com/office/drawing/2014/chart" uri="{C3380CC4-5D6E-409C-BE32-E72D297353CC}">
              <c16:uniqueId val="{00000002-7D49-4B5D-84F3-0586ABB0B9D6}"/>
            </c:ext>
          </c:extLst>
        </c:ser>
        <c:ser>
          <c:idx val="3"/>
          <c:order val="3"/>
          <c:spPr>
            <a:ln w="38100" cap="rnd">
              <a:solidFill>
                <a:schemeClr val="accent4"/>
              </a:solidFill>
              <a:round/>
            </a:ln>
            <a:effectLst/>
          </c:spPr>
          <c:marker>
            <c:symbol val="none"/>
          </c:marker>
          <c:xVal>
            <c:numRef>
              <c:f>Distribution!$V$3:$V$12</c:f>
              <c:numCache>
                <c:formatCode>General</c:formatCode>
                <c:ptCount val="10"/>
                <c:pt idx="0">
                  <c:v>0</c:v>
                </c:pt>
                <c:pt idx="1">
                  <c:v>9.9999999999999978E-2</c:v>
                </c:pt>
                <c:pt idx="2">
                  <c:v>0.19999999999999996</c:v>
                </c:pt>
                <c:pt idx="3">
                  <c:v>0.29999999999999993</c:v>
                </c:pt>
                <c:pt idx="4">
                  <c:v>0.39999999999999991</c:v>
                </c:pt>
                <c:pt idx="5">
                  <c:v>0.49999999999999989</c:v>
                </c:pt>
                <c:pt idx="6">
                  <c:v>0.59999999999999987</c:v>
                </c:pt>
                <c:pt idx="7">
                  <c:v>0.69999999999999984</c:v>
                </c:pt>
                <c:pt idx="8">
                  <c:v>0.79999999999999982</c:v>
                </c:pt>
                <c:pt idx="9">
                  <c:v>0.89999999999999991</c:v>
                </c:pt>
              </c:numCache>
            </c:numRef>
          </c:xVal>
          <c:yVal>
            <c:numRef>
              <c:f>Distribution!$Z$3:$Z$12</c:f>
              <c:numCache>
                <c:formatCode>General</c:formatCode>
                <c:ptCount val="10"/>
                <c:pt idx="0">
                  <c:v>2.1217539113281401</c:v>
                </c:pt>
                <c:pt idx="1">
                  <c:v>2.18193452323723</c:v>
                </c:pt>
                <c:pt idx="2">
                  <c:v>2.2580306310338298</c:v>
                </c:pt>
                <c:pt idx="3">
                  <c:v>2.25851161989912</c:v>
                </c:pt>
                <c:pt idx="4">
                  <c:v>2.4177924990242001</c:v>
                </c:pt>
                <c:pt idx="5">
                  <c:v>2.5459975835116802</c:v>
                </c:pt>
                <c:pt idx="6">
                  <c:v>2.7352482275752799</c:v>
                </c:pt>
                <c:pt idx="7">
                  <c:v>3.3763198137011199</c:v>
                </c:pt>
                <c:pt idx="8">
                  <c:v>3.58365697351294</c:v>
                </c:pt>
                <c:pt idx="9">
                  <c:v>4.8969428281131799</c:v>
                </c:pt>
              </c:numCache>
            </c:numRef>
          </c:yVal>
          <c:smooth val="1"/>
          <c:extLst>
            <c:ext xmlns:c16="http://schemas.microsoft.com/office/drawing/2014/chart" uri="{C3380CC4-5D6E-409C-BE32-E72D297353CC}">
              <c16:uniqueId val="{00000003-7D49-4B5D-84F3-0586ABB0B9D6}"/>
            </c:ext>
          </c:extLst>
        </c:ser>
        <c:dLbls>
          <c:showLegendKey val="0"/>
          <c:showVal val="0"/>
          <c:showCatName val="0"/>
          <c:showSerName val="0"/>
          <c:showPercent val="0"/>
          <c:showBubbleSize val="0"/>
        </c:dLbls>
        <c:axId val="970408287"/>
        <c:axId val="970407327"/>
      </c:scatterChart>
      <c:valAx>
        <c:axId val="97040828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r>
                  <a:rPr lang="en-US" sz="1800" dirty="0">
                    <a:solidFill>
                      <a:schemeClr val="bg1"/>
                    </a:solidFill>
                  </a:rPr>
                  <a:t>Percent Decrease in Area</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970407327"/>
        <c:crosses val="autoZero"/>
        <c:crossBetween val="midCat"/>
      </c:valAx>
      <c:valAx>
        <c:axId val="97040732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dirty="0" err="1">
                    <a:solidFill>
                      <a:schemeClr val="bg1"/>
                    </a:solidFill>
                  </a:rPr>
                  <a:t>SMaUG</a:t>
                </a:r>
                <a:r>
                  <a:rPr lang="en-US" sz="1800" dirty="0">
                    <a:solidFill>
                      <a:schemeClr val="bg1"/>
                    </a:solidFill>
                  </a:rPr>
                  <a:t> (Pixels)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97040828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38100" cap="rnd">
              <a:solidFill>
                <a:schemeClr val="accent4"/>
              </a:solidFill>
              <a:round/>
            </a:ln>
            <a:effectLst/>
          </c:spPr>
          <c:marker>
            <c:symbol val="none"/>
          </c:marker>
          <c:xVal>
            <c:numRef>
              <c:f>Sheet4!$AQ$2:$AQ$21</c:f>
              <c:numCache>
                <c:formatCode>General</c:formatCode>
                <c:ptCount val="20"/>
                <c:pt idx="0">
                  <c:v>200</c:v>
                </c:pt>
                <c:pt idx="1">
                  <c:v>190</c:v>
                </c:pt>
                <c:pt idx="2">
                  <c:v>180</c:v>
                </c:pt>
                <c:pt idx="3">
                  <c:v>170</c:v>
                </c:pt>
                <c:pt idx="4">
                  <c:v>160</c:v>
                </c:pt>
                <c:pt idx="5">
                  <c:v>150</c:v>
                </c:pt>
                <c:pt idx="6">
                  <c:v>140</c:v>
                </c:pt>
                <c:pt idx="7">
                  <c:v>130</c:v>
                </c:pt>
                <c:pt idx="8">
                  <c:v>120</c:v>
                </c:pt>
                <c:pt idx="9">
                  <c:v>110</c:v>
                </c:pt>
                <c:pt idx="10">
                  <c:v>100</c:v>
                </c:pt>
                <c:pt idx="11">
                  <c:v>90</c:v>
                </c:pt>
                <c:pt idx="12">
                  <c:v>80</c:v>
                </c:pt>
                <c:pt idx="13">
                  <c:v>70</c:v>
                </c:pt>
                <c:pt idx="14">
                  <c:v>60</c:v>
                </c:pt>
                <c:pt idx="15">
                  <c:v>50</c:v>
                </c:pt>
                <c:pt idx="16">
                  <c:v>40</c:v>
                </c:pt>
                <c:pt idx="17">
                  <c:v>30</c:v>
                </c:pt>
                <c:pt idx="18">
                  <c:v>20</c:v>
                </c:pt>
                <c:pt idx="19">
                  <c:v>10</c:v>
                </c:pt>
              </c:numCache>
            </c:numRef>
          </c:xVal>
          <c:yVal>
            <c:numRef>
              <c:f>Sheet4!$AR$2:$AR$21</c:f>
              <c:numCache>
                <c:formatCode>General</c:formatCode>
                <c:ptCount val="20"/>
                <c:pt idx="0">
                  <c:v>0.72918914095327703</c:v>
                </c:pt>
                <c:pt idx="1">
                  <c:v>0.74275679183584398</c:v>
                </c:pt>
                <c:pt idx="2">
                  <c:v>0.76666683260605095</c:v>
                </c:pt>
                <c:pt idx="3">
                  <c:v>0.76898876886252898</c:v>
                </c:pt>
                <c:pt idx="4">
                  <c:v>0.78430995333118203</c:v>
                </c:pt>
                <c:pt idx="5">
                  <c:v>0.78039401311098999</c:v>
                </c:pt>
                <c:pt idx="6">
                  <c:v>0.77963283358575397</c:v>
                </c:pt>
                <c:pt idx="7">
                  <c:v>0.80170076901327203</c:v>
                </c:pt>
                <c:pt idx="8">
                  <c:v>0.83787486747909101</c:v>
                </c:pt>
                <c:pt idx="9">
                  <c:v>0.85815987108567604</c:v>
                </c:pt>
                <c:pt idx="10">
                  <c:v>0.85334729245668095</c:v>
                </c:pt>
                <c:pt idx="11">
                  <c:v>0.900806932480399</c:v>
                </c:pt>
                <c:pt idx="12">
                  <c:v>0.93789703366380295</c:v>
                </c:pt>
                <c:pt idx="13">
                  <c:v>1.0136406426976401</c:v>
                </c:pt>
                <c:pt idx="14">
                  <c:v>0.97900883754910095</c:v>
                </c:pt>
                <c:pt idx="15">
                  <c:v>1.05255839841748</c:v>
                </c:pt>
                <c:pt idx="16">
                  <c:v>1.15318239410959</c:v>
                </c:pt>
                <c:pt idx="17">
                  <c:v>1.20966632472598</c:v>
                </c:pt>
                <c:pt idx="18">
                  <c:v>1.4243606130145401</c:v>
                </c:pt>
                <c:pt idx="19">
                  <c:v>2.2526303787164199</c:v>
                </c:pt>
              </c:numCache>
            </c:numRef>
          </c:yVal>
          <c:smooth val="1"/>
          <c:extLst>
            <c:ext xmlns:c16="http://schemas.microsoft.com/office/drawing/2014/chart" uri="{C3380CC4-5D6E-409C-BE32-E72D297353CC}">
              <c16:uniqueId val="{00000000-DA2F-4BD3-8A2B-1830CEBF2C64}"/>
            </c:ext>
          </c:extLst>
        </c:ser>
        <c:ser>
          <c:idx val="1"/>
          <c:order val="1"/>
          <c:spPr>
            <a:ln w="38100" cap="rnd">
              <a:solidFill>
                <a:schemeClr val="accent2"/>
              </a:solidFill>
              <a:round/>
            </a:ln>
            <a:effectLst/>
          </c:spPr>
          <c:marker>
            <c:symbol val="none"/>
          </c:marker>
          <c:xVal>
            <c:numRef>
              <c:f>Sheet4!$AQ$2:$AQ$21</c:f>
              <c:numCache>
                <c:formatCode>General</c:formatCode>
                <c:ptCount val="20"/>
                <c:pt idx="0">
                  <c:v>200</c:v>
                </c:pt>
                <c:pt idx="1">
                  <c:v>190</c:v>
                </c:pt>
                <c:pt idx="2">
                  <c:v>180</c:v>
                </c:pt>
                <c:pt idx="3">
                  <c:v>170</c:v>
                </c:pt>
                <c:pt idx="4">
                  <c:v>160</c:v>
                </c:pt>
                <c:pt idx="5">
                  <c:v>150</c:v>
                </c:pt>
                <c:pt idx="6">
                  <c:v>140</c:v>
                </c:pt>
                <c:pt idx="7">
                  <c:v>130</c:v>
                </c:pt>
                <c:pt idx="8">
                  <c:v>120</c:v>
                </c:pt>
                <c:pt idx="9">
                  <c:v>110</c:v>
                </c:pt>
                <c:pt idx="10">
                  <c:v>100</c:v>
                </c:pt>
                <c:pt idx="11">
                  <c:v>90</c:v>
                </c:pt>
                <c:pt idx="12">
                  <c:v>80</c:v>
                </c:pt>
                <c:pt idx="13">
                  <c:v>70</c:v>
                </c:pt>
                <c:pt idx="14">
                  <c:v>60</c:v>
                </c:pt>
                <c:pt idx="15">
                  <c:v>50</c:v>
                </c:pt>
                <c:pt idx="16">
                  <c:v>40</c:v>
                </c:pt>
                <c:pt idx="17">
                  <c:v>30</c:v>
                </c:pt>
                <c:pt idx="18">
                  <c:v>20</c:v>
                </c:pt>
                <c:pt idx="19">
                  <c:v>10</c:v>
                </c:pt>
              </c:numCache>
            </c:numRef>
          </c:xVal>
          <c:yVal>
            <c:numRef>
              <c:f>Sheet4!$AS$2:$AS$21</c:f>
              <c:numCache>
                <c:formatCode>General</c:formatCode>
                <c:ptCount val="20"/>
                <c:pt idx="0">
                  <c:v>0.839951872690885</c:v>
                </c:pt>
                <c:pt idx="1">
                  <c:v>0.85497414115940895</c:v>
                </c:pt>
                <c:pt idx="2">
                  <c:v>0.86633458756249704</c:v>
                </c:pt>
                <c:pt idx="3">
                  <c:v>0.882294020064044</c:v>
                </c:pt>
                <c:pt idx="4">
                  <c:v>0.89857082492504903</c:v>
                </c:pt>
                <c:pt idx="5">
                  <c:v>0.92655289891897097</c:v>
                </c:pt>
                <c:pt idx="6">
                  <c:v>0.945171869963218</c:v>
                </c:pt>
                <c:pt idx="7">
                  <c:v>0.96628139658595302</c:v>
                </c:pt>
                <c:pt idx="8">
                  <c:v>0.98664570756802195</c:v>
                </c:pt>
                <c:pt idx="9">
                  <c:v>1.02142337702513</c:v>
                </c:pt>
                <c:pt idx="10">
                  <c:v>1.06215552670173</c:v>
                </c:pt>
                <c:pt idx="11">
                  <c:v>1.1333073857559599</c:v>
                </c:pt>
                <c:pt idx="12">
                  <c:v>1.1933484995258301</c:v>
                </c:pt>
                <c:pt idx="13">
                  <c:v>1.19461509034098</c:v>
                </c:pt>
                <c:pt idx="14">
                  <c:v>1.26405758815729</c:v>
                </c:pt>
                <c:pt idx="15">
                  <c:v>1.36896189517942</c:v>
                </c:pt>
                <c:pt idx="16">
                  <c:v>1.4733065281295401</c:v>
                </c:pt>
                <c:pt idx="17">
                  <c:v>1.7400165157265599</c:v>
                </c:pt>
                <c:pt idx="18">
                  <c:v>1.9563092471014401</c:v>
                </c:pt>
                <c:pt idx="19">
                  <c:v>3.1047056485949698</c:v>
                </c:pt>
              </c:numCache>
            </c:numRef>
          </c:yVal>
          <c:smooth val="1"/>
          <c:extLst>
            <c:ext xmlns:c16="http://schemas.microsoft.com/office/drawing/2014/chart" uri="{C3380CC4-5D6E-409C-BE32-E72D297353CC}">
              <c16:uniqueId val="{00000001-DA2F-4BD3-8A2B-1830CEBF2C64}"/>
            </c:ext>
          </c:extLst>
        </c:ser>
        <c:ser>
          <c:idx val="2"/>
          <c:order val="2"/>
          <c:spPr>
            <a:ln w="38100" cap="rnd">
              <a:solidFill>
                <a:schemeClr val="accent5"/>
              </a:solidFill>
              <a:round/>
            </a:ln>
            <a:effectLst/>
          </c:spPr>
          <c:marker>
            <c:symbol val="none"/>
          </c:marker>
          <c:xVal>
            <c:numRef>
              <c:f>Sheet4!$AQ$2:$AQ$21</c:f>
              <c:numCache>
                <c:formatCode>General</c:formatCode>
                <c:ptCount val="20"/>
                <c:pt idx="0">
                  <c:v>200</c:v>
                </c:pt>
                <c:pt idx="1">
                  <c:v>190</c:v>
                </c:pt>
                <c:pt idx="2">
                  <c:v>180</c:v>
                </c:pt>
                <c:pt idx="3">
                  <c:v>170</c:v>
                </c:pt>
                <c:pt idx="4">
                  <c:v>160</c:v>
                </c:pt>
                <c:pt idx="5">
                  <c:v>150</c:v>
                </c:pt>
                <c:pt idx="6">
                  <c:v>140</c:v>
                </c:pt>
                <c:pt idx="7">
                  <c:v>130</c:v>
                </c:pt>
                <c:pt idx="8">
                  <c:v>120</c:v>
                </c:pt>
                <c:pt idx="9">
                  <c:v>110</c:v>
                </c:pt>
                <c:pt idx="10">
                  <c:v>100</c:v>
                </c:pt>
                <c:pt idx="11">
                  <c:v>90</c:v>
                </c:pt>
                <c:pt idx="12">
                  <c:v>80</c:v>
                </c:pt>
                <c:pt idx="13">
                  <c:v>70</c:v>
                </c:pt>
                <c:pt idx="14">
                  <c:v>60</c:v>
                </c:pt>
                <c:pt idx="15">
                  <c:v>50</c:v>
                </c:pt>
                <c:pt idx="16">
                  <c:v>40</c:v>
                </c:pt>
                <c:pt idx="17">
                  <c:v>30</c:v>
                </c:pt>
                <c:pt idx="18">
                  <c:v>20</c:v>
                </c:pt>
                <c:pt idx="19">
                  <c:v>10</c:v>
                </c:pt>
              </c:numCache>
            </c:numRef>
          </c:xVal>
          <c:yVal>
            <c:numRef>
              <c:f>Sheet4!$AT$2:$AT$21</c:f>
              <c:numCache>
                <c:formatCode>General</c:formatCode>
                <c:ptCount val="20"/>
                <c:pt idx="0">
                  <c:v>0.671139479787355</c:v>
                </c:pt>
                <c:pt idx="1">
                  <c:v>0.67293716427464401</c:v>
                </c:pt>
                <c:pt idx="2">
                  <c:v>0.68179108832448898</c:v>
                </c:pt>
                <c:pt idx="3">
                  <c:v>0.69143708830119599</c:v>
                </c:pt>
                <c:pt idx="4">
                  <c:v>0.70372079527737696</c:v>
                </c:pt>
                <c:pt idx="5">
                  <c:v>0.71338964556937101</c:v>
                </c:pt>
                <c:pt idx="6">
                  <c:v>0.74284673191649098</c:v>
                </c:pt>
                <c:pt idx="7">
                  <c:v>0.75009108597348195</c:v>
                </c:pt>
                <c:pt idx="8">
                  <c:v>0.78687521381621195</c:v>
                </c:pt>
                <c:pt idx="9">
                  <c:v>0.80469920166039299</c:v>
                </c:pt>
                <c:pt idx="10">
                  <c:v>0.81343106991533498</c:v>
                </c:pt>
                <c:pt idx="11">
                  <c:v>0.84439606147721902</c:v>
                </c:pt>
                <c:pt idx="12">
                  <c:v>0.89595179468840802</c:v>
                </c:pt>
                <c:pt idx="13">
                  <c:v>0.91812480183669998</c:v>
                </c:pt>
                <c:pt idx="14">
                  <c:v>0.95971970301226395</c:v>
                </c:pt>
                <c:pt idx="15">
                  <c:v>1.002149726054</c:v>
                </c:pt>
                <c:pt idx="16">
                  <c:v>1.1556540506587101</c:v>
                </c:pt>
                <c:pt idx="17">
                  <c:v>1.2926443200214299</c:v>
                </c:pt>
                <c:pt idx="18">
                  <c:v>1.51001956556709</c:v>
                </c:pt>
                <c:pt idx="19">
                  <c:v>2.4166760849622801</c:v>
                </c:pt>
              </c:numCache>
            </c:numRef>
          </c:yVal>
          <c:smooth val="1"/>
          <c:extLst>
            <c:ext xmlns:c16="http://schemas.microsoft.com/office/drawing/2014/chart" uri="{C3380CC4-5D6E-409C-BE32-E72D297353CC}">
              <c16:uniqueId val="{00000002-DA2F-4BD3-8A2B-1830CEBF2C64}"/>
            </c:ext>
          </c:extLst>
        </c:ser>
        <c:ser>
          <c:idx val="3"/>
          <c:order val="3"/>
          <c:spPr>
            <a:ln w="38100" cap="rnd">
              <a:solidFill>
                <a:schemeClr val="accent1"/>
              </a:solidFill>
              <a:round/>
            </a:ln>
            <a:effectLst/>
          </c:spPr>
          <c:marker>
            <c:symbol val="none"/>
          </c:marker>
          <c:xVal>
            <c:numRef>
              <c:f>Sheet4!$AQ$2:$AQ$21</c:f>
              <c:numCache>
                <c:formatCode>General</c:formatCode>
                <c:ptCount val="20"/>
                <c:pt idx="0">
                  <c:v>200</c:v>
                </c:pt>
                <c:pt idx="1">
                  <c:v>190</c:v>
                </c:pt>
                <c:pt idx="2">
                  <c:v>180</c:v>
                </c:pt>
                <c:pt idx="3">
                  <c:v>170</c:v>
                </c:pt>
                <c:pt idx="4">
                  <c:v>160</c:v>
                </c:pt>
                <c:pt idx="5">
                  <c:v>150</c:v>
                </c:pt>
                <c:pt idx="6">
                  <c:v>140</c:v>
                </c:pt>
                <c:pt idx="7">
                  <c:v>130</c:v>
                </c:pt>
                <c:pt idx="8">
                  <c:v>120</c:v>
                </c:pt>
                <c:pt idx="9">
                  <c:v>110</c:v>
                </c:pt>
                <c:pt idx="10">
                  <c:v>100</c:v>
                </c:pt>
                <c:pt idx="11">
                  <c:v>90</c:v>
                </c:pt>
                <c:pt idx="12">
                  <c:v>80</c:v>
                </c:pt>
                <c:pt idx="13">
                  <c:v>70</c:v>
                </c:pt>
                <c:pt idx="14">
                  <c:v>60</c:v>
                </c:pt>
                <c:pt idx="15">
                  <c:v>50</c:v>
                </c:pt>
                <c:pt idx="16">
                  <c:v>40</c:v>
                </c:pt>
                <c:pt idx="17">
                  <c:v>30</c:v>
                </c:pt>
                <c:pt idx="18">
                  <c:v>20</c:v>
                </c:pt>
                <c:pt idx="19">
                  <c:v>10</c:v>
                </c:pt>
              </c:numCache>
            </c:numRef>
          </c:xVal>
          <c:yVal>
            <c:numRef>
              <c:f>Sheet4!$AU$2:$AU$21</c:f>
              <c:numCache>
                <c:formatCode>General</c:formatCode>
                <c:ptCount val="20"/>
                <c:pt idx="0">
                  <c:v>0.65811417685641804</c:v>
                </c:pt>
                <c:pt idx="1">
                  <c:v>0.67029625761607803</c:v>
                </c:pt>
                <c:pt idx="2">
                  <c:v>0.67747037066070104</c:v>
                </c:pt>
                <c:pt idx="3">
                  <c:v>0.693916978569311</c:v>
                </c:pt>
                <c:pt idx="4">
                  <c:v>0.70800558759529697</c:v>
                </c:pt>
                <c:pt idx="5">
                  <c:v>0.72908923975824702</c:v>
                </c:pt>
                <c:pt idx="6">
                  <c:v>0.73453046590121496</c:v>
                </c:pt>
                <c:pt idx="7">
                  <c:v>0.74807806903524199</c:v>
                </c:pt>
                <c:pt idx="8">
                  <c:v>0.77252594332189695</c:v>
                </c:pt>
                <c:pt idx="9">
                  <c:v>0.78837582438287002</c:v>
                </c:pt>
                <c:pt idx="10">
                  <c:v>0.82850205945911304</c:v>
                </c:pt>
                <c:pt idx="11">
                  <c:v>0.85902276839823399</c:v>
                </c:pt>
                <c:pt idx="12">
                  <c:v>0.91116742598529199</c:v>
                </c:pt>
                <c:pt idx="13">
                  <c:v>0.93679319679911299</c:v>
                </c:pt>
                <c:pt idx="14">
                  <c:v>0.96600748759664801</c:v>
                </c:pt>
                <c:pt idx="15">
                  <c:v>1.0535209651336801</c:v>
                </c:pt>
                <c:pt idx="16">
                  <c:v>1.1034654797293999</c:v>
                </c:pt>
                <c:pt idx="17">
                  <c:v>1.37856471121179</c:v>
                </c:pt>
                <c:pt idx="18">
                  <c:v>1.5524652438073001</c:v>
                </c:pt>
                <c:pt idx="19">
                  <c:v>2.3015067614090601</c:v>
                </c:pt>
              </c:numCache>
            </c:numRef>
          </c:yVal>
          <c:smooth val="1"/>
          <c:extLst>
            <c:ext xmlns:c16="http://schemas.microsoft.com/office/drawing/2014/chart" uri="{C3380CC4-5D6E-409C-BE32-E72D297353CC}">
              <c16:uniqueId val="{00000003-DA2F-4BD3-8A2B-1830CEBF2C64}"/>
            </c:ext>
          </c:extLst>
        </c:ser>
        <c:dLbls>
          <c:showLegendKey val="0"/>
          <c:showVal val="0"/>
          <c:showCatName val="0"/>
          <c:showSerName val="0"/>
          <c:showPercent val="0"/>
          <c:showBubbleSize val="0"/>
        </c:dLbls>
        <c:axId val="1891538879"/>
        <c:axId val="100053792"/>
      </c:scatterChart>
      <c:valAx>
        <c:axId val="189153887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r>
                  <a:rPr lang="en-US" sz="1800">
                    <a:solidFill>
                      <a:schemeClr val="bg1"/>
                    </a:solidFill>
                  </a:rPr>
                  <a:t>Number of Random Points</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100053792"/>
        <c:crosses val="autoZero"/>
        <c:crossBetween val="midCat"/>
      </c:valAx>
      <c:valAx>
        <c:axId val="1000537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bg1"/>
                    </a:solidFill>
                    <a:latin typeface="+mn-lt"/>
                    <a:ea typeface="+mn-ea"/>
                    <a:cs typeface="+mn-cs"/>
                  </a:defRPr>
                </a:pPr>
                <a:r>
                  <a:rPr lang="en-US" sz="1800">
                    <a:solidFill>
                      <a:schemeClr val="bg1"/>
                    </a:solidFill>
                  </a:rPr>
                  <a:t>SMaUG (Pixels)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189153887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t>3/27/2025</a:t>
            </a:fld>
            <a:endParaRPr lang="en-US"/>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t>‹#›</a:t>
            </a:fld>
            <a:endParaRPr lang="en-US"/>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2D4C33-E834-184F-A85B-4B1A7D742F82}" type="datetimeFigureOut">
              <a:rPr lang="en-US" smtClean="0"/>
              <a:t>3/27/2025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EA2CD3-FB95-D94F-9F04-F9F995EAB822}" type="slidenum">
              <a:rPr lang="en-US" smtClean="0"/>
              <a:t>‹#›</a:t>
            </a:fld>
            <a:endParaRPr lang="en-US"/>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t>2</a:t>
            </a:fld>
            <a:endParaRPr lang="en-US"/>
          </a:p>
        </p:txBody>
      </p:sp>
    </p:spTree>
    <p:extLst>
      <p:ext uri="{BB962C8B-B14F-4D97-AF65-F5344CB8AC3E}">
        <p14:creationId xmlns:p14="http://schemas.microsoft.com/office/powerpoint/2010/main" val="2404781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mislabels was the 93th percentile</a:t>
            </a:r>
          </a:p>
          <a:p>
            <a:r>
              <a:rPr lang="en-US" dirty="0"/>
              <a:t>Median was 2.4% mislabeled</a:t>
            </a:r>
          </a:p>
          <a:p>
            <a:endParaRPr lang="en-US" dirty="0"/>
          </a:p>
          <a:p>
            <a:r>
              <a:rPr lang="en-US" dirty="0"/>
              <a:t>In a few cases with low percentages of inliers there was a group of outliers that happen to be geometrically consistent.</a:t>
            </a:r>
          </a:p>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t>22</a:t>
            </a:fld>
            <a:endParaRPr lang="en-US"/>
          </a:p>
        </p:txBody>
      </p:sp>
    </p:spTree>
    <p:extLst>
      <p:ext uri="{BB962C8B-B14F-4D97-AF65-F5344CB8AC3E}">
        <p14:creationId xmlns:p14="http://schemas.microsoft.com/office/powerpoint/2010/main" val="844038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5K simulations in different real sensor geometries</a:t>
            </a:r>
          </a:p>
          <a:p>
            <a:r>
              <a:rPr lang="en-US" dirty="0"/>
              <a:t>All degraded as expect as the noise scaled</a:t>
            </a:r>
          </a:p>
          <a:p>
            <a:r>
              <a:rPr lang="en-US" dirty="0"/>
              <a:t>Curves show four specific simulations</a:t>
            </a:r>
          </a:p>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t>23</a:t>
            </a:fld>
            <a:endParaRPr lang="en-US"/>
          </a:p>
        </p:txBody>
      </p:sp>
    </p:spTree>
    <p:extLst>
      <p:ext uri="{BB962C8B-B14F-4D97-AF65-F5344CB8AC3E}">
        <p14:creationId xmlns:p14="http://schemas.microsoft.com/office/powerpoint/2010/main" val="1940338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 of the 45K simulation did not increase exactly as expected. The lime green curve is an example. Some noise from the inlier/outlier segmentation and solving.</a:t>
            </a:r>
          </a:p>
          <a:p>
            <a:endParaRPr lang="en-US" dirty="0"/>
          </a:p>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t>24</a:t>
            </a:fld>
            <a:endParaRPr lang="en-US"/>
          </a:p>
        </p:txBody>
      </p:sp>
    </p:spTree>
    <p:extLst>
      <p:ext uri="{BB962C8B-B14F-4D97-AF65-F5344CB8AC3E}">
        <p14:creationId xmlns:p14="http://schemas.microsoft.com/office/powerpoint/2010/main" val="2854702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 didn’t move as expected</a:t>
            </a:r>
          </a:p>
        </p:txBody>
      </p:sp>
      <p:sp>
        <p:nvSpPr>
          <p:cNvPr id="4" name="Slide Number Placeholder 3"/>
          <p:cNvSpPr>
            <a:spLocks noGrp="1"/>
          </p:cNvSpPr>
          <p:nvPr>
            <p:ph type="sldNum" sz="quarter" idx="5"/>
          </p:nvPr>
        </p:nvSpPr>
        <p:spPr/>
        <p:txBody>
          <a:bodyPr/>
          <a:lstStyle/>
          <a:p>
            <a:fld id="{CEEA2CD3-FB95-D94F-9F04-F9F995EAB822}" type="slidenum">
              <a:rPr lang="en-US" smtClean="0"/>
              <a:t>25</a:t>
            </a:fld>
            <a:endParaRPr lang="en-US"/>
          </a:p>
        </p:txBody>
      </p:sp>
    </p:spTree>
    <p:extLst>
      <p:ext uri="{BB962C8B-B14F-4D97-AF65-F5344CB8AC3E}">
        <p14:creationId xmlns:p14="http://schemas.microsoft.com/office/powerpoint/2010/main" val="787322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t>26</a:t>
            </a:fld>
            <a:endParaRPr lang="en-US"/>
          </a:p>
        </p:txBody>
      </p:sp>
    </p:spTree>
    <p:extLst>
      <p:ext uri="{BB962C8B-B14F-4D97-AF65-F5344CB8AC3E}">
        <p14:creationId xmlns:p14="http://schemas.microsoft.com/office/powerpoint/2010/main" val="3540097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we be confident we have good matches? It’s a probabilistic argument. If we know something about the probability of good bad match masquerading as a good match (geometrically) we can be confident in statistical claims about the inlier matches.</a:t>
            </a:r>
          </a:p>
        </p:txBody>
      </p:sp>
      <p:sp>
        <p:nvSpPr>
          <p:cNvPr id="4" name="Slide Number Placeholder 3"/>
          <p:cNvSpPr>
            <a:spLocks noGrp="1"/>
          </p:cNvSpPr>
          <p:nvPr>
            <p:ph type="sldNum" sz="quarter" idx="5"/>
          </p:nvPr>
        </p:nvSpPr>
        <p:spPr/>
        <p:txBody>
          <a:bodyPr/>
          <a:lstStyle/>
          <a:p>
            <a:fld id="{CEEA2CD3-FB95-D94F-9F04-F9F995EAB822}" type="slidenum">
              <a:rPr lang="en-US" smtClean="0"/>
              <a:t>7</a:t>
            </a:fld>
            <a:endParaRPr lang="en-US"/>
          </a:p>
        </p:txBody>
      </p:sp>
    </p:spTree>
    <p:extLst>
      <p:ext uri="{BB962C8B-B14F-4D97-AF65-F5344CB8AC3E}">
        <p14:creationId xmlns:p14="http://schemas.microsoft.com/office/powerpoint/2010/main" val="805493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wrinkle is that some matchers lie. Our system to catch the liars is entrapment. Using the one readily available truth, which images should not match, we temp them to lie to us, and we don’t waste time with the liars.</a:t>
            </a:r>
          </a:p>
        </p:txBody>
      </p:sp>
      <p:sp>
        <p:nvSpPr>
          <p:cNvPr id="4" name="Slide Number Placeholder 3"/>
          <p:cNvSpPr>
            <a:spLocks noGrp="1"/>
          </p:cNvSpPr>
          <p:nvPr>
            <p:ph type="sldNum" sz="quarter" idx="5"/>
          </p:nvPr>
        </p:nvSpPr>
        <p:spPr/>
        <p:txBody>
          <a:bodyPr/>
          <a:lstStyle/>
          <a:p>
            <a:fld id="{CEEA2CD3-FB95-D94F-9F04-F9F995EAB822}" type="slidenum">
              <a:rPr lang="en-US" smtClean="0"/>
              <a:t>8</a:t>
            </a:fld>
            <a:endParaRPr lang="en-US"/>
          </a:p>
        </p:txBody>
      </p:sp>
    </p:spTree>
    <p:extLst>
      <p:ext uri="{BB962C8B-B14F-4D97-AF65-F5344CB8AC3E}">
        <p14:creationId xmlns:p14="http://schemas.microsoft.com/office/powerpoint/2010/main" val="2845518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it must segment the inlier from the outliers</a:t>
            </a:r>
          </a:p>
        </p:txBody>
      </p:sp>
      <p:sp>
        <p:nvSpPr>
          <p:cNvPr id="4" name="Slide Number Placeholder 3"/>
          <p:cNvSpPr>
            <a:spLocks noGrp="1"/>
          </p:cNvSpPr>
          <p:nvPr>
            <p:ph type="sldNum" sz="quarter" idx="5"/>
          </p:nvPr>
        </p:nvSpPr>
        <p:spPr/>
        <p:txBody>
          <a:bodyPr/>
          <a:lstStyle/>
          <a:p>
            <a:fld id="{CEEA2CD3-FB95-D94F-9F04-F9F995EAB822}" type="slidenum">
              <a:rPr lang="en-US" smtClean="0"/>
              <a:t>14</a:t>
            </a:fld>
            <a:endParaRPr lang="en-US"/>
          </a:p>
        </p:txBody>
      </p:sp>
    </p:spTree>
    <p:extLst>
      <p:ext uri="{BB962C8B-B14F-4D97-AF65-F5344CB8AC3E}">
        <p14:creationId xmlns:p14="http://schemas.microsoft.com/office/powerpoint/2010/main" val="2778943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segmentation algorithms computes a 2D pixel space transformation. We use to estimate the variances of the transformed corner coordinates, and derive the </a:t>
            </a:r>
            <a:r>
              <a:rPr lang="en-US" dirty="0" err="1"/>
              <a:t>SMaUG</a:t>
            </a:r>
            <a:r>
              <a:rPr lang="en-US" dirty="0"/>
              <a:t> from that.</a:t>
            </a:r>
          </a:p>
        </p:txBody>
      </p:sp>
      <p:sp>
        <p:nvSpPr>
          <p:cNvPr id="4" name="Slide Number Placeholder 3"/>
          <p:cNvSpPr>
            <a:spLocks noGrp="1"/>
          </p:cNvSpPr>
          <p:nvPr>
            <p:ph type="sldNum" sz="quarter" idx="5"/>
          </p:nvPr>
        </p:nvSpPr>
        <p:spPr/>
        <p:txBody>
          <a:bodyPr/>
          <a:lstStyle/>
          <a:p>
            <a:fld id="{CEEA2CD3-FB95-D94F-9F04-F9F995EAB822}" type="slidenum">
              <a:rPr lang="en-US" smtClean="0"/>
              <a:t>17</a:t>
            </a:fld>
            <a:endParaRPr lang="en-US"/>
          </a:p>
        </p:txBody>
      </p:sp>
    </p:spTree>
    <p:extLst>
      <p:ext uri="{BB962C8B-B14F-4D97-AF65-F5344CB8AC3E}">
        <p14:creationId xmlns:p14="http://schemas.microsoft.com/office/powerpoint/2010/main" val="232889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t>18</a:t>
            </a:fld>
            <a:endParaRPr lang="en-US"/>
          </a:p>
        </p:txBody>
      </p:sp>
    </p:spTree>
    <p:extLst>
      <p:ext uri="{BB962C8B-B14F-4D97-AF65-F5344CB8AC3E}">
        <p14:creationId xmlns:p14="http://schemas.microsoft.com/office/powerpoint/2010/main" val="1280607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78A76-B45A-0CD1-90B8-B05E370CD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651205-FCAE-4307-E09E-2334DD30A9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A643F7-135F-F3BB-0F6D-7294ADAAB1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C86F63-F2FF-D5AD-51C6-1813124D1A53}"/>
              </a:ext>
            </a:extLst>
          </p:cNvPr>
          <p:cNvSpPr>
            <a:spLocks noGrp="1"/>
          </p:cNvSpPr>
          <p:nvPr>
            <p:ph type="sldNum" sz="quarter" idx="5"/>
          </p:nvPr>
        </p:nvSpPr>
        <p:spPr/>
        <p:txBody>
          <a:bodyPr/>
          <a:lstStyle/>
          <a:p>
            <a:fld id="{CEEA2CD3-FB95-D94F-9F04-F9F995EAB822}" type="slidenum">
              <a:rPr lang="en-US" smtClean="0"/>
              <a:t>19</a:t>
            </a:fld>
            <a:endParaRPr lang="en-US"/>
          </a:p>
        </p:txBody>
      </p:sp>
    </p:spTree>
    <p:extLst>
      <p:ext uri="{BB962C8B-B14F-4D97-AF65-F5344CB8AC3E}">
        <p14:creationId xmlns:p14="http://schemas.microsoft.com/office/powerpoint/2010/main" val="3710241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Never more than 2.0 pixels on non-parallelism in 4000x4000 tiles, at 8000x8000+ we start to see some outliers, but we’re never working with tiles that large anyway.</a:t>
            </a:r>
          </a:p>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t>20</a:t>
            </a:fld>
            <a:endParaRPr lang="en-US"/>
          </a:p>
        </p:txBody>
      </p:sp>
    </p:spTree>
    <p:extLst>
      <p:ext uri="{BB962C8B-B14F-4D97-AF65-F5344CB8AC3E}">
        <p14:creationId xmlns:p14="http://schemas.microsoft.com/office/powerpoint/2010/main" val="772119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t>21</a:t>
            </a:fld>
            <a:endParaRPr lang="en-US"/>
          </a:p>
        </p:txBody>
      </p:sp>
    </p:spTree>
    <p:extLst>
      <p:ext uri="{BB962C8B-B14F-4D97-AF65-F5344CB8AC3E}">
        <p14:creationId xmlns:p14="http://schemas.microsoft.com/office/powerpoint/2010/main" val="31964372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A high angle view of a city&#10;&#10;Description automatically generated">
            <a:extLst>
              <a:ext uri="{FF2B5EF4-FFF2-40B4-BE49-F238E27FC236}">
                <a16:creationId xmlns:a16="http://schemas.microsoft.com/office/drawing/2014/main" id="{01F17512-BEEB-E940-3B9F-9FDBDB2121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dirty="0"/>
              <a:t>Presentation Title (Text size no larger than 32pt)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grpSp>
        <p:nvGrpSpPr>
          <p:cNvPr id="1995" name="Group 1994">
            <a:extLst>
              <a:ext uri="{FF2B5EF4-FFF2-40B4-BE49-F238E27FC236}">
                <a16:creationId xmlns:a16="http://schemas.microsoft.com/office/drawing/2014/main" id="{1F4B6682-1CD5-4D07-BAEB-03195C2FB91D}"/>
              </a:ext>
            </a:extLst>
          </p:cNvPr>
          <p:cNvGrpSpPr/>
          <p:nvPr userDrawn="1"/>
        </p:nvGrpSpPr>
        <p:grpSpPr>
          <a:xfrm>
            <a:off x="1168862" y="5406470"/>
            <a:ext cx="4834263" cy="369332"/>
            <a:chOff x="1168862" y="5508070"/>
            <a:chExt cx="4834263" cy="369332"/>
          </a:xfrm>
        </p:grpSpPr>
        <p:pic>
          <p:nvPicPr>
            <p:cNvPr id="1996" name="Picture 1995">
              <a:extLst>
                <a:ext uri="{FF2B5EF4-FFF2-40B4-BE49-F238E27FC236}">
                  <a16:creationId xmlns:a16="http://schemas.microsoft.com/office/drawing/2014/main" id="{E499D9F2-455D-24ED-C934-5DC3E3908EC6}"/>
                </a:ext>
              </a:extLst>
            </p:cNvPr>
            <p:cNvPicPr>
              <a:picLocks noChangeAspect="1"/>
            </p:cNvPicPr>
            <p:nvPr userDrawn="1"/>
          </p:nvPicPr>
          <p:blipFill>
            <a:blip r:embed="rId3"/>
            <a:stretch>
              <a:fillRect/>
            </a:stretch>
          </p:blipFill>
          <p:spPr>
            <a:xfrm>
              <a:off x="1168862" y="5508070"/>
              <a:ext cx="1311127" cy="316213"/>
            </a:xfrm>
            <a:prstGeom prst="rect">
              <a:avLst/>
            </a:prstGeom>
          </p:spPr>
        </p:pic>
        <p:sp>
          <p:nvSpPr>
            <p:cNvPr id="1997" name="TextBox 1996">
              <a:extLst>
                <a:ext uri="{FF2B5EF4-FFF2-40B4-BE49-F238E27FC236}">
                  <a16:creationId xmlns:a16="http://schemas.microsoft.com/office/drawing/2014/main" id="{94A5DA57-E73A-E843-58FE-CFA5666E7A14}"/>
                </a:ext>
              </a:extLst>
            </p:cNvPr>
            <p:cNvSpPr txBox="1"/>
            <p:nvPr userDrawn="1"/>
          </p:nvSpPr>
          <p:spPr>
            <a:xfrm>
              <a:off x="2561071" y="5508070"/>
              <a:ext cx="3442054" cy="369332"/>
            </a:xfrm>
            <a:prstGeom prst="rect">
              <a:avLst/>
            </a:prstGeom>
            <a:noFill/>
          </p:spPr>
          <p:txBody>
            <a:bodyPr wrap="square"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gr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28108" y="1141396"/>
            <a:ext cx="1780479" cy="428014"/>
          </a:xfrm>
          <a:prstGeom prst="rect">
            <a:avLst/>
          </a:prstGeom>
        </p:spPr>
      </p:pic>
    </p:spTree>
    <p:extLst>
      <p:ext uri="{BB962C8B-B14F-4D97-AF65-F5344CB8AC3E}">
        <p14:creationId xmlns:p14="http://schemas.microsoft.com/office/powerpoint/2010/main" val="172075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4-Agenda">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with the main takeaway message </a:t>
            </a:r>
            <a:br>
              <a:rPr lang="en-US" dirty="0"/>
            </a:br>
            <a:r>
              <a:rPr lang="en-US" dirty="0"/>
              <a:t>for the slide; no longer than two lines</a:t>
            </a:r>
          </a:p>
        </p:txBody>
      </p:sp>
      <p:sp>
        <p:nvSpPr>
          <p:cNvPr id="5" name="Text Placeholder 21">
            <a:extLst>
              <a:ext uri="{FF2B5EF4-FFF2-40B4-BE49-F238E27FC236}">
                <a16:creationId xmlns:a16="http://schemas.microsoft.com/office/drawing/2014/main" id="{7CBB80AF-E7F0-19C3-A1C2-581346E629FA}"/>
              </a:ext>
            </a:extLst>
          </p:cNvPr>
          <p:cNvSpPr>
            <a:spLocks noGrp="1"/>
          </p:cNvSpPr>
          <p:nvPr>
            <p:ph type="body" sz="quarter" idx="20" hasCustomPrompt="1"/>
          </p:nvPr>
        </p:nvSpPr>
        <p:spPr>
          <a:xfrm>
            <a:off x="831369" y="1608129"/>
            <a:ext cx="2224560" cy="1937083"/>
          </a:xfrm>
          <a:solidFill>
            <a:schemeClr val="accent6"/>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7" name="Text Placeholder 21">
            <a:extLst>
              <a:ext uri="{FF2B5EF4-FFF2-40B4-BE49-F238E27FC236}">
                <a16:creationId xmlns:a16="http://schemas.microsoft.com/office/drawing/2014/main" id="{54C80E78-2562-B8ED-171A-55592F6B54EB}"/>
              </a:ext>
            </a:extLst>
          </p:cNvPr>
          <p:cNvSpPr>
            <a:spLocks noGrp="1"/>
          </p:cNvSpPr>
          <p:nvPr>
            <p:ph type="body" sz="quarter" idx="21" hasCustomPrompt="1"/>
          </p:nvPr>
        </p:nvSpPr>
        <p:spPr>
          <a:xfrm>
            <a:off x="3573029" y="1608129"/>
            <a:ext cx="2224560" cy="1937083"/>
          </a:xfrm>
          <a:solidFill>
            <a:schemeClr val="tx2"/>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1" name="Text Placeholder 21">
            <a:extLst>
              <a:ext uri="{FF2B5EF4-FFF2-40B4-BE49-F238E27FC236}">
                <a16:creationId xmlns:a16="http://schemas.microsoft.com/office/drawing/2014/main" id="{34A84B6E-E447-9286-A517-CD3DFC474897}"/>
              </a:ext>
            </a:extLst>
          </p:cNvPr>
          <p:cNvSpPr>
            <a:spLocks noGrp="1"/>
          </p:cNvSpPr>
          <p:nvPr>
            <p:ph type="body" sz="quarter" idx="22" hasCustomPrompt="1"/>
          </p:nvPr>
        </p:nvSpPr>
        <p:spPr>
          <a:xfrm>
            <a:off x="6376243" y="1608129"/>
            <a:ext cx="2224560" cy="1937083"/>
          </a:xfrm>
          <a:solidFill>
            <a:schemeClr val="accent1"/>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7" name="Text Placeholder 21">
            <a:extLst>
              <a:ext uri="{FF2B5EF4-FFF2-40B4-BE49-F238E27FC236}">
                <a16:creationId xmlns:a16="http://schemas.microsoft.com/office/drawing/2014/main" id="{F8BDDCA9-952A-F2A8-8772-1C0FCFEA8798}"/>
              </a:ext>
            </a:extLst>
          </p:cNvPr>
          <p:cNvSpPr>
            <a:spLocks noGrp="1"/>
          </p:cNvSpPr>
          <p:nvPr>
            <p:ph type="body" sz="quarter" idx="23" hasCustomPrompt="1"/>
          </p:nvPr>
        </p:nvSpPr>
        <p:spPr>
          <a:xfrm>
            <a:off x="9117903" y="1608129"/>
            <a:ext cx="2224560" cy="1937083"/>
          </a:xfrm>
          <a:solidFill>
            <a:schemeClr val="accent2"/>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2" name="Text Placeholder 21">
            <a:extLst>
              <a:ext uri="{FF2B5EF4-FFF2-40B4-BE49-F238E27FC236}">
                <a16:creationId xmlns:a16="http://schemas.microsoft.com/office/drawing/2014/main" id="{636877D5-72C7-4D85-028F-092E70AE0E90}"/>
              </a:ext>
            </a:extLst>
          </p:cNvPr>
          <p:cNvSpPr>
            <a:spLocks noGrp="1"/>
          </p:cNvSpPr>
          <p:nvPr>
            <p:ph type="body" sz="quarter" idx="24" hasCustomPrompt="1"/>
          </p:nvPr>
        </p:nvSpPr>
        <p:spPr>
          <a:xfrm>
            <a:off x="831369" y="3893496"/>
            <a:ext cx="2224560" cy="1937083"/>
          </a:xfrm>
          <a:solidFill>
            <a:schemeClr val="accent3"/>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3" name="Text Placeholder 21">
            <a:extLst>
              <a:ext uri="{FF2B5EF4-FFF2-40B4-BE49-F238E27FC236}">
                <a16:creationId xmlns:a16="http://schemas.microsoft.com/office/drawing/2014/main" id="{2ADB2E29-7156-045C-5AF7-96DCA2797AA9}"/>
              </a:ext>
            </a:extLst>
          </p:cNvPr>
          <p:cNvSpPr>
            <a:spLocks noGrp="1"/>
          </p:cNvSpPr>
          <p:nvPr>
            <p:ph type="body" sz="quarter" idx="25" hasCustomPrompt="1"/>
          </p:nvPr>
        </p:nvSpPr>
        <p:spPr>
          <a:xfrm>
            <a:off x="3573029" y="3893496"/>
            <a:ext cx="2224560" cy="1937083"/>
          </a:xfrm>
          <a:solidFill>
            <a:schemeClr val="accent4"/>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4" name="Text Placeholder 21">
            <a:extLst>
              <a:ext uri="{FF2B5EF4-FFF2-40B4-BE49-F238E27FC236}">
                <a16:creationId xmlns:a16="http://schemas.microsoft.com/office/drawing/2014/main" id="{4444F986-C72B-21EC-6CCC-E370D9F24CE2}"/>
              </a:ext>
            </a:extLst>
          </p:cNvPr>
          <p:cNvSpPr>
            <a:spLocks noGrp="1"/>
          </p:cNvSpPr>
          <p:nvPr>
            <p:ph type="body" sz="quarter" idx="26" hasCustomPrompt="1"/>
          </p:nvPr>
        </p:nvSpPr>
        <p:spPr>
          <a:xfrm>
            <a:off x="6376243" y="3893496"/>
            <a:ext cx="2224560" cy="1937083"/>
          </a:xfrm>
          <a:solidFill>
            <a:schemeClr val="accent5"/>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9" name="Text Placeholder 21">
            <a:extLst>
              <a:ext uri="{FF2B5EF4-FFF2-40B4-BE49-F238E27FC236}">
                <a16:creationId xmlns:a16="http://schemas.microsoft.com/office/drawing/2014/main" id="{80C5ECF3-1A9B-DC38-32B9-FB4AE1989447}"/>
              </a:ext>
            </a:extLst>
          </p:cNvPr>
          <p:cNvSpPr>
            <a:spLocks noGrp="1"/>
          </p:cNvSpPr>
          <p:nvPr>
            <p:ph type="body" sz="quarter" idx="27" hasCustomPrompt="1"/>
          </p:nvPr>
        </p:nvSpPr>
        <p:spPr>
          <a:xfrm>
            <a:off x="9117903" y="3893496"/>
            <a:ext cx="2224560" cy="1937083"/>
          </a:xfrm>
          <a:solidFill>
            <a:schemeClr val="accent6">
              <a:lumMod val="75000"/>
            </a:schemeClr>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Tree>
    <p:extLst>
      <p:ext uri="{BB962C8B-B14F-4D97-AF65-F5344CB8AC3E}">
        <p14:creationId xmlns:p14="http://schemas.microsoft.com/office/powerpoint/2010/main" val="2646812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SmartArt">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with the main takeaway message </a:t>
            </a:r>
            <a:br>
              <a:rPr lang="en-US" dirty="0"/>
            </a:br>
            <a:r>
              <a:rPr lang="en-US" dirty="0"/>
              <a:t>for the slide; no longer than two lines</a:t>
            </a:r>
          </a:p>
        </p:txBody>
      </p:sp>
      <p:sp>
        <p:nvSpPr>
          <p:cNvPr id="11" name="SmartArt Placeholder 10">
            <a:extLst>
              <a:ext uri="{FF2B5EF4-FFF2-40B4-BE49-F238E27FC236}">
                <a16:creationId xmlns:a16="http://schemas.microsoft.com/office/drawing/2014/main" id="{DE9FF4CE-1AF4-3143-A6DB-00045458C34C}"/>
              </a:ext>
            </a:extLst>
          </p:cNvPr>
          <p:cNvSpPr>
            <a:spLocks noGrp="1"/>
          </p:cNvSpPr>
          <p:nvPr>
            <p:ph type="dgm" sz="quarter" idx="10"/>
          </p:nvPr>
        </p:nvSpPr>
        <p:spPr>
          <a:xfrm>
            <a:off x="314691" y="1735015"/>
            <a:ext cx="11492431" cy="4407877"/>
          </a:xfrm>
        </p:spPr>
        <p:txBody>
          <a:bodyPr/>
          <a:lstStyle/>
          <a:p>
            <a:r>
              <a:rPr lang="en-US"/>
              <a:t>Click icon to add SmartArt graphic</a:t>
            </a:r>
          </a:p>
        </p:txBody>
      </p:sp>
    </p:spTree>
    <p:extLst>
      <p:ext uri="{BB962C8B-B14F-4D97-AF65-F5344CB8AC3E}">
        <p14:creationId xmlns:p14="http://schemas.microsoft.com/office/powerpoint/2010/main" val="1307013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p>
            <a:r>
              <a:rPr lang="en-US"/>
              <a:t>Click icon to add picture</a:t>
            </a:r>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p>
            <a:r>
              <a:rPr lang="en-US"/>
              <a:t>Click icon to add picture</a:t>
            </a:r>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defRPr>
            </a:lvl1pPr>
          </a:lstStyle>
          <a:p>
            <a:r>
              <a:rPr lang="en-US" dirty="0"/>
              <a:t>One-sentence headline stating </a:t>
            </a:r>
            <a:br>
              <a:rPr lang="en-US" dirty="0"/>
            </a:br>
            <a:r>
              <a:rPr lang="en-US" dirty="0"/>
              <a:t>the main takeaway message </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14968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p>
            <a:r>
              <a:rPr lang="en-US" dirty="0"/>
              <a:t>One-sentence headline stating </a:t>
            </a:r>
            <a:br>
              <a:rPr lang="en-US" dirty="0"/>
            </a:br>
            <a:r>
              <a:rPr lang="en-US" dirty="0"/>
              <a:t>the main takeaway message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2000"/>
            </a:lvl1pPr>
          </a:lstStyle>
          <a:p>
            <a:r>
              <a:rPr lang="en-US" dirty="0"/>
              <a:t>Supporting point 1</a:t>
            </a:r>
            <a:br>
              <a:rPr lang="en-US" dirty="0"/>
            </a:br>
            <a:r>
              <a:rPr lang="en-US" dirty="0"/>
              <a:t>Supporting point 2</a:t>
            </a:r>
            <a:br>
              <a:rPr lang="en-US" dirty="0"/>
            </a:br>
            <a:r>
              <a:rPr lang="en-US" dirty="0"/>
              <a:t>Supporting point 3</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p>
            <a:r>
              <a:rPr lang="en-US"/>
              <a:t>Click icon to add picture</a:t>
            </a:r>
          </a:p>
        </p:txBody>
      </p:sp>
      <p:pic>
        <p:nvPicPr>
          <p:cNvPr id="4" name="Graphic 3">
            <a:extLst>
              <a:ext uri="{FF2B5EF4-FFF2-40B4-BE49-F238E27FC236}">
                <a16:creationId xmlns:a16="http://schemas.microsoft.com/office/drawing/2014/main" id="{2059A002-CFDF-58EF-945F-28E943618A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1815376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Image series">
    <p:spTree>
      <p:nvGrpSpPr>
        <p:cNvPr id="1" name=""/>
        <p:cNvGrpSpPr/>
        <p:nvPr/>
      </p:nvGrpSpPr>
      <p:grpSpPr>
        <a:xfrm>
          <a:off x="0" y="0"/>
          <a:ext cx="0" cy="0"/>
          <a:chOff x="0" y="0"/>
          <a:chExt cx="0" cy="0"/>
        </a:xfrm>
      </p:grpSpPr>
      <p:sp>
        <p:nvSpPr>
          <p:cNvPr id="142" name="Freeform 141">
            <a:extLst>
              <a:ext uri="{FF2B5EF4-FFF2-40B4-BE49-F238E27FC236}">
                <a16:creationId xmlns:a16="http://schemas.microsoft.com/office/drawing/2014/main" id="{C5299A65-0A0F-7322-3425-6AD66F71B882}"/>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dirty="0"/>
          </a:p>
        </p:txBody>
      </p:sp>
      <p:sp>
        <p:nvSpPr>
          <p:cNvPr id="136" name="Picture Placeholder 135">
            <a:extLst>
              <a:ext uri="{FF2B5EF4-FFF2-40B4-BE49-F238E27FC236}">
                <a16:creationId xmlns:a16="http://schemas.microsoft.com/office/drawing/2014/main" id="{5DC2D7C4-BFF1-5433-4DFD-06CB8AACA1BC}"/>
              </a:ext>
            </a:extLst>
          </p:cNvPr>
          <p:cNvSpPr>
            <a:spLocks noGrp="1"/>
          </p:cNvSpPr>
          <p:nvPr>
            <p:ph type="pic" sz="quarter" idx="13"/>
          </p:nvPr>
        </p:nvSpPr>
        <p:spPr>
          <a:xfrm>
            <a:off x="7642225" y="0"/>
            <a:ext cx="2151063" cy="2151063"/>
          </a:xfrm>
          <a:solidFill>
            <a:schemeClr val="bg2"/>
          </a:solidFill>
        </p:spPr>
        <p:txBody>
          <a:bodyPr/>
          <a:lstStyle/>
          <a:p>
            <a:r>
              <a:rPr lang="en-US"/>
              <a:t>Click icon to add picture</a:t>
            </a:r>
          </a:p>
        </p:txBody>
      </p:sp>
      <p:sp>
        <p:nvSpPr>
          <p:cNvPr id="137" name="Picture Placeholder 135">
            <a:extLst>
              <a:ext uri="{FF2B5EF4-FFF2-40B4-BE49-F238E27FC236}">
                <a16:creationId xmlns:a16="http://schemas.microsoft.com/office/drawing/2014/main" id="{859767F7-2911-36C4-18C3-120D9FA7D632}"/>
              </a:ext>
            </a:extLst>
          </p:cNvPr>
          <p:cNvSpPr>
            <a:spLocks noGrp="1"/>
          </p:cNvSpPr>
          <p:nvPr>
            <p:ph type="pic" sz="quarter" idx="14"/>
          </p:nvPr>
        </p:nvSpPr>
        <p:spPr>
          <a:xfrm>
            <a:off x="10044833" y="0"/>
            <a:ext cx="2151063" cy="2151063"/>
          </a:xfrm>
          <a:solidFill>
            <a:schemeClr val="bg2"/>
          </a:solidFill>
        </p:spPr>
        <p:txBody>
          <a:bodyPr/>
          <a:lstStyle/>
          <a:p>
            <a:r>
              <a:rPr lang="en-US"/>
              <a:t>Click icon to add picture</a:t>
            </a:r>
          </a:p>
        </p:txBody>
      </p:sp>
      <p:sp>
        <p:nvSpPr>
          <p:cNvPr id="138" name="Picture Placeholder 135">
            <a:extLst>
              <a:ext uri="{FF2B5EF4-FFF2-40B4-BE49-F238E27FC236}">
                <a16:creationId xmlns:a16="http://schemas.microsoft.com/office/drawing/2014/main" id="{FC9DC632-E163-36B5-D009-C52439676110}"/>
              </a:ext>
            </a:extLst>
          </p:cNvPr>
          <p:cNvSpPr>
            <a:spLocks noGrp="1"/>
          </p:cNvSpPr>
          <p:nvPr>
            <p:ph type="pic" sz="quarter" idx="15"/>
          </p:nvPr>
        </p:nvSpPr>
        <p:spPr>
          <a:xfrm>
            <a:off x="7642225" y="2353563"/>
            <a:ext cx="2151063" cy="2151063"/>
          </a:xfrm>
          <a:solidFill>
            <a:schemeClr val="bg2"/>
          </a:solidFill>
        </p:spPr>
        <p:txBody>
          <a:bodyPr/>
          <a:lstStyle/>
          <a:p>
            <a:r>
              <a:rPr lang="en-US"/>
              <a:t>Click icon to add picture</a:t>
            </a:r>
          </a:p>
        </p:txBody>
      </p:sp>
      <p:sp>
        <p:nvSpPr>
          <p:cNvPr id="139" name="Picture Placeholder 135">
            <a:extLst>
              <a:ext uri="{FF2B5EF4-FFF2-40B4-BE49-F238E27FC236}">
                <a16:creationId xmlns:a16="http://schemas.microsoft.com/office/drawing/2014/main" id="{99255166-5F9E-0685-2DC9-C0962F7791A1}"/>
              </a:ext>
            </a:extLst>
          </p:cNvPr>
          <p:cNvSpPr>
            <a:spLocks noGrp="1"/>
          </p:cNvSpPr>
          <p:nvPr>
            <p:ph type="pic" sz="quarter" idx="16"/>
          </p:nvPr>
        </p:nvSpPr>
        <p:spPr>
          <a:xfrm>
            <a:off x="10044833" y="2353563"/>
            <a:ext cx="2151063" cy="2151063"/>
          </a:xfrm>
          <a:solidFill>
            <a:schemeClr val="bg2"/>
          </a:solidFill>
        </p:spPr>
        <p:txBody>
          <a:bodyPr/>
          <a:lstStyle/>
          <a:p>
            <a:r>
              <a:rPr lang="en-US"/>
              <a:t>Click icon to add picture</a:t>
            </a:r>
          </a:p>
        </p:txBody>
      </p:sp>
      <p:sp>
        <p:nvSpPr>
          <p:cNvPr id="140" name="Picture Placeholder 135">
            <a:extLst>
              <a:ext uri="{FF2B5EF4-FFF2-40B4-BE49-F238E27FC236}">
                <a16:creationId xmlns:a16="http://schemas.microsoft.com/office/drawing/2014/main" id="{0FA78FC9-062C-7D60-CDA4-C25CE63F78E4}"/>
              </a:ext>
            </a:extLst>
          </p:cNvPr>
          <p:cNvSpPr>
            <a:spLocks noGrp="1"/>
          </p:cNvSpPr>
          <p:nvPr>
            <p:ph type="pic" sz="quarter" idx="17"/>
          </p:nvPr>
        </p:nvSpPr>
        <p:spPr>
          <a:xfrm>
            <a:off x="7642225" y="4706937"/>
            <a:ext cx="2151063" cy="2151063"/>
          </a:xfrm>
          <a:solidFill>
            <a:schemeClr val="bg2"/>
          </a:solidFill>
        </p:spPr>
        <p:txBody>
          <a:bodyPr/>
          <a:lstStyle/>
          <a:p>
            <a:r>
              <a:rPr lang="en-US"/>
              <a:t>Click icon to add picture</a:t>
            </a:r>
          </a:p>
        </p:txBody>
      </p:sp>
      <p:sp>
        <p:nvSpPr>
          <p:cNvPr id="141" name="Picture Placeholder 135">
            <a:extLst>
              <a:ext uri="{FF2B5EF4-FFF2-40B4-BE49-F238E27FC236}">
                <a16:creationId xmlns:a16="http://schemas.microsoft.com/office/drawing/2014/main" id="{9521219C-7211-80DE-D33B-4B26EA6EEE98}"/>
              </a:ext>
            </a:extLst>
          </p:cNvPr>
          <p:cNvSpPr>
            <a:spLocks noGrp="1"/>
          </p:cNvSpPr>
          <p:nvPr>
            <p:ph type="pic" sz="quarter" idx="18"/>
          </p:nvPr>
        </p:nvSpPr>
        <p:spPr>
          <a:xfrm>
            <a:off x="10044833" y="4706937"/>
            <a:ext cx="2151063" cy="2151063"/>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886397"/>
          </a:xfrm>
        </p:spPr>
        <p:txBody>
          <a:bodyPr anchor="t" anchorCtr="0">
            <a:noAutofit/>
          </a:bodyPr>
          <a:lstStyle>
            <a:lvl1pPr>
              <a:defRPr b="1">
                <a:solidFill>
                  <a:schemeClr val="bg1"/>
                </a:solidFill>
              </a:defRPr>
            </a:lvl1pPr>
          </a:lstStyle>
          <a:p>
            <a:r>
              <a:rPr lang="en-US" dirty="0"/>
              <a:t>One-sentence headline stating </a:t>
            </a:r>
            <a:br>
              <a:rPr lang="en-US" dirty="0"/>
            </a:br>
            <a:r>
              <a:rPr lang="en-US" dirty="0"/>
              <a:t>the main takeaway message </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60"/>
            <a:ext cx="6763894" cy="4354640"/>
          </a:xfrm>
        </p:spPr>
        <p:txBody>
          <a:bodyPr tIns="91440" anchor="t" anchorCtr="0">
            <a:noAutofit/>
          </a:bodyPr>
          <a:lstStyle>
            <a:lvl1pPr marL="0" indent="0">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2pPr>
            <a:lvl3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3pPr>
            <a:lvl4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4pPr>
            <a:lvl5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5pPr>
          </a:lstStyle>
          <a:p>
            <a:r>
              <a:rPr lang="en-US" dirty="0"/>
              <a:t>Supporting point 1</a:t>
            </a:r>
          </a:p>
          <a:p>
            <a:r>
              <a:rPr lang="en-US" dirty="0"/>
              <a:t>Supporting point 2</a:t>
            </a:r>
          </a:p>
          <a:p>
            <a:r>
              <a:rPr lang="en-US" dirty="0"/>
              <a:t>Supporting point 3</a:t>
            </a:r>
          </a:p>
        </p:txBody>
      </p:sp>
      <p:sp>
        <p:nvSpPr>
          <p:cNvPr id="4" name="Rectangle 6">
            <a:extLst>
              <a:ext uri="{FF2B5EF4-FFF2-40B4-BE49-F238E27FC236}">
                <a16:creationId xmlns:a16="http://schemas.microsoft.com/office/drawing/2014/main" id="{7562B7F0-6B0A-3291-2731-E56176CBCD7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AEE7C435-1FA7-78B6-5FBF-709DE092FE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894757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ey point">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One-sentence connected to the main takeaway</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356864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 Gradient">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
        <p:nvSpPr>
          <p:cNvPr id="5" name="Title 1">
            <a:extLst>
              <a:ext uri="{FF2B5EF4-FFF2-40B4-BE49-F238E27FC236}">
                <a16:creationId xmlns:a16="http://schemas.microsoft.com/office/drawing/2014/main" id="{96029C52-FEBA-E897-C815-3A6283D168D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 for the slide; no longer than two lines </a:t>
            </a:r>
          </a:p>
        </p:txBody>
      </p:sp>
    </p:spTree>
    <p:extLst>
      <p:ext uri="{BB962C8B-B14F-4D97-AF65-F5344CB8AC3E}">
        <p14:creationId xmlns:p14="http://schemas.microsoft.com/office/powerpoint/2010/main" val="841886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Tree>
    <p:extLst>
      <p:ext uri="{BB962C8B-B14F-4D97-AF65-F5344CB8AC3E}">
        <p14:creationId xmlns:p14="http://schemas.microsoft.com/office/powerpoint/2010/main" val="4167105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315194" cy="4061829"/>
          </a:xfrm>
        </p:spPr>
        <p:txBody>
          <a:bodyPr/>
          <a:lstStyle>
            <a:lvl1pPr marL="0" indent="0">
              <a:spcBef>
                <a:spcPts val="1200"/>
              </a:spcBef>
              <a:buNone/>
              <a:defRPr sz="1800"/>
            </a:lvl1pPr>
          </a:lstStyle>
          <a:p>
            <a:r>
              <a:rPr lang="en-US" dirty="0"/>
              <a:t>Supporting point 1</a:t>
            </a:r>
            <a:br>
              <a:rPr lang="en-US" dirty="0"/>
            </a:br>
            <a:r>
              <a:rPr lang="en-US" dirty="0"/>
              <a:t>Supporting point 2</a:t>
            </a:r>
            <a:br>
              <a:rPr lang="en-US" dirty="0"/>
            </a:br>
            <a:r>
              <a:rPr lang="en-US" dirty="0"/>
              <a:t>Supporting point 3</a:t>
            </a:r>
          </a:p>
        </p:txBody>
      </p:sp>
    </p:spTree>
    <p:extLst>
      <p:ext uri="{BB962C8B-B14F-4D97-AF65-F5344CB8AC3E}">
        <p14:creationId xmlns:p14="http://schemas.microsoft.com/office/powerpoint/2010/main" val="900239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dirty="0"/>
              <a:t>Supporting point 1</a:t>
            </a:r>
            <a:br>
              <a:rPr lang="en-US" dirty="0"/>
            </a:br>
            <a:r>
              <a:rPr lang="en-US" dirty="0"/>
              <a:t>Supporting point 2</a:t>
            </a:r>
            <a:br>
              <a:rPr lang="en-US" dirty="0"/>
            </a:br>
            <a:r>
              <a:rPr lang="en-US" dirty="0"/>
              <a:t>Supporting point 3</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dirty="0"/>
              <a:t>Supporting point 1</a:t>
            </a:r>
            <a:br>
              <a:rPr lang="en-US" dirty="0"/>
            </a:br>
            <a:r>
              <a:rPr lang="en-US" dirty="0"/>
              <a:t>Supporting point 2</a:t>
            </a:r>
            <a:br>
              <a:rPr lang="en-US" dirty="0"/>
            </a:br>
            <a:r>
              <a:rPr lang="en-US" dirty="0"/>
              <a:t>Supporting point 3</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Tree>
    <p:extLst>
      <p:ext uri="{BB962C8B-B14F-4D97-AF65-F5344CB8AC3E}">
        <p14:creationId xmlns:p14="http://schemas.microsoft.com/office/powerpoint/2010/main" val="4115577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Editab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defRPr>
            </a:lvl1pPr>
          </a:lstStyle>
          <a:p>
            <a:r>
              <a:rPr lang="en-US" dirty="0"/>
              <a:t>Presentation Title (Text size no larger than 32pt)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grpSp>
        <p:nvGrpSpPr>
          <p:cNvPr id="47" name="Group 46">
            <a:extLst>
              <a:ext uri="{FF2B5EF4-FFF2-40B4-BE49-F238E27FC236}">
                <a16:creationId xmlns:a16="http://schemas.microsoft.com/office/drawing/2014/main" id="{B9E34D55-5962-D71E-5F14-F58404B73863}"/>
              </a:ext>
            </a:extLst>
          </p:cNvPr>
          <p:cNvGrpSpPr/>
          <p:nvPr userDrawn="1"/>
        </p:nvGrpSpPr>
        <p:grpSpPr>
          <a:xfrm>
            <a:off x="1168862" y="5406470"/>
            <a:ext cx="4834263" cy="369332"/>
            <a:chOff x="1168862" y="5508070"/>
            <a:chExt cx="4834263" cy="369332"/>
          </a:xfrm>
        </p:grpSpPr>
        <p:pic>
          <p:nvPicPr>
            <p:cNvPr id="48" name="Picture 47">
              <a:extLst>
                <a:ext uri="{FF2B5EF4-FFF2-40B4-BE49-F238E27FC236}">
                  <a16:creationId xmlns:a16="http://schemas.microsoft.com/office/drawing/2014/main" id="{D4967025-85C6-1E53-9051-CBBA63AE1D97}"/>
                </a:ext>
              </a:extLst>
            </p:cNvPr>
            <p:cNvPicPr>
              <a:picLocks noChangeAspect="1"/>
            </p:cNvPicPr>
            <p:nvPr userDrawn="1"/>
          </p:nvPicPr>
          <p:blipFill>
            <a:blip r:embed="rId2"/>
            <a:stretch>
              <a:fillRect/>
            </a:stretch>
          </p:blipFill>
          <p:spPr>
            <a:xfrm>
              <a:off x="1168862" y="5508070"/>
              <a:ext cx="1311127" cy="316213"/>
            </a:xfrm>
            <a:prstGeom prst="rect">
              <a:avLst/>
            </a:prstGeom>
          </p:spPr>
        </p:pic>
        <p:sp>
          <p:nvSpPr>
            <p:cNvPr id="49" name="TextBox 48">
              <a:extLst>
                <a:ext uri="{FF2B5EF4-FFF2-40B4-BE49-F238E27FC236}">
                  <a16:creationId xmlns:a16="http://schemas.microsoft.com/office/drawing/2014/main" id="{6432B67B-E65C-8C4D-ECEE-0E0F031F2333}"/>
                </a:ext>
              </a:extLst>
            </p:cNvPr>
            <p:cNvSpPr txBox="1"/>
            <p:nvPr userDrawn="1"/>
          </p:nvSpPr>
          <p:spPr>
            <a:xfrm>
              <a:off x="2561071" y="5508070"/>
              <a:ext cx="3442054" cy="369332"/>
            </a:xfrm>
            <a:prstGeom prst="rect">
              <a:avLst/>
            </a:prstGeom>
            <a:noFill/>
          </p:spPr>
          <p:txBody>
            <a:bodyPr wrap="square"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grpSp>
      <p:pic>
        <p:nvPicPr>
          <p:cNvPr id="31" name="Graphic 30">
            <a:extLst>
              <a:ext uri="{FF2B5EF4-FFF2-40B4-BE49-F238E27FC236}">
                <a16:creationId xmlns:a16="http://schemas.microsoft.com/office/drawing/2014/main" id="{767997A1-375F-1726-DF9D-576251F05B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12" name="Subtitle 2">
            <a:extLst>
              <a:ext uri="{FF2B5EF4-FFF2-40B4-BE49-F238E27FC236}">
                <a16:creationId xmlns:a16="http://schemas.microsoft.com/office/drawing/2014/main" id="{9A6F6DA4-481A-E606-D7BA-9C2165FE3EB8}"/>
              </a:ext>
            </a:extLst>
          </p:cNvPr>
          <p:cNvSpPr>
            <a:spLocks noGrp="1"/>
          </p:cNvSpPr>
          <p:nvPr>
            <p:ph type="subTitle" idx="1" hasCustomPrompt="1"/>
          </p:nvPr>
        </p:nvSpPr>
        <p:spPr>
          <a:xfrm>
            <a:off x="1215450" y="4031052"/>
            <a:ext cx="4517136" cy="180049"/>
          </a:xfrm>
        </p:spPr>
        <p:txBody>
          <a:bodyPr wrap="square" anchor="t" anchorCtr="0">
            <a:noAutofit/>
          </a:bodyPr>
          <a:lstStyle>
            <a:lvl1pPr marL="0" indent="0" algn="l">
              <a:spcBef>
                <a:spcPts val="1200"/>
              </a:spcBef>
              <a:spcAft>
                <a:spcPts val="60"/>
              </a:spcAft>
              <a:buNone/>
              <a:defRPr sz="1300" b="1" spc="3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Tree>
    <p:extLst>
      <p:ext uri="{BB962C8B-B14F-4D97-AF65-F5344CB8AC3E}">
        <p14:creationId xmlns:p14="http://schemas.microsoft.com/office/powerpoint/2010/main" val="3620304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column-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Tree>
    <p:extLst>
      <p:ext uri="{BB962C8B-B14F-4D97-AF65-F5344CB8AC3E}">
        <p14:creationId xmlns:p14="http://schemas.microsoft.com/office/powerpoint/2010/main" val="2000835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column-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Tree>
    <p:extLst>
      <p:ext uri="{BB962C8B-B14F-4D97-AF65-F5344CB8AC3E}">
        <p14:creationId xmlns:p14="http://schemas.microsoft.com/office/powerpoint/2010/main" val="14014456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column image">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 for the slide; no longer than two lines </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1</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2</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3</a:t>
            </a:r>
          </a:p>
        </p:txBody>
      </p:sp>
    </p:spTree>
    <p:extLst>
      <p:ext uri="{BB962C8B-B14F-4D97-AF65-F5344CB8AC3E}">
        <p14:creationId xmlns:p14="http://schemas.microsoft.com/office/powerpoint/2010/main" val="296653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column-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Tree>
    <p:extLst>
      <p:ext uri="{BB962C8B-B14F-4D97-AF65-F5344CB8AC3E}">
        <p14:creationId xmlns:p14="http://schemas.microsoft.com/office/powerpoint/2010/main" val="498188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Supporting point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67787"/>
            <a:ext cx="2194560" cy="1855469"/>
          </a:xfrm>
          <a:solidFill>
            <a:schemeClr val="bg2"/>
          </a:solidFill>
        </p:spPr>
        <p:txBody>
          <a:body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20190"/>
            <a:ext cx="2194560" cy="1855469"/>
          </a:xfrm>
          <a:solidFill>
            <a:schemeClr val="bg2"/>
          </a:solidFill>
        </p:spPr>
        <p:txBody>
          <a:body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67787"/>
            <a:ext cx="2194560" cy="1855469"/>
          </a:xfrm>
          <a:solidFill>
            <a:schemeClr val="bg2"/>
          </a:solidFill>
        </p:spPr>
        <p:txBody>
          <a:body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20190"/>
            <a:ext cx="2194560" cy="1855469"/>
          </a:xfrm>
          <a:solidFill>
            <a:schemeClr val="bg2"/>
          </a:solidFill>
        </p:spPr>
        <p:txBody>
          <a:bodyPr/>
          <a:lstStyle/>
          <a:p>
            <a:r>
              <a:rPr lang="en-US"/>
              <a:t>Click icon to add picture</a:t>
            </a:r>
            <a:endParaRPr lang="en-US" dirty="0"/>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5"/>
          </a:solidFill>
        </p:spPr>
        <p:txBody>
          <a:bodyPr lIns="182880" tIns="182880" rIns="182880"/>
          <a:lstStyle>
            <a:lvl1pPr marL="0" indent="0">
              <a:buNone/>
              <a:defRPr sz="20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2</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tx1"/>
          </a:solidFill>
        </p:spPr>
        <p:txBody>
          <a:bodyPr lIns="182880" tIns="182880" rIns="182880"/>
          <a:lstStyle>
            <a:lvl1pPr marL="0" indent="0">
              <a:buNone/>
              <a:defRPr sz="20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3</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20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4</a:t>
            </a:r>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20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Tree>
    <p:extLst>
      <p:ext uri="{BB962C8B-B14F-4D97-AF65-F5344CB8AC3E}">
        <p14:creationId xmlns:p14="http://schemas.microsoft.com/office/powerpoint/2010/main" val="2664967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Supporting point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buNone/>
              <a:defRPr sz="1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p>
            <a:r>
              <a:rPr lang="en-US"/>
              <a:t>Click icon to add picture</a:t>
            </a:r>
            <a:endParaRPr lang="en-US" dirty="0"/>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buNone/>
              <a:defRPr sz="16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p>
            <a:r>
              <a:rPr lang="en-US"/>
              <a:t>Click icon to add picture</a:t>
            </a:r>
            <a:endParaRPr lang="en-US" dirty="0"/>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buNone/>
              <a:defRPr sz="1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p>
            <a:r>
              <a:rPr lang="en-US"/>
              <a:t>Click icon to add picture</a:t>
            </a:r>
            <a:endParaRPr lang="en-US" dirty="0"/>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buNone/>
              <a:defRPr sz="16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p>
            <a:r>
              <a:rPr lang="en-US"/>
              <a:t>Click icon to add picture</a:t>
            </a:r>
            <a:endParaRPr lang="en-US" dirty="0"/>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buNone/>
              <a:defRPr sz="16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p>
            <a:r>
              <a:rPr lang="en-US"/>
              <a:t>Click icon to add picture</a:t>
            </a:r>
            <a:endParaRPr lang="en-US" dirty="0"/>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buNone/>
              <a:defRPr sz="1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Tree>
    <p:extLst>
      <p:ext uri="{BB962C8B-B14F-4D97-AF65-F5344CB8AC3E}">
        <p14:creationId xmlns:p14="http://schemas.microsoft.com/office/powerpoint/2010/main" val="1858181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ortrait-14 position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p>
            <a:r>
              <a:rPr lang="en-US"/>
              <a:t>Click icon to add picture</a:t>
            </a:r>
            <a:endParaRPr lang="en-US" dirty="0"/>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p>
            <a:r>
              <a:rPr lang="en-US"/>
              <a:t>Click icon to add picture</a:t>
            </a:r>
            <a:endParaRPr lang="en-US" dirty="0"/>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p>
            <a:r>
              <a:rPr lang="en-US"/>
              <a:t>Click icon to add picture</a:t>
            </a:r>
            <a:endParaRPr lang="en-US" dirty="0"/>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p>
            <a:r>
              <a:rPr lang="en-US"/>
              <a:t>Click icon to add picture</a:t>
            </a:r>
            <a:endParaRPr lang="en-US" dirty="0"/>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p>
            <a:r>
              <a:rPr lang="en-US"/>
              <a:t>Click icon to add picture</a:t>
            </a:r>
            <a:endParaRPr lang="en-US" dirty="0"/>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p>
            <a:r>
              <a:rPr lang="en-US"/>
              <a:t>Click icon to add picture</a:t>
            </a:r>
            <a:endParaRPr lang="en-US" dirty="0"/>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p>
            <a:r>
              <a:rPr lang="en-US"/>
              <a:t>Click icon to add picture</a:t>
            </a:r>
            <a:endParaRPr lang="en-US" dirty="0"/>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p>
            <a:r>
              <a:rPr lang="en-US"/>
              <a:t>Click icon to add picture</a:t>
            </a:r>
            <a:endParaRPr lang="en-US" dirty="0"/>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p>
            <a:r>
              <a:rPr lang="en-US"/>
              <a:t>Click icon to add picture</a:t>
            </a:r>
            <a:endParaRPr lang="en-US" dirty="0"/>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3864884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ortrait-10 position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p>
            <a:r>
              <a:rPr lang="en-US"/>
              <a:t>Click icon to add picture</a:t>
            </a:r>
            <a:endParaRPr lang="en-US" dirty="0"/>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p>
            <a:r>
              <a:rPr lang="en-US"/>
              <a:t>Click icon to add picture</a:t>
            </a:r>
            <a:endParaRPr lang="en-US" dirty="0"/>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p>
            <a:r>
              <a:rPr lang="en-US"/>
              <a:t>Click icon to add picture</a:t>
            </a:r>
            <a:endParaRPr lang="en-US" dirty="0"/>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p>
            <a:r>
              <a:rPr lang="en-US"/>
              <a:t>Click icon to add picture</a:t>
            </a:r>
            <a:endParaRPr lang="en-US" dirty="0"/>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p>
            <a:r>
              <a:rPr lang="en-US"/>
              <a:t>Click icon to add picture</a:t>
            </a:r>
            <a:endParaRPr lang="en-US" dirty="0"/>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793375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ortrait-Smart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4" name="SmartArt Placeholder 3">
            <a:extLst>
              <a:ext uri="{FF2B5EF4-FFF2-40B4-BE49-F238E27FC236}">
                <a16:creationId xmlns:a16="http://schemas.microsoft.com/office/drawing/2014/main" id="{41F9B8EB-EA8B-7B42-D70A-72CFAD42EB27}"/>
              </a:ext>
            </a:extLst>
          </p:cNvPr>
          <p:cNvSpPr>
            <a:spLocks noGrp="1"/>
          </p:cNvSpPr>
          <p:nvPr>
            <p:ph type="dgm" sz="quarter" idx="10"/>
          </p:nvPr>
        </p:nvSpPr>
        <p:spPr>
          <a:xfrm>
            <a:off x="314691" y="1430338"/>
            <a:ext cx="11493133" cy="4852987"/>
          </a:xfrm>
        </p:spPr>
        <p:txBody>
          <a:bodyPr/>
          <a:lstStyle/>
          <a:p>
            <a:r>
              <a:rPr lang="en-US"/>
              <a:t>Click icon to add SmartArt graphic</a:t>
            </a:r>
          </a:p>
        </p:txBody>
      </p:sp>
    </p:spTree>
    <p:extLst>
      <p:ext uri="{BB962C8B-B14F-4D97-AF65-F5344CB8AC3E}">
        <p14:creationId xmlns:p14="http://schemas.microsoft.com/office/powerpoint/2010/main" val="20635676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ummary - Standard">
    <p:spTree>
      <p:nvGrpSpPr>
        <p:cNvPr id="1" name=""/>
        <p:cNvGrpSpPr/>
        <p:nvPr/>
      </p:nvGrpSpPr>
      <p:grpSpPr>
        <a:xfrm>
          <a:off x="0" y="0"/>
          <a:ext cx="0" cy="0"/>
          <a:chOff x="0" y="0"/>
          <a:chExt cx="0" cy="0"/>
        </a:xfrm>
      </p:grpSpPr>
      <p:pic>
        <p:nvPicPr>
          <p:cNvPr id="6" name="Picture 5" descr="A high angle view of a city&#10;&#10;Description automatically generated">
            <a:extLst>
              <a:ext uri="{FF2B5EF4-FFF2-40B4-BE49-F238E27FC236}">
                <a16:creationId xmlns:a16="http://schemas.microsoft.com/office/drawing/2014/main" id="{23DA0192-253A-9416-8E30-B9B66EED54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9145" y="2258209"/>
            <a:ext cx="12210290" cy="664797"/>
          </a:xfrm>
        </p:spPr>
        <p:txBody>
          <a:bodyPr anchor="t" anchorCtr="0">
            <a:noAutofit/>
          </a:bodyPr>
          <a:lstStyle>
            <a:lvl1pPr algn="ctr">
              <a:spcBef>
                <a:spcPts val="1200"/>
              </a:spcBef>
              <a:spcAft>
                <a:spcPts val="60"/>
              </a:spcAft>
              <a:defRPr sz="4800" b="1">
                <a:solidFill>
                  <a:schemeClr val="tx1"/>
                </a:solidFill>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0" y="2922742"/>
            <a:ext cx="12192000" cy="397032"/>
          </a:xfrm>
        </p:spPr>
        <p:txBody>
          <a:bodyPr tIns="91440" anchor="t" anchorCtr="0">
            <a:noAutofit/>
          </a:bodyPr>
          <a:lstStyle>
            <a:lvl1pPr marL="0" indent="0" algn="ctr">
              <a:spcBef>
                <a:spcPts val="1200"/>
              </a:spcBef>
              <a:spcAft>
                <a:spcPts val="60"/>
              </a:spcAft>
              <a:buNone/>
              <a:defRPr sz="2200" b="1"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ONE SENTENCE SUBTITLE STATEMENT</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2956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Portrait">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(Text size no larger than 32pt)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D529654C-4DCE-CBB4-4BA7-74D0EC3EB963}"/>
              </a:ext>
            </a:extLst>
          </p:cNvPr>
          <p:cNvGrpSpPr/>
          <p:nvPr userDrawn="1"/>
        </p:nvGrpSpPr>
        <p:grpSpPr>
          <a:xfrm>
            <a:off x="897656" y="6161203"/>
            <a:ext cx="4842685" cy="429764"/>
            <a:chOff x="2384568" y="6419574"/>
            <a:chExt cx="4161723" cy="369332"/>
          </a:xfrm>
        </p:grpSpPr>
        <p:pic>
          <p:nvPicPr>
            <p:cNvPr id="41" name="Graphic 40">
              <a:extLst>
                <a:ext uri="{FF2B5EF4-FFF2-40B4-BE49-F238E27FC236}">
                  <a16:creationId xmlns:a16="http://schemas.microsoft.com/office/drawing/2014/main" id="{1E739D28-04EF-E5F5-AE3E-05983A5739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42" name="TextBox 41">
              <a:extLst>
                <a:ext uri="{FF2B5EF4-FFF2-40B4-BE49-F238E27FC236}">
                  <a16:creationId xmlns:a16="http://schemas.microsoft.com/office/drawing/2014/main" id="{2BA706AB-C5B5-40F2-B756-AD0F7D731AE5}"/>
                </a:ext>
              </a:extLst>
            </p:cNvPr>
            <p:cNvSpPr txBox="1"/>
            <p:nvPr userDrawn="1"/>
          </p:nvSpPr>
          <p:spPr>
            <a:xfrm>
              <a:off x="3588247" y="6419574"/>
              <a:ext cx="2958044" cy="369332"/>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p>
            <a:r>
              <a:rPr lang="en-US"/>
              <a:t>Click icon to add picture</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28070" y="783630"/>
            <a:ext cx="1780479" cy="428014"/>
          </a:xfrm>
          <a:prstGeom prst="rect">
            <a:avLst/>
          </a:prstGeom>
        </p:spPr>
      </p:pic>
    </p:spTree>
    <p:extLst>
      <p:ext uri="{BB962C8B-B14F-4D97-AF65-F5344CB8AC3E}">
        <p14:creationId xmlns:p14="http://schemas.microsoft.com/office/powerpoint/2010/main" val="35401339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mmary - Social">
    <p:spTree>
      <p:nvGrpSpPr>
        <p:cNvPr id="1" name=""/>
        <p:cNvGrpSpPr/>
        <p:nvPr/>
      </p:nvGrpSpPr>
      <p:grpSpPr>
        <a:xfrm>
          <a:off x="0" y="0"/>
          <a:ext cx="0" cy="0"/>
          <a:chOff x="0" y="0"/>
          <a:chExt cx="0" cy="0"/>
        </a:xfrm>
      </p:grpSpPr>
      <p:pic>
        <p:nvPicPr>
          <p:cNvPr id="6" name="Picture 5" descr="A high angle view of a city&#10;&#10;Description automatically generated">
            <a:extLst>
              <a:ext uri="{FF2B5EF4-FFF2-40B4-BE49-F238E27FC236}">
                <a16:creationId xmlns:a16="http://schemas.microsoft.com/office/drawing/2014/main" id="{23DA0192-253A-9416-8E30-B9B66EED54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1B10DD8E-E016-58F8-208C-69AD92BED39D}"/>
              </a:ext>
            </a:extLst>
          </p:cNvPr>
          <p:cNvSpPr/>
          <p:nvPr userDrawn="1"/>
        </p:nvSpPr>
        <p:spPr>
          <a:xfrm>
            <a:off x="0" y="0"/>
            <a:ext cx="12192000" cy="2575976"/>
          </a:xfrm>
          <a:prstGeom prst="rect">
            <a:avLst/>
          </a:prstGeom>
          <a:gradFill>
            <a:gsLst>
              <a:gs pos="57000">
                <a:srgbClr val="FFFFFF">
                  <a:alpha val="62000"/>
                </a:srgbClr>
              </a:gs>
              <a:gs pos="15000">
                <a:schemeClr val="bg1">
                  <a:alpha val="91598"/>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7">
            <a:extLst>
              <a:ext uri="{FF2B5EF4-FFF2-40B4-BE49-F238E27FC236}">
                <a16:creationId xmlns:a16="http://schemas.microsoft.com/office/drawing/2014/main" id="{658225E5-2430-3783-F06E-A0A40A65699C}"/>
              </a:ext>
            </a:extLst>
          </p:cNvPr>
          <p:cNvSpPr>
            <a:spLocks noGrp="1"/>
          </p:cNvSpPr>
          <p:nvPr>
            <p:ph type="title"/>
          </p:nvPr>
        </p:nvSpPr>
        <p:spPr>
          <a:xfrm>
            <a:off x="314692" y="365125"/>
            <a:ext cx="11492432" cy="886397"/>
          </a:xfrm>
        </p:spPr>
        <p:txBody>
          <a:bodyPr/>
          <a:lstStyle/>
          <a:p>
            <a:r>
              <a:rPr lang="en-US"/>
              <a:t>Click to edit Master title style</a:t>
            </a:r>
            <a:endParaRPr lang="en-US" dirty="0"/>
          </a:p>
        </p:txBody>
      </p:sp>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195022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924851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ummary-3 key points">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 </a:t>
            </a:r>
            <a:br>
              <a:rPr lang="en-US" dirty="0"/>
            </a:br>
            <a:r>
              <a:rPr lang="en-US" dirty="0"/>
              <a:t>for the slide; no longer than two lines </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1</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2</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3</a:t>
            </a:r>
          </a:p>
        </p:txBody>
      </p:sp>
    </p:spTree>
    <p:extLst>
      <p:ext uri="{BB962C8B-B14F-4D97-AF65-F5344CB8AC3E}">
        <p14:creationId xmlns:p14="http://schemas.microsoft.com/office/powerpoint/2010/main" val="6527932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xagon custom">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p>
            <a:r>
              <a:rPr lang="en-US" dirty="0"/>
              <a:t>One-sentence headline stating the main takeaway message </a:t>
            </a:r>
            <a:br>
              <a:rPr lang="en-US" dirty="0"/>
            </a:br>
            <a:r>
              <a:rPr lang="en-US" dirty="0"/>
              <a:t>for the slide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2000"/>
            </a:lvl1pPr>
          </a:lstStyle>
          <a:p>
            <a:r>
              <a:rPr lang="en-US" dirty="0"/>
              <a:t>Supporting point 1 </a:t>
            </a:r>
            <a:br>
              <a:rPr lang="en-US" dirty="0"/>
            </a:br>
            <a:r>
              <a:rPr lang="en-US" dirty="0"/>
              <a:t>Supporting point 2</a:t>
            </a:r>
            <a:br>
              <a:rPr lang="en-US" dirty="0"/>
            </a:br>
            <a:r>
              <a:rPr lang="en-US" dirty="0"/>
              <a:t>Supporting point 3</a:t>
            </a:r>
          </a:p>
        </p:txBody>
      </p:sp>
    </p:spTree>
    <p:extLst>
      <p:ext uri="{BB962C8B-B14F-4D97-AF65-F5344CB8AC3E}">
        <p14:creationId xmlns:p14="http://schemas.microsoft.com/office/powerpoint/2010/main" val="35542031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ummary - ORNL">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CE6F3ADE-A89C-6520-CF9E-35DBBF658006}"/>
              </a:ext>
            </a:extLst>
          </p:cNvPr>
          <p:cNvGrpSpPr/>
          <p:nvPr userDrawn="1"/>
        </p:nvGrpSpPr>
        <p:grpSpPr>
          <a:xfrm>
            <a:off x="4258364" y="5999147"/>
            <a:ext cx="3675272" cy="369332"/>
            <a:chOff x="2384568" y="6390825"/>
            <a:chExt cx="3439954" cy="345685"/>
          </a:xfrm>
        </p:grpSpPr>
        <p:pic>
          <p:nvPicPr>
            <p:cNvPr id="5" name="Graphic 4">
              <a:extLst>
                <a:ext uri="{FF2B5EF4-FFF2-40B4-BE49-F238E27FC236}">
                  <a16:creationId xmlns:a16="http://schemas.microsoft.com/office/drawing/2014/main" id="{01B8E79D-B334-5A32-32FE-8CC93A632A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6" name="TextBox 5">
              <a:extLst>
                <a:ext uri="{FF2B5EF4-FFF2-40B4-BE49-F238E27FC236}">
                  <a16:creationId xmlns:a16="http://schemas.microsoft.com/office/drawing/2014/main" id="{724FEE0D-24E7-9F86-60D8-E8982B5DB295}"/>
                </a:ext>
              </a:extLst>
            </p:cNvPr>
            <p:cNvSpPr txBox="1"/>
            <p:nvPr userDrawn="1"/>
          </p:nvSpPr>
          <p:spPr>
            <a:xfrm>
              <a:off x="3588247" y="6390825"/>
              <a:ext cx="2236275" cy="345685"/>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pic>
        <p:nvPicPr>
          <p:cNvPr id="37" name="Graphic 36">
            <a:extLst>
              <a:ext uri="{FF2B5EF4-FFF2-40B4-BE49-F238E27FC236}">
                <a16:creationId xmlns:a16="http://schemas.microsoft.com/office/drawing/2014/main" id="{5CAC3282-DC62-4A2A-767F-48373E113E9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209255" y="2735048"/>
            <a:ext cx="5773490" cy="1387904"/>
          </a:xfrm>
          <a:prstGeom prst="rect">
            <a:avLst/>
          </a:prstGeom>
        </p:spPr>
      </p:pic>
    </p:spTree>
    <p:extLst>
      <p:ext uri="{BB962C8B-B14F-4D97-AF65-F5344CB8AC3E}">
        <p14:creationId xmlns:p14="http://schemas.microsoft.com/office/powerpoint/2010/main" val="1754154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Landscap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(Text size no larger than 32pt)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D529654C-4DCE-CBB4-4BA7-74D0EC3EB963}"/>
              </a:ext>
            </a:extLst>
          </p:cNvPr>
          <p:cNvGrpSpPr/>
          <p:nvPr userDrawn="1"/>
        </p:nvGrpSpPr>
        <p:grpSpPr>
          <a:xfrm>
            <a:off x="897656" y="6161203"/>
            <a:ext cx="4842685" cy="429764"/>
            <a:chOff x="2384568" y="6419574"/>
            <a:chExt cx="4161723" cy="369332"/>
          </a:xfrm>
        </p:grpSpPr>
        <p:pic>
          <p:nvPicPr>
            <p:cNvPr id="41" name="Graphic 40">
              <a:extLst>
                <a:ext uri="{FF2B5EF4-FFF2-40B4-BE49-F238E27FC236}">
                  <a16:creationId xmlns:a16="http://schemas.microsoft.com/office/drawing/2014/main" id="{1E739D28-04EF-E5F5-AE3E-05983A5739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42" name="TextBox 41">
              <a:extLst>
                <a:ext uri="{FF2B5EF4-FFF2-40B4-BE49-F238E27FC236}">
                  <a16:creationId xmlns:a16="http://schemas.microsoft.com/office/drawing/2014/main" id="{2BA706AB-C5B5-40F2-B756-AD0F7D731AE5}"/>
                </a:ext>
              </a:extLst>
            </p:cNvPr>
            <p:cNvSpPr txBox="1"/>
            <p:nvPr userDrawn="1"/>
          </p:nvSpPr>
          <p:spPr>
            <a:xfrm>
              <a:off x="3588247" y="6419574"/>
              <a:ext cx="2958044" cy="369332"/>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28070" y="783630"/>
            <a:ext cx="1780479" cy="428014"/>
          </a:xfrm>
          <a:prstGeom prst="rect">
            <a:avLst/>
          </a:prstGeom>
        </p:spPr>
      </p:pic>
    </p:spTree>
    <p:extLst>
      <p:ext uri="{BB962C8B-B14F-4D97-AF65-F5344CB8AC3E}">
        <p14:creationId xmlns:p14="http://schemas.microsoft.com/office/powerpoint/2010/main" val="3768814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Text 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Best Title Option for Longer Presentation Titles (Text Size no larger than 32 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D529654C-4DCE-CBB4-4BA7-74D0EC3EB963}"/>
              </a:ext>
            </a:extLst>
          </p:cNvPr>
          <p:cNvGrpSpPr/>
          <p:nvPr userDrawn="1"/>
        </p:nvGrpSpPr>
        <p:grpSpPr>
          <a:xfrm>
            <a:off x="897656" y="6161203"/>
            <a:ext cx="4842685" cy="429764"/>
            <a:chOff x="2384568" y="6419574"/>
            <a:chExt cx="4161723" cy="369332"/>
          </a:xfrm>
        </p:grpSpPr>
        <p:pic>
          <p:nvPicPr>
            <p:cNvPr id="41" name="Graphic 40">
              <a:extLst>
                <a:ext uri="{FF2B5EF4-FFF2-40B4-BE49-F238E27FC236}">
                  <a16:creationId xmlns:a16="http://schemas.microsoft.com/office/drawing/2014/main" id="{1E739D28-04EF-E5F5-AE3E-05983A5739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42" name="TextBox 41">
              <a:extLst>
                <a:ext uri="{FF2B5EF4-FFF2-40B4-BE49-F238E27FC236}">
                  <a16:creationId xmlns:a16="http://schemas.microsoft.com/office/drawing/2014/main" id="{2BA706AB-C5B5-40F2-B756-AD0F7D731AE5}"/>
                </a:ext>
              </a:extLst>
            </p:cNvPr>
            <p:cNvSpPr txBox="1"/>
            <p:nvPr userDrawn="1"/>
          </p:nvSpPr>
          <p:spPr>
            <a:xfrm>
              <a:off x="3588247" y="6419574"/>
              <a:ext cx="2958044" cy="369332"/>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28070" y="783630"/>
            <a:ext cx="1780479" cy="428014"/>
          </a:xfrm>
          <a:prstGeom prst="rect">
            <a:avLst/>
          </a:prstGeom>
        </p:spPr>
      </p:pic>
    </p:spTree>
    <p:extLst>
      <p:ext uri="{BB962C8B-B14F-4D97-AF65-F5344CB8AC3E}">
        <p14:creationId xmlns:p14="http://schemas.microsoft.com/office/powerpoint/2010/main" val="267694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Agend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p>
            <a:r>
              <a:rPr lang="en-US"/>
              <a:t>Click icon to add picture</a:t>
            </a:r>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p>
            <a:r>
              <a:rPr lang="en-US" dirty="0"/>
              <a:t>One-sentence headline with the main takeaway message </a:t>
            </a:r>
            <a:br>
              <a:rPr lang="en-US" dirty="0"/>
            </a:br>
            <a:r>
              <a:rPr lang="en-US" dirty="0"/>
              <a:t>for the slide; no longer than two lines</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2" name="Graphic 1">
            <a:extLst>
              <a:ext uri="{FF2B5EF4-FFF2-40B4-BE49-F238E27FC236}">
                <a16:creationId xmlns:a16="http://schemas.microsoft.com/office/drawing/2014/main" id="{9839855A-2E65-D041-0145-9228A25DEC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Title of section</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Title of section</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Title of section</a:t>
            </a:r>
          </a:p>
        </p:txBody>
      </p:sp>
    </p:spTree>
    <p:extLst>
      <p:ext uri="{BB962C8B-B14F-4D97-AF65-F5344CB8AC3E}">
        <p14:creationId xmlns:p14="http://schemas.microsoft.com/office/powerpoint/2010/main" val="2068199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Agenda-SmartArt">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p>
            <a:r>
              <a:rPr lang="en-US" dirty="0"/>
              <a:t>One-sentence headline with the main takeaway message </a:t>
            </a:r>
            <a:br>
              <a:rPr lang="en-US" dirty="0"/>
            </a:br>
            <a:r>
              <a:rPr lang="en-US" dirty="0"/>
              <a:t>for the slide; no longer than two lines</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2" name="Graphic 1">
            <a:extLst>
              <a:ext uri="{FF2B5EF4-FFF2-40B4-BE49-F238E27FC236}">
                <a16:creationId xmlns:a16="http://schemas.microsoft.com/office/drawing/2014/main" id="{9839855A-2E65-D041-0145-9228A25DEC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5" name="SmartArt Placeholder 4">
            <a:extLst>
              <a:ext uri="{FF2B5EF4-FFF2-40B4-BE49-F238E27FC236}">
                <a16:creationId xmlns:a16="http://schemas.microsoft.com/office/drawing/2014/main" id="{6B6A6669-2B8D-5075-F3AA-557D6B4A0025}"/>
              </a:ext>
            </a:extLst>
          </p:cNvPr>
          <p:cNvSpPr>
            <a:spLocks noGrp="1"/>
          </p:cNvSpPr>
          <p:nvPr>
            <p:ph type="dgm" sz="quarter" idx="10"/>
          </p:nvPr>
        </p:nvSpPr>
        <p:spPr>
          <a:xfrm>
            <a:off x="314325" y="1444752"/>
            <a:ext cx="11493500" cy="3465386"/>
          </a:xfrm>
        </p:spPr>
        <p:txBody>
          <a:bodyPr/>
          <a:lstStyle/>
          <a:p>
            <a:r>
              <a:rPr lang="en-US"/>
              <a:t>Click icon to add SmartArt graphic</a:t>
            </a:r>
          </a:p>
        </p:txBody>
      </p:sp>
    </p:spTree>
    <p:extLst>
      <p:ext uri="{BB962C8B-B14F-4D97-AF65-F5344CB8AC3E}">
        <p14:creationId xmlns:p14="http://schemas.microsoft.com/office/powerpoint/2010/main" val="1604131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Agenda">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with the main takeaway message </a:t>
            </a:r>
            <a:br>
              <a:rPr lang="en-US" dirty="0"/>
            </a:br>
            <a:r>
              <a:rPr lang="en-US" dirty="0"/>
              <a:t>for the slide; no longer than two lines</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5"/>
            <a:ext cx="3075236" cy="1485329"/>
          </a:xfrm>
          <a:solidFill>
            <a:schemeClr val="bg2"/>
          </a:solidFill>
        </p:spPr>
        <p:txBody>
          <a:bodyPr/>
          <a:lstStyle/>
          <a:p>
            <a:r>
              <a:rPr lang="en-US"/>
              <a:t>Click icon to add picture</a:t>
            </a:r>
            <a:endParaRPr lang="en-US" dirty="0"/>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3"/>
            <a:ext cx="3075236" cy="1485329"/>
          </a:xfrm>
          <a:solidFill>
            <a:schemeClr val="bg2"/>
          </a:solidFill>
        </p:spPr>
        <p:txBody>
          <a:body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9"/>
            <a:ext cx="3075236" cy="1485329"/>
          </a:xfrm>
          <a:solidFill>
            <a:schemeClr val="bg2"/>
          </a:solidFill>
        </p:spPr>
        <p:txBody>
          <a:bodyPr/>
          <a:lstStyle/>
          <a:p>
            <a:r>
              <a:rPr lang="en-US"/>
              <a:t>Click icon to add picture</a:t>
            </a:r>
            <a:endParaRPr lang="en-US" dirty="0"/>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1962830" y="1371005"/>
            <a:ext cx="1744662" cy="1485900"/>
          </a:xfrm>
          <a:solidFill>
            <a:schemeClr val="accent5"/>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3707492" y="3038912"/>
            <a:ext cx="1744662" cy="1485900"/>
          </a:xfrm>
          <a:solidFill>
            <a:schemeClr val="accent4"/>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5451474" y="4708229"/>
            <a:ext cx="1744662" cy="1485900"/>
          </a:xfrm>
          <a:solidFill>
            <a:schemeClr val="bg2"/>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Tree>
    <p:extLst>
      <p:ext uri="{BB962C8B-B14F-4D97-AF65-F5344CB8AC3E}">
        <p14:creationId xmlns:p14="http://schemas.microsoft.com/office/powerpoint/2010/main" val="1783067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Agenda">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with the main takeaway message </a:t>
            </a:r>
            <a:br>
              <a:rPr lang="en-US" dirty="0"/>
            </a:br>
            <a:r>
              <a:rPr lang="en-US" dirty="0"/>
              <a:t>for the slide; no longer than two lines</a:t>
            </a:r>
          </a:p>
        </p:txBody>
      </p:sp>
      <p:sp>
        <p:nvSpPr>
          <p:cNvPr id="5" name="Text Placeholder 21">
            <a:extLst>
              <a:ext uri="{FF2B5EF4-FFF2-40B4-BE49-F238E27FC236}">
                <a16:creationId xmlns:a16="http://schemas.microsoft.com/office/drawing/2014/main" id="{819AA943-F9C0-62F6-AD0F-1C796C343A84}"/>
              </a:ext>
            </a:extLst>
          </p:cNvPr>
          <p:cNvSpPr>
            <a:spLocks noGrp="1"/>
          </p:cNvSpPr>
          <p:nvPr>
            <p:ph type="body" sz="quarter" idx="20" hasCustomPrompt="1"/>
          </p:nvPr>
        </p:nvSpPr>
        <p:spPr>
          <a:xfrm>
            <a:off x="2236835" y="1608129"/>
            <a:ext cx="2224560" cy="1937083"/>
          </a:xfrm>
          <a:solidFill>
            <a:schemeClr val="accent6"/>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7" name="Text Placeholder 21">
            <a:extLst>
              <a:ext uri="{FF2B5EF4-FFF2-40B4-BE49-F238E27FC236}">
                <a16:creationId xmlns:a16="http://schemas.microsoft.com/office/drawing/2014/main" id="{C12024F7-BA41-30D2-A938-2201148CA3EF}"/>
              </a:ext>
            </a:extLst>
          </p:cNvPr>
          <p:cNvSpPr>
            <a:spLocks noGrp="1"/>
          </p:cNvSpPr>
          <p:nvPr>
            <p:ph type="body" sz="quarter" idx="21" hasCustomPrompt="1"/>
          </p:nvPr>
        </p:nvSpPr>
        <p:spPr>
          <a:xfrm>
            <a:off x="4978495" y="1608129"/>
            <a:ext cx="2224560" cy="1937083"/>
          </a:xfrm>
          <a:solidFill>
            <a:schemeClr val="tx2"/>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1" name="Text Placeholder 21">
            <a:extLst>
              <a:ext uri="{FF2B5EF4-FFF2-40B4-BE49-F238E27FC236}">
                <a16:creationId xmlns:a16="http://schemas.microsoft.com/office/drawing/2014/main" id="{FD026B5B-98A9-8710-531C-FA344F78CBBE}"/>
              </a:ext>
            </a:extLst>
          </p:cNvPr>
          <p:cNvSpPr>
            <a:spLocks noGrp="1"/>
          </p:cNvSpPr>
          <p:nvPr>
            <p:ph type="body" sz="quarter" idx="22" hasCustomPrompt="1"/>
          </p:nvPr>
        </p:nvSpPr>
        <p:spPr>
          <a:xfrm>
            <a:off x="7781709" y="1608129"/>
            <a:ext cx="2224560" cy="1937083"/>
          </a:xfrm>
          <a:solidFill>
            <a:schemeClr val="accent2"/>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4" name="Text Placeholder 21">
            <a:extLst>
              <a:ext uri="{FF2B5EF4-FFF2-40B4-BE49-F238E27FC236}">
                <a16:creationId xmlns:a16="http://schemas.microsoft.com/office/drawing/2014/main" id="{7B8AD8E0-B5B6-0AAA-CA65-C316CF6FDCF5}"/>
              </a:ext>
            </a:extLst>
          </p:cNvPr>
          <p:cNvSpPr>
            <a:spLocks noGrp="1"/>
          </p:cNvSpPr>
          <p:nvPr>
            <p:ph type="body" sz="quarter" idx="24" hasCustomPrompt="1"/>
          </p:nvPr>
        </p:nvSpPr>
        <p:spPr>
          <a:xfrm>
            <a:off x="2236835" y="3893496"/>
            <a:ext cx="2224560" cy="1937083"/>
          </a:xfrm>
          <a:solidFill>
            <a:schemeClr val="accent3"/>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5" name="Text Placeholder 21">
            <a:extLst>
              <a:ext uri="{FF2B5EF4-FFF2-40B4-BE49-F238E27FC236}">
                <a16:creationId xmlns:a16="http://schemas.microsoft.com/office/drawing/2014/main" id="{23864C2B-0584-AB93-B844-771C2C9B8A84}"/>
              </a:ext>
            </a:extLst>
          </p:cNvPr>
          <p:cNvSpPr>
            <a:spLocks noGrp="1"/>
          </p:cNvSpPr>
          <p:nvPr>
            <p:ph type="body" sz="quarter" idx="25" hasCustomPrompt="1"/>
          </p:nvPr>
        </p:nvSpPr>
        <p:spPr>
          <a:xfrm>
            <a:off x="4978495" y="3893496"/>
            <a:ext cx="2224560" cy="1937083"/>
          </a:xfrm>
          <a:solidFill>
            <a:schemeClr val="accent4"/>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7" name="Text Placeholder 21">
            <a:extLst>
              <a:ext uri="{FF2B5EF4-FFF2-40B4-BE49-F238E27FC236}">
                <a16:creationId xmlns:a16="http://schemas.microsoft.com/office/drawing/2014/main" id="{A576DEBE-70E8-51FB-0278-32F5D3BBBEBF}"/>
              </a:ext>
            </a:extLst>
          </p:cNvPr>
          <p:cNvSpPr>
            <a:spLocks noGrp="1"/>
          </p:cNvSpPr>
          <p:nvPr>
            <p:ph type="body" sz="quarter" idx="26" hasCustomPrompt="1"/>
          </p:nvPr>
        </p:nvSpPr>
        <p:spPr>
          <a:xfrm>
            <a:off x="7781709" y="3893496"/>
            <a:ext cx="2224560" cy="1937083"/>
          </a:xfrm>
          <a:solidFill>
            <a:schemeClr val="accent5"/>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Tree>
    <p:extLst>
      <p:ext uri="{BB962C8B-B14F-4D97-AF65-F5344CB8AC3E}">
        <p14:creationId xmlns:p14="http://schemas.microsoft.com/office/powerpoint/2010/main" val="123817822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smtClean="0">
                <a:solidFill>
                  <a:schemeClr val="bg2"/>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dirty="0">
              <a:solidFill>
                <a:schemeClr val="bg2"/>
              </a:solidFill>
              <a:latin typeface="Roboto" panose="02000000000000000000" pitchFamily="2" charset="0"/>
              <a:ea typeface="Roboto"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Roboto" panose="02000000000000000000" pitchFamily="2" charset="0"/>
                <a:ea typeface="Roboto" panose="02000000000000000000" pitchFamily="2" charset="0"/>
                <a:cs typeface="Arial" pitchFamily="34" charset="0"/>
              </a:rPr>
              <a:t> </a:t>
            </a:r>
          </a:p>
        </p:txBody>
      </p:sp>
      <p:pic>
        <p:nvPicPr>
          <p:cNvPr id="4" name="Graphic 3">
            <a:extLst>
              <a:ext uri="{FF2B5EF4-FFF2-40B4-BE49-F238E27FC236}">
                <a16:creationId xmlns:a16="http://schemas.microsoft.com/office/drawing/2014/main" id="{54E8AFC4-0CE6-E93B-9E8C-DB368BD3C3DA}"/>
              </a:ext>
            </a:extLst>
          </p:cNvPr>
          <p:cNvPicPr>
            <a:picLocks noChangeAspect="1"/>
          </p:cNvPicPr>
          <p:nvPr userDrawn="1"/>
        </p:nvPicPr>
        <p:blipFill>
          <a:blip r:embed="rId35">
            <a:extLst>
              <a:ext uri="{96DAC541-7B7A-43D3-8B79-37D633B846F1}">
                <asvg:svgBlip xmlns:asvg="http://schemas.microsoft.com/office/drawing/2016/SVG/main" r:embed="rId36"/>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2196214776"/>
      </p:ext>
    </p:extLst>
  </p:cSld>
  <p:clrMap bg1="lt1" tx1="dk1" bg2="lt2" tx2="dk2" accent1="accent1" accent2="accent2" accent3="accent3" accent4="accent4" accent5="accent5" accent6="accent6" hlink="hlink" folHlink="folHlink"/>
  <p:sldLayoutIdLst>
    <p:sldLayoutId id="2147483873" r:id="rId1"/>
    <p:sldLayoutId id="2147483939" r:id="rId2"/>
    <p:sldLayoutId id="2147483896" r:id="rId3"/>
    <p:sldLayoutId id="2147483927" r:id="rId4"/>
    <p:sldLayoutId id="2147483941" r:id="rId5"/>
    <p:sldLayoutId id="2147483928" r:id="rId6"/>
    <p:sldLayoutId id="2147483952" r:id="rId7"/>
    <p:sldLayoutId id="2147483937" r:id="rId8"/>
    <p:sldLayoutId id="2147483942" r:id="rId9"/>
    <p:sldLayoutId id="2147483945" r:id="rId10"/>
    <p:sldLayoutId id="2147483944" r:id="rId11"/>
    <p:sldLayoutId id="2147483897" r:id="rId12"/>
    <p:sldLayoutId id="2147483894" r:id="rId13"/>
    <p:sldLayoutId id="2147483827" r:id="rId14"/>
    <p:sldLayoutId id="2147483861" r:id="rId15"/>
    <p:sldLayoutId id="2147483934" r:id="rId16"/>
    <p:sldLayoutId id="2147483831" r:id="rId17"/>
    <p:sldLayoutId id="2147483832" r:id="rId18"/>
    <p:sldLayoutId id="2147483833" r:id="rId19"/>
    <p:sldLayoutId id="2147483834" r:id="rId20"/>
    <p:sldLayoutId id="2147483940" r:id="rId21"/>
    <p:sldLayoutId id="2147483905" r:id="rId22"/>
    <p:sldLayoutId id="2147483835" r:id="rId23"/>
    <p:sldLayoutId id="2147483947" r:id="rId24"/>
    <p:sldLayoutId id="2147483948" r:id="rId25"/>
    <p:sldLayoutId id="2147483949" r:id="rId26"/>
    <p:sldLayoutId id="2147483951" r:id="rId27"/>
    <p:sldLayoutId id="2147483950" r:id="rId28"/>
    <p:sldLayoutId id="2147483868" r:id="rId29"/>
    <p:sldLayoutId id="2147483930" r:id="rId30"/>
    <p:sldLayoutId id="2147483906" r:id="rId31"/>
    <p:sldLayoutId id="2147483829" r:id="rId32"/>
    <p:sldLayoutId id="2147483849" r:id="rId33"/>
  </p:sldLayoutIdLst>
  <p:hf hdr="0" dt="0"/>
  <p:txStyles>
    <p:title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200"/>
        </a:spcBef>
        <a:spcAft>
          <a:spcPts val="60"/>
        </a:spcAft>
        <a:buFont typeface="Arial" panose="020B0604020202020204" pitchFamily="34" charset="0"/>
        <a:buNone/>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47.jpg"/><Relationship Id="rId4" Type="http://schemas.openxmlformats.org/officeDocument/2006/relationships/image" Target="../media/image46.jpg"/></Relationships>
</file>

<file path=ppt/slides/_rels/slide1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16.xml"/><Relationship Id="rId4" Type="http://schemas.openxmlformats.org/officeDocument/2006/relationships/image" Target="../media/image47.jp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jpg"/><Relationship Id="rId1" Type="http://schemas.openxmlformats.org/officeDocument/2006/relationships/slideLayout" Target="../slideLayouts/slideLayout16.xml"/><Relationship Id="rId6" Type="http://schemas.openxmlformats.org/officeDocument/2006/relationships/image" Target="../media/image47.jpg"/><Relationship Id="rId5" Type="http://schemas.openxmlformats.org/officeDocument/2006/relationships/image" Target="../media/image46.jp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50.sv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notesSlide" Target="../notesSlides/notesSlide1.xml"/><Relationship Id="rId16" Type="http://schemas.openxmlformats.org/officeDocument/2006/relationships/image" Target="../media/image25.svg"/><Relationship Id="rId1" Type="http://schemas.openxmlformats.org/officeDocument/2006/relationships/slideLayout" Target="../slideLayouts/slideLayout31.xml"/><Relationship Id="rId6" Type="http://schemas.openxmlformats.org/officeDocument/2006/relationships/image" Target="../media/image15.jpg"/><Relationship Id="rId11" Type="http://schemas.openxmlformats.org/officeDocument/2006/relationships/image" Target="../media/image20.png"/><Relationship Id="rId5" Type="http://schemas.openxmlformats.org/officeDocument/2006/relationships/image" Target="../media/image14.gif"/><Relationship Id="rId15" Type="http://schemas.openxmlformats.org/officeDocument/2006/relationships/image" Target="../media/image2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31.xml"/><Relationship Id="rId5" Type="http://schemas.openxmlformats.org/officeDocument/2006/relationships/image" Target="../media/image200.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image" Target="../media/image33.jpg"/><Relationship Id="rId1" Type="http://schemas.openxmlformats.org/officeDocument/2006/relationships/slideLayout" Target="../slideLayouts/slideLayout31.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 Id="rId9" Type="http://schemas.openxmlformats.org/officeDocument/2006/relationships/image" Target="../media/image4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3840813-7735-7870-4954-E123BBC3581B}"/>
              </a:ext>
            </a:extLst>
          </p:cNvPr>
          <p:cNvSpPr>
            <a:spLocks noGrp="1"/>
          </p:cNvSpPr>
          <p:nvPr>
            <p:ph type="ctrTitle"/>
          </p:nvPr>
        </p:nvSpPr>
        <p:spPr/>
        <p:txBody>
          <a:bodyPr/>
          <a:lstStyle/>
          <a:p>
            <a:r>
              <a:rPr lang="en-US" dirty="0"/>
              <a:t>Grading Automatic Image Matches</a:t>
            </a:r>
          </a:p>
        </p:txBody>
      </p:sp>
      <p:sp>
        <p:nvSpPr>
          <p:cNvPr id="8" name="Subtitle 7">
            <a:extLst>
              <a:ext uri="{FF2B5EF4-FFF2-40B4-BE49-F238E27FC236}">
                <a16:creationId xmlns:a16="http://schemas.microsoft.com/office/drawing/2014/main" id="{C5A09B5E-ED3D-E267-C2B3-397E9F9313D4}"/>
              </a:ext>
            </a:extLst>
          </p:cNvPr>
          <p:cNvSpPr>
            <a:spLocks noGrp="1"/>
          </p:cNvSpPr>
          <p:nvPr>
            <p:ph type="subTitle" idx="1"/>
          </p:nvPr>
        </p:nvSpPr>
        <p:spPr/>
        <p:txBody>
          <a:bodyPr/>
          <a:lstStyle/>
          <a:p>
            <a:endParaRPr lang="en-US"/>
          </a:p>
        </p:txBody>
      </p:sp>
      <p:sp>
        <p:nvSpPr>
          <p:cNvPr id="9" name="Text Placeholder 8">
            <a:extLst>
              <a:ext uri="{FF2B5EF4-FFF2-40B4-BE49-F238E27FC236}">
                <a16:creationId xmlns:a16="http://schemas.microsoft.com/office/drawing/2014/main" id="{933B72BE-DF92-8C37-10D1-23ABA95F1B0F}"/>
              </a:ext>
            </a:extLst>
          </p:cNvPr>
          <p:cNvSpPr>
            <a:spLocks noGrp="1"/>
          </p:cNvSpPr>
          <p:nvPr>
            <p:ph type="body" sz="quarter" idx="14"/>
          </p:nvPr>
        </p:nvSpPr>
        <p:spPr/>
        <p:txBody>
          <a:bodyPr/>
          <a:lstStyle/>
          <a:p>
            <a:r>
              <a:rPr lang="en-US" dirty="0"/>
              <a:t>April 24, 2025 | ORNL Main Campus</a:t>
            </a:r>
          </a:p>
        </p:txBody>
      </p:sp>
      <p:sp>
        <p:nvSpPr>
          <p:cNvPr id="10" name="Text Placeholder 9">
            <a:extLst>
              <a:ext uri="{FF2B5EF4-FFF2-40B4-BE49-F238E27FC236}">
                <a16:creationId xmlns:a16="http://schemas.microsoft.com/office/drawing/2014/main" id="{8B800046-929C-AD52-FA6F-0FBD1EB39B4B}"/>
              </a:ext>
            </a:extLst>
          </p:cNvPr>
          <p:cNvSpPr>
            <a:spLocks noGrp="1"/>
          </p:cNvSpPr>
          <p:nvPr>
            <p:ph type="body" sz="quarter" idx="15"/>
          </p:nvPr>
        </p:nvSpPr>
        <p:spPr/>
        <p:txBody>
          <a:bodyPr/>
          <a:lstStyle/>
          <a:p>
            <a:r>
              <a:rPr lang="en-US" dirty="0"/>
              <a:t>Orrin Thomas, PhD</a:t>
            </a:r>
          </a:p>
        </p:txBody>
      </p:sp>
      <p:sp>
        <p:nvSpPr>
          <p:cNvPr id="11" name="Text Placeholder 10">
            <a:extLst>
              <a:ext uri="{FF2B5EF4-FFF2-40B4-BE49-F238E27FC236}">
                <a16:creationId xmlns:a16="http://schemas.microsoft.com/office/drawing/2014/main" id="{8FD0E904-04A7-3517-9C7C-56A69D9D6CB5}"/>
              </a:ext>
            </a:extLst>
          </p:cNvPr>
          <p:cNvSpPr>
            <a:spLocks noGrp="1"/>
          </p:cNvSpPr>
          <p:nvPr>
            <p:ph type="body" sz="quarter" idx="17"/>
          </p:nvPr>
        </p:nvSpPr>
        <p:spPr/>
        <p:txBody>
          <a:bodyPr/>
          <a:lstStyle/>
          <a:p>
            <a:r>
              <a:rPr lang="en-US" dirty="0"/>
              <a:t>Geomatics Group, ORNL</a:t>
            </a:r>
          </a:p>
        </p:txBody>
      </p:sp>
    </p:spTree>
    <p:extLst>
      <p:ext uri="{BB962C8B-B14F-4D97-AF65-F5344CB8AC3E}">
        <p14:creationId xmlns:p14="http://schemas.microsoft.com/office/powerpoint/2010/main" val="2798031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F01A2-72F3-9ACB-DC76-F783A2D96079}"/>
              </a:ext>
            </a:extLst>
          </p:cNvPr>
          <p:cNvSpPr>
            <a:spLocks noGrp="1"/>
          </p:cNvSpPr>
          <p:nvPr>
            <p:ph type="title"/>
          </p:nvPr>
        </p:nvSpPr>
        <p:spPr/>
        <p:txBody>
          <a:bodyPr/>
          <a:lstStyle/>
          <a:p>
            <a:r>
              <a:rPr lang="en-US" dirty="0"/>
              <a:t>Areas that Shouldn’t Match (Bait)</a:t>
            </a:r>
          </a:p>
        </p:txBody>
      </p:sp>
      <p:pic>
        <p:nvPicPr>
          <p:cNvPr id="10" name="Picture Placeholder 9" descr="A picture containing coelenterate, invertebrate, sea pen, hydrozoan&#10;&#10;AI-generated content may be incorrect.">
            <a:extLst>
              <a:ext uri="{FF2B5EF4-FFF2-40B4-BE49-F238E27FC236}">
                <a16:creationId xmlns:a16="http://schemas.microsoft.com/office/drawing/2014/main" id="{D4236135-F183-F140-BD80-E4B2E485540C}"/>
              </a:ext>
            </a:extLst>
          </p:cNvPr>
          <p:cNvPicPr>
            <a:picLocks noGrp="1" noChangeAspect="1"/>
          </p:cNvPicPr>
          <p:nvPr>
            <p:ph type="pic" sz="quarter" idx="12"/>
          </p:nvPr>
        </p:nvPicPr>
        <p:blipFill>
          <a:blip r:embed="rId2"/>
          <a:srcRect t="4208" b="4208"/>
          <a:stretch>
            <a:fillRect/>
          </a:stretch>
        </p:blipFill>
        <p:spPr>
          <a:xfrm>
            <a:off x="314692" y="1647825"/>
            <a:ext cx="4320714" cy="4320714"/>
          </a:xfrm>
        </p:spPr>
      </p:pic>
      <p:pic>
        <p:nvPicPr>
          <p:cNvPr id="12" name="Picture Placeholder 11" descr="A picture containing nature, outdoor, rain&#10;&#10;AI-generated content may be incorrect.">
            <a:extLst>
              <a:ext uri="{FF2B5EF4-FFF2-40B4-BE49-F238E27FC236}">
                <a16:creationId xmlns:a16="http://schemas.microsoft.com/office/drawing/2014/main" id="{BF6D0AEC-7D86-2D6E-21B8-AC10FD5FC5E3}"/>
              </a:ext>
            </a:extLst>
          </p:cNvPr>
          <p:cNvPicPr>
            <a:picLocks noGrp="1" noChangeAspect="1"/>
          </p:cNvPicPr>
          <p:nvPr>
            <p:ph type="pic" sz="quarter" idx="13"/>
          </p:nvPr>
        </p:nvPicPr>
        <p:blipFill>
          <a:blip r:embed="rId3"/>
          <a:srcRect l="823" r="823"/>
          <a:stretch>
            <a:fillRect/>
          </a:stretch>
        </p:blipFill>
        <p:spPr>
          <a:xfrm>
            <a:off x="5206744" y="1647825"/>
            <a:ext cx="4320714" cy="4320714"/>
          </a:xfrm>
        </p:spPr>
      </p:pic>
    </p:spTree>
    <p:extLst>
      <p:ext uri="{BB962C8B-B14F-4D97-AF65-F5344CB8AC3E}">
        <p14:creationId xmlns:p14="http://schemas.microsoft.com/office/powerpoint/2010/main" val="376842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C254A-B5A7-AEC6-DDFE-D7B6FCFD58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7A3D41-DC28-2BC1-6ECF-D54AB82EB266}"/>
              </a:ext>
            </a:extLst>
          </p:cNvPr>
          <p:cNvSpPr>
            <a:spLocks noGrp="1"/>
          </p:cNvSpPr>
          <p:nvPr>
            <p:ph type="title"/>
          </p:nvPr>
        </p:nvSpPr>
        <p:spPr/>
        <p:txBody>
          <a:bodyPr/>
          <a:lstStyle/>
          <a:p>
            <a:r>
              <a:rPr lang="en-US"/>
              <a:t>Areas that Shouldn’t Match (Bait)</a:t>
            </a:r>
            <a:endParaRPr lang="en-US" dirty="0"/>
          </a:p>
        </p:txBody>
      </p:sp>
      <p:pic>
        <p:nvPicPr>
          <p:cNvPr id="10" name="Picture Placeholder 9">
            <a:extLst>
              <a:ext uri="{FF2B5EF4-FFF2-40B4-BE49-F238E27FC236}">
                <a16:creationId xmlns:a16="http://schemas.microsoft.com/office/drawing/2014/main" id="{20BF909D-C4B6-C374-D567-ADC7C5C98388}"/>
              </a:ext>
            </a:extLst>
          </p:cNvPr>
          <p:cNvPicPr>
            <a:picLocks noGrp="1" noChangeAspect="1"/>
          </p:cNvPicPr>
          <p:nvPr>
            <p:ph type="pic" sz="quarter" idx="12"/>
          </p:nvPr>
        </p:nvPicPr>
        <p:blipFill>
          <a:blip r:embed="rId2"/>
          <a:srcRect/>
          <a:stretch/>
        </p:blipFill>
        <p:spPr>
          <a:xfrm>
            <a:off x="314692" y="1647825"/>
            <a:ext cx="4320714" cy="4320714"/>
          </a:xfrm>
        </p:spPr>
      </p:pic>
      <p:pic>
        <p:nvPicPr>
          <p:cNvPr id="12" name="Picture Placeholder 11">
            <a:extLst>
              <a:ext uri="{FF2B5EF4-FFF2-40B4-BE49-F238E27FC236}">
                <a16:creationId xmlns:a16="http://schemas.microsoft.com/office/drawing/2014/main" id="{1B5B7755-E4F8-2C0C-686C-504154095180}"/>
              </a:ext>
            </a:extLst>
          </p:cNvPr>
          <p:cNvPicPr>
            <a:picLocks noGrp="1" noChangeAspect="1"/>
          </p:cNvPicPr>
          <p:nvPr>
            <p:ph type="pic" sz="quarter" idx="13"/>
          </p:nvPr>
        </p:nvPicPr>
        <p:blipFill>
          <a:blip r:embed="rId3"/>
          <a:srcRect t="3854" b="3854"/>
          <a:stretch/>
        </p:blipFill>
        <p:spPr>
          <a:xfrm>
            <a:off x="5206744" y="1647825"/>
            <a:ext cx="4320714" cy="4320714"/>
          </a:xfrm>
        </p:spPr>
      </p:pic>
    </p:spTree>
    <p:extLst>
      <p:ext uri="{BB962C8B-B14F-4D97-AF65-F5344CB8AC3E}">
        <p14:creationId xmlns:p14="http://schemas.microsoft.com/office/powerpoint/2010/main" val="2527742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4DC28-AA58-EB68-C350-FA2EB86A4C04}"/>
              </a:ext>
            </a:extLst>
          </p:cNvPr>
          <p:cNvSpPr>
            <a:spLocks noGrp="1"/>
          </p:cNvSpPr>
          <p:nvPr>
            <p:ph type="title"/>
          </p:nvPr>
        </p:nvSpPr>
        <p:spPr>
          <a:xfrm>
            <a:off x="314692" y="365126"/>
            <a:ext cx="11685523" cy="491086"/>
          </a:xfrm>
        </p:spPr>
        <p:txBody>
          <a:bodyPr/>
          <a:lstStyle/>
          <a:p>
            <a:r>
              <a:rPr lang="en-US" dirty="0"/>
              <a:t>Increasing Utility</a:t>
            </a:r>
          </a:p>
        </p:txBody>
      </p:sp>
      <p:sp>
        <p:nvSpPr>
          <p:cNvPr id="15" name="Rectangle 14">
            <a:extLst>
              <a:ext uri="{FF2B5EF4-FFF2-40B4-BE49-F238E27FC236}">
                <a16:creationId xmlns:a16="http://schemas.microsoft.com/office/drawing/2014/main" id="{23F85A8C-D735-665D-FFE2-598E429A193A}"/>
              </a:ext>
            </a:extLst>
          </p:cNvPr>
          <p:cNvSpPr/>
          <p:nvPr/>
        </p:nvSpPr>
        <p:spPr>
          <a:xfrm>
            <a:off x="3173750" y="967491"/>
            <a:ext cx="1732547" cy="17829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932B1D1-522C-AB32-DD4F-F9A7B874EEE6}"/>
              </a:ext>
            </a:extLst>
          </p:cNvPr>
          <p:cNvSpPr/>
          <p:nvPr/>
        </p:nvSpPr>
        <p:spPr>
          <a:xfrm rot="2349082">
            <a:off x="3437111" y="1136698"/>
            <a:ext cx="104274" cy="47324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498A1B1-C510-1BB9-6E68-6738778250FD}"/>
              </a:ext>
            </a:extLst>
          </p:cNvPr>
          <p:cNvSpPr/>
          <p:nvPr/>
        </p:nvSpPr>
        <p:spPr>
          <a:xfrm rot="2349082">
            <a:off x="4523701" y="1066303"/>
            <a:ext cx="147567" cy="31421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CBC8A2C-CECA-CF19-ECBD-A7B8C145B3B3}"/>
              </a:ext>
            </a:extLst>
          </p:cNvPr>
          <p:cNvSpPr/>
          <p:nvPr/>
        </p:nvSpPr>
        <p:spPr>
          <a:xfrm rot="7185922">
            <a:off x="4320770" y="1896187"/>
            <a:ext cx="104274" cy="47324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3B236AD-AD92-1ADE-98F1-AB55B5BA9DCF}"/>
              </a:ext>
            </a:extLst>
          </p:cNvPr>
          <p:cNvSpPr/>
          <p:nvPr/>
        </p:nvSpPr>
        <p:spPr>
          <a:xfrm rot="2349082">
            <a:off x="3610703" y="2049295"/>
            <a:ext cx="132389" cy="25911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4C5AB99-3AAA-F2B2-F640-1CCBAD6373A1}"/>
              </a:ext>
            </a:extLst>
          </p:cNvPr>
          <p:cNvSpPr/>
          <p:nvPr/>
        </p:nvSpPr>
        <p:spPr>
          <a:xfrm>
            <a:off x="5154945" y="967491"/>
            <a:ext cx="1732547" cy="17829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0050C0B-77F6-E32F-2EA7-1BC6C8125412}"/>
              </a:ext>
            </a:extLst>
          </p:cNvPr>
          <p:cNvSpPr/>
          <p:nvPr/>
        </p:nvSpPr>
        <p:spPr>
          <a:xfrm rot="2349082">
            <a:off x="5398307" y="1143110"/>
            <a:ext cx="85890" cy="3644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FA7228B-B55B-423D-6107-83FC034E40FA}"/>
              </a:ext>
            </a:extLst>
          </p:cNvPr>
          <p:cNvSpPr/>
          <p:nvPr/>
        </p:nvSpPr>
        <p:spPr>
          <a:xfrm rot="2349082">
            <a:off x="6604518" y="1157565"/>
            <a:ext cx="120152" cy="1590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2099E31-0D4E-1EE6-C9C0-2996E448142A}"/>
              </a:ext>
            </a:extLst>
          </p:cNvPr>
          <p:cNvSpPr/>
          <p:nvPr/>
        </p:nvSpPr>
        <p:spPr>
          <a:xfrm rot="7343671">
            <a:off x="6253385" y="2061391"/>
            <a:ext cx="93066" cy="2911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209965C-CDC5-7569-DE40-1DF1A2B8F9DC}"/>
              </a:ext>
            </a:extLst>
          </p:cNvPr>
          <p:cNvSpPr/>
          <p:nvPr/>
        </p:nvSpPr>
        <p:spPr>
          <a:xfrm rot="2349082">
            <a:off x="5513015" y="2091132"/>
            <a:ext cx="132389" cy="25911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5BF661D-6D29-4D3E-7B76-0D33292B14EF}"/>
              </a:ext>
            </a:extLst>
          </p:cNvPr>
          <p:cNvSpPr/>
          <p:nvPr/>
        </p:nvSpPr>
        <p:spPr>
          <a:xfrm>
            <a:off x="7178624" y="967491"/>
            <a:ext cx="1732547" cy="17829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AC0FCB5-735A-FFC8-BACA-A17FC88F9C43}"/>
              </a:ext>
            </a:extLst>
          </p:cNvPr>
          <p:cNvSpPr/>
          <p:nvPr/>
        </p:nvSpPr>
        <p:spPr>
          <a:xfrm rot="2349082">
            <a:off x="7492596" y="1247146"/>
            <a:ext cx="66591" cy="9754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E336510-C4F8-19EB-9C63-C2EFBFAF1DFD}"/>
              </a:ext>
            </a:extLst>
          </p:cNvPr>
          <p:cNvSpPr/>
          <p:nvPr/>
        </p:nvSpPr>
        <p:spPr>
          <a:xfrm rot="2349082">
            <a:off x="8628197" y="1157565"/>
            <a:ext cx="120152" cy="1590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FD52971-7F7C-D1B7-1E64-FDF5AF440AFD}"/>
              </a:ext>
            </a:extLst>
          </p:cNvPr>
          <p:cNvSpPr/>
          <p:nvPr/>
        </p:nvSpPr>
        <p:spPr>
          <a:xfrm rot="7840841">
            <a:off x="8277064" y="2061391"/>
            <a:ext cx="93066" cy="2911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E116B13-9F9C-016B-C940-80EE6DA1872C}"/>
              </a:ext>
            </a:extLst>
          </p:cNvPr>
          <p:cNvSpPr/>
          <p:nvPr/>
        </p:nvSpPr>
        <p:spPr>
          <a:xfrm rot="2349082">
            <a:off x="7544222" y="2255298"/>
            <a:ext cx="66484" cy="976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0917554-39E4-E369-9E6E-7BE8804CCB2B}"/>
              </a:ext>
            </a:extLst>
          </p:cNvPr>
          <p:cNvSpPr/>
          <p:nvPr/>
        </p:nvSpPr>
        <p:spPr>
          <a:xfrm>
            <a:off x="9202303" y="962401"/>
            <a:ext cx="1732547" cy="17829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C6C016AB-5BE6-7DA6-45DE-960CD3E8A5D7}"/>
              </a:ext>
            </a:extLst>
          </p:cNvPr>
          <p:cNvSpPr/>
          <p:nvPr/>
        </p:nvSpPr>
        <p:spPr>
          <a:xfrm rot="2349082">
            <a:off x="9478705" y="1190110"/>
            <a:ext cx="61501" cy="13368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6E7AE707-B3A1-901C-B999-DD518EB854F2}"/>
              </a:ext>
            </a:extLst>
          </p:cNvPr>
          <p:cNvSpPr/>
          <p:nvPr/>
        </p:nvSpPr>
        <p:spPr>
          <a:xfrm rot="2349082">
            <a:off x="10625856" y="1230735"/>
            <a:ext cx="45719" cy="501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34FF900E-6F50-120D-42D0-AA391F800FBF}"/>
              </a:ext>
            </a:extLst>
          </p:cNvPr>
          <p:cNvSpPr/>
          <p:nvPr/>
        </p:nvSpPr>
        <p:spPr>
          <a:xfrm rot="8102066">
            <a:off x="10526358" y="2181609"/>
            <a:ext cx="45719" cy="10402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E3402183-EA96-78C4-87B7-3B6CC2CA2F1E}"/>
              </a:ext>
            </a:extLst>
          </p:cNvPr>
          <p:cNvSpPr/>
          <p:nvPr/>
        </p:nvSpPr>
        <p:spPr>
          <a:xfrm rot="2349082">
            <a:off x="9600556" y="2197466"/>
            <a:ext cx="45719" cy="956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1C3C0E3-848C-1024-7FD5-4AB8230BD13A}"/>
              </a:ext>
            </a:extLst>
          </p:cNvPr>
          <p:cNvSpPr/>
          <p:nvPr/>
        </p:nvSpPr>
        <p:spPr>
          <a:xfrm>
            <a:off x="3184358" y="2962201"/>
            <a:ext cx="1732547" cy="17829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E4A8DF4D-FD0A-C183-5728-F237C1A21F0F}"/>
              </a:ext>
            </a:extLst>
          </p:cNvPr>
          <p:cNvSpPr/>
          <p:nvPr/>
        </p:nvSpPr>
        <p:spPr>
          <a:xfrm rot="2349082">
            <a:off x="3460760" y="3189910"/>
            <a:ext cx="61501" cy="13368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938ABDFC-8ECB-F152-0BFC-328232C7D416}"/>
              </a:ext>
            </a:extLst>
          </p:cNvPr>
          <p:cNvSpPr/>
          <p:nvPr/>
        </p:nvSpPr>
        <p:spPr>
          <a:xfrm rot="2349082">
            <a:off x="4607911" y="3230535"/>
            <a:ext cx="45719" cy="501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4A9CF142-004E-F7B1-5977-36DF0A3931B5}"/>
              </a:ext>
            </a:extLst>
          </p:cNvPr>
          <p:cNvSpPr/>
          <p:nvPr/>
        </p:nvSpPr>
        <p:spPr>
          <a:xfrm rot="2349082">
            <a:off x="4508413" y="4181409"/>
            <a:ext cx="45719" cy="10402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BAD278FB-065B-DB79-F4ED-440F1783B505}"/>
              </a:ext>
            </a:extLst>
          </p:cNvPr>
          <p:cNvSpPr/>
          <p:nvPr/>
        </p:nvSpPr>
        <p:spPr>
          <a:xfrm rot="2349082">
            <a:off x="3582611" y="4197266"/>
            <a:ext cx="45719" cy="956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BB672C11-E418-EF79-65C5-7B0DF1E2EA7A}"/>
              </a:ext>
            </a:extLst>
          </p:cNvPr>
          <p:cNvSpPr/>
          <p:nvPr/>
        </p:nvSpPr>
        <p:spPr>
          <a:xfrm rot="2349082">
            <a:off x="3994220" y="3355144"/>
            <a:ext cx="45719" cy="501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B6E9047-A297-878A-6384-E2D6EBE60A8E}"/>
              </a:ext>
            </a:extLst>
          </p:cNvPr>
          <p:cNvSpPr/>
          <p:nvPr/>
        </p:nvSpPr>
        <p:spPr>
          <a:xfrm>
            <a:off x="5154946" y="2962201"/>
            <a:ext cx="1732547" cy="17829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7AE84C29-3FFC-CE46-DF68-7BBBBEE3C6AA}"/>
              </a:ext>
            </a:extLst>
          </p:cNvPr>
          <p:cNvSpPr/>
          <p:nvPr/>
        </p:nvSpPr>
        <p:spPr>
          <a:xfrm rot="2349082">
            <a:off x="5431348" y="3189910"/>
            <a:ext cx="61501" cy="13368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7AD17F33-6BEC-0937-AD21-545D4BFC30FC}"/>
              </a:ext>
            </a:extLst>
          </p:cNvPr>
          <p:cNvSpPr/>
          <p:nvPr/>
        </p:nvSpPr>
        <p:spPr>
          <a:xfrm rot="2349082">
            <a:off x="6578499" y="3230535"/>
            <a:ext cx="45719" cy="501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C3B2A40F-8AD2-B31F-2235-A9A7AEAD5378}"/>
              </a:ext>
            </a:extLst>
          </p:cNvPr>
          <p:cNvSpPr/>
          <p:nvPr/>
        </p:nvSpPr>
        <p:spPr>
          <a:xfrm rot="2349082">
            <a:off x="6479001" y="4181409"/>
            <a:ext cx="45719" cy="10402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D80817F3-8F0C-6C78-6B74-4C5C50294851}"/>
              </a:ext>
            </a:extLst>
          </p:cNvPr>
          <p:cNvSpPr/>
          <p:nvPr/>
        </p:nvSpPr>
        <p:spPr>
          <a:xfrm rot="2349082">
            <a:off x="5553199" y="4197266"/>
            <a:ext cx="45719" cy="956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B9C5480E-A030-9BE0-0B81-ADA99E8BA463}"/>
              </a:ext>
            </a:extLst>
          </p:cNvPr>
          <p:cNvSpPr/>
          <p:nvPr/>
        </p:nvSpPr>
        <p:spPr>
          <a:xfrm rot="2349082">
            <a:off x="5964808" y="3355144"/>
            <a:ext cx="45719" cy="501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557609F-D214-62D9-4307-F22F99FA41A9}"/>
              </a:ext>
            </a:extLst>
          </p:cNvPr>
          <p:cNvSpPr/>
          <p:nvPr/>
        </p:nvSpPr>
        <p:spPr>
          <a:xfrm>
            <a:off x="7189232" y="2965401"/>
            <a:ext cx="1732547" cy="17829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177FCE30-9F0C-0C13-9A9C-1E64F8A0CE27}"/>
              </a:ext>
            </a:extLst>
          </p:cNvPr>
          <p:cNvSpPr/>
          <p:nvPr/>
        </p:nvSpPr>
        <p:spPr>
          <a:xfrm rot="2349082">
            <a:off x="7465634" y="3193110"/>
            <a:ext cx="61501" cy="13368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608A524A-AC51-B6C9-4DB3-DEF08F988727}"/>
              </a:ext>
            </a:extLst>
          </p:cNvPr>
          <p:cNvSpPr/>
          <p:nvPr/>
        </p:nvSpPr>
        <p:spPr>
          <a:xfrm rot="2349082">
            <a:off x="8612785" y="3233735"/>
            <a:ext cx="45719" cy="501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FA32A48D-431C-49EE-B107-25B10A7562D4}"/>
              </a:ext>
            </a:extLst>
          </p:cNvPr>
          <p:cNvSpPr/>
          <p:nvPr/>
        </p:nvSpPr>
        <p:spPr>
          <a:xfrm rot="2349082">
            <a:off x="8513287" y="4184609"/>
            <a:ext cx="45719" cy="10402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236B6768-191A-BD95-AEAB-1DD27606D45E}"/>
              </a:ext>
            </a:extLst>
          </p:cNvPr>
          <p:cNvSpPr/>
          <p:nvPr/>
        </p:nvSpPr>
        <p:spPr>
          <a:xfrm rot="2349082">
            <a:off x="7587485" y="4200466"/>
            <a:ext cx="45719" cy="956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A6D341A2-DD73-1AA9-FC41-FE0557E1169F}"/>
              </a:ext>
            </a:extLst>
          </p:cNvPr>
          <p:cNvSpPr/>
          <p:nvPr/>
        </p:nvSpPr>
        <p:spPr>
          <a:xfrm rot="2349082">
            <a:off x="7999094" y="3358344"/>
            <a:ext cx="45719" cy="501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0A3D72BE-61C8-E287-570E-9270A2ABBD13}"/>
              </a:ext>
            </a:extLst>
          </p:cNvPr>
          <p:cNvSpPr/>
          <p:nvPr/>
        </p:nvSpPr>
        <p:spPr>
          <a:xfrm>
            <a:off x="9238283" y="2969791"/>
            <a:ext cx="1732547" cy="17829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E82D5A9-706E-7F85-8A07-F1E15F2DF589}"/>
              </a:ext>
            </a:extLst>
          </p:cNvPr>
          <p:cNvSpPr/>
          <p:nvPr/>
        </p:nvSpPr>
        <p:spPr>
          <a:xfrm rot="2349082">
            <a:off x="9514685" y="3197500"/>
            <a:ext cx="61501" cy="13368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36AEF4DA-1A60-815D-F10F-C6AA1AA2498B}"/>
              </a:ext>
            </a:extLst>
          </p:cNvPr>
          <p:cNvSpPr/>
          <p:nvPr/>
        </p:nvSpPr>
        <p:spPr>
          <a:xfrm rot="2349082">
            <a:off x="10661836" y="3238125"/>
            <a:ext cx="45719" cy="501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2B30109D-42E3-4449-517A-9E2E03DD6FF8}"/>
              </a:ext>
            </a:extLst>
          </p:cNvPr>
          <p:cNvSpPr/>
          <p:nvPr/>
        </p:nvSpPr>
        <p:spPr>
          <a:xfrm rot="2349082">
            <a:off x="10562338" y="4188999"/>
            <a:ext cx="45719" cy="10402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B712152A-272A-E20B-42D9-5E657A1B230B}"/>
              </a:ext>
            </a:extLst>
          </p:cNvPr>
          <p:cNvSpPr/>
          <p:nvPr/>
        </p:nvSpPr>
        <p:spPr>
          <a:xfrm rot="2349082">
            <a:off x="9636536" y="4204856"/>
            <a:ext cx="45719" cy="956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C5319D59-0D1C-2E1A-C06F-F3A9681D872A}"/>
              </a:ext>
            </a:extLst>
          </p:cNvPr>
          <p:cNvSpPr/>
          <p:nvPr/>
        </p:nvSpPr>
        <p:spPr>
          <a:xfrm rot="2349082">
            <a:off x="10048145" y="3362734"/>
            <a:ext cx="45719" cy="501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A9EDE546-906C-EBEF-430D-4399EB861EB9}"/>
              </a:ext>
            </a:extLst>
          </p:cNvPr>
          <p:cNvSpPr/>
          <p:nvPr/>
        </p:nvSpPr>
        <p:spPr>
          <a:xfrm rot="2349082">
            <a:off x="6193225" y="3870083"/>
            <a:ext cx="45719" cy="501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3529F303-69B4-4702-B124-C448CB7A4B41}"/>
              </a:ext>
            </a:extLst>
          </p:cNvPr>
          <p:cNvSpPr/>
          <p:nvPr/>
        </p:nvSpPr>
        <p:spPr>
          <a:xfrm rot="2349082">
            <a:off x="8344895" y="3903952"/>
            <a:ext cx="45719" cy="501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6A871943-15A6-1435-7CA8-806E599442EA}"/>
              </a:ext>
            </a:extLst>
          </p:cNvPr>
          <p:cNvSpPr/>
          <p:nvPr/>
        </p:nvSpPr>
        <p:spPr>
          <a:xfrm rot="2349082">
            <a:off x="7611387" y="3756970"/>
            <a:ext cx="45719" cy="501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24B0A5A9-5463-8D9F-ADAB-ED97DB1F331E}"/>
              </a:ext>
            </a:extLst>
          </p:cNvPr>
          <p:cNvSpPr/>
          <p:nvPr/>
        </p:nvSpPr>
        <p:spPr>
          <a:xfrm rot="2349082">
            <a:off x="10384409" y="3850551"/>
            <a:ext cx="45719" cy="501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1096F7AD-0E61-5944-F306-7FF737D9C72C}"/>
              </a:ext>
            </a:extLst>
          </p:cNvPr>
          <p:cNvSpPr/>
          <p:nvPr/>
        </p:nvSpPr>
        <p:spPr>
          <a:xfrm rot="2349082">
            <a:off x="9659073" y="3802347"/>
            <a:ext cx="45719" cy="501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EB16F2FA-4A8D-CA94-ADE2-59E773B3252C}"/>
              </a:ext>
            </a:extLst>
          </p:cNvPr>
          <p:cNvSpPr/>
          <p:nvPr/>
        </p:nvSpPr>
        <p:spPr>
          <a:xfrm rot="2349082">
            <a:off x="10056324" y="4153589"/>
            <a:ext cx="45719" cy="501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5DE030A9-F53C-6D70-6AB2-B4175EE51CD8}"/>
              </a:ext>
            </a:extLst>
          </p:cNvPr>
          <p:cNvSpPr/>
          <p:nvPr/>
        </p:nvSpPr>
        <p:spPr>
          <a:xfrm>
            <a:off x="3184358" y="4974101"/>
            <a:ext cx="1732547" cy="17829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23E0E3AC-16BB-89AA-8ED5-3F0809862E8E}"/>
              </a:ext>
            </a:extLst>
          </p:cNvPr>
          <p:cNvSpPr/>
          <p:nvPr/>
        </p:nvSpPr>
        <p:spPr>
          <a:xfrm>
            <a:off x="5154946" y="4974101"/>
            <a:ext cx="1732547" cy="17829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F67F48A4-4EFB-576E-AE17-54D0FF500860}"/>
              </a:ext>
            </a:extLst>
          </p:cNvPr>
          <p:cNvSpPr/>
          <p:nvPr/>
        </p:nvSpPr>
        <p:spPr>
          <a:xfrm>
            <a:off x="7189232" y="4977301"/>
            <a:ext cx="1732547" cy="17829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CA282A49-52BC-8A50-B34F-3D8C92E85BB5}"/>
              </a:ext>
            </a:extLst>
          </p:cNvPr>
          <p:cNvSpPr/>
          <p:nvPr/>
        </p:nvSpPr>
        <p:spPr>
          <a:xfrm>
            <a:off x="9238283" y="4981691"/>
            <a:ext cx="1732547" cy="17829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6201DD10-F97F-01BF-5594-39929F1D3EE0}"/>
              </a:ext>
            </a:extLst>
          </p:cNvPr>
          <p:cNvSpPr/>
          <p:nvPr/>
        </p:nvSpPr>
        <p:spPr>
          <a:xfrm rot="2349082">
            <a:off x="3698198" y="5472965"/>
            <a:ext cx="45719" cy="501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E010A97F-61ED-FDC7-3B06-EA606EC10C1E}"/>
              </a:ext>
            </a:extLst>
          </p:cNvPr>
          <p:cNvSpPr/>
          <p:nvPr/>
        </p:nvSpPr>
        <p:spPr>
          <a:xfrm rot="2349082">
            <a:off x="4204378" y="5696248"/>
            <a:ext cx="45719" cy="501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1BF01DB-35F4-7A5E-F50A-D71E8B5E1DA9}"/>
              </a:ext>
            </a:extLst>
          </p:cNvPr>
          <p:cNvSpPr/>
          <p:nvPr/>
        </p:nvSpPr>
        <p:spPr>
          <a:xfrm rot="2349082">
            <a:off x="3827627" y="5881983"/>
            <a:ext cx="45719" cy="501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17A8D025-72E3-138F-FF0A-6596F543B748}"/>
              </a:ext>
            </a:extLst>
          </p:cNvPr>
          <p:cNvSpPr/>
          <p:nvPr/>
        </p:nvSpPr>
        <p:spPr>
          <a:xfrm rot="2349082">
            <a:off x="5782920" y="5439096"/>
            <a:ext cx="45719" cy="501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A77EDBA1-871C-BE4C-7C28-C5688779B3BD}"/>
              </a:ext>
            </a:extLst>
          </p:cNvPr>
          <p:cNvSpPr/>
          <p:nvPr/>
        </p:nvSpPr>
        <p:spPr>
          <a:xfrm rot="2349082">
            <a:off x="6397380" y="5814246"/>
            <a:ext cx="45719" cy="501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07AE50DF-9CB5-29BC-99C6-B1705592D57D}"/>
              </a:ext>
            </a:extLst>
          </p:cNvPr>
          <p:cNvSpPr/>
          <p:nvPr/>
        </p:nvSpPr>
        <p:spPr>
          <a:xfrm rot="2349082">
            <a:off x="5782922" y="6101587"/>
            <a:ext cx="45719" cy="501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74EE2BF1-0037-FC11-DD00-7404BF21046C}"/>
              </a:ext>
            </a:extLst>
          </p:cNvPr>
          <p:cNvSpPr/>
          <p:nvPr/>
        </p:nvSpPr>
        <p:spPr>
          <a:xfrm rot="2349082">
            <a:off x="7508613" y="5311428"/>
            <a:ext cx="45719" cy="501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2E1E0AC3-0597-702D-01B7-428716622259}"/>
              </a:ext>
            </a:extLst>
          </p:cNvPr>
          <p:cNvSpPr/>
          <p:nvPr/>
        </p:nvSpPr>
        <p:spPr>
          <a:xfrm rot="2349082">
            <a:off x="8662258" y="5540701"/>
            <a:ext cx="45719" cy="501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186AB6BD-A866-EEA1-1FB0-E5A7E3269E5D}"/>
              </a:ext>
            </a:extLst>
          </p:cNvPr>
          <p:cNvSpPr/>
          <p:nvPr/>
        </p:nvSpPr>
        <p:spPr>
          <a:xfrm rot="2349082">
            <a:off x="7611387" y="6255771"/>
            <a:ext cx="45719" cy="501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34CBC444-9DE0-8D84-FCC8-1D06024DA728}"/>
              </a:ext>
            </a:extLst>
          </p:cNvPr>
          <p:cNvSpPr/>
          <p:nvPr/>
        </p:nvSpPr>
        <p:spPr>
          <a:xfrm rot="2349082">
            <a:off x="9452301" y="5175514"/>
            <a:ext cx="45719" cy="501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C46E688F-9169-7846-CDAC-57407B137590}"/>
              </a:ext>
            </a:extLst>
          </p:cNvPr>
          <p:cNvSpPr/>
          <p:nvPr/>
        </p:nvSpPr>
        <p:spPr>
          <a:xfrm rot="2349082">
            <a:off x="10695385" y="5227727"/>
            <a:ext cx="45719" cy="501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D872D1CD-55D7-6C42-BEAD-627A284F7891}"/>
              </a:ext>
            </a:extLst>
          </p:cNvPr>
          <p:cNvSpPr/>
          <p:nvPr/>
        </p:nvSpPr>
        <p:spPr>
          <a:xfrm rot="2349082">
            <a:off x="9989222" y="6594107"/>
            <a:ext cx="45719" cy="501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 Placeholder 5">
            <a:extLst>
              <a:ext uri="{FF2B5EF4-FFF2-40B4-BE49-F238E27FC236}">
                <a16:creationId xmlns:a16="http://schemas.microsoft.com/office/drawing/2014/main" id="{05E04E2A-630B-C449-53A1-263E5C8AFCD1}"/>
              </a:ext>
            </a:extLst>
          </p:cNvPr>
          <p:cNvSpPr txBox="1">
            <a:spLocks/>
          </p:cNvSpPr>
          <p:nvPr/>
        </p:nvSpPr>
        <p:spPr>
          <a:xfrm>
            <a:off x="2041469" y="1811579"/>
            <a:ext cx="1056613" cy="424334"/>
          </a:xfrm>
          <a:prstGeom prst="rect">
            <a:avLst/>
          </a:prstGeom>
          <a:ln w="38100">
            <a:noFill/>
          </a:ln>
        </p:spPr>
        <p:txBody>
          <a:bodyPr vert="horz" lIns="0" tIns="91440" rIns="0" bIns="0" rtlCol="0">
            <a:noAutofit/>
          </a:bodyPr>
          <a:lstStyle>
            <a:lvl1pPr marL="0" indent="0" algn="ctr" defTabSz="914400" rtl="0" eaLnBrk="1" latinLnBrk="0" hangingPunct="1">
              <a:lnSpc>
                <a:spcPct val="90000"/>
              </a:lnSpc>
              <a:spcBef>
                <a:spcPts val="1200"/>
              </a:spcBef>
              <a:spcAft>
                <a:spcPts val="60"/>
              </a:spcAft>
              <a:buFont typeface="Arial" panose="020B0604020202020204" pitchFamily="34" charset="0"/>
              <a:buNone/>
              <a:defRPr sz="2000" b="1" kern="1200">
                <a:solidFill>
                  <a:schemeClr val="bg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1200"/>
              </a:spcBef>
              <a:spcAft>
                <a:spcPts val="60"/>
              </a:spcAft>
              <a:buFont typeface="Arial" panose="020B0604020202020204" pitchFamily="34" charset="0"/>
              <a:buNone/>
              <a:defRPr sz="2000" b="1" kern="1200">
                <a:solidFill>
                  <a:schemeClr val="bg1"/>
                </a:solidFill>
                <a:latin typeface="Roboto" panose="02000000000000000000" pitchFamily="2" charset="0"/>
                <a:ea typeface="Roboto" panose="02000000000000000000" pitchFamily="2" charset="0"/>
                <a:cs typeface="+mn-cs"/>
              </a:defRPr>
            </a:lvl2pPr>
            <a:lvl3pPr marL="914400" indent="0" algn="ctr" defTabSz="914400" rtl="0" eaLnBrk="1" latinLnBrk="0" hangingPunct="1">
              <a:lnSpc>
                <a:spcPct val="90000"/>
              </a:lnSpc>
              <a:spcBef>
                <a:spcPts val="1200"/>
              </a:spcBef>
              <a:spcAft>
                <a:spcPts val="60"/>
              </a:spcAft>
              <a:buFont typeface="Arial" panose="020B0604020202020204" pitchFamily="34" charset="0"/>
              <a:buNone/>
              <a:defRPr sz="2000" b="1" kern="1200">
                <a:solidFill>
                  <a:schemeClr val="bg1"/>
                </a:solidFill>
                <a:latin typeface="Roboto" panose="02000000000000000000" pitchFamily="2" charset="0"/>
                <a:ea typeface="Roboto" panose="02000000000000000000" pitchFamily="2" charset="0"/>
                <a:cs typeface="+mn-cs"/>
              </a:defRPr>
            </a:lvl3pPr>
            <a:lvl4pPr marL="1371600" indent="0" algn="ctr" defTabSz="914400" rtl="0" eaLnBrk="1" latinLnBrk="0" hangingPunct="1">
              <a:lnSpc>
                <a:spcPct val="90000"/>
              </a:lnSpc>
              <a:spcBef>
                <a:spcPts val="1200"/>
              </a:spcBef>
              <a:spcAft>
                <a:spcPts val="60"/>
              </a:spcAft>
              <a:buFont typeface="Arial" panose="020B0604020202020204" pitchFamily="34" charset="0"/>
              <a:buNone/>
              <a:defRPr sz="2000" b="1" kern="1200">
                <a:solidFill>
                  <a:schemeClr val="bg1"/>
                </a:solidFill>
                <a:latin typeface="Roboto" panose="02000000000000000000" pitchFamily="2" charset="0"/>
                <a:ea typeface="Roboto" panose="02000000000000000000" pitchFamily="2" charset="0"/>
                <a:cs typeface="+mn-cs"/>
              </a:defRPr>
            </a:lvl4pPr>
            <a:lvl5pPr marL="1828800" indent="0" algn="ctr" defTabSz="914400" rtl="0" eaLnBrk="1" latinLnBrk="0" hangingPunct="1">
              <a:lnSpc>
                <a:spcPct val="90000"/>
              </a:lnSpc>
              <a:spcBef>
                <a:spcPts val="1200"/>
              </a:spcBef>
              <a:spcAft>
                <a:spcPts val="60"/>
              </a:spcAft>
              <a:buFont typeface="Arial" panose="020B0604020202020204" pitchFamily="34" charset="0"/>
              <a:buNone/>
              <a:defRPr sz="2000" b="1" kern="1200">
                <a:solidFill>
                  <a:schemeClr val="bg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Quality</a:t>
            </a:r>
          </a:p>
        </p:txBody>
      </p:sp>
      <p:sp>
        <p:nvSpPr>
          <p:cNvPr id="90" name="Text Placeholder 5">
            <a:extLst>
              <a:ext uri="{FF2B5EF4-FFF2-40B4-BE49-F238E27FC236}">
                <a16:creationId xmlns:a16="http://schemas.microsoft.com/office/drawing/2014/main" id="{182F0FED-432E-294B-F13D-84DA3ABA3008}"/>
              </a:ext>
            </a:extLst>
          </p:cNvPr>
          <p:cNvSpPr txBox="1">
            <a:spLocks/>
          </p:cNvSpPr>
          <p:nvPr/>
        </p:nvSpPr>
        <p:spPr>
          <a:xfrm>
            <a:off x="1937644" y="3703646"/>
            <a:ext cx="1056613" cy="424334"/>
          </a:xfrm>
          <a:prstGeom prst="rect">
            <a:avLst/>
          </a:prstGeom>
          <a:ln w="38100">
            <a:noFill/>
          </a:ln>
        </p:spPr>
        <p:txBody>
          <a:bodyPr vert="horz" lIns="0" tIns="91440" rIns="0" bIns="0" rtlCol="0">
            <a:noAutofit/>
          </a:bodyPr>
          <a:lstStyle>
            <a:lvl1pPr marL="0" indent="0" algn="ctr" defTabSz="914400" rtl="0" eaLnBrk="1" latinLnBrk="0" hangingPunct="1">
              <a:lnSpc>
                <a:spcPct val="90000"/>
              </a:lnSpc>
              <a:spcBef>
                <a:spcPts val="1200"/>
              </a:spcBef>
              <a:spcAft>
                <a:spcPts val="60"/>
              </a:spcAft>
              <a:buFont typeface="Arial" panose="020B0604020202020204" pitchFamily="34" charset="0"/>
              <a:buNone/>
              <a:defRPr sz="2000" b="1" kern="1200">
                <a:solidFill>
                  <a:schemeClr val="bg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1200"/>
              </a:spcBef>
              <a:spcAft>
                <a:spcPts val="60"/>
              </a:spcAft>
              <a:buFont typeface="Arial" panose="020B0604020202020204" pitchFamily="34" charset="0"/>
              <a:buNone/>
              <a:defRPr sz="2000" b="1" kern="1200">
                <a:solidFill>
                  <a:schemeClr val="bg1"/>
                </a:solidFill>
                <a:latin typeface="Roboto" panose="02000000000000000000" pitchFamily="2" charset="0"/>
                <a:ea typeface="Roboto" panose="02000000000000000000" pitchFamily="2" charset="0"/>
                <a:cs typeface="+mn-cs"/>
              </a:defRPr>
            </a:lvl2pPr>
            <a:lvl3pPr marL="914400" indent="0" algn="ctr" defTabSz="914400" rtl="0" eaLnBrk="1" latinLnBrk="0" hangingPunct="1">
              <a:lnSpc>
                <a:spcPct val="90000"/>
              </a:lnSpc>
              <a:spcBef>
                <a:spcPts val="1200"/>
              </a:spcBef>
              <a:spcAft>
                <a:spcPts val="60"/>
              </a:spcAft>
              <a:buFont typeface="Arial" panose="020B0604020202020204" pitchFamily="34" charset="0"/>
              <a:buNone/>
              <a:defRPr sz="2000" b="1" kern="1200">
                <a:solidFill>
                  <a:schemeClr val="bg1"/>
                </a:solidFill>
                <a:latin typeface="Roboto" panose="02000000000000000000" pitchFamily="2" charset="0"/>
                <a:ea typeface="Roboto" panose="02000000000000000000" pitchFamily="2" charset="0"/>
                <a:cs typeface="+mn-cs"/>
              </a:defRPr>
            </a:lvl3pPr>
            <a:lvl4pPr marL="1371600" indent="0" algn="ctr" defTabSz="914400" rtl="0" eaLnBrk="1" latinLnBrk="0" hangingPunct="1">
              <a:lnSpc>
                <a:spcPct val="90000"/>
              </a:lnSpc>
              <a:spcBef>
                <a:spcPts val="1200"/>
              </a:spcBef>
              <a:spcAft>
                <a:spcPts val="60"/>
              </a:spcAft>
              <a:buFont typeface="Arial" panose="020B0604020202020204" pitchFamily="34" charset="0"/>
              <a:buNone/>
              <a:defRPr sz="2000" b="1" kern="1200">
                <a:solidFill>
                  <a:schemeClr val="bg1"/>
                </a:solidFill>
                <a:latin typeface="Roboto" panose="02000000000000000000" pitchFamily="2" charset="0"/>
                <a:ea typeface="Roboto" panose="02000000000000000000" pitchFamily="2" charset="0"/>
                <a:cs typeface="+mn-cs"/>
              </a:defRPr>
            </a:lvl4pPr>
            <a:lvl5pPr marL="1828800" indent="0" algn="ctr" defTabSz="914400" rtl="0" eaLnBrk="1" latinLnBrk="0" hangingPunct="1">
              <a:lnSpc>
                <a:spcPct val="90000"/>
              </a:lnSpc>
              <a:spcBef>
                <a:spcPts val="1200"/>
              </a:spcBef>
              <a:spcAft>
                <a:spcPts val="60"/>
              </a:spcAft>
              <a:buFont typeface="Arial" panose="020B0604020202020204" pitchFamily="34" charset="0"/>
              <a:buNone/>
              <a:defRPr sz="2000" b="1" kern="1200">
                <a:solidFill>
                  <a:schemeClr val="bg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Quantity</a:t>
            </a:r>
          </a:p>
        </p:txBody>
      </p:sp>
      <p:sp>
        <p:nvSpPr>
          <p:cNvPr id="91" name="Text Placeholder 5">
            <a:extLst>
              <a:ext uri="{FF2B5EF4-FFF2-40B4-BE49-F238E27FC236}">
                <a16:creationId xmlns:a16="http://schemas.microsoft.com/office/drawing/2014/main" id="{377ED57C-2295-B569-95C4-F1B8E37A1218}"/>
              </a:ext>
            </a:extLst>
          </p:cNvPr>
          <p:cNvSpPr txBox="1">
            <a:spLocks/>
          </p:cNvSpPr>
          <p:nvPr/>
        </p:nvSpPr>
        <p:spPr>
          <a:xfrm>
            <a:off x="1644294" y="5593273"/>
            <a:ext cx="1441474" cy="424334"/>
          </a:xfrm>
          <a:prstGeom prst="rect">
            <a:avLst/>
          </a:prstGeom>
          <a:ln w="38100">
            <a:noFill/>
          </a:ln>
        </p:spPr>
        <p:txBody>
          <a:bodyPr vert="horz" lIns="0" tIns="91440" rIns="0" bIns="0" rtlCol="0">
            <a:noAutofit/>
          </a:bodyPr>
          <a:lstStyle>
            <a:lvl1pPr marL="0" indent="0" algn="ctr" defTabSz="914400" rtl="0" eaLnBrk="1" latinLnBrk="0" hangingPunct="1">
              <a:lnSpc>
                <a:spcPct val="90000"/>
              </a:lnSpc>
              <a:spcBef>
                <a:spcPts val="1200"/>
              </a:spcBef>
              <a:spcAft>
                <a:spcPts val="60"/>
              </a:spcAft>
              <a:buFont typeface="Arial" panose="020B0604020202020204" pitchFamily="34" charset="0"/>
              <a:buNone/>
              <a:defRPr sz="2000" b="1" kern="1200">
                <a:solidFill>
                  <a:schemeClr val="bg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1200"/>
              </a:spcBef>
              <a:spcAft>
                <a:spcPts val="60"/>
              </a:spcAft>
              <a:buFont typeface="Arial" panose="020B0604020202020204" pitchFamily="34" charset="0"/>
              <a:buNone/>
              <a:defRPr sz="2000" b="1" kern="1200">
                <a:solidFill>
                  <a:schemeClr val="bg1"/>
                </a:solidFill>
                <a:latin typeface="Roboto" panose="02000000000000000000" pitchFamily="2" charset="0"/>
                <a:ea typeface="Roboto" panose="02000000000000000000" pitchFamily="2" charset="0"/>
                <a:cs typeface="+mn-cs"/>
              </a:defRPr>
            </a:lvl2pPr>
            <a:lvl3pPr marL="914400" indent="0" algn="ctr" defTabSz="914400" rtl="0" eaLnBrk="1" latinLnBrk="0" hangingPunct="1">
              <a:lnSpc>
                <a:spcPct val="90000"/>
              </a:lnSpc>
              <a:spcBef>
                <a:spcPts val="1200"/>
              </a:spcBef>
              <a:spcAft>
                <a:spcPts val="60"/>
              </a:spcAft>
              <a:buFont typeface="Arial" panose="020B0604020202020204" pitchFamily="34" charset="0"/>
              <a:buNone/>
              <a:defRPr sz="2000" b="1" kern="1200">
                <a:solidFill>
                  <a:schemeClr val="bg1"/>
                </a:solidFill>
                <a:latin typeface="Roboto" panose="02000000000000000000" pitchFamily="2" charset="0"/>
                <a:ea typeface="Roboto" panose="02000000000000000000" pitchFamily="2" charset="0"/>
                <a:cs typeface="+mn-cs"/>
              </a:defRPr>
            </a:lvl3pPr>
            <a:lvl4pPr marL="1371600" indent="0" algn="ctr" defTabSz="914400" rtl="0" eaLnBrk="1" latinLnBrk="0" hangingPunct="1">
              <a:lnSpc>
                <a:spcPct val="90000"/>
              </a:lnSpc>
              <a:spcBef>
                <a:spcPts val="1200"/>
              </a:spcBef>
              <a:spcAft>
                <a:spcPts val="60"/>
              </a:spcAft>
              <a:buFont typeface="Arial" panose="020B0604020202020204" pitchFamily="34" charset="0"/>
              <a:buNone/>
              <a:defRPr sz="2000" b="1" kern="1200">
                <a:solidFill>
                  <a:schemeClr val="bg1"/>
                </a:solidFill>
                <a:latin typeface="Roboto" panose="02000000000000000000" pitchFamily="2" charset="0"/>
                <a:ea typeface="Roboto" panose="02000000000000000000" pitchFamily="2" charset="0"/>
                <a:cs typeface="+mn-cs"/>
              </a:defRPr>
            </a:lvl4pPr>
            <a:lvl5pPr marL="1828800" indent="0" algn="ctr" defTabSz="914400" rtl="0" eaLnBrk="1" latinLnBrk="0" hangingPunct="1">
              <a:lnSpc>
                <a:spcPct val="90000"/>
              </a:lnSpc>
              <a:spcBef>
                <a:spcPts val="1200"/>
              </a:spcBef>
              <a:spcAft>
                <a:spcPts val="60"/>
              </a:spcAft>
              <a:buFont typeface="Arial" panose="020B0604020202020204" pitchFamily="34" charset="0"/>
              <a:buNone/>
              <a:defRPr sz="2000" b="1" kern="1200">
                <a:solidFill>
                  <a:schemeClr val="bg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Distribution</a:t>
            </a:r>
          </a:p>
        </p:txBody>
      </p:sp>
      <p:cxnSp>
        <p:nvCxnSpPr>
          <p:cNvPr id="95" name="Straight Arrow Connector 94">
            <a:extLst>
              <a:ext uri="{FF2B5EF4-FFF2-40B4-BE49-F238E27FC236}">
                <a16:creationId xmlns:a16="http://schemas.microsoft.com/office/drawing/2014/main" id="{D041BC92-C57F-BDAA-FC2E-846308BFFF67}"/>
              </a:ext>
            </a:extLst>
          </p:cNvPr>
          <p:cNvCxnSpPr/>
          <p:nvPr/>
        </p:nvCxnSpPr>
        <p:spPr>
          <a:xfrm>
            <a:off x="3653379" y="553453"/>
            <a:ext cx="7281471" cy="0"/>
          </a:xfrm>
          <a:prstGeom prst="straightConnector1">
            <a:avLst/>
          </a:prstGeom>
          <a:ln w="152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5511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6" name="Picture 5" descr="A picture containing indoor, green, colorful&#10;&#10;AI-generated content may be incorrect.">
            <a:extLst>
              <a:ext uri="{FF2B5EF4-FFF2-40B4-BE49-F238E27FC236}">
                <a16:creationId xmlns:a16="http://schemas.microsoft.com/office/drawing/2014/main" id="{C3566EC1-92C3-A9F7-F8A1-0087A00EAC73}"/>
              </a:ext>
            </a:extLst>
          </p:cNvPr>
          <p:cNvPicPr>
            <a:picLocks noChangeAspect="1"/>
          </p:cNvPicPr>
          <p:nvPr/>
        </p:nvPicPr>
        <p:blipFill>
          <a:blip r:embed="rId2"/>
          <a:stretch>
            <a:fillRect/>
          </a:stretch>
        </p:blipFill>
        <p:spPr>
          <a:xfrm>
            <a:off x="0" y="1005962"/>
            <a:ext cx="12192000" cy="9144000"/>
          </a:xfrm>
          <a:prstGeom prst="rect">
            <a:avLst/>
          </a:prstGeom>
        </p:spPr>
      </p:pic>
      <p:sp>
        <p:nvSpPr>
          <p:cNvPr id="2" name="Title 1">
            <a:extLst>
              <a:ext uri="{FF2B5EF4-FFF2-40B4-BE49-F238E27FC236}">
                <a16:creationId xmlns:a16="http://schemas.microsoft.com/office/drawing/2014/main" id="{446DD266-36A2-C3DE-14BD-8570E028A295}"/>
              </a:ext>
            </a:extLst>
          </p:cNvPr>
          <p:cNvSpPr>
            <a:spLocks noGrp="1"/>
          </p:cNvSpPr>
          <p:nvPr>
            <p:ph type="title"/>
          </p:nvPr>
        </p:nvSpPr>
        <p:spPr>
          <a:xfrm>
            <a:off x="314692" y="365126"/>
            <a:ext cx="11492432" cy="517744"/>
          </a:xfrm>
        </p:spPr>
        <p:txBody>
          <a:bodyPr/>
          <a:lstStyle/>
          <a:p>
            <a:r>
              <a:rPr lang="en-US" dirty="0" err="1"/>
              <a:t>SMaUG</a:t>
            </a:r>
            <a:r>
              <a:rPr lang="en-US" dirty="0"/>
              <a:t>: Satellite Matching Utility Grade</a:t>
            </a:r>
          </a:p>
        </p:txBody>
      </p:sp>
    </p:spTree>
    <p:extLst>
      <p:ext uri="{BB962C8B-B14F-4D97-AF65-F5344CB8AC3E}">
        <p14:creationId xmlns:p14="http://schemas.microsoft.com/office/powerpoint/2010/main" val="3623228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a:extLst>
            <a:ext uri="{FF2B5EF4-FFF2-40B4-BE49-F238E27FC236}">
              <a16:creationId xmlns:a16="http://schemas.microsoft.com/office/drawing/2014/main" id="{15177B83-CF8E-4731-0240-C506859081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AC339F-0996-7230-48DA-EA4FC15FA48B}"/>
              </a:ext>
            </a:extLst>
          </p:cNvPr>
          <p:cNvSpPr>
            <a:spLocks noGrp="1"/>
          </p:cNvSpPr>
          <p:nvPr>
            <p:ph type="title"/>
          </p:nvPr>
        </p:nvSpPr>
        <p:spPr>
          <a:xfrm>
            <a:off x="314692" y="365126"/>
            <a:ext cx="11492432" cy="517744"/>
          </a:xfrm>
        </p:spPr>
        <p:txBody>
          <a:bodyPr/>
          <a:lstStyle/>
          <a:p>
            <a:r>
              <a:rPr lang="en-US" dirty="0" err="1"/>
              <a:t>SMaUG</a:t>
            </a:r>
            <a:r>
              <a:rPr lang="en-US" dirty="0"/>
              <a:t>: Satellite Matching Utility Grade</a:t>
            </a:r>
          </a:p>
        </p:txBody>
      </p:sp>
      <p:pic>
        <p:nvPicPr>
          <p:cNvPr id="4" name="Picture 3" descr="A close up of a grey surface&#10;&#10;AI-generated content may be incorrect.">
            <a:extLst>
              <a:ext uri="{FF2B5EF4-FFF2-40B4-BE49-F238E27FC236}">
                <a16:creationId xmlns:a16="http://schemas.microsoft.com/office/drawing/2014/main" id="{7D2D83AC-E1F1-C8AA-846D-4FCF3CC4FDB0}"/>
              </a:ext>
            </a:extLst>
          </p:cNvPr>
          <p:cNvPicPr>
            <a:picLocks noChangeAspect="1"/>
          </p:cNvPicPr>
          <p:nvPr/>
        </p:nvPicPr>
        <p:blipFill>
          <a:blip r:embed="rId4"/>
          <a:stretch>
            <a:fillRect/>
          </a:stretch>
        </p:blipFill>
        <p:spPr>
          <a:xfrm>
            <a:off x="314692" y="1219200"/>
            <a:ext cx="4663708" cy="4940636"/>
          </a:xfrm>
          <a:prstGeom prst="rect">
            <a:avLst/>
          </a:prstGeom>
        </p:spPr>
      </p:pic>
      <p:pic>
        <p:nvPicPr>
          <p:cNvPr id="7" name="Picture 6" descr="A close-up of a grey surface&#10;&#10;AI-generated content may be incorrect.">
            <a:extLst>
              <a:ext uri="{FF2B5EF4-FFF2-40B4-BE49-F238E27FC236}">
                <a16:creationId xmlns:a16="http://schemas.microsoft.com/office/drawing/2014/main" id="{CF10FDF3-364D-D950-46CA-62C3A44FC924}"/>
              </a:ext>
            </a:extLst>
          </p:cNvPr>
          <p:cNvPicPr>
            <a:picLocks noChangeAspect="1"/>
          </p:cNvPicPr>
          <p:nvPr/>
        </p:nvPicPr>
        <p:blipFill>
          <a:blip r:embed="rId5"/>
          <a:stretch>
            <a:fillRect/>
          </a:stretch>
        </p:blipFill>
        <p:spPr>
          <a:xfrm>
            <a:off x="5403705" y="1219200"/>
            <a:ext cx="4663709" cy="4940636"/>
          </a:xfrm>
          <a:prstGeom prst="rect">
            <a:avLst/>
          </a:prstGeom>
        </p:spPr>
      </p:pic>
      <p:sp>
        <p:nvSpPr>
          <p:cNvPr id="8" name="Isosceles Triangle 7">
            <a:extLst>
              <a:ext uri="{FF2B5EF4-FFF2-40B4-BE49-F238E27FC236}">
                <a16:creationId xmlns:a16="http://schemas.microsoft.com/office/drawing/2014/main" id="{A3AE6B45-5621-BC5B-BBFC-50FAF1D4A4FA}"/>
              </a:ext>
            </a:extLst>
          </p:cNvPr>
          <p:cNvSpPr/>
          <p:nvPr/>
        </p:nvSpPr>
        <p:spPr>
          <a:xfrm>
            <a:off x="7496175" y="3876674"/>
            <a:ext cx="114300" cy="123825"/>
          </a:xfrm>
          <a:prstGeom prst="triangle">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6EF73151-0041-EEC6-47C9-B2317E1C8012}"/>
              </a:ext>
            </a:extLst>
          </p:cNvPr>
          <p:cNvSpPr/>
          <p:nvPr/>
        </p:nvSpPr>
        <p:spPr>
          <a:xfrm>
            <a:off x="2532246" y="3876675"/>
            <a:ext cx="114300" cy="123825"/>
          </a:xfrm>
          <a:prstGeom prst="triangle">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5EFB113-1B5B-88AF-4F70-C83A3AEB1CF6}"/>
              </a:ext>
            </a:extLst>
          </p:cNvPr>
          <p:cNvSpPr/>
          <p:nvPr/>
        </p:nvSpPr>
        <p:spPr>
          <a:xfrm>
            <a:off x="9429750" y="1552574"/>
            <a:ext cx="114300" cy="123825"/>
          </a:xfrm>
          <a:prstGeom prst="triangl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F480BE50-24F4-4E02-7367-E3D0EBDDC19D}"/>
              </a:ext>
            </a:extLst>
          </p:cNvPr>
          <p:cNvSpPr/>
          <p:nvPr/>
        </p:nvSpPr>
        <p:spPr>
          <a:xfrm>
            <a:off x="4438650" y="1614486"/>
            <a:ext cx="114300" cy="123825"/>
          </a:xfrm>
          <a:prstGeom prst="triangl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BD4A7881-9924-DC8F-A505-EDCC7190BB12}"/>
              </a:ext>
            </a:extLst>
          </p:cNvPr>
          <p:cNvSpPr/>
          <p:nvPr/>
        </p:nvSpPr>
        <p:spPr>
          <a:xfrm>
            <a:off x="3352800" y="5638800"/>
            <a:ext cx="114300" cy="123825"/>
          </a:xfrm>
          <a:prstGeom prs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77BF3FDA-A2BA-1496-382D-49A95491730C}"/>
              </a:ext>
            </a:extLst>
          </p:cNvPr>
          <p:cNvSpPr/>
          <p:nvPr/>
        </p:nvSpPr>
        <p:spPr>
          <a:xfrm>
            <a:off x="8372475" y="5019675"/>
            <a:ext cx="114300" cy="123825"/>
          </a:xfrm>
          <a:prstGeom prs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6A9B3060-3925-0905-0303-F90D11AF09D8}"/>
              </a:ext>
            </a:extLst>
          </p:cNvPr>
          <p:cNvSpPr/>
          <p:nvPr/>
        </p:nvSpPr>
        <p:spPr>
          <a:xfrm>
            <a:off x="579621" y="2400300"/>
            <a:ext cx="114300" cy="123825"/>
          </a:xfrm>
          <a:prstGeom prst="triangle">
            <a:avLst/>
          </a:prstGeom>
          <a:solidFill>
            <a:schemeClr val="accent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F82F9982-97F5-4B71-D3FC-64D532CC6244}"/>
              </a:ext>
            </a:extLst>
          </p:cNvPr>
          <p:cNvSpPr/>
          <p:nvPr/>
        </p:nvSpPr>
        <p:spPr>
          <a:xfrm>
            <a:off x="5818371" y="2171700"/>
            <a:ext cx="114300" cy="123825"/>
          </a:xfrm>
          <a:prstGeom prst="triangle">
            <a:avLst/>
          </a:prstGeom>
          <a:solidFill>
            <a:schemeClr val="accent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4596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a:extLst>
            <a:ext uri="{FF2B5EF4-FFF2-40B4-BE49-F238E27FC236}">
              <a16:creationId xmlns:a16="http://schemas.microsoft.com/office/drawing/2014/main" id="{077ABAD5-1512-A7FF-B971-4BCC4788DE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60830D-2D2E-F80B-BA67-BBDC1030A9A4}"/>
              </a:ext>
            </a:extLst>
          </p:cNvPr>
          <p:cNvSpPr>
            <a:spLocks noGrp="1"/>
          </p:cNvSpPr>
          <p:nvPr>
            <p:ph type="title"/>
          </p:nvPr>
        </p:nvSpPr>
        <p:spPr>
          <a:xfrm>
            <a:off x="314692" y="365126"/>
            <a:ext cx="11492432" cy="517744"/>
          </a:xfrm>
        </p:spPr>
        <p:txBody>
          <a:bodyPr/>
          <a:lstStyle/>
          <a:p>
            <a:r>
              <a:rPr lang="en-US" dirty="0" err="1"/>
              <a:t>SMaUG</a:t>
            </a:r>
            <a:r>
              <a:rPr lang="en-US" dirty="0"/>
              <a:t>: Satellite Matching Utility Grade</a:t>
            </a:r>
          </a:p>
        </p:txBody>
      </p:sp>
      <p:pic>
        <p:nvPicPr>
          <p:cNvPr id="4" name="Picture 3" descr="A close up of a grey surface&#10;&#10;AI-generated content may be incorrect.">
            <a:extLst>
              <a:ext uri="{FF2B5EF4-FFF2-40B4-BE49-F238E27FC236}">
                <a16:creationId xmlns:a16="http://schemas.microsoft.com/office/drawing/2014/main" id="{79E77DDC-0DE7-133B-22B9-6A83E4D6C3C4}"/>
              </a:ext>
            </a:extLst>
          </p:cNvPr>
          <p:cNvPicPr>
            <a:picLocks noChangeAspect="1"/>
          </p:cNvPicPr>
          <p:nvPr/>
        </p:nvPicPr>
        <p:blipFill>
          <a:blip r:embed="rId3"/>
          <a:stretch>
            <a:fillRect/>
          </a:stretch>
        </p:blipFill>
        <p:spPr>
          <a:xfrm>
            <a:off x="314692" y="1219200"/>
            <a:ext cx="4663708" cy="4940636"/>
          </a:xfrm>
          <a:prstGeom prst="rect">
            <a:avLst/>
          </a:prstGeom>
        </p:spPr>
      </p:pic>
      <p:pic>
        <p:nvPicPr>
          <p:cNvPr id="7" name="Picture 6" descr="A close-up of a grey surface&#10;&#10;AI-generated content may be incorrect.">
            <a:extLst>
              <a:ext uri="{FF2B5EF4-FFF2-40B4-BE49-F238E27FC236}">
                <a16:creationId xmlns:a16="http://schemas.microsoft.com/office/drawing/2014/main" id="{75E48AAB-38F2-0B08-71DB-2455977B50E0}"/>
              </a:ext>
            </a:extLst>
          </p:cNvPr>
          <p:cNvPicPr>
            <a:picLocks noChangeAspect="1"/>
          </p:cNvPicPr>
          <p:nvPr/>
        </p:nvPicPr>
        <p:blipFill>
          <a:blip r:embed="rId4"/>
          <a:stretch>
            <a:fillRect/>
          </a:stretch>
        </p:blipFill>
        <p:spPr>
          <a:xfrm>
            <a:off x="5403705" y="1219200"/>
            <a:ext cx="4663709" cy="4940636"/>
          </a:xfrm>
          <a:prstGeom prst="rect">
            <a:avLst/>
          </a:prstGeom>
        </p:spPr>
      </p:pic>
      <p:sp>
        <p:nvSpPr>
          <p:cNvPr id="8" name="Isosceles Triangle 7">
            <a:extLst>
              <a:ext uri="{FF2B5EF4-FFF2-40B4-BE49-F238E27FC236}">
                <a16:creationId xmlns:a16="http://schemas.microsoft.com/office/drawing/2014/main" id="{F09C0371-CEEA-CFD8-8033-5005F41B3166}"/>
              </a:ext>
            </a:extLst>
          </p:cNvPr>
          <p:cNvSpPr/>
          <p:nvPr/>
        </p:nvSpPr>
        <p:spPr>
          <a:xfrm>
            <a:off x="7496175" y="3876674"/>
            <a:ext cx="114300" cy="123825"/>
          </a:xfrm>
          <a:prstGeom prst="triangle">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E5BD30B5-21B4-0D04-838A-312DCFEA4424}"/>
              </a:ext>
            </a:extLst>
          </p:cNvPr>
          <p:cNvSpPr/>
          <p:nvPr/>
        </p:nvSpPr>
        <p:spPr>
          <a:xfrm>
            <a:off x="2532246" y="3876675"/>
            <a:ext cx="114300" cy="123825"/>
          </a:xfrm>
          <a:prstGeom prst="triangle">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8193E14B-AE41-3F4A-BC7F-D57B833E55B9}"/>
              </a:ext>
            </a:extLst>
          </p:cNvPr>
          <p:cNvSpPr/>
          <p:nvPr/>
        </p:nvSpPr>
        <p:spPr>
          <a:xfrm>
            <a:off x="9429750" y="1552574"/>
            <a:ext cx="114300" cy="123825"/>
          </a:xfrm>
          <a:prstGeom prst="triangl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C6CD483E-C080-120D-9499-2166AC0F8E31}"/>
              </a:ext>
            </a:extLst>
          </p:cNvPr>
          <p:cNvSpPr/>
          <p:nvPr/>
        </p:nvSpPr>
        <p:spPr>
          <a:xfrm>
            <a:off x="4438650" y="1614486"/>
            <a:ext cx="114300" cy="123825"/>
          </a:xfrm>
          <a:prstGeom prst="triangl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9B32A34F-6A56-8C7B-8E20-2D5EB63D3BF6}"/>
              </a:ext>
            </a:extLst>
          </p:cNvPr>
          <p:cNvSpPr/>
          <p:nvPr/>
        </p:nvSpPr>
        <p:spPr>
          <a:xfrm>
            <a:off x="3352800" y="5638800"/>
            <a:ext cx="114300" cy="123825"/>
          </a:xfrm>
          <a:prstGeom prs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C3B5D7E4-5CE2-2A07-20CB-A45540CB09F2}"/>
              </a:ext>
            </a:extLst>
          </p:cNvPr>
          <p:cNvSpPr/>
          <p:nvPr/>
        </p:nvSpPr>
        <p:spPr>
          <a:xfrm>
            <a:off x="8372475" y="5019675"/>
            <a:ext cx="114300" cy="123825"/>
          </a:xfrm>
          <a:prstGeom prs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46A87F7A-C34F-D040-3908-1C07377E7EF8}"/>
              </a:ext>
            </a:extLst>
          </p:cNvPr>
          <p:cNvSpPr/>
          <p:nvPr/>
        </p:nvSpPr>
        <p:spPr>
          <a:xfrm>
            <a:off x="579621" y="2400300"/>
            <a:ext cx="114300" cy="123825"/>
          </a:xfrm>
          <a:prstGeom prst="triangle">
            <a:avLst/>
          </a:prstGeom>
          <a:solidFill>
            <a:schemeClr val="accent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1A303FF3-351B-98C3-3249-27ECF8961A0E}"/>
              </a:ext>
            </a:extLst>
          </p:cNvPr>
          <p:cNvSpPr/>
          <p:nvPr/>
        </p:nvSpPr>
        <p:spPr>
          <a:xfrm>
            <a:off x="5818371" y="2171700"/>
            <a:ext cx="114300" cy="123825"/>
          </a:xfrm>
          <a:prstGeom prst="triangle">
            <a:avLst/>
          </a:prstGeom>
          <a:solidFill>
            <a:schemeClr val="accent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2D75D1E0-8AEE-C51E-4BF3-9F679EB28A61}"/>
              </a:ext>
            </a:extLst>
          </p:cNvPr>
          <p:cNvCxnSpPr>
            <a:cxnSpLocks/>
          </p:cNvCxnSpPr>
          <p:nvPr/>
        </p:nvCxnSpPr>
        <p:spPr>
          <a:xfrm flipV="1">
            <a:off x="310299" y="1219200"/>
            <a:ext cx="1566126" cy="1304925"/>
          </a:xfrm>
          <a:prstGeom prst="straightConnector1">
            <a:avLst/>
          </a:prstGeom>
          <a:ln w="38100">
            <a:solidFill>
              <a:schemeClr val="accent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F5B9E04-7F1A-FE58-6F49-CF335BFF7C7D}"/>
              </a:ext>
            </a:extLst>
          </p:cNvPr>
          <p:cNvCxnSpPr>
            <a:cxnSpLocks/>
          </p:cNvCxnSpPr>
          <p:nvPr/>
        </p:nvCxnSpPr>
        <p:spPr>
          <a:xfrm flipV="1">
            <a:off x="319755" y="1219200"/>
            <a:ext cx="4400211" cy="3676650"/>
          </a:xfrm>
          <a:prstGeom prst="straightConnector1">
            <a:avLst/>
          </a:prstGeom>
          <a:ln w="3810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5EA043C-966C-57E7-AD1C-8B97433A7268}"/>
              </a:ext>
            </a:extLst>
          </p:cNvPr>
          <p:cNvCxnSpPr>
            <a:cxnSpLocks/>
          </p:cNvCxnSpPr>
          <p:nvPr/>
        </p:nvCxnSpPr>
        <p:spPr>
          <a:xfrm flipV="1">
            <a:off x="319755" y="1738311"/>
            <a:ext cx="4668101" cy="3900489"/>
          </a:xfrm>
          <a:prstGeom prst="straightConnector1">
            <a:avLst/>
          </a:prstGeom>
          <a:ln w="38100">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2C7A656-4A3A-BE1D-97B3-CB9BC4D83B0B}"/>
              </a:ext>
            </a:extLst>
          </p:cNvPr>
          <p:cNvCxnSpPr>
            <a:cxnSpLocks/>
            <a:endCxn id="4" idx="3"/>
          </p:cNvCxnSpPr>
          <p:nvPr/>
        </p:nvCxnSpPr>
        <p:spPr>
          <a:xfrm flipV="1">
            <a:off x="1800225" y="3689518"/>
            <a:ext cx="3178175" cy="2460074"/>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1104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a:extLst>
            <a:ext uri="{FF2B5EF4-FFF2-40B4-BE49-F238E27FC236}">
              <a16:creationId xmlns:a16="http://schemas.microsoft.com/office/drawing/2014/main" id="{5A93D5D8-8D33-7A51-897F-256E94A72F5D}"/>
            </a:ext>
          </a:extLst>
        </p:cNvPr>
        <p:cNvGrpSpPr/>
        <p:nvPr/>
      </p:nvGrpSpPr>
      <p:grpSpPr>
        <a:xfrm>
          <a:off x="0" y="0"/>
          <a:ext cx="0" cy="0"/>
          <a:chOff x="0" y="0"/>
          <a:chExt cx="0" cy="0"/>
        </a:xfrm>
      </p:grpSpPr>
      <p:pic>
        <p:nvPicPr>
          <p:cNvPr id="3" name="Picture 2" descr="A close up of a grey surface&#10;&#10;AI-generated content may be incorrect.">
            <a:extLst>
              <a:ext uri="{FF2B5EF4-FFF2-40B4-BE49-F238E27FC236}">
                <a16:creationId xmlns:a16="http://schemas.microsoft.com/office/drawing/2014/main" id="{D728F8DF-FE23-6741-ECC1-D4A4301A0521}"/>
              </a:ext>
            </a:extLst>
          </p:cNvPr>
          <p:cNvPicPr>
            <a:picLocks noChangeAspect="1"/>
          </p:cNvPicPr>
          <p:nvPr/>
        </p:nvPicPr>
        <p:blipFill>
          <a:blip r:embed="rId3">
            <a:extLst>
              <a:ext uri="{BEBA8EAE-BF5A-486C-A8C5-ECC9F3942E4B}">
                <a14:imgProps xmlns:a14="http://schemas.microsoft.com/office/drawing/2010/main">
                  <a14:imgLayer r:embed="rId4">
                    <a14:imgEffect>
                      <a14:artisticChalkSketch/>
                    </a14:imgEffect>
                  </a14:imgLayer>
                </a14:imgProps>
              </a:ext>
            </a:extLst>
          </a:blip>
          <a:stretch>
            <a:fillRect/>
          </a:stretch>
        </p:blipFill>
        <p:spPr>
          <a:xfrm>
            <a:off x="375528" y="1218237"/>
            <a:ext cx="4663708" cy="4940636"/>
          </a:xfrm>
          <a:prstGeom prst="rect">
            <a:avLst/>
          </a:prstGeom>
        </p:spPr>
      </p:pic>
      <p:pic>
        <p:nvPicPr>
          <p:cNvPr id="4" name="Picture 3" descr="A close up of a grey surface&#10;&#10;AI-generated content may be incorrect.">
            <a:extLst>
              <a:ext uri="{FF2B5EF4-FFF2-40B4-BE49-F238E27FC236}">
                <a16:creationId xmlns:a16="http://schemas.microsoft.com/office/drawing/2014/main" id="{24601E18-79B8-2C34-DA78-481CCE9AA0F1}"/>
              </a:ext>
            </a:extLst>
          </p:cNvPr>
          <p:cNvPicPr>
            <a:picLocks noChangeAspect="1"/>
          </p:cNvPicPr>
          <p:nvPr/>
        </p:nvPicPr>
        <p:blipFill>
          <a:blip r:embed="rId5"/>
          <a:stretch>
            <a:fillRect/>
          </a:stretch>
        </p:blipFill>
        <p:spPr>
          <a:xfrm>
            <a:off x="226015" y="1038225"/>
            <a:ext cx="4663708" cy="4940636"/>
          </a:xfrm>
          <a:prstGeom prst="rect">
            <a:avLst/>
          </a:prstGeom>
        </p:spPr>
      </p:pic>
      <p:cxnSp>
        <p:nvCxnSpPr>
          <p:cNvPr id="22" name="Straight Arrow Connector 21">
            <a:extLst>
              <a:ext uri="{FF2B5EF4-FFF2-40B4-BE49-F238E27FC236}">
                <a16:creationId xmlns:a16="http://schemas.microsoft.com/office/drawing/2014/main" id="{56D8A580-3E97-1183-51A3-AE86CB03D590}"/>
              </a:ext>
            </a:extLst>
          </p:cNvPr>
          <p:cNvCxnSpPr>
            <a:cxnSpLocks/>
            <a:endCxn id="4" idx="3"/>
          </p:cNvCxnSpPr>
          <p:nvPr/>
        </p:nvCxnSpPr>
        <p:spPr>
          <a:xfrm flipV="1">
            <a:off x="1711548" y="3508543"/>
            <a:ext cx="3178175" cy="2460074"/>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5BC6549-22C0-CB5F-8DF7-9198F3599BE9}"/>
              </a:ext>
            </a:extLst>
          </p:cNvPr>
          <p:cNvCxnSpPr>
            <a:cxnSpLocks/>
          </p:cNvCxnSpPr>
          <p:nvPr/>
        </p:nvCxnSpPr>
        <p:spPr>
          <a:xfrm flipV="1">
            <a:off x="319755" y="1738311"/>
            <a:ext cx="4668101" cy="3900489"/>
          </a:xfrm>
          <a:prstGeom prst="straightConnector1">
            <a:avLst/>
          </a:prstGeom>
          <a:ln w="38100">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2A22E32-D8CE-B465-F2BF-30E7AEE8218C}"/>
              </a:ext>
            </a:extLst>
          </p:cNvPr>
          <p:cNvCxnSpPr>
            <a:cxnSpLocks/>
          </p:cNvCxnSpPr>
          <p:nvPr/>
        </p:nvCxnSpPr>
        <p:spPr>
          <a:xfrm flipV="1">
            <a:off x="319755" y="1219200"/>
            <a:ext cx="4400211" cy="3676650"/>
          </a:xfrm>
          <a:prstGeom prst="straightConnector1">
            <a:avLst/>
          </a:prstGeom>
          <a:ln w="3810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61668C8-9E7A-8E26-8E26-DA83E1A4DC39}"/>
              </a:ext>
            </a:extLst>
          </p:cNvPr>
          <p:cNvCxnSpPr>
            <a:cxnSpLocks/>
          </p:cNvCxnSpPr>
          <p:nvPr/>
        </p:nvCxnSpPr>
        <p:spPr>
          <a:xfrm flipV="1">
            <a:off x="310299" y="1219200"/>
            <a:ext cx="1566126" cy="1304925"/>
          </a:xfrm>
          <a:prstGeom prst="straightConnector1">
            <a:avLst/>
          </a:prstGeom>
          <a:ln w="38100">
            <a:solidFill>
              <a:schemeClr val="accent5"/>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DE1009B-1454-D238-7C76-BF04177CB744}"/>
              </a:ext>
            </a:extLst>
          </p:cNvPr>
          <p:cNvSpPr>
            <a:spLocks noGrp="1"/>
          </p:cNvSpPr>
          <p:nvPr>
            <p:ph type="title"/>
          </p:nvPr>
        </p:nvSpPr>
        <p:spPr>
          <a:xfrm>
            <a:off x="314692" y="365126"/>
            <a:ext cx="11492432" cy="517744"/>
          </a:xfrm>
        </p:spPr>
        <p:txBody>
          <a:bodyPr/>
          <a:lstStyle/>
          <a:p>
            <a:r>
              <a:rPr lang="en-US" dirty="0" err="1"/>
              <a:t>SMaUG</a:t>
            </a:r>
            <a:r>
              <a:rPr lang="en-US" dirty="0"/>
              <a:t>: Satellite Matching Utility Grade</a:t>
            </a:r>
          </a:p>
        </p:txBody>
      </p:sp>
      <p:pic>
        <p:nvPicPr>
          <p:cNvPr id="7" name="Picture 6" descr="A close-up of a grey surface&#10;&#10;AI-generated content may be incorrect.">
            <a:extLst>
              <a:ext uri="{FF2B5EF4-FFF2-40B4-BE49-F238E27FC236}">
                <a16:creationId xmlns:a16="http://schemas.microsoft.com/office/drawing/2014/main" id="{7440E35C-6669-7356-84CB-59508E5201AF}"/>
              </a:ext>
            </a:extLst>
          </p:cNvPr>
          <p:cNvPicPr>
            <a:picLocks noChangeAspect="1"/>
          </p:cNvPicPr>
          <p:nvPr/>
        </p:nvPicPr>
        <p:blipFill>
          <a:blip r:embed="rId6"/>
          <a:stretch>
            <a:fillRect/>
          </a:stretch>
        </p:blipFill>
        <p:spPr>
          <a:xfrm>
            <a:off x="5403705" y="1219200"/>
            <a:ext cx="4663709" cy="4940636"/>
          </a:xfrm>
          <a:prstGeom prst="rect">
            <a:avLst/>
          </a:prstGeom>
        </p:spPr>
      </p:pic>
      <p:sp>
        <p:nvSpPr>
          <p:cNvPr id="8" name="Isosceles Triangle 7">
            <a:extLst>
              <a:ext uri="{FF2B5EF4-FFF2-40B4-BE49-F238E27FC236}">
                <a16:creationId xmlns:a16="http://schemas.microsoft.com/office/drawing/2014/main" id="{516F2E35-C112-0A22-B195-87EEA8B9C7E2}"/>
              </a:ext>
            </a:extLst>
          </p:cNvPr>
          <p:cNvSpPr/>
          <p:nvPr/>
        </p:nvSpPr>
        <p:spPr>
          <a:xfrm>
            <a:off x="7496175" y="3876674"/>
            <a:ext cx="114300" cy="123825"/>
          </a:xfrm>
          <a:prstGeom prst="triangle">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C7A550DC-73A1-5BFF-9C04-5CF24F14B123}"/>
              </a:ext>
            </a:extLst>
          </p:cNvPr>
          <p:cNvSpPr/>
          <p:nvPr/>
        </p:nvSpPr>
        <p:spPr>
          <a:xfrm>
            <a:off x="2443569" y="3695700"/>
            <a:ext cx="114300" cy="123825"/>
          </a:xfrm>
          <a:prstGeom prst="triangle">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4A5ED194-3CB3-CCE9-1AF9-22B2A84D9772}"/>
              </a:ext>
            </a:extLst>
          </p:cNvPr>
          <p:cNvSpPr/>
          <p:nvPr/>
        </p:nvSpPr>
        <p:spPr>
          <a:xfrm>
            <a:off x="9429750" y="1552574"/>
            <a:ext cx="114300" cy="123825"/>
          </a:xfrm>
          <a:prstGeom prst="triangl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7804EAA3-7561-0D44-EA7D-1FB8DBF361E6}"/>
              </a:ext>
            </a:extLst>
          </p:cNvPr>
          <p:cNvSpPr/>
          <p:nvPr/>
        </p:nvSpPr>
        <p:spPr>
          <a:xfrm>
            <a:off x="4349973" y="1433511"/>
            <a:ext cx="114300" cy="123825"/>
          </a:xfrm>
          <a:prstGeom prst="triangl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F216A7DD-80B0-C728-2DC2-629D414DCEB6}"/>
              </a:ext>
            </a:extLst>
          </p:cNvPr>
          <p:cNvSpPr/>
          <p:nvPr/>
        </p:nvSpPr>
        <p:spPr>
          <a:xfrm>
            <a:off x="3264123" y="5457825"/>
            <a:ext cx="114300" cy="123825"/>
          </a:xfrm>
          <a:prstGeom prs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91624321-C198-F856-98D6-85F098D6C76D}"/>
              </a:ext>
            </a:extLst>
          </p:cNvPr>
          <p:cNvSpPr/>
          <p:nvPr/>
        </p:nvSpPr>
        <p:spPr>
          <a:xfrm>
            <a:off x="8372475" y="5019675"/>
            <a:ext cx="114300" cy="123825"/>
          </a:xfrm>
          <a:prstGeom prs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6CDD97D2-0C57-BAFC-4413-3EACF0D0637B}"/>
              </a:ext>
            </a:extLst>
          </p:cNvPr>
          <p:cNvSpPr/>
          <p:nvPr/>
        </p:nvSpPr>
        <p:spPr>
          <a:xfrm>
            <a:off x="490944" y="2219325"/>
            <a:ext cx="114300" cy="123825"/>
          </a:xfrm>
          <a:prstGeom prst="triangle">
            <a:avLst/>
          </a:prstGeom>
          <a:solidFill>
            <a:schemeClr val="accent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8079A9BD-C336-355B-8642-8C4808FDDEC1}"/>
              </a:ext>
            </a:extLst>
          </p:cNvPr>
          <p:cNvSpPr/>
          <p:nvPr/>
        </p:nvSpPr>
        <p:spPr>
          <a:xfrm>
            <a:off x="5818371" y="2171700"/>
            <a:ext cx="114300" cy="123825"/>
          </a:xfrm>
          <a:prstGeom prst="triangle">
            <a:avLst/>
          </a:prstGeom>
          <a:solidFill>
            <a:schemeClr val="accent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0799A97-F707-4A40-96BE-E67CFF6AE9DF}"/>
              </a:ext>
            </a:extLst>
          </p:cNvPr>
          <p:cNvSpPr/>
          <p:nvPr/>
        </p:nvSpPr>
        <p:spPr>
          <a:xfrm rot="19233268">
            <a:off x="2956619" y="4758811"/>
            <a:ext cx="378718" cy="1111652"/>
          </a:xfrm>
          <a:prstGeom prst="ellipse">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4678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DB64C59-F633-37C7-0D8B-2D230FBA8CBB}"/>
              </a:ext>
            </a:extLst>
          </p:cNvPr>
          <p:cNvSpPr>
            <a:spLocks noGrp="1"/>
          </p:cNvSpPr>
          <p:nvPr>
            <p:ph type="title"/>
          </p:nvPr>
        </p:nvSpPr>
        <p:spPr>
          <a:xfrm>
            <a:off x="314325" y="365125"/>
            <a:ext cx="11493500" cy="885825"/>
          </a:xfrm>
          <a:ln w="19050">
            <a:noFill/>
          </a:ln>
        </p:spPr>
        <p:txBody>
          <a:bodyPr/>
          <a:lstStyle/>
          <a:p>
            <a:r>
              <a:rPr lang="en-US" dirty="0" err="1"/>
              <a:t>SMaUG</a:t>
            </a:r>
            <a:r>
              <a:rPr lang="en-US" dirty="0"/>
              <a:t>: Satellite Matching Utility Grade</a:t>
            </a:r>
          </a:p>
        </p:txBody>
      </p:sp>
      <p:sp>
        <p:nvSpPr>
          <p:cNvPr id="5" name="Rectangle 4">
            <a:extLst>
              <a:ext uri="{FF2B5EF4-FFF2-40B4-BE49-F238E27FC236}">
                <a16:creationId xmlns:a16="http://schemas.microsoft.com/office/drawing/2014/main" id="{412BFF05-FAE1-9B11-B468-632EF69ECD45}"/>
              </a:ext>
            </a:extLst>
          </p:cNvPr>
          <p:cNvSpPr/>
          <p:nvPr/>
        </p:nvSpPr>
        <p:spPr>
          <a:xfrm>
            <a:off x="969809" y="2400300"/>
            <a:ext cx="2703730" cy="2387966"/>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9AF823B-0983-29DE-A80B-F9EF4B781912}"/>
              </a:ext>
            </a:extLst>
          </p:cNvPr>
          <p:cNvSpPr/>
          <p:nvPr/>
        </p:nvSpPr>
        <p:spPr>
          <a:xfrm rot="20864683">
            <a:off x="4831104" y="2302317"/>
            <a:ext cx="3085057" cy="2049658"/>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Connector: Curved 6">
            <a:extLst>
              <a:ext uri="{FF2B5EF4-FFF2-40B4-BE49-F238E27FC236}">
                <a16:creationId xmlns:a16="http://schemas.microsoft.com/office/drawing/2014/main" id="{A0F0296C-7A87-9388-A868-47D68845D3AB}"/>
              </a:ext>
            </a:extLst>
          </p:cNvPr>
          <p:cNvCxnSpPr>
            <a:cxnSpLocks/>
          </p:cNvCxnSpPr>
          <p:nvPr/>
        </p:nvCxnSpPr>
        <p:spPr>
          <a:xfrm>
            <a:off x="969809" y="2400300"/>
            <a:ext cx="3678908" cy="256559"/>
          </a:xfrm>
          <a:prstGeom prst="curvedConnector3">
            <a:avLst>
              <a:gd name="adj1" fmla="val 50000"/>
            </a:avLst>
          </a:prstGeom>
          <a:ln>
            <a:solidFill>
              <a:schemeClr val="accent4"/>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 name="Connector: Curved 7">
            <a:extLst>
              <a:ext uri="{FF2B5EF4-FFF2-40B4-BE49-F238E27FC236}">
                <a16:creationId xmlns:a16="http://schemas.microsoft.com/office/drawing/2014/main" id="{5A92CDB9-1F02-1A0F-B8FE-68115F22C7FE}"/>
              </a:ext>
            </a:extLst>
          </p:cNvPr>
          <p:cNvCxnSpPr>
            <a:cxnSpLocks/>
          </p:cNvCxnSpPr>
          <p:nvPr/>
        </p:nvCxnSpPr>
        <p:spPr>
          <a:xfrm flipV="1">
            <a:off x="3673539" y="1998242"/>
            <a:ext cx="3993099" cy="402058"/>
          </a:xfrm>
          <a:prstGeom prst="curvedConnector3">
            <a:avLst>
              <a:gd name="adj1" fmla="val 50000"/>
            </a:avLst>
          </a:prstGeom>
          <a:ln>
            <a:solidFill>
              <a:schemeClr val="accent4"/>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 name="Connector: Curved 8">
            <a:extLst>
              <a:ext uri="{FF2B5EF4-FFF2-40B4-BE49-F238E27FC236}">
                <a16:creationId xmlns:a16="http://schemas.microsoft.com/office/drawing/2014/main" id="{9B9AB503-DBB6-77F7-39B7-F575FAAEAE9E}"/>
              </a:ext>
            </a:extLst>
          </p:cNvPr>
          <p:cNvCxnSpPr>
            <a:cxnSpLocks/>
          </p:cNvCxnSpPr>
          <p:nvPr/>
        </p:nvCxnSpPr>
        <p:spPr>
          <a:xfrm flipV="1">
            <a:off x="3673539" y="3992277"/>
            <a:ext cx="4425009" cy="795989"/>
          </a:xfrm>
          <a:prstGeom prst="curvedConnector3">
            <a:avLst>
              <a:gd name="adj1" fmla="val 78395"/>
            </a:avLst>
          </a:prstGeom>
          <a:ln>
            <a:solidFill>
              <a:schemeClr val="accent4"/>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 name="Connector: Curved 9">
            <a:extLst>
              <a:ext uri="{FF2B5EF4-FFF2-40B4-BE49-F238E27FC236}">
                <a16:creationId xmlns:a16="http://schemas.microsoft.com/office/drawing/2014/main" id="{13C14A61-B90B-AF85-0392-9DED1B882763}"/>
              </a:ext>
            </a:extLst>
          </p:cNvPr>
          <p:cNvCxnSpPr>
            <a:cxnSpLocks/>
          </p:cNvCxnSpPr>
          <p:nvPr/>
        </p:nvCxnSpPr>
        <p:spPr>
          <a:xfrm flipV="1">
            <a:off x="969809" y="4650894"/>
            <a:ext cx="4111511" cy="141435"/>
          </a:xfrm>
          <a:prstGeom prst="curvedConnector3">
            <a:avLst>
              <a:gd name="adj1" fmla="val 50000"/>
            </a:avLst>
          </a:prstGeom>
          <a:ln>
            <a:solidFill>
              <a:schemeClr val="accent4"/>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0B076D83-21FB-DA5D-1640-AD80B6ADE895}"/>
              </a:ext>
            </a:extLst>
          </p:cNvPr>
          <p:cNvGrpSpPr/>
          <p:nvPr/>
        </p:nvGrpSpPr>
        <p:grpSpPr>
          <a:xfrm>
            <a:off x="4301843" y="2305310"/>
            <a:ext cx="693749" cy="689949"/>
            <a:chOff x="9449623" y="2702954"/>
            <a:chExt cx="611792" cy="868351"/>
          </a:xfrm>
        </p:grpSpPr>
        <p:sp>
          <p:nvSpPr>
            <p:cNvPr id="12" name="Oval 11">
              <a:extLst>
                <a:ext uri="{FF2B5EF4-FFF2-40B4-BE49-F238E27FC236}">
                  <a16:creationId xmlns:a16="http://schemas.microsoft.com/office/drawing/2014/main" id="{3FD4F3DC-1422-0F04-EF13-FB5EA6329460}"/>
                </a:ext>
              </a:extLst>
            </p:cNvPr>
            <p:cNvSpPr/>
            <p:nvPr/>
          </p:nvSpPr>
          <p:spPr>
            <a:xfrm>
              <a:off x="9449623" y="2702954"/>
              <a:ext cx="611792" cy="868351"/>
            </a:xfrm>
            <a:prstGeom prst="ellipse">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9431A11C-8131-35FA-DCA5-3915E4F663A4}"/>
                </a:ext>
              </a:extLst>
            </p:cNvPr>
            <p:cNvCxnSpPr>
              <a:cxnSpLocks/>
              <a:endCxn id="12" idx="0"/>
            </p:cNvCxnSpPr>
            <p:nvPr/>
          </p:nvCxnSpPr>
          <p:spPr>
            <a:xfrm flipV="1">
              <a:off x="9755519" y="2702954"/>
              <a:ext cx="0" cy="434175"/>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6C72B95-1DD2-5D4E-FFD8-F3A8F25DA90E}"/>
                </a:ext>
              </a:extLst>
            </p:cNvPr>
            <p:cNvCxnSpPr/>
            <p:nvPr/>
          </p:nvCxnSpPr>
          <p:spPr>
            <a:xfrm>
              <a:off x="9755519" y="3137129"/>
              <a:ext cx="305896" cy="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CABD654E-E342-9F13-9090-5828C4817950}"/>
              </a:ext>
            </a:extLst>
          </p:cNvPr>
          <p:cNvGrpSpPr/>
          <p:nvPr/>
        </p:nvGrpSpPr>
        <p:grpSpPr>
          <a:xfrm>
            <a:off x="7792652" y="3791993"/>
            <a:ext cx="611792" cy="400568"/>
            <a:chOff x="9449623" y="2702954"/>
            <a:chExt cx="611792" cy="868351"/>
          </a:xfrm>
        </p:grpSpPr>
        <p:sp>
          <p:nvSpPr>
            <p:cNvPr id="16" name="Oval 15">
              <a:extLst>
                <a:ext uri="{FF2B5EF4-FFF2-40B4-BE49-F238E27FC236}">
                  <a16:creationId xmlns:a16="http://schemas.microsoft.com/office/drawing/2014/main" id="{C536530D-ADC3-44E7-5B13-8DC714C8D79D}"/>
                </a:ext>
              </a:extLst>
            </p:cNvPr>
            <p:cNvSpPr/>
            <p:nvPr/>
          </p:nvSpPr>
          <p:spPr>
            <a:xfrm>
              <a:off x="9449623" y="2702954"/>
              <a:ext cx="611792" cy="868351"/>
            </a:xfrm>
            <a:prstGeom prst="ellipse">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07E7CE2A-C844-BDD3-B32E-82E1CE98E556}"/>
                </a:ext>
              </a:extLst>
            </p:cNvPr>
            <p:cNvCxnSpPr>
              <a:cxnSpLocks/>
              <a:endCxn id="16" idx="0"/>
            </p:cNvCxnSpPr>
            <p:nvPr/>
          </p:nvCxnSpPr>
          <p:spPr>
            <a:xfrm flipV="1">
              <a:off x="9755519" y="2702954"/>
              <a:ext cx="0" cy="434175"/>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549B314-7E59-7E10-B89F-3360737B0446}"/>
                </a:ext>
              </a:extLst>
            </p:cNvPr>
            <p:cNvCxnSpPr/>
            <p:nvPr/>
          </p:nvCxnSpPr>
          <p:spPr>
            <a:xfrm>
              <a:off x="9755519" y="3137129"/>
              <a:ext cx="305896" cy="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28D236D6-E443-C546-41AB-6900B13E4E98}"/>
              </a:ext>
            </a:extLst>
          </p:cNvPr>
          <p:cNvGrpSpPr/>
          <p:nvPr/>
        </p:nvGrpSpPr>
        <p:grpSpPr>
          <a:xfrm>
            <a:off x="7360743" y="1556711"/>
            <a:ext cx="611792" cy="868351"/>
            <a:chOff x="9449623" y="2702954"/>
            <a:chExt cx="611792" cy="868351"/>
          </a:xfrm>
        </p:grpSpPr>
        <p:sp>
          <p:nvSpPr>
            <p:cNvPr id="20" name="Oval 19">
              <a:extLst>
                <a:ext uri="{FF2B5EF4-FFF2-40B4-BE49-F238E27FC236}">
                  <a16:creationId xmlns:a16="http://schemas.microsoft.com/office/drawing/2014/main" id="{5271945C-BE79-C155-E77D-3C9ED1E90265}"/>
                </a:ext>
              </a:extLst>
            </p:cNvPr>
            <p:cNvSpPr/>
            <p:nvPr/>
          </p:nvSpPr>
          <p:spPr>
            <a:xfrm>
              <a:off x="9449623" y="2702954"/>
              <a:ext cx="611792" cy="868351"/>
            </a:xfrm>
            <a:prstGeom prst="ellipse">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9B11ABDC-9272-3A88-634E-5781BCD22CD8}"/>
                </a:ext>
              </a:extLst>
            </p:cNvPr>
            <p:cNvCxnSpPr>
              <a:cxnSpLocks/>
              <a:endCxn id="20" idx="0"/>
            </p:cNvCxnSpPr>
            <p:nvPr/>
          </p:nvCxnSpPr>
          <p:spPr>
            <a:xfrm flipV="1">
              <a:off x="9755519" y="2702954"/>
              <a:ext cx="0" cy="434175"/>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394EAC9-8B53-43D7-6981-A26D6E3C8FDE}"/>
                </a:ext>
              </a:extLst>
            </p:cNvPr>
            <p:cNvCxnSpPr/>
            <p:nvPr/>
          </p:nvCxnSpPr>
          <p:spPr>
            <a:xfrm>
              <a:off x="9755519" y="3137129"/>
              <a:ext cx="305896" cy="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F6B6A2F0-D642-9FBA-68EE-4BE25B146951}"/>
              </a:ext>
            </a:extLst>
          </p:cNvPr>
          <p:cNvGrpSpPr/>
          <p:nvPr/>
        </p:nvGrpSpPr>
        <p:grpSpPr>
          <a:xfrm>
            <a:off x="4775424" y="4355264"/>
            <a:ext cx="611792" cy="591259"/>
            <a:chOff x="9449623" y="2702954"/>
            <a:chExt cx="611792" cy="868351"/>
          </a:xfrm>
        </p:grpSpPr>
        <p:sp>
          <p:nvSpPr>
            <p:cNvPr id="24" name="Oval 23">
              <a:extLst>
                <a:ext uri="{FF2B5EF4-FFF2-40B4-BE49-F238E27FC236}">
                  <a16:creationId xmlns:a16="http://schemas.microsoft.com/office/drawing/2014/main" id="{11CE8794-2734-9ACC-8C82-66F65251A479}"/>
                </a:ext>
              </a:extLst>
            </p:cNvPr>
            <p:cNvSpPr/>
            <p:nvPr/>
          </p:nvSpPr>
          <p:spPr>
            <a:xfrm>
              <a:off x="9449623" y="2702954"/>
              <a:ext cx="611792" cy="868351"/>
            </a:xfrm>
            <a:prstGeom prst="ellipse">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AC95FFFF-8916-887D-3447-61BA8AA9EA0F}"/>
                </a:ext>
              </a:extLst>
            </p:cNvPr>
            <p:cNvCxnSpPr>
              <a:cxnSpLocks/>
              <a:endCxn id="24" idx="0"/>
            </p:cNvCxnSpPr>
            <p:nvPr/>
          </p:nvCxnSpPr>
          <p:spPr>
            <a:xfrm flipV="1">
              <a:off x="9755519" y="2702954"/>
              <a:ext cx="0" cy="434175"/>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CA23E1D-F7CB-39FF-B2FC-C4FCFE529675}"/>
                </a:ext>
              </a:extLst>
            </p:cNvPr>
            <p:cNvCxnSpPr/>
            <p:nvPr/>
          </p:nvCxnSpPr>
          <p:spPr>
            <a:xfrm>
              <a:off x="9755519" y="3137129"/>
              <a:ext cx="305896" cy="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46C5FB02-36CB-5405-51E4-5EB7763EB815}"/>
                  </a:ext>
                </a:extLst>
              </p:cNvPr>
              <p:cNvSpPr txBox="1"/>
              <p:nvPr/>
            </p:nvSpPr>
            <p:spPr>
              <a:xfrm>
                <a:off x="8619167" y="1773798"/>
                <a:ext cx="3009623" cy="2923942"/>
              </a:xfrm>
              <a:prstGeom prst="rect">
                <a:avLst/>
              </a:prstGeom>
              <a:noFill/>
            </p:spPr>
            <p:txBody>
              <a:bodyPr wrap="square" rtlCol="0">
                <a:spAutoFit/>
              </a:bodyPr>
              <a:lstStyle/>
              <a:p>
                <a:r>
                  <a:rPr lang="en-US" dirty="0">
                    <a:solidFill>
                      <a:schemeClr val="bg1"/>
                    </a:solidFill>
                  </a:rPr>
                  <a:t>The proposed metric of matching utility is the maximum 2D uncertainty of the transformed corners:</a:t>
                </a:r>
                <a:br>
                  <a:rPr lang="en-US" dirty="0">
                    <a:solidFill>
                      <a:schemeClr val="bg1"/>
                    </a:solidFill>
                  </a:rPr>
                </a:br>
                <a:r>
                  <a:rPr lang="en-US" dirty="0">
                    <a:solidFill>
                      <a:schemeClr val="bg1"/>
                    </a:solidFill>
                  </a:rPr>
                  <a:t>SMaUG</a:t>
                </a:r>
                <a14:m>
                  <m:oMath xmlns:m="http://schemas.openxmlformats.org/officeDocument/2006/math">
                    <m:r>
                      <a:rPr lang="en-US" b="0" i="0"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𝑀𝑎𝑥</m:t>
                    </m:r>
                    <m:d>
                      <m:dPr>
                        <m:ctrlPr>
                          <a:rPr lang="en-US" b="0" i="1" smtClean="0">
                            <a:solidFill>
                              <a:schemeClr val="bg1"/>
                            </a:solidFill>
                            <a:latin typeface="Cambria Math" panose="02040503050406030204" pitchFamily="18" charset="0"/>
                          </a:rPr>
                        </m:ctrlPr>
                      </m:dPr>
                      <m:e>
                        <m:rad>
                          <m:radPr>
                            <m:degHide m:val="on"/>
                            <m:ctrlPr>
                              <a:rPr lang="en-US" i="1">
                                <a:solidFill>
                                  <a:schemeClr val="bg1"/>
                                </a:solidFill>
                                <a:latin typeface="Cambria Math" panose="02040503050406030204" pitchFamily="18" charset="0"/>
                              </a:rPr>
                            </m:ctrlPr>
                          </m:radPr>
                          <m:deg/>
                          <m:e>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𝑣</m:t>
                                </m:r>
                              </m:e>
                              <m:sub>
                                <m:sSup>
                                  <m:sSupPr>
                                    <m:ctrlPr>
                                      <a:rPr lang="en-US" i="1">
                                        <a:solidFill>
                                          <a:schemeClr val="bg1"/>
                                        </a:solidFill>
                                        <a:latin typeface="Cambria Math" panose="02040503050406030204" pitchFamily="18" charset="0"/>
                                      </a:rPr>
                                    </m:ctrlPr>
                                  </m:sSupPr>
                                  <m:e>
                                    <m:r>
                                      <a:rPr lang="en-US" i="1">
                                        <a:solidFill>
                                          <a:schemeClr val="bg1"/>
                                        </a:solidFill>
                                        <a:latin typeface="Cambria Math" panose="02040503050406030204" pitchFamily="18" charset="0"/>
                                      </a:rPr>
                                      <m:t>𝑥</m:t>
                                    </m:r>
                                  </m:e>
                                  <m:sup>
                                    <m:r>
                                      <a:rPr lang="en-US" i="1">
                                        <a:solidFill>
                                          <a:schemeClr val="bg1"/>
                                        </a:solidFill>
                                        <a:latin typeface="Cambria Math" panose="02040503050406030204" pitchFamily="18" charset="0"/>
                                      </a:rPr>
                                      <m:t>′</m:t>
                                    </m:r>
                                  </m:sup>
                                </m:sSup>
                              </m:sub>
                            </m:sSub>
                            <m:r>
                              <a:rPr lang="en-US" i="1">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𝑣</m:t>
                                </m:r>
                              </m:e>
                              <m:sub>
                                <m:sSup>
                                  <m:sSupPr>
                                    <m:ctrlPr>
                                      <a:rPr lang="en-US" i="1">
                                        <a:solidFill>
                                          <a:schemeClr val="bg1"/>
                                        </a:solidFill>
                                        <a:latin typeface="Cambria Math" panose="02040503050406030204" pitchFamily="18" charset="0"/>
                                      </a:rPr>
                                    </m:ctrlPr>
                                  </m:sSupPr>
                                  <m:e>
                                    <m:r>
                                      <a:rPr lang="en-US" i="1">
                                        <a:solidFill>
                                          <a:schemeClr val="bg1"/>
                                        </a:solidFill>
                                        <a:latin typeface="Cambria Math" panose="02040503050406030204" pitchFamily="18" charset="0"/>
                                      </a:rPr>
                                      <m:t>𝑦</m:t>
                                    </m:r>
                                  </m:e>
                                  <m:sup>
                                    <m:r>
                                      <a:rPr lang="en-US" i="1">
                                        <a:solidFill>
                                          <a:schemeClr val="bg1"/>
                                        </a:solidFill>
                                        <a:latin typeface="Cambria Math" panose="02040503050406030204" pitchFamily="18" charset="0"/>
                                      </a:rPr>
                                      <m:t>′</m:t>
                                    </m:r>
                                  </m:sup>
                                </m:sSup>
                              </m:sub>
                            </m:sSub>
                          </m:e>
                        </m:rad>
                      </m:e>
                    </m:d>
                  </m:oMath>
                </a14:m>
                <a:endParaRPr lang="en-US" dirty="0">
                  <a:solidFill>
                    <a:schemeClr val="bg1"/>
                  </a:solidFill>
                </a:endParaRPr>
              </a:p>
              <a:p>
                <a:endParaRPr lang="en-US" dirty="0">
                  <a:solidFill>
                    <a:schemeClr val="bg1"/>
                  </a:solidFill>
                </a:endParaRPr>
              </a:p>
              <a:p>
                <a:r>
                  <a:rPr lang="en-US" dirty="0">
                    <a:solidFill>
                      <a:schemeClr val="bg1"/>
                    </a:solidFill>
                  </a:rPr>
                  <a:t>Should capture quality, quantity, and distribution.</a:t>
                </a:r>
              </a:p>
              <a:p>
                <a:endParaRPr lang="en-US" dirty="0">
                  <a:solidFill>
                    <a:schemeClr val="bg1"/>
                  </a:solidFill>
                </a:endParaRPr>
              </a:p>
              <a:p>
                <a:r>
                  <a:rPr lang="en-US" dirty="0">
                    <a:solidFill>
                      <a:schemeClr val="bg1"/>
                    </a:solidFill>
                  </a:rPr>
                  <a:t>The units are pixels!</a:t>
                </a:r>
              </a:p>
            </p:txBody>
          </p:sp>
        </mc:Choice>
        <mc:Fallback xmlns="">
          <p:sp>
            <p:nvSpPr>
              <p:cNvPr id="31" name="TextBox 30">
                <a:extLst>
                  <a:ext uri="{FF2B5EF4-FFF2-40B4-BE49-F238E27FC236}">
                    <a16:creationId xmlns:a16="http://schemas.microsoft.com/office/drawing/2014/main" id="{46C5FB02-36CB-5405-51E4-5EB7763EB815}"/>
                  </a:ext>
                </a:extLst>
              </p:cNvPr>
              <p:cNvSpPr txBox="1">
                <a:spLocks noRot="1" noChangeAspect="1" noMove="1" noResize="1" noEditPoints="1" noAdjustHandles="1" noChangeArrowheads="1" noChangeShapeType="1" noTextEdit="1"/>
              </p:cNvSpPr>
              <p:nvPr/>
            </p:nvSpPr>
            <p:spPr>
              <a:xfrm>
                <a:off x="8619167" y="1773798"/>
                <a:ext cx="3009623" cy="2923942"/>
              </a:xfrm>
              <a:prstGeom prst="rect">
                <a:avLst/>
              </a:prstGeom>
              <a:blipFill>
                <a:blip r:embed="rId3"/>
                <a:stretch>
                  <a:fillRect l="-1822" t="-1042" r="-2834" b="-2500"/>
                </a:stretch>
              </a:blipFill>
            </p:spPr>
            <p:txBody>
              <a:bodyPr/>
              <a:lstStyle/>
              <a:p>
                <a:r>
                  <a:rPr lang="en-US">
                    <a:noFill/>
                  </a:rPr>
                  <a:t> </a:t>
                </a:r>
              </a:p>
            </p:txBody>
          </p:sp>
        </mc:Fallback>
      </mc:AlternateContent>
    </p:spTree>
    <p:extLst>
      <p:ext uri="{BB962C8B-B14F-4D97-AF65-F5344CB8AC3E}">
        <p14:creationId xmlns:p14="http://schemas.microsoft.com/office/powerpoint/2010/main" val="2822830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3FD83-F782-4C00-1CAE-18FDBAE987B6}"/>
              </a:ext>
            </a:extLst>
          </p:cNvPr>
          <p:cNvSpPr>
            <a:spLocks noGrp="1"/>
          </p:cNvSpPr>
          <p:nvPr>
            <p:ph type="title"/>
          </p:nvPr>
        </p:nvSpPr>
        <p:spPr/>
        <p:txBody>
          <a:bodyPr/>
          <a:lstStyle/>
          <a:p>
            <a:r>
              <a:rPr lang="en-US" dirty="0" err="1"/>
              <a:t>SMaUG</a:t>
            </a:r>
            <a:r>
              <a:rPr lang="en-US" dirty="0"/>
              <a:t>: Math Models</a:t>
            </a:r>
          </a:p>
        </p:txBody>
      </p:sp>
      <p:graphicFrame>
        <p:nvGraphicFramePr>
          <p:cNvPr id="4" name="Chart 3">
            <a:extLst>
              <a:ext uri="{FF2B5EF4-FFF2-40B4-BE49-F238E27FC236}">
                <a16:creationId xmlns:a16="http://schemas.microsoft.com/office/drawing/2014/main" id="{2EF2EF2A-9619-EE43-C4C3-8B4E59615950}"/>
              </a:ext>
            </a:extLst>
          </p:cNvPr>
          <p:cNvGraphicFramePr>
            <a:graphicFrameLocks/>
          </p:cNvGraphicFramePr>
          <p:nvPr>
            <p:extLst>
              <p:ext uri="{D42A27DB-BD31-4B8C-83A1-F6EECF244321}">
                <p14:modId xmlns:p14="http://schemas.microsoft.com/office/powerpoint/2010/main" val="1149655225"/>
              </p:ext>
            </p:extLst>
          </p:nvPr>
        </p:nvGraphicFramePr>
        <p:xfrm>
          <a:off x="314692" y="2125238"/>
          <a:ext cx="11492432" cy="280132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A60712A4-2057-CF38-070D-A40E3099C1C6}"/>
              </a:ext>
            </a:extLst>
          </p:cNvPr>
          <p:cNvSpPr txBox="1"/>
          <p:nvPr/>
        </p:nvSpPr>
        <p:spPr>
          <a:xfrm>
            <a:off x="2323323" y="1903590"/>
            <a:ext cx="1810138" cy="461665"/>
          </a:xfrm>
          <a:prstGeom prst="rect">
            <a:avLst/>
          </a:prstGeom>
          <a:noFill/>
        </p:spPr>
        <p:txBody>
          <a:bodyPr wrap="square" rtlCol="0">
            <a:spAutoFit/>
          </a:bodyPr>
          <a:lstStyle/>
          <a:p>
            <a:r>
              <a:rPr lang="en-US" sz="2400" dirty="0">
                <a:solidFill>
                  <a:schemeClr val="bg1"/>
                </a:solidFill>
              </a:rPr>
              <a:t>Projective</a:t>
            </a:r>
          </a:p>
        </p:txBody>
      </p:sp>
      <p:sp>
        <p:nvSpPr>
          <p:cNvPr id="7" name="TextBox 6">
            <a:extLst>
              <a:ext uri="{FF2B5EF4-FFF2-40B4-BE49-F238E27FC236}">
                <a16:creationId xmlns:a16="http://schemas.microsoft.com/office/drawing/2014/main" id="{4BB35E5E-34F3-875C-7E87-6F7AB40F4EEC}"/>
              </a:ext>
            </a:extLst>
          </p:cNvPr>
          <p:cNvSpPr txBox="1"/>
          <p:nvPr/>
        </p:nvSpPr>
        <p:spPr>
          <a:xfrm>
            <a:off x="4677748" y="2282889"/>
            <a:ext cx="1810138" cy="461665"/>
          </a:xfrm>
          <a:prstGeom prst="rect">
            <a:avLst/>
          </a:prstGeom>
          <a:noFill/>
        </p:spPr>
        <p:txBody>
          <a:bodyPr wrap="square" rtlCol="0">
            <a:spAutoFit/>
          </a:bodyPr>
          <a:lstStyle/>
          <a:p>
            <a:r>
              <a:rPr lang="en-US" sz="2400" dirty="0">
                <a:solidFill>
                  <a:schemeClr val="bg1"/>
                </a:solidFill>
              </a:rPr>
              <a:t>Affine</a:t>
            </a:r>
          </a:p>
        </p:txBody>
      </p:sp>
      <p:sp>
        <p:nvSpPr>
          <p:cNvPr id="8" name="TextBox 7">
            <a:extLst>
              <a:ext uri="{FF2B5EF4-FFF2-40B4-BE49-F238E27FC236}">
                <a16:creationId xmlns:a16="http://schemas.microsoft.com/office/drawing/2014/main" id="{EC255FFE-2DD8-F165-157E-4D1F1D2E67DE}"/>
              </a:ext>
            </a:extLst>
          </p:cNvPr>
          <p:cNvSpPr txBox="1"/>
          <p:nvPr/>
        </p:nvSpPr>
        <p:spPr>
          <a:xfrm>
            <a:off x="6938305" y="1946115"/>
            <a:ext cx="1810138" cy="461665"/>
          </a:xfrm>
          <a:prstGeom prst="rect">
            <a:avLst/>
          </a:prstGeom>
          <a:noFill/>
        </p:spPr>
        <p:txBody>
          <a:bodyPr wrap="square" rtlCol="0">
            <a:spAutoFit/>
          </a:bodyPr>
          <a:lstStyle/>
          <a:p>
            <a:r>
              <a:rPr lang="en-US" sz="2400" dirty="0">
                <a:solidFill>
                  <a:schemeClr val="bg1"/>
                </a:solidFill>
              </a:rPr>
              <a:t>Similarity</a:t>
            </a:r>
          </a:p>
        </p:txBody>
      </p:sp>
      <p:sp>
        <p:nvSpPr>
          <p:cNvPr id="9" name="TextBox 8">
            <a:extLst>
              <a:ext uri="{FF2B5EF4-FFF2-40B4-BE49-F238E27FC236}">
                <a16:creationId xmlns:a16="http://schemas.microsoft.com/office/drawing/2014/main" id="{2AD0A0D4-55D8-9116-29E0-36481DE38BE1}"/>
              </a:ext>
            </a:extLst>
          </p:cNvPr>
          <p:cNvSpPr txBox="1"/>
          <p:nvPr/>
        </p:nvSpPr>
        <p:spPr>
          <a:xfrm>
            <a:off x="9239297" y="1672757"/>
            <a:ext cx="1810138" cy="461665"/>
          </a:xfrm>
          <a:prstGeom prst="rect">
            <a:avLst/>
          </a:prstGeom>
          <a:noFill/>
        </p:spPr>
        <p:txBody>
          <a:bodyPr wrap="square" rtlCol="0">
            <a:spAutoFit/>
          </a:bodyPr>
          <a:lstStyle/>
          <a:p>
            <a:r>
              <a:rPr lang="en-US" sz="2400" dirty="0">
                <a:solidFill>
                  <a:schemeClr val="bg1"/>
                </a:solidFill>
              </a:rPr>
              <a:t>Translation</a:t>
            </a:r>
          </a:p>
        </p:txBody>
      </p:sp>
    </p:spTree>
    <p:extLst>
      <p:ext uri="{BB962C8B-B14F-4D97-AF65-F5344CB8AC3E}">
        <p14:creationId xmlns:p14="http://schemas.microsoft.com/office/powerpoint/2010/main" val="1424274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195D6-D69F-3104-222A-BDE0795B2D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AEB709-406B-D585-F0C2-4CEA14387362}"/>
              </a:ext>
            </a:extLst>
          </p:cNvPr>
          <p:cNvSpPr>
            <a:spLocks noGrp="1"/>
          </p:cNvSpPr>
          <p:nvPr>
            <p:ph type="title"/>
          </p:nvPr>
        </p:nvSpPr>
        <p:spPr/>
        <p:txBody>
          <a:bodyPr/>
          <a:lstStyle/>
          <a:p>
            <a:r>
              <a:rPr lang="en-US" dirty="0" err="1"/>
              <a:t>SMaUG</a:t>
            </a:r>
            <a:r>
              <a:rPr lang="en-US" dirty="0"/>
              <a:t>: Math Models</a:t>
            </a:r>
          </a:p>
        </p:txBody>
      </p:sp>
      <p:graphicFrame>
        <p:nvGraphicFramePr>
          <p:cNvPr id="4" name="Chart 3">
            <a:extLst>
              <a:ext uri="{FF2B5EF4-FFF2-40B4-BE49-F238E27FC236}">
                <a16:creationId xmlns:a16="http://schemas.microsoft.com/office/drawing/2014/main" id="{280E38C4-2FA0-7C95-6AAD-DA836F9D0E44}"/>
              </a:ext>
            </a:extLst>
          </p:cNvPr>
          <p:cNvGraphicFramePr>
            <a:graphicFrameLocks/>
          </p:cNvGraphicFramePr>
          <p:nvPr/>
        </p:nvGraphicFramePr>
        <p:xfrm>
          <a:off x="314692" y="2125238"/>
          <a:ext cx="11492432" cy="280132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33CDC771-451E-BDE1-724D-7493E946BF27}"/>
              </a:ext>
            </a:extLst>
          </p:cNvPr>
          <p:cNvSpPr txBox="1"/>
          <p:nvPr/>
        </p:nvSpPr>
        <p:spPr>
          <a:xfrm>
            <a:off x="2323323" y="1903590"/>
            <a:ext cx="1810138" cy="461665"/>
          </a:xfrm>
          <a:prstGeom prst="rect">
            <a:avLst/>
          </a:prstGeom>
          <a:noFill/>
        </p:spPr>
        <p:txBody>
          <a:bodyPr wrap="square" rtlCol="0">
            <a:spAutoFit/>
          </a:bodyPr>
          <a:lstStyle/>
          <a:p>
            <a:r>
              <a:rPr lang="en-US" sz="2400" dirty="0">
                <a:solidFill>
                  <a:schemeClr val="bg1"/>
                </a:solidFill>
              </a:rPr>
              <a:t>Projective</a:t>
            </a:r>
          </a:p>
        </p:txBody>
      </p:sp>
      <p:sp>
        <p:nvSpPr>
          <p:cNvPr id="7" name="TextBox 6">
            <a:extLst>
              <a:ext uri="{FF2B5EF4-FFF2-40B4-BE49-F238E27FC236}">
                <a16:creationId xmlns:a16="http://schemas.microsoft.com/office/drawing/2014/main" id="{CF3CD3BC-76AD-9AAA-EFBF-144F418CEE1F}"/>
              </a:ext>
            </a:extLst>
          </p:cNvPr>
          <p:cNvSpPr txBox="1"/>
          <p:nvPr/>
        </p:nvSpPr>
        <p:spPr>
          <a:xfrm>
            <a:off x="4677748" y="2282889"/>
            <a:ext cx="1810138" cy="461665"/>
          </a:xfrm>
          <a:prstGeom prst="rect">
            <a:avLst/>
          </a:prstGeom>
          <a:noFill/>
        </p:spPr>
        <p:txBody>
          <a:bodyPr wrap="square" rtlCol="0">
            <a:spAutoFit/>
          </a:bodyPr>
          <a:lstStyle/>
          <a:p>
            <a:r>
              <a:rPr lang="en-US" sz="2400" dirty="0">
                <a:solidFill>
                  <a:schemeClr val="bg1"/>
                </a:solidFill>
              </a:rPr>
              <a:t>Affine</a:t>
            </a:r>
          </a:p>
        </p:txBody>
      </p:sp>
      <p:sp>
        <p:nvSpPr>
          <p:cNvPr id="8" name="TextBox 7">
            <a:extLst>
              <a:ext uri="{FF2B5EF4-FFF2-40B4-BE49-F238E27FC236}">
                <a16:creationId xmlns:a16="http://schemas.microsoft.com/office/drawing/2014/main" id="{D608C7C4-9DCD-E328-3192-92257298EA53}"/>
              </a:ext>
            </a:extLst>
          </p:cNvPr>
          <p:cNvSpPr txBox="1"/>
          <p:nvPr/>
        </p:nvSpPr>
        <p:spPr>
          <a:xfrm>
            <a:off x="6938305" y="1946115"/>
            <a:ext cx="1810138" cy="461665"/>
          </a:xfrm>
          <a:prstGeom prst="rect">
            <a:avLst/>
          </a:prstGeom>
          <a:noFill/>
        </p:spPr>
        <p:txBody>
          <a:bodyPr wrap="square" rtlCol="0">
            <a:spAutoFit/>
          </a:bodyPr>
          <a:lstStyle/>
          <a:p>
            <a:r>
              <a:rPr lang="en-US" sz="2400" dirty="0">
                <a:solidFill>
                  <a:schemeClr val="bg1"/>
                </a:solidFill>
              </a:rPr>
              <a:t>Similarity</a:t>
            </a:r>
          </a:p>
        </p:txBody>
      </p:sp>
      <p:sp>
        <p:nvSpPr>
          <p:cNvPr id="9" name="TextBox 8">
            <a:extLst>
              <a:ext uri="{FF2B5EF4-FFF2-40B4-BE49-F238E27FC236}">
                <a16:creationId xmlns:a16="http://schemas.microsoft.com/office/drawing/2014/main" id="{793AFA50-B2C4-0282-2A37-43CB49B3107D}"/>
              </a:ext>
            </a:extLst>
          </p:cNvPr>
          <p:cNvSpPr txBox="1"/>
          <p:nvPr/>
        </p:nvSpPr>
        <p:spPr>
          <a:xfrm>
            <a:off x="9239297" y="1672757"/>
            <a:ext cx="1810138" cy="461665"/>
          </a:xfrm>
          <a:prstGeom prst="rect">
            <a:avLst/>
          </a:prstGeom>
          <a:noFill/>
        </p:spPr>
        <p:txBody>
          <a:bodyPr wrap="square" rtlCol="0">
            <a:spAutoFit/>
          </a:bodyPr>
          <a:lstStyle/>
          <a:p>
            <a:r>
              <a:rPr lang="en-US" sz="2400" dirty="0">
                <a:solidFill>
                  <a:schemeClr val="bg1"/>
                </a:solidFill>
              </a:rPr>
              <a:t>Translation</a:t>
            </a:r>
          </a:p>
        </p:txBody>
      </p:sp>
      <p:pic>
        <p:nvPicPr>
          <p:cNvPr id="6" name="Graphic 5" descr="Close with solid fill">
            <a:extLst>
              <a:ext uri="{FF2B5EF4-FFF2-40B4-BE49-F238E27FC236}">
                <a16:creationId xmlns:a16="http://schemas.microsoft.com/office/drawing/2014/main" id="{8F0DA059-FCBF-305F-F12D-F02E9B7A6E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70731" y="2225491"/>
            <a:ext cx="2407017" cy="2407017"/>
          </a:xfrm>
          <a:prstGeom prst="rect">
            <a:avLst/>
          </a:prstGeom>
        </p:spPr>
      </p:pic>
      <p:pic>
        <p:nvPicPr>
          <p:cNvPr id="10" name="Graphic 9" descr="Close with solid fill">
            <a:extLst>
              <a:ext uri="{FF2B5EF4-FFF2-40B4-BE49-F238E27FC236}">
                <a16:creationId xmlns:a16="http://schemas.microsoft.com/office/drawing/2014/main" id="{47F397DD-BA64-A8B0-62A9-2F867D32D0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31910" y="2407044"/>
            <a:ext cx="2407017" cy="2407017"/>
          </a:xfrm>
          <a:prstGeom prst="rect">
            <a:avLst/>
          </a:prstGeom>
        </p:spPr>
      </p:pic>
      <p:pic>
        <p:nvPicPr>
          <p:cNvPr id="11" name="Graphic 10" descr="Close with solid fill">
            <a:extLst>
              <a:ext uri="{FF2B5EF4-FFF2-40B4-BE49-F238E27FC236}">
                <a16:creationId xmlns:a16="http://schemas.microsoft.com/office/drawing/2014/main" id="{07620361-8302-EF26-83AE-4A3A558039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32280" y="2313545"/>
            <a:ext cx="2407017" cy="2407017"/>
          </a:xfrm>
          <a:prstGeom prst="rect">
            <a:avLst/>
          </a:prstGeom>
        </p:spPr>
      </p:pic>
      <p:pic>
        <p:nvPicPr>
          <p:cNvPr id="12" name="Graphic 11" descr="Close with solid fill">
            <a:extLst>
              <a:ext uri="{FF2B5EF4-FFF2-40B4-BE49-F238E27FC236}">
                <a16:creationId xmlns:a16="http://schemas.microsoft.com/office/drawing/2014/main" id="{0C70DF50-2295-AE9E-C4AD-053DB3C6AD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63646" y="2107416"/>
            <a:ext cx="2407017" cy="2407017"/>
          </a:xfrm>
          <a:prstGeom prst="rect">
            <a:avLst/>
          </a:prstGeom>
        </p:spPr>
      </p:pic>
    </p:spTree>
    <p:extLst>
      <p:ext uri="{BB962C8B-B14F-4D97-AF65-F5344CB8AC3E}">
        <p14:creationId xmlns:p14="http://schemas.microsoft.com/office/powerpoint/2010/main" val="137884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Picture Placeholder 56">
            <a:extLst>
              <a:ext uri="{FF2B5EF4-FFF2-40B4-BE49-F238E27FC236}">
                <a16:creationId xmlns:a16="http://schemas.microsoft.com/office/drawing/2014/main" id="{B15B76C5-2F47-609E-A6EC-D20A98A4AEBB}"/>
              </a:ext>
            </a:extLst>
          </p:cNvPr>
          <p:cNvSpPr>
            <a:spLocks noGrp="1"/>
          </p:cNvSpPr>
          <p:nvPr>
            <p:ph type="pic" sz="quarter" idx="14"/>
          </p:nvPr>
        </p:nvSpPr>
        <p:spPr/>
        <p:txBody>
          <a:bodyPr/>
          <a:lstStyle/>
          <a:p>
            <a:endParaRPr lang="en-US" dirty="0"/>
          </a:p>
        </p:txBody>
      </p:sp>
      <p:pic>
        <p:nvPicPr>
          <p:cNvPr id="55" name="Graphic 54" descr="Map with pin outline">
            <a:extLst>
              <a:ext uri="{FF2B5EF4-FFF2-40B4-BE49-F238E27FC236}">
                <a16:creationId xmlns:a16="http://schemas.microsoft.com/office/drawing/2014/main" id="{64EABB61-3788-B538-2ADD-48E4FB97EC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678252">
            <a:off x="8085542" y="1353913"/>
            <a:ext cx="2400300" cy="2752813"/>
          </a:xfrm>
          <a:prstGeom prst="rect">
            <a:avLst/>
          </a:prstGeom>
        </p:spPr>
      </p:pic>
      <p:pic>
        <p:nvPicPr>
          <p:cNvPr id="11" name="Picture Placeholder 10" descr="A picture containing crowd, group, image&#10;&#10;Description automatically generated">
            <a:extLst>
              <a:ext uri="{FF2B5EF4-FFF2-40B4-BE49-F238E27FC236}">
                <a16:creationId xmlns:a16="http://schemas.microsoft.com/office/drawing/2014/main" id="{28687CC8-2FA6-D9D8-9DC4-920D75874763}"/>
              </a:ext>
            </a:extLst>
          </p:cNvPr>
          <p:cNvPicPr>
            <a:picLocks noGrp="1" noChangeAspect="1"/>
          </p:cNvPicPr>
          <p:nvPr>
            <p:ph type="pic" sz="quarter" idx="13"/>
          </p:nvPr>
        </p:nvPicPr>
        <p:blipFill>
          <a:blip r:embed="rId5"/>
          <a:srcRect l="6250" r="6250"/>
          <a:stretch>
            <a:fillRect/>
          </a:stretch>
        </p:blipFill>
        <p:spPr>
          <a:xfrm>
            <a:off x="4949825" y="1655763"/>
            <a:ext cx="2393950" cy="2393950"/>
          </a:xfrm>
          <a:prstGeom prst="rect">
            <a:avLst/>
          </a:prstGeom>
        </p:spPr>
      </p:pic>
      <p:sp>
        <p:nvSpPr>
          <p:cNvPr id="2" name="Title 1">
            <a:extLst>
              <a:ext uri="{FF2B5EF4-FFF2-40B4-BE49-F238E27FC236}">
                <a16:creationId xmlns:a16="http://schemas.microsoft.com/office/drawing/2014/main" id="{166A2F69-5A6E-269A-68FD-4696CB113C72}"/>
              </a:ext>
            </a:extLst>
          </p:cNvPr>
          <p:cNvSpPr>
            <a:spLocks noGrp="1"/>
          </p:cNvSpPr>
          <p:nvPr>
            <p:ph type="title"/>
          </p:nvPr>
        </p:nvSpPr>
        <p:spPr/>
        <p:txBody>
          <a:bodyPr/>
          <a:lstStyle/>
          <a:p>
            <a:r>
              <a:rPr lang="en-US" dirty="0"/>
              <a:t>Matching Images Features</a:t>
            </a:r>
          </a:p>
        </p:txBody>
      </p:sp>
      <p:sp>
        <p:nvSpPr>
          <p:cNvPr id="6" name="Text Placeholder 5">
            <a:extLst>
              <a:ext uri="{FF2B5EF4-FFF2-40B4-BE49-F238E27FC236}">
                <a16:creationId xmlns:a16="http://schemas.microsoft.com/office/drawing/2014/main" id="{7D2AE81E-5CBE-30D5-CB08-2299BFEE5C4C}"/>
              </a:ext>
            </a:extLst>
          </p:cNvPr>
          <p:cNvSpPr>
            <a:spLocks noGrp="1"/>
          </p:cNvSpPr>
          <p:nvPr>
            <p:ph type="body" sz="quarter" idx="15"/>
          </p:nvPr>
        </p:nvSpPr>
        <p:spPr/>
        <p:txBody>
          <a:bodyPr/>
          <a:lstStyle/>
          <a:p>
            <a:r>
              <a:rPr lang="en-US" dirty="0" err="1"/>
              <a:t>Geopositioning</a:t>
            </a:r>
            <a:endParaRPr lang="en-US" dirty="0"/>
          </a:p>
        </p:txBody>
      </p:sp>
      <p:sp>
        <p:nvSpPr>
          <p:cNvPr id="7" name="Text Placeholder 6">
            <a:extLst>
              <a:ext uri="{FF2B5EF4-FFF2-40B4-BE49-F238E27FC236}">
                <a16:creationId xmlns:a16="http://schemas.microsoft.com/office/drawing/2014/main" id="{DF306F28-7D95-2B4D-4E18-8D622C6336ED}"/>
              </a:ext>
            </a:extLst>
          </p:cNvPr>
          <p:cNvSpPr>
            <a:spLocks noGrp="1"/>
          </p:cNvSpPr>
          <p:nvPr>
            <p:ph type="body" sz="quarter" idx="16"/>
          </p:nvPr>
        </p:nvSpPr>
        <p:spPr/>
        <p:txBody>
          <a:bodyPr/>
          <a:lstStyle/>
          <a:p>
            <a:r>
              <a:rPr lang="en-US" dirty="0"/>
              <a:t>Terrain Extraction</a:t>
            </a:r>
          </a:p>
        </p:txBody>
      </p:sp>
      <p:sp>
        <p:nvSpPr>
          <p:cNvPr id="8" name="Text Placeholder 7">
            <a:extLst>
              <a:ext uri="{FF2B5EF4-FFF2-40B4-BE49-F238E27FC236}">
                <a16:creationId xmlns:a16="http://schemas.microsoft.com/office/drawing/2014/main" id="{96EB4C1F-6F04-611A-A863-DB5EB147BD44}"/>
              </a:ext>
            </a:extLst>
          </p:cNvPr>
          <p:cNvSpPr>
            <a:spLocks noGrp="1"/>
          </p:cNvSpPr>
          <p:nvPr>
            <p:ph type="body" sz="quarter" idx="17"/>
          </p:nvPr>
        </p:nvSpPr>
        <p:spPr/>
        <p:txBody>
          <a:bodyPr/>
          <a:lstStyle/>
          <a:p>
            <a:r>
              <a:rPr lang="en-US" dirty="0"/>
              <a:t>Data Fusion</a:t>
            </a:r>
          </a:p>
        </p:txBody>
      </p:sp>
      <p:pic>
        <p:nvPicPr>
          <p:cNvPr id="9" name="Picture Placeholder 8">
            <a:extLst>
              <a:ext uri="{FF2B5EF4-FFF2-40B4-BE49-F238E27FC236}">
                <a16:creationId xmlns:a16="http://schemas.microsoft.com/office/drawing/2014/main" id="{AB75CD3D-665D-D4BD-F0EB-2C5B01BEC5AF}"/>
              </a:ext>
            </a:extLst>
          </p:cNvPr>
          <p:cNvPicPr>
            <a:picLocks noGrp="1" noChangeAspect="1"/>
          </p:cNvPicPr>
          <p:nvPr>
            <p:ph type="pic" sz="quarter" idx="12"/>
          </p:nvPr>
        </p:nvPicPr>
        <p:blipFill>
          <a:blip r:embed="rId6"/>
          <a:srcRect l="12500" r="12500"/>
          <a:stretch/>
        </p:blipFill>
        <p:spPr>
          <a:xfrm>
            <a:off x="1773238" y="1647825"/>
            <a:ext cx="2393950" cy="2393950"/>
          </a:xfrm>
          <a:prstGeom prst="rect">
            <a:avLst/>
          </a:prstGeom>
        </p:spPr>
      </p:pic>
      <p:pic>
        <p:nvPicPr>
          <p:cNvPr id="4" name="Graphic 3" descr="Satellite with solid fill">
            <a:extLst>
              <a:ext uri="{FF2B5EF4-FFF2-40B4-BE49-F238E27FC236}">
                <a16:creationId xmlns:a16="http://schemas.microsoft.com/office/drawing/2014/main" id="{7E1FCCFE-F582-1558-41F2-535C10D86A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5693651">
            <a:off x="1981200" y="1941513"/>
            <a:ext cx="147637" cy="147637"/>
          </a:xfrm>
          <a:prstGeom prst="rect">
            <a:avLst/>
          </a:prstGeom>
        </p:spPr>
      </p:pic>
      <p:cxnSp>
        <p:nvCxnSpPr>
          <p:cNvPr id="12" name="Straight Arrow Connector 11">
            <a:extLst>
              <a:ext uri="{FF2B5EF4-FFF2-40B4-BE49-F238E27FC236}">
                <a16:creationId xmlns:a16="http://schemas.microsoft.com/office/drawing/2014/main" id="{68EF684B-A0C5-F1EE-4F91-9F3760907C5B}"/>
              </a:ext>
            </a:extLst>
          </p:cNvPr>
          <p:cNvCxnSpPr/>
          <p:nvPr/>
        </p:nvCxnSpPr>
        <p:spPr>
          <a:xfrm>
            <a:off x="2103437" y="2044701"/>
            <a:ext cx="1452563" cy="965199"/>
          </a:xfrm>
          <a:prstGeom prst="straightConnector1">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F1F0347-0F51-ABA8-B508-149F18244F00}"/>
              </a:ext>
            </a:extLst>
          </p:cNvPr>
          <p:cNvCxnSpPr>
            <a:cxnSpLocks/>
          </p:cNvCxnSpPr>
          <p:nvPr/>
        </p:nvCxnSpPr>
        <p:spPr>
          <a:xfrm>
            <a:off x="2203450" y="2502313"/>
            <a:ext cx="1352550" cy="507587"/>
          </a:xfrm>
          <a:prstGeom prst="straightConnector1">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7" name="Graphic 16" descr="Satellite with solid fill">
            <a:extLst>
              <a:ext uri="{FF2B5EF4-FFF2-40B4-BE49-F238E27FC236}">
                <a16:creationId xmlns:a16="http://schemas.microsoft.com/office/drawing/2014/main" id="{E202B368-9C06-2D67-81B8-7E7BD3159A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4946412">
            <a:off x="2065621" y="2405572"/>
            <a:ext cx="147637" cy="147637"/>
          </a:xfrm>
          <a:prstGeom prst="rect">
            <a:avLst/>
          </a:prstGeom>
        </p:spPr>
      </p:pic>
      <p:pic>
        <p:nvPicPr>
          <p:cNvPr id="18" name="Graphic 17" descr="Satellite with solid fill">
            <a:extLst>
              <a:ext uri="{FF2B5EF4-FFF2-40B4-BE49-F238E27FC236}">
                <a16:creationId xmlns:a16="http://schemas.microsoft.com/office/drawing/2014/main" id="{D7BD54A9-9917-C522-DF02-466E2A933D5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918776">
            <a:off x="2844330" y="1864549"/>
            <a:ext cx="147637" cy="147637"/>
          </a:xfrm>
          <a:prstGeom prst="rect">
            <a:avLst/>
          </a:prstGeom>
        </p:spPr>
      </p:pic>
      <p:cxnSp>
        <p:nvCxnSpPr>
          <p:cNvPr id="19" name="Straight Arrow Connector 18">
            <a:extLst>
              <a:ext uri="{FF2B5EF4-FFF2-40B4-BE49-F238E27FC236}">
                <a16:creationId xmlns:a16="http://schemas.microsoft.com/office/drawing/2014/main" id="{70385F5D-FEBE-D9F5-065A-748E01A3F399}"/>
              </a:ext>
            </a:extLst>
          </p:cNvPr>
          <p:cNvCxnSpPr>
            <a:cxnSpLocks/>
          </p:cNvCxnSpPr>
          <p:nvPr/>
        </p:nvCxnSpPr>
        <p:spPr>
          <a:xfrm>
            <a:off x="2947517" y="1988089"/>
            <a:ext cx="608483" cy="1021811"/>
          </a:xfrm>
          <a:prstGeom prst="straightConnector1">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2" name="Graphic 21" descr="Satellite with solid fill">
            <a:extLst>
              <a:ext uri="{FF2B5EF4-FFF2-40B4-BE49-F238E27FC236}">
                <a16:creationId xmlns:a16="http://schemas.microsoft.com/office/drawing/2014/main" id="{8DF27F63-72B0-6815-E4EF-5179C7A5C4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1708153">
            <a:off x="2699044" y="3314039"/>
            <a:ext cx="147637" cy="147637"/>
          </a:xfrm>
          <a:prstGeom prst="rect">
            <a:avLst/>
          </a:prstGeom>
        </p:spPr>
      </p:pic>
      <p:cxnSp>
        <p:nvCxnSpPr>
          <p:cNvPr id="23" name="Straight Arrow Connector 22">
            <a:extLst>
              <a:ext uri="{FF2B5EF4-FFF2-40B4-BE49-F238E27FC236}">
                <a16:creationId xmlns:a16="http://schemas.microsoft.com/office/drawing/2014/main" id="{C8B9B4D7-CD19-8605-D41C-8A6B3DC6AFD2}"/>
              </a:ext>
            </a:extLst>
          </p:cNvPr>
          <p:cNvCxnSpPr>
            <a:cxnSpLocks/>
          </p:cNvCxnSpPr>
          <p:nvPr/>
        </p:nvCxnSpPr>
        <p:spPr>
          <a:xfrm flipV="1">
            <a:off x="2829718" y="2999639"/>
            <a:ext cx="726282" cy="350525"/>
          </a:xfrm>
          <a:prstGeom prst="straightConnector1">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6" name="Graphic 25" descr="Satellite with solid fill">
            <a:extLst>
              <a:ext uri="{FF2B5EF4-FFF2-40B4-BE49-F238E27FC236}">
                <a16:creationId xmlns:a16="http://schemas.microsoft.com/office/drawing/2014/main" id="{D0701AE8-179A-3B28-BFDD-BE3D93501A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9211104">
            <a:off x="3580033" y="2047599"/>
            <a:ext cx="147637" cy="147637"/>
          </a:xfrm>
          <a:prstGeom prst="rect">
            <a:avLst/>
          </a:prstGeom>
        </p:spPr>
      </p:pic>
      <p:cxnSp>
        <p:nvCxnSpPr>
          <p:cNvPr id="27" name="Straight Arrow Connector 26">
            <a:extLst>
              <a:ext uri="{FF2B5EF4-FFF2-40B4-BE49-F238E27FC236}">
                <a16:creationId xmlns:a16="http://schemas.microsoft.com/office/drawing/2014/main" id="{4A778EDF-0B58-7319-0D9F-7B694D5E3C44}"/>
              </a:ext>
            </a:extLst>
          </p:cNvPr>
          <p:cNvCxnSpPr>
            <a:cxnSpLocks/>
          </p:cNvCxnSpPr>
          <p:nvPr/>
        </p:nvCxnSpPr>
        <p:spPr>
          <a:xfrm flipH="1">
            <a:off x="3536835" y="2185926"/>
            <a:ext cx="106242" cy="823974"/>
          </a:xfrm>
          <a:prstGeom prst="straightConnector1">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0" name="Graphic 29" descr="Satellite with solid fill">
            <a:extLst>
              <a:ext uri="{FF2B5EF4-FFF2-40B4-BE49-F238E27FC236}">
                <a16:creationId xmlns:a16="http://schemas.microsoft.com/office/drawing/2014/main" id="{CB257176-408D-AC94-09AC-3432DA7295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681768">
            <a:off x="3900824" y="2241596"/>
            <a:ext cx="147637" cy="147637"/>
          </a:xfrm>
          <a:prstGeom prst="rect">
            <a:avLst/>
          </a:prstGeom>
        </p:spPr>
      </p:pic>
      <p:cxnSp>
        <p:nvCxnSpPr>
          <p:cNvPr id="31" name="Straight Arrow Connector 30">
            <a:extLst>
              <a:ext uri="{FF2B5EF4-FFF2-40B4-BE49-F238E27FC236}">
                <a16:creationId xmlns:a16="http://schemas.microsoft.com/office/drawing/2014/main" id="{80D90907-5C13-6F57-6A7B-1A2BB6F6A6BA}"/>
              </a:ext>
            </a:extLst>
          </p:cNvPr>
          <p:cNvCxnSpPr>
            <a:cxnSpLocks/>
          </p:cNvCxnSpPr>
          <p:nvPr/>
        </p:nvCxnSpPr>
        <p:spPr>
          <a:xfrm flipH="1">
            <a:off x="3536835" y="2366611"/>
            <a:ext cx="402089" cy="643289"/>
          </a:xfrm>
          <a:prstGeom prst="straightConnector1">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47" name="Graphic 46" descr="Satellite with solid fill">
            <a:extLst>
              <a:ext uri="{FF2B5EF4-FFF2-40B4-BE49-F238E27FC236}">
                <a16:creationId xmlns:a16="http://schemas.microsoft.com/office/drawing/2014/main" id="{09490943-A984-90E1-D841-BA2D700289B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14745" y="1891102"/>
            <a:ext cx="914400" cy="914400"/>
          </a:xfrm>
          <a:prstGeom prst="rect">
            <a:avLst/>
          </a:prstGeom>
        </p:spPr>
      </p:pic>
      <p:pic>
        <p:nvPicPr>
          <p:cNvPr id="49" name="Graphic 48" descr="Airplane with solid fill">
            <a:extLst>
              <a:ext uri="{FF2B5EF4-FFF2-40B4-BE49-F238E27FC236}">
                <a16:creationId xmlns:a16="http://schemas.microsoft.com/office/drawing/2014/main" id="{5652B410-2B1E-B4BD-5FE2-4EC72B5FA79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425077" y="3006838"/>
            <a:ext cx="914400" cy="914400"/>
          </a:xfrm>
          <a:prstGeom prst="rect">
            <a:avLst/>
          </a:prstGeom>
        </p:spPr>
      </p:pic>
      <p:pic>
        <p:nvPicPr>
          <p:cNvPr id="51" name="Graphic 50" descr="Quadcopter with solid fill">
            <a:extLst>
              <a:ext uri="{FF2B5EF4-FFF2-40B4-BE49-F238E27FC236}">
                <a16:creationId xmlns:a16="http://schemas.microsoft.com/office/drawing/2014/main" id="{5D0FCD78-55F1-CD98-D116-0C0F446BE94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425077" y="1891102"/>
            <a:ext cx="914400" cy="914400"/>
          </a:xfrm>
          <a:prstGeom prst="rect">
            <a:avLst/>
          </a:prstGeom>
        </p:spPr>
      </p:pic>
      <p:pic>
        <p:nvPicPr>
          <p:cNvPr id="53" name="Graphic 52" descr="Gyrotheodolite with solid fill">
            <a:extLst>
              <a:ext uri="{FF2B5EF4-FFF2-40B4-BE49-F238E27FC236}">
                <a16:creationId xmlns:a16="http://schemas.microsoft.com/office/drawing/2014/main" id="{12525BF6-F6A6-1443-DD64-E7317BA19D5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401443" y="3078362"/>
            <a:ext cx="842876" cy="842876"/>
          </a:xfrm>
          <a:prstGeom prst="rect">
            <a:avLst/>
          </a:prstGeom>
        </p:spPr>
      </p:pic>
    </p:spTree>
    <p:extLst>
      <p:ext uri="{BB962C8B-B14F-4D97-AF65-F5344CB8AC3E}">
        <p14:creationId xmlns:p14="http://schemas.microsoft.com/office/powerpoint/2010/main" val="2390213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3186B-6400-EFCD-52D1-C0A2E0AB1310}"/>
              </a:ext>
            </a:extLst>
          </p:cNvPr>
          <p:cNvSpPr>
            <a:spLocks noGrp="1"/>
          </p:cNvSpPr>
          <p:nvPr>
            <p:ph type="title"/>
          </p:nvPr>
        </p:nvSpPr>
        <p:spPr/>
        <p:txBody>
          <a:bodyPr/>
          <a:lstStyle/>
          <a:p>
            <a:r>
              <a:rPr lang="en-US" dirty="0"/>
              <a:t>Parallelism of Epipolar Lines</a:t>
            </a:r>
          </a:p>
        </p:txBody>
      </p:sp>
      <p:pic>
        <p:nvPicPr>
          <p:cNvPr id="16" name="Picture 15">
            <a:extLst>
              <a:ext uri="{FF2B5EF4-FFF2-40B4-BE49-F238E27FC236}">
                <a16:creationId xmlns:a16="http://schemas.microsoft.com/office/drawing/2014/main" id="{367ACEA8-83BB-8100-B5D9-629947479990}"/>
              </a:ext>
            </a:extLst>
          </p:cNvPr>
          <p:cNvPicPr>
            <a:picLocks noChangeAspect="1"/>
          </p:cNvPicPr>
          <p:nvPr/>
        </p:nvPicPr>
        <p:blipFill>
          <a:blip r:embed="rId3"/>
          <a:stretch>
            <a:fillRect/>
          </a:stretch>
        </p:blipFill>
        <p:spPr>
          <a:xfrm>
            <a:off x="314692" y="918812"/>
            <a:ext cx="2997675" cy="3185030"/>
          </a:xfrm>
          <a:prstGeom prst="rect">
            <a:avLst/>
          </a:prstGeom>
        </p:spPr>
      </p:pic>
      <p:graphicFrame>
        <p:nvGraphicFramePr>
          <p:cNvPr id="17" name="Chart 16">
            <a:extLst>
              <a:ext uri="{FF2B5EF4-FFF2-40B4-BE49-F238E27FC236}">
                <a16:creationId xmlns:a16="http://schemas.microsoft.com/office/drawing/2014/main" id="{2F6E14B8-29BD-FE81-F40E-9BBAD108FC04}"/>
              </a:ext>
            </a:extLst>
          </p:cNvPr>
          <p:cNvGraphicFramePr>
            <a:graphicFrameLocks/>
          </p:cNvGraphicFramePr>
          <p:nvPr>
            <p:extLst>
              <p:ext uri="{D42A27DB-BD31-4B8C-83A1-F6EECF244321}">
                <p14:modId xmlns:p14="http://schemas.microsoft.com/office/powerpoint/2010/main" val="2038727656"/>
              </p:ext>
            </p:extLst>
          </p:nvPr>
        </p:nvGraphicFramePr>
        <p:xfrm>
          <a:off x="4120729" y="1077433"/>
          <a:ext cx="6581775" cy="41290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36034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6F818-738E-452B-F7EB-8939150A860B}"/>
              </a:ext>
            </a:extLst>
          </p:cNvPr>
          <p:cNvSpPr>
            <a:spLocks noGrp="1"/>
          </p:cNvSpPr>
          <p:nvPr>
            <p:ph type="title"/>
          </p:nvPr>
        </p:nvSpPr>
        <p:spPr/>
        <p:txBody>
          <a:bodyPr/>
          <a:lstStyle/>
          <a:p>
            <a:r>
              <a:rPr lang="en-US" dirty="0" err="1"/>
              <a:t>SMaUG</a:t>
            </a:r>
            <a:r>
              <a:rPr lang="en-US" dirty="0"/>
              <a:t>: Math Models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11EADBA-FE0B-8179-D3D1-03F278E1E780}"/>
                  </a:ext>
                </a:extLst>
              </p:cNvPr>
              <p:cNvSpPr txBox="1"/>
              <p:nvPr/>
            </p:nvSpPr>
            <p:spPr>
              <a:xfrm>
                <a:off x="314692" y="1609530"/>
                <a:ext cx="1561132" cy="7381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solidFill>
                                <a:schemeClr val="bg1"/>
                              </a:solidFill>
                              <a:latin typeface="Cambria Math" panose="02040503050406030204" pitchFamily="18" charset="0"/>
                            </a:rPr>
                          </m:ctrlPr>
                        </m:dPr>
                        <m:e>
                          <m:m>
                            <m:mPr>
                              <m:mcs>
                                <m:mc>
                                  <m:mcPr>
                                    <m:count m:val="1"/>
                                    <m:mcJc m:val="center"/>
                                  </m:mcPr>
                                </m:mc>
                              </m:mcs>
                              <m:ctrlPr>
                                <a:rPr lang="en-US" i="1" smtClean="0">
                                  <a:solidFill>
                                    <a:schemeClr val="bg1"/>
                                  </a:solidFill>
                                  <a:latin typeface="Cambria Math" panose="02040503050406030204" pitchFamily="18" charset="0"/>
                                </a:rPr>
                              </m:ctrlPr>
                            </m:mPr>
                            <m:mr>
                              <m:e>
                                <m:r>
                                  <m:rPr>
                                    <m:brk m:alnAt="7"/>
                                  </m:rPr>
                                  <a:rPr lang="en-US" b="0" i="0" smtClean="0">
                                    <a:solidFill>
                                      <a:schemeClr val="bg1"/>
                                    </a:solidFill>
                                    <a:latin typeface="Cambria Math" panose="02040503050406030204" pitchFamily="18" charset="0"/>
                                  </a:rPr>
                                  <m:t>1</m:t>
                                </m:r>
                                <m:r>
                                  <a:rPr lang="en-US" b="0" i="0" smtClean="0">
                                    <a:solidFill>
                                      <a:schemeClr val="bg1"/>
                                    </a:solidFill>
                                    <a:latin typeface="Cambria Math" panose="02040503050406030204" pitchFamily="18" charset="0"/>
                                  </a:rPr>
                                  <m:t> </m:t>
                                </m:r>
                                <m:r>
                                  <m:rPr>
                                    <m:sty m:val="p"/>
                                  </m:rPr>
                                  <a:rPr lang="en-US" b="0" i="0" smtClean="0">
                                    <a:solidFill>
                                      <a:schemeClr val="bg1"/>
                                    </a:solidFill>
                                    <a:latin typeface="Cambria Math" panose="02040503050406030204" pitchFamily="18" charset="0"/>
                                  </a:rPr>
                                  <m:t>Translation</m:t>
                                </m:r>
                              </m:e>
                            </m:mr>
                            <m:mr>
                              <m:e>
                                <m:r>
                                  <a:rPr lang="en-US" b="0" i="0" smtClean="0">
                                    <a:solidFill>
                                      <a:schemeClr val="bg1"/>
                                    </a:solidFill>
                                    <a:latin typeface="Cambria Math" panose="02040503050406030204" pitchFamily="18" charset="0"/>
                                  </a:rPr>
                                  <m:t>1 </m:t>
                                </m:r>
                                <m:r>
                                  <m:rPr>
                                    <m:sty m:val="p"/>
                                  </m:rPr>
                                  <a:rPr lang="en-US" b="0" i="0" smtClean="0">
                                    <a:solidFill>
                                      <a:schemeClr val="bg1"/>
                                    </a:solidFill>
                                    <a:latin typeface="Cambria Math" panose="02040503050406030204" pitchFamily="18" charset="0"/>
                                  </a:rPr>
                                  <m:t>Rotation</m:t>
                                </m:r>
                              </m:e>
                            </m:mr>
                            <m:mr>
                              <m:e>
                                <m:r>
                                  <a:rPr lang="en-US" b="0" i="0" smtClean="0">
                                    <a:solidFill>
                                      <a:schemeClr val="bg1"/>
                                    </a:solidFill>
                                    <a:latin typeface="Cambria Math" panose="02040503050406030204" pitchFamily="18" charset="0"/>
                                  </a:rPr>
                                  <m:t>1 </m:t>
                                </m:r>
                                <m:r>
                                  <m:rPr>
                                    <m:sty m:val="p"/>
                                  </m:rPr>
                                  <a:rPr lang="en-US" b="0" i="0" smtClean="0">
                                    <a:solidFill>
                                      <a:schemeClr val="bg1"/>
                                    </a:solidFill>
                                    <a:latin typeface="Cambria Math" panose="02040503050406030204" pitchFamily="18" charset="0"/>
                                  </a:rPr>
                                  <m:t>Scale</m:t>
                                </m:r>
                              </m:e>
                            </m:mr>
                          </m:m>
                        </m:e>
                      </m:d>
                    </m:oMath>
                  </m:oMathPara>
                </a14:m>
                <a:endParaRPr lang="en-US" dirty="0">
                  <a:solidFill>
                    <a:schemeClr val="bg1"/>
                  </a:solidFill>
                </a:endParaRPr>
              </a:p>
            </p:txBody>
          </p:sp>
        </mc:Choice>
        <mc:Fallback xmlns="">
          <p:sp>
            <p:nvSpPr>
              <p:cNvPr id="3" name="TextBox 2">
                <a:extLst>
                  <a:ext uri="{FF2B5EF4-FFF2-40B4-BE49-F238E27FC236}">
                    <a16:creationId xmlns:a16="http://schemas.microsoft.com/office/drawing/2014/main" id="{F11EADBA-FE0B-8179-D3D1-03F278E1E780}"/>
                  </a:ext>
                </a:extLst>
              </p:cNvPr>
              <p:cNvSpPr txBox="1">
                <a:spLocks noRot="1" noChangeAspect="1" noMove="1" noResize="1" noEditPoints="1" noAdjustHandles="1" noChangeArrowheads="1" noChangeShapeType="1" noTextEdit="1"/>
              </p:cNvSpPr>
              <p:nvPr/>
            </p:nvSpPr>
            <p:spPr>
              <a:xfrm>
                <a:off x="314692" y="1609530"/>
                <a:ext cx="1561132" cy="73815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1F8FF01-1BCF-3648-E6DF-6B93D7879234}"/>
                  </a:ext>
                </a:extLst>
              </p:cNvPr>
              <p:cNvSpPr txBox="1"/>
              <p:nvPr/>
            </p:nvSpPr>
            <p:spPr>
              <a:xfrm>
                <a:off x="314692" y="2690849"/>
                <a:ext cx="1551900" cy="4929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solidFill>
                                <a:schemeClr val="bg1"/>
                              </a:solidFill>
                              <a:latin typeface="Cambria Math" panose="02040503050406030204" pitchFamily="18" charset="0"/>
                            </a:rPr>
                          </m:ctrlPr>
                        </m:dPr>
                        <m:e>
                          <m:m>
                            <m:mPr>
                              <m:mcs>
                                <m:mc>
                                  <m:mcPr>
                                    <m:count m:val="1"/>
                                    <m:mcJc m:val="center"/>
                                  </m:mcPr>
                                </m:mc>
                              </m:mcs>
                              <m:ctrlPr>
                                <a:rPr lang="en-US" i="1" smtClean="0">
                                  <a:solidFill>
                                    <a:schemeClr val="bg1"/>
                                  </a:solidFill>
                                  <a:latin typeface="Cambria Math" panose="02040503050406030204" pitchFamily="18" charset="0"/>
                                </a:rPr>
                              </m:ctrlPr>
                            </m:mPr>
                            <m:mr>
                              <m:e>
                                <m:r>
                                  <m:rPr>
                                    <m:brk m:alnAt="7"/>
                                  </m:rPr>
                                  <a:rPr lang="en-US" b="0" i="0" smtClean="0">
                                    <a:solidFill>
                                      <a:schemeClr val="bg1"/>
                                    </a:solidFill>
                                    <a:latin typeface="Cambria Math" panose="02040503050406030204" pitchFamily="18" charset="0"/>
                                  </a:rPr>
                                  <m:t>1</m:t>
                                </m:r>
                                <m:r>
                                  <a:rPr lang="en-US" b="0" i="0" smtClean="0">
                                    <a:solidFill>
                                      <a:schemeClr val="bg1"/>
                                    </a:solidFill>
                                    <a:latin typeface="Cambria Math" panose="02040503050406030204" pitchFamily="18" charset="0"/>
                                  </a:rPr>
                                  <m:t> </m:t>
                                </m:r>
                                <m:r>
                                  <m:rPr>
                                    <m:sty m:val="p"/>
                                  </m:rPr>
                                  <a:rPr lang="en-US" b="0" i="0" smtClean="0">
                                    <a:solidFill>
                                      <a:schemeClr val="bg1"/>
                                    </a:solidFill>
                                    <a:latin typeface="Cambria Math" panose="02040503050406030204" pitchFamily="18" charset="0"/>
                                  </a:rPr>
                                  <m:t>Translation</m:t>
                                </m:r>
                              </m:e>
                            </m:mr>
                            <m:mr>
                              <m:e>
                                <m:r>
                                  <a:rPr lang="en-US" b="0" i="0" smtClean="0">
                                    <a:solidFill>
                                      <a:schemeClr val="bg1"/>
                                    </a:solidFill>
                                    <a:latin typeface="Cambria Math" panose="02040503050406030204" pitchFamily="18" charset="0"/>
                                  </a:rPr>
                                  <m:t>1 </m:t>
                                </m:r>
                                <m:r>
                                  <m:rPr>
                                    <m:sty m:val="p"/>
                                  </m:rPr>
                                  <a:rPr lang="en-US" b="0" i="0" smtClean="0">
                                    <a:solidFill>
                                      <a:schemeClr val="bg1"/>
                                    </a:solidFill>
                                    <a:latin typeface="Cambria Math" panose="02040503050406030204" pitchFamily="18" charset="0"/>
                                  </a:rPr>
                                  <m:t>Rotation</m:t>
                                </m:r>
                              </m:e>
                            </m:mr>
                          </m:m>
                        </m:e>
                      </m:d>
                    </m:oMath>
                  </m:oMathPara>
                </a14:m>
                <a:endParaRPr lang="en-US" dirty="0">
                  <a:solidFill>
                    <a:schemeClr val="bg1"/>
                  </a:solidFill>
                </a:endParaRPr>
              </a:p>
            </p:txBody>
          </p:sp>
        </mc:Choice>
        <mc:Fallback xmlns="">
          <p:sp>
            <p:nvSpPr>
              <p:cNvPr id="4" name="TextBox 3">
                <a:extLst>
                  <a:ext uri="{FF2B5EF4-FFF2-40B4-BE49-F238E27FC236}">
                    <a16:creationId xmlns:a16="http://schemas.microsoft.com/office/drawing/2014/main" id="{11F8FF01-1BCF-3648-E6DF-6B93D7879234}"/>
                  </a:ext>
                </a:extLst>
              </p:cNvPr>
              <p:cNvSpPr txBox="1">
                <a:spLocks noRot="1" noChangeAspect="1" noMove="1" noResize="1" noEditPoints="1" noAdjustHandles="1" noChangeArrowheads="1" noChangeShapeType="1" noTextEdit="1"/>
              </p:cNvSpPr>
              <p:nvPr/>
            </p:nvSpPr>
            <p:spPr>
              <a:xfrm>
                <a:off x="314692" y="2690849"/>
                <a:ext cx="1551900" cy="49295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8A31F19-FE2F-CA5B-8844-3F8D5A6281C3}"/>
                  </a:ext>
                </a:extLst>
              </p:cNvPr>
              <p:cNvSpPr txBox="1"/>
              <p:nvPr/>
            </p:nvSpPr>
            <p:spPr>
              <a:xfrm>
                <a:off x="273463" y="3674197"/>
                <a:ext cx="1551900" cy="4929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solidFill>
                                <a:schemeClr val="bg1"/>
                              </a:solidFill>
                              <a:latin typeface="Cambria Math" panose="02040503050406030204" pitchFamily="18" charset="0"/>
                            </a:rPr>
                          </m:ctrlPr>
                        </m:dPr>
                        <m:e>
                          <m:m>
                            <m:mPr>
                              <m:mcs>
                                <m:mc>
                                  <m:mcPr>
                                    <m:count m:val="1"/>
                                    <m:mcJc m:val="center"/>
                                  </m:mcPr>
                                </m:mc>
                              </m:mcs>
                              <m:ctrlPr>
                                <a:rPr lang="en-US" i="1" smtClean="0">
                                  <a:solidFill>
                                    <a:schemeClr val="bg1"/>
                                  </a:solidFill>
                                  <a:latin typeface="Cambria Math" panose="02040503050406030204" pitchFamily="18" charset="0"/>
                                </a:rPr>
                              </m:ctrlPr>
                            </m:mPr>
                            <m:mr>
                              <m:e>
                                <m:r>
                                  <m:rPr>
                                    <m:brk m:alnAt="7"/>
                                  </m:rPr>
                                  <a:rPr lang="en-US" b="0" i="0" smtClean="0">
                                    <a:solidFill>
                                      <a:schemeClr val="bg1"/>
                                    </a:solidFill>
                                    <a:latin typeface="Cambria Math" panose="02040503050406030204" pitchFamily="18" charset="0"/>
                                  </a:rPr>
                                  <m:t>1</m:t>
                                </m:r>
                                <m:r>
                                  <a:rPr lang="en-US" b="0" i="0" smtClean="0">
                                    <a:solidFill>
                                      <a:schemeClr val="bg1"/>
                                    </a:solidFill>
                                    <a:latin typeface="Cambria Math" panose="02040503050406030204" pitchFamily="18" charset="0"/>
                                  </a:rPr>
                                  <m:t> </m:t>
                                </m:r>
                                <m:r>
                                  <m:rPr>
                                    <m:sty m:val="p"/>
                                  </m:rPr>
                                  <a:rPr lang="en-US" b="0" i="0" smtClean="0">
                                    <a:solidFill>
                                      <a:schemeClr val="bg1"/>
                                    </a:solidFill>
                                    <a:latin typeface="Cambria Math" panose="02040503050406030204" pitchFamily="18" charset="0"/>
                                  </a:rPr>
                                  <m:t>Translation</m:t>
                                </m:r>
                              </m:e>
                            </m:mr>
                            <m:mr>
                              <m:e>
                                <m:r>
                                  <a:rPr lang="en-US" b="0" i="0" smtClean="0">
                                    <a:solidFill>
                                      <a:schemeClr val="bg1"/>
                                    </a:solidFill>
                                    <a:latin typeface="Cambria Math" panose="02040503050406030204" pitchFamily="18" charset="0"/>
                                  </a:rPr>
                                  <m:t>1 </m:t>
                                </m:r>
                                <m:r>
                                  <m:rPr>
                                    <m:sty m:val="p"/>
                                  </m:rPr>
                                  <a:rPr lang="en-US" b="0" i="0" smtClean="0">
                                    <a:solidFill>
                                      <a:schemeClr val="bg1"/>
                                    </a:solidFill>
                                    <a:latin typeface="Cambria Math" panose="02040503050406030204" pitchFamily="18" charset="0"/>
                                  </a:rPr>
                                  <m:t>Scale</m:t>
                                </m:r>
                              </m:e>
                            </m:mr>
                          </m:m>
                        </m:e>
                      </m:d>
                    </m:oMath>
                  </m:oMathPara>
                </a14:m>
                <a:endParaRPr lang="en-US" dirty="0">
                  <a:solidFill>
                    <a:schemeClr val="bg1"/>
                  </a:solidFill>
                </a:endParaRPr>
              </a:p>
            </p:txBody>
          </p:sp>
        </mc:Choice>
        <mc:Fallback xmlns="">
          <p:sp>
            <p:nvSpPr>
              <p:cNvPr id="6" name="TextBox 5">
                <a:extLst>
                  <a:ext uri="{FF2B5EF4-FFF2-40B4-BE49-F238E27FC236}">
                    <a16:creationId xmlns:a16="http://schemas.microsoft.com/office/drawing/2014/main" id="{88A31F19-FE2F-CA5B-8844-3F8D5A6281C3}"/>
                  </a:ext>
                </a:extLst>
              </p:cNvPr>
              <p:cNvSpPr txBox="1">
                <a:spLocks noRot="1" noChangeAspect="1" noMove="1" noResize="1" noEditPoints="1" noAdjustHandles="1" noChangeArrowheads="1" noChangeShapeType="1" noTextEdit="1"/>
              </p:cNvSpPr>
              <p:nvPr/>
            </p:nvSpPr>
            <p:spPr>
              <a:xfrm>
                <a:off x="273463" y="3674197"/>
                <a:ext cx="1551900" cy="49295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9DFD98F-E180-6422-E8BC-633E3304A3F5}"/>
                  </a:ext>
                </a:extLst>
              </p:cNvPr>
              <p:cNvSpPr txBox="1"/>
              <p:nvPr/>
            </p:nvSpPr>
            <p:spPr>
              <a:xfrm>
                <a:off x="273462" y="4668692"/>
                <a:ext cx="153856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solidFill>
                                <a:schemeClr val="bg1"/>
                              </a:solidFill>
                              <a:latin typeface="Cambria Math" panose="02040503050406030204" pitchFamily="18" charset="0"/>
                            </a:rPr>
                          </m:ctrlPr>
                        </m:dPr>
                        <m:e>
                          <m:r>
                            <a:rPr lang="en-US" b="0" i="0" smtClean="0">
                              <a:solidFill>
                                <a:schemeClr val="bg1"/>
                              </a:solidFill>
                              <a:latin typeface="Cambria Math" panose="02040503050406030204" pitchFamily="18" charset="0"/>
                            </a:rPr>
                            <m:t>1 </m:t>
                          </m:r>
                          <m:r>
                            <m:rPr>
                              <m:sty m:val="p"/>
                            </m:rPr>
                            <a:rPr lang="en-US" b="0" i="0" smtClean="0">
                              <a:solidFill>
                                <a:schemeClr val="bg1"/>
                              </a:solidFill>
                              <a:latin typeface="Cambria Math" panose="02040503050406030204" pitchFamily="18" charset="0"/>
                            </a:rPr>
                            <m:t>Translation</m:t>
                          </m:r>
                        </m:e>
                      </m:d>
                    </m:oMath>
                  </m:oMathPara>
                </a14:m>
                <a:endParaRPr lang="en-US" dirty="0">
                  <a:solidFill>
                    <a:schemeClr val="bg1"/>
                  </a:solidFill>
                </a:endParaRPr>
              </a:p>
            </p:txBody>
          </p:sp>
        </mc:Choice>
        <mc:Fallback xmlns="">
          <p:sp>
            <p:nvSpPr>
              <p:cNvPr id="7" name="TextBox 6">
                <a:extLst>
                  <a:ext uri="{FF2B5EF4-FFF2-40B4-BE49-F238E27FC236}">
                    <a16:creationId xmlns:a16="http://schemas.microsoft.com/office/drawing/2014/main" id="{59DFD98F-E180-6422-E8BC-633E3304A3F5}"/>
                  </a:ext>
                </a:extLst>
              </p:cNvPr>
              <p:cNvSpPr txBox="1">
                <a:spLocks noRot="1" noChangeAspect="1" noMove="1" noResize="1" noEditPoints="1" noAdjustHandles="1" noChangeArrowheads="1" noChangeShapeType="1" noTextEdit="1"/>
              </p:cNvSpPr>
              <p:nvPr/>
            </p:nvSpPr>
            <p:spPr>
              <a:xfrm>
                <a:off x="273462" y="4668692"/>
                <a:ext cx="1538563" cy="276999"/>
              </a:xfrm>
              <a:prstGeom prst="rect">
                <a:avLst/>
              </a:prstGeom>
              <a:blipFill>
                <a:blip r:embed="rId6"/>
                <a:stretch>
                  <a:fillRect b="-11111"/>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11E1F333-30D1-1C6A-9E2B-8BD2894FC03E}"/>
              </a:ext>
            </a:extLst>
          </p:cNvPr>
          <p:cNvCxnSpPr/>
          <p:nvPr/>
        </p:nvCxnSpPr>
        <p:spPr>
          <a:xfrm>
            <a:off x="3247054" y="1609530"/>
            <a:ext cx="0" cy="3443462"/>
          </a:xfrm>
          <a:prstGeom prst="straightConnector1">
            <a:avLst/>
          </a:prstGeom>
          <a:ln w="3810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53779E9-BD8E-1E70-A0B3-419F7830F187}"/>
              </a:ext>
            </a:extLst>
          </p:cNvPr>
          <p:cNvCxnSpPr>
            <a:cxnSpLocks/>
          </p:cNvCxnSpPr>
          <p:nvPr/>
        </p:nvCxnSpPr>
        <p:spPr>
          <a:xfrm>
            <a:off x="5181601" y="1609530"/>
            <a:ext cx="0" cy="3443462"/>
          </a:xfrm>
          <a:prstGeom prst="straightConnector1">
            <a:avLst/>
          </a:prstGeom>
          <a:ln w="381000">
            <a:solidFill>
              <a:schemeClr val="accent4"/>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E361EF9-595C-EA00-D385-C7C1886B1337}"/>
              </a:ext>
            </a:extLst>
          </p:cNvPr>
          <p:cNvSpPr txBox="1"/>
          <p:nvPr/>
        </p:nvSpPr>
        <p:spPr>
          <a:xfrm rot="16200000">
            <a:off x="4259148" y="3146595"/>
            <a:ext cx="1844906" cy="369332"/>
          </a:xfrm>
          <a:prstGeom prst="rect">
            <a:avLst/>
          </a:prstGeom>
          <a:noFill/>
        </p:spPr>
        <p:txBody>
          <a:bodyPr wrap="square" rtlCol="0">
            <a:spAutoFit/>
          </a:bodyPr>
          <a:lstStyle/>
          <a:p>
            <a:r>
              <a:rPr lang="en-US" dirty="0"/>
              <a:t>More Sensitivity</a:t>
            </a:r>
          </a:p>
        </p:txBody>
      </p:sp>
      <p:sp>
        <p:nvSpPr>
          <p:cNvPr id="17" name="TextBox 16">
            <a:extLst>
              <a:ext uri="{FF2B5EF4-FFF2-40B4-BE49-F238E27FC236}">
                <a16:creationId xmlns:a16="http://schemas.microsoft.com/office/drawing/2014/main" id="{A28DC305-8295-E053-466F-884B7BB28412}"/>
              </a:ext>
            </a:extLst>
          </p:cNvPr>
          <p:cNvSpPr txBox="1"/>
          <p:nvPr/>
        </p:nvSpPr>
        <p:spPr>
          <a:xfrm rot="16200000">
            <a:off x="2341076" y="3163070"/>
            <a:ext cx="1811956" cy="369332"/>
          </a:xfrm>
          <a:prstGeom prst="rect">
            <a:avLst/>
          </a:prstGeom>
          <a:noFill/>
        </p:spPr>
        <p:txBody>
          <a:bodyPr wrap="square" rtlCol="0">
            <a:spAutoFit/>
          </a:bodyPr>
          <a:lstStyle/>
          <a:p>
            <a:r>
              <a:rPr lang="en-US" dirty="0"/>
              <a:t>More Stability</a:t>
            </a:r>
          </a:p>
        </p:txBody>
      </p:sp>
    </p:spTree>
    <p:extLst>
      <p:ext uri="{BB962C8B-B14F-4D97-AF65-F5344CB8AC3E}">
        <p14:creationId xmlns:p14="http://schemas.microsoft.com/office/powerpoint/2010/main" val="2102060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21CBD-E319-7583-8D80-A532563916F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F768C31-1303-CE43-7DA3-58E21A25DECA}"/>
              </a:ext>
            </a:extLst>
          </p:cNvPr>
          <p:cNvSpPr>
            <a:spLocks noGrp="1"/>
          </p:cNvSpPr>
          <p:nvPr>
            <p:ph type="title"/>
          </p:nvPr>
        </p:nvSpPr>
        <p:spPr>
          <a:xfrm>
            <a:off x="314325" y="365125"/>
            <a:ext cx="11493500" cy="885825"/>
          </a:xfrm>
          <a:ln w="19050">
            <a:noFill/>
          </a:ln>
        </p:spPr>
        <p:txBody>
          <a:bodyPr/>
          <a:lstStyle/>
          <a:p>
            <a:r>
              <a:rPr lang="en-US" dirty="0"/>
              <a:t>Testing Labeling Inliers and Outliers</a:t>
            </a:r>
          </a:p>
        </p:txBody>
      </p:sp>
      <p:graphicFrame>
        <p:nvGraphicFramePr>
          <p:cNvPr id="2" name="Chart 1">
            <a:extLst>
              <a:ext uri="{FF2B5EF4-FFF2-40B4-BE49-F238E27FC236}">
                <a16:creationId xmlns:a16="http://schemas.microsoft.com/office/drawing/2014/main" id="{CF0B6C99-0E75-0E9E-789B-4EE45C5ADEEF}"/>
              </a:ext>
            </a:extLst>
          </p:cNvPr>
          <p:cNvGraphicFramePr>
            <a:graphicFrameLocks/>
          </p:cNvGraphicFramePr>
          <p:nvPr>
            <p:extLst>
              <p:ext uri="{D42A27DB-BD31-4B8C-83A1-F6EECF244321}">
                <p14:modId xmlns:p14="http://schemas.microsoft.com/office/powerpoint/2010/main" val="4134035540"/>
              </p:ext>
            </p:extLst>
          </p:nvPr>
        </p:nvGraphicFramePr>
        <p:xfrm>
          <a:off x="384175" y="1057275"/>
          <a:ext cx="8377270" cy="48490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17950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EA003-458B-93A6-6D72-D3EC1D7D8BF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8F6C9E8-0D9B-DF5C-3D2E-0C9A23BC1173}"/>
              </a:ext>
            </a:extLst>
          </p:cNvPr>
          <p:cNvSpPr>
            <a:spLocks noGrp="1"/>
          </p:cNvSpPr>
          <p:nvPr>
            <p:ph type="title"/>
          </p:nvPr>
        </p:nvSpPr>
        <p:spPr>
          <a:xfrm>
            <a:off x="314325" y="365125"/>
            <a:ext cx="11493500" cy="885825"/>
          </a:xfrm>
          <a:ln w="19050">
            <a:noFill/>
          </a:ln>
        </p:spPr>
        <p:txBody>
          <a:bodyPr/>
          <a:lstStyle/>
          <a:p>
            <a:r>
              <a:rPr lang="en-US" dirty="0"/>
              <a:t>Testing Response to Increasing Noise</a:t>
            </a:r>
          </a:p>
        </p:txBody>
      </p:sp>
      <p:graphicFrame>
        <p:nvGraphicFramePr>
          <p:cNvPr id="3" name="Chart 2">
            <a:extLst>
              <a:ext uri="{FF2B5EF4-FFF2-40B4-BE49-F238E27FC236}">
                <a16:creationId xmlns:a16="http://schemas.microsoft.com/office/drawing/2014/main" id="{CE29601E-646E-011C-20FC-60CDCF731A57}"/>
              </a:ext>
            </a:extLst>
          </p:cNvPr>
          <p:cNvGraphicFramePr>
            <a:graphicFrameLocks/>
          </p:cNvGraphicFramePr>
          <p:nvPr>
            <p:extLst>
              <p:ext uri="{D42A27DB-BD31-4B8C-83A1-F6EECF244321}">
                <p14:modId xmlns:p14="http://schemas.microsoft.com/office/powerpoint/2010/main" val="1767006554"/>
              </p:ext>
            </p:extLst>
          </p:nvPr>
        </p:nvGraphicFramePr>
        <p:xfrm>
          <a:off x="314325" y="1225550"/>
          <a:ext cx="8229600" cy="46315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0098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20DE9E2A-58BE-AEA5-2C3D-A175B92DA84C}"/>
              </a:ext>
            </a:extLst>
          </p:cNvPr>
          <p:cNvGraphicFramePr>
            <a:graphicFrameLocks/>
          </p:cNvGraphicFramePr>
          <p:nvPr>
            <p:extLst>
              <p:ext uri="{D42A27DB-BD31-4B8C-83A1-F6EECF244321}">
                <p14:modId xmlns:p14="http://schemas.microsoft.com/office/powerpoint/2010/main" val="1389990961"/>
              </p:ext>
            </p:extLst>
          </p:nvPr>
        </p:nvGraphicFramePr>
        <p:xfrm>
          <a:off x="314325" y="1000918"/>
          <a:ext cx="8229600" cy="485616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64BFFC3E-4522-6A89-0301-ECC3CFDD783D}"/>
              </a:ext>
            </a:extLst>
          </p:cNvPr>
          <p:cNvSpPr>
            <a:spLocks noGrp="1"/>
          </p:cNvSpPr>
          <p:nvPr>
            <p:ph type="title"/>
          </p:nvPr>
        </p:nvSpPr>
        <p:spPr/>
        <p:txBody>
          <a:bodyPr/>
          <a:lstStyle/>
          <a:p>
            <a:r>
              <a:rPr lang="en-US" dirty="0"/>
              <a:t>Testing Response to Decreasing Area</a:t>
            </a:r>
          </a:p>
        </p:txBody>
      </p:sp>
    </p:spTree>
    <p:extLst>
      <p:ext uri="{BB962C8B-B14F-4D97-AF65-F5344CB8AC3E}">
        <p14:creationId xmlns:p14="http://schemas.microsoft.com/office/powerpoint/2010/main" val="3088402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13DAB69-C3BD-5FFD-35FD-17B82B101AF4}"/>
              </a:ext>
            </a:extLst>
          </p:cNvPr>
          <p:cNvSpPr txBox="1">
            <a:spLocks/>
          </p:cNvSpPr>
          <p:nvPr/>
        </p:nvSpPr>
        <p:spPr>
          <a:xfrm>
            <a:off x="467092" y="517525"/>
            <a:ext cx="11492432" cy="886397"/>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kern="1200">
                <a:solidFill>
                  <a:schemeClr val="bg1"/>
                </a:solidFill>
                <a:latin typeface="Roboto" panose="02000000000000000000" pitchFamily="2" charset="0"/>
                <a:ea typeface="Roboto" panose="02000000000000000000" pitchFamily="2" charset="0"/>
                <a:cs typeface="+mj-cs"/>
              </a:defRPr>
            </a:lvl1pPr>
          </a:lstStyle>
          <a:p>
            <a:r>
              <a:rPr lang="en-US" dirty="0"/>
              <a:t>Testing Response to Increasing Numbers</a:t>
            </a:r>
          </a:p>
        </p:txBody>
      </p:sp>
      <p:graphicFrame>
        <p:nvGraphicFramePr>
          <p:cNvPr id="2" name="Chart 1">
            <a:extLst>
              <a:ext uri="{FF2B5EF4-FFF2-40B4-BE49-F238E27FC236}">
                <a16:creationId xmlns:a16="http://schemas.microsoft.com/office/drawing/2014/main" id="{B24C9351-DBE8-4837-0E2A-A67A0FF19077}"/>
              </a:ext>
            </a:extLst>
          </p:cNvPr>
          <p:cNvGraphicFramePr>
            <a:graphicFrameLocks/>
          </p:cNvGraphicFramePr>
          <p:nvPr>
            <p:extLst>
              <p:ext uri="{D42A27DB-BD31-4B8C-83A1-F6EECF244321}">
                <p14:modId xmlns:p14="http://schemas.microsoft.com/office/powerpoint/2010/main" val="708502315"/>
              </p:ext>
            </p:extLst>
          </p:nvPr>
        </p:nvGraphicFramePr>
        <p:xfrm>
          <a:off x="467091" y="1140716"/>
          <a:ext cx="8005105" cy="50244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61798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a:extLst>
            <a:ext uri="{FF2B5EF4-FFF2-40B4-BE49-F238E27FC236}">
              <a16:creationId xmlns:a16="http://schemas.microsoft.com/office/drawing/2014/main" id="{58831F13-28DD-EFAF-DAA2-0D3C44D3C5A1}"/>
            </a:ext>
          </a:extLst>
        </p:cNvPr>
        <p:cNvGrpSpPr/>
        <p:nvPr/>
      </p:nvGrpSpPr>
      <p:grpSpPr>
        <a:xfrm>
          <a:off x="0" y="0"/>
          <a:ext cx="0" cy="0"/>
          <a:chOff x="0" y="0"/>
          <a:chExt cx="0" cy="0"/>
        </a:xfrm>
      </p:grpSpPr>
      <p:pic>
        <p:nvPicPr>
          <p:cNvPr id="6" name="Picture 5" descr="A picture containing indoor, green, colorful&#10;&#10;AI-generated content may be incorrect.">
            <a:extLst>
              <a:ext uri="{FF2B5EF4-FFF2-40B4-BE49-F238E27FC236}">
                <a16:creationId xmlns:a16="http://schemas.microsoft.com/office/drawing/2014/main" id="{11A8EF19-9171-9BBC-7B85-D85A820DD4F7}"/>
              </a:ext>
            </a:extLst>
          </p:cNvPr>
          <p:cNvPicPr>
            <a:picLocks noChangeAspect="1"/>
          </p:cNvPicPr>
          <p:nvPr/>
        </p:nvPicPr>
        <p:blipFill>
          <a:blip r:embed="rId3"/>
          <a:stretch>
            <a:fillRect/>
          </a:stretch>
        </p:blipFill>
        <p:spPr>
          <a:xfrm>
            <a:off x="0" y="1005962"/>
            <a:ext cx="12192000" cy="9144000"/>
          </a:xfrm>
          <a:prstGeom prst="rect">
            <a:avLst/>
          </a:prstGeom>
        </p:spPr>
      </p:pic>
      <p:sp>
        <p:nvSpPr>
          <p:cNvPr id="2" name="Title 1">
            <a:extLst>
              <a:ext uri="{FF2B5EF4-FFF2-40B4-BE49-F238E27FC236}">
                <a16:creationId xmlns:a16="http://schemas.microsoft.com/office/drawing/2014/main" id="{DC26A8DC-914E-0D3E-6E04-A62E9DBF9DEE}"/>
              </a:ext>
            </a:extLst>
          </p:cNvPr>
          <p:cNvSpPr>
            <a:spLocks noGrp="1"/>
          </p:cNvSpPr>
          <p:nvPr>
            <p:ph type="title"/>
          </p:nvPr>
        </p:nvSpPr>
        <p:spPr>
          <a:xfrm>
            <a:off x="314692" y="365126"/>
            <a:ext cx="11492432" cy="517744"/>
          </a:xfrm>
        </p:spPr>
        <p:txBody>
          <a:bodyPr/>
          <a:lstStyle/>
          <a:p>
            <a:r>
              <a:rPr lang="en-US" dirty="0" err="1"/>
              <a:t>SMaUG</a:t>
            </a:r>
            <a:r>
              <a:rPr lang="en-US" dirty="0"/>
              <a:t>: Satellite Matching Utility Grade</a:t>
            </a:r>
          </a:p>
        </p:txBody>
      </p:sp>
      <p:sp>
        <p:nvSpPr>
          <p:cNvPr id="4" name="TextBox 3">
            <a:extLst>
              <a:ext uri="{FF2B5EF4-FFF2-40B4-BE49-F238E27FC236}">
                <a16:creationId xmlns:a16="http://schemas.microsoft.com/office/drawing/2014/main" id="{3867CD7A-6500-8650-5F9B-76151226C5A9}"/>
              </a:ext>
            </a:extLst>
          </p:cNvPr>
          <p:cNvSpPr txBox="1"/>
          <p:nvPr/>
        </p:nvSpPr>
        <p:spPr>
          <a:xfrm>
            <a:off x="314692" y="1209675"/>
            <a:ext cx="4200158" cy="5355312"/>
          </a:xfrm>
          <a:prstGeom prst="rect">
            <a:avLst/>
          </a:prstGeom>
          <a:solidFill>
            <a:schemeClr val="accent1">
              <a:alpha val="82000"/>
            </a:schemeClr>
          </a:solidFill>
        </p:spPr>
        <p:txBody>
          <a:bodyPr wrap="square" rtlCol="0">
            <a:spAutoFit/>
          </a:bodyPr>
          <a:lstStyle/>
          <a:p>
            <a:r>
              <a:rPr lang="en-US" b="1" dirty="0">
                <a:solidFill>
                  <a:schemeClr val="bg1"/>
                </a:solidFill>
              </a:rPr>
              <a:t>Conclusions</a:t>
            </a:r>
          </a:p>
          <a:p>
            <a:r>
              <a:rPr lang="en-US" b="1" dirty="0">
                <a:solidFill>
                  <a:schemeClr val="bg1"/>
                </a:solidFill>
              </a:rPr>
              <a:t>Measures the utility of matches as an uncertainty in pixels (smaller is better).</a:t>
            </a:r>
          </a:p>
          <a:p>
            <a:endParaRPr lang="en-US" b="1" dirty="0">
              <a:solidFill>
                <a:schemeClr val="bg1"/>
              </a:solidFill>
            </a:endParaRPr>
          </a:p>
          <a:p>
            <a:r>
              <a:rPr lang="en-US" b="1" dirty="0">
                <a:solidFill>
                  <a:schemeClr val="bg1"/>
                </a:solidFill>
              </a:rPr>
              <a:t>Does not require truth data, but can be fooled by hallucinating matchers!</a:t>
            </a:r>
          </a:p>
          <a:p>
            <a:endParaRPr lang="en-US" b="1" dirty="0">
              <a:solidFill>
                <a:schemeClr val="bg1"/>
              </a:solidFill>
            </a:endParaRPr>
          </a:p>
          <a:p>
            <a:r>
              <a:rPr lang="en-US" b="1" dirty="0">
                <a:solidFill>
                  <a:schemeClr val="bg1"/>
                </a:solidFill>
              </a:rPr>
              <a:t>Responds as expected to changes in quality, quantity, and distribution of matches.</a:t>
            </a:r>
          </a:p>
          <a:p>
            <a:endParaRPr lang="en-US" b="1" dirty="0">
              <a:solidFill>
                <a:schemeClr val="bg1"/>
              </a:solidFill>
            </a:endParaRPr>
          </a:p>
          <a:p>
            <a:r>
              <a:rPr lang="en-US" b="1" dirty="0">
                <a:solidFill>
                  <a:schemeClr val="bg1"/>
                </a:solidFill>
              </a:rPr>
              <a:t>Correctly labeled 98% of inliers/outliers.</a:t>
            </a:r>
          </a:p>
          <a:p>
            <a:endParaRPr lang="en-US" b="1" dirty="0">
              <a:solidFill>
                <a:schemeClr val="bg1"/>
              </a:solidFill>
            </a:endParaRPr>
          </a:p>
          <a:p>
            <a:r>
              <a:rPr lang="en-US" b="1" dirty="0">
                <a:solidFill>
                  <a:schemeClr val="bg1"/>
                </a:solidFill>
              </a:rPr>
              <a:t>Used only a 2 or 3-parameter pixel space transformation (compared to 6 or 8 for frame images).</a:t>
            </a:r>
          </a:p>
          <a:p>
            <a:endParaRPr lang="en-US" b="1" dirty="0">
              <a:solidFill>
                <a:schemeClr val="accent2"/>
              </a:solidFill>
            </a:endParaRPr>
          </a:p>
        </p:txBody>
      </p:sp>
      <p:sp>
        <p:nvSpPr>
          <p:cNvPr id="5" name="TextBox 4">
            <a:extLst>
              <a:ext uri="{FF2B5EF4-FFF2-40B4-BE49-F238E27FC236}">
                <a16:creationId xmlns:a16="http://schemas.microsoft.com/office/drawing/2014/main" id="{ECF2658F-51AA-CF7C-A95D-588E2F56DB4C}"/>
              </a:ext>
            </a:extLst>
          </p:cNvPr>
          <p:cNvSpPr txBox="1"/>
          <p:nvPr/>
        </p:nvSpPr>
        <p:spPr>
          <a:xfrm>
            <a:off x="7296151" y="4627513"/>
            <a:ext cx="4800600" cy="2308324"/>
          </a:xfrm>
          <a:prstGeom prst="rect">
            <a:avLst/>
          </a:prstGeom>
          <a:solidFill>
            <a:schemeClr val="accent1">
              <a:alpha val="82000"/>
            </a:schemeClr>
          </a:solidFill>
        </p:spPr>
        <p:txBody>
          <a:bodyPr wrap="square" rtlCol="0">
            <a:spAutoFit/>
          </a:bodyPr>
          <a:lstStyle/>
          <a:p>
            <a:r>
              <a:rPr lang="en-US" b="1" dirty="0">
                <a:solidFill>
                  <a:schemeClr val="bg1"/>
                </a:solidFill>
              </a:rPr>
              <a:t>Future Work</a:t>
            </a:r>
          </a:p>
          <a:p>
            <a:r>
              <a:rPr lang="en-US" b="1" dirty="0">
                <a:solidFill>
                  <a:schemeClr val="bg1"/>
                </a:solidFill>
              </a:rPr>
              <a:t>Reports on the best preforming matchers for remote sensing applications</a:t>
            </a:r>
          </a:p>
          <a:p>
            <a:endParaRPr lang="en-US" b="1" dirty="0">
              <a:solidFill>
                <a:schemeClr val="bg1"/>
              </a:solidFill>
            </a:endParaRPr>
          </a:p>
          <a:p>
            <a:r>
              <a:rPr lang="en-US" b="1" dirty="0">
                <a:solidFill>
                  <a:schemeClr val="bg1"/>
                </a:solidFill>
              </a:rPr>
              <a:t>Open-source python repo with all the matchers we’re testing and </a:t>
            </a:r>
            <a:r>
              <a:rPr lang="en-US" b="1" dirty="0" err="1">
                <a:solidFill>
                  <a:schemeClr val="bg1"/>
                </a:solidFill>
              </a:rPr>
              <a:t>SMaUG</a:t>
            </a:r>
            <a:r>
              <a:rPr lang="en-US" b="1" dirty="0">
                <a:solidFill>
                  <a:schemeClr val="bg1"/>
                </a:solidFill>
              </a:rPr>
              <a:t>.</a:t>
            </a:r>
          </a:p>
          <a:p>
            <a:endParaRPr lang="en-US" b="1" dirty="0">
              <a:solidFill>
                <a:schemeClr val="bg1"/>
              </a:solidFill>
            </a:endParaRPr>
          </a:p>
          <a:p>
            <a:r>
              <a:rPr lang="en-US" b="1" dirty="0">
                <a:solidFill>
                  <a:schemeClr val="bg1"/>
                </a:solidFill>
              </a:rPr>
              <a:t>Satellite matching benchmark dataset.</a:t>
            </a:r>
          </a:p>
        </p:txBody>
      </p:sp>
    </p:spTree>
    <p:extLst>
      <p:ext uri="{BB962C8B-B14F-4D97-AF65-F5344CB8AC3E}">
        <p14:creationId xmlns:p14="http://schemas.microsoft.com/office/powerpoint/2010/main" val="3706600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12F4C-59DF-E548-8E18-48DAB9D24276}"/>
              </a:ext>
            </a:extLst>
          </p:cNvPr>
          <p:cNvSpPr>
            <a:spLocks noGrp="1"/>
          </p:cNvSpPr>
          <p:nvPr>
            <p:ph type="title"/>
          </p:nvPr>
        </p:nvSpPr>
        <p:spPr>
          <a:xfrm>
            <a:off x="314692" y="365126"/>
            <a:ext cx="11492432" cy="605422"/>
          </a:xfrm>
        </p:spPr>
        <p:txBody>
          <a:bodyPr/>
          <a:lstStyle/>
          <a:p>
            <a:r>
              <a:rPr lang="en-US" dirty="0"/>
              <a:t>References</a:t>
            </a:r>
          </a:p>
        </p:txBody>
      </p:sp>
      <p:sp>
        <p:nvSpPr>
          <p:cNvPr id="4" name="TextBox 3">
            <a:extLst>
              <a:ext uri="{FF2B5EF4-FFF2-40B4-BE49-F238E27FC236}">
                <a16:creationId xmlns:a16="http://schemas.microsoft.com/office/drawing/2014/main" id="{1EFA5F46-9D07-003E-02DA-643B9122676C}"/>
              </a:ext>
            </a:extLst>
          </p:cNvPr>
          <p:cNvSpPr txBox="1"/>
          <p:nvPr/>
        </p:nvSpPr>
        <p:spPr>
          <a:xfrm>
            <a:off x="314692" y="970548"/>
            <a:ext cx="11492432" cy="5016758"/>
          </a:xfrm>
          <a:prstGeom prst="rect">
            <a:avLst/>
          </a:prstGeom>
          <a:noFill/>
        </p:spPr>
        <p:txBody>
          <a:bodyPr wrap="square">
            <a:spAutoFit/>
          </a:bodyPr>
          <a:lstStyle/>
          <a:p>
            <a:r>
              <a:rPr lang="en-US" sz="800" b="0" i="0" dirty="0">
                <a:solidFill>
                  <a:srgbClr val="222222"/>
                </a:solidFill>
                <a:effectLst/>
                <a:latin typeface="Arial" panose="020B0604020202020204" pitchFamily="34" charset="0"/>
              </a:rPr>
              <a:t>Chen, </a:t>
            </a:r>
            <a:r>
              <a:rPr lang="en-US" sz="800" b="0" i="0" dirty="0" err="1">
                <a:solidFill>
                  <a:srgbClr val="222222"/>
                </a:solidFill>
                <a:effectLst/>
                <a:latin typeface="Arial" panose="020B0604020202020204" pitchFamily="34" charset="0"/>
              </a:rPr>
              <a:t>Hongkai</a:t>
            </a:r>
            <a:r>
              <a:rPr lang="en-US" sz="800" b="0" i="0" dirty="0">
                <a:solidFill>
                  <a:srgbClr val="222222"/>
                </a:solidFill>
                <a:effectLst/>
                <a:latin typeface="Arial" panose="020B0604020202020204" pitchFamily="34" charset="0"/>
              </a:rPr>
              <a:t>, et al. "</a:t>
            </a:r>
            <a:r>
              <a:rPr lang="en-US" sz="800" b="0" i="0" dirty="0" err="1">
                <a:solidFill>
                  <a:srgbClr val="222222"/>
                </a:solidFill>
                <a:effectLst/>
                <a:latin typeface="Arial" panose="020B0604020202020204" pitchFamily="34" charset="0"/>
              </a:rPr>
              <a:t>Aspanformer</a:t>
            </a:r>
            <a:r>
              <a:rPr lang="en-US" sz="800" b="0" i="0" dirty="0">
                <a:solidFill>
                  <a:srgbClr val="222222"/>
                </a:solidFill>
                <a:effectLst/>
                <a:latin typeface="Arial" panose="020B0604020202020204" pitchFamily="34" charset="0"/>
              </a:rPr>
              <a:t>: Detector-free image matching with adaptive span transformer." </a:t>
            </a:r>
            <a:r>
              <a:rPr lang="en-US" sz="800" b="0" i="1" dirty="0">
                <a:solidFill>
                  <a:srgbClr val="222222"/>
                </a:solidFill>
                <a:effectLst/>
                <a:latin typeface="Arial" panose="020B0604020202020204" pitchFamily="34" charset="0"/>
              </a:rPr>
              <a:t>European Conference on Computer Vision</a:t>
            </a:r>
            <a:r>
              <a:rPr lang="en-US" sz="800" b="0" i="0" dirty="0">
                <a:solidFill>
                  <a:srgbClr val="222222"/>
                </a:solidFill>
                <a:effectLst/>
                <a:latin typeface="Arial" panose="020B0604020202020204" pitchFamily="34" charset="0"/>
              </a:rPr>
              <a:t>. Cham: Springer Nature Switzerland, 2022.</a:t>
            </a:r>
          </a:p>
          <a:p>
            <a:endParaRPr lang="en-US" sz="800" b="0" i="0" dirty="0">
              <a:solidFill>
                <a:srgbClr val="222222"/>
              </a:solidFill>
              <a:effectLst/>
              <a:latin typeface="Arial" panose="020B0604020202020204" pitchFamily="34" charset="0"/>
            </a:endParaRPr>
          </a:p>
          <a:p>
            <a:r>
              <a:rPr lang="en-US" sz="800" b="0" i="0" dirty="0" err="1">
                <a:solidFill>
                  <a:srgbClr val="222222"/>
                </a:solidFill>
                <a:effectLst/>
                <a:latin typeface="Arial" panose="020B0604020202020204" pitchFamily="34" charset="0"/>
              </a:rPr>
              <a:t>Edstedt</a:t>
            </a:r>
            <a:r>
              <a:rPr lang="en-US" sz="800" b="0" i="0" dirty="0">
                <a:solidFill>
                  <a:srgbClr val="222222"/>
                </a:solidFill>
                <a:effectLst/>
                <a:latin typeface="Arial" panose="020B0604020202020204" pitchFamily="34" charset="0"/>
              </a:rPr>
              <a:t>, Johan, et al. "DKM: Dense kernelized feature matching for geometry estimation." </a:t>
            </a:r>
            <a:r>
              <a:rPr lang="en-US" sz="800" b="0" i="1" dirty="0">
                <a:solidFill>
                  <a:srgbClr val="222222"/>
                </a:solidFill>
                <a:effectLst/>
                <a:latin typeface="Arial" panose="020B0604020202020204" pitchFamily="34" charset="0"/>
              </a:rPr>
              <a:t>Proceedings of the IEEE/CVF Conference on Computer Vision and Pattern Recognition</a:t>
            </a:r>
            <a:r>
              <a:rPr lang="en-US" sz="800" b="0" i="0" dirty="0">
                <a:solidFill>
                  <a:srgbClr val="222222"/>
                </a:solidFill>
                <a:effectLst/>
                <a:latin typeface="Arial" panose="020B0604020202020204" pitchFamily="34" charset="0"/>
              </a:rPr>
              <a:t>. 2023.</a:t>
            </a:r>
          </a:p>
          <a:p>
            <a:endParaRPr lang="en-US" sz="800" dirty="0">
              <a:solidFill>
                <a:srgbClr val="222222"/>
              </a:solidFill>
              <a:latin typeface="Arial" panose="020B0604020202020204" pitchFamily="34" charset="0"/>
            </a:endParaRPr>
          </a:p>
          <a:p>
            <a:r>
              <a:rPr lang="en-US" sz="800" b="0" i="0" dirty="0" err="1">
                <a:solidFill>
                  <a:srgbClr val="222222"/>
                </a:solidFill>
                <a:effectLst/>
                <a:latin typeface="Arial" panose="020B0604020202020204" pitchFamily="34" charset="0"/>
              </a:rPr>
              <a:t>Lindenberger</a:t>
            </a:r>
            <a:r>
              <a:rPr lang="en-US" sz="800" b="0" i="0" dirty="0">
                <a:solidFill>
                  <a:srgbClr val="222222"/>
                </a:solidFill>
                <a:effectLst/>
                <a:latin typeface="Arial" panose="020B0604020202020204" pitchFamily="34" charset="0"/>
              </a:rPr>
              <a:t>, Philipp, Paul-Edouard </a:t>
            </a:r>
            <a:r>
              <a:rPr lang="en-US" sz="800" b="0" i="0" dirty="0" err="1">
                <a:solidFill>
                  <a:srgbClr val="222222"/>
                </a:solidFill>
                <a:effectLst/>
                <a:latin typeface="Arial" panose="020B0604020202020204" pitchFamily="34" charset="0"/>
              </a:rPr>
              <a:t>Sarlin</a:t>
            </a:r>
            <a:r>
              <a:rPr lang="en-US" sz="800" b="0" i="0" dirty="0">
                <a:solidFill>
                  <a:srgbClr val="222222"/>
                </a:solidFill>
                <a:effectLst/>
                <a:latin typeface="Arial" panose="020B0604020202020204" pitchFamily="34" charset="0"/>
              </a:rPr>
              <a:t>, and Marc </a:t>
            </a:r>
            <a:r>
              <a:rPr lang="en-US" sz="800" b="0" i="0" dirty="0" err="1">
                <a:solidFill>
                  <a:srgbClr val="222222"/>
                </a:solidFill>
                <a:effectLst/>
                <a:latin typeface="Arial" panose="020B0604020202020204" pitchFamily="34" charset="0"/>
              </a:rPr>
              <a:t>Pollefeys</a:t>
            </a:r>
            <a:r>
              <a:rPr lang="en-US" sz="800" b="0" i="0" dirty="0">
                <a:solidFill>
                  <a:srgbClr val="222222"/>
                </a:solidFill>
                <a:effectLst/>
                <a:latin typeface="Arial" panose="020B0604020202020204" pitchFamily="34" charset="0"/>
              </a:rPr>
              <a:t>. "</a:t>
            </a:r>
            <a:r>
              <a:rPr lang="en-US" sz="800" b="0" i="0" dirty="0" err="1">
                <a:solidFill>
                  <a:srgbClr val="222222"/>
                </a:solidFill>
                <a:effectLst/>
                <a:latin typeface="Arial" panose="020B0604020202020204" pitchFamily="34" charset="0"/>
              </a:rPr>
              <a:t>Lightglue</a:t>
            </a:r>
            <a:r>
              <a:rPr lang="en-US" sz="800" b="0" i="0" dirty="0">
                <a:solidFill>
                  <a:srgbClr val="222222"/>
                </a:solidFill>
                <a:effectLst/>
                <a:latin typeface="Arial" panose="020B0604020202020204" pitchFamily="34" charset="0"/>
              </a:rPr>
              <a:t>: Local feature matching at light speed." </a:t>
            </a:r>
            <a:r>
              <a:rPr lang="en-US" sz="800" b="0" i="1" dirty="0">
                <a:solidFill>
                  <a:srgbClr val="222222"/>
                </a:solidFill>
                <a:effectLst/>
                <a:latin typeface="Arial" panose="020B0604020202020204" pitchFamily="34" charset="0"/>
              </a:rPr>
              <a:t>Proceedings of the IEEE/CVF International Conference on Computer Vision</a:t>
            </a:r>
            <a:r>
              <a:rPr lang="en-US" sz="800" b="0" i="0" dirty="0">
                <a:solidFill>
                  <a:srgbClr val="222222"/>
                </a:solidFill>
                <a:effectLst/>
                <a:latin typeface="Arial" panose="020B0604020202020204" pitchFamily="34" charset="0"/>
              </a:rPr>
              <a:t>. 2023.</a:t>
            </a:r>
          </a:p>
          <a:p>
            <a:endParaRPr lang="en-US" sz="800" dirty="0">
              <a:solidFill>
                <a:srgbClr val="222222"/>
              </a:solidFill>
              <a:latin typeface="Arial" panose="020B0604020202020204" pitchFamily="34" charset="0"/>
            </a:endParaRPr>
          </a:p>
          <a:p>
            <a:r>
              <a:rPr lang="en-US" sz="800" b="0" i="0" dirty="0">
                <a:solidFill>
                  <a:srgbClr val="222222"/>
                </a:solidFill>
                <a:effectLst/>
                <a:latin typeface="Arial" panose="020B0604020202020204" pitchFamily="34" charset="0"/>
              </a:rPr>
              <a:t>Xia, </a:t>
            </a:r>
            <a:r>
              <a:rPr lang="en-US" sz="800" b="0" i="0" dirty="0" err="1">
                <a:solidFill>
                  <a:srgbClr val="222222"/>
                </a:solidFill>
                <a:effectLst/>
                <a:latin typeface="Arial" panose="020B0604020202020204" pitchFamily="34" charset="0"/>
              </a:rPr>
              <a:t>Haiying</a:t>
            </a:r>
            <a:r>
              <a:rPr lang="en-US" sz="800" b="0" i="0" dirty="0">
                <a:solidFill>
                  <a:srgbClr val="222222"/>
                </a:solidFill>
                <a:effectLst/>
                <a:latin typeface="Arial" panose="020B0604020202020204" pitchFamily="34" charset="0"/>
              </a:rPr>
              <a:t>, et al. "Md-net: multi-scale dilated convolution network for CT images segmentation." </a:t>
            </a:r>
            <a:r>
              <a:rPr lang="en-US" sz="800" b="0" i="1" dirty="0">
                <a:solidFill>
                  <a:srgbClr val="222222"/>
                </a:solidFill>
                <a:effectLst/>
                <a:latin typeface="Arial" panose="020B0604020202020204" pitchFamily="34" charset="0"/>
              </a:rPr>
              <a:t>Neural Processing Letters</a:t>
            </a:r>
            <a:r>
              <a:rPr lang="en-US" sz="800" b="0" i="0" dirty="0">
                <a:solidFill>
                  <a:srgbClr val="222222"/>
                </a:solidFill>
                <a:effectLst/>
                <a:latin typeface="Arial" panose="020B0604020202020204" pitchFamily="34" charset="0"/>
              </a:rPr>
              <a:t> 51 (2020): 2915-2927.</a:t>
            </a:r>
          </a:p>
          <a:p>
            <a:endParaRPr lang="en-US" sz="800" dirty="0">
              <a:solidFill>
                <a:srgbClr val="222222"/>
              </a:solidFill>
              <a:latin typeface="Arial" panose="020B0604020202020204" pitchFamily="34" charset="0"/>
            </a:endParaRPr>
          </a:p>
          <a:p>
            <a:r>
              <a:rPr lang="en-US" sz="800" b="0" i="0" dirty="0">
                <a:solidFill>
                  <a:srgbClr val="222222"/>
                </a:solidFill>
                <a:effectLst/>
                <a:latin typeface="Arial" panose="020B0604020202020204" pitchFamily="34" charset="0"/>
              </a:rPr>
              <a:t>Luo, Zixin, et al. "</a:t>
            </a:r>
            <a:r>
              <a:rPr lang="en-US" sz="800" b="0" i="0" dirty="0" err="1">
                <a:solidFill>
                  <a:srgbClr val="222222"/>
                </a:solidFill>
                <a:effectLst/>
                <a:latin typeface="Arial" panose="020B0604020202020204" pitchFamily="34" charset="0"/>
              </a:rPr>
              <a:t>Aslfeat</a:t>
            </a:r>
            <a:r>
              <a:rPr lang="en-US" sz="800" b="0" i="0" dirty="0">
                <a:solidFill>
                  <a:srgbClr val="222222"/>
                </a:solidFill>
                <a:effectLst/>
                <a:latin typeface="Arial" panose="020B0604020202020204" pitchFamily="34" charset="0"/>
              </a:rPr>
              <a:t>: Learning local features of accurate shape and localization." </a:t>
            </a:r>
            <a:r>
              <a:rPr lang="en-US" sz="800" b="0" i="1" dirty="0">
                <a:solidFill>
                  <a:srgbClr val="222222"/>
                </a:solidFill>
                <a:effectLst/>
                <a:latin typeface="Arial" panose="020B0604020202020204" pitchFamily="34" charset="0"/>
              </a:rPr>
              <a:t>Proceedings of the IEEE/CVF conference on computer vision and pattern recognition</a:t>
            </a:r>
            <a:r>
              <a:rPr lang="en-US" sz="800" b="0" i="0" dirty="0">
                <a:solidFill>
                  <a:srgbClr val="222222"/>
                </a:solidFill>
                <a:effectLst/>
                <a:latin typeface="Arial" panose="020B0604020202020204" pitchFamily="34" charset="0"/>
              </a:rPr>
              <a:t>. 2020.</a:t>
            </a:r>
          </a:p>
          <a:p>
            <a:endParaRPr lang="en-US" sz="800" dirty="0">
              <a:solidFill>
                <a:srgbClr val="222222"/>
              </a:solidFill>
              <a:latin typeface="Arial" panose="020B0604020202020204" pitchFamily="34" charset="0"/>
            </a:endParaRPr>
          </a:p>
          <a:p>
            <a:r>
              <a:rPr lang="en-US" sz="800" b="0" i="0" dirty="0">
                <a:solidFill>
                  <a:srgbClr val="222222"/>
                </a:solidFill>
                <a:effectLst/>
                <a:latin typeface="Arial" panose="020B0604020202020204" pitchFamily="34" charset="0"/>
              </a:rPr>
              <a:t>Chen, </a:t>
            </a:r>
            <a:r>
              <a:rPr lang="en-US" sz="800" b="0" i="0" dirty="0" err="1">
                <a:solidFill>
                  <a:srgbClr val="222222"/>
                </a:solidFill>
                <a:effectLst/>
                <a:latin typeface="Arial" panose="020B0604020202020204" pitchFamily="34" charset="0"/>
              </a:rPr>
              <a:t>Hongkai</a:t>
            </a:r>
            <a:r>
              <a:rPr lang="en-US" sz="800" b="0" i="0" dirty="0">
                <a:solidFill>
                  <a:srgbClr val="222222"/>
                </a:solidFill>
                <a:effectLst/>
                <a:latin typeface="Arial" panose="020B0604020202020204" pitchFamily="34" charset="0"/>
              </a:rPr>
              <a:t>, et al. "</a:t>
            </a:r>
            <a:r>
              <a:rPr lang="en-US" sz="800" b="0" i="0" dirty="0" err="1">
                <a:solidFill>
                  <a:srgbClr val="222222"/>
                </a:solidFill>
                <a:effectLst/>
                <a:latin typeface="Arial" panose="020B0604020202020204" pitchFamily="34" charset="0"/>
              </a:rPr>
              <a:t>Aspanformer</a:t>
            </a:r>
            <a:r>
              <a:rPr lang="en-US" sz="800" b="0" i="0" dirty="0">
                <a:solidFill>
                  <a:srgbClr val="222222"/>
                </a:solidFill>
                <a:effectLst/>
                <a:latin typeface="Arial" panose="020B0604020202020204" pitchFamily="34" charset="0"/>
              </a:rPr>
              <a:t>: Detector-free image matching with adaptive span transformer." </a:t>
            </a:r>
            <a:r>
              <a:rPr lang="en-US" sz="800" b="0" i="1" dirty="0">
                <a:solidFill>
                  <a:srgbClr val="222222"/>
                </a:solidFill>
                <a:effectLst/>
                <a:latin typeface="Arial" panose="020B0604020202020204" pitchFamily="34" charset="0"/>
              </a:rPr>
              <a:t>European Conference on Computer Vision</a:t>
            </a:r>
            <a:r>
              <a:rPr lang="en-US" sz="800" b="0" i="0" dirty="0">
                <a:solidFill>
                  <a:srgbClr val="222222"/>
                </a:solidFill>
                <a:effectLst/>
                <a:latin typeface="Arial" panose="020B0604020202020204" pitchFamily="34" charset="0"/>
              </a:rPr>
              <a:t>. Cham: Springer Nature Switzerland, 2022.</a:t>
            </a:r>
          </a:p>
          <a:p>
            <a:endParaRPr lang="en-US" sz="800" dirty="0">
              <a:solidFill>
                <a:srgbClr val="222222"/>
              </a:solidFill>
              <a:latin typeface="Arial" panose="020B0604020202020204" pitchFamily="34" charset="0"/>
            </a:endParaRPr>
          </a:p>
          <a:p>
            <a:r>
              <a:rPr lang="en-US" sz="800" b="0" i="0" dirty="0" err="1">
                <a:solidFill>
                  <a:srgbClr val="222222"/>
                </a:solidFill>
                <a:effectLst/>
                <a:latin typeface="Arial" panose="020B0604020202020204" pitchFamily="34" charset="0"/>
              </a:rPr>
              <a:t>Lindenberger</a:t>
            </a:r>
            <a:r>
              <a:rPr lang="en-US" sz="800" b="0" i="0" dirty="0">
                <a:solidFill>
                  <a:srgbClr val="222222"/>
                </a:solidFill>
                <a:effectLst/>
                <a:latin typeface="Arial" panose="020B0604020202020204" pitchFamily="34" charset="0"/>
              </a:rPr>
              <a:t>, Philipp, Paul-Edouard </a:t>
            </a:r>
            <a:r>
              <a:rPr lang="en-US" sz="800" b="0" i="0" dirty="0" err="1">
                <a:solidFill>
                  <a:srgbClr val="222222"/>
                </a:solidFill>
                <a:effectLst/>
                <a:latin typeface="Arial" panose="020B0604020202020204" pitchFamily="34" charset="0"/>
              </a:rPr>
              <a:t>Sarlin</a:t>
            </a:r>
            <a:r>
              <a:rPr lang="en-US" sz="800" b="0" i="0" dirty="0">
                <a:solidFill>
                  <a:srgbClr val="222222"/>
                </a:solidFill>
                <a:effectLst/>
                <a:latin typeface="Arial" panose="020B0604020202020204" pitchFamily="34" charset="0"/>
              </a:rPr>
              <a:t>, and Marc </a:t>
            </a:r>
            <a:r>
              <a:rPr lang="en-US" sz="800" b="0" i="0" dirty="0" err="1">
                <a:solidFill>
                  <a:srgbClr val="222222"/>
                </a:solidFill>
                <a:effectLst/>
                <a:latin typeface="Arial" panose="020B0604020202020204" pitchFamily="34" charset="0"/>
              </a:rPr>
              <a:t>Pollefeys</a:t>
            </a:r>
            <a:r>
              <a:rPr lang="en-US" sz="800" b="0" i="0" dirty="0">
                <a:solidFill>
                  <a:srgbClr val="222222"/>
                </a:solidFill>
                <a:effectLst/>
                <a:latin typeface="Arial" panose="020B0604020202020204" pitchFamily="34" charset="0"/>
              </a:rPr>
              <a:t>. "</a:t>
            </a:r>
            <a:r>
              <a:rPr lang="en-US" sz="800" b="0" i="0" dirty="0" err="1">
                <a:solidFill>
                  <a:srgbClr val="222222"/>
                </a:solidFill>
                <a:effectLst/>
                <a:latin typeface="Arial" panose="020B0604020202020204" pitchFamily="34" charset="0"/>
              </a:rPr>
              <a:t>Lightglue</a:t>
            </a:r>
            <a:r>
              <a:rPr lang="en-US" sz="800" b="0" i="0" dirty="0">
                <a:solidFill>
                  <a:srgbClr val="222222"/>
                </a:solidFill>
                <a:effectLst/>
                <a:latin typeface="Arial" panose="020B0604020202020204" pitchFamily="34" charset="0"/>
              </a:rPr>
              <a:t>: Local feature matching at light speed." </a:t>
            </a:r>
            <a:r>
              <a:rPr lang="en-US" sz="800" b="0" i="1" dirty="0">
                <a:solidFill>
                  <a:srgbClr val="222222"/>
                </a:solidFill>
                <a:effectLst/>
                <a:latin typeface="Arial" panose="020B0604020202020204" pitchFamily="34" charset="0"/>
              </a:rPr>
              <a:t>Proceedings of the IEEE/CVF International Conference on Computer Vision</a:t>
            </a:r>
            <a:r>
              <a:rPr lang="en-US" sz="800" b="0" i="0" dirty="0">
                <a:solidFill>
                  <a:srgbClr val="222222"/>
                </a:solidFill>
                <a:effectLst/>
                <a:latin typeface="Arial" panose="020B0604020202020204" pitchFamily="34" charset="0"/>
              </a:rPr>
              <a:t>. 2023.</a:t>
            </a:r>
          </a:p>
          <a:p>
            <a:r>
              <a:rPr lang="en-US" sz="800" b="0" i="0" dirty="0">
                <a:solidFill>
                  <a:srgbClr val="222222"/>
                </a:solidFill>
                <a:effectLst/>
                <a:latin typeface="Arial" panose="020B0604020202020204" pitchFamily="34" charset="0"/>
              </a:rPr>
              <a:t>Sun, Jiaming, et al. "</a:t>
            </a:r>
            <a:r>
              <a:rPr lang="en-US" sz="800" b="0" i="0" dirty="0" err="1">
                <a:solidFill>
                  <a:srgbClr val="222222"/>
                </a:solidFill>
                <a:effectLst/>
                <a:latin typeface="Arial" panose="020B0604020202020204" pitchFamily="34" charset="0"/>
              </a:rPr>
              <a:t>LoFTR</a:t>
            </a:r>
            <a:r>
              <a:rPr lang="en-US" sz="800" b="0" i="0" dirty="0">
                <a:solidFill>
                  <a:srgbClr val="222222"/>
                </a:solidFill>
                <a:effectLst/>
                <a:latin typeface="Arial" panose="020B0604020202020204" pitchFamily="34" charset="0"/>
              </a:rPr>
              <a:t>: Detector-free local feature matching with transformers." </a:t>
            </a:r>
            <a:r>
              <a:rPr lang="en-US" sz="800" b="0" i="1" dirty="0">
                <a:solidFill>
                  <a:srgbClr val="222222"/>
                </a:solidFill>
                <a:effectLst/>
                <a:latin typeface="Arial" panose="020B0604020202020204" pitchFamily="34" charset="0"/>
              </a:rPr>
              <a:t>Proceedings of the IEEE/CVF conference on computer vision and pattern recognition</a:t>
            </a:r>
            <a:r>
              <a:rPr lang="en-US" sz="800" b="0" i="0" dirty="0">
                <a:solidFill>
                  <a:srgbClr val="222222"/>
                </a:solidFill>
                <a:effectLst/>
                <a:latin typeface="Arial" panose="020B0604020202020204" pitchFamily="34" charset="0"/>
              </a:rPr>
              <a:t>. 2021.</a:t>
            </a:r>
          </a:p>
          <a:p>
            <a:endParaRPr lang="en-US" sz="800" dirty="0">
              <a:solidFill>
                <a:srgbClr val="222222"/>
              </a:solidFill>
              <a:latin typeface="Arial" panose="020B0604020202020204" pitchFamily="34" charset="0"/>
            </a:endParaRPr>
          </a:p>
          <a:p>
            <a:r>
              <a:rPr lang="en-US" sz="800" b="0" i="0" dirty="0" err="1">
                <a:solidFill>
                  <a:srgbClr val="222222"/>
                </a:solidFill>
                <a:effectLst/>
                <a:latin typeface="Arial" panose="020B0604020202020204" pitchFamily="34" charset="0"/>
              </a:rPr>
              <a:t>Dusmanu</a:t>
            </a:r>
            <a:r>
              <a:rPr lang="en-US" sz="800" b="0" i="0" dirty="0">
                <a:solidFill>
                  <a:srgbClr val="222222"/>
                </a:solidFill>
                <a:effectLst/>
                <a:latin typeface="Arial" panose="020B0604020202020204" pitchFamily="34" charset="0"/>
              </a:rPr>
              <a:t>, Mihai, et al. "D2-net: A trainable </a:t>
            </a:r>
            <a:r>
              <a:rPr lang="en-US" sz="800" b="0" i="0" dirty="0" err="1">
                <a:solidFill>
                  <a:srgbClr val="222222"/>
                </a:solidFill>
                <a:effectLst/>
                <a:latin typeface="Arial" panose="020B0604020202020204" pitchFamily="34" charset="0"/>
              </a:rPr>
              <a:t>cnn</a:t>
            </a:r>
            <a:r>
              <a:rPr lang="en-US" sz="800" b="0" i="0" dirty="0">
                <a:solidFill>
                  <a:srgbClr val="222222"/>
                </a:solidFill>
                <a:effectLst/>
                <a:latin typeface="Arial" panose="020B0604020202020204" pitchFamily="34" charset="0"/>
              </a:rPr>
              <a:t> for joint description and detection of local features." </a:t>
            </a:r>
            <a:r>
              <a:rPr lang="en-US" sz="800" b="0" i="1" dirty="0">
                <a:solidFill>
                  <a:srgbClr val="222222"/>
                </a:solidFill>
                <a:effectLst/>
                <a:latin typeface="Arial" panose="020B0604020202020204" pitchFamily="34" charset="0"/>
              </a:rPr>
              <a:t>Proceedings of the </a:t>
            </a:r>
            <a:r>
              <a:rPr lang="en-US" sz="800" b="0" i="1" dirty="0" err="1">
                <a:solidFill>
                  <a:srgbClr val="222222"/>
                </a:solidFill>
                <a:effectLst/>
                <a:latin typeface="Arial" panose="020B0604020202020204" pitchFamily="34" charset="0"/>
              </a:rPr>
              <a:t>ieee</a:t>
            </a:r>
            <a:r>
              <a:rPr lang="en-US" sz="800" b="0" i="1" dirty="0">
                <a:solidFill>
                  <a:srgbClr val="222222"/>
                </a:solidFill>
                <a:effectLst/>
                <a:latin typeface="Arial" panose="020B0604020202020204" pitchFamily="34" charset="0"/>
              </a:rPr>
              <a:t>/</a:t>
            </a:r>
            <a:r>
              <a:rPr lang="en-US" sz="800" b="0" i="1" dirty="0" err="1">
                <a:solidFill>
                  <a:srgbClr val="222222"/>
                </a:solidFill>
                <a:effectLst/>
                <a:latin typeface="Arial" panose="020B0604020202020204" pitchFamily="34" charset="0"/>
              </a:rPr>
              <a:t>cvf</a:t>
            </a:r>
            <a:r>
              <a:rPr lang="en-US" sz="800" b="0" i="1" dirty="0">
                <a:solidFill>
                  <a:srgbClr val="222222"/>
                </a:solidFill>
                <a:effectLst/>
                <a:latin typeface="Arial" panose="020B0604020202020204" pitchFamily="34" charset="0"/>
              </a:rPr>
              <a:t> conference on computer vision and pattern recognition</a:t>
            </a:r>
            <a:r>
              <a:rPr lang="en-US" sz="800" b="0" i="0" dirty="0">
                <a:solidFill>
                  <a:srgbClr val="222222"/>
                </a:solidFill>
                <a:effectLst/>
                <a:latin typeface="Arial" panose="020B0604020202020204" pitchFamily="34" charset="0"/>
              </a:rPr>
              <a:t>. 2019.</a:t>
            </a:r>
          </a:p>
          <a:p>
            <a:endParaRPr lang="en-US" sz="800" dirty="0">
              <a:solidFill>
                <a:srgbClr val="222222"/>
              </a:solidFill>
              <a:latin typeface="Arial" panose="020B0604020202020204" pitchFamily="34" charset="0"/>
            </a:endParaRPr>
          </a:p>
          <a:p>
            <a:r>
              <a:rPr lang="en-US" sz="800" b="0" i="0" dirty="0" err="1">
                <a:solidFill>
                  <a:srgbClr val="222222"/>
                </a:solidFill>
                <a:effectLst/>
                <a:latin typeface="Arial" panose="020B0604020202020204" pitchFamily="34" charset="0"/>
              </a:rPr>
              <a:t>Revaud</a:t>
            </a:r>
            <a:r>
              <a:rPr lang="en-US" sz="800" b="0" i="0" dirty="0">
                <a:solidFill>
                  <a:srgbClr val="222222"/>
                </a:solidFill>
                <a:effectLst/>
                <a:latin typeface="Arial" panose="020B0604020202020204" pitchFamily="34" charset="0"/>
              </a:rPr>
              <a:t>, Jerome, et al. "R2d2: Reliable and repeatable detector and descriptor." </a:t>
            </a:r>
            <a:r>
              <a:rPr lang="en-US" sz="800" b="0" i="1" dirty="0">
                <a:solidFill>
                  <a:srgbClr val="222222"/>
                </a:solidFill>
                <a:effectLst/>
                <a:latin typeface="Arial" panose="020B0604020202020204" pitchFamily="34" charset="0"/>
              </a:rPr>
              <a:t>Advances in neural information processing systems</a:t>
            </a:r>
            <a:r>
              <a:rPr lang="en-US" sz="800" b="0" i="0" dirty="0">
                <a:solidFill>
                  <a:srgbClr val="222222"/>
                </a:solidFill>
                <a:effectLst/>
                <a:latin typeface="Arial" panose="020B0604020202020204" pitchFamily="34" charset="0"/>
              </a:rPr>
              <a:t> 32 (2019).</a:t>
            </a:r>
          </a:p>
          <a:p>
            <a:endParaRPr lang="en-US" sz="800" dirty="0">
              <a:solidFill>
                <a:srgbClr val="222222"/>
              </a:solidFill>
              <a:latin typeface="Arial" panose="020B0604020202020204" pitchFamily="34" charset="0"/>
            </a:endParaRPr>
          </a:p>
          <a:p>
            <a:r>
              <a:rPr lang="en-US" sz="800" b="0" i="0" dirty="0" err="1">
                <a:solidFill>
                  <a:srgbClr val="222222"/>
                </a:solidFill>
                <a:effectLst/>
                <a:latin typeface="Arial" panose="020B0604020202020204" pitchFamily="34" charset="0"/>
              </a:rPr>
              <a:t>Sarlin</a:t>
            </a:r>
            <a:r>
              <a:rPr lang="en-US" sz="800" b="0" i="0" dirty="0">
                <a:solidFill>
                  <a:srgbClr val="222222"/>
                </a:solidFill>
                <a:effectLst/>
                <a:latin typeface="Arial" panose="020B0604020202020204" pitchFamily="34" charset="0"/>
              </a:rPr>
              <a:t>, Paul-Edouard, et al. "Superglue: Learning feature matching with graph neural networks." </a:t>
            </a:r>
            <a:r>
              <a:rPr lang="en-US" sz="800" b="0" i="1" dirty="0">
                <a:solidFill>
                  <a:srgbClr val="222222"/>
                </a:solidFill>
                <a:effectLst/>
                <a:latin typeface="Arial" panose="020B0604020202020204" pitchFamily="34" charset="0"/>
              </a:rPr>
              <a:t>Proceedings of the IEEE/CVF conference on computer vision and pattern recognition</a:t>
            </a:r>
            <a:r>
              <a:rPr lang="en-US" sz="800" b="0" i="0" dirty="0">
                <a:solidFill>
                  <a:srgbClr val="222222"/>
                </a:solidFill>
                <a:effectLst/>
                <a:latin typeface="Arial" panose="020B0604020202020204" pitchFamily="34" charset="0"/>
              </a:rPr>
              <a:t>. 2020.</a:t>
            </a:r>
          </a:p>
          <a:p>
            <a:endParaRPr lang="en-US" sz="800" dirty="0">
              <a:solidFill>
                <a:srgbClr val="222222"/>
              </a:solidFill>
              <a:latin typeface="Arial" panose="020B0604020202020204" pitchFamily="34" charset="0"/>
            </a:endParaRPr>
          </a:p>
          <a:p>
            <a:r>
              <a:rPr lang="en-US" sz="800" b="0" i="0" dirty="0">
                <a:solidFill>
                  <a:srgbClr val="222222"/>
                </a:solidFill>
                <a:effectLst/>
                <a:latin typeface="Arial" panose="020B0604020202020204" pitchFamily="34" charset="0"/>
              </a:rPr>
              <a:t>Han, </a:t>
            </a:r>
            <a:r>
              <a:rPr lang="en-US" sz="800" b="0" i="0" dirty="0" err="1">
                <a:solidFill>
                  <a:srgbClr val="222222"/>
                </a:solidFill>
                <a:effectLst/>
                <a:latin typeface="Arial" panose="020B0604020202020204" pitchFamily="34" charset="0"/>
              </a:rPr>
              <a:t>Xufeng</a:t>
            </a:r>
            <a:r>
              <a:rPr lang="en-US" sz="800" b="0" i="0" dirty="0">
                <a:solidFill>
                  <a:srgbClr val="222222"/>
                </a:solidFill>
                <a:effectLst/>
                <a:latin typeface="Arial" panose="020B0604020202020204" pitchFamily="34" charset="0"/>
              </a:rPr>
              <a:t>, et al. "</a:t>
            </a:r>
            <a:r>
              <a:rPr lang="en-US" sz="800" b="0" i="0" dirty="0" err="1">
                <a:solidFill>
                  <a:srgbClr val="222222"/>
                </a:solidFill>
                <a:effectLst/>
                <a:latin typeface="Arial" panose="020B0604020202020204" pitchFamily="34" charset="0"/>
              </a:rPr>
              <a:t>Matchnet</a:t>
            </a:r>
            <a:r>
              <a:rPr lang="en-US" sz="800" b="0" i="0" dirty="0">
                <a:solidFill>
                  <a:srgbClr val="222222"/>
                </a:solidFill>
                <a:effectLst/>
                <a:latin typeface="Arial" panose="020B0604020202020204" pitchFamily="34" charset="0"/>
              </a:rPr>
              <a:t>: Unifying feature and metric learning for patch-based matching." </a:t>
            </a:r>
            <a:r>
              <a:rPr lang="en-US" sz="800" b="0" i="1" dirty="0">
                <a:solidFill>
                  <a:srgbClr val="222222"/>
                </a:solidFill>
                <a:effectLst/>
                <a:latin typeface="Arial" panose="020B0604020202020204" pitchFamily="34" charset="0"/>
              </a:rPr>
              <a:t>Proceedings of the IEEE conference on computer vision and pattern recognition</a:t>
            </a:r>
            <a:r>
              <a:rPr lang="en-US" sz="800" b="0" i="0" dirty="0">
                <a:solidFill>
                  <a:srgbClr val="222222"/>
                </a:solidFill>
                <a:effectLst/>
                <a:latin typeface="Arial" panose="020B0604020202020204" pitchFamily="34" charset="0"/>
              </a:rPr>
              <a:t>. 2015.</a:t>
            </a:r>
          </a:p>
          <a:p>
            <a:endParaRPr lang="en-US" sz="800" dirty="0">
              <a:solidFill>
                <a:srgbClr val="222222"/>
              </a:solidFill>
              <a:latin typeface="Arial" panose="020B0604020202020204" pitchFamily="34" charset="0"/>
            </a:endParaRPr>
          </a:p>
          <a:p>
            <a:r>
              <a:rPr lang="en-US" sz="800" b="0" i="0" dirty="0">
                <a:solidFill>
                  <a:srgbClr val="222222"/>
                </a:solidFill>
                <a:effectLst/>
                <a:latin typeface="Arial" panose="020B0604020202020204" pitchFamily="34" charset="0"/>
              </a:rPr>
              <a:t>Yi, Kwang Moo, et al. "Lift: Learned invariant feature transform." </a:t>
            </a:r>
            <a:r>
              <a:rPr lang="en-US" sz="800" b="0" i="1" dirty="0">
                <a:solidFill>
                  <a:srgbClr val="222222"/>
                </a:solidFill>
                <a:effectLst/>
                <a:latin typeface="Arial" panose="020B0604020202020204" pitchFamily="34" charset="0"/>
              </a:rPr>
              <a:t>Computer Vision–ECCV 2016: 14th European Conference, Amsterdam, The Netherlands, October 11-14, 2016, Proceedings, Part VI 14</a:t>
            </a:r>
            <a:r>
              <a:rPr lang="en-US" sz="800" b="0" i="0" dirty="0">
                <a:solidFill>
                  <a:srgbClr val="222222"/>
                </a:solidFill>
                <a:effectLst/>
                <a:latin typeface="Arial" panose="020B0604020202020204" pitchFamily="34" charset="0"/>
              </a:rPr>
              <a:t>. Springer International Publishing, 2016.</a:t>
            </a:r>
          </a:p>
          <a:p>
            <a:endParaRPr lang="en-US" sz="800" dirty="0">
              <a:solidFill>
                <a:srgbClr val="222222"/>
              </a:solidFill>
              <a:latin typeface="Arial" panose="020B0604020202020204" pitchFamily="34" charset="0"/>
            </a:endParaRPr>
          </a:p>
          <a:p>
            <a:r>
              <a:rPr lang="en-US" sz="800" b="0" i="0" dirty="0" err="1">
                <a:solidFill>
                  <a:srgbClr val="222222"/>
                </a:solidFill>
                <a:effectLst/>
                <a:latin typeface="Arial" panose="020B0604020202020204" pitchFamily="34" charset="0"/>
              </a:rPr>
              <a:t>Oyallon</a:t>
            </a:r>
            <a:r>
              <a:rPr lang="en-US" sz="800" b="0" i="0" dirty="0">
                <a:solidFill>
                  <a:srgbClr val="222222"/>
                </a:solidFill>
                <a:effectLst/>
                <a:latin typeface="Arial" panose="020B0604020202020204" pitchFamily="34" charset="0"/>
              </a:rPr>
              <a:t>, Edouard, and Julien Rabin. "An analysis of the SURF method." </a:t>
            </a:r>
            <a:r>
              <a:rPr lang="en-US" sz="800" b="0" i="1" dirty="0">
                <a:solidFill>
                  <a:srgbClr val="222222"/>
                </a:solidFill>
                <a:effectLst/>
                <a:latin typeface="Arial" panose="020B0604020202020204" pitchFamily="34" charset="0"/>
              </a:rPr>
              <a:t>Image Processing On Line</a:t>
            </a:r>
            <a:r>
              <a:rPr lang="en-US" sz="800" b="0" i="0" dirty="0">
                <a:solidFill>
                  <a:srgbClr val="222222"/>
                </a:solidFill>
                <a:effectLst/>
                <a:latin typeface="Arial" panose="020B0604020202020204" pitchFamily="34" charset="0"/>
              </a:rPr>
              <a:t> 5 (2015): 176-218.</a:t>
            </a:r>
          </a:p>
          <a:p>
            <a:endParaRPr lang="en-US" sz="800" dirty="0">
              <a:solidFill>
                <a:srgbClr val="222222"/>
              </a:solidFill>
              <a:latin typeface="Arial" panose="020B0604020202020204" pitchFamily="34" charset="0"/>
            </a:endParaRPr>
          </a:p>
          <a:p>
            <a:r>
              <a:rPr lang="en-US" sz="800" b="0" i="0" dirty="0" err="1">
                <a:solidFill>
                  <a:srgbClr val="222222"/>
                </a:solidFill>
                <a:effectLst/>
                <a:latin typeface="Arial" panose="020B0604020202020204" pitchFamily="34" charset="0"/>
              </a:rPr>
              <a:t>Leutenegger</a:t>
            </a:r>
            <a:r>
              <a:rPr lang="en-US" sz="800" b="0" i="0" dirty="0">
                <a:solidFill>
                  <a:srgbClr val="222222"/>
                </a:solidFill>
                <a:effectLst/>
                <a:latin typeface="Arial" panose="020B0604020202020204" pitchFamily="34" charset="0"/>
              </a:rPr>
              <a:t>, Stefan, Margarita </a:t>
            </a:r>
            <a:r>
              <a:rPr lang="en-US" sz="800" b="0" i="0" dirty="0" err="1">
                <a:solidFill>
                  <a:srgbClr val="222222"/>
                </a:solidFill>
                <a:effectLst/>
                <a:latin typeface="Arial" panose="020B0604020202020204" pitchFamily="34" charset="0"/>
              </a:rPr>
              <a:t>Chli</a:t>
            </a:r>
            <a:r>
              <a:rPr lang="en-US" sz="800" b="0" i="0" dirty="0">
                <a:solidFill>
                  <a:srgbClr val="222222"/>
                </a:solidFill>
                <a:effectLst/>
                <a:latin typeface="Arial" panose="020B0604020202020204" pitchFamily="34" charset="0"/>
              </a:rPr>
              <a:t>, and Roland Y. Siegwart. "BRISK: Binary robust invariant scalable </a:t>
            </a:r>
            <a:r>
              <a:rPr lang="en-US" sz="800" b="0" i="0" dirty="0" err="1">
                <a:solidFill>
                  <a:srgbClr val="222222"/>
                </a:solidFill>
                <a:effectLst/>
                <a:latin typeface="Arial" panose="020B0604020202020204" pitchFamily="34" charset="0"/>
              </a:rPr>
              <a:t>keypoints</a:t>
            </a:r>
            <a:r>
              <a:rPr lang="en-US" sz="800" b="0" i="0" dirty="0">
                <a:solidFill>
                  <a:srgbClr val="222222"/>
                </a:solidFill>
                <a:effectLst/>
                <a:latin typeface="Arial" panose="020B0604020202020204" pitchFamily="34" charset="0"/>
              </a:rPr>
              <a:t>." </a:t>
            </a:r>
            <a:r>
              <a:rPr lang="en-US" sz="800" b="0" i="1" dirty="0">
                <a:solidFill>
                  <a:srgbClr val="222222"/>
                </a:solidFill>
                <a:effectLst/>
                <a:latin typeface="Arial" panose="020B0604020202020204" pitchFamily="34" charset="0"/>
              </a:rPr>
              <a:t>2011 International conference on computer vision</a:t>
            </a:r>
            <a:r>
              <a:rPr lang="en-US" sz="800" b="0" i="0" dirty="0">
                <a:solidFill>
                  <a:srgbClr val="222222"/>
                </a:solidFill>
                <a:effectLst/>
                <a:latin typeface="Arial" panose="020B0604020202020204" pitchFamily="34" charset="0"/>
              </a:rPr>
              <a:t>. </a:t>
            </a:r>
            <a:r>
              <a:rPr lang="en-US" sz="800" b="0" i="0" dirty="0" err="1">
                <a:solidFill>
                  <a:srgbClr val="222222"/>
                </a:solidFill>
                <a:effectLst/>
                <a:latin typeface="Arial" panose="020B0604020202020204" pitchFamily="34" charset="0"/>
              </a:rPr>
              <a:t>Ieee</a:t>
            </a:r>
            <a:r>
              <a:rPr lang="en-US" sz="800" b="0" i="0" dirty="0">
                <a:solidFill>
                  <a:srgbClr val="222222"/>
                </a:solidFill>
                <a:effectLst/>
                <a:latin typeface="Arial" panose="020B0604020202020204" pitchFamily="34" charset="0"/>
              </a:rPr>
              <a:t>, 2011.</a:t>
            </a:r>
          </a:p>
          <a:p>
            <a:endParaRPr lang="en-US" sz="800" dirty="0">
              <a:solidFill>
                <a:srgbClr val="222222"/>
              </a:solidFill>
              <a:latin typeface="Arial" panose="020B0604020202020204" pitchFamily="34" charset="0"/>
            </a:endParaRPr>
          </a:p>
          <a:p>
            <a:r>
              <a:rPr lang="en-US" sz="800" b="0" i="0" dirty="0" err="1">
                <a:solidFill>
                  <a:srgbClr val="222222"/>
                </a:solidFill>
                <a:effectLst/>
                <a:latin typeface="Arial" panose="020B0604020202020204" pitchFamily="34" charset="0"/>
              </a:rPr>
              <a:t>Calonder</a:t>
            </a:r>
            <a:r>
              <a:rPr lang="en-US" sz="800" b="0" i="0" dirty="0">
                <a:solidFill>
                  <a:srgbClr val="222222"/>
                </a:solidFill>
                <a:effectLst/>
                <a:latin typeface="Arial" panose="020B0604020202020204" pitchFamily="34" charset="0"/>
              </a:rPr>
              <a:t>, Michael, et al. "BRIEF: Computing a local binary descriptor very fast." </a:t>
            </a:r>
            <a:r>
              <a:rPr lang="en-US" sz="800" b="0" i="1" dirty="0">
                <a:solidFill>
                  <a:srgbClr val="222222"/>
                </a:solidFill>
                <a:effectLst/>
                <a:latin typeface="Arial" panose="020B0604020202020204" pitchFamily="34" charset="0"/>
              </a:rPr>
              <a:t>IEEE transactions on pattern analysis and machine intelligence</a:t>
            </a:r>
            <a:r>
              <a:rPr lang="en-US" sz="800" b="0" i="0" dirty="0">
                <a:solidFill>
                  <a:srgbClr val="222222"/>
                </a:solidFill>
                <a:effectLst/>
                <a:latin typeface="Arial" panose="020B0604020202020204" pitchFamily="34" charset="0"/>
              </a:rPr>
              <a:t> 34.7 (2011): 1281-1298.</a:t>
            </a:r>
          </a:p>
          <a:p>
            <a:endParaRPr lang="en-US" sz="800" dirty="0">
              <a:solidFill>
                <a:srgbClr val="222222"/>
              </a:solidFill>
              <a:latin typeface="Arial" panose="020B0604020202020204" pitchFamily="34" charset="0"/>
            </a:endParaRPr>
          </a:p>
          <a:p>
            <a:r>
              <a:rPr lang="en-US" sz="800" b="0" i="0" dirty="0" err="1">
                <a:solidFill>
                  <a:srgbClr val="222222"/>
                </a:solidFill>
                <a:effectLst/>
                <a:latin typeface="Arial" panose="020B0604020202020204" pitchFamily="34" charset="0"/>
              </a:rPr>
              <a:t>Rublee</a:t>
            </a:r>
            <a:r>
              <a:rPr lang="en-US" sz="800" b="0" i="0" dirty="0">
                <a:solidFill>
                  <a:srgbClr val="222222"/>
                </a:solidFill>
                <a:effectLst/>
                <a:latin typeface="Arial" panose="020B0604020202020204" pitchFamily="34" charset="0"/>
              </a:rPr>
              <a:t>, Ethan, et al. "ORB: An efficient alternative to SIFT or SURF." </a:t>
            </a:r>
            <a:r>
              <a:rPr lang="en-US" sz="800" b="0" i="1" dirty="0">
                <a:solidFill>
                  <a:srgbClr val="222222"/>
                </a:solidFill>
                <a:effectLst/>
                <a:latin typeface="Arial" panose="020B0604020202020204" pitchFamily="34" charset="0"/>
              </a:rPr>
              <a:t>2011 International conference on computer vision</a:t>
            </a:r>
            <a:r>
              <a:rPr lang="en-US" sz="800" b="0" i="0" dirty="0">
                <a:solidFill>
                  <a:srgbClr val="222222"/>
                </a:solidFill>
                <a:effectLst/>
                <a:latin typeface="Arial" panose="020B0604020202020204" pitchFamily="34" charset="0"/>
              </a:rPr>
              <a:t>. </a:t>
            </a:r>
            <a:r>
              <a:rPr lang="en-US" sz="800" b="0" i="0" dirty="0" err="1">
                <a:solidFill>
                  <a:srgbClr val="222222"/>
                </a:solidFill>
                <a:effectLst/>
                <a:latin typeface="Arial" panose="020B0604020202020204" pitchFamily="34" charset="0"/>
              </a:rPr>
              <a:t>Ieee</a:t>
            </a:r>
            <a:r>
              <a:rPr lang="en-US" sz="800" b="0" i="0" dirty="0">
                <a:solidFill>
                  <a:srgbClr val="222222"/>
                </a:solidFill>
                <a:effectLst/>
                <a:latin typeface="Arial" panose="020B0604020202020204" pitchFamily="34" charset="0"/>
              </a:rPr>
              <a:t>, 2011.</a:t>
            </a:r>
          </a:p>
          <a:p>
            <a:endParaRPr lang="en-US" sz="800" dirty="0">
              <a:solidFill>
                <a:srgbClr val="222222"/>
              </a:solidFill>
              <a:latin typeface="Arial" panose="020B0604020202020204" pitchFamily="34" charset="0"/>
            </a:endParaRPr>
          </a:p>
          <a:p>
            <a:r>
              <a:rPr lang="en-US" sz="800" b="0" i="0" dirty="0">
                <a:solidFill>
                  <a:srgbClr val="222222"/>
                </a:solidFill>
                <a:effectLst/>
                <a:latin typeface="Arial" panose="020B0604020202020204" pitchFamily="34" charset="0"/>
              </a:rPr>
              <a:t>Dong, Jingming, and Stefano </a:t>
            </a:r>
            <a:r>
              <a:rPr lang="en-US" sz="800" b="0" i="0" dirty="0" err="1">
                <a:solidFill>
                  <a:srgbClr val="222222"/>
                </a:solidFill>
                <a:effectLst/>
                <a:latin typeface="Arial" panose="020B0604020202020204" pitchFamily="34" charset="0"/>
              </a:rPr>
              <a:t>Soatto</a:t>
            </a:r>
            <a:r>
              <a:rPr lang="en-US" sz="800" b="0" i="0" dirty="0">
                <a:solidFill>
                  <a:srgbClr val="222222"/>
                </a:solidFill>
                <a:effectLst/>
                <a:latin typeface="Arial" panose="020B0604020202020204" pitchFamily="34" charset="0"/>
              </a:rPr>
              <a:t>. "Domain-size pooling in local descriptors: DSP-SIFT." </a:t>
            </a:r>
            <a:r>
              <a:rPr lang="en-US" sz="800" b="0" i="1" dirty="0">
                <a:solidFill>
                  <a:srgbClr val="222222"/>
                </a:solidFill>
                <a:effectLst/>
                <a:latin typeface="Arial" panose="020B0604020202020204" pitchFamily="34" charset="0"/>
              </a:rPr>
              <a:t>Proceedings of the IEEE conference on computer vision and pattern recognition</a:t>
            </a:r>
            <a:r>
              <a:rPr lang="en-US" sz="800" b="0" i="0" dirty="0">
                <a:solidFill>
                  <a:srgbClr val="222222"/>
                </a:solidFill>
                <a:effectLst/>
                <a:latin typeface="Arial" panose="020B0604020202020204" pitchFamily="34" charset="0"/>
              </a:rPr>
              <a:t>. 2015.</a:t>
            </a:r>
          </a:p>
          <a:p>
            <a:endParaRPr lang="en-US" sz="800" dirty="0">
              <a:solidFill>
                <a:srgbClr val="222222"/>
              </a:solidFill>
              <a:latin typeface="Arial" panose="020B0604020202020204" pitchFamily="34" charset="0"/>
            </a:endParaRPr>
          </a:p>
          <a:p>
            <a:r>
              <a:rPr lang="en-US" sz="800" b="0" i="0" dirty="0" err="1">
                <a:solidFill>
                  <a:srgbClr val="222222"/>
                </a:solidFill>
                <a:effectLst/>
                <a:latin typeface="Arial" panose="020B0604020202020204" pitchFamily="34" charset="0"/>
              </a:rPr>
              <a:t>Arandjelović</a:t>
            </a:r>
            <a:r>
              <a:rPr lang="en-US" sz="800" b="0" i="0" dirty="0">
                <a:solidFill>
                  <a:srgbClr val="222222"/>
                </a:solidFill>
                <a:effectLst/>
                <a:latin typeface="Arial" panose="020B0604020202020204" pitchFamily="34" charset="0"/>
              </a:rPr>
              <a:t>, Relja, and Andrew Zisserman. "Three things everyone should know to improve object retrieval." </a:t>
            </a:r>
            <a:r>
              <a:rPr lang="en-US" sz="800" b="0" i="1" dirty="0">
                <a:solidFill>
                  <a:srgbClr val="222222"/>
                </a:solidFill>
                <a:effectLst/>
                <a:latin typeface="Arial" panose="020B0604020202020204" pitchFamily="34" charset="0"/>
              </a:rPr>
              <a:t>2012 IEEE conference on computer vision and pattern recognition</a:t>
            </a:r>
            <a:r>
              <a:rPr lang="en-US" sz="800" b="0" i="0" dirty="0">
                <a:solidFill>
                  <a:srgbClr val="222222"/>
                </a:solidFill>
                <a:effectLst/>
                <a:latin typeface="Arial" panose="020B0604020202020204" pitchFamily="34" charset="0"/>
              </a:rPr>
              <a:t>. IEEE, 2012.</a:t>
            </a:r>
          </a:p>
          <a:p>
            <a:endParaRPr lang="en-US" sz="800" dirty="0">
              <a:solidFill>
                <a:srgbClr val="222222"/>
              </a:solidFill>
              <a:latin typeface="Arial" panose="020B0604020202020204" pitchFamily="34" charset="0"/>
            </a:endParaRPr>
          </a:p>
          <a:p>
            <a:r>
              <a:rPr lang="en-US" sz="800" b="0" i="0" dirty="0">
                <a:solidFill>
                  <a:srgbClr val="222222"/>
                </a:solidFill>
                <a:effectLst/>
                <a:latin typeface="Arial" panose="020B0604020202020204" pitchFamily="34" charset="0"/>
              </a:rPr>
              <a:t>Gruen, Armin. "Adaptive least squares correlation: a powerful image matching technique." </a:t>
            </a:r>
            <a:r>
              <a:rPr lang="en-US" sz="800" b="0" i="1" dirty="0">
                <a:solidFill>
                  <a:srgbClr val="222222"/>
                </a:solidFill>
                <a:effectLst/>
                <a:latin typeface="Arial" panose="020B0604020202020204" pitchFamily="34" charset="0"/>
              </a:rPr>
              <a:t>South African Journal of Photogrammetry, Remote Sensing and Cartography</a:t>
            </a:r>
            <a:r>
              <a:rPr lang="en-US" sz="800" b="0" i="0" dirty="0">
                <a:solidFill>
                  <a:srgbClr val="222222"/>
                </a:solidFill>
                <a:effectLst/>
                <a:latin typeface="Arial" panose="020B0604020202020204" pitchFamily="34" charset="0"/>
              </a:rPr>
              <a:t> 14.3 (1985): 175-187.</a:t>
            </a:r>
          </a:p>
          <a:p>
            <a:endParaRPr lang="en-US" sz="800" dirty="0">
              <a:solidFill>
                <a:srgbClr val="222222"/>
              </a:solidFill>
              <a:latin typeface="Arial" panose="020B0604020202020204" pitchFamily="34" charset="0"/>
            </a:endParaRPr>
          </a:p>
          <a:p>
            <a:r>
              <a:rPr lang="en-US" sz="800" b="0" i="0" dirty="0">
                <a:solidFill>
                  <a:srgbClr val="222222"/>
                </a:solidFill>
                <a:effectLst/>
                <a:latin typeface="Arial" panose="020B0604020202020204" pitchFamily="34" charset="0"/>
              </a:rPr>
              <a:t>Barnea, Daniel I., and Harvey F. Silverman. "A class of algorithms for fast digital image registration." </a:t>
            </a:r>
            <a:r>
              <a:rPr lang="en-US" sz="800" b="0" i="1" dirty="0">
                <a:solidFill>
                  <a:srgbClr val="222222"/>
                </a:solidFill>
                <a:effectLst/>
                <a:latin typeface="Arial" panose="020B0604020202020204" pitchFamily="34" charset="0"/>
              </a:rPr>
              <a:t>IEEE transactions on Computers</a:t>
            </a:r>
            <a:r>
              <a:rPr lang="en-US" sz="800" b="0" i="0" dirty="0">
                <a:solidFill>
                  <a:srgbClr val="222222"/>
                </a:solidFill>
                <a:effectLst/>
                <a:latin typeface="Arial" panose="020B0604020202020204" pitchFamily="34" charset="0"/>
              </a:rPr>
              <a:t> 100.2 (1972): 179-186.</a:t>
            </a:r>
            <a:endParaRPr lang="en-US" sz="800" dirty="0"/>
          </a:p>
        </p:txBody>
      </p:sp>
    </p:spTree>
    <p:extLst>
      <p:ext uri="{BB962C8B-B14F-4D97-AF65-F5344CB8AC3E}">
        <p14:creationId xmlns:p14="http://schemas.microsoft.com/office/powerpoint/2010/main" val="2944552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AF20073-C6DE-2632-6A4E-CFBD80CF3661}"/>
              </a:ext>
            </a:extLst>
          </p:cNvPr>
          <p:cNvPicPr>
            <a:picLocks noChangeAspect="1"/>
          </p:cNvPicPr>
          <p:nvPr/>
        </p:nvPicPr>
        <p:blipFill>
          <a:blip r:embed="rId2"/>
          <a:stretch>
            <a:fillRect/>
          </a:stretch>
        </p:blipFill>
        <p:spPr>
          <a:xfrm>
            <a:off x="1663279" y="1358296"/>
            <a:ext cx="6634156" cy="1498608"/>
          </a:xfrm>
          <a:prstGeom prst="rect">
            <a:avLst/>
          </a:prstGeom>
        </p:spPr>
      </p:pic>
      <p:sp>
        <p:nvSpPr>
          <p:cNvPr id="2" name="Title 1">
            <a:extLst>
              <a:ext uri="{FF2B5EF4-FFF2-40B4-BE49-F238E27FC236}">
                <a16:creationId xmlns:a16="http://schemas.microsoft.com/office/drawing/2014/main" id="{2D6F9723-8870-5E4A-E5F2-26C3522BEB4E}"/>
              </a:ext>
            </a:extLst>
          </p:cNvPr>
          <p:cNvSpPr>
            <a:spLocks noGrp="1"/>
          </p:cNvSpPr>
          <p:nvPr>
            <p:ph type="title"/>
          </p:nvPr>
        </p:nvSpPr>
        <p:spPr/>
        <p:txBody>
          <a:bodyPr/>
          <a:lstStyle/>
          <a:p>
            <a:r>
              <a:rPr lang="en-US" dirty="0"/>
              <a:t>Challenges</a:t>
            </a:r>
          </a:p>
        </p:txBody>
      </p:sp>
      <p:pic>
        <p:nvPicPr>
          <p:cNvPr id="14" name="Picture Placeholder 13">
            <a:extLst>
              <a:ext uri="{FF2B5EF4-FFF2-40B4-BE49-F238E27FC236}">
                <a16:creationId xmlns:a16="http://schemas.microsoft.com/office/drawing/2014/main" id="{78C241E9-6571-56F6-DFE0-E039AED3E395}"/>
              </a:ext>
            </a:extLst>
          </p:cNvPr>
          <p:cNvPicPr>
            <a:picLocks noGrp="1" noChangeAspect="1"/>
          </p:cNvPicPr>
          <p:nvPr>
            <p:ph type="pic" sz="quarter" idx="23"/>
          </p:nvPr>
        </p:nvPicPr>
        <p:blipFill>
          <a:blip r:embed="rId3"/>
          <a:srcRect l="26626" r="26626"/>
          <a:stretch/>
        </p:blipFill>
        <p:spPr>
          <a:xfrm>
            <a:off x="5151923" y="3039053"/>
            <a:ext cx="3075236" cy="1485329"/>
          </a:xfrm>
        </p:spPr>
      </p:pic>
      <p:sp>
        <p:nvSpPr>
          <p:cNvPr id="7" name="Text Placeholder 6">
            <a:extLst>
              <a:ext uri="{FF2B5EF4-FFF2-40B4-BE49-F238E27FC236}">
                <a16:creationId xmlns:a16="http://schemas.microsoft.com/office/drawing/2014/main" id="{9C77337F-1BB8-433C-4284-8D0C4B503F18}"/>
              </a:ext>
            </a:extLst>
          </p:cNvPr>
          <p:cNvSpPr>
            <a:spLocks noGrp="1"/>
          </p:cNvSpPr>
          <p:nvPr>
            <p:ph type="body" sz="quarter" idx="21"/>
          </p:nvPr>
        </p:nvSpPr>
        <p:spPr>
          <a:xfrm>
            <a:off x="3407941" y="3038912"/>
            <a:ext cx="1744662" cy="1485900"/>
          </a:xfrm>
        </p:spPr>
        <p:txBody>
          <a:bodyPr/>
          <a:lstStyle/>
          <a:p>
            <a:r>
              <a:rPr lang="en-US" dirty="0"/>
              <a:t>Biomes</a:t>
            </a:r>
          </a:p>
        </p:txBody>
      </p:sp>
      <p:pic>
        <p:nvPicPr>
          <p:cNvPr id="16" name="Picture 15">
            <a:extLst>
              <a:ext uri="{FF2B5EF4-FFF2-40B4-BE49-F238E27FC236}">
                <a16:creationId xmlns:a16="http://schemas.microsoft.com/office/drawing/2014/main" id="{57528CAD-65BE-D018-7402-5698C00221FA}"/>
              </a:ext>
            </a:extLst>
          </p:cNvPr>
          <p:cNvPicPr>
            <a:picLocks noChangeAspect="1"/>
          </p:cNvPicPr>
          <p:nvPr/>
        </p:nvPicPr>
        <p:blipFill>
          <a:blip r:embed="rId3"/>
          <a:stretch>
            <a:fillRect/>
          </a:stretch>
        </p:blipFill>
        <p:spPr>
          <a:xfrm>
            <a:off x="3403995" y="3032413"/>
            <a:ext cx="6634155" cy="1498608"/>
          </a:xfrm>
          <a:prstGeom prst="rect">
            <a:avLst/>
          </a:prstGeom>
        </p:spPr>
      </p:pic>
      <p:sp>
        <p:nvSpPr>
          <p:cNvPr id="17" name="TextBox 16">
            <a:extLst>
              <a:ext uri="{FF2B5EF4-FFF2-40B4-BE49-F238E27FC236}">
                <a16:creationId xmlns:a16="http://schemas.microsoft.com/office/drawing/2014/main" id="{99914903-50D5-44FB-314D-D7BFB71ACBC6}"/>
              </a:ext>
            </a:extLst>
          </p:cNvPr>
          <p:cNvSpPr txBox="1"/>
          <p:nvPr/>
        </p:nvSpPr>
        <p:spPr>
          <a:xfrm>
            <a:off x="1815985" y="3032413"/>
            <a:ext cx="1432039" cy="523220"/>
          </a:xfrm>
          <a:prstGeom prst="rect">
            <a:avLst/>
          </a:prstGeom>
          <a:noFill/>
        </p:spPr>
        <p:txBody>
          <a:bodyPr wrap="square" rtlCol="0">
            <a:spAutoFit/>
          </a:bodyPr>
          <a:lstStyle/>
          <a:p>
            <a:r>
              <a:rPr lang="en-US" sz="2800" b="1" dirty="0">
                <a:solidFill>
                  <a:schemeClr val="bg1"/>
                </a:solidFill>
              </a:rPr>
              <a:t>Biomes</a:t>
            </a:r>
          </a:p>
        </p:txBody>
      </p:sp>
      <p:pic>
        <p:nvPicPr>
          <p:cNvPr id="9" name="Picture 8">
            <a:extLst>
              <a:ext uri="{FF2B5EF4-FFF2-40B4-BE49-F238E27FC236}">
                <a16:creationId xmlns:a16="http://schemas.microsoft.com/office/drawing/2014/main" id="{7B2385EE-8230-B86F-2FC5-2517AC05E1D8}"/>
              </a:ext>
            </a:extLst>
          </p:cNvPr>
          <p:cNvPicPr>
            <a:picLocks noChangeAspect="1"/>
          </p:cNvPicPr>
          <p:nvPr/>
        </p:nvPicPr>
        <p:blipFill>
          <a:blip r:embed="rId4"/>
          <a:stretch>
            <a:fillRect/>
          </a:stretch>
        </p:blipFill>
        <p:spPr>
          <a:xfrm>
            <a:off x="5117738" y="4737121"/>
            <a:ext cx="6634156" cy="1498608"/>
          </a:xfrm>
          <a:prstGeom prst="rect">
            <a:avLst/>
          </a:prstGeom>
        </p:spPr>
      </p:pic>
      <p:sp>
        <p:nvSpPr>
          <p:cNvPr id="10" name="TextBox 9">
            <a:extLst>
              <a:ext uri="{FF2B5EF4-FFF2-40B4-BE49-F238E27FC236}">
                <a16:creationId xmlns:a16="http://schemas.microsoft.com/office/drawing/2014/main" id="{3C710E9A-1576-DA45-AA61-548EA028742E}"/>
              </a:ext>
            </a:extLst>
          </p:cNvPr>
          <p:cNvSpPr txBox="1"/>
          <p:nvPr/>
        </p:nvSpPr>
        <p:spPr>
          <a:xfrm>
            <a:off x="3304705" y="4624762"/>
            <a:ext cx="1813033" cy="523220"/>
          </a:xfrm>
          <a:prstGeom prst="rect">
            <a:avLst/>
          </a:prstGeom>
          <a:noFill/>
        </p:spPr>
        <p:txBody>
          <a:bodyPr wrap="square" rtlCol="0">
            <a:spAutoFit/>
          </a:bodyPr>
          <a:lstStyle/>
          <a:p>
            <a:r>
              <a:rPr lang="en-US" sz="2800" b="1" dirty="0">
                <a:solidFill>
                  <a:schemeClr val="bg1"/>
                </a:solidFill>
              </a:rPr>
              <a:t>Geometry</a:t>
            </a:r>
          </a:p>
        </p:txBody>
      </p:sp>
      <p:sp>
        <p:nvSpPr>
          <p:cNvPr id="20" name="TextBox 19">
            <a:extLst>
              <a:ext uri="{FF2B5EF4-FFF2-40B4-BE49-F238E27FC236}">
                <a16:creationId xmlns:a16="http://schemas.microsoft.com/office/drawing/2014/main" id="{77B1AE78-3D8F-B883-AE00-BC0B8067CB29}"/>
              </a:ext>
            </a:extLst>
          </p:cNvPr>
          <p:cNvSpPr txBox="1"/>
          <p:nvPr/>
        </p:nvSpPr>
        <p:spPr>
          <a:xfrm>
            <a:off x="231240" y="1304946"/>
            <a:ext cx="1432039" cy="523220"/>
          </a:xfrm>
          <a:prstGeom prst="rect">
            <a:avLst/>
          </a:prstGeom>
          <a:noFill/>
        </p:spPr>
        <p:txBody>
          <a:bodyPr wrap="square" rtlCol="0">
            <a:spAutoFit/>
          </a:bodyPr>
          <a:lstStyle/>
          <a:p>
            <a:r>
              <a:rPr lang="en-US" sz="2800" b="1" dirty="0">
                <a:solidFill>
                  <a:schemeClr val="bg1"/>
                </a:solidFill>
              </a:rPr>
              <a:t>Change</a:t>
            </a:r>
          </a:p>
        </p:txBody>
      </p:sp>
    </p:spTree>
    <p:extLst>
      <p:ext uri="{BB962C8B-B14F-4D97-AF65-F5344CB8AC3E}">
        <p14:creationId xmlns:p14="http://schemas.microsoft.com/office/powerpoint/2010/main" val="214422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890FA-FB5F-329E-7D37-C423FD279627}"/>
              </a:ext>
            </a:extLst>
          </p:cNvPr>
          <p:cNvSpPr>
            <a:spLocks noGrp="1"/>
          </p:cNvSpPr>
          <p:nvPr>
            <p:ph type="title"/>
          </p:nvPr>
        </p:nvSpPr>
        <p:spPr/>
        <p:txBody>
          <a:bodyPr/>
          <a:lstStyle/>
          <a:p>
            <a:r>
              <a:rPr lang="en-US" dirty="0"/>
              <a:t>There are LOTS of matchers</a:t>
            </a:r>
          </a:p>
        </p:txBody>
      </p:sp>
      <p:cxnSp>
        <p:nvCxnSpPr>
          <p:cNvPr id="4" name="Straight Arrow Connector 3">
            <a:extLst>
              <a:ext uri="{FF2B5EF4-FFF2-40B4-BE49-F238E27FC236}">
                <a16:creationId xmlns:a16="http://schemas.microsoft.com/office/drawing/2014/main" id="{AA3022F1-37F5-4251-71BE-A7852C84E3FF}"/>
              </a:ext>
            </a:extLst>
          </p:cNvPr>
          <p:cNvCxnSpPr/>
          <p:nvPr/>
        </p:nvCxnSpPr>
        <p:spPr>
          <a:xfrm>
            <a:off x="445168" y="4339389"/>
            <a:ext cx="11301663" cy="0"/>
          </a:xfrm>
          <a:prstGeom prst="straightConnector1">
            <a:avLst/>
          </a:prstGeom>
          <a:ln w="190500" cap="sq" cmpd="sng" algn="ctr">
            <a:solidFill>
              <a:schemeClr val="bg1"/>
            </a:solidFill>
            <a:prstDash val="solid"/>
            <a:bevel/>
            <a:headEnd type="triangle" w="med" len="med"/>
            <a:tailEnd type="triangl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3AD77F69-5A10-00DE-BA69-BC0ADE2AEA63}"/>
              </a:ext>
            </a:extLst>
          </p:cNvPr>
          <p:cNvSpPr txBox="1"/>
          <p:nvPr/>
        </p:nvSpPr>
        <p:spPr>
          <a:xfrm rot="18332199">
            <a:off x="991311" y="3472117"/>
            <a:ext cx="1286774" cy="369332"/>
          </a:xfrm>
          <a:prstGeom prst="rect">
            <a:avLst/>
          </a:prstGeom>
          <a:noFill/>
        </p:spPr>
        <p:txBody>
          <a:bodyPr wrap="square" rtlCol="0">
            <a:spAutoFit/>
          </a:bodyPr>
          <a:lstStyle/>
          <a:p>
            <a:r>
              <a:rPr lang="en-US" b="1" dirty="0">
                <a:solidFill>
                  <a:schemeClr val="bg1"/>
                </a:solidFill>
              </a:rPr>
              <a:t>NCC</a:t>
            </a:r>
          </a:p>
        </p:txBody>
      </p:sp>
      <p:sp>
        <p:nvSpPr>
          <p:cNvPr id="6" name="TextBox 5">
            <a:extLst>
              <a:ext uri="{FF2B5EF4-FFF2-40B4-BE49-F238E27FC236}">
                <a16:creationId xmlns:a16="http://schemas.microsoft.com/office/drawing/2014/main" id="{59B8AB53-53D0-5A05-68AE-AFDBDC494181}"/>
              </a:ext>
            </a:extLst>
          </p:cNvPr>
          <p:cNvSpPr txBox="1"/>
          <p:nvPr/>
        </p:nvSpPr>
        <p:spPr>
          <a:xfrm rot="18332199">
            <a:off x="3134463" y="2908504"/>
            <a:ext cx="2644116" cy="369332"/>
          </a:xfrm>
          <a:prstGeom prst="rect">
            <a:avLst/>
          </a:prstGeom>
          <a:noFill/>
        </p:spPr>
        <p:txBody>
          <a:bodyPr wrap="square" rtlCol="0">
            <a:spAutoFit/>
          </a:bodyPr>
          <a:lstStyle/>
          <a:p>
            <a:r>
              <a:rPr lang="en-US" dirty="0">
                <a:solidFill>
                  <a:schemeClr val="bg1"/>
                </a:solidFill>
              </a:rPr>
              <a:t>Least Squares Matching</a:t>
            </a:r>
          </a:p>
        </p:txBody>
      </p:sp>
      <p:sp>
        <p:nvSpPr>
          <p:cNvPr id="7" name="TextBox 6">
            <a:extLst>
              <a:ext uri="{FF2B5EF4-FFF2-40B4-BE49-F238E27FC236}">
                <a16:creationId xmlns:a16="http://schemas.microsoft.com/office/drawing/2014/main" id="{89560B17-3D2B-BCCA-EA00-18AB03244CB2}"/>
              </a:ext>
            </a:extLst>
          </p:cNvPr>
          <p:cNvSpPr txBox="1"/>
          <p:nvPr/>
        </p:nvSpPr>
        <p:spPr>
          <a:xfrm rot="18332199">
            <a:off x="7044754" y="3644647"/>
            <a:ext cx="786710" cy="369332"/>
          </a:xfrm>
          <a:prstGeom prst="rect">
            <a:avLst/>
          </a:prstGeom>
          <a:noFill/>
        </p:spPr>
        <p:txBody>
          <a:bodyPr wrap="square" rtlCol="0">
            <a:spAutoFit/>
          </a:bodyPr>
          <a:lstStyle/>
          <a:p>
            <a:r>
              <a:rPr lang="en-US" b="1" dirty="0">
                <a:solidFill>
                  <a:schemeClr val="accent5"/>
                </a:solidFill>
              </a:rPr>
              <a:t>SIFT</a:t>
            </a:r>
          </a:p>
        </p:txBody>
      </p:sp>
      <p:sp>
        <p:nvSpPr>
          <p:cNvPr id="8" name="TextBox 7">
            <a:extLst>
              <a:ext uri="{FF2B5EF4-FFF2-40B4-BE49-F238E27FC236}">
                <a16:creationId xmlns:a16="http://schemas.microsoft.com/office/drawing/2014/main" id="{AD6A448D-965E-E3DE-614A-4D62FBED5551}"/>
              </a:ext>
            </a:extLst>
          </p:cNvPr>
          <p:cNvSpPr txBox="1"/>
          <p:nvPr/>
        </p:nvSpPr>
        <p:spPr>
          <a:xfrm rot="18332199">
            <a:off x="8934315" y="3453382"/>
            <a:ext cx="1389327" cy="369332"/>
          </a:xfrm>
          <a:prstGeom prst="rect">
            <a:avLst/>
          </a:prstGeom>
          <a:noFill/>
        </p:spPr>
        <p:txBody>
          <a:bodyPr wrap="square" rtlCol="0">
            <a:spAutoFit/>
          </a:bodyPr>
          <a:lstStyle/>
          <a:p>
            <a:r>
              <a:rPr lang="en-US" dirty="0" err="1">
                <a:solidFill>
                  <a:schemeClr val="accent1"/>
                </a:solidFill>
              </a:rPr>
              <a:t>MatchNet</a:t>
            </a:r>
            <a:endParaRPr lang="en-US" dirty="0">
              <a:solidFill>
                <a:schemeClr val="accent1"/>
              </a:solidFill>
            </a:endParaRPr>
          </a:p>
        </p:txBody>
      </p:sp>
      <p:sp>
        <p:nvSpPr>
          <p:cNvPr id="9" name="TextBox 8">
            <a:extLst>
              <a:ext uri="{FF2B5EF4-FFF2-40B4-BE49-F238E27FC236}">
                <a16:creationId xmlns:a16="http://schemas.microsoft.com/office/drawing/2014/main" id="{9CF46F3C-C318-B934-44C0-E9E240CAC643}"/>
              </a:ext>
            </a:extLst>
          </p:cNvPr>
          <p:cNvSpPr txBox="1"/>
          <p:nvPr/>
        </p:nvSpPr>
        <p:spPr>
          <a:xfrm rot="18332199">
            <a:off x="10041713" y="1672577"/>
            <a:ext cx="1291217" cy="369332"/>
          </a:xfrm>
          <a:prstGeom prst="rect">
            <a:avLst/>
          </a:prstGeom>
          <a:noFill/>
        </p:spPr>
        <p:txBody>
          <a:bodyPr wrap="square" rtlCol="0">
            <a:spAutoFit/>
          </a:bodyPr>
          <a:lstStyle/>
          <a:p>
            <a:r>
              <a:rPr lang="en-US" dirty="0" err="1">
                <a:solidFill>
                  <a:schemeClr val="accent1"/>
                </a:solidFill>
              </a:rPr>
              <a:t>SuperGlue</a:t>
            </a:r>
            <a:endParaRPr lang="en-US" dirty="0">
              <a:solidFill>
                <a:schemeClr val="accent1"/>
              </a:solidFill>
            </a:endParaRPr>
          </a:p>
        </p:txBody>
      </p:sp>
      <p:sp>
        <p:nvSpPr>
          <p:cNvPr id="10" name="TextBox 9">
            <a:extLst>
              <a:ext uri="{FF2B5EF4-FFF2-40B4-BE49-F238E27FC236}">
                <a16:creationId xmlns:a16="http://schemas.microsoft.com/office/drawing/2014/main" id="{70370AB3-9EFF-B158-8A98-1C71BFC91FC6}"/>
              </a:ext>
            </a:extLst>
          </p:cNvPr>
          <p:cNvSpPr txBox="1"/>
          <p:nvPr/>
        </p:nvSpPr>
        <p:spPr>
          <a:xfrm rot="18332199">
            <a:off x="9864153" y="3189394"/>
            <a:ext cx="984638" cy="369332"/>
          </a:xfrm>
          <a:prstGeom prst="rect">
            <a:avLst/>
          </a:prstGeom>
          <a:noFill/>
        </p:spPr>
        <p:txBody>
          <a:bodyPr wrap="square" rtlCol="0">
            <a:spAutoFit/>
          </a:bodyPr>
          <a:lstStyle/>
          <a:p>
            <a:r>
              <a:rPr lang="en-US" dirty="0">
                <a:solidFill>
                  <a:schemeClr val="accent1"/>
                </a:solidFill>
              </a:rPr>
              <a:t>D2-Net</a:t>
            </a:r>
          </a:p>
        </p:txBody>
      </p:sp>
      <p:sp>
        <p:nvSpPr>
          <p:cNvPr id="11" name="TextBox 10">
            <a:extLst>
              <a:ext uri="{FF2B5EF4-FFF2-40B4-BE49-F238E27FC236}">
                <a16:creationId xmlns:a16="http://schemas.microsoft.com/office/drawing/2014/main" id="{EBE9CB2A-9691-FF2F-44ED-FCFD379D885F}"/>
              </a:ext>
            </a:extLst>
          </p:cNvPr>
          <p:cNvSpPr txBox="1"/>
          <p:nvPr/>
        </p:nvSpPr>
        <p:spPr>
          <a:xfrm rot="18332199">
            <a:off x="10091754" y="3347729"/>
            <a:ext cx="1550713" cy="369332"/>
          </a:xfrm>
          <a:prstGeom prst="rect">
            <a:avLst/>
          </a:prstGeom>
          <a:noFill/>
        </p:spPr>
        <p:txBody>
          <a:bodyPr wrap="square" rtlCol="0">
            <a:spAutoFit/>
          </a:bodyPr>
          <a:lstStyle/>
          <a:p>
            <a:r>
              <a:rPr lang="en-US" dirty="0">
                <a:solidFill>
                  <a:schemeClr val="accent1"/>
                </a:solidFill>
              </a:rPr>
              <a:t>ASLFEAT</a:t>
            </a:r>
          </a:p>
        </p:txBody>
      </p:sp>
      <p:sp>
        <p:nvSpPr>
          <p:cNvPr id="12" name="TextBox 11">
            <a:extLst>
              <a:ext uri="{FF2B5EF4-FFF2-40B4-BE49-F238E27FC236}">
                <a16:creationId xmlns:a16="http://schemas.microsoft.com/office/drawing/2014/main" id="{C8494C05-39AF-7DE0-E94C-756BCE17DACD}"/>
              </a:ext>
            </a:extLst>
          </p:cNvPr>
          <p:cNvSpPr txBox="1"/>
          <p:nvPr/>
        </p:nvSpPr>
        <p:spPr>
          <a:xfrm rot="18332199">
            <a:off x="10497541" y="2921820"/>
            <a:ext cx="760241" cy="369332"/>
          </a:xfrm>
          <a:prstGeom prst="rect">
            <a:avLst/>
          </a:prstGeom>
          <a:noFill/>
        </p:spPr>
        <p:txBody>
          <a:bodyPr wrap="square" rtlCol="0">
            <a:spAutoFit/>
          </a:bodyPr>
          <a:lstStyle/>
          <a:p>
            <a:r>
              <a:rPr lang="en-US" dirty="0">
                <a:solidFill>
                  <a:schemeClr val="accent1"/>
                </a:solidFill>
              </a:rPr>
              <a:t>DKM</a:t>
            </a:r>
          </a:p>
        </p:txBody>
      </p:sp>
      <p:sp>
        <p:nvSpPr>
          <p:cNvPr id="13" name="TextBox 12">
            <a:extLst>
              <a:ext uri="{FF2B5EF4-FFF2-40B4-BE49-F238E27FC236}">
                <a16:creationId xmlns:a16="http://schemas.microsoft.com/office/drawing/2014/main" id="{A5E87B7D-5AC2-F6CD-CFC6-A96D5289D1AC}"/>
              </a:ext>
            </a:extLst>
          </p:cNvPr>
          <p:cNvSpPr txBox="1"/>
          <p:nvPr/>
        </p:nvSpPr>
        <p:spPr>
          <a:xfrm rot="18332199">
            <a:off x="10400285" y="3471858"/>
            <a:ext cx="1346673" cy="369332"/>
          </a:xfrm>
          <a:prstGeom prst="rect">
            <a:avLst/>
          </a:prstGeom>
          <a:noFill/>
        </p:spPr>
        <p:txBody>
          <a:bodyPr wrap="square" rtlCol="0">
            <a:spAutoFit/>
          </a:bodyPr>
          <a:lstStyle/>
          <a:p>
            <a:r>
              <a:rPr lang="en-US" dirty="0">
                <a:solidFill>
                  <a:schemeClr val="accent1"/>
                </a:solidFill>
              </a:rPr>
              <a:t>MD-Net </a:t>
            </a:r>
          </a:p>
        </p:txBody>
      </p:sp>
      <p:sp>
        <p:nvSpPr>
          <p:cNvPr id="14" name="TextBox 13">
            <a:extLst>
              <a:ext uri="{FF2B5EF4-FFF2-40B4-BE49-F238E27FC236}">
                <a16:creationId xmlns:a16="http://schemas.microsoft.com/office/drawing/2014/main" id="{21F31C93-43F5-A421-A876-EED0E381A960}"/>
              </a:ext>
            </a:extLst>
          </p:cNvPr>
          <p:cNvSpPr txBox="1"/>
          <p:nvPr/>
        </p:nvSpPr>
        <p:spPr>
          <a:xfrm rot="18332199">
            <a:off x="9531795" y="3712893"/>
            <a:ext cx="685838" cy="369332"/>
          </a:xfrm>
          <a:prstGeom prst="rect">
            <a:avLst/>
          </a:prstGeom>
          <a:noFill/>
        </p:spPr>
        <p:txBody>
          <a:bodyPr wrap="square" rtlCol="0">
            <a:spAutoFit/>
          </a:bodyPr>
          <a:lstStyle/>
          <a:p>
            <a:r>
              <a:rPr lang="en-US" dirty="0">
                <a:solidFill>
                  <a:schemeClr val="accent1"/>
                </a:solidFill>
              </a:rPr>
              <a:t>LIFT</a:t>
            </a:r>
          </a:p>
        </p:txBody>
      </p:sp>
      <p:sp>
        <p:nvSpPr>
          <p:cNvPr id="15" name="TextBox 14">
            <a:extLst>
              <a:ext uri="{FF2B5EF4-FFF2-40B4-BE49-F238E27FC236}">
                <a16:creationId xmlns:a16="http://schemas.microsoft.com/office/drawing/2014/main" id="{69813A7F-E979-A78D-1F06-B633F44026CB}"/>
              </a:ext>
            </a:extLst>
          </p:cNvPr>
          <p:cNvSpPr txBox="1"/>
          <p:nvPr/>
        </p:nvSpPr>
        <p:spPr>
          <a:xfrm rot="18332199">
            <a:off x="10351457" y="2049780"/>
            <a:ext cx="949758" cy="369332"/>
          </a:xfrm>
          <a:prstGeom prst="rect">
            <a:avLst/>
          </a:prstGeom>
          <a:noFill/>
        </p:spPr>
        <p:txBody>
          <a:bodyPr wrap="square" rtlCol="0">
            <a:spAutoFit/>
          </a:bodyPr>
          <a:lstStyle/>
          <a:p>
            <a:r>
              <a:rPr lang="en-US" dirty="0" err="1">
                <a:solidFill>
                  <a:schemeClr val="accent1"/>
                </a:solidFill>
              </a:rPr>
              <a:t>LoFTR</a:t>
            </a:r>
            <a:r>
              <a:rPr lang="en-US" dirty="0">
                <a:solidFill>
                  <a:schemeClr val="accent1"/>
                </a:solidFill>
              </a:rPr>
              <a:t> </a:t>
            </a:r>
          </a:p>
        </p:txBody>
      </p:sp>
      <p:sp>
        <p:nvSpPr>
          <p:cNvPr id="16" name="TextBox 15">
            <a:extLst>
              <a:ext uri="{FF2B5EF4-FFF2-40B4-BE49-F238E27FC236}">
                <a16:creationId xmlns:a16="http://schemas.microsoft.com/office/drawing/2014/main" id="{69D5E080-837F-1B38-9CF3-E1F4A4DEF84E}"/>
              </a:ext>
            </a:extLst>
          </p:cNvPr>
          <p:cNvSpPr txBox="1"/>
          <p:nvPr/>
        </p:nvSpPr>
        <p:spPr>
          <a:xfrm rot="18332199">
            <a:off x="10340606" y="2648060"/>
            <a:ext cx="3197146" cy="369332"/>
          </a:xfrm>
          <a:prstGeom prst="rect">
            <a:avLst/>
          </a:prstGeom>
          <a:noFill/>
        </p:spPr>
        <p:txBody>
          <a:bodyPr wrap="square" rtlCol="0">
            <a:spAutoFit/>
          </a:bodyPr>
          <a:lstStyle/>
          <a:p>
            <a:r>
              <a:rPr lang="en-US" dirty="0" err="1">
                <a:solidFill>
                  <a:schemeClr val="accent1"/>
                </a:solidFill>
              </a:rPr>
              <a:t>LightGlue</a:t>
            </a:r>
            <a:r>
              <a:rPr lang="en-US" dirty="0">
                <a:solidFill>
                  <a:schemeClr val="accent1"/>
                </a:solidFill>
              </a:rPr>
              <a:t> </a:t>
            </a:r>
          </a:p>
        </p:txBody>
      </p:sp>
      <p:sp>
        <p:nvSpPr>
          <p:cNvPr id="17" name="TextBox 16">
            <a:extLst>
              <a:ext uri="{FF2B5EF4-FFF2-40B4-BE49-F238E27FC236}">
                <a16:creationId xmlns:a16="http://schemas.microsoft.com/office/drawing/2014/main" id="{A73523C0-D9EA-0E6D-966C-BEA85E4B5220}"/>
              </a:ext>
            </a:extLst>
          </p:cNvPr>
          <p:cNvSpPr txBox="1"/>
          <p:nvPr/>
        </p:nvSpPr>
        <p:spPr>
          <a:xfrm rot="18332199">
            <a:off x="10275233" y="2207424"/>
            <a:ext cx="1517140" cy="369332"/>
          </a:xfrm>
          <a:prstGeom prst="rect">
            <a:avLst/>
          </a:prstGeom>
          <a:noFill/>
        </p:spPr>
        <p:txBody>
          <a:bodyPr wrap="square" rtlCol="0">
            <a:spAutoFit/>
          </a:bodyPr>
          <a:lstStyle/>
          <a:p>
            <a:r>
              <a:rPr lang="en-US" dirty="0" err="1">
                <a:solidFill>
                  <a:schemeClr val="accent1"/>
                </a:solidFill>
              </a:rPr>
              <a:t>asPanformer</a:t>
            </a:r>
            <a:endParaRPr lang="en-US" dirty="0">
              <a:solidFill>
                <a:schemeClr val="accent1"/>
              </a:solidFill>
            </a:endParaRPr>
          </a:p>
        </p:txBody>
      </p:sp>
      <p:sp>
        <p:nvSpPr>
          <p:cNvPr id="19" name="TextBox 18">
            <a:extLst>
              <a:ext uri="{FF2B5EF4-FFF2-40B4-BE49-F238E27FC236}">
                <a16:creationId xmlns:a16="http://schemas.microsoft.com/office/drawing/2014/main" id="{FE261313-A745-8892-E075-866D17A8750A}"/>
              </a:ext>
            </a:extLst>
          </p:cNvPr>
          <p:cNvSpPr txBox="1"/>
          <p:nvPr/>
        </p:nvSpPr>
        <p:spPr>
          <a:xfrm rot="18332199">
            <a:off x="10840008" y="2699807"/>
            <a:ext cx="1391007" cy="369332"/>
          </a:xfrm>
          <a:prstGeom prst="rect">
            <a:avLst/>
          </a:prstGeom>
          <a:noFill/>
        </p:spPr>
        <p:txBody>
          <a:bodyPr wrap="square" rtlCol="0">
            <a:spAutoFit/>
          </a:bodyPr>
          <a:lstStyle/>
          <a:p>
            <a:r>
              <a:rPr lang="en-US" dirty="0" err="1">
                <a:solidFill>
                  <a:schemeClr val="accent1"/>
                </a:solidFill>
              </a:rPr>
              <a:t>RoMa</a:t>
            </a:r>
            <a:r>
              <a:rPr lang="en-US" dirty="0">
                <a:solidFill>
                  <a:schemeClr val="accent1"/>
                </a:solidFill>
              </a:rPr>
              <a:t> </a:t>
            </a:r>
          </a:p>
        </p:txBody>
      </p:sp>
      <p:sp>
        <p:nvSpPr>
          <p:cNvPr id="20" name="TextBox 19">
            <a:extLst>
              <a:ext uri="{FF2B5EF4-FFF2-40B4-BE49-F238E27FC236}">
                <a16:creationId xmlns:a16="http://schemas.microsoft.com/office/drawing/2014/main" id="{6E7BBAA5-1FFA-CC29-EEFB-97C1A51BBE08}"/>
              </a:ext>
            </a:extLst>
          </p:cNvPr>
          <p:cNvSpPr txBox="1"/>
          <p:nvPr/>
        </p:nvSpPr>
        <p:spPr>
          <a:xfrm rot="18332199">
            <a:off x="8416462" y="3532592"/>
            <a:ext cx="1152284" cy="369332"/>
          </a:xfrm>
          <a:prstGeom prst="rect">
            <a:avLst/>
          </a:prstGeom>
          <a:noFill/>
        </p:spPr>
        <p:txBody>
          <a:bodyPr wrap="square" rtlCol="0">
            <a:spAutoFit/>
          </a:bodyPr>
          <a:lstStyle/>
          <a:p>
            <a:r>
              <a:rPr lang="en-US" dirty="0">
                <a:solidFill>
                  <a:schemeClr val="accent5"/>
                </a:solidFill>
              </a:rPr>
              <a:t>BRISK</a:t>
            </a:r>
          </a:p>
        </p:txBody>
      </p:sp>
      <p:sp>
        <p:nvSpPr>
          <p:cNvPr id="22" name="TextBox 21">
            <a:extLst>
              <a:ext uri="{FF2B5EF4-FFF2-40B4-BE49-F238E27FC236}">
                <a16:creationId xmlns:a16="http://schemas.microsoft.com/office/drawing/2014/main" id="{1314F478-7CAB-7BB8-2945-B284CBEDCE73}"/>
              </a:ext>
            </a:extLst>
          </p:cNvPr>
          <p:cNvSpPr txBox="1"/>
          <p:nvPr/>
        </p:nvSpPr>
        <p:spPr>
          <a:xfrm rot="18332199">
            <a:off x="7382685" y="3372134"/>
            <a:ext cx="1388631" cy="369332"/>
          </a:xfrm>
          <a:prstGeom prst="rect">
            <a:avLst/>
          </a:prstGeom>
          <a:noFill/>
        </p:spPr>
        <p:txBody>
          <a:bodyPr wrap="square" rtlCol="0">
            <a:spAutoFit/>
          </a:bodyPr>
          <a:lstStyle/>
          <a:p>
            <a:r>
              <a:rPr lang="en-US" dirty="0">
                <a:solidFill>
                  <a:schemeClr val="accent5"/>
                </a:solidFill>
              </a:rPr>
              <a:t>SURF</a:t>
            </a:r>
          </a:p>
        </p:txBody>
      </p:sp>
      <p:sp>
        <p:nvSpPr>
          <p:cNvPr id="23" name="TextBox 22">
            <a:extLst>
              <a:ext uri="{FF2B5EF4-FFF2-40B4-BE49-F238E27FC236}">
                <a16:creationId xmlns:a16="http://schemas.microsoft.com/office/drawing/2014/main" id="{D8B56F05-69EF-B6E4-D2CD-C47A47CA6F2A}"/>
              </a:ext>
            </a:extLst>
          </p:cNvPr>
          <p:cNvSpPr txBox="1"/>
          <p:nvPr/>
        </p:nvSpPr>
        <p:spPr>
          <a:xfrm rot="18332199">
            <a:off x="8835803" y="2881232"/>
            <a:ext cx="1116534" cy="369332"/>
          </a:xfrm>
          <a:prstGeom prst="rect">
            <a:avLst/>
          </a:prstGeom>
          <a:noFill/>
        </p:spPr>
        <p:txBody>
          <a:bodyPr wrap="square" rtlCol="0">
            <a:spAutoFit/>
          </a:bodyPr>
          <a:lstStyle/>
          <a:p>
            <a:r>
              <a:rPr lang="en-US" dirty="0">
                <a:solidFill>
                  <a:schemeClr val="accent5"/>
                </a:solidFill>
              </a:rPr>
              <a:t>ORB</a:t>
            </a:r>
          </a:p>
        </p:txBody>
      </p:sp>
      <p:sp>
        <p:nvSpPr>
          <p:cNvPr id="24" name="TextBox 23">
            <a:extLst>
              <a:ext uri="{FF2B5EF4-FFF2-40B4-BE49-F238E27FC236}">
                <a16:creationId xmlns:a16="http://schemas.microsoft.com/office/drawing/2014/main" id="{FD36CFFA-DB16-620D-4B00-C519C2A3C4FD}"/>
              </a:ext>
            </a:extLst>
          </p:cNvPr>
          <p:cNvSpPr txBox="1"/>
          <p:nvPr/>
        </p:nvSpPr>
        <p:spPr>
          <a:xfrm rot="18332199">
            <a:off x="8260284" y="2896425"/>
            <a:ext cx="1259591" cy="369332"/>
          </a:xfrm>
          <a:prstGeom prst="rect">
            <a:avLst/>
          </a:prstGeom>
          <a:noFill/>
        </p:spPr>
        <p:txBody>
          <a:bodyPr wrap="square" rtlCol="0">
            <a:spAutoFit/>
          </a:bodyPr>
          <a:lstStyle/>
          <a:p>
            <a:r>
              <a:rPr lang="en-US" dirty="0">
                <a:solidFill>
                  <a:schemeClr val="accent5"/>
                </a:solidFill>
              </a:rPr>
              <a:t>Root-SIFT</a:t>
            </a:r>
          </a:p>
        </p:txBody>
      </p:sp>
      <p:sp>
        <p:nvSpPr>
          <p:cNvPr id="25" name="TextBox 24">
            <a:extLst>
              <a:ext uri="{FF2B5EF4-FFF2-40B4-BE49-F238E27FC236}">
                <a16:creationId xmlns:a16="http://schemas.microsoft.com/office/drawing/2014/main" id="{9AC617CD-F0E7-C787-32BF-0E783A30FB3B}"/>
              </a:ext>
            </a:extLst>
          </p:cNvPr>
          <p:cNvSpPr txBox="1"/>
          <p:nvPr/>
        </p:nvSpPr>
        <p:spPr>
          <a:xfrm rot="18332199">
            <a:off x="9054951" y="2944945"/>
            <a:ext cx="1164351" cy="369332"/>
          </a:xfrm>
          <a:prstGeom prst="rect">
            <a:avLst/>
          </a:prstGeom>
          <a:noFill/>
        </p:spPr>
        <p:txBody>
          <a:bodyPr wrap="square" rtlCol="0">
            <a:spAutoFit/>
          </a:bodyPr>
          <a:lstStyle/>
          <a:p>
            <a:r>
              <a:rPr lang="en-US" dirty="0">
                <a:solidFill>
                  <a:schemeClr val="accent5"/>
                </a:solidFill>
              </a:rPr>
              <a:t>DSP-SIFT</a:t>
            </a:r>
          </a:p>
        </p:txBody>
      </p:sp>
      <p:sp>
        <p:nvSpPr>
          <p:cNvPr id="26" name="TextBox 25">
            <a:extLst>
              <a:ext uri="{FF2B5EF4-FFF2-40B4-BE49-F238E27FC236}">
                <a16:creationId xmlns:a16="http://schemas.microsoft.com/office/drawing/2014/main" id="{9072AA5F-D721-E4D4-9F9F-01D60FC59AB5}"/>
              </a:ext>
            </a:extLst>
          </p:cNvPr>
          <p:cNvSpPr txBox="1"/>
          <p:nvPr/>
        </p:nvSpPr>
        <p:spPr>
          <a:xfrm rot="18332199">
            <a:off x="9925744" y="3701036"/>
            <a:ext cx="753412" cy="369332"/>
          </a:xfrm>
          <a:prstGeom prst="rect">
            <a:avLst/>
          </a:prstGeom>
          <a:noFill/>
        </p:spPr>
        <p:txBody>
          <a:bodyPr wrap="square" rtlCol="0">
            <a:spAutoFit/>
          </a:bodyPr>
          <a:lstStyle/>
          <a:p>
            <a:r>
              <a:rPr lang="en-US" dirty="0">
                <a:solidFill>
                  <a:schemeClr val="accent1"/>
                </a:solidFill>
              </a:rPr>
              <a:t>R2D2</a:t>
            </a:r>
          </a:p>
        </p:txBody>
      </p:sp>
      <p:sp>
        <p:nvSpPr>
          <p:cNvPr id="27" name="TextBox 26">
            <a:extLst>
              <a:ext uri="{FF2B5EF4-FFF2-40B4-BE49-F238E27FC236}">
                <a16:creationId xmlns:a16="http://schemas.microsoft.com/office/drawing/2014/main" id="{1DB0A3AC-7EF0-91BC-03C2-502CA6F7F6F9}"/>
              </a:ext>
            </a:extLst>
          </p:cNvPr>
          <p:cNvSpPr txBox="1"/>
          <p:nvPr/>
        </p:nvSpPr>
        <p:spPr>
          <a:xfrm rot="18332199">
            <a:off x="8424008" y="3379890"/>
            <a:ext cx="811474" cy="369332"/>
          </a:xfrm>
          <a:prstGeom prst="rect">
            <a:avLst/>
          </a:prstGeom>
          <a:noFill/>
        </p:spPr>
        <p:txBody>
          <a:bodyPr wrap="square" rtlCol="0">
            <a:spAutoFit/>
          </a:bodyPr>
          <a:lstStyle/>
          <a:p>
            <a:r>
              <a:rPr lang="en-US" dirty="0">
                <a:solidFill>
                  <a:schemeClr val="accent5"/>
                </a:solidFill>
              </a:rPr>
              <a:t>BRIEF</a:t>
            </a:r>
          </a:p>
        </p:txBody>
      </p:sp>
      <p:cxnSp>
        <p:nvCxnSpPr>
          <p:cNvPr id="29" name="Straight Connector 28">
            <a:extLst>
              <a:ext uri="{FF2B5EF4-FFF2-40B4-BE49-F238E27FC236}">
                <a16:creationId xmlns:a16="http://schemas.microsoft.com/office/drawing/2014/main" id="{C7C659C6-52DB-0391-2AC1-61FA94D4D0FB}"/>
              </a:ext>
            </a:extLst>
          </p:cNvPr>
          <p:cNvCxnSpPr/>
          <p:nvPr/>
        </p:nvCxnSpPr>
        <p:spPr>
          <a:xfrm>
            <a:off x="1171611" y="4234929"/>
            <a:ext cx="0" cy="2032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0378DF8-26FF-180B-03AB-5A93F44B17C0}"/>
              </a:ext>
            </a:extLst>
          </p:cNvPr>
          <p:cNvCxnSpPr/>
          <p:nvPr/>
        </p:nvCxnSpPr>
        <p:spPr>
          <a:xfrm>
            <a:off x="2966921" y="4238332"/>
            <a:ext cx="0" cy="2032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91181F4-C70B-AD49-A2BF-9F47FA9328C9}"/>
              </a:ext>
            </a:extLst>
          </p:cNvPr>
          <p:cNvCxnSpPr/>
          <p:nvPr/>
        </p:nvCxnSpPr>
        <p:spPr>
          <a:xfrm>
            <a:off x="4849109" y="4230311"/>
            <a:ext cx="0" cy="2032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1DC715B-3D84-3B38-CCCA-4DAFB5A93C40}"/>
              </a:ext>
            </a:extLst>
          </p:cNvPr>
          <p:cNvCxnSpPr/>
          <p:nvPr/>
        </p:nvCxnSpPr>
        <p:spPr>
          <a:xfrm>
            <a:off x="6675701" y="4237271"/>
            <a:ext cx="0" cy="2032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7E72A11-9539-FE75-ED55-873321D98C0A}"/>
              </a:ext>
            </a:extLst>
          </p:cNvPr>
          <p:cNvCxnSpPr/>
          <p:nvPr/>
        </p:nvCxnSpPr>
        <p:spPr>
          <a:xfrm>
            <a:off x="10483036" y="4237271"/>
            <a:ext cx="0" cy="2032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7F820CD-F6EB-7C9C-8C87-5B87AE0D9AE8}"/>
              </a:ext>
            </a:extLst>
          </p:cNvPr>
          <p:cNvCxnSpPr/>
          <p:nvPr/>
        </p:nvCxnSpPr>
        <p:spPr>
          <a:xfrm>
            <a:off x="8580430" y="4238332"/>
            <a:ext cx="0" cy="2032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2D10B20-3D57-BF6B-A1CD-DAEEED6C92A6}"/>
              </a:ext>
            </a:extLst>
          </p:cNvPr>
          <p:cNvSpPr txBox="1"/>
          <p:nvPr/>
        </p:nvSpPr>
        <p:spPr>
          <a:xfrm rot="16200000">
            <a:off x="796007" y="4573380"/>
            <a:ext cx="751208" cy="369332"/>
          </a:xfrm>
          <a:prstGeom prst="rect">
            <a:avLst/>
          </a:prstGeom>
          <a:noFill/>
        </p:spPr>
        <p:txBody>
          <a:bodyPr wrap="square" rtlCol="0">
            <a:spAutoFit/>
          </a:bodyPr>
          <a:lstStyle/>
          <a:p>
            <a:r>
              <a:rPr lang="en-US" dirty="0">
                <a:solidFill>
                  <a:schemeClr val="bg1"/>
                </a:solidFill>
              </a:rPr>
              <a:t>1970</a:t>
            </a:r>
          </a:p>
        </p:txBody>
      </p:sp>
      <p:sp>
        <p:nvSpPr>
          <p:cNvPr id="36" name="TextBox 35">
            <a:extLst>
              <a:ext uri="{FF2B5EF4-FFF2-40B4-BE49-F238E27FC236}">
                <a16:creationId xmlns:a16="http://schemas.microsoft.com/office/drawing/2014/main" id="{CAC230BF-8829-5D90-8066-45B720279196}"/>
              </a:ext>
            </a:extLst>
          </p:cNvPr>
          <p:cNvSpPr txBox="1"/>
          <p:nvPr/>
        </p:nvSpPr>
        <p:spPr>
          <a:xfrm rot="16200000">
            <a:off x="2619116" y="4551344"/>
            <a:ext cx="751208" cy="369332"/>
          </a:xfrm>
          <a:prstGeom prst="rect">
            <a:avLst/>
          </a:prstGeom>
          <a:noFill/>
        </p:spPr>
        <p:txBody>
          <a:bodyPr wrap="square" rtlCol="0">
            <a:spAutoFit/>
          </a:bodyPr>
          <a:lstStyle/>
          <a:p>
            <a:r>
              <a:rPr lang="en-US" dirty="0">
                <a:solidFill>
                  <a:schemeClr val="bg1"/>
                </a:solidFill>
              </a:rPr>
              <a:t>1980</a:t>
            </a:r>
          </a:p>
        </p:txBody>
      </p:sp>
      <p:sp>
        <p:nvSpPr>
          <p:cNvPr id="37" name="TextBox 36">
            <a:extLst>
              <a:ext uri="{FF2B5EF4-FFF2-40B4-BE49-F238E27FC236}">
                <a16:creationId xmlns:a16="http://schemas.microsoft.com/office/drawing/2014/main" id="{7D37BBE2-AE79-28D9-0F87-3FDB77C598B9}"/>
              </a:ext>
            </a:extLst>
          </p:cNvPr>
          <p:cNvSpPr txBox="1"/>
          <p:nvPr/>
        </p:nvSpPr>
        <p:spPr>
          <a:xfrm rot="16200000">
            <a:off x="4493923" y="4551344"/>
            <a:ext cx="751208" cy="369332"/>
          </a:xfrm>
          <a:prstGeom prst="rect">
            <a:avLst/>
          </a:prstGeom>
          <a:noFill/>
        </p:spPr>
        <p:txBody>
          <a:bodyPr wrap="square" rtlCol="0">
            <a:spAutoFit/>
          </a:bodyPr>
          <a:lstStyle/>
          <a:p>
            <a:r>
              <a:rPr lang="en-US" dirty="0">
                <a:solidFill>
                  <a:schemeClr val="bg1"/>
                </a:solidFill>
              </a:rPr>
              <a:t>1990</a:t>
            </a:r>
          </a:p>
        </p:txBody>
      </p:sp>
      <p:sp>
        <p:nvSpPr>
          <p:cNvPr id="38" name="TextBox 37">
            <a:extLst>
              <a:ext uri="{FF2B5EF4-FFF2-40B4-BE49-F238E27FC236}">
                <a16:creationId xmlns:a16="http://schemas.microsoft.com/office/drawing/2014/main" id="{DAAE6392-5ABE-A848-15F4-36F5056732DC}"/>
              </a:ext>
            </a:extLst>
          </p:cNvPr>
          <p:cNvSpPr txBox="1"/>
          <p:nvPr/>
        </p:nvSpPr>
        <p:spPr>
          <a:xfrm rot="16200000">
            <a:off x="6322638" y="4543465"/>
            <a:ext cx="751208" cy="369332"/>
          </a:xfrm>
          <a:prstGeom prst="rect">
            <a:avLst/>
          </a:prstGeom>
          <a:noFill/>
        </p:spPr>
        <p:txBody>
          <a:bodyPr wrap="square" rtlCol="0">
            <a:spAutoFit/>
          </a:bodyPr>
          <a:lstStyle/>
          <a:p>
            <a:r>
              <a:rPr lang="en-US" dirty="0">
                <a:solidFill>
                  <a:schemeClr val="bg1"/>
                </a:solidFill>
              </a:rPr>
              <a:t>2000</a:t>
            </a:r>
          </a:p>
        </p:txBody>
      </p:sp>
      <p:sp>
        <p:nvSpPr>
          <p:cNvPr id="39" name="TextBox 38">
            <a:extLst>
              <a:ext uri="{FF2B5EF4-FFF2-40B4-BE49-F238E27FC236}">
                <a16:creationId xmlns:a16="http://schemas.microsoft.com/office/drawing/2014/main" id="{1D02739E-FC4E-001B-67E7-6CE09915320E}"/>
              </a:ext>
            </a:extLst>
          </p:cNvPr>
          <p:cNvSpPr txBox="1"/>
          <p:nvPr/>
        </p:nvSpPr>
        <p:spPr>
          <a:xfrm rot="16200000">
            <a:off x="8221348" y="4543465"/>
            <a:ext cx="751208" cy="369332"/>
          </a:xfrm>
          <a:prstGeom prst="rect">
            <a:avLst/>
          </a:prstGeom>
          <a:noFill/>
        </p:spPr>
        <p:txBody>
          <a:bodyPr wrap="square" rtlCol="0">
            <a:spAutoFit/>
          </a:bodyPr>
          <a:lstStyle/>
          <a:p>
            <a:r>
              <a:rPr lang="en-US" dirty="0">
                <a:solidFill>
                  <a:schemeClr val="bg1"/>
                </a:solidFill>
              </a:rPr>
              <a:t>2010</a:t>
            </a:r>
          </a:p>
        </p:txBody>
      </p:sp>
      <p:sp>
        <p:nvSpPr>
          <p:cNvPr id="40" name="TextBox 39">
            <a:extLst>
              <a:ext uri="{FF2B5EF4-FFF2-40B4-BE49-F238E27FC236}">
                <a16:creationId xmlns:a16="http://schemas.microsoft.com/office/drawing/2014/main" id="{D896D528-C88F-BE88-D222-FBA586C8970D}"/>
              </a:ext>
            </a:extLst>
          </p:cNvPr>
          <p:cNvSpPr txBox="1"/>
          <p:nvPr/>
        </p:nvSpPr>
        <p:spPr>
          <a:xfrm rot="16200000">
            <a:off x="10111450" y="4551344"/>
            <a:ext cx="751208" cy="369332"/>
          </a:xfrm>
          <a:prstGeom prst="rect">
            <a:avLst/>
          </a:prstGeom>
          <a:noFill/>
        </p:spPr>
        <p:txBody>
          <a:bodyPr wrap="square" rtlCol="0">
            <a:spAutoFit/>
          </a:bodyPr>
          <a:lstStyle/>
          <a:p>
            <a:r>
              <a:rPr lang="en-US" dirty="0">
                <a:solidFill>
                  <a:schemeClr val="bg1"/>
                </a:solidFill>
              </a:rPr>
              <a:t>2020</a:t>
            </a:r>
          </a:p>
        </p:txBody>
      </p:sp>
    </p:spTree>
    <p:extLst>
      <p:ext uri="{BB962C8B-B14F-4D97-AF65-F5344CB8AC3E}">
        <p14:creationId xmlns:p14="http://schemas.microsoft.com/office/powerpoint/2010/main" val="1481492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B4951-437E-E41E-5A6F-D5EA71905B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AAD973-FCEF-38A2-8D87-6C368AB36826}"/>
              </a:ext>
            </a:extLst>
          </p:cNvPr>
          <p:cNvSpPr>
            <a:spLocks noGrp="1"/>
          </p:cNvSpPr>
          <p:nvPr>
            <p:ph type="title"/>
          </p:nvPr>
        </p:nvSpPr>
        <p:spPr/>
        <p:txBody>
          <a:bodyPr/>
          <a:lstStyle/>
          <a:p>
            <a:r>
              <a:rPr lang="en-US" dirty="0">
                <a:solidFill>
                  <a:schemeClr val="tx2"/>
                </a:solidFill>
              </a:rPr>
              <a:t>Historical Performance Ranking</a:t>
            </a:r>
          </a:p>
        </p:txBody>
      </p:sp>
      <p:sp>
        <p:nvSpPr>
          <p:cNvPr id="3" name="Content Placeholder 2">
            <a:extLst>
              <a:ext uri="{FF2B5EF4-FFF2-40B4-BE49-F238E27FC236}">
                <a16:creationId xmlns:a16="http://schemas.microsoft.com/office/drawing/2014/main" id="{D7798F87-CD04-39FA-E016-E097A961ED5B}"/>
              </a:ext>
            </a:extLst>
          </p:cNvPr>
          <p:cNvSpPr>
            <a:spLocks noGrp="1"/>
          </p:cNvSpPr>
          <p:nvPr>
            <p:ph sz="half" idx="1"/>
          </p:nvPr>
        </p:nvSpPr>
        <p:spPr/>
        <p:txBody>
          <a:bodyPr/>
          <a:lstStyle/>
          <a:p>
            <a:r>
              <a:rPr lang="en-US" sz="2400" dirty="0"/>
              <a:t>True positives</a:t>
            </a:r>
          </a:p>
          <a:p>
            <a:r>
              <a:rPr lang="en-US" sz="2400" dirty="0"/>
              <a:t>False positives</a:t>
            </a:r>
          </a:p>
          <a:p>
            <a:r>
              <a:rPr lang="en-US" sz="2400" dirty="0"/>
              <a:t>False negatives</a:t>
            </a:r>
          </a:p>
        </p:txBody>
      </p:sp>
      <p:sp>
        <p:nvSpPr>
          <p:cNvPr id="4" name="Content Placeholder 3">
            <a:extLst>
              <a:ext uri="{FF2B5EF4-FFF2-40B4-BE49-F238E27FC236}">
                <a16:creationId xmlns:a16="http://schemas.microsoft.com/office/drawing/2014/main" id="{CF5948E8-C421-FCF4-1F73-2F4D7AF74546}"/>
              </a:ext>
            </a:extLst>
          </p:cNvPr>
          <p:cNvSpPr>
            <a:spLocks noGrp="1"/>
          </p:cNvSpPr>
          <p:nvPr>
            <p:ph sz="half" idx="2"/>
          </p:nvPr>
        </p:nvSpPr>
        <p:spPr/>
        <p:txBody>
          <a:bodyPr/>
          <a:lstStyle/>
          <a:p>
            <a:r>
              <a:rPr lang="en-US" sz="2400" dirty="0"/>
              <a:t>Pose recovery</a:t>
            </a:r>
          </a:p>
          <a:p>
            <a:r>
              <a:rPr lang="en-US" sz="2400" dirty="0" err="1"/>
              <a:t>Homography</a:t>
            </a:r>
            <a:r>
              <a:rPr lang="en-US" sz="2400" dirty="0"/>
              <a:t> recovery</a:t>
            </a:r>
          </a:p>
        </p:txBody>
      </p:sp>
      <p:sp>
        <p:nvSpPr>
          <p:cNvPr id="5" name="Text Placeholder 4">
            <a:extLst>
              <a:ext uri="{FF2B5EF4-FFF2-40B4-BE49-F238E27FC236}">
                <a16:creationId xmlns:a16="http://schemas.microsoft.com/office/drawing/2014/main" id="{EBEE0152-7C8D-6215-E577-726B7CDAB270}"/>
              </a:ext>
            </a:extLst>
          </p:cNvPr>
          <p:cNvSpPr>
            <a:spLocks noGrp="1"/>
          </p:cNvSpPr>
          <p:nvPr>
            <p:ph type="body" sz="quarter" idx="13"/>
          </p:nvPr>
        </p:nvSpPr>
        <p:spPr/>
        <p:txBody>
          <a:bodyPr/>
          <a:lstStyle/>
          <a:p>
            <a:r>
              <a:rPr lang="en-US" sz="2800" dirty="0"/>
              <a:t>Reliability of individual matches</a:t>
            </a:r>
          </a:p>
        </p:txBody>
      </p:sp>
      <p:sp>
        <p:nvSpPr>
          <p:cNvPr id="6" name="Text Placeholder 5">
            <a:extLst>
              <a:ext uri="{FF2B5EF4-FFF2-40B4-BE49-F238E27FC236}">
                <a16:creationId xmlns:a16="http://schemas.microsoft.com/office/drawing/2014/main" id="{6AC9C82D-0F97-FD3E-F123-BF86C1DB92B5}"/>
              </a:ext>
            </a:extLst>
          </p:cNvPr>
          <p:cNvSpPr>
            <a:spLocks noGrp="1"/>
          </p:cNvSpPr>
          <p:nvPr>
            <p:ph type="body" sz="quarter" idx="14"/>
          </p:nvPr>
        </p:nvSpPr>
        <p:spPr/>
        <p:txBody>
          <a:bodyPr/>
          <a:lstStyle/>
          <a:p>
            <a:r>
              <a:rPr lang="en-US" sz="2800" dirty="0"/>
              <a:t>Usefulness of the matches</a:t>
            </a:r>
          </a:p>
        </p:txBody>
      </p:sp>
      <p:sp>
        <p:nvSpPr>
          <p:cNvPr id="7" name="TextBox 6">
            <a:extLst>
              <a:ext uri="{FF2B5EF4-FFF2-40B4-BE49-F238E27FC236}">
                <a16:creationId xmlns:a16="http://schemas.microsoft.com/office/drawing/2014/main" id="{8DC7FD92-1460-AC7B-D61B-2136C295B4B1}"/>
              </a:ext>
            </a:extLst>
          </p:cNvPr>
          <p:cNvSpPr txBox="1"/>
          <p:nvPr/>
        </p:nvSpPr>
        <p:spPr>
          <a:xfrm>
            <a:off x="3933518" y="3602776"/>
            <a:ext cx="3819200" cy="1384995"/>
          </a:xfrm>
          <a:prstGeom prst="rect">
            <a:avLst/>
          </a:prstGeom>
          <a:solidFill>
            <a:schemeClr val="bg1"/>
          </a:solidFill>
          <a:ln w="38100">
            <a:solidFill>
              <a:schemeClr val="tx2"/>
            </a:solidFill>
          </a:ln>
        </p:spPr>
        <p:txBody>
          <a:bodyPr wrap="square" rtlCol="0">
            <a:spAutoFit/>
          </a:bodyPr>
          <a:lstStyle/>
          <a:p>
            <a:r>
              <a:rPr lang="en-US" sz="2800" dirty="0"/>
              <a:t>These require truth data and are not scalable.</a:t>
            </a:r>
          </a:p>
        </p:txBody>
      </p:sp>
      <p:cxnSp>
        <p:nvCxnSpPr>
          <p:cNvPr id="9" name="Straight Arrow Connector 8">
            <a:extLst>
              <a:ext uri="{FF2B5EF4-FFF2-40B4-BE49-F238E27FC236}">
                <a16:creationId xmlns:a16="http://schemas.microsoft.com/office/drawing/2014/main" id="{550DC018-4979-2A21-8EDC-A36C9CC2CF51}"/>
              </a:ext>
            </a:extLst>
          </p:cNvPr>
          <p:cNvCxnSpPr/>
          <p:nvPr/>
        </p:nvCxnSpPr>
        <p:spPr>
          <a:xfrm flipH="1" flipV="1">
            <a:off x="2510589" y="2390274"/>
            <a:ext cx="1427748" cy="121920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7C42F41-1B6D-E7F1-00D7-A9114979803B}"/>
              </a:ext>
            </a:extLst>
          </p:cNvPr>
          <p:cNvCxnSpPr>
            <a:cxnSpLocks/>
          </p:cNvCxnSpPr>
          <p:nvPr/>
        </p:nvCxnSpPr>
        <p:spPr>
          <a:xfrm flipH="1" flipV="1">
            <a:off x="2598821" y="2952751"/>
            <a:ext cx="1334697" cy="656723"/>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5DDA2AA-D5F1-7BCE-A11A-F7F27DD9DDBA}"/>
              </a:ext>
            </a:extLst>
          </p:cNvPr>
          <p:cNvCxnSpPr>
            <a:cxnSpLocks/>
          </p:cNvCxnSpPr>
          <p:nvPr/>
        </p:nvCxnSpPr>
        <p:spPr>
          <a:xfrm flipH="1" flipV="1">
            <a:off x="2679032" y="3429000"/>
            <a:ext cx="1254486" cy="180474"/>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1F4C055-A3A1-1D3F-7B7D-A97799B32529}"/>
              </a:ext>
            </a:extLst>
          </p:cNvPr>
          <p:cNvCxnSpPr>
            <a:cxnSpLocks/>
          </p:cNvCxnSpPr>
          <p:nvPr/>
        </p:nvCxnSpPr>
        <p:spPr>
          <a:xfrm flipV="1">
            <a:off x="3933518" y="2390274"/>
            <a:ext cx="2415366" cy="121920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5346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C84C7-CD2E-00A0-D986-0B762D1D10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19F6D6-3926-8F01-8B1D-AF7DE69A1777}"/>
              </a:ext>
            </a:extLst>
          </p:cNvPr>
          <p:cNvSpPr>
            <a:spLocks noGrp="1"/>
          </p:cNvSpPr>
          <p:nvPr>
            <p:ph type="title"/>
          </p:nvPr>
        </p:nvSpPr>
        <p:spPr/>
        <p:txBody>
          <a:bodyPr/>
          <a:lstStyle/>
          <a:p>
            <a:r>
              <a:rPr lang="en-US" dirty="0">
                <a:solidFill>
                  <a:schemeClr val="tx2"/>
                </a:solidFill>
              </a:rPr>
              <a:t>Historical</a:t>
            </a:r>
            <a:r>
              <a:rPr lang="en-US" dirty="0"/>
              <a:t> </a:t>
            </a:r>
            <a:r>
              <a:rPr lang="en-US" dirty="0">
                <a:solidFill>
                  <a:schemeClr val="tx2"/>
                </a:solidFill>
              </a:rPr>
              <a:t>Performance</a:t>
            </a:r>
            <a:r>
              <a:rPr lang="en-US" dirty="0"/>
              <a:t> </a:t>
            </a:r>
            <a:r>
              <a:rPr lang="en-US" dirty="0">
                <a:solidFill>
                  <a:schemeClr val="tx2"/>
                </a:solidFill>
              </a:rPr>
              <a:t>Ranking</a:t>
            </a:r>
          </a:p>
        </p:txBody>
      </p:sp>
      <p:sp>
        <p:nvSpPr>
          <p:cNvPr id="3" name="Content Placeholder 2">
            <a:extLst>
              <a:ext uri="{FF2B5EF4-FFF2-40B4-BE49-F238E27FC236}">
                <a16:creationId xmlns:a16="http://schemas.microsoft.com/office/drawing/2014/main" id="{999C7F1D-11C9-66D9-BEF4-1BC5F8CFFD14}"/>
              </a:ext>
            </a:extLst>
          </p:cNvPr>
          <p:cNvSpPr>
            <a:spLocks noGrp="1"/>
          </p:cNvSpPr>
          <p:nvPr>
            <p:ph sz="half" idx="1"/>
          </p:nvPr>
        </p:nvSpPr>
        <p:spPr/>
        <p:txBody>
          <a:bodyPr/>
          <a:lstStyle/>
          <a:p>
            <a:r>
              <a:rPr lang="en-US" sz="2400" dirty="0">
                <a:solidFill>
                  <a:schemeClr val="accent1"/>
                </a:solidFill>
              </a:rPr>
              <a:t>True positives</a:t>
            </a:r>
          </a:p>
          <a:p>
            <a:r>
              <a:rPr lang="en-US" sz="2400" dirty="0">
                <a:solidFill>
                  <a:schemeClr val="accent1"/>
                </a:solidFill>
              </a:rPr>
              <a:t>False positives</a:t>
            </a:r>
          </a:p>
          <a:p>
            <a:r>
              <a:rPr lang="en-US" sz="2400" dirty="0">
                <a:solidFill>
                  <a:schemeClr val="accent1"/>
                </a:solidFill>
              </a:rPr>
              <a:t>False negatives</a:t>
            </a:r>
          </a:p>
        </p:txBody>
      </p:sp>
      <p:sp>
        <p:nvSpPr>
          <p:cNvPr id="4" name="Content Placeholder 3">
            <a:extLst>
              <a:ext uri="{FF2B5EF4-FFF2-40B4-BE49-F238E27FC236}">
                <a16:creationId xmlns:a16="http://schemas.microsoft.com/office/drawing/2014/main" id="{8976CC48-C8F6-61B7-0E03-CD582C80F2B2}"/>
              </a:ext>
            </a:extLst>
          </p:cNvPr>
          <p:cNvSpPr>
            <a:spLocks noGrp="1"/>
          </p:cNvSpPr>
          <p:nvPr>
            <p:ph sz="half" idx="2"/>
          </p:nvPr>
        </p:nvSpPr>
        <p:spPr/>
        <p:txBody>
          <a:bodyPr/>
          <a:lstStyle/>
          <a:p>
            <a:r>
              <a:rPr lang="en-US" sz="2400" dirty="0">
                <a:solidFill>
                  <a:schemeClr val="accent1"/>
                </a:solidFill>
              </a:rPr>
              <a:t>Pose recovery</a:t>
            </a:r>
          </a:p>
          <a:p>
            <a:r>
              <a:rPr lang="en-US" sz="2400" dirty="0" err="1">
                <a:solidFill>
                  <a:schemeClr val="accent1"/>
                </a:solidFill>
              </a:rPr>
              <a:t>Homography</a:t>
            </a:r>
            <a:r>
              <a:rPr lang="en-US" sz="2400" dirty="0">
                <a:solidFill>
                  <a:schemeClr val="accent1"/>
                </a:solidFill>
              </a:rPr>
              <a:t> recovery</a:t>
            </a:r>
          </a:p>
        </p:txBody>
      </p:sp>
      <p:sp>
        <p:nvSpPr>
          <p:cNvPr id="5" name="Text Placeholder 4">
            <a:extLst>
              <a:ext uri="{FF2B5EF4-FFF2-40B4-BE49-F238E27FC236}">
                <a16:creationId xmlns:a16="http://schemas.microsoft.com/office/drawing/2014/main" id="{9AF7CE5F-B558-7B47-6F12-17AA88F14707}"/>
              </a:ext>
            </a:extLst>
          </p:cNvPr>
          <p:cNvSpPr>
            <a:spLocks noGrp="1"/>
          </p:cNvSpPr>
          <p:nvPr>
            <p:ph type="body" sz="quarter" idx="13"/>
          </p:nvPr>
        </p:nvSpPr>
        <p:spPr/>
        <p:txBody>
          <a:bodyPr/>
          <a:lstStyle/>
          <a:p>
            <a:r>
              <a:rPr lang="en-US" sz="2800" dirty="0"/>
              <a:t>Reliability of individual matches</a:t>
            </a:r>
          </a:p>
        </p:txBody>
      </p:sp>
      <p:sp>
        <p:nvSpPr>
          <p:cNvPr id="6" name="Text Placeholder 5">
            <a:extLst>
              <a:ext uri="{FF2B5EF4-FFF2-40B4-BE49-F238E27FC236}">
                <a16:creationId xmlns:a16="http://schemas.microsoft.com/office/drawing/2014/main" id="{5712ADD9-7870-44A1-7574-82301FF6A35C}"/>
              </a:ext>
            </a:extLst>
          </p:cNvPr>
          <p:cNvSpPr>
            <a:spLocks noGrp="1"/>
          </p:cNvSpPr>
          <p:nvPr>
            <p:ph type="body" sz="quarter" idx="14"/>
          </p:nvPr>
        </p:nvSpPr>
        <p:spPr/>
        <p:txBody>
          <a:bodyPr/>
          <a:lstStyle/>
          <a:p>
            <a:r>
              <a:rPr lang="en-US" sz="2800" dirty="0"/>
              <a:t>Usefulness of the matches</a:t>
            </a:r>
          </a:p>
        </p:txBody>
      </p:sp>
      <p:sp>
        <p:nvSpPr>
          <p:cNvPr id="7" name="TextBox 6">
            <a:extLst>
              <a:ext uri="{FF2B5EF4-FFF2-40B4-BE49-F238E27FC236}">
                <a16:creationId xmlns:a16="http://schemas.microsoft.com/office/drawing/2014/main" id="{4ED5FFCF-AD78-5B29-9DB4-8F0710FD17CD}"/>
              </a:ext>
            </a:extLst>
          </p:cNvPr>
          <p:cNvSpPr txBox="1"/>
          <p:nvPr/>
        </p:nvSpPr>
        <p:spPr>
          <a:xfrm>
            <a:off x="3933518" y="3602776"/>
            <a:ext cx="3819200" cy="1384995"/>
          </a:xfrm>
          <a:prstGeom prst="rect">
            <a:avLst/>
          </a:prstGeom>
          <a:solidFill>
            <a:schemeClr val="bg1"/>
          </a:solidFill>
          <a:ln w="38100">
            <a:solidFill>
              <a:schemeClr val="tx2"/>
            </a:solidFill>
          </a:ln>
        </p:spPr>
        <p:txBody>
          <a:bodyPr wrap="square" rtlCol="0">
            <a:spAutoFit/>
          </a:bodyPr>
          <a:lstStyle/>
          <a:p>
            <a:r>
              <a:rPr lang="en-US" sz="2800" dirty="0">
                <a:solidFill>
                  <a:schemeClr val="accent1"/>
                </a:solidFill>
              </a:rPr>
              <a:t>This limits our testing to single perspective images</a:t>
            </a:r>
            <a:r>
              <a:rPr lang="en-US" sz="2800" dirty="0"/>
              <a:t>.</a:t>
            </a:r>
          </a:p>
        </p:txBody>
      </p:sp>
      <p:cxnSp>
        <p:nvCxnSpPr>
          <p:cNvPr id="16" name="Straight Arrow Connector 15">
            <a:extLst>
              <a:ext uri="{FF2B5EF4-FFF2-40B4-BE49-F238E27FC236}">
                <a16:creationId xmlns:a16="http://schemas.microsoft.com/office/drawing/2014/main" id="{9F2478ED-5E5E-0A67-92B7-29AD187E36A4}"/>
              </a:ext>
            </a:extLst>
          </p:cNvPr>
          <p:cNvCxnSpPr>
            <a:cxnSpLocks/>
          </p:cNvCxnSpPr>
          <p:nvPr/>
        </p:nvCxnSpPr>
        <p:spPr>
          <a:xfrm flipV="1">
            <a:off x="3933518" y="2879558"/>
            <a:ext cx="2415366" cy="729916"/>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4559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CEA36-7814-0E9B-5892-A4A5C17B77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61AABA-CA5B-4318-3BB8-4E6A465071D4}"/>
              </a:ext>
            </a:extLst>
          </p:cNvPr>
          <p:cNvSpPr>
            <a:spLocks noGrp="1"/>
          </p:cNvSpPr>
          <p:nvPr>
            <p:ph type="title"/>
          </p:nvPr>
        </p:nvSpPr>
        <p:spPr/>
        <p:txBody>
          <a:bodyPr/>
          <a:lstStyle/>
          <a:p>
            <a:r>
              <a:rPr lang="en-US" dirty="0"/>
              <a:t>Scalable, no truth data required</a:t>
            </a:r>
            <a:br>
              <a:rPr lang="en-US" dirty="0"/>
            </a:br>
            <a:endParaRPr lang="en-US" dirty="0"/>
          </a:p>
        </p:txBody>
      </p:sp>
      <p:pic>
        <p:nvPicPr>
          <p:cNvPr id="20" name="Picture 19">
            <a:extLst>
              <a:ext uri="{FF2B5EF4-FFF2-40B4-BE49-F238E27FC236}">
                <a16:creationId xmlns:a16="http://schemas.microsoft.com/office/drawing/2014/main" id="{03C45F1C-4DDD-02E2-A01D-796AFCB9FE15}"/>
              </a:ext>
            </a:extLst>
          </p:cNvPr>
          <p:cNvPicPr>
            <a:picLocks noChangeAspect="1"/>
          </p:cNvPicPr>
          <p:nvPr/>
        </p:nvPicPr>
        <p:blipFill>
          <a:blip r:embed="rId3"/>
          <a:srcRect r="48871"/>
          <a:stretch/>
        </p:blipFill>
        <p:spPr>
          <a:xfrm>
            <a:off x="314691" y="1132459"/>
            <a:ext cx="4424715" cy="4304442"/>
          </a:xfrm>
          <a:prstGeom prst="rect">
            <a:avLst/>
          </a:prstGeom>
        </p:spPr>
      </p:pic>
      <p:pic>
        <p:nvPicPr>
          <p:cNvPr id="85" name="Picture 84">
            <a:extLst>
              <a:ext uri="{FF2B5EF4-FFF2-40B4-BE49-F238E27FC236}">
                <a16:creationId xmlns:a16="http://schemas.microsoft.com/office/drawing/2014/main" id="{E2AB8443-DA1A-2679-321D-5F4B48FA1F2D}"/>
              </a:ext>
            </a:extLst>
          </p:cNvPr>
          <p:cNvPicPr>
            <a:picLocks noChangeAspect="1"/>
          </p:cNvPicPr>
          <p:nvPr/>
        </p:nvPicPr>
        <p:blipFill>
          <a:blip r:embed="rId4"/>
          <a:srcRect r="48871"/>
          <a:stretch/>
        </p:blipFill>
        <p:spPr>
          <a:xfrm>
            <a:off x="5521389" y="1109892"/>
            <a:ext cx="4424716" cy="4327009"/>
          </a:xfrm>
          <a:prstGeom prst="rect">
            <a:avLst/>
          </a:prstGeom>
          <a:ln w="76200">
            <a:solidFill>
              <a:schemeClr val="accent1"/>
            </a:solidFill>
          </a:ln>
        </p:spPr>
      </p:pic>
      <p:sp>
        <p:nvSpPr>
          <p:cNvPr id="86" name="Diamond 85">
            <a:extLst>
              <a:ext uri="{FF2B5EF4-FFF2-40B4-BE49-F238E27FC236}">
                <a16:creationId xmlns:a16="http://schemas.microsoft.com/office/drawing/2014/main" id="{D1907B94-D0A3-5166-5A98-CE7F5F54627D}"/>
              </a:ext>
            </a:extLst>
          </p:cNvPr>
          <p:cNvSpPr/>
          <p:nvPr/>
        </p:nvSpPr>
        <p:spPr>
          <a:xfrm>
            <a:off x="2030066" y="4002881"/>
            <a:ext cx="215829" cy="253224"/>
          </a:xfrm>
          <a:prstGeom prst="diamond">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792C87AB-6E20-067C-DE0E-EF2CF16CC1D7}"/>
              </a:ext>
            </a:extLst>
          </p:cNvPr>
          <p:cNvSpPr/>
          <p:nvPr/>
        </p:nvSpPr>
        <p:spPr>
          <a:xfrm rot="20578257">
            <a:off x="4994293" y="3818318"/>
            <a:ext cx="5478907" cy="304958"/>
          </a:xfrm>
          <a:prstGeom prst="rect">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9C992559-C076-083D-D69E-EFDCE06D93C7}"/>
              </a:ext>
            </a:extLst>
          </p:cNvPr>
          <p:cNvSpPr txBox="1"/>
          <p:nvPr/>
        </p:nvSpPr>
        <p:spPr>
          <a:xfrm rot="20599107">
            <a:off x="7615418" y="3511518"/>
            <a:ext cx="2206063" cy="369332"/>
          </a:xfrm>
          <a:prstGeom prst="rect">
            <a:avLst/>
          </a:prstGeom>
          <a:noFill/>
          <a:ln>
            <a:noFill/>
          </a:ln>
        </p:spPr>
        <p:txBody>
          <a:bodyPr wrap="square" rtlCol="0">
            <a:spAutoFit/>
          </a:bodyPr>
          <a:lstStyle/>
          <a:p>
            <a:r>
              <a:rPr lang="en-US" dirty="0">
                <a:solidFill>
                  <a:schemeClr val="accent5"/>
                </a:solidFill>
              </a:rPr>
              <a:t>Epipolar Area</a:t>
            </a:r>
          </a:p>
        </p:txBody>
      </p: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8C6261F4-C261-A03A-4EEA-92E6EE6AA9A4}"/>
                  </a:ext>
                </a:extLst>
              </p:cNvPr>
              <p:cNvSpPr txBox="1"/>
              <p:nvPr/>
            </p:nvSpPr>
            <p:spPr>
              <a:xfrm>
                <a:off x="2422272" y="5616827"/>
                <a:ext cx="5582740" cy="129240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m:rPr>
                          <m:sty m:val="p"/>
                        </m:rPr>
                        <a:rPr lang="en-US" sz="2000" b="0" i="0" smtClean="0">
                          <a:solidFill>
                            <a:schemeClr val="bg1"/>
                          </a:solidFill>
                          <a:latin typeface="Cambria Math" panose="02040503050406030204" pitchFamily="18" charset="0"/>
                        </a:rPr>
                        <m:t>P</m:t>
                      </m:r>
                      <m:d>
                        <m:dPr>
                          <m:ctrlPr>
                            <a:rPr lang="en-US" sz="2000" b="0" i="1" smtClean="0">
                              <a:solidFill>
                                <a:schemeClr val="bg1"/>
                              </a:solidFill>
                              <a:latin typeface="Cambria Math" panose="02040503050406030204" pitchFamily="18" charset="0"/>
                            </a:rPr>
                          </m:ctrlPr>
                        </m:dPr>
                        <m:e>
                          <m:r>
                            <m:rPr>
                              <m:sty m:val="p"/>
                            </m:rPr>
                            <a:rPr lang="en-US" sz="2000" b="0" i="0" smtClean="0">
                              <a:solidFill>
                                <a:schemeClr val="bg1"/>
                              </a:solidFill>
                              <a:latin typeface="Cambria Math" panose="02040503050406030204" pitchFamily="18" charset="0"/>
                            </a:rPr>
                            <m:t>Bad</m:t>
                          </m:r>
                          <m:r>
                            <a:rPr lang="en-US" sz="2000" b="0" i="0" smtClean="0">
                              <a:solidFill>
                                <a:schemeClr val="bg1"/>
                              </a:solidFill>
                              <a:latin typeface="Cambria Math" panose="02040503050406030204" pitchFamily="18" charset="0"/>
                            </a:rPr>
                            <m:t> </m:t>
                          </m:r>
                          <m:r>
                            <m:rPr>
                              <m:sty m:val="p"/>
                            </m:rPr>
                            <a:rPr lang="en-US" sz="2000" b="0" i="0" smtClean="0">
                              <a:solidFill>
                                <a:schemeClr val="bg1"/>
                              </a:solidFill>
                              <a:latin typeface="Cambria Math" panose="02040503050406030204" pitchFamily="18" charset="0"/>
                            </a:rPr>
                            <m:t>Match</m:t>
                          </m:r>
                          <m:r>
                            <a:rPr lang="en-US" sz="2000" b="0" i="0" smtClean="0">
                              <a:solidFill>
                                <a:schemeClr val="bg1"/>
                              </a:solidFill>
                              <a:latin typeface="Cambria Math" panose="02040503050406030204" pitchFamily="18" charset="0"/>
                            </a:rPr>
                            <m:t> </m:t>
                          </m:r>
                          <m:r>
                            <m:rPr>
                              <m:sty m:val="p"/>
                            </m:rPr>
                            <a:rPr lang="en-US" sz="2000" b="0" i="0" smtClean="0">
                              <a:solidFill>
                                <a:schemeClr val="bg1"/>
                              </a:solidFill>
                              <a:latin typeface="Cambria Math" panose="02040503050406030204" pitchFamily="18" charset="0"/>
                            </a:rPr>
                            <m:t>looks</m:t>
                          </m:r>
                          <m:r>
                            <a:rPr lang="en-US" sz="2000" b="0" i="0" smtClean="0">
                              <a:solidFill>
                                <a:schemeClr val="bg1"/>
                              </a:solidFill>
                              <a:latin typeface="Cambria Math" panose="02040503050406030204" pitchFamily="18" charset="0"/>
                            </a:rPr>
                            <m:t> </m:t>
                          </m:r>
                          <m:r>
                            <m:rPr>
                              <m:sty m:val="p"/>
                            </m:rPr>
                            <a:rPr lang="en-US" sz="2000" b="0" i="0" smtClean="0">
                              <a:solidFill>
                                <a:schemeClr val="bg1"/>
                              </a:solidFill>
                              <a:latin typeface="Cambria Math" panose="02040503050406030204" pitchFamily="18" charset="0"/>
                            </a:rPr>
                            <m:t>Good</m:t>
                          </m:r>
                        </m:e>
                      </m:d>
                      <m:r>
                        <a:rPr lang="en-US" sz="2000">
                          <a:solidFill>
                            <a:schemeClr val="bg1"/>
                          </a:solidFill>
                          <a:latin typeface="Cambria Math" panose="02040503050406030204" pitchFamily="18" charset="0"/>
                          <a:ea typeface="Cambria Math" panose="02040503050406030204" pitchFamily="18" charset="0"/>
                        </a:rPr>
                        <m:t>≈</m:t>
                      </m:r>
                      <m:r>
                        <a:rPr lang="en-US" sz="2000" b="0" i="0" smtClean="0">
                          <a:solidFill>
                            <a:schemeClr val="bg1"/>
                          </a:solidFill>
                          <a:latin typeface="Cambria Math" panose="02040503050406030204" pitchFamily="18" charset="0"/>
                        </a:rPr>
                        <m:t> </m:t>
                      </m:r>
                      <m:f>
                        <m:fPr>
                          <m:ctrlPr>
                            <a:rPr lang="en-US" sz="2000" b="0" i="1" smtClean="0">
                              <a:solidFill>
                                <a:schemeClr val="bg1"/>
                              </a:solidFill>
                              <a:latin typeface="Cambria Math" panose="02040503050406030204" pitchFamily="18" charset="0"/>
                            </a:rPr>
                          </m:ctrlPr>
                        </m:fPr>
                        <m:num>
                          <m:r>
                            <m:rPr>
                              <m:sty m:val="p"/>
                            </m:rPr>
                            <a:rPr lang="en-US" sz="2000" b="0" i="0" smtClean="0">
                              <a:solidFill>
                                <a:schemeClr val="accent5"/>
                              </a:solidFill>
                              <a:latin typeface="Cambria Math" panose="02040503050406030204" pitchFamily="18" charset="0"/>
                            </a:rPr>
                            <m:t>Epipolar</m:t>
                          </m:r>
                          <m:r>
                            <a:rPr lang="en-US" sz="2000" b="0" i="0" smtClean="0">
                              <a:solidFill>
                                <a:schemeClr val="accent5"/>
                              </a:solidFill>
                              <a:latin typeface="Cambria Math" panose="02040503050406030204" pitchFamily="18" charset="0"/>
                            </a:rPr>
                            <m:t> </m:t>
                          </m:r>
                          <m:r>
                            <m:rPr>
                              <m:sty m:val="p"/>
                            </m:rPr>
                            <a:rPr lang="en-US" sz="2000" b="0" i="0" smtClean="0">
                              <a:solidFill>
                                <a:schemeClr val="accent5"/>
                              </a:solidFill>
                              <a:latin typeface="Cambria Math" panose="02040503050406030204" pitchFamily="18" charset="0"/>
                            </a:rPr>
                            <m:t>Area</m:t>
                          </m:r>
                        </m:num>
                        <m:den>
                          <m:r>
                            <a:rPr lang="en-US" sz="2000" b="1" i="0" smtClean="0">
                              <a:solidFill>
                                <a:schemeClr val="accent1"/>
                              </a:solidFill>
                              <a:latin typeface="Cambria Math" panose="02040503050406030204" pitchFamily="18" charset="0"/>
                            </a:rPr>
                            <m:t>𝐒𝐞𝐚𝐫𝐜𝐡</m:t>
                          </m:r>
                          <m:r>
                            <a:rPr lang="en-US" sz="2000" b="1" i="0" smtClean="0">
                              <a:solidFill>
                                <a:schemeClr val="accent1"/>
                              </a:solidFill>
                              <a:latin typeface="Cambria Math" panose="02040503050406030204" pitchFamily="18" charset="0"/>
                            </a:rPr>
                            <m:t> </m:t>
                          </m:r>
                          <m:r>
                            <a:rPr lang="en-US" sz="2000" b="1" i="0" smtClean="0">
                              <a:solidFill>
                                <a:schemeClr val="accent1"/>
                              </a:solidFill>
                              <a:latin typeface="Cambria Math" panose="02040503050406030204" pitchFamily="18" charset="0"/>
                            </a:rPr>
                            <m:t>𝐀𝐫𝐞𝐚</m:t>
                          </m:r>
                        </m:den>
                      </m:f>
                      <m:r>
                        <a:rPr lang="en-US" sz="2000" b="0" i="0" smtClean="0">
                          <a:solidFill>
                            <a:schemeClr val="bg1"/>
                          </a:solidFill>
                          <a:latin typeface="Cambria Math" panose="02040503050406030204" pitchFamily="18" charset="0"/>
                        </a:rPr>
                        <m:t>≪0.1</m:t>
                      </m:r>
                    </m:oMath>
                  </m:oMathPara>
                </a14:m>
                <a:endParaRPr lang="en-US" sz="2000" b="0" dirty="0">
                  <a:solidFill>
                    <a:schemeClr val="bg1"/>
                  </a:solidFill>
                </a:endParaRPr>
              </a:p>
              <a:p>
                <a:endParaRPr lang="en-US" sz="2000" dirty="0">
                  <a:solidFill>
                    <a:schemeClr val="bg1"/>
                  </a:solidFill>
                </a:endParaRPr>
              </a:p>
              <a:p>
                <a:endParaRPr lang="en-US" sz="2000" dirty="0">
                  <a:solidFill>
                    <a:schemeClr val="bg1"/>
                  </a:solidFill>
                </a:endParaRPr>
              </a:p>
            </p:txBody>
          </p:sp>
        </mc:Choice>
        <mc:Fallback xmlns="">
          <p:sp>
            <p:nvSpPr>
              <p:cNvPr id="89" name="TextBox 88">
                <a:extLst>
                  <a:ext uri="{FF2B5EF4-FFF2-40B4-BE49-F238E27FC236}">
                    <a16:creationId xmlns:a16="http://schemas.microsoft.com/office/drawing/2014/main" id="{8C6261F4-C261-A03A-4EEA-92E6EE6AA9A4}"/>
                  </a:ext>
                </a:extLst>
              </p:cNvPr>
              <p:cNvSpPr txBox="1">
                <a:spLocks noRot="1" noChangeAspect="1" noMove="1" noResize="1" noEditPoints="1" noAdjustHandles="1" noChangeArrowheads="1" noChangeShapeType="1" noTextEdit="1"/>
              </p:cNvSpPr>
              <p:nvPr/>
            </p:nvSpPr>
            <p:spPr>
              <a:xfrm>
                <a:off x="2422272" y="5616827"/>
                <a:ext cx="5582740" cy="1292405"/>
              </a:xfrm>
              <a:prstGeom prst="rect">
                <a:avLst/>
              </a:prstGeom>
              <a:blipFill>
                <a:blip r:embed="rId5"/>
                <a:stretch>
                  <a:fillRect/>
                </a:stretch>
              </a:blipFill>
            </p:spPr>
            <p:txBody>
              <a:bodyPr/>
              <a:lstStyle/>
              <a:p>
                <a:r>
                  <a:rPr lang="en-US">
                    <a:noFill/>
                  </a:rPr>
                  <a:t> </a:t>
                </a:r>
              </a:p>
            </p:txBody>
          </p:sp>
        </mc:Fallback>
      </mc:AlternateContent>
      <p:sp>
        <p:nvSpPr>
          <p:cNvPr id="90" name="TextBox 89">
            <a:extLst>
              <a:ext uri="{FF2B5EF4-FFF2-40B4-BE49-F238E27FC236}">
                <a16:creationId xmlns:a16="http://schemas.microsoft.com/office/drawing/2014/main" id="{3C28EA56-AC45-3DE7-F4A3-C9137D9A487F}"/>
              </a:ext>
            </a:extLst>
          </p:cNvPr>
          <p:cNvSpPr txBox="1"/>
          <p:nvPr/>
        </p:nvSpPr>
        <p:spPr>
          <a:xfrm>
            <a:off x="8494295" y="1109892"/>
            <a:ext cx="1450923" cy="369332"/>
          </a:xfrm>
          <a:prstGeom prst="rect">
            <a:avLst/>
          </a:prstGeom>
          <a:solidFill>
            <a:schemeClr val="bg1"/>
          </a:solidFill>
        </p:spPr>
        <p:txBody>
          <a:bodyPr wrap="square" rtlCol="0">
            <a:spAutoFit/>
          </a:bodyPr>
          <a:lstStyle/>
          <a:p>
            <a:r>
              <a:rPr lang="en-US" b="1" dirty="0">
                <a:solidFill>
                  <a:schemeClr val="accent1"/>
                </a:solidFill>
              </a:rPr>
              <a:t>Search Area</a:t>
            </a:r>
          </a:p>
        </p:txBody>
      </p:sp>
    </p:spTree>
    <p:extLst>
      <p:ext uri="{BB962C8B-B14F-4D97-AF65-F5344CB8AC3E}">
        <p14:creationId xmlns:p14="http://schemas.microsoft.com/office/powerpoint/2010/main" val="1555557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449B3-AADE-0C2C-B956-024BB22C5F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06B332-8D41-94D1-5880-F2407305E250}"/>
              </a:ext>
            </a:extLst>
          </p:cNvPr>
          <p:cNvSpPr>
            <a:spLocks noGrp="1"/>
          </p:cNvSpPr>
          <p:nvPr>
            <p:ph type="title"/>
          </p:nvPr>
        </p:nvSpPr>
        <p:spPr>
          <a:xfrm>
            <a:off x="314692" y="365126"/>
            <a:ext cx="11685523" cy="436980"/>
          </a:xfrm>
        </p:spPr>
        <p:txBody>
          <a:bodyPr/>
          <a:lstStyle/>
          <a:p>
            <a:r>
              <a:rPr lang="en-US" dirty="0"/>
              <a:t>Some Matchers Lie</a:t>
            </a:r>
          </a:p>
        </p:txBody>
      </p:sp>
      <p:pic>
        <p:nvPicPr>
          <p:cNvPr id="8" name="Picture 7">
            <a:extLst>
              <a:ext uri="{FF2B5EF4-FFF2-40B4-BE49-F238E27FC236}">
                <a16:creationId xmlns:a16="http://schemas.microsoft.com/office/drawing/2014/main" id="{1ED3917A-772D-CFD4-DBB4-7E11E82BD1B9}"/>
              </a:ext>
            </a:extLst>
          </p:cNvPr>
          <p:cNvPicPr>
            <a:picLocks noChangeAspect="1"/>
          </p:cNvPicPr>
          <p:nvPr/>
        </p:nvPicPr>
        <p:blipFill>
          <a:blip r:embed="rId3"/>
          <a:stretch>
            <a:fillRect/>
          </a:stretch>
        </p:blipFill>
        <p:spPr>
          <a:xfrm>
            <a:off x="314692" y="1046724"/>
            <a:ext cx="5545333" cy="4331521"/>
          </a:xfrm>
          <a:prstGeom prst="rect">
            <a:avLst/>
          </a:prstGeom>
        </p:spPr>
      </p:pic>
      <p:pic>
        <p:nvPicPr>
          <p:cNvPr id="10" name="Picture 9">
            <a:extLst>
              <a:ext uri="{FF2B5EF4-FFF2-40B4-BE49-F238E27FC236}">
                <a16:creationId xmlns:a16="http://schemas.microsoft.com/office/drawing/2014/main" id="{267BBBE6-2A38-7735-E848-657748DF474B}"/>
              </a:ext>
            </a:extLst>
          </p:cNvPr>
          <p:cNvPicPr>
            <a:picLocks noChangeAspect="1"/>
          </p:cNvPicPr>
          <p:nvPr/>
        </p:nvPicPr>
        <p:blipFill>
          <a:blip r:embed="rId4"/>
          <a:stretch>
            <a:fillRect/>
          </a:stretch>
        </p:blipFill>
        <p:spPr>
          <a:xfrm>
            <a:off x="6059044" y="1046724"/>
            <a:ext cx="5385802" cy="4331521"/>
          </a:xfrm>
          <a:prstGeom prst="rect">
            <a:avLst/>
          </a:prstGeom>
        </p:spPr>
      </p:pic>
    </p:spTree>
    <p:extLst>
      <p:ext uri="{BB962C8B-B14F-4D97-AF65-F5344CB8AC3E}">
        <p14:creationId xmlns:p14="http://schemas.microsoft.com/office/powerpoint/2010/main" val="435143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3DE32-019E-498E-6A4F-1B49207B554C}"/>
              </a:ext>
            </a:extLst>
          </p:cNvPr>
          <p:cNvSpPr>
            <a:spLocks noGrp="1"/>
          </p:cNvSpPr>
          <p:nvPr>
            <p:ph type="title"/>
          </p:nvPr>
        </p:nvSpPr>
        <p:spPr>
          <a:xfrm>
            <a:off x="314692" y="365126"/>
            <a:ext cx="11685523" cy="436980"/>
          </a:xfrm>
        </p:spPr>
        <p:txBody>
          <a:bodyPr/>
          <a:lstStyle/>
          <a:p>
            <a:r>
              <a:rPr lang="en-US" dirty="0"/>
              <a:t>Areas that Shouldn’t Match (Bait)</a:t>
            </a:r>
          </a:p>
        </p:txBody>
      </p:sp>
      <p:pic>
        <p:nvPicPr>
          <p:cNvPr id="13" name="Picture Placeholder 12" descr="A picture containing slice, close, stone&#10;&#10;AI-generated content may be incorrect.">
            <a:extLst>
              <a:ext uri="{FF2B5EF4-FFF2-40B4-BE49-F238E27FC236}">
                <a16:creationId xmlns:a16="http://schemas.microsoft.com/office/drawing/2014/main" id="{B0DBE204-BD68-6DA6-C92A-03AA69B68C9C}"/>
              </a:ext>
            </a:extLst>
          </p:cNvPr>
          <p:cNvPicPr>
            <a:picLocks noGrp="1" noChangeAspect="1"/>
          </p:cNvPicPr>
          <p:nvPr>
            <p:ph type="pic" sz="quarter" idx="12"/>
          </p:nvPr>
        </p:nvPicPr>
        <p:blipFill>
          <a:blip r:embed="rId2"/>
          <a:srcRect l="2137" r="2137"/>
          <a:stretch>
            <a:fillRect/>
          </a:stretch>
        </p:blipFill>
        <p:spPr>
          <a:xfrm>
            <a:off x="314325" y="1223502"/>
            <a:ext cx="2393950" cy="2393950"/>
          </a:xfrm>
        </p:spPr>
      </p:pic>
      <p:pic>
        <p:nvPicPr>
          <p:cNvPr id="20" name="Picture Placeholder 19">
            <a:extLst>
              <a:ext uri="{FF2B5EF4-FFF2-40B4-BE49-F238E27FC236}">
                <a16:creationId xmlns:a16="http://schemas.microsoft.com/office/drawing/2014/main" id="{6CA3D74F-9003-5758-44E3-EDCCA8DA9A0C}"/>
              </a:ext>
            </a:extLst>
          </p:cNvPr>
          <p:cNvPicPr>
            <a:picLocks noGrp="1" noChangeAspect="1"/>
          </p:cNvPicPr>
          <p:nvPr>
            <p:ph type="pic" sz="quarter" idx="13"/>
          </p:nvPr>
        </p:nvPicPr>
        <p:blipFill>
          <a:blip r:embed="rId3"/>
          <a:srcRect t="1025" b="1025"/>
          <a:stretch>
            <a:fillRect/>
          </a:stretch>
        </p:blipFill>
        <p:spPr>
          <a:xfrm>
            <a:off x="5784850" y="1223502"/>
            <a:ext cx="2393950" cy="2393950"/>
          </a:xfrm>
        </p:spPr>
      </p:pic>
      <p:pic>
        <p:nvPicPr>
          <p:cNvPr id="22" name="Picture Placeholder 21">
            <a:extLst>
              <a:ext uri="{FF2B5EF4-FFF2-40B4-BE49-F238E27FC236}">
                <a16:creationId xmlns:a16="http://schemas.microsoft.com/office/drawing/2014/main" id="{2402ADD7-6B4A-2DBF-4B96-77EF5DAEF600}"/>
              </a:ext>
            </a:extLst>
          </p:cNvPr>
          <p:cNvPicPr>
            <a:picLocks noGrp="1" noChangeAspect="1"/>
          </p:cNvPicPr>
          <p:nvPr>
            <p:ph type="pic" sz="quarter" idx="14"/>
          </p:nvPr>
        </p:nvPicPr>
        <p:blipFill>
          <a:blip r:embed="rId4"/>
          <a:srcRect t="4131" b="4131"/>
          <a:stretch>
            <a:fillRect/>
          </a:stretch>
        </p:blipFill>
        <p:spPr>
          <a:xfrm>
            <a:off x="3049588" y="1223502"/>
            <a:ext cx="2393950" cy="2393950"/>
          </a:xfrm>
        </p:spPr>
      </p:pic>
      <p:pic>
        <p:nvPicPr>
          <p:cNvPr id="18" name="Picture Placeholder 12">
            <a:extLst>
              <a:ext uri="{FF2B5EF4-FFF2-40B4-BE49-F238E27FC236}">
                <a16:creationId xmlns:a16="http://schemas.microsoft.com/office/drawing/2014/main" id="{8CAD0EC9-7E37-5634-50D5-81A557D9EDAA}"/>
              </a:ext>
            </a:extLst>
          </p:cNvPr>
          <p:cNvPicPr>
            <a:picLocks noChangeAspect="1"/>
          </p:cNvPicPr>
          <p:nvPr/>
        </p:nvPicPr>
        <p:blipFill>
          <a:blip r:embed="rId5"/>
          <a:srcRect t="9666" b="9666"/>
          <a:stretch/>
        </p:blipFill>
        <p:spPr>
          <a:xfrm>
            <a:off x="8520521" y="1223502"/>
            <a:ext cx="2393950" cy="2393950"/>
          </a:xfrm>
          <a:prstGeom prst="rect">
            <a:avLst/>
          </a:prstGeom>
          <a:solidFill>
            <a:schemeClr val="bg2"/>
          </a:solidFill>
        </p:spPr>
      </p:pic>
      <p:pic>
        <p:nvPicPr>
          <p:cNvPr id="23" name="Picture Placeholder 12">
            <a:extLst>
              <a:ext uri="{FF2B5EF4-FFF2-40B4-BE49-F238E27FC236}">
                <a16:creationId xmlns:a16="http://schemas.microsoft.com/office/drawing/2014/main" id="{74F36E5C-6DB6-AE48-BAAB-DA5AEDF48A16}"/>
              </a:ext>
            </a:extLst>
          </p:cNvPr>
          <p:cNvPicPr>
            <a:picLocks noChangeAspect="1"/>
          </p:cNvPicPr>
          <p:nvPr/>
        </p:nvPicPr>
        <p:blipFill>
          <a:blip r:embed="rId6"/>
          <a:srcRect t="2951" b="2951"/>
          <a:stretch/>
        </p:blipFill>
        <p:spPr>
          <a:xfrm>
            <a:off x="314325" y="3804469"/>
            <a:ext cx="2393950" cy="2393950"/>
          </a:xfrm>
          <a:prstGeom prst="rect">
            <a:avLst/>
          </a:prstGeom>
          <a:solidFill>
            <a:schemeClr val="bg2"/>
          </a:solidFill>
        </p:spPr>
      </p:pic>
      <p:pic>
        <p:nvPicPr>
          <p:cNvPr id="24" name="Picture Placeholder 19">
            <a:extLst>
              <a:ext uri="{FF2B5EF4-FFF2-40B4-BE49-F238E27FC236}">
                <a16:creationId xmlns:a16="http://schemas.microsoft.com/office/drawing/2014/main" id="{62A17F6B-E952-419B-FE14-63EDE1CB2A7B}"/>
              </a:ext>
            </a:extLst>
          </p:cNvPr>
          <p:cNvPicPr>
            <a:picLocks noChangeAspect="1"/>
          </p:cNvPicPr>
          <p:nvPr/>
        </p:nvPicPr>
        <p:blipFill>
          <a:blip r:embed="rId7"/>
          <a:srcRect t="2930" b="2930"/>
          <a:stretch/>
        </p:blipFill>
        <p:spPr>
          <a:xfrm>
            <a:off x="5784850" y="3804469"/>
            <a:ext cx="2393950" cy="2393950"/>
          </a:xfrm>
          <a:prstGeom prst="rect">
            <a:avLst/>
          </a:prstGeom>
          <a:solidFill>
            <a:schemeClr val="bg2"/>
          </a:solidFill>
        </p:spPr>
      </p:pic>
      <p:pic>
        <p:nvPicPr>
          <p:cNvPr id="25" name="Picture Placeholder 21">
            <a:extLst>
              <a:ext uri="{FF2B5EF4-FFF2-40B4-BE49-F238E27FC236}">
                <a16:creationId xmlns:a16="http://schemas.microsoft.com/office/drawing/2014/main" id="{CF5D8306-EE39-BBCF-F64C-AD8D6034B0B7}"/>
              </a:ext>
            </a:extLst>
          </p:cNvPr>
          <p:cNvPicPr>
            <a:picLocks noChangeAspect="1"/>
          </p:cNvPicPr>
          <p:nvPr/>
        </p:nvPicPr>
        <p:blipFill>
          <a:blip r:embed="rId8"/>
          <a:srcRect l="3827" r="3827"/>
          <a:stretch/>
        </p:blipFill>
        <p:spPr>
          <a:xfrm>
            <a:off x="3049588" y="3804469"/>
            <a:ext cx="2393950" cy="2393950"/>
          </a:xfrm>
          <a:prstGeom prst="rect">
            <a:avLst/>
          </a:prstGeom>
          <a:solidFill>
            <a:schemeClr val="bg2"/>
          </a:solidFill>
        </p:spPr>
      </p:pic>
      <p:pic>
        <p:nvPicPr>
          <p:cNvPr id="26" name="Picture Placeholder 12">
            <a:extLst>
              <a:ext uri="{FF2B5EF4-FFF2-40B4-BE49-F238E27FC236}">
                <a16:creationId xmlns:a16="http://schemas.microsoft.com/office/drawing/2014/main" id="{C9DBF7D8-F242-2AFC-5D79-E977722D8374}"/>
              </a:ext>
            </a:extLst>
          </p:cNvPr>
          <p:cNvPicPr>
            <a:picLocks noChangeAspect="1"/>
          </p:cNvPicPr>
          <p:nvPr/>
        </p:nvPicPr>
        <p:blipFill>
          <a:blip r:embed="rId9"/>
          <a:srcRect l="788" r="788"/>
          <a:stretch/>
        </p:blipFill>
        <p:spPr>
          <a:xfrm>
            <a:off x="8520521" y="3804469"/>
            <a:ext cx="2393950" cy="2393950"/>
          </a:xfrm>
          <a:prstGeom prst="rect">
            <a:avLst/>
          </a:prstGeom>
          <a:solidFill>
            <a:schemeClr val="bg2"/>
          </a:solidFill>
        </p:spPr>
      </p:pic>
    </p:spTree>
    <p:extLst>
      <p:ext uri="{BB962C8B-B14F-4D97-AF65-F5344CB8AC3E}">
        <p14:creationId xmlns:p14="http://schemas.microsoft.com/office/powerpoint/2010/main" val="957531530"/>
      </p:ext>
    </p:extLst>
  </p:cSld>
  <p:clrMapOvr>
    <a:masterClrMapping/>
  </p:clrMapOvr>
</p:sld>
</file>

<file path=ppt/theme/theme1.xml><?xml version="1.0" encoding="utf-8"?>
<a:theme xmlns:a="http://schemas.openxmlformats.org/drawingml/2006/main" name="ORNL Presentation">
  <a:themeElements>
    <a:clrScheme name="ORNL-OCT2024">
      <a:dk1>
        <a:srgbClr val="00454D"/>
      </a:dk1>
      <a:lt1>
        <a:srgbClr val="FFFFFF"/>
      </a:lt1>
      <a:dk2>
        <a:srgbClr val="00662C"/>
      </a:dk2>
      <a:lt2>
        <a:srgbClr val="DBDCDB"/>
      </a:lt2>
      <a:accent1>
        <a:srgbClr val="373A36"/>
      </a:accent1>
      <a:accent2>
        <a:srgbClr val="005776"/>
      </a:accent2>
      <a:accent3>
        <a:srgbClr val="006BA6"/>
      </a:accent3>
      <a:accent4>
        <a:srgbClr val="7DBA00"/>
      </a:accent4>
      <a:accent5>
        <a:srgbClr val="00BDB5"/>
      </a:accent5>
      <a:accent6>
        <a:srgbClr val="00B38F"/>
      </a:accent6>
      <a:hlink>
        <a:srgbClr val="00444D"/>
      </a:hlink>
      <a:folHlink>
        <a:srgbClr val="00662C"/>
      </a:folHlink>
    </a:clrScheme>
    <a:fontScheme name="ORNL">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a:srgbClr val="00662C"/>
    </a:custClr>
    <a:custClr name="ORNL">
      <a:srgbClr val="00454D"/>
    </a:custClr>
    <a:custClr name="ORNL">
      <a:srgbClr val="DBDCD8"/>
    </a:custClr>
    <a:custClr name="ORNL">
      <a:srgbClr val="373A36"/>
    </a:custClr>
    <a:custClr name="ORNL">
      <a:srgbClr val="FFFFFF"/>
    </a:custClr>
    <a:custClr name="ORNL">
      <a:srgbClr val="005776"/>
    </a:custClr>
    <a:custClr name="ORNL">
      <a:srgbClr val="006BA6"/>
    </a:custClr>
    <a:custClr name="ORNL">
      <a:srgbClr val="7DBA00"/>
    </a:custClr>
    <a:custClr name="ORNL">
      <a:srgbClr val="00BDB5"/>
    </a:custClr>
    <a:custClr name="ORNL">
      <a:srgbClr val="00B38F"/>
    </a:custClr>
    <a:custClr name="ORNL">
      <a:srgbClr val="00492E"/>
    </a:custClr>
    <a:custClr name="ORNL">
      <a:srgbClr val="00572E"/>
    </a:custClr>
    <a:custClr name="ORNL">
      <a:srgbClr val="28A351"/>
    </a:custClr>
    <a:custClr name="ORNL">
      <a:srgbClr val="53D170"/>
    </a:custClr>
    <a:custClr name="ORNL">
      <a:srgbClr val="8FEF9C"/>
    </a:custClr>
    <a:custClr name="ORNL">
      <a:srgbClr val="002837"/>
    </a:custClr>
    <a:custClr name="ORNL">
      <a:srgbClr val="003542"/>
    </a:custClr>
    <a:custClr name="ORNL">
      <a:srgbClr val="259194"/>
    </a:custClr>
    <a:custClr name="ORNL">
      <a:srgbClr val="50C9C2"/>
    </a:custClr>
    <a:custClr name="ORNL">
      <a:srgbClr val="8EEDE0"/>
    </a:custClr>
  </a:custClrLst>
  <a:extLst>
    <a:ext uri="{05A4C25C-085E-4340-85A3-A5531E510DB2}">
      <thm15:themeFamily xmlns:thm15="http://schemas.microsoft.com/office/thememl/2012/main" name="ORNL-Presentation-16x9-Template" id="{C32312AB-8576-4A4F-B2E9-D6DA3B029C0E}" vid="{FC0E36EA-FF8D-7D46-8A92-B163893E55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ORNL-Presentation-16x9-Template</Template>
  <TotalTime>1031</TotalTime>
  <Words>1395</Words>
  <Application>Microsoft Office PowerPoint</Application>
  <PresentationFormat>Widescreen</PresentationFormat>
  <Paragraphs>198</Paragraphs>
  <Slides>27</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Cambria Math</vt:lpstr>
      <vt:lpstr>Roboto</vt:lpstr>
      <vt:lpstr>Roboto Light</vt:lpstr>
      <vt:lpstr>ORNL Presentation</vt:lpstr>
      <vt:lpstr>Grading Automatic Image Matches</vt:lpstr>
      <vt:lpstr>Matching Images Features</vt:lpstr>
      <vt:lpstr>Challenges</vt:lpstr>
      <vt:lpstr>There are LOTS of matchers</vt:lpstr>
      <vt:lpstr>Historical Performance Ranking</vt:lpstr>
      <vt:lpstr>Historical Performance Ranking</vt:lpstr>
      <vt:lpstr>Scalable, no truth data required </vt:lpstr>
      <vt:lpstr>Some Matchers Lie</vt:lpstr>
      <vt:lpstr>Areas that Shouldn’t Match (Bait)</vt:lpstr>
      <vt:lpstr>Areas that Shouldn’t Match (Bait)</vt:lpstr>
      <vt:lpstr>Areas that Shouldn’t Match (Bait)</vt:lpstr>
      <vt:lpstr>Increasing Utility</vt:lpstr>
      <vt:lpstr>SMaUG: Satellite Matching Utility Grade</vt:lpstr>
      <vt:lpstr>SMaUG: Satellite Matching Utility Grade</vt:lpstr>
      <vt:lpstr>SMaUG: Satellite Matching Utility Grade</vt:lpstr>
      <vt:lpstr>SMaUG: Satellite Matching Utility Grade</vt:lpstr>
      <vt:lpstr>SMaUG: Satellite Matching Utility Grade</vt:lpstr>
      <vt:lpstr>SMaUG: Math Models</vt:lpstr>
      <vt:lpstr>SMaUG: Math Models</vt:lpstr>
      <vt:lpstr>Parallelism of Epipolar Lines</vt:lpstr>
      <vt:lpstr>SMaUG: Math Models</vt:lpstr>
      <vt:lpstr>Testing Labeling Inliers and Outliers</vt:lpstr>
      <vt:lpstr>Testing Response to Increasing Noise</vt:lpstr>
      <vt:lpstr>Testing Response to Decreasing Area</vt:lpstr>
      <vt:lpstr>PowerPoint Presentation</vt:lpstr>
      <vt:lpstr>SMaUG: Satellite Matching Utility Grade</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Thomas, Orrin</dc:creator>
  <cp:lastModifiedBy>Thomas, Orrin</cp:lastModifiedBy>
  <cp:revision>1</cp:revision>
  <dcterms:created xsi:type="dcterms:W3CDTF">2025-03-12T19:17:55Z</dcterms:created>
  <dcterms:modified xsi:type="dcterms:W3CDTF">2025-03-27T12:01:29Z</dcterms:modified>
</cp:coreProperties>
</file>