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44" r:id="rId2"/>
    <p:sldMasterId id="2147483761" r:id="rId3"/>
  </p:sldMasterIdLst>
  <p:notesMasterIdLst>
    <p:notesMasterId r:id="rId23"/>
  </p:notesMasterIdLst>
  <p:sldIdLst>
    <p:sldId id="256" r:id="rId4"/>
    <p:sldId id="280" r:id="rId5"/>
    <p:sldId id="282" r:id="rId6"/>
    <p:sldId id="790" r:id="rId7"/>
    <p:sldId id="798" r:id="rId8"/>
    <p:sldId id="5473" r:id="rId9"/>
    <p:sldId id="258" r:id="rId10"/>
    <p:sldId id="304" r:id="rId11"/>
    <p:sldId id="5474" r:id="rId12"/>
    <p:sldId id="309" r:id="rId13"/>
    <p:sldId id="266" r:id="rId14"/>
    <p:sldId id="5490" r:id="rId15"/>
    <p:sldId id="5488" r:id="rId16"/>
    <p:sldId id="5489" r:id="rId17"/>
    <p:sldId id="5476" r:id="rId18"/>
    <p:sldId id="5477" r:id="rId19"/>
    <p:sldId id="5479" r:id="rId20"/>
    <p:sldId id="317" r:id="rId21"/>
    <p:sldId id="5491"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B102"/>
    <a:srgbClr val="E0E0E0"/>
    <a:srgbClr val="F2F2F2"/>
    <a:srgbClr val="D6E3C3"/>
    <a:srgbClr val="98BA6A"/>
    <a:srgbClr val="90C2C2"/>
    <a:srgbClr val="8ECCB8"/>
    <a:srgbClr val="1DABA1"/>
    <a:srgbClr val="CFCFCF"/>
    <a:srgbClr val="A3C67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5AF095-9938-4CA7-A7D7-AC72110E9ECA}" v="6" dt="2025-04-21T18:34:23.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0461" autoAdjust="0"/>
  </p:normalViewPr>
  <p:slideViewPr>
    <p:cSldViewPr snapToGrid="0" showGuides="1">
      <p:cViewPr varScale="1">
        <p:scale>
          <a:sx n="113" d="100"/>
          <a:sy n="113" d="100"/>
        </p:scale>
        <p:origin x="558" y="10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2120"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arthy, Matt" userId="098fb232-f733-451d-ae09-40849ca303cb" providerId="ADAL" clId="{9B38BA18-C422-4DEF-97E8-F7F3F6A2FD5C}"/>
    <pc:docChg chg="custSel modSld">
      <pc:chgData name="McCarthy, Matt" userId="098fb232-f733-451d-ae09-40849ca303cb" providerId="ADAL" clId="{9B38BA18-C422-4DEF-97E8-F7F3F6A2FD5C}" dt="2025-04-08T13:46:16.781" v="78" actId="15"/>
      <pc:docMkLst>
        <pc:docMk/>
      </pc:docMkLst>
      <pc:sldChg chg="modSp mod">
        <pc:chgData name="McCarthy, Matt" userId="098fb232-f733-451d-ae09-40849ca303cb" providerId="ADAL" clId="{9B38BA18-C422-4DEF-97E8-F7F3F6A2FD5C}" dt="2025-04-08T13:46:16.781" v="78" actId="15"/>
        <pc:sldMkLst>
          <pc:docMk/>
          <pc:sldMk cId="618285085" sldId="309"/>
        </pc:sldMkLst>
        <pc:spChg chg="mod">
          <ac:chgData name="McCarthy, Matt" userId="098fb232-f733-451d-ae09-40849ca303cb" providerId="ADAL" clId="{9B38BA18-C422-4DEF-97E8-F7F3F6A2FD5C}" dt="2025-04-08T13:46:16.781" v="78" actId="15"/>
          <ac:spMkLst>
            <pc:docMk/>
            <pc:sldMk cId="618285085" sldId="309"/>
            <ac:spMk id="3" creationId="{A41DCABD-DDE8-6C25-907F-F42388765B4A}"/>
          </ac:spMkLst>
        </pc:spChg>
      </pc:sldChg>
    </pc:docChg>
  </pc:docChgLst>
  <pc:docChgLst>
    <pc:chgData name="McCarthy, Matt" userId="098fb232-f733-451d-ae09-40849ca303cb" providerId="ADAL" clId="{F15AF095-9938-4CA7-A7D7-AC72110E9ECA}"/>
    <pc:docChg chg="undo custSel addSld delSld modSld sldOrd">
      <pc:chgData name="McCarthy, Matt" userId="098fb232-f733-451d-ae09-40849ca303cb" providerId="ADAL" clId="{F15AF095-9938-4CA7-A7D7-AC72110E9ECA}" dt="2025-04-21T18:34:49.530" v="146" actId="1076"/>
      <pc:docMkLst>
        <pc:docMk/>
      </pc:docMkLst>
      <pc:sldChg chg="addSp modSp mod">
        <pc:chgData name="McCarthy, Matt" userId="098fb232-f733-451d-ae09-40849ca303cb" providerId="ADAL" clId="{F15AF095-9938-4CA7-A7D7-AC72110E9ECA}" dt="2025-04-03T15:42:42.296" v="93" actId="20577"/>
        <pc:sldMkLst>
          <pc:docMk/>
          <pc:sldMk cId="4245085068" sldId="256"/>
        </pc:sldMkLst>
        <pc:spChg chg="mod">
          <ac:chgData name="McCarthy, Matt" userId="098fb232-f733-451d-ae09-40849ca303cb" providerId="ADAL" clId="{F15AF095-9938-4CA7-A7D7-AC72110E9ECA}" dt="2025-04-03T15:41:37.361" v="60" actId="403"/>
          <ac:spMkLst>
            <pc:docMk/>
            <pc:sldMk cId="4245085068" sldId="256"/>
            <ac:spMk id="2" creationId="{128A5E0E-E1BC-6443-BFDD-97587F5A1EED}"/>
          </ac:spMkLst>
        </pc:spChg>
        <pc:spChg chg="mod">
          <ac:chgData name="McCarthy, Matt" userId="098fb232-f733-451d-ae09-40849ca303cb" providerId="ADAL" clId="{F15AF095-9938-4CA7-A7D7-AC72110E9ECA}" dt="2025-04-03T15:42:42.296" v="93" actId="20577"/>
          <ac:spMkLst>
            <pc:docMk/>
            <pc:sldMk cId="4245085068" sldId="256"/>
            <ac:spMk id="3" creationId="{B7AD1A7A-E16F-5944-A965-98DF4DFF6F7C}"/>
          </ac:spMkLst>
        </pc:spChg>
        <pc:spChg chg="add mod">
          <ac:chgData name="McCarthy, Matt" userId="098fb232-f733-451d-ae09-40849ca303cb" providerId="ADAL" clId="{F15AF095-9938-4CA7-A7D7-AC72110E9ECA}" dt="2025-04-03T15:38:23.048" v="45" actId="20577"/>
          <ac:spMkLst>
            <pc:docMk/>
            <pc:sldMk cId="4245085068" sldId="256"/>
            <ac:spMk id="5" creationId="{7A5E9D8E-03B5-8547-9349-4B9CB209145F}"/>
          </ac:spMkLst>
        </pc:spChg>
      </pc:sldChg>
      <pc:sldChg chg="modSp mod">
        <pc:chgData name="McCarthy, Matt" userId="098fb232-f733-451d-ae09-40849ca303cb" providerId="ADAL" clId="{F15AF095-9938-4CA7-A7D7-AC72110E9ECA}" dt="2025-04-03T15:38:01.567" v="3" actId="20577"/>
        <pc:sldMkLst>
          <pc:docMk/>
          <pc:sldMk cId="2593222910" sldId="266"/>
        </pc:sldMkLst>
        <pc:graphicFrameChg chg="modGraphic">
          <ac:chgData name="McCarthy, Matt" userId="098fb232-f733-451d-ae09-40849ca303cb" providerId="ADAL" clId="{F15AF095-9938-4CA7-A7D7-AC72110E9ECA}" dt="2025-04-03T15:38:01.567" v="3" actId="20577"/>
          <ac:graphicFrameMkLst>
            <pc:docMk/>
            <pc:sldMk cId="2593222910" sldId="266"/>
            <ac:graphicFrameMk id="5" creationId="{794A374E-0C19-5809-7A40-E467C3F93ED3}"/>
          </ac:graphicFrameMkLst>
        </pc:graphicFrameChg>
      </pc:sldChg>
      <pc:sldChg chg="del">
        <pc:chgData name="McCarthy, Matt" userId="098fb232-f733-451d-ae09-40849ca303cb" providerId="ADAL" clId="{F15AF095-9938-4CA7-A7D7-AC72110E9ECA}" dt="2025-04-03T15:39:40.061" v="50" actId="47"/>
        <pc:sldMkLst>
          <pc:docMk/>
          <pc:sldMk cId="3719638806" sldId="267"/>
        </pc:sldMkLst>
      </pc:sldChg>
      <pc:sldChg chg="del">
        <pc:chgData name="McCarthy, Matt" userId="098fb232-f733-451d-ae09-40849ca303cb" providerId="ADAL" clId="{F15AF095-9938-4CA7-A7D7-AC72110E9ECA}" dt="2025-04-03T15:39:42.170" v="52" actId="47"/>
        <pc:sldMkLst>
          <pc:docMk/>
          <pc:sldMk cId="1700748803" sldId="268"/>
        </pc:sldMkLst>
      </pc:sldChg>
      <pc:sldChg chg="mod modShow">
        <pc:chgData name="McCarthy, Matt" userId="098fb232-f733-451d-ae09-40849ca303cb" providerId="ADAL" clId="{F15AF095-9938-4CA7-A7D7-AC72110E9ECA}" dt="2025-04-03T15:39:57.770" v="53" actId="729"/>
        <pc:sldMkLst>
          <pc:docMk/>
          <pc:sldMk cId="334608479" sldId="304"/>
        </pc:sldMkLst>
      </pc:sldChg>
      <pc:sldChg chg="del">
        <pc:chgData name="McCarthy, Matt" userId="098fb232-f733-451d-ae09-40849ca303cb" providerId="ADAL" clId="{F15AF095-9938-4CA7-A7D7-AC72110E9ECA}" dt="2025-04-03T15:39:41.211" v="51" actId="47"/>
        <pc:sldMkLst>
          <pc:docMk/>
          <pc:sldMk cId="3819750672" sldId="310"/>
        </pc:sldMkLst>
      </pc:sldChg>
      <pc:sldChg chg="addSp delSp modSp mod delAnim">
        <pc:chgData name="McCarthy, Matt" userId="098fb232-f733-451d-ae09-40849ca303cb" providerId="ADAL" clId="{F15AF095-9938-4CA7-A7D7-AC72110E9ECA}" dt="2025-04-21T18:34:49.530" v="146" actId="1076"/>
        <pc:sldMkLst>
          <pc:docMk/>
          <pc:sldMk cId="1513056167" sldId="317"/>
        </pc:sldMkLst>
        <pc:spChg chg="mod">
          <ac:chgData name="McCarthy, Matt" userId="098fb232-f733-451d-ae09-40849ca303cb" providerId="ADAL" clId="{F15AF095-9938-4CA7-A7D7-AC72110E9ECA}" dt="2025-04-21T18:34:46.464" v="145" actId="14100"/>
          <ac:spMkLst>
            <pc:docMk/>
            <pc:sldMk cId="1513056167" sldId="317"/>
            <ac:spMk id="3" creationId="{84519476-EA3C-AA0E-63E0-A3D4D3708AD8}"/>
          </ac:spMkLst>
        </pc:spChg>
        <pc:spChg chg="del">
          <ac:chgData name="McCarthy, Matt" userId="098fb232-f733-451d-ae09-40849ca303cb" providerId="ADAL" clId="{F15AF095-9938-4CA7-A7D7-AC72110E9ECA}" dt="2025-04-21T18:33:43.458" v="129" actId="21"/>
          <ac:spMkLst>
            <pc:docMk/>
            <pc:sldMk cId="1513056167" sldId="317"/>
            <ac:spMk id="6" creationId="{2C9294C9-7942-B618-608A-4BCA7C407584}"/>
          </ac:spMkLst>
        </pc:spChg>
        <pc:spChg chg="del">
          <ac:chgData name="McCarthy, Matt" userId="098fb232-f733-451d-ae09-40849ca303cb" providerId="ADAL" clId="{F15AF095-9938-4CA7-A7D7-AC72110E9ECA}" dt="2025-04-21T18:33:43.458" v="129" actId="21"/>
          <ac:spMkLst>
            <pc:docMk/>
            <pc:sldMk cId="1513056167" sldId="317"/>
            <ac:spMk id="7" creationId="{DC8B696F-5E6E-B2F0-6D24-8C1CBD7E2247}"/>
          </ac:spMkLst>
        </pc:spChg>
        <pc:picChg chg="add del mod">
          <ac:chgData name="McCarthy, Matt" userId="098fb232-f733-451d-ae09-40849ca303cb" providerId="ADAL" clId="{F15AF095-9938-4CA7-A7D7-AC72110E9ECA}" dt="2025-04-21T18:33:43.458" v="129" actId="21"/>
          <ac:picMkLst>
            <pc:docMk/>
            <pc:sldMk cId="1513056167" sldId="317"/>
            <ac:picMk id="8" creationId="{B3204C09-B87C-4EEA-A90C-F651CA9660B9}"/>
          </ac:picMkLst>
        </pc:picChg>
        <pc:picChg chg="add mod">
          <ac:chgData name="McCarthy, Matt" userId="098fb232-f733-451d-ae09-40849ca303cb" providerId="ADAL" clId="{F15AF095-9938-4CA7-A7D7-AC72110E9ECA}" dt="2025-04-21T18:34:42.608" v="144" actId="1076"/>
          <ac:picMkLst>
            <pc:docMk/>
            <pc:sldMk cId="1513056167" sldId="317"/>
            <ac:picMk id="9" creationId="{8EB47B5B-D75D-5B20-8585-740D7E71FE8A}"/>
          </ac:picMkLst>
        </pc:picChg>
        <pc:picChg chg="add mod">
          <ac:chgData name="McCarthy, Matt" userId="098fb232-f733-451d-ae09-40849ca303cb" providerId="ADAL" clId="{F15AF095-9938-4CA7-A7D7-AC72110E9ECA}" dt="2025-04-21T18:34:49.530" v="146" actId="1076"/>
          <ac:picMkLst>
            <pc:docMk/>
            <pc:sldMk cId="1513056167" sldId="317"/>
            <ac:picMk id="10" creationId="{14DA70DB-BA7E-298E-4FCA-3457FF4FA280}"/>
          </ac:picMkLst>
        </pc:picChg>
      </pc:sldChg>
      <pc:sldChg chg="del">
        <pc:chgData name="McCarthy, Matt" userId="098fb232-f733-451d-ae09-40849ca303cb" providerId="ADAL" clId="{F15AF095-9938-4CA7-A7D7-AC72110E9ECA}" dt="2025-04-03T15:38:59.250" v="48" actId="47"/>
        <pc:sldMkLst>
          <pc:docMk/>
          <pc:sldMk cId="2628661524" sldId="5475"/>
        </pc:sldMkLst>
      </pc:sldChg>
      <pc:sldChg chg="del">
        <pc:chgData name="McCarthy, Matt" userId="098fb232-f733-451d-ae09-40849ca303cb" providerId="ADAL" clId="{F15AF095-9938-4CA7-A7D7-AC72110E9ECA}" dt="2025-04-03T15:39:33.031" v="49" actId="47"/>
        <pc:sldMkLst>
          <pc:docMk/>
          <pc:sldMk cId="3775127875" sldId="5478"/>
        </pc:sldMkLst>
      </pc:sldChg>
      <pc:sldChg chg="addSp delSp modSp mod">
        <pc:chgData name="McCarthy, Matt" userId="098fb232-f733-451d-ae09-40849ca303cb" providerId="ADAL" clId="{F15AF095-9938-4CA7-A7D7-AC72110E9ECA}" dt="2025-04-21T18:27:57.741" v="119"/>
        <pc:sldMkLst>
          <pc:docMk/>
          <pc:sldMk cId="3189155537" sldId="5488"/>
        </pc:sldMkLst>
        <pc:spChg chg="add mod">
          <ac:chgData name="McCarthy, Matt" userId="098fb232-f733-451d-ae09-40849ca303cb" providerId="ADAL" clId="{F15AF095-9938-4CA7-A7D7-AC72110E9ECA}" dt="2025-04-21T18:27:57.741" v="119"/>
          <ac:spMkLst>
            <pc:docMk/>
            <pc:sldMk cId="3189155537" sldId="5488"/>
            <ac:spMk id="2" creationId="{7EA5B013-7B26-AF83-E8FE-1084DB6526FF}"/>
          </ac:spMkLst>
        </pc:spChg>
        <pc:spChg chg="del">
          <ac:chgData name="McCarthy, Matt" userId="098fb232-f733-451d-ae09-40849ca303cb" providerId="ADAL" clId="{F15AF095-9938-4CA7-A7D7-AC72110E9ECA}" dt="2025-04-21T18:27:57.290" v="118" actId="478"/>
          <ac:spMkLst>
            <pc:docMk/>
            <pc:sldMk cId="3189155537" sldId="5488"/>
            <ac:spMk id="11" creationId="{B81058F8-EB81-9B8C-1514-0BAECACCD9E6}"/>
          </ac:spMkLst>
        </pc:spChg>
      </pc:sldChg>
      <pc:sldChg chg="addSp delSp modSp mod">
        <pc:chgData name="McCarthy, Matt" userId="098fb232-f733-451d-ae09-40849ca303cb" providerId="ADAL" clId="{F15AF095-9938-4CA7-A7D7-AC72110E9ECA}" dt="2025-04-21T18:28:02.632" v="121"/>
        <pc:sldMkLst>
          <pc:docMk/>
          <pc:sldMk cId="718544314" sldId="5489"/>
        </pc:sldMkLst>
        <pc:spChg chg="add mod">
          <ac:chgData name="McCarthy, Matt" userId="098fb232-f733-451d-ae09-40849ca303cb" providerId="ADAL" clId="{F15AF095-9938-4CA7-A7D7-AC72110E9ECA}" dt="2025-04-21T18:28:02.632" v="121"/>
          <ac:spMkLst>
            <pc:docMk/>
            <pc:sldMk cId="718544314" sldId="5489"/>
            <ac:spMk id="2" creationId="{19E87783-BAC5-0531-1AA1-370EE65F5B5B}"/>
          </ac:spMkLst>
        </pc:spChg>
        <pc:spChg chg="del">
          <ac:chgData name="McCarthy, Matt" userId="098fb232-f733-451d-ae09-40849ca303cb" providerId="ADAL" clId="{F15AF095-9938-4CA7-A7D7-AC72110E9ECA}" dt="2025-04-21T18:28:02.248" v="120" actId="478"/>
          <ac:spMkLst>
            <pc:docMk/>
            <pc:sldMk cId="718544314" sldId="5489"/>
            <ac:spMk id="12" creationId="{21394A7A-AC1B-86BF-9E8D-0CA76E244082}"/>
          </ac:spMkLst>
        </pc:spChg>
      </pc:sldChg>
      <pc:sldChg chg="modSp mod ord">
        <pc:chgData name="McCarthy, Matt" userId="098fb232-f733-451d-ae09-40849ca303cb" providerId="ADAL" clId="{F15AF095-9938-4CA7-A7D7-AC72110E9ECA}" dt="2025-04-21T18:27:51.045" v="117" actId="1076"/>
        <pc:sldMkLst>
          <pc:docMk/>
          <pc:sldMk cId="1363807513" sldId="5490"/>
        </pc:sldMkLst>
        <pc:spChg chg="mod">
          <ac:chgData name="McCarthy, Matt" userId="098fb232-f733-451d-ae09-40849ca303cb" providerId="ADAL" clId="{F15AF095-9938-4CA7-A7D7-AC72110E9ECA}" dt="2025-04-21T18:27:51.045" v="117" actId="1076"/>
          <ac:spMkLst>
            <pc:docMk/>
            <pc:sldMk cId="1363807513" sldId="5490"/>
            <ac:spMk id="7" creationId="{AF11E77E-5B06-A333-F9AA-1AE7EB595CD7}"/>
          </ac:spMkLst>
        </pc:spChg>
      </pc:sldChg>
      <pc:sldChg chg="addSp delSp modSp new mod modAnim">
        <pc:chgData name="McCarthy, Matt" userId="098fb232-f733-451d-ae09-40849ca303cb" providerId="ADAL" clId="{F15AF095-9938-4CA7-A7D7-AC72110E9ECA}" dt="2025-04-21T18:34:05.196" v="137"/>
        <pc:sldMkLst>
          <pc:docMk/>
          <pc:sldMk cId="4154518222" sldId="5491"/>
        </pc:sldMkLst>
        <pc:spChg chg="del">
          <ac:chgData name="McCarthy, Matt" userId="098fb232-f733-451d-ae09-40849ca303cb" providerId="ADAL" clId="{F15AF095-9938-4CA7-A7D7-AC72110E9ECA}" dt="2025-04-21T18:33:48.870" v="131" actId="478"/>
          <ac:spMkLst>
            <pc:docMk/>
            <pc:sldMk cId="4154518222" sldId="5491"/>
            <ac:spMk id="2" creationId="{D9A512B1-5F1B-2108-7643-AC8C189AC2E1}"/>
          </ac:spMkLst>
        </pc:spChg>
        <pc:spChg chg="del">
          <ac:chgData name="McCarthy, Matt" userId="098fb232-f733-451d-ae09-40849ca303cb" providerId="ADAL" clId="{F15AF095-9938-4CA7-A7D7-AC72110E9ECA}" dt="2025-04-21T18:33:51.617" v="132" actId="478"/>
          <ac:spMkLst>
            <pc:docMk/>
            <pc:sldMk cId="4154518222" sldId="5491"/>
            <ac:spMk id="3" creationId="{019C65CE-B268-E54A-A957-8A6FE9901FF4}"/>
          </ac:spMkLst>
        </pc:spChg>
        <pc:spChg chg="add mod">
          <ac:chgData name="McCarthy, Matt" userId="098fb232-f733-451d-ae09-40849ca303cb" providerId="ADAL" clId="{F15AF095-9938-4CA7-A7D7-AC72110E9ECA}" dt="2025-04-21T18:33:54.384" v="133" actId="1076"/>
          <ac:spMkLst>
            <pc:docMk/>
            <pc:sldMk cId="4154518222" sldId="5491"/>
            <ac:spMk id="6" creationId="{2C9294C9-7942-B618-608A-4BCA7C407584}"/>
          </ac:spMkLst>
        </pc:spChg>
        <pc:spChg chg="add mod">
          <ac:chgData name="McCarthy, Matt" userId="098fb232-f733-451d-ae09-40849ca303cb" providerId="ADAL" clId="{F15AF095-9938-4CA7-A7D7-AC72110E9ECA}" dt="2025-04-21T18:33:45.793" v="130"/>
          <ac:spMkLst>
            <pc:docMk/>
            <pc:sldMk cId="4154518222" sldId="5491"/>
            <ac:spMk id="7" creationId="{DC8B696F-5E6E-B2F0-6D24-8C1CBD7E2247}"/>
          </ac:spMkLst>
        </pc:spChg>
        <pc:spChg chg="add mod">
          <ac:chgData name="McCarthy, Matt" userId="098fb232-f733-451d-ae09-40849ca303cb" providerId="ADAL" clId="{F15AF095-9938-4CA7-A7D7-AC72110E9ECA}" dt="2025-04-21T18:34:05.196" v="137"/>
          <ac:spMkLst>
            <pc:docMk/>
            <pc:sldMk cId="4154518222" sldId="5491"/>
            <ac:spMk id="9" creationId="{7B607C38-7266-105B-D756-D7F419626124}"/>
          </ac:spMkLst>
        </pc:spChg>
        <pc:picChg chg="add mod">
          <ac:chgData name="McCarthy, Matt" userId="098fb232-f733-451d-ae09-40849ca303cb" providerId="ADAL" clId="{F15AF095-9938-4CA7-A7D7-AC72110E9ECA}" dt="2025-04-21T18:34:01.203" v="136" actId="1076"/>
          <ac:picMkLst>
            <pc:docMk/>
            <pc:sldMk cId="4154518222" sldId="5491"/>
            <ac:picMk id="8" creationId="{B3204C09-B87C-4EEA-A90C-F651CA9660B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ornl-my.sharepoint.com/personal/ii8_ornl_gov/Documents/McCarthyMJ/Projects/NGA_BIGR/New_Zealand/ACTSS_NTU.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rnl-my.sharepoint.com/personal/ii8_ornl_gov/Documents/McCarthyMJ/Projects/NGA_BIGR/New_Zealand/NRC_all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sz="1600" dirty="0"/>
              <a:t>SPM: In-situ vs Satellite-derived</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Analysis2!$N$1</c:f>
              <c:strCache>
                <c:ptCount val="1"/>
                <c:pt idx="0">
                  <c:v>Modelb6onlyHy</c:v>
                </c:pt>
              </c:strCache>
            </c:strRef>
          </c:tx>
          <c:spPr>
            <a:ln w="25400" cap="rnd">
              <a:no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trendline>
            <c:spPr>
              <a:ln w="25400" cap="rnd">
                <a:solidFill>
                  <a:schemeClr val="accent1">
                    <a:alpha val="50000"/>
                  </a:schemeClr>
                </a:solidFill>
              </a:ln>
              <a:effectLst/>
            </c:spPr>
            <c:trendlineType val="linear"/>
            <c:dispRSqr val="1"/>
            <c:dispEq val="1"/>
            <c:trendlineLbl>
              <c:layout>
                <c:manualLayout>
                  <c:x val="-0.2203568776872051"/>
                  <c:y val="2.4366357546350116E-2"/>
                </c:manualLayout>
              </c:layout>
              <c:tx>
                <c:rich>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r>
                      <a:rPr lang="en-US" baseline="0" dirty="0"/>
                      <a:t>R² = 0.9622</a:t>
                    </a:r>
                  </a:p>
                  <a:p>
                    <a:pPr>
                      <a:defRPr/>
                    </a:pPr>
                    <a:r>
                      <a:rPr lang="en-US" baseline="0"/>
                      <a:t>n = 6</a:t>
                    </a:r>
                    <a:endParaRPr lang="en-US" dirty="0"/>
                  </a:p>
                </c:rich>
              </c:tx>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trendlineLbl>
          </c:trendline>
          <c:xVal>
            <c:numRef>
              <c:f>Analysis2!$L$2:$L$158</c:f>
              <c:numCache>
                <c:formatCode>General</c:formatCode>
                <c:ptCount val="157"/>
                <c:pt idx="0">
                  <c:v>6.6</c:v>
                </c:pt>
                <c:pt idx="1">
                  <c:v>8.4</c:v>
                </c:pt>
                <c:pt idx="2">
                  <c:v>5.4</c:v>
                </c:pt>
                <c:pt idx="3">
                  <c:v>6.2</c:v>
                </c:pt>
                <c:pt idx="4">
                  <c:v>8.6</c:v>
                </c:pt>
                <c:pt idx="5">
                  <c:v>7.8</c:v>
                </c:pt>
                <c:pt idx="6">
                  <c:v>6</c:v>
                </c:pt>
                <c:pt idx="7">
                  <c:v>14</c:v>
                </c:pt>
              </c:numCache>
            </c:numRef>
          </c:xVal>
          <c:yVal>
            <c:numRef>
              <c:f>Analysis2!$M$2:$M$9</c:f>
              <c:numCache>
                <c:formatCode>General</c:formatCode>
                <c:ptCount val="8"/>
                <c:pt idx="0">
                  <c:v>7.57</c:v>
                </c:pt>
                <c:pt idx="1">
                  <c:v>9.9904200000000003</c:v>
                </c:pt>
                <c:pt idx="2">
                  <c:v>4.8959999999999999</c:v>
                </c:pt>
                <c:pt idx="3">
                  <c:v>5.5997099608999994</c:v>
                </c:pt>
                <c:pt idx="4">
                  <c:v>8.952</c:v>
                </c:pt>
                <c:pt idx="7">
                  <c:v>15.223599609400001</c:v>
                </c:pt>
              </c:numCache>
            </c:numRef>
          </c:yVal>
          <c:smooth val="0"/>
          <c:extLst>
            <c:ext xmlns:c16="http://schemas.microsoft.com/office/drawing/2014/chart" uri="{C3380CC4-5D6E-409C-BE32-E72D297353CC}">
              <c16:uniqueId val="{00000001-5D85-482C-A407-26055FC00589}"/>
            </c:ext>
          </c:extLst>
        </c:ser>
        <c:dLbls>
          <c:showLegendKey val="0"/>
          <c:showVal val="0"/>
          <c:showCatName val="0"/>
          <c:showSerName val="0"/>
          <c:showPercent val="0"/>
          <c:showBubbleSize val="0"/>
        </c:dLbls>
        <c:axId val="358641679"/>
        <c:axId val="358642639"/>
      </c:scatterChart>
      <c:valAx>
        <c:axId val="358641679"/>
        <c:scaling>
          <c:orientation val="minMax"/>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a:t>In-Situ (mg/l)</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58642639"/>
        <c:crosses val="autoZero"/>
        <c:crossBetween val="midCat"/>
      </c:valAx>
      <c:valAx>
        <c:axId val="358642639"/>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a:t>Satellite-Derived (mg/l)</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586416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sz="1200" dirty="0"/>
              <a:t>SPM: In-situ vs Satellite-derived</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trendline>
            <c:spPr>
              <a:ln w="25400" cap="rnd">
                <a:solidFill>
                  <a:schemeClr val="accent1">
                    <a:alpha val="50000"/>
                  </a:schemeClr>
                </a:solidFill>
              </a:ln>
              <a:effectLst/>
            </c:spPr>
            <c:trendlineType val="linear"/>
            <c:dispRSqr val="1"/>
            <c:dispEq val="0"/>
            <c:trendlineLbl>
              <c:layout>
                <c:manualLayout>
                  <c:x val="-9.1227558198705552E-2"/>
                  <c:y val="2.5383817816142209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trendlineLbl>
          </c:trendline>
          <c:xVal>
            <c:numRef>
              <c:f>Data_Full!$L$10:$L$13</c:f>
              <c:numCache>
                <c:formatCode>General</c:formatCode>
                <c:ptCount val="4"/>
                <c:pt idx="0">
                  <c:v>7.6249000000000002</c:v>
                </c:pt>
                <c:pt idx="2">
                  <c:v>9.5789000000000009</c:v>
                </c:pt>
                <c:pt idx="3">
                  <c:v>12.4344</c:v>
                </c:pt>
              </c:numCache>
            </c:numRef>
          </c:xVal>
          <c:yVal>
            <c:numRef>
              <c:f>Data_Full!$M$10:$M$13</c:f>
              <c:numCache>
                <c:formatCode>General</c:formatCode>
                <c:ptCount val="4"/>
                <c:pt idx="0">
                  <c:v>8.4410000000000007</c:v>
                </c:pt>
                <c:pt idx="1">
                  <c:v>12.145</c:v>
                </c:pt>
                <c:pt idx="2">
                  <c:v>15.079000000000001</c:v>
                </c:pt>
                <c:pt idx="3">
                  <c:v>26.41</c:v>
                </c:pt>
              </c:numCache>
            </c:numRef>
          </c:yVal>
          <c:smooth val="0"/>
          <c:extLst>
            <c:ext xmlns:c16="http://schemas.microsoft.com/office/drawing/2014/chart" uri="{C3380CC4-5D6E-409C-BE32-E72D297353CC}">
              <c16:uniqueId val="{00000001-0149-46E3-9DE4-FCBEF81AC03E}"/>
            </c:ext>
          </c:extLst>
        </c:ser>
        <c:dLbls>
          <c:showLegendKey val="0"/>
          <c:showVal val="0"/>
          <c:showCatName val="0"/>
          <c:showSerName val="0"/>
          <c:showPercent val="0"/>
          <c:showBubbleSize val="0"/>
        </c:dLbls>
        <c:axId val="2077342031"/>
        <c:axId val="2077338671"/>
      </c:scatterChart>
      <c:valAx>
        <c:axId val="2077342031"/>
        <c:scaling>
          <c:orientation val="minMax"/>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a:t>In-Situ (mg/l)</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2077338671"/>
        <c:crosses val="autoZero"/>
        <c:crossBetween val="midCat"/>
      </c:valAx>
      <c:valAx>
        <c:axId val="2077338671"/>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a:t>Satellite-Derived (mg/m3)</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20773420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0" y="1"/>
            <a:ext cx="3038475" cy="466725"/>
          </a:xfrm>
          <a:prstGeom prst="rect">
            <a:avLst/>
          </a:prstGeom>
        </p:spPr>
        <p:txBody>
          <a:bodyPr vert="horz" lIns="91440" tIns="45720" rIns="91440" bIns="45720" rtlCol="0"/>
          <a:lstStyle>
            <a:lvl1pPr algn="r">
              <a:defRPr sz="1200"/>
            </a:lvl1pPr>
          </a:lstStyle>
          <a:p>
            <a:fld id="{D7992059-949A-4D84-A84D-82EB5F97947B}" type="datetimeFigureOut">
              <a:rPr lang="en-US" smtClean="0"/>
              <a:t>4/21/2025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6"/>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6"/>
            <a:ext cx="3038475" cy="466725"/>
          </a:xfrm>
          <a:prstGeom prst="rect">
            <a:avLst/>
          </a:prstGeom>
        </p:spPr>
        <p:txBody>
          <a:bodyPr vert="horz" lIns="91440" tIns="45720" rIns="91440" bIns="45720" rtlCol="0" anchor="b"/>
          <a:lstStyle>
            <a:lvl1pPr algn="r">
              <a:defRPr sz="1200"/>
            </a:lvl1pPr>
          </a:lstStyle>
          <a:p>
            <a:fld id="{DBFF095A-F86B-4B29-8A9F-DF3D3D1F3E2A}" type="slidenum">
              <a:rPr lang="en-US" smtClean="0"/>
              <a:t>‹#›</a:t>
            </a:fld>
            <a:endParaRPr lang="en-US"/>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t>1</a:t>
            </a:fld>
            <a:endParaRPr lang="en-US"/>
          </a:p>
        </p:txBody>
      </p:sp>
    </p:spTree>
    <p:extLst>
      <p:ext uri="{BB962C8B-B14F-4D97-AF65-F5344CB8AC3E}">
        <p14:creationId xmlns:p14="http://schemas.microsoft.com/office/powerpoint/2010/main" val="3160634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F66CC-26F9-CAEB-E02A-27C7D5FBF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4F7C1-74A7-14BB-0BE4-1AF8992B9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EB80C-F1D9-BC03-B159-164FDA797975}"/>
              </a:ext>
            </a:extLst>
          </p:cNvPr>
          <p:cNvSpPr>
            <a:spLocks noGrp="1"/>
          </p:cNvSpPr>
          <p:nvPr>
            <p:ph type="body" idx="1"/>
          </p:nvPr>
        </p:nvSpPr>
        <p:spPr/>
        <p:txBody>
          <a:bodyPr/>
          <a:lstStyle/>
          <a:p>
            <a:r>
              <a:rPr lang="en-US" dirty="0"/>
              <a:t>Ortho: 1.25m 2023, 1.29m 2024</a:t>
            </a:r>
          </a:p>
          <a:p>
            <a:r>
              <a:rPr lang="en-US" dirty="0"/>
              <a:t>No ortho: 1.34m 2023</a:t>
            </a:r>
            <a:r>
              <a:rPr lang="en-US"/>
              <a:t>, 1.53m </a:t>
            </a:r>
            <a:r>
              <a:rPr lang="en-US" dirty="0"/>
              <a:t>2024</a:t>
            </a:r>
          </a:p>
        </p:txBody>
      </p:sp>
      <p:sp>
        <p:nvSpPr>
          <p:cNvPr id="4" name="Slide Number Placeholder 3">
            <a:extLst>
              <a:ext uri="{FF2B5EF4-FFF2-40B4-BE49-F238E27FC236}">
                <a16:creationId xmlns:a16="http://schemas.microsoft.com/office/drawing/2014/main" id="{F6CFB1C8-FCB3-6DBF-1EE7-968B2E50C3BF}"/>
              </a:ext>
            </a:extLst>
          </p:cNvPr>
          <p:cNvSpPr>
            <a:spLocks noGrp="1"/>
          </p:cNvSpPr>
          <p:nvPr>
            <p:ph type="sldNum" sz="quarter" idx="5"/>
          </p:nvPr>
        </p:nvSpPr>
        <p:spPr/>
        <p:txBody>
          <a:bodyPr/>
          <a:lstStyle/>
          <a:p>
            <a:fld id="{DBFF095A-F86B-4B29-8A9F-DF3D3D1F3E2A}" type="slidenum">
              <a:rPr lang="en-US" smtClean="0"/>
              <a:t>16</a:t>
            </a:fld>
            <a:endParaRPr lang="en-US"/>
          </a:p>
        </p:txBody>
      </p:sp>
    </p:spTree>
    <p:extLst>
      <p:ext uri="{BB962C8B-B14F-4D97-AF65-F5344CB8AC3E}">
        <p14:creationId xmlns:p14="http://schemas.microsoft.com/office/powerpoint/2010/main" val="267038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E654-03CD-0F93-89EE-2AD224DE7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856FD-15D8-A75E-7296-D66B4059A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C1307-C1FF-4BA1-BD77-EF6B8F2A17E9}"/>
              </a:ext>
            </a:extLst>
          </p:cNvPr>
          <p:cNvSpPr>
            <a:spLocks noGrp="1"/>
          </p:cNvSpPr>
          <p:nvPr>
            <p:ph type="body" idx="1"/>
          </p:nvPr>
        </p:nvSpPr>
        <p:spPr/>
        <p:txBody>
          <a:bodyPr/>
          <a:lstStyle/>
          <a:p>
            <a:r>
              <a:rPr lang="en-US" dirty="0"/>
              <a:t>Map showing how similar the two maps are. Green is within +/- 0.5m.</a:t>
            </a:r>
          </a:p>
        </p:txBody>
      </p:sp>
      <p:sp>
        <p:nvSpPr>
          <p:cNvPr id="4" name="Slide Number Placeholder 3">
            <a:extLst>
              <a:ext uri="{FF2B5EF4-FFF2-40B4-BE49-F238E27FC236}">
                <a16:creationId xmlns:a16="http://schemas.microsoft.com/office/drawing/2014/main" id="{B8BF7B91-5677-F4FA-E655-0240DD6E03CA}"/>
              </a:ext>
            </a:extLst>
          </p:cNvPr>
          <p:cNvSpPr>
            <a:spLocks noGrp="1"/>
          </p:cNvSpPr>
          <p:nvPr>
            <p:ph type="sldNum" sz="quarter" idx="5"/>
          </p:nvPr>
        </p:nvSpPr>
        <p:spPr/>
        <p:txBody>
          <a:bodyPr/>
          <a:lstStyle/>
          <a:p>
            <a:fld id="{DBFF095A-F86B-4B29-8A9F-DF3D3D1F3E2A}" type="slidenum">
              <a:rPr lang="en-US" smtClean="0"/>
              <a:t>17</a:t>
            </a:fld>
            <a:endParaRPr lang="en-US"/>
          </a:p>
        </p:txBody>
      </p:sp>
    </p:spTree>
    <p:extLst>
      <p:ext uri="{BB962C8B-B14F-4D97-AF65-F5344CB8AC3E}">
        <p14:creationId xmlns:p14="http://schemas.microsoft.com/office/powerpoint/2010/main" val="170320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t>2</a:t>
            </a:fld>
            <a:endParaRPr lang="en-US"/>
          </a:p>
        </p:txBody>
      </p:sp>
    </p:spTree>
    <p:extLst>
      <p:ext uri="{BB962C8B-B14F-4D97-AF65-F5344CB8AC3E}">
        <p14:creationId xmlns:p14="http://schemas.microsoft.com/office/powerpoint/2010/main" val="2103576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Our approach to create wall-to-wall bathymetry maps is to derive bathymetry based on the attenuation of visible light with depth as observed by satellite sensors. Because water absorbs light at an exponential rate that is predictable with depth and wavelength, we can use the relative difference in observed reflectance in the blue and green wavelengths to estimate depth using a band-ratio approach. The figure on the left reveals the spectral patterns of common surfaces, including water at the bottom. The figure on the right indicates how deep light will penetrate a clear water body based on wavelength. As water depth increases, green light is attenuated more than blue light, such that the relative difference between blue and green bands can be used to estimate depth.</a:t>
            </a:r>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a:p>
        </p:txBody>
      </p:sp>
    </p:spTree>
    <p:extLst>
      <p:ext uri="{BB962C8B-B14F-4D97-AF65-F5344CB8AC3E}">
        <p14:creationId xmlns:p14="http://schemas.microsoft.com/office/powerpoint/2010/main" val="257411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We also account for the fact that water bodies are generally somewhat turbid, with varying concentrations of light-attenuating particles like chlorophyll that modulate light attenuation depending on the concentration. The graph here shows the spectral profiles of water with different chlorophyll concentrations. The discrepancies in blue and green reflectance, highlighted here, indicate the importance of accurately estimating chlorophyll concentration so that it may be corrected for in order to derive an accurate estimate for depth.</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a:p>
        </p:txBody>
      </p:sp>
    </p:spTree>
    <p:extLst>
      <p:ext uri="{BB962C8B-B14F-4D97-AF65-F5344CB8AC3E}">
        <p14:creationId xmlns:p14="http://schemas.microsoft.com/office/powerpoint/2010/main" val="3779307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96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DBFF095A-F86B-4B29-8A9F-DF3D3D1F3E2A}" type="slidenum">
              <a:rPr lang="en-US" smtClean="0"/>
              <a:t>7</a:t>
            </a:fld>
            <a:endParaRPr lang="en-US"/>
          </a:p>
        </p:txBody>
      </p:sp>
    </p:spTree>
    <p:extLst>
      <p:ext uri="{BB962C8B-B14F-4D97-AF65-F5344CB8AC3E}">
        <p14:creationId xmlns:p14="http://schemas.microsoft.com/office/powerpoint/2010/main" val="93668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DBFF095A-F86B-4B29-8A9F-DF3D3D1F3E2A}" type="slidenum">
              <a:rPr lang="en-US" smtClean="0"/>
              <a:t>8</a:t>
            </a:fld>
            <a:endParaRPr lang="en-US"/>
          </a:p>
        </p:txBody>
      </p:sp>
    </p:spTree>
    <p:extLst>
      <p:ext uri="{BB962C8B-B14F-4D97-AF65-F5344CB8AC3E}">
        <p14:creationId xmlns:p14="http://schemas.microsoft.com/office/powerpoint/2010/main" val="3345153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DBFF095A-F86B-4B29-8A9F-DF3D3D1F3E2A}" type="slidenum">
              <a:rPr lang="en-US" smtClean="0"/>
              <a:t>9</a:t>
            </a:fld>
            <a:endParaRPr lang="en-US"/>
          </a:p>
        </p:txBody>
      </p:sp>
    </p:spTree>
    <p:extLst>
      <p:ext uri="{BB962C8B-B14F-4D97-AF65-F5344CB8AC3E}">
        <p14:creationId xmlns:p14="http://schemas.microsoft.com/office/powerpoint/2010/main" val="3446189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7A6B-5DA7-71BA-7A2B-8F39A6D90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FEA74-62A0-E94C-F4C9-70874DC35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AF7DE-8A85-8F0E-A0E4-92B2CB809D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F57EA5-5A4D-E2BD-5B16-5DDAE3A78F10}"/>
              </a:ext>
            </a:extLst>
          </p:cNvPr>
          <p:cNvSpPr>
            <a:spLocks noGrp="1"/>
          </p:cNvSpPr>
          <p:nvPr>
            <p:ph type="sldNum" sz="quarter" idx="5"/>
          </p:nvPr>
        </p:nvSpPr>
        <p:spPr/>
        <p:txBody>
          <a:bodyPr/>
          <a:lstStyle/>
          <a:p>
            <a:fld id="{DBFF095A-F86B-4B29-8A9F-DF3D3D1F3E2A}" type="slidenum">
              <a:rPr lang="en-US" smtClean="0"/>
              <a:t>15</a:t>
            </a:fld>
            <a:endParaRPr lang="en-US"/>
          </a:p>
        </p:txBody>
      </p:sp>
    </p:spTree>
    <p:extLst>
      <p:ext uri="{BB962C8B-B14F-4D97-AF65-F5344CB8AC3E}">
        <p14:creationId xmlns:p14="http://schemas.microsoft.com/office/powerpoint/2010/main" val="1984584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0670" r="14286"/>
          <a:stretch/>
        </p:blipFill>
        <p:spPr>
          <a:xfrm>
            <a:off x="200371" y="1074420"/>
            <a:ext cx="8506306" cy="4233245"/>
          </a:xfrm>
          <a:prstGeom prst="rect">
            <a:avLst/>
          </a:prstGeom>
        </p:spPr>
      </p:pic>
      <p:sp>
        <p:nvSpPr>
          <p:cNvPr id="10" name="TextBox 9"/>
          <p:cNvSpPr txBox="1"/>
          <p:nvPr userDrawn="1"/>
        </p:nvSpPr>
        <p:spPr>
          <a:xfrm>
            <a:off x="200371" y="5343836"/>
            <a:ext cx="4038605" cy="461665"/>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a:t>
            </a:r>
            <a:br>
              <a:rPr lang="en-US" sz="1200" b="0" dirty="0">
                <a:solidFill>
                  <a:schemeClr val="tx1"/>
                </a:solidFill>
                <a:latin typeface="Century Gothic" panose="020B0502020202020204" pitchFamily="34" charset="0"/>
              </a:rPr>
            </a:br>
            <a:r>
              <a:rPr lang="en-US" sz="1200" b="0" dirty="0">
                <a:solidFill>
                  <a:schemeClr val="tx1"/>
                </a:solidFill>
                <a:latin typeface="Century Gothic" panose="020B0502020202020204" pitchFamily="34" charset="0"/>
              </a:rPr>
              <a:t>for the US Department of Energy</a:t>
            </a:r>
          </a:p>
        </p:txBody>
      </p:sp>
      <p:sp>
        <p:nvSpPr>
          <p:cNvPr id="70" name="Rectangle 69">
            <a:extLst>
              <a:ext uri="{FF2B5EF4-FFF2-40B4-BE49-F238E27FC236}">
                <a16:creationId xmlns:a16="http://schemas.microsoft.com/office/drawing/2014/main" id="{E1E8798D-8DC1-4F66-BD16-7083682BED34}"/>
              </a:ext>
            </a:extLst>
          </p:cNvPr>
          <p:cNvSpPr/>
          <p:nvPr userDrawn="1"/>
        </p:nvSpPr>
        <p:spPr>
          <a:xfrm>
            <a:off x="8706678" y="1"/>
            <a:ext cx="437323" cy="5307665"/>
          </a:xfrm>
          <a:prstGeom prst="rect">
            <a:avLst/>
          </a:prstGeom>
          <a:solidFill>
            <a:schemeClr val="bg1">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userDrawn="1">
            <p:ph type="ctrTitle"/>
          </p:nvPr>
        </p:nvSpPr>
        <p:spPr>
          <a:xfrm>
            <a:off x="321553" y="1388962"/>
            <a:ext cx="8148679" cy="1058605"/>
          </a:xfrm>
        </p:spPr>
        <p:txBody>
          <a:bodyPr/>
          <a:lstStyle>
            <a:lvl1pPr algn="l">
              <a:defRPr sz="3200" b="0">
                <a:solidFill>
                  <a:schemeClr val="bg1"/>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userDrawn="1">
            <p:ph type="subTitle" idx="1"/>
          </p:nvPr>
        </p:nvSpPr>
        <p:spPr>
          <a:xfrm>
            <a:off x="335611" y="2928829"/>
            <a:ext cx="4690151" cy="1808175"/>
          </a:xfrm>
        </p:spPr>
        <p:txBody>
          <a:bodyPr/>
          <a:lstStyle>
            <a:lvl1pPr marL="0" indent="0" algn="l">
              <a:buNone/>
              <a:defRPr sz="200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2" name="Rectangle 71">
            <a:extLst>
              <a:ext uri="{FF2B5EF4-FFF2-40B4-BE49-F238E27FC236}">
                <a16:creationId xmlns:a16="http://schemas.microsoft.com/office/drawing/2014/main" id="{1739961D-E2BA-492C-BC48-01E29F648BCC}"/>
              </a:ext>
            </a:extLst>
          </p:cNvPr>
          <p:cNvSpPr/>
          <p:nvPr userDrawn="1"/>
        </p:nvSpPr>
        <p:spPr>
          <a:xfrm>
            <a:off x="4572000" y="5307666"/>
            <a:ext cx="4572000" cy="1550335"/>
          </a:xfrm>
          <a:prstGeom prst="rect">
            <a:avLst/>
          </a:pr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6" name="Picture 5">
            <a:extLst>
              <a:ext uri="{FF2B5EF4-FFF2-40B4-BE49-F238E27FC236}">
                <a16:creationId xmlns:a16="http://schemas.microsoft.com/office/drawing/2014/main" id="{C9F9A2B3-A685-470B-9190-7D6FE9C16A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2305" y="5386774"/>
            <a:ext cx="1620963" cy="396806"/>
          </a:xfrm>
          <a:prstGeom prst="rect">
            <a:avLst/>
          </a:prstGeom>
        </p:spPr>
      </p:pic>
      <p:pic>
        <p:nvPicPr>
          <p:cNvPr id="8" name="Picture 7">
            <a:extLst>
              <a:ext uri="{FF2B5EF4-FFF2-40B4-BE49-F238E27FC236}">
                <a16:creationId xmlns:a16="http://schemas.microsoft.com/office/drawing/2014/main" id="{88F44590-B596-4A93-8D86-6F9A318AF1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16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72F0CA-07C0-447D-AD25-74BF79400D69}"/>
              </a:ext>
            </a:extLst>
          </p:cNvPr>
          <p:cNvSpPr/>
          <p:nvPr userDrawn="1"/>
        </p:nvSpPr>
        <p:spPr>
          <a:xfrm>
            <a:off x="205740" y="1078993"/>
            <a:ext cx="436626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5000"/>
              </a:lnSpc>
            </a:pPr>
            <a:endParaRPr lang="en-US" dirty="0">
              <a:solidFill>
                <a:schemeClr val="tx1"/>
              </a:solidFill>
            </a:endParaRPr>
          </a:p>
        </p:txBody>
      </p:sp>
      <p:sp>
        <p:nvSpPr>
          <p:cNvPr id="23" name="Freeform: Shape 22">
            <a:extLst>
              <a:ext uri="{FF2B5EF4-FFF2-40B4-BE49-F238E27FC236}">
                <a16:creationId xmlns:a16="http://schemas.microsoft.com/office/drawing/2014/main" id="{5EFBA5C8-999C-4371-9C2C-0AE38B43EC45}"/>
              </a:ext>
            </a:extLst>
          </p:cNvPr>
          <p:cNvSpPr/>
          <p:nvPr userDrawn="1"/>
        </p:nvSpPr>
        <p:spPr>
          <a:xfrm>
            <a:off x="4572000" y="-1"/>
            <a:ext cx="4572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hasCustomPrompt="1"/>
          </p:nvPr>
        </p:nvSpPr>
        <p:spPr>
          <a:xfrm>
            <a:off x="291060" y="1275789"/>
            <a:ext cx="4153054" cy="911019"/>
          </a:xfrm>
        </p:spPr>
        <p:txBody>
          <a:bodyPr/>
          <a:lstStyle>
            <a:lvl1pPr>
              <a:lnSpc>
                <a:spcPct val="95000"/>
              </a:lnSpc>
              <a:defRPr sz="28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09163" y="2434851"/>
            <a:ext cx="4134678" cy="2709579"/>
          </a:xfrm>
        </p:spPr>
        <p:txBody>
          <a:bodyPr/>
          <a:lstStyle>
            <a:lvl1pPr>
              <a:lnSpc>
                <a:spcPct val="95000"/>
              </a:lnSpc>
              <a:buClr>
                <a:schemeClr val="tx1"/>
              </a:buClr>
              <a:defRPr sz="2000">
                <a:latin typeface="Century Gothic" panose="020B0502020202020204" pitchFamily="34" charset="0"/>
              </a:defRPr>
            </a:lvl1pPr>
            <a:lvl2pPr>
              <a:lnSpc>
                <a:spcPct val="95000"/>
              </a:lnSpc>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999" y="1078993"/>
            <a:ext cx="4134678" cy="4228673"/>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3" name="Rectangle 12">
            <a:extLst>
              <a:ext uri="{FF2B5EF4-FFF2-40B4-BE49-F238E27FC236}">
                <a16:creationId xmlns:a16="http://schemas.microsoft.com/office/drawing/2014/main" id="{A2587E3B-57BC-4B9E-9BA0-707BE07CB94C}"/>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2" name="Picture 11">
            <a:extLst>
              <a:ext uri="{FF2B5EF4-FFF2-40B4-BE49-F238E27FC236}">
                <a16:creationId xmlns:a16="http://schemas.microsoft.com/office/drawing/2014/main" id="{C0A21945-2BB3-4CE6-AA63-28E4BBC64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72F0CA-07C0-447D-AD25-74BF79400D69}"/>
              </a:ext>
            </a:extLst>
          </p:cNvPr>
          <p:cNvSpPr/>
          <p:nvPr userDrawn="1"/>
        </p:nvSpPr>
        <p:spPr>
          <a:xfrm>
            <a:off x="205740" y="1078992"/>
            <a:ext cx="436626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3" name="Freeform: Shape 22">
            <a:extLst>
              <a:ext uri="{FF2B5EF4-FFF2-40B4-BE49-F238E27FC236}">
                <a16:creationId xmlns:a16="http://schemas.microsoft.com/office/drawing/2014/main" id="{5EFBA5C8-999C-4371-9C2C-0AE38B43EC45}"/>
              </a:ext>
            </a:extLst>
          </p:cNvPr>
          <p:cNvSpPr/>
          <p:nvPr userDrawn="1"/>
        </p:nvSpPr>
        <p:spPr>
          <a:xfrm>
            <a:off x="4572000" y="-1"/>
            <a:ext cx="4572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hasCustomPrompt="1"/>
          </p:nvPr>
        </p:nvSpPr>
        <p:spPr>
          <a:xfrm>
            <a:off x="291060" y="1275789"/>
            <a:ext cx="4153054" cy="867930"/>
          </a:xfrm>
        </p:spPr>
        <p:txBody>
          <a:bodyPr/>
          <a:lstStyle>
            <a:lvl1pPr>
              <a:lnSpc>
                <a:spcPct val="90000"/>
              </a:lnSpc>
              <a:defRPr sz="28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09163" y="2477531"/>
            <a:ext cx="4134678" cy="4139078"/>
          </a:xfrm>
        </p:spPr>
        <p:txBody>
          <a:bodyPr/>
          <a:lstStyle>
            <a:lvl1pPr>
              <a:lnSpc>
                <a:spcPct val="90000"/>
              </a:lnSpc>
              <a:buClr>
                <a:schemeClr val="tx1"/>
              </a:buClr>
              <a:defRPr sz="2000">
                <a:latin typeface="Century Gothic" panose="020B0502020202020204" pitchFamily="34" charset="0"/>
              </a:defRPr>
            </a:lvl1pPr>
            <a:lvl2pPr>
              <a:lnSpc>
                <a:spcPct val="90000"/>
              </a:lnSpc>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999" y="1078993"/>
            <a:ext cx="4134678" cy="4228673"/>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3" name="Rectangle 12">
            <a:extLst>
              <a:ext uri="{FF2B5EF4-FFF2-40B4-BE49-F238E27FC236}">
                <a16:creationId xmlns:a16="http://schemas.microsoft.com/office/drawing/2014/main" id="{C75B9F43-3CEE-446F-8E35-BC213A599756}"/>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2" name="Picture 11">
            <a:extLst>
              <a:ext uri="{FF2B5EF4-FFF2-40B4-BE49-F238E27FC236}">
                <a16:creationId xmlns:a16="http://schemas.microsoft.com/office/drawing/2014/main" id="{7C8DF9A1-5042-4686-969C-CF4B11C61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05741" y="0"/>
            <a:ext cx="8500937" cy="6344402"/>
          </a:xfrm>
          <a:ln>
            <a:noFill/>
          </a:ln>
        </p:spPr>
        <p:txBody>
          <a:bodyPr/>
          <a:lstStyle/>
          <a:p>
            <a:r>
              <a:rPr lang="en-US"/>
              <a:t>Click icon to add picture</a:t>
            </a:r>
            <a:endParaRPr lang="en-US" dirty="0"/>
          </a:p>
        </p:txBody>
      </p:sp>
      <p:sp>
        <p:nvSpPr>
          <p:cNvPr id="12" name="Freeform: Shape 11">
            <a:extLst>
              <a:ext uri="{FF2B5EF4-FFF2-40B4-BE49-F238E27FC236}">
                <a16:creationId xmlns:a16="http://schemas.microsoft.com/office/drawing/2014/main" id="{51C2A179-EA72-4D9C-8B5A-60C726FDCDB1}"/>
              </a:ext>
            </a:extLst>
          </p:cNvPr>
          <p:cNvSpPr/>
          <p:nvPr userDrawn="1"/>
        </p:nvSpPr>
        <p:spPr>
          <a:xfrm>
            <a:off x="4571999" y="-1"/>
            <a:ext cx="4572000" cy="6858000"/>
          </a:xfrm>
          <a:custGeom>
            <a:avLst/>
            <a:gdLst>
              <a:gd name="connsiteX0" fmla="*/ 5512903 w 6096000"/>
              <a:gd name="connsiteY0" fmla="*/ 0 h 6858000"/>
              <a:gd name="connsiteX1" fmla="*/ 6096000 w 6096000"/>
              <a:gd name="connsiteY1" fmla="*/ 0 h 6858000"/>
              <a:gd name="connsiteX2" fmla="*/ 6096000 w 6096000"/>
              <a:gd name="connsiteY2" fmla="*/ 6344401 h 6858000"/>
              <a:gd name="connsiteX3" fmla="*/ 6096000 w 6096000"/>
              <a:gd name="connsiteY3" fmla="*/ 6858000 h 6858000"/>
              <a:gd name="connsiteX4" fmla="*/ 0 w 6096000"/>
              <a:gd name="connsiteY4" fmla="*/ 6858000 h 6858000"/>
              <a:gd name="connsiteX5" fmla="*/ 0 w 6096000"/>
              <a:gd name="connsiteY5" fmla="*/ 6344401 h 6858000"/>
              <a:gd name="connsiteX6" fmla="*/ 5512903 w 6096000"/>
              <a:gd name="connsiteY6" fmla="*/ 63444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6344401"/>
                </a:lnTo>
                <a:lnTo>
                  <a:pt x="6096000" y="6858000"/>
                </a:lnTo>
                <a:lnTo>
                  <a:pt x="0" y="6858000"/>
                </a:lnTo>
                <a:lnTo>
                  <a:pt x="0" y="6344401"/>
                </a:lnTo>
                <a:lnTo>
                  <a:pt x="5512903" y="6344401"/>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941CE25A-AEE2-4B84-B230-E61FBB5916C0}"/>
              </a:ext>
            </a:extLst>
          </p:cNvPr>
          <p:cNvSpPr/>
          <p:nvPr userDrawn="1"/>
        </p:nvSpPr>
        <p:spPr>
          <a:xfrm>
            <a:off x="0" y="6344403"/>
            <a:ext cx="20574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22327" y="274321"/>
            <a:ext cx="8250174" cy="1014984"/>
          </a:xfrm>
        </p:spPr>
        <p:txBody>
          <a:bodyPr/>
          <a:lstStyle>
            <a:lvl1pPr>
              <a:lnSpc>
                <a:spcPct val="95000"/>
              </a:lnSpc>
              <a:defRPr sz="2800" b="0">
                <a:solidFill>
                  <a:schemeClr val="tx1"/>
                </a:solidFill>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6007712" y="6477000"/>
            <a:ext cx="2895600" cy="182562"/>
          </a:xfrm>
          <a:prstGeom prst="rect">
            <a:avLst/>
          </a:prstGeom>
          <a:ln/>
        </p:spPr>
        <p:txBody>
          <a:bodyPr anchor="ctr"/>
          <a:lstStyle/>
          <a:p>
            <a:pPr algn="r"/>
            <a:r>
              <a:rPr lang="en-US" sz="1000" dirty="0">
                <a:solidFill>
                  <a:schemeClr val="bg1"/>
                </a:solidFill>
                <a:latin typeface="Arial" pitchFamily="34" charset="0"/>
                <a:cs typeface="Arial" pitchFamily="34" charset="0"/>
              </a:rPr>
              <a:t> </a:t>
            </a:r>
          </a:p>
        </p:txBody>
      </p:sp>
      <p:sp>
        <p:nvSpPr>
          <p:cNvPr id="10" name="Rectangle 6">
            <a:extLst>
              <a:ext uri="{FF2B5EF4-FFF2-40B4-BE49-F238E27FC236}">
                <a16:creationId xmlns:a16="http://schemas.microsoft.com/office/drawing/2014/main" id="{F53D30EF-56FE-412C-8B5E-E1FEDC6BE58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C71D7D10-50EE-4EC8-8429-7F10D50FD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6474106"/>
            <a:ext cx="1101547"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35552"/>
            <a:ext cx="4380567"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763689" y="1435552"/>
            <a:ext cx="4380311"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437900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763689" y="948037"/>
            <a:ext cx="438031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10603" y="966165"/>
            <a:ext cx="4361396"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0603" y="1517523"/>
            <a:ext cx="4361396"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768008" y="966165"/>
            <a:ext cx="4358907"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768008" y="1517523"/>
            <a:ext cx="4358907"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627422" y="320041"/>
            <a:ext cx="7516577"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627421" y="400521"/>
            <a:ext cx="7499493"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8302" y="6546080"/>
            <a:ext cx="2895600" cy="182562"/>
          </a:xfrm>
          <a:prstGeom prst="rect">
            <a:avLst/>
          </a:prstGeom>
          <a:ln/>
        </p:spPr>
        <p:txBody>
          <a:bodyPr anchor="ctr"/>
          <a:lstStyle/>
          <a:p>
            <a:pPr algn="r">
              <a:lnSpc>
                <a:spcPct val="90000"/>
              </a:lnSpc>
            </a:pPr>
            <a:r>
              <a:rPr lang="en-US" sz="750" dirty="0">
                <a:solidFill>
                  <a:srgbClr val="BFBFBF"/>
                </a:solidFill>
                <a:latin typeface="+mn-lt"/>
                <a:cs typeface="Arial" pitchFamily="34" charset="0"/>
              </a:rPr>
              <a:t> </a:t>
            </a:r>
          </a:p>
        </p:txBody>
      </p:sp>
      <p:sp>
        <p:nvSpPr>
          <p:cNvPr id="30" name="Rectangle 29">
            <a:extLst>
              <a:ext uri="{FF2B5EF4-FFF2-40B4-BE49-F238E27FC236}">
                <a16:creationId xmlns:a16="http://schemas.microsoft.com/office/drawing/2014/main" id="{C1D583F3-A626-4386-A514-ABEE74ACAA93}"/>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1" name="Rectangle 30">
            <a:extLst>
              <a:ext uri="{FF2B5EF4-FFF2-40B4-BE49-F238E27FC236}">
                <a16:creationId xmlns:a16="http://schemas.microsoft.com/office/drawing/2014/main" id="{1363F72F-D8C5-4724-B209-B51C0502E70D}"/>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9" name="Picture 18">
            <a:extLst>
              <a:ext uri="{FF2B5EF4-FFF2-40B4-BE49-F238E27FC236}">
                <a16:creationId xmlns:a16="http://schemas.microsoft.com/office/drawing/2014/main" id="{4D2AAD89-B12B-45CD-B15D-8478AE5BEF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3431300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35552"/>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24318" y="1435552"/>
            <a:ext cx="290093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242895" y="1435552"/>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290006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24317" y="948037"/>
            <a:ext cx="290093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242896" y="948037"/>
            <a:ext cx="291444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8500" y="966165"/>
            <a:ext cx="2875410"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2598" y="1517904"/>
            <a:ext cx="2875410"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34012" y="966165"/>
            <a:ext cx="2873769"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39873" y="1517904"/>
            <a:ext cx="2873769"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253455" y="966165"/>
            <a:ext cx="2847992"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259316" y="1517904"/>
            <a:ext cx="2847992" cy="4110352"/>
          </a:xfrm>
          <a:ln w="12700">
            <a:noFill/>
          </a:ln>
        </p:spPr>
        <p:txBody>
          <a:bodyPr tIns="45720" bIns="91440"/>
          <a:lstStyle>
            <a:lvl1pPr marL="170260" indent="-170260">
              <a:lnSpc>
                <a:spcPct val="90000"/>
              </a:lnSpc>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627422" y="320041"/>
            <a:ext cx="7516577"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627422" y="405256"/>
            <a:ext cx="745257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8302" y="6546080"/>
            <a:ext cx="2895600" cy="182562"/>
          </a:xfrm>
          <a:prstGeom prst="rect">
            <a:avLst/>
          </a:prstGeom>
          <a:ln/>
        </p:spPr>
        <p:txBody>
          <a:bodyPr anchor="ctr"/>
          <a:lstStyle/>
          <a:p>
            <a:pPr algn="r">
              <a:lnSpc>
                <a:spcPct val="90000"/>
              </a:lnSpc>
            </a:pPr>
            <a:r>
              <a:rPr lang="en-US" sz="750" dirty="0">
                <a:solidFill>
                  <a:srgbClr val="BFBFBF"/>
                </a:solidFill>
                <a:latin typeface="+mn-lt"/>
                <a:cs typeface="Arial" pitchFamily="34" charset="0"/>
              </a:rPr>
              <a:t> </a:t>
            </a:r>
          </a:p>
        </p:txBody>
      </p:sp>
      <p:sp>
        <p:nvSpPr>
          <p:cNvPr id="27" name="Rectangle 26">
            <a:extLst>
              <a:ext uri="{FF2B5EF4-FFF2-40B4-BE49-F238E27FC236}">
                <a16:creationId xmlns:a16="http://schemas.microsoft.com/office/drawing/2014/main" id="{58A5E570-6CEB-41E7-8D0B-3A8F71C0DC0C}"/>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8" name="Rectangle 27">
            <a:extLst>
              <a:ext uri="{FF2B5EF4-FFF2-40B4-BE49-F238E27FC236}">
                <a16:creationId xmlns:a16="http://schemas.microsoft.com/office/drawing/2014/main" id="{5801B422-8DF5-45CF-9477-2F7F2A9A0FF4}"/>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3" name="Picture 22">
            <a:extLst>
              <a:ext uri="{FF2B5EF4-FFF2-40B4-BE49-F238E27FC236}">
                <a16:creationId xmlns:a16="http://schemas.microsoft.com/office/drawing/2014/main" id="{3BBF1765-1FC6-4B2E-978F-E2CE306D8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214742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05741"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9112" y="966459"/>
            <a:ext cx="2161143"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05740"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2466458"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2466458" y="948037"/>
            <a:ext cx="215610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4727176"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4727176"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6987895"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6987895"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2598"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85800" indent="-170260">
              <a:lnSpc>
                <a:spcPct val="90000"/>
              </a:lnSpc>
              <a:buFont typeface="Century Gothic" panose="020B0502020202020204" pitchFamily="34" charset="0"/>
              <a:buChar char="•"/>
              <a:tabLst/>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2462937" y="969264"/>
            <a:ext cx="2161143"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247903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a:lnSpc>
                <a:spcPct val="90000"/>
              </a:lnSpc>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4728692" y="969264"/>
            <a:ext cx="2151068"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473471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627422" y="320041"/>
            <a:ext cx="7516577"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627422" y="405256"/>
            <a:ext cx="745237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6984373" y="969264"/>
            <a:ext cx="2159627"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699895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8" name="Rectangle 27">
            <a:extLst>
              <a:ext uri="{FF2B5EF4-FFF2-40B4-BE49-F238E27FC236}">
                <a16:creationId xmlns:a16="http://schemas.microsoft.com/office/drawing/2014/main" id="{B787BB4B-352F-40F3-92C4-449A98607320}"/>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1" name="Rectangle 30">
            <a:extLst>
              <a:ext uri="{FF2B5EF4-FFF2-40B4-BE49-F238E27FC236}">
                <a16:creationId xmlns:a16="http://schemas.microsoft.com/office/drawing/2014/main" id="{3FF4C16E-1143-4307-BA5B-3A22A63363EC}"/>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4" name="Picture 23">
            <a:extLst>
              <a:ext uri="{FF2B5EF4-FFF2-40B4-BE49-F238E27FC236}">
                <a16:creationId xmlns:a16="http://schemas.microsoft.com/office/drawing/2014/main" id="{5A45BF44-A7D3-46D8-9427-D88674E3E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3548841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C608F-B441-6D72-65C2-3786DA4832A1}"/>
              </a:ext>
            </a:extLst>
          </p:cNvPr>
          <p:cNvSpPr>
            <a:spLocks noGrp="1"/>
          </p:cNvSpPr>
          <p:nvPr>
            <p:ph type="dt" sz="half" idx="10"/>
          </p:nvPr>
        </p:nvSpPr>
        <p:spPr/>
        <p:txBody>
          <a:bodyPr/>
          <a:lstStyle/>
          <a:p>
            <a:fld id="{ED88FE56-FAC4-4D5A-9050-008302331B97}" type="datetimeFigureOut">
              <a:rPr lang="en-US" smtClean="0"/>
              <a:t>4/21/2025</a:t>
            </a:fld>
            <a:endParaRPr lang="en-US"/>
          </a:p>
        </p:txBody>
      </p:sp>
      <p:sp>
        <p:nvSpPr>
          <p:cNvPr id="3" name="Footer Placeholder 2">
            <a:extLst>
              <a:ext uri="{FF2B5EF4-FFF2-40B4-BE49-F238E27FC236}">
                <a16:creationId xmlns:a16="http://schemas.microsoft.com/office/drawing/2014/main" id="{69A624F7-9DC4-FBB2-A412-62A18DAAB8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C80E37-C407-9078-3E2B-34C9352EE604}"/>
              </a:ext>
            </a:extLst>
          </p:cNvPr>
          <p:cNvSpPr>
            <a:spLocks noGrp="1"/>
          </p:cNvSpPr>
          <p:nvPr>
            <p:ph type="sldNum" sz="quarter" idx="12"/>
          </p:nvPr>
        </p:nvSpPr>
        <p:spPr/>
        <p:txBody>
          <a:bodyPr/>
          <a:lstStyle/>
          <a:p>
            <a:fld id="{913645D2-E150-4ABD-89A8-007B527948FD}" type="slidenum">
              <a:rPr lang="en-US" smtClean="0"/>
              <a:t>‹#›</a:t>
            </a:fld>
            <a:endParaRPr lang="en-US"/>
          </a:p>
        </p:txBody>
      </p:sp>
    </p:spTree>
    <p:extLst>
      <p:ext uri="{BB962C8B-B14F-4D97-AF65-F5344CB8AC3E}">
        <p14:creationId xmlns:p14="http://schemas.microsoft.com/office/powerpoint/2010/main" val="2037820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05741" y="1074421"/>
            <a:ext cx="8500937"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4572000" y="0"/>
            <a:ext cx="4572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932" y="5392851"/>
            <a:ext cx="1233582"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00371" y="5343835"/>
            <a:ext cx="4038605" cy="230832"/>
          </a:xfrm>
          <a:prstGeom prst="rect">
            <a:avLst/>
          </a:prstGeom>
          <a:noFill/>
        </p:spPr>
        <p:txBody>
          <a:bodyPr wrap="square" rtlCol="0">
            <a:spAutoFit/>
          </a:bodyPr>
          <a:lstStyle/>
          <a:p>
            <a:r>
              <a:rPr lang="en-US" sz="9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321552" y="1388963"/>
            <a:ext cx="6508646" cy="757130"/>
          </a:xfrm>
        </p:spPr>
        <p:txBody>
          <a:bodyPr/>
          <a:lstStyle>
            <a:lvl1pPr algn="l">
              <a:defRPr sz="24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335611" y="3013455"/>
            <a:ext cx="4080386" cy="2028101"/>
          </a:xfrm>
        </p:spPr>
        <p:txBody>
          <a:bodyPr/>
          <a:lstStyle>
            <a:lvl1pPr marL="0" indent="0" algn="l">
              <a:buNone/>
              <a:defRPr sz="1500" baseline="0">
                <a:solidFill>
                  <a:schemeClr val="bg1"/>
                </a:solidFill>
                <a:latin typeface="Century Gothic" panose="020B0502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309847" y="456244"/>
            <a:ext cx="816102" cy="261860"/>
          </a:xfrm>
          <a:prstGeom prst="rect">
            <a:avLst/>
          </a:prstGeom>
        </p:spPr>
      </p:pic>
    </p:spTree>
    <p:extLst>
      <p:ext uri="{BB962C8B-B14F-4D97-AF65-F5344CB8AC3E}">
        <p14:creationId xmlns:p14="http://schemas.microsoft.com/office/powerpoint/2010/main" val="3013565007"/>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325" y="274320"/>
            <a:ext cx="8572500" cy="424732"/>
          </a:xfrm>
        </p:spPr>
        <p:txBody>
          <a:bodyPr/>
          <a:lstStyle>
            <a:lvl1pPr>
              <a:lnSpc>
                <a:spcPct val="90000"/>
              </a:lnSpc>
              <a:defRPr sz="2400"/>
            </a:lvl1pPr>
          </a:lstStyle>
          <a:p>
            <a:r>
              <a:rPr lang="en-US"/>
              <a:t>Click to edit Master title style</a:t>
            </a:r>
            <a:endParaRPr lang="en-US" dirty="0"/>
          </a:p>
        </p:txBody>
      </p:sp>
      <p:sp>
        <p:nvSpPr>
          <p:cNvPr id="3" name="Content Placeholder 2"/>
          <p:cNvSpPr>
            <a:spLocks noGrp="1"/>
          </p:cNvSpPr>
          <p:nvPr>
            <p:ph idx="1"/>
          </p:nvPr>
        </p:nvSpPr>
        <p:spPr>
          <a:xfrm>
            <a:off x="336041" y="1653735"/>
            <a:ext cx="8572500" cy="4047778"/>
          </a:xfrm>
        </p:spPr>
        <p:txBody>
          <a:bodyPr/>
          <a:lstStyle>
            <a:lvl1pPr marL="216694" indent="-216694">
              <a:spcBef>
                <a:spcPts val="1350"/>
              </a:spcBef>
              <a:buClr>
                <a:schemeClr val="tx1"/>
              </a:buClr>
              <a:buSzPct val="90000"/>
              <a:buFont typeface="Century Gothic" panose="020B0502020202020204" pitchFamily="34" charset="0"/>
              <a:buChar char="•"/>
              <a:defRPr lang="en-US" sz="2100" kern="1200" dirty="0">
                <a:solidFill>
                  <a:schemeClr val="tx1"/>
                </a:solidFill>
                <a:latin typeface="Century Gothic" panose="020B0502020202020204" pitchFamily="34" charset="0"/>
                <a:ea typeface="+mn-ea"/>
                <a:cs typeface="+mn-cs"/>
              </a:defRPr>
            </a:lvl1pPr>
            <a:lvl2pPr marL="515541" indent="-216694">
              <a:buClr>
                <a:schemeClr val="tx1"/>
              </a:buClr>
              <a:buSzPct val="90000"/>
              <a:buFont typeface="Century Gothic" panose="020B0502020202020204" pitchFamily="34" charset="0"/>
              <a:buChar char="–"/>
              <a:defRPr>
                <a:latin typeface="+mn-lt"/>
                <a:cs typeface="Arial" panose="020B0604020202020204" pitchFamily="34" charset="0"/>
              </a:defRPr>
            </a:lvl2pPr>
            <a:lvl3pPr marL="773906" indent="-216694">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112044" indent="-166688">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872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4571999" y="1078993"/>
            <a:ext cx="4151269"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05740" y="1078993"/>
            <a:ext cx="436626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22326" y="1352480"/>
            <a:ext cx="4060102" cy="757130"/>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09163" y="2891883"/>
            <a:ext cx="4073266" cy="2252546"/>
          </a:xfrm>
        </p:spPr>
        <p:txBody>
          <a:bodyPr/>
          <a:lstStyle>
            <a:lvl1pPr marL="215504" indent="-215504">
              <a:buClr>
                <a:schemeClr val="tx1"/>
              </a:buClr>
              <a:buFont typeface="Century Gothic" panose="020B0502020202020204" pitchFamily="34" charset="0"/>
              <a:buChar char="•"/>
              <a:defRPr sz="1500">
                <a:latin typeface="Century Gothic" panose="020B0502020202020204" pitchFamily="34" charset="0"/>
              </a:defRPr>
            </a:lvl1pPr>
            <a:lvl2pPr marL="516731" indent="-214313">
              <a:buClr>
                <a:schemeClr val="tx1"/>
              </a:buClr>
              <a:buFont typeface="Century Gothic" panose="020B0502020202020204" pitchFamily="34" charset="0"/>
              <a:buChar char="–"/>
              <a:defRPr sz="1350">
                <a:latin typeface="Century Gothic" panose="020B0502020202020204" pitchFamily="34" charset="0"/>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309847" y="456244"/>
            <a:ext cx="816102"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4572000" y="0"/>
            <a:ext cx="4572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68580" tIns="34290" rIns="68580" bIns="3429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21370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568927" cy="1014984"/>
          </a:xfrm>
        </p:spPr>
        <p:txBody>
          <a:bodyPr/>
          <a:lstStyle>
            <a:lvl1pPr>
              <a:lnSpc>
                <a:spcPct val="95000"/>
              </a:lnSpc>
              <a:defRPr sz="2800"/>
            </a:lvl1pPr>
          </a:lstStyle>
          <a:p>
            <a:r>
              <a:rPr lang="en-US"/>
              <a:t>Click to edit Master title style</a:t>
            </a:r>
            <a:endParaRPr lang="en-US" dirty="0"/>
          </a:p>
        </p:txBody>
      </p:sp>
      <p:sp>
        <p:nvSpPr>
          <p:cNvPr id="3" name="Content Placeholder 2"/>
          <p:cNvSpPr>
            <a:spLocks noGrp="1"/>
          </p:cNvSpPr>
          <p:nvPr>
            <p:ph idx="1"/>
          </p:nvPr>
        </p:nvSpPr>
        <p:spPr>
          <a:xfrm>
            <a:off x="336043" y="1371600"/>
            <a:ext cx="8529578" cy="4247957"/>
          </a:xfrm>
        </p:spPr>
        <p:txBody>
          <a:bodyPr/>
          <a:lstStyle>
            <a:lvl1pPr>
              <a:lnSpc>
                <a:spcPct val="95000"/>
              </a:lnSpc>
              <a:buClr>
                <a:schemeClr val="tx1"/>
              </a:buClr>
              <a:defRPr>
                <a:latin typeface="+mn-lt"/>
                <a:cs typeface="Arial" panose="020B0604020202020204" pitchFamily="34" charset="0"/>
              </a:defRPr>
            </a:lvl1pPr>
            <a:lvl2pPr>
              <a:lnSpc>
                <a:spcPct val="95000"/>
              </a:lnSpc>
              <a:buClr>
                <a:schemeClr val="tx1"/>
              </a:buClr>
              <a:defRPr>
                <a:latin typeface="+mn-lt"/>
                <a:cs typeface="Arial" panose="020B0604020202020204" pitchFamily="34" charset="0"/>
              </a:defRPr>
            </a:lvl2pPr>
            <a:lvl3pPr>
              <a:lnSpc>
                <a:spcPct val="95000"/>
              </a:lnSpc>
              <a:buClr>
                <a:schemeClr val="tx1"/>
              </a:buCl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628678" cy="424732"/>
          </a:xfrm>
        </p:spPr>
        <p:txBody>
          <a:bodyPr/>
          <a:lstStyle>
            <a:lvl1pPr>
              <a:lnSpc>
                <a:spcPct val="90000"/>
              </a:lnSpc>
              <a:defRPr sz="24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348851" y="1444753"/>
            <a:ext cx="4130874" cy="4203944"/>
          </a:xfrm>
        </p:spPr>
        <p:txBody>
          <a:bodyPr/>
          <a:lstStyle>
            <a:lvl1pPr marL="172641" indent="-172641">
              <a:buClr>
                <a:schemeClr val="tx1"/>
              </a:buClr>
              <a:buFont typeface="Century Gothic" panose="020B0502020202020204" pitchFamily="34" charset="0"/>
              <a:buChar char="•"/>
              <a:defRPr sz="1500" baseline="0">
                <a:latin typeface="Century Gothic" panose="020B0502020202020204" pitchFamily="34" charset="0"/>
              </a:defRPr>
            </a:lvl1pPr>
            <a:lvl2pPr marL="469106" indent="-209550">
              <a:buClr>
                <a:schemeClr val="tx1"/>
              </a:buClr>
              <a:buSzPct val="90000"/>
              <a:buFont typeface="Century Gothic" panose="020B0502020202020204" pitchFamily="34" charset="0"/>
              <a:buChar char="–"/>
              <a:defRPr sz="1350">
                <a:latin typeface="+mn-lt"/>
              </a:defRPr>
            </a:lvl2pPr>
            <a:lvl3pPr marL="685800" indent="-172641">
              <a:buClr>
                <a:schemeClr val="tx1"/>
              </a:buClr>
              <a:buFont typeface="Century Gothic" panose="020B0502020202020204" pitchFamily="34" charset="0"/>
              <a:buChar char="•"/>
              <a:defRPr sz="1200" baseline="0">
                <a:latin typeface="Century Gothic" panose="020B0502020202020204" pitchFamily="34" charset="0"/>
              </a:defRPr>
            </a:lvl3pPr>
            <a:lvl4pPr marL="728663" indent="0">
              <a:buClr>
                <a:schemeClr val="tx1"/>
              </a:buClr>
              <a:buFont typeface="Century Gothic" panose="020B0502020202020204" pitchFamily="34" charset="0"/>
              <a:buNone/>
              <a:defRPr sz="1050">
                <a:latin typeface="+mn-lt"/>
              </a:defRPr>
            </a:lvl4pPr>
            <a:lvl5pPr marL="1112044" indent="-166688">
              <a:buClr>
                <a:schemeClr val="tx1"/>
              </a:buClr>
              <a:buFont typeface="Century Gothic" panose="020B0502020202020204" pitchFamily="34" charset="0"/>
              <a:buChar char="•"/>
              <a:defRPr sz="1200">
                <a:latin typeface="+mn-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4681120" y="1444753"/>
            <a:ext cx="4128516" cy="4203944"/>
          </a:xfrm>
        </p:spPr>
        <p:txBody>
          <a:bodyPr/>
          <a:lstStyle>
            <a:lvl1pPr marL="215504" indent="-215504">
              <a:buClr>
                <a:schemeClr val="tx1"/>
              </a:buClr>
              <a:buFont typeface="Century Gothic" panose="020B0502020202020204" pitchFamily="34" charset="0"/>
              <a:buChar char="•"/>
              <a:defRPr sz="1500" baseline="0">
                <a:latin typeface="Century Gothic" panose="020B0502020202020204" pitchFamily="34" charset="0"/>
              </a:defRPr>
            </a:lvl1pPr>
            <a:lvl2pPr marL="469106" indent="-209550">
              <a:buClr>
                <a:schemeClr val="tx1"/>
              </a:buClr>
              <a:buSzPct val="90000"/>
              <a:buFont typeface="Century Gothic" panose="020B0502020202020204" pitchFamily="34" charset="0"/>
              <a:buChar char="–"/>
              <a:defRPr sz="1350" baseline="0">
                <a:latin typeface="Century Gothic" panose="020B0502020202020204" pitchFamily="34" charset="0"/>
              </a:defRPr>
            </a:lvl2pPr>
            <a:lvl3pPr marL="685800" indent="-172641">
              <a:buClr>
                <a:schemeClr val="tx1"/>
              </a:buClr>
              <a:buFont typeface="Century Gothic" panose="020B0502020202020204" pitchFamily="34" charset="0"/>
              <a:buChar char="•"/>
              <a:defRPr sz="1200">
                <a:latin typeface="+mn-lt"/>
              </a:defRPr>
            </a:lvl3pPr>
            <a:lvl4pPr marL="858441" indent="-129779">
              <a:buClr>
                <a:schemeClr val="tx1"/>
              </a:buClr>
              <a:buFont typeface="Century Gothic" panose="020B0502020202020204" pitchFamily="34" charset="0"/>
              <a:buChar char="•"/>
              <a:defRPr sz="1050">
                <a:latin typeface="+mn-lt"/>
              </a:defRPr>
            </a:lvl4pPr>
            <a:lvl5pPr marL="1112044" indent="-166688">
              <a:buClr>
                <a:schemeClr val="tx1"/>
              </a:buClr>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dirty="0">
                <a:solidFill>
                  <a:srgbClr val="BFBFBF"/>
                </a:solidFill>
                <a:latin typeface="+mn-lt"/>
                <a:cs typeface="Arial" pitchFamily="34" charset="0"/>
              </a:rPr>
              <a:t> </a:t>
            </a:r>
          </a:p>
        </p:txBody>
      </p:sp>
    </p:spTree>
    <p:extLst>
      <p:ext uri="{BB962C8B-B14F-4D97-AF65-F5344CB8AC3E}">
        <p14:creationId xmlns:p14="http://schemas.microsoft.com/office/powerpoint/2010/main" val="234398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628678" cy="424732"/>
          </a:xfrm>
        </p:spPr>
        <p:txBody>
          <a:bodyPr/>
          <a:lstStyle>
            <a:lvl1pPr>
              <a:lnSpc>
                <a:spcPct val="90000"/>
              </a:lnSpc>
              <a:defRPr sz="24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48851" y="1444752"/>
            <a:ext cx="4130874" cy="821190"/>
          </a:xfrm>
        </p:spPr>
        <p:txBody>
          <a:bodyPr anchor="b"/>
          <a:lstStyle>
            <a:lvl1pPr marL="0" indent="0">
              <a:buNone/>
              <a:defRPr sz="1800" b="0" baseline="0">
                <a:solidFill>
                  <a:schemeClr val="tx1"/>
                </a:solidFill>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8851" y="2275468"/>
            <a:ext cx="4130874" cy="3373229"/>
          </a:xfrm>
        </p:spPr>
        <p:txBody>
          <a:bodyPr/>
          <a:lstStyle>
            <a:lvl1pPr marL="172641" indent="-172641">
              <a:buClr>
                <a:schemeClr val="tx1"/>
              </a:buClr>
              <a:buFont typeface="Century Gothic" panose="020B0502020202020204" pitchFamily="34" charset="0"/>
              <a:buChar char="•"/>
              <a:defRPr sz="1500" baseline="0">
                <a:latin typeface="Century Gothic" panose="020B0502020202020204" pitchFamily="34" charset="0"/>
              </a:defRPr>
            </a:lvl1pPr>
            <a:lvl2pPr marL="469106" indent="-209550">
              <a:buClr>
                <a:schemeClr val="tx1"/>
              </a:buClr>
              <a:buSzPct val="90000"/>
              <a:buFont typeface="Century Gothic" panose="020B0502020202020204" pitchFamily="34" charset="0"/>
              <a:buChar char="–"/>
              <a:defRPr sz="1350">
                <a:latin typeface="+mn-lt"/>
              </a:defRPr>
            </a:lvl2pPr>
            <a:lvl3pPr marL="685800" indent="-172641">
              <a:buClr>
                <a:schemeClr val="tx1"/>
              </a:buClr>
              <a:buFont typeface="Century Gothic" panose="020B0502020202020204" pitchFamily="34" charset="0"/>
              <a:buChar char="•"/>
              <a:defRPr sz="1200" baseline="0">
                <a:latin typeface="Century Gothic" panose="020B0502020202020204" pitchFamily="34" charset="0"/>
              </a:defRPr>
            </a:lvl3pPr>
            <a:lvl4pPr marL="728663" indent="0">
              <a:buClr>
                <a:schemeClr val="tx1"/>
              </a:buClr>
              <a:buFont typeface="Century Gothic" panose="020B0502020202020204" pitchFamily="34" charset="0"/>
              <a:buNone/>
              <a:defRPr sz="1050">
                <a:latin typeface="+mn-lt"/>
              </a:defRPr>
            </a:lvl4pPr>
            <a:lvl5pPr marL="1112044" indent="-166688">
              <a:buClr>
                <a:schemeClr val="tx1"/>
              </a:buClr>
              <a:buFont typeface="Century Gothic" panose="020B0502020202020204" pitchFamily="34" charset="0"/>
              <a:buChar char="•"/>
              <a:defRPr sz="1200">
                <a:latin typeface="+mn-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81120" y="1444752"/>
            <a:ext cx="4128516" cy="821190"/>
          </a:xfrm>
        </p:spPr>
        <p:txBody>
          <a:bodyPr anchor="b"/>
          <a:lstStyle>
            <a:lvl1pPr marL="0" indent="0">
              <a:buNone/>
              <a:defRPr sz="1800" b="0" baseline="0">
                <a:solidFill>
                  <a:schemeClr val="tx1"/>
                </a:solidFill>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81120" y="2275468"/>
            <a:ext cx="4128516" cy="3373229"/>
          </a:xfrm>
        </p:spPr>
        <p:txBody>
          <a:bodyPr/>
          <a:lstStyle>
            <a:lvl1pPr marL="215504" indent="-215504">
              <a:buClr>
                <a:schemeClr val="tx1"/>
              </a:buClr>
              <a:buFont typeface="Century Gothic" panose="020B0502020202020204" pitchFamily="34" charset="0"/>
              <a:buChar char="•"/>
              <a:defRPr sz="1500" baseline="0">
                <a:latin typeface="Century Gothic" panose="020B0502020202020204" pitchFamily="34" charset="0"/>
              </a:defRPr>
            </a:lvl1pPr>
            <a:lvl2pPr marL="469106" indent="-209550">
              <a:buClr>
                <a:schemeClr val="tx1"/>
              </a:buClr>
              <a:buSzPct val="90000"/>
              <a:buFont typeface="Century Gothic" panose="020B0502020202020204" pitchFamily="34" charset="0"/>
              <a:buChar char="–"/>
              <a:defRPr sz="1350" baseline="0">
                <a:latin typeface="Century Gothic" panose="020B0502020202020204" pitchFamily="34" charset="0"/>
              </a:defRPr>
            </a:lvl2pPr>
            <a:lvl3pPr marL="685800" indent="-172641">
              <a:buClr>
                <a:schemeClr val="tx1"/>
              </a:buClr>
              <a:buFont typeface="Century Gothic" panose="020B0502020202020204" pitchFamily="34" charset="0"/>
              <a:buChar char="•"/>
              <a:defRPr sz="1200">
                <a:latin typeface="+mn-lt"/>
              </a:defRPr>
            </a:lvl3pPr>
            <a:lvl4pPr marL="858441" indent="-129779">
              <a:buClr>
                <a:schemeClr val="tx1"/>
              </a:buClr>
              <a:buFont typeface="Century Gothic" panose="020B0502020202020204" pitchFamily="34" charset="0"/>
              <a:buChar char="•"/>
              <a:defRPr sz="1050">
                <a:latin typeface="+mn-lt"/>
              </a:defRPr>
            </a:lvl4pPr>
            <a:lvl5pPr marL="1112044" indent="-166688">
              <a:buClr>
                <a:schemeClr val="tx1"/>
              </a:buClr>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dirty="0">
                <a:solidFill>
                  <a:srgbClr val="BFBFBF"/>
                </a:solidFill>
                <a:latin typeface="+mn-lt"/>
                <a:cs typeface="Arial" pitchFamily="34" charset="0"/>
              </a:rPr>
              <a:t> </a:t>
            </a:r>
          </a:p>
        </p:txBody>
      </p:sp>
    </p:spTree>
    <p:extLst>
      <p:ext uri="{BB962C8B-B14F-4D97-AF65-F5344CB8AC3E}">
        <p14:creationId xmlns:p14="http://schemas.microsoft.com/office/powerpoint/2010/main" val="712538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568927" cy="424732"/>
          </a:xfrm>
        </p:spPr>
        <p:txBody>
          <a:bodyPr/>
          <a:lstStyle>
            <a:lvl1pPr>
              <a:lnSpc>
                <a:spcPct val="90000"/>
              </a:lnSpc>
              <a:defRPr sz="2400" baseline="0"/>
            </a:lvl1pPr>
          </a:lstStyle>
          <a:p>
            <a:r>
              <a:rPr lang="en-US"/>
              <a:t>Click to edit Master title style</a:t>
            </a:r>
            <a:endParaRPr lang="en-US" dirty="0"/>
          </a:p>
        </p:txBody>
      </p:sp>
    </p:spTree>
    <p:extLst>
      <p:ext uri="{BB962C8B-B14F-4D97-AF65-F5344CB8AC3E}">
        <p14:creationId xmlns:p14="http://schemas.microsoft.com/office/powerpoint/2010/main" val="104615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852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628678" cy="424732"/>
          </a:xfrm>
        </p:spPr>
        <p:txBody>
          <a:bodyPr/>
          <a:lstStyle>
            <a:lvl1pPr>
              <a:lnSpc>
                <a:spcPct val="90000"/>
              </a:lnSpc>
              <a:defRPr sz="2400"/>
            </a:lvl1pPr>
          </a:lstStyle>
          <a:p>
            <a:r>
              <a:rPr lang="en-US"/>
              <a:t>Click to edit Master title style</a:t>
            </a:r>
            <a:endParaRPr lang="en-US" dirty="0"/>
          </a:p>
        </p:txBody>
      </p:sp>
      <p:sp>
        <p:nvSpPr>
          <p:cNvPr id="3" name="Text Placeholder 2"/>
          <p:cNvSpPr>
            <a:spLocks noGrp="1"/>
          </p:cNvSpPr>
          <p:nvPr>
            <p:ph type="body" idx="1"/>
          </p:nvPr>
        </p:nvSpPr>
        <p:spPr>
          <a:xfrm>
            <a:off x="402522" y="1387602"/>
            <a:ext cx="4114800" cy="821190"/>
          </a:xfrm>
          <a:solidFill>
            <a:schemeClr val="tx2"/>
          </a:solidFill>
          <a:ln w="12700">
            <a:solidFill>
              <a:schemeClr val="tx2"/>
            </a:solidFill>
          </a:ln>
        </p:spPr>
        <p:txBody>
          <a:bodyPr tIns="91440" bIns="91440" anchor="b"/>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2522" y="2208793"/>
            <a:ext cx="41148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baseline="0"/>
            </a:lvl1pPr>
            <a:lvl2pPr marL="385763" indent="-169069">
              <a:lnSpc>
                <a:spcPct val="90000"/>
              </a:lnSpc>
              <a:buClr>
                <a:schemeClr val="tx1"/>
              </a:buClr>
              <a:buSzPct val="90000"/>
              <a:buFont typeface="Century Gothic" panose="020B0502020202020204" pitchFamily="34" charset="0"/>
              <a:buChar char="–"/>
              <a:defRPr sz="1200" baseline="0"/>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88512" y="1387602"/>
            <a:ext cx="4114800" cy="821190"/>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8512" y="2213185"/>
            <a:ext cx="41148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kern="1200" baseline="0" dirty="0">
                <a:solidFill>
                  <a:schemeClr val="tx1"/>
                </a:solidFill>
                <a:latin typeface="Century Gothic" panose="020B05020202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dirty="0">
                <a:solidFill>
                  <a:srgbClr val="BFBFBF"/>
                </a:solidFill>
                <a:latin typeface="+mn-lt"/>
                <a:cs typeface="Arial" pitchFamily="34" charset="0"/>
              </a:rPr>
              <a:t> </a:t>
            </a:r>
          </a:p>
        </p:txBody>
      </p:sp>
    </p:spTree>
    <p:extLst>
      <p:ext uri="{BB962C8B-B14F-4D97-AF65-F5344CB8AC3E}">
        <p14:creationId xmlns:p14="http://schemas.microsoft.com/office/powerpoint/2010/main" val="4048168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628678" cy="424732"/>
          </a:xfrm>
        </p:spPr>
        <p:txBody>
          <a:bodyPr/>
          <a:lstStyle>
            <a:lvl1pPr>
              <a:lnSpc>
                <a:spcPct val="90000"/>
              </a:lnSpc>
              <a:defRPr sz="2400"/>
            </a:lvl1pPr>
          </a:lstStyle>
          <a:p>
            <a:r>
              <a:rPr lang="en-US"/>
              <a:t>Click to edit Master title style</a:t>
            </a:r>
            <a:endParaRPr lang="en-US" dirty="0"/>
          </a:p>
        </p:txBody>
      </p:sp>
      <p:sp>
        <p:nvSpPr>
          <p:cNvPr id="3" name="Text Placeholder 2"/>
          <p:cNvSpPr>
            <a:spLocks noGrp="1"/>
          </p:cNvSpPr>
          <p:nvPr>
            <p:ph type="body" idx="1"/>
          </p:nvPr>
        </p:nvSpPr>
        <p:spPr>
          <a:xfrm>
            <a:off x="402522" y="1387602"/>
            <a:ext cx="2707859" cy="821190"/>
          </a:xfrm>
          <a:solidFill>
            <a:schemeClr val="tx2"/>
          </a:solidFill>
          <a:ln w="12700">
            <a:solidFill>
              <a:schemeClr val="tx2"/>
            </a:solidFill>
          </a:ln>
        </p:spPr>
        <p:txBody>
          <a:bodyPr tIns="91440" bIns="91440" anchor="b"/>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2522" y="2208793"/>
            <a:ext cx="2707859" cy="3813071"/>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baseline="0"/>
            </a:lvl1pPr>
            <a:lvl2pPr marL="385763" indent="-169069">
              <a:lnSpc>
                <a:spcPct val="90000"/>
              </a:lnSpc>
              <a:buClr>
                <a:schemeClr val="tx1"/>
              </a:buClr>
              <a:buSzPct val="90000"/>
              <a:buFont typeface="Century Gothic" panose="020B0502020202020204" pitchFamily="34" charset="0"/>
              <a:buChar char="–"/>
              <a:defRPr sz="1200" baseline="0"/>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3295244" y="1387602"/>
            <a:ext cx="2706314" cy="821190"/>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295244" y="2213185"/>
            <a:ext cx="270631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kern="1200" baseline="0" dirty="0">
                <a:solidFill>
                  <a:schemeClr val="tx1"/>
                </a:solidFill>
                <a:latin typeface="Century Gothic" panose="020B05020202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6186421" y="1387602"/>
            <a:ext cx="2706314" cy="821190"/>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6186421" y="2213185"/>
            <a:ext cx="270631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kern="1200" baseline="0" dirty="0">
                <a:solidFill>
                  <a:schemeClr val="tx1"/>
                </a:solidFill>
                <a:latin typeface="Century Gothic" panose="020B05020202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dirty="0">
                <a:solidFill>
                  <a:srgbClr val="BFBFBF"/>
                </a:solidFill>
                <a:latin typeface="+mn-lt"/>
                <a:cs typeface="Arial" pitchFamily="34" charset="0"/>
              </a:rPr>
              <a:t> </a:t>
            </a:r>
          </a:p>
        </p:txBody>
      </p:sp>
    </p:spTree>
    <p:extLst>
      <p:ext uri="{BB962C8B-B14F-4D97-AF65-F5344CB8AC3E}">
        <p14:creationId xmlns:p14="http://schemas.microsoft.com/office/powerpoint/2010/main" val="2907059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728" y="1083755"/>
            <a:ext cx="4115073"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0" y="1078993"/>
            <a:ext cx="436626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291060" y="1275789"/>
            <a:ext cx="4153054" cy="757130"/>
          </a:xfrm>
        </p:spPr>
        <p:txBody>
          <a:bodyPr/>
          <a:lstStyle>
            <a:lvl1pPr>
              <a:lnSpc>
                <a:spcPct val="90000"/>
              </a:lnSpc>
              <a:defRPr sz="24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6003131"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6003131"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4572000" y="0"/>
            <a:ext cx="4572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291059" y="2453317"/>
            <a:ext cx="4134678" cy="2690184"/>
          </a:xfrm>
        </p:spPr>
        <p:txBody>
          <a:bodyPr/>
          <a:lstStyle>
            <a:lvl1pPr marL="215504" indent="-215504">
              <a:lnSpc>
                <a:spcPct val="90000"/>
              </a:lnSpc>
              <a:buClr>
                <a:schemeClr val="tx1"/>
              </a:buClr>
              <a:buFont typeface="Century Gothic" panose="020B0502020202020204" pitchFamily="34" charset="0"/>
              <a:buChar char="•"/>
              <a:defRPr sz="1500">
                <a:latin typeface="Century Gothic" panose="020B0502020202020204" pitchFamily="34" charset="0"/>
              </a:defRPr>
            </a:lvl1pPr>
            <a:lvl2pPr marL="516731" indent="-214313">
              <a:lnSpc>
                <a:spcPct val="90000"/>
              </a:lnSpc>
              <a:buClr>
                <a:schemeClr val="tx1"/>
              </a:buClr>
              <a:buFont typeface="Century Gothic" panose="020B0502020202020204" pitchFamily="34" charset="0"/>
              <a:buChar char="–"/>
              <a:defRPr lang="en-US" sz="1350" kern="1200" dirty="0">
                <a:solidFill>
                  <a:schemeClr val="tx1"/>
                </a:solidFill>
                <a:latin typeface="Century Gothic" panose="020B05020202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81345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727" y="1078992"/>
            <a:ext cx="4115305"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0" y="1078992"/>
            <a:ext cx="436626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291060" y="1275789"/>
            <a:ext cx="4153054" cy="757130"/>
          </a:xfrm>
        </p:spPr>
        <p:txBody>
          <a:bodyPr/>
          <a:lstStyle>
            <a:lvl1pPr>
              <a:lnSpc>
                <a:spcPct val="90000"/>
              </a:lnSpc>
              <a:defRPr sz="24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291059" y="2453317"/>
            <a:ext cx="4134678" cy="4163291"/>
          </a:xfrm>
        </p:spPr>
        <p:txBody>
          <a:bodyPr/>
          <a:lstStyle>
            <a:lvl1pPr marL="215504" indent="-215504">
              <a:lnSpc>
                <a:spcPct val="90000"/>
              </a:lnSpc>
              <a:buClr>
                <a:schemeClr val="tx1"/>
              </a:buClr>
              <a:buFont typeface="Century Gothic" panose="020B0502020202020204" pitchFamily="34" charset="0"/>
              <a:buChar char="•"/>
              <a:defRPr sz="1500">
                <a:latin typeface="Century Gothic" panose="020B0502020202020204" pitchFamily="34" charset="0"/>
              </a:defRPr>
            </a:lvl1pPr>
            <a:lvl2pPr marL="516731" indent="-214313">
              <a:lnSpc>
                <a:spcPct val="90000"/>
              </a:lnSpc>
              <a:buClr>
                <a:schemeClr val="tx1"/>
              </a:buClr>
              <a:buFont typeface="Century Gothic" panose="020B0502020202020204" pitchFamily="34" charset="0"/>
              <a:buChar char="–"/>
              <a:defRPr lang="en-US" sz="1350" kern="1200" dirty="0">
                <a:solidFill>
                  <a:schemeClr val="tx1"/>
                </a:solidFill>
                <a:latin typeface="Century Gothic" panose="020B05020202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4572000" y="0"/>
            <a:ext cx="4572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788083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3090446" y="1078990"/>
            <a:ext cx="5598140"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1" y="1078992"/>
            <a:ext cx="2884706"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291059" y="1275789"/>
            <a:ext cx="2682171" cy="757130"/>
          </a:xfrm>
        </p:spPr>
        <p:txBody>
          <a:bodyP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291060" y="2800350"/>
            <a:ext cx="2656459" cy="3816258"/>
          </a:xfrm>
        </p:spPr>
        <p:txBody>
          <a:bodyPr/>
          <a:lstStyle>
            <a:lvl1pPr marL="215504" indent="-215504">
              <a:lnSpc>
                <a:spcPct val="90000"/>
              </a:lnSpc>
              <a:buClr>
                <a:schemeClr val="tx1"/>
              </a:buClr>
              <a:buFont typeface="Century Gothic" panose="020B0502020202020204" pitchFamily="34" charset="0"/>
              <a:buChar char="•"/>
              <a:defRPr sz="1500">
                <a:latin typeface="Century Gothic" panose="020B0502020202020204" pitchFamily="34" charset="0"/>
              </a:defRPr>
            </a:lvl1pPr>
            <a:lvl2pPr marL="516731" indent="-214313">
              <a:lnSpc>
                <a:spcPct val="90000"/>
              </a:lnSpc>
              <a:buClr>
                <a:schemeClr val="tx1"/>
              </a:buClr>
              <a:buFont typeface="Century Gothic" panose="020B0502020202020204" pitchFamily="34" charset="0"/>
              <a:buChar char="–"/>
              <a:defRPr lang="en-US" sz="1350" kern="1200" dirty="0">
                <a:solidFill>
                  <a:schemeClr val="tx1"/>
                </a:solidFill>
                <a:latin typeface="Century Gothic" panose="020B05020202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3090447" y="1"/>
            <a:ext cx="6053554"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781929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05741" y="2382"/>
            <a:ext cx="8484632"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322327" y="274321"/>
            <a:ext cx="8250174" cy="424732"/>
          </a:xfrm>
        </p:spPr>
        <p:txBody>
          <a:bodyPr/>
          <a:lstStyle>
            <a:lvl1pPr>
              <a:lnSpc>
                <a:spcPct val="90000"/>
              </a:lnSpc>
              <a:defRPr sz="24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6007712" y="6477000"/>
            <a:ext cx="2895600" cy="182562"/>
          </a:xfrm>
          <a:prstGeom prst="rect">
            <a:avLst/>
          </a:prstGeom>
          <a:ln/>
        </p:spPr>
        <p:txBody>
          <a:bodyPr anchor="ctr"/>
          <a:lstStyle/>
          <a:p>
            <a:pPr algn="r"/>
            <a:r>
              <a:rPr lang="en-US" sz="75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4519612" y="0"/>
            <a:ext cx="4624388"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3"/>
            <a:ext cx="20574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309847" y="6477000"/>
            <a:ext cx="816102" cy="261860"/>
          </a:xfrm>
          <a:prstGeom prst="rect">
            <a:avLst/>
          </a:prstGeom>
        </p:spPr>
      </p:pic>
    </p:spTree>
    <p:extLst>
      <p:ext uri="{BB962C8B-B14F-4D97-AF65-F5344CB8AC3E}">
        <p14:creationId xmlns:p14="http://schemas.microsoft.com/office/powerpoint/2010/main" val="243952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B55031-6CBC-4BE4-8563-DD69C0E4F95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60365" t="2732" r="4700" b="924"/>
          <a:stretch/>
        </p:blipFill>
        <p:spPr>
          <a:xfrm>
            <a:off x="4565123" y="1078993"/>
            <a:ext cx="4176689" cy="4301977"/>
          </a:xfrm>
          <a:prstGeom prst="rect">
            <a:avLst/>
          </a:prstGeom>
        </p:spPr>
      </p:pic>
      <p:sp>
        <p:nvSpPr>
          <p:cNvPr id="14" name="Freeform: Shape 13">
            <a:extLst>
              <a:ext uri="{FF2B5EF4-FFF2-40B4-BE49-F238E27FC236}">
                <a16:creationId xmlns:a16="http://schemas.microsoft.com/office/drawing/2014/main" id="{36C8C473-D781-4047-9817-78BBBB4E8673}"/>
              </a:ext>
            </a:extLst>
          </p:cNvPr>
          <p:cNvSpPr/>
          <p:nvPr userDrawn="1"/>
        </p:nvSpPr>
        <p:spPr>
          <a:xfrm>
            <a:off x="4571999" y="-1"/>
            <a:ext cx="4572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bg2">
              <a:lumMod val="6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F679D6E9-7CB6-4816-BA71-A98C108727C8}"/>
              </a:ext>
            </a:extLst>
          </p:cNvPr>
          <p:cNvSpPr/>
          <p:nvPr userDrawn="1"/>
        </p:nvSpPr>
        <p:spPr>
          <a:xfrm>
            <a:off x="205740" y="1078993"/>
            <a:ext cx="4359383"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22326" y="1352480"/>
            <a:ext cx="4060102" cy="978729"/>
          </a:xfrm>
        </p:spPr>
        <p:txBody>
          <a:bodyPr/>
          <a:lstStyle>
            <a:lvl1pPr>
              <a:lnSpc>
                <a:spcPct val="90000"/>
              </a:lnSpc>
              <a:defRPr/>
            </a:lvl1p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09163" y="2688198"/>
            <a:ext cx="4073266" cy="2456231"/>
          </a:xfrm>
        </p:spPr>
        <p:txBody>
          <a:bodyPr/>
          <a:lstStyle>
            <a:lvl1pPr>
              <a:buClr>
                <a:schemeClr val="tx1"/>
              </a:buClr>
              <a:defRPr sz="2000">
                <a:latin typeface="Century Gothic" panose="020B0502020202020204" pitchFamily="34" charset="0"/>
              </a:defRPr>
            </a:lvl1pPr>
            <a:lvl2pPr>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1" name="Rectangle 10">
            <a:extLst>
              <a:ext uri="{FF2B5EF4-FFF2-40B4-BE49-F238E27FC236}">
                <a16:creationId xmlns:a16="http://schemas.microsoft.com/office/drawing/2014/main" id="{203CC9B5-CED7-4937-B550-93909B189247}"/>
              </a:ext>
            </a:extLst>
          </p:cNvPr>
          <p:cNvSpPr/>
          <p:nvPr userDrawn="1"/>
        </p:nvSpPr>
        <p:spPr>
          <a:xfrm>
            <a:off x="205740" y="320041"/>
            <a:ext cx="131826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2" name="Picture 11">
            <a:extLst>
              <a:ext uri="{FF2B5EF4-FFF2-40B4-BE49-F238E27FC236}">
                <a16:creationId xmlns:a16="http://schemas.microsoft.com/office/drawing/2014/main" id="{B7C09ADF-6A42-46CF-A9A5-D7059B139E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846" y="444484"/>
            <a:ext cx="1101547" cy="265176"/>
          </a:xfrm>
          <a:prstGeom prst="rect">
            <a:avLst/>
          </a:prstGeom>
        </p:spPr>
      </p:pic>
    </p:spTree>
    <p:extLst>
      <p:ext uri="{BB962C8B-B14F-4D97-AF65-F5344CB8AC3E}">
        <p14:creationId xmlns:p14="http://schemas.microsoft.com/office/powerpoint/2010/main" val="2751671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12106"/>
            <a:ext cx="4380442"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763559" y="1412106"/>
            <a:ext cx="4380442"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438044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763559" y="948037"/>
            <a:ext cx="438044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5738" y="1005840"/>
            <a:ext cx="4366262"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34175" y="1527048"/>
            <a:ext cx="4337825" cy="4110352"/>
          </a:xfrm>
          <a:ln w="12700">
            <a:noFill/>
          </a:ln>
        </p:spPr>
        <p:txBody>
          <a:bodyPr tIns="45720" bIns="91440"/>
          <a:lstStyle>
            <a:lvl1pPr>
              <a:defRPr sz="1350"/>
            </a:lvl1pPr>
            <a:lvl2pPr>
              <a:defRPr sz="1200"/>
            </a:lvl2pPr>
            <a:lvl3pPr>
              <a:defRPr sz="1050"/>
            </a:lvl3pPr>
            <a:lvl4pPr>
              <a:defRPr sz="900"/>
            </a:lvl4pPr>
            <a:lvl5pPr marL="1112044" indent="-166688">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763558" y="1005840"/>
            <a:ext cx="4380442"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763559" y="1527048"/>
            <a:ext cx="4339181" cy="4110352"/>
          </a:xfrm>
          <a:ln w="12700">
            <a:noFill/>
          </a:ln>
        </p:spPr>
        <p:txBody>
          <a:bodyPr tIns="45720" bIns="91440"/>
          <a:lstStyle>
            <a:lvl1pPr>
              <a:defRPr sz="1350"/>
            </a:lvl1pPr>
            <a:lvl2pPr>
              <a:defRPr sz="1200"/>
            </a:lvl2pPr>
            <a:lvl3pPr>
              <a:defRPr sz="1050"/>
            </a:lvl3pPr>
            <a:lvl4pPr>
              <a:defRPr sz="900"/>
            </a:lvl4pPr>
            <a:lvl5pPr marL="1112044" indent="-166688">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320041"/>
            <a:ext cx="781374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1" y="365858"/>
            <a:ext cx="7772488" cy="341632"/>
          </a:xfrm>
        </p:spPr>
        <p:txBody>
          <a:bodyPr/>
          <a:lstStyle>
            <a:lvl1pPr>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dirty="0">
                <a:solidFill>
                  <a:srgbClr val="BFBFBF"/>
                </a:solidFill>
                <a:latin typeface="+mn-lt"/>
                <a:cs typeface="Arial" pitchFamily="34" charset="0"/>
              </a:rPr>
              <a:t> </a:t>
            </a:r>
          </a:p>
        </p:txBody>
      </p:sp>
    </p:spTree>
    <p:extLst>
      <p:ext uri="{BB962C8B-B14F-4D97-AF65-F5344CB8AC3E}">
        <p14:creationId xmlns:p14="http://schemas.microsoft.com/office/powerpoint/2010/main" val="4131943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12107"/>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24318" y="1412107"/>
            <a:ext cx="290093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242895" y="1412107"/>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290006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24317" y="948037"/>
            <a:ext cx="290093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242896" y="948037"/>
            <a:ext cx="291444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2634" y="1005840"/>
            <a:ext cx="2903004"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34176" y="1527048"/>
            <a:ext cx="2843561" cy="4110352"/>
          </a:xfrm>
          <a:ln w="12700">
            <a:noFill/>
          </a:ln>
        </p:spPr>
        <p:txBody>
          <a:bodyPr tIns="45720" bIns="91440"/>
          <a:lstStyle>
            <a:lvl1pPr>
              <a:defRPr sz="1350"/>
            </a:lvl1pPr>
            <a:lvl2pPr>
              <a:defRPr sz="1200"/>
            </a:lvl2pPr>
            <a:lvl3pPr>
              <a:defRPr sz="1050"/>
            </a:lvl3pPr>
            <a:lvl4pPr>
              <a:defRPr sz="900"/>
            </a:lvl4pPr>
            <a:lvl5pPr marL="1112044" indent="-166688">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23282" y="1005840"/>
            <a:ext cx="2900069"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21381" y="1527048"/>
            <a:ext cx="2895600" cy="4110352"/>
          </a:xfrm>
          <a:ln w="12700">
            <a:noFill/>
          </a:ln>
        </p:spPr>
        <p:txBody>
          <a:bodyPr tIns="45720" bIns="91440"/>
          <a:lstStyle>
            <a:lvl1pPr>
              <a:defRPr sz="1350"/>
            </a:lvl1pPr>
            <a:lvl2pPr>
              <a:defRPr sz="1200"/>
            </a:lvl2pPr>
            <a:lvl3pPr>
              <a:defRPr sz="1050"/>
            </a:lvl3pPr>
            <a:lvl4pPr>
              <a:defRPr sz="900"/>
            </a:lvl4pPr>
            <a:lvl5pPr marL="1112044" indent="-166688">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239789" y="1005840"/>
            <a:ext cx="2914448"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239789" y="1527048"/>
            <a:ext cx="2826153" cy="4110352"/>
          </a:xfrm>
          <a:ln w="12700">
            <a:noFill/>
          </a:ln>
        </p:spPr>
        <p:txBody>
          <a:bodyPr tIns="45720" bIns="91440"/>
          <a:lstStyle>
            <a:lvl1pPr>
              <a:defRPr sz="1350"/>
            </a:lvl1pPr>
            <a:lvl2pPr>
              <a:defRPr sz="1200"/>
            </a:lvl2pPr>
            <a:lvl3pPr>
              <a:defRPr sz="1050"/>
            </a:lvl3pPr>
            <a:lvl4pPr>
              <a:defRPr sz="900"/>
            </a:lvl4pPr>
            <a:lvl5pPr marL="1112044" indent="-166688">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320041"/>
            <a:ext cx="781374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1" y="365858"/>
            <a:ext cx="7813747" cy="341632"/>
          </a:xfrm>
        </p:spPr>
        <p:txBody>
          <a:bodyPr/>
          <a:lstStyle>
            <a:lvl1pPr>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dirty="0">
                <a:solidFill>
                  <a:srgbClr val="BFBFBF"/>
                </a:solidFill>
                <a:latin typeface="+mn-lt"/>
                <a:cs typeface="Arial" pitchFamily="34" charset="0"/>
              </a:rPr>
              <a:t> </a:t>
            </a:r>
          </a:p>
        </p:txBody>
      </p:sp>
    </p:spTree>
    <p:extLst>
      <p:ext uri="{BB962C8B-B14F-4D97-AF65-F5344CB8AC3E}">
        <p14:creationId xmlns:p14="http://schemas.microsoft.com/office/powerpoint/2010/main" val="3371607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1"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2466458"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2466458"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4727176"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4727176"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6987895"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6987895"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5739" y="1005840"/>
            <a:ext cx="2146094"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05739" y="1527048"/>
            <a:ext cx="2146094" cy="5010912"/>
          </a:xfrm>
          <a:ln w="12700">
            <a:noFill/>
          </a:ln>
        </p:spPr>
        <p:txBody>
          <a:bodyPr tIns="45720" bIns="91440"/>
          <a:lstStyle>
            <a:lvl1pPr>
              <a:defRPr sz="1350"/>
            </a:lvl1pPr>
            <a:lvl2pPr>
              <a:defRPr sz="1200"/>
            </a:lvl2pPr>
            <a:lvl3pPr>
              <a:defRPr sz="1050"/>
            </a:lvl3pPr>
            <a:lvl4pPr>
              <a:defRPr sz="900"/>
            </a:lvl4pPr>
            <a:lvl5pPr marL="1112044" indent="-166688">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2466457" y="1005840"/>
            <a:ext cx="2156105"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2466457" y="1527048"/>
            <a:ext cx="2156105" cy="5010912"/>
          </a:xfrm>
          <a:ln w="12700">
            <a:noFill/>
          </a:ln>
        </p:spPr>
        <p:txBody>
          <a:bodyPr tIns="45720" bIns="91440"/>
          <a:lstStyle>
            <a:lvl1pPr>
              <a:defRPr sz="1350"/>
            </a:lvl1pPr>
            <a:lvl2pPr>
              <a:defRPr sz="1200"/>
            </a:lvl2pPr>
            <a:lvl3pPr>
              <a:defRPr sz="1050"/>
            </a:lvl3pPr>
            <a:lvl4pPr>
              <a:defRPr sz="900"/>
            </a:lvl4pPr>
            <a:lvl5pPr marL="1112044" indent="-166688">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4734715" y="1005840"/>
            <a:ext cx="2148566"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4734715" y="1527048"/>
            <a:ext cx="2148566" cy="5010912"/>
          </a:xfrm>
          <a:ln w="12700">
            <a:noFill/>
          </a:ln>
        </p:spPr>
        <p:txBody>
          <a:bodyPr tIns="45720" bIns="91440"/>
          <a:lstStyle>
            <a:lvl1pPr>
              <a:defRPr sz="1350"/>
            </a:lvl1pPr>
            <a:lvl2pPr>
              <a:defRPr sz="1200"/>
            </a:lvl2pPr>
            <a:lvl3pPr>
              <a:defRPr sz="1050"/>
            </a:lvl3pPr>
            <a:lvl4pPr>
              <a:defRPr sz="900"/>
            </a:lvl4pPr>
            <a:lvl5pPr marL="1112044" indent="-166688">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320041"/>
            <a:ext cx="781374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2" y="365858"/>
            <a:ext cx="7813748" cy="341632"/>
          </a:xfrm>
        </p:spPr>
        <p:txBody>
          <a:bodyPr/>
          <a:lstStyle>
            <a:lvl1pPr>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6987893" y="1005840"/>
            <a:ext cx="2148566"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6987893" y="1527048"/>
            <a:ext cx="2148566" cy="5010912"/>
          </a:xfrm>
          <a:ln w="12700">
            <a:noFill/>
          </a:ln>
        </p:spPr>
        <p:txBody>
          <a:bodyPr tIns="45720" bIns="91440"/>
          <a:lstStyle>
            <a:lvl1pPr>
              <a:defRPr sz="1350"/>
            </a:lvl1pPr>
            <a:lvl2pPr>
              <a:defRPr sz="1200"/>
            </a:lvl2pPr>
            <a:lvl3pPr>
              <a:defRPr sz="1050"/>
            </a:lvl3pPr>
            <a:lvl4pPr>
              <a:defRPr sz="900"/>
            </a:lvl4pPr>
            <a:lvl5pPr marL="1112044" indent="-166688">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5703" y="441571"/>
            <a:ext cx="820246" cy="265176"/>
          </a:xfrm>
          <a:prstGeom prst="rect">
            <a:avLst/>
          </a:prstGeom>
        </p:spPr>
      </p:pic>
    </p:spTree>
    <p:extLst>
      <p:ext uri="{BB962C8B-B14F-4D97-AF65-F5344CB8AC3E}">
        <p14:creationId xmlns:p14="http://schemas.microsoft.com/office/powerpoint/2010/main" val="1790983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5741" y="1074421"/>
            <a:ext cx="8500937" cy="4233245"/>
          </a:xfrm>
          <a:prstGeom prst="rect">
            <a:avLst/>
          </a:prstGeom>
        </p:spPr>
      </p:pic>
      <p:sp>
        <p:nvSpPr>
          <p:cNvPr id="10" name="TextBox 9"/>
          <p:cNvSpPr txBox="1"/>
          <p:nvPr userDrawn="1"/>
        </p:nvSpPr>
        <p:spPr>
          <a:xfrm>
            <a:off x="200371" y="5343835"/>
            <a:ext cx="4038605" cy="369332"/>
          </a:xfrm>
          <a:prstGeom prst="rect">
            <a:avLst/>
          </a:prstGeom>
          <a:noFill/>
        </p:spPr>
        <p:txBody>
          <a:bodyPr wrap="square" rtlCol="0">
            <a:spAutoFit/>
          </a:bodyPr>
          <a:lstStyle/>
          <a:p>
            <a:r>
              <a:rPr lang="en-US" sz="900" b="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321552" y="1388963"/>
            <a:ext cx="6508646" cy="757130"/>
          </a:xfrm>
        </p:spPr>
        <p:txBody>
          <a:bodyPr/>
          <a:lstStyle>
            <a:lvl1pPr algn="l">
              <a:defRPr sz="24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userDrawn="1">
            <p:ph type="subTitle" idx="1"/>
          </p:nvPr>
        </p:nvSpPr>
        <p:spPr>
          <a:xfrm>
            <a:off x="335611" y="3013455"/>
            <a:ext cx="4080386" cy="2028101"/>
          </a:xfrm>
        </p:spPr>
        <p:txBody>
          <a:bodyPr/>
          <a:lstStyle>
            <a:lvl1pPr marL="0" indent="0" algn="l">
              <a:buNone/>
              <a:defRPr sz="1500" baseline="0">
                <a:solidFill>
                  <a:schemeClr val="bg1"/>
                </a:solidFill>
                <a:latin typeface="Century Gothic" panose="020B0502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309847" y="456244"/>
            <a:ext cx="816102"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4572000" y="0"/>
            <a:ext cx="4572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0932" y="5409489"/>
            <a:ext cx="1202817" cy="388553"/>
          </a:xfrm>
          <a:prstGeom prst="rect">
            <a:avLst/>
          </a:prstGeom>
        </p:spPr>
      </p:pic>
    </p:spTree>
    <p:extLst>
      <p:ext uri="{BB962C8B-B14F-4D97-AF65-F5344CB8AC3E}">
        <p14:creationId xmlns:p14="http://schemas.microsoft.com/office/powerpoint/2010/main" val="1219978819"/>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325" y="274320"/>
            <a:ext cx="8572500" cy="424732"/>
          </a:xfrm>
        </p:spPr>
        <p:txBody>
          <a:bodyPr/>
          <a:lstStyle>
            <a:lvl1pPr>
              <a:lnSpc>
                <a:spcPct val="90000"/>
              </a:lnSpc>
              <a:defRPr sz="2400"/>
            </a:lvl1pPr>
          </a:lstStyle>
          <a:p>
            <a:r>
              <a:rPr lang="en-US"/>
              <a:t>Click to edit Master title style</a:t>
            </a:r>
          </a:p>
        </p:txBody>
      </p:sp>
      <p:sp>
        <p:nvSpPr>
          <p:cNvPr id="3" name="Content Placeholder 2"/>
          <p:cNvSpPr>
            <a:spLocks noGrp="1"/>
          </p:cNvSpPr>
          <p:nvPr>
            <p:ph idx="1"/>
          </p:nvPr>
        </p:nvSpPr>
        <p:spPr>
          <a:xfrm>
            <a:off x="336041" y="1653735"/>
            <a:ext cx="8572500" cy="4047778"/>
          </a:xfrm>
        </p:spPr>
        <p:txBody>
          <a:bodyPr/>
          <a:lstStyle>
            <a:lvl1pPr marL="216694" indent="-216694">
              <a:spcBef>
                <a:spcPts val="1350"/>
              </a:spcBef>
              <a:buClr>
                <a:schemeClr val="tx1"/>
              </a:buClr>
              <a:buSzPct val="90000"/>
              <a:buFont typeface="Century Gothic" panose="020B0502020202020204" pitchFamily="34" charset="0"/>
              <a:buChar char="•"/>
              <a:defRPr lang="en-US" sz="2100" kern="1200" dirty="0">
                <a:solidFill>
                  <a:schemeClr val="tx1"/>
                </a:solidFill>
                <a:latin typeface="Century Gothic" panose="020B0502020202020204" pitchFamily="34" charset="0"/>
                <a:ea typeface="+mn-ea"/>
                <a:cs typeface="+mn-cs"/>
              </a:defRPr>
            </a:lvl1pPr>
            <a:lvl2pPr marL="515541" indent="-216694">
              <a:buClr>
                <a:schemeClr val="tx1"/>
              </a:buClr>
              <a:buSzPct val="90000"/>
              <a:buFont typeface="Century Gothic" panose="020B0502020202020204" pitchFamily="34" charset="0"/>
              <a:buChar char="–"/>
              <a:defRPr>
                <a:latin typeface="+mn-lt"/>
                <a:cs typeface="Arial" panose="020B0604020202020204" pitchFamily="34" charset="0"/>
              </a:defRPr>
            </a:lvl2pPr>
            <a:lvl3pPr marL="773906" indent="-216694">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112044" indent="-166688">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309847" y="6477000"/>
            <a:ext cx="816102"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a:solidFill>
                  <a:srgbClr val="BFBFBF"/>
                </a:solidFill>
                <a:latin typeface="+mn-lt"/>
                <a:cs typeface="Arial" pitchFamily="34" charset="0"/>
              </a:rPr>
              <a:t> </a:t>
            </a:r>
          </a:p>
        </p:txBody>
      </p:sp>
    </p:spTree>
    <p:extLst>
      <p:ext uri="{BB962C8B-B14F-4D97-AF65-F5344CB8AC3E}">
        <p14:creationId xmlns:p14="http://schemas.microsoft.com/office/powerpoint/2010/main" val="2623656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01" b="-1"/>
          <a:stretch/>
        </p:blipFill>
        <p:spPr>
          <a:xfrm>
            <a:off x="4571999" y="1078993"/>
            <a:ext cx="4151269"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05740" y="1078993"/>
            <a:ext cx="436626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22326" y="1352480"/>
            <a:ext cx="4060102" cy="757130"/>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09163" y="2891883"/>
            <a:ext cx="4073266" cy="2252546"/>
          </a:xfrm>
        </p:spPr>
        <p:txBody>
          <a:bodyPr/>
          <a:lstStyle>
            <a:lvl1pPr marL="215504" indent="-215504">
              <a:buClr>
                <a:schemeClr val="tx1"/>
              </a:buClr>
              <a:buFont typeface="Century Gothic" panose="020B0502020202020204" pitchFamily="34" charset="0"/>
              <a:buChar char="•"/>
              <a:defRPr sz="1500">
                <a:latin typeface="Century Gothic" panose="020B0502020202020204" pitchFamily="34" charset="0"/>
              </a:defRPr>
            </a:lvl1pPr>
            <a:lvl2pPr marL="516731" indent="-214313">
              <a:buClr>
                <a:schemeClr val="tx1"/>
              </a:buClr>
              <a:buFont typeface="Century Gothic" panose="020B0502020202020204" pitchFamily="34" charset="0"/>
              <a:buChar char="–"/>
              <a:defRPr sz="1350">
                <a:latin typeface="Century Gothic" panose="020B0502020202020204" pitchFamily="34" charset="0"/>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309847" y="456244"/>
            <a:ext cx="816102"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4572000" y="0"/>
            <a:ext cx="4572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68580" tIns="34290" rIns="68580" bIns="3429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3540443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322326" y="274321"/>
            <a:ext cx="8568927" cy="424732"/>
          </a:xfrm>
        </p:spPr>
        <p:txBody>
          <a:bodyPr/>
          <a:lstStyle>
            <a:lvl1pPr>
              <a:lnSpc>
                <a:spcPct val="90000"/>
              </a:lnSpc>
              <a:defRPr sz="2400" baseline="0"/>
            </a:lvl1pPr>
          </a:lstStyle>
          <a:p>
            <a:r>
              <a:rPr lang="en-US"/>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309847" y="6477000"/>
            <a:ext cx="816102"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a:solidFill>
                  <a:srgbClr val="BFBFBF"/>
                </a:solidFill>
                <a:latin typeface="+mn-lt"/>
                <a:cs typeface="Arial" pitchFamily="34" charset="0"/>
              </a:rPr>
              <a:t> </a:t>
            </a:r>
          </a:p>
        </p:txBody>
      </p:sp>
    </p:spTree>
    <p:extLst>
      <p:ext uri="{BB962C8B-B14F-4D97-AF65-F5344CB8AC3E}">
        <p14:creationId xmlns:p14="http://schemas.microsoft.com/office/powerpoint/2010/main" val="649433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322326" y="274321"/>
            <a:ext cx="8628678" cy="424732"/>
          </a:xfrm>
        </p:spPr>
        <p:txBody>
          <a:bodyPr/>
          <a:lstStyle>
            <a:lvl1pPr>
              <a:lnSpc>
                <a:spcPct val="90000"/>
              </a:lnSpc>
              <a:defRPr sz="24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12758" y="1444752"/>
            <a:ext cx="4130874" cy="821190"/>
          </a:xfrm>
        </p:spPr>
        <p:txBody>
          <a:bodyPr anchor="b"/>
          <a:lstStyle>
            <a:lvl1pPr marL="0" indent="0">
              <a:buNone/>
              <a:defRPr sz="1800" b="0" baseline="0">
                <a:solidFill>
                  <a:schemeClr val="tx1"/>
                </a:solidFill>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12758" y="2275468"/>
            <a:ext cx="4130874" cy="3373229"/>
          </a:xfrm>
        </p:spPr>
        <p:txBody>
          <a:bodyPr/>
          <a:lstStyle>
            <a:lvl1pPr marL="172641" indent="-172641">
              <a:buClr>
                <a:schemeClr val="tx1"/>
              </a:buClr>
              <a:buFont typeface="Century Gothic" panose="020B0502020202020204" pitchFamily="34" charset="0"/>
              <a:buChar char="•"/>
              <a:defRPr sz="1500" baseline="0">
                <a:latin typeface="Century Gothic" panose="020B0502020202020204" pitchFamily="34" charset="0"/>
              </a:defRPr>
            </a:lvl1pPr>
            <a:lvl2pPr marL="469106" indent="-209550">
              <a:buClr>
                <a:schemeClr val="tx1"/>
              </a:buClr>
              <a:buSzPct val="90000"/>
              <a:buFont typeface="Century Gothic" panose="020B0502020202020204" pitchFamily="34" charset="0"/>
              <a:buChar char="–"/>
              <a:defRPr sz="1350">
                <a:latin typeface="+mn-lt"/>
              </a:defRPr>
            </a:lvl2pPr>
            <a:lvl3pPr marL="685800" indent="-172641">
              <a:buClr>
                <a:schemeClr val="tx1"/>
              </a:buClr>
              <a:buFont typeface="Century Gothic" panose="020B0502020202020204" pitchFamily="34" charset="0"/>
              <a:buChar char="•"/>
              <a:defRPr sz="1200" baseline="0">
                <a:latin typeface="Century Gothic" panose="020B0502020202020204" pitchFamily="34" charset="0"/>
              </a:defRPr>
            </a:lvl3pPr>
            <a:lvl4pPr marL="728663" indent="0">
              <a:buClr>
                <a:schemeClr val="tx1"/>
              </a:buClr>
              <a:buFont typeface="Century Gothic" panose="020B0502020202020204" pitchFamily="34" charset="0"/>
              <a:buNone/>
              <a:defRPr sz="1050">
                <a:latin typeface="+mn-lt"/>
              </a:defRPr>
            </a:lvl4pPr>
            <a:lvl5pPr marL="1112044" indent="-166688">
              <a:buClr>
                <a:schemeClr val="tx1"/>
              </a:buClr>
              <a:buFont typeface="Century Gothic" panose="020B0502020202020204" pitchFamily="34" charset="0"/>
              <a:buChar char="•"/>
              <a:defRPr sz="1200">
                <a:latin typeface="+mn-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6" y="1444752"/>
            <a:ext cx="4128516" cy="821190"/>
          </a:xfrm>
        </p:spPr>
        <p:txBody>
          <a:bodyPr anchor="b"/>
          <a:lstStyle>
            <a:lvl1pPr marL="0" indent="0">
              <a:buNone/>
              <a:defRPr sz="1800" b="0" baseline="0">
                <a:solidFill>
                  <a:schemeClr val="tx1"/>
                </a:solidFill>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275468"/>
            <a:ext cx="4128516" cy="3373229"/>
          </a:xfrm>
        </p:spPr>
        <p:txBody>
          <a:bodyPr/>
          <a:lstStyle>
            <a:lvl1pPr marL="215504" indent="-215504">
              <a:buClr>
                <a:schemeClr val="tx1"/>
              </a:buClr>
              <a:buFont typeface="Century Gothic" panose="020B0502020202020204" pitchFamily="34" charset="0"/>
              <a:buChar char="•"/>
              <a:defRPr sz="1500" baseline="0">
                <a:latin typeface="Century Gothic" panose="020B0502020202020204" pitchFamily="34" charset="0"/>
              </a:defRPr>
            </a:lvl1pPr>
            <a:lvl2pPr marL="469106" indent="-209550">
              <a:buClr>
                <a:schemeClr val="tx1"/>
              </a:buClr>
              <a:buSzPct val="90000"/>
              <a:buFont typeface="Century Gothic" panose="020B0502020202020204" pitchFamily="34" charset="0"/>
              <a:buChar char="–"/>
              <a:defRPr sz="1350" baseline="0">
                <a:latin typeface="Century Gothic" panose="020B0502020202020204" pitchFamily="34" charset="0"/>
              </a:defRPr>
            </a:lvl2pPr>
            <a:lvl3pPr marL="685800" indent="-172641">
              <a:buClr>
                <a:schemeClr val="tx1"/>
              </a:buClr>
              <a:buFont typeface="Century Gothic" panose="020B0502020202020204" pitchFamily="34" charset="0"/>
              <a:buChar char="•"/>
              <a:defRPr sz="1200">
                <a:latin typeface="+mn-lt"/>
              </a:defRPr>
            </a:lvl3pPr>
            <a:lvl4pPr marL="858441" indent="-129779">
              <a:buClr>
                <a:schemeClr val="tx1"/>
              </a:buClr>
              <a:buFont typeface="Century Gothic" panose="020B0502020202020204" pitchFamily="34" charset="0"/>
              <a:buChar char="•"/>
              <a:defRPr sz="1050">
                <a:latin typeface="+mn-lt"/>
              </a:defRPr>
            </a:lvl4pPr>
            <a:lvl5pPr marL="1112044" indent="-166688">
              <a:buClr>
                <a:schemeClr val="tx1"/>
              </a:buClr>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309847" y="6486525"/>
            <a:ext cx="816102"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a:solidFill>
                  <a:srgbClr val="BFBFBF"/>
                </a:solidFill>
                <a:latin typeface="+mn-lt"/>
                <a:cs typeface="Arial" pitchFamily="34" charset="0"/>
              </a:rPr>
              <a:t> </a:t>
            </a:r>
          </a:p>
        </p:txBody>
      </p:sp>
    </p:spTree>
    <p:extLst>
      <p:ext uri="{BB962C8B-B14F-4D97-AF65-F5344CB8AC3E}">
        <p14:creationId xmlns:p14="http://schemas.microsoft.com/office/powerpoint/2010/main" val="722970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322326" y="274321"/>
            <a:ext cx="8628678" cy="424732"/>
          </a:xfrm>
        </p:spPr>
        <p:txBody>
          <a:bodyPr/>
          <a:lstStyle>
            <a:lvl1pPr>
              <a:lnSpc>
                <a:spcPct val="90000"/>
              </a:lnSpc>
              <a:defRPr sz="2400"/>
            </a:lvl1pPr>
          </a:lstStyle>
          <a:p>
            <a:r>
              <a:rPr lang="en-US"/>
              <a:t>Click to edit Master title style</a:t>
            </a:r>
          </a:p>
        </p:txBody>
      </p:sp>
      <p:sp>
        <p:nvSpPr>
          <p:cNvPr id="3" name="Text Placeholder 2"/>
          <p:cNvSpPr>
            <a:spLocks noGrp="1"/>
          </p:cNvSpPr>
          <p:nvPr>
            <p:ph type="body" idx="1"/>
          </p:nvPr>
        </p:nvSpPr>
        <p:spPr>
          <a:xfrm>
            <a:off x="402522" y="1387602"/>
            <a:ext cx="2707859" cy="821190"/>
          </a:xfrm>
          <a:solidFill>
            <a:schemeClr val="tx2"/>
          </a:solidFill>
          <a:ln w="12700">
            <a:solidFill>
              <a:schemeClr val="tx2"/>
            </a:solidFill>
          </a:ln>
        </p:spPr>
        <p:txBody>
          <a:bodyPr tIns="91440" bIns="91440" anchor="b"/>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2522" y="2208793"/>
            <a:ext cx="2707859" cy="3813071"/>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baseline="0"/>
            </a:lvl1pPr>
            <a:lvl2pPr marL="385763" indent="-169069">
              <a:lnSpc>
                <a:spcPct val="90000"/>
              </a:lnSpc>
              <a:buClr>
                <a:schemeClr val="tx1"/>
              </a:buClr>
              <a:buSzPct val="90000"/>
              <a:buFont typeface="Century Gothic" panose="020B0502020202020204" pitchFamily="34" charset="0"/>
              <a:buChar char="–"/>
              <a:defRPr sz="1200" baseline="0"/>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3295244" y="1387602"/>
            <a:ext cx="2706314" cy="821190"/>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295244" y="2213185"/>
            <a:ext cx="270631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kern="1200" baseline="0" dirty="0">
                <a:solidFill>
                  <a:schemeClr val="tx1"/>
                </a:solidFill>
                <a:latin typeface="Century Gothic" panose="020B05020202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6186421" y="1387602"/>
            <a:ext cx="2706314" cy="821190"/>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6186421" y="2213185"/>
            <a:ext cx="270631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kern="1200" baseline="0" dirty="0">
                <a:solidFill>
                  <a:schemeClr val="tx1"/>
                </a:solidFill>
                <a:latin typeface="Century Gothic" panose="020B05020202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userDrawn="1"/>
        </p:nvPicPr>
        <p:blipFill>
          <a:blip r:embed="rId2"/>
          <a:stretch>
            <a:fillRect/>
          </a:stretch>
        </p:blipFill>
        <p:spPr>
          <a:xfrm>
            <a:off x="309847" y="6477000"/>
            <a:ext cx="816102"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a:solidFill>
                  <a:srgbClr val="BFBFBF"/>
                </a:solidFill>
                <a:latin typeface="+mn-lt"/>
                <a:cs typeface="Arial" pitchFamily="34" charset="0"/>
              </a:rPr>
              <a:t> </a:t>
            </a:r>
          </a:p>
        </p:txBody>
      </p:sp>
    </p:spTree>
    <p:extLst>
      <p:ext uri="{BB962C8B-B14F-4D97-AF65-F5344CB8AC3E}">
        <p14:creationId xmlns:p14="http://schemas.microsoft.com/office/powerpoint/2010/main" val="1702098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35552"/>
            <a:ext cx="4380567"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763689" y="1435552"/>
            <a:ext cx="4380311"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437900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763689" y="948037"/>
            <a:ext cx="438031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10603" y="966165"/>
            <a:ext cx="4361396"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0603" y="1517523"/>
            <a:ext cx="4361396"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768008" y="966165"/>
            <a:ext cx="4358907"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768008" y="1517523"/>
            <a:ext cx="4358907"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320041"/>
            <a:ext cx="781374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2" y="400521"/>
            <a:ext cx="774954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8302" y="6546080"/>
            <a:ext cx="2895600" cy="182562"/>
          </a:xfrm>
          <a:prstGeom prst="rect">
            <a:avLst/>
          </a:prstGeom>
          <a:ln/>
        </p:spPr>
        <p:txBody>
          <a:bodyPr anchor="ctr"/>
          <a:lstStyle/>
          <a:p>
            <a:pPr algn="r">
              <a:lnSpc>
                <a:spcPct val="90000"/>
              </a:lnSpc>
            </a:pPr>
            <a:r>
              <a:rPr lang="en-US" sz="750">
                <a:solidFill>
                  <a:srgbClr val="BFBFBF"/>
                </a:solidFill>
                <a:latin typeface="+mn-lt"/>
                <a:cs typeface="Arial" pitchFamily="34" charset="0"/>
              </a:rPr>
              <a:t> </a:t>
            </a:r>
          </a:p>
        </p:txBody>
      </p:sp>
    </p:spTree>
    <p:extLst>
      <p:ext uri="{BB962C8B-B14F-4D97-AF65-F5344CB8AC3E}">
        <p14:creationId xmlns:p14="http://schemas.microsoft.com/office/powerpoint/2010/main" val="399335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628678" cy="1014984"/>
          </a:xfrm>
        </p:spPr>
        <p:txBody>
          <a:bodyPr/>
          <a:lstStyle>
            <a:lvl1pPr>
              <a:lnSpc>
                <a:spcPct val="95000"/>
              </a:lnSpc>
              <a:defRPr sz="28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322326" y="1444753"/>
            <a:ext cx="4130874" cy="4194420"/>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4645026" y="1444753"/>
            <a:ext cx="4128516" cy="4194420"/>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0578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35552"/>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24318" y="1435552"/>
            <a:ext cx="290093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242895" y="1435552"/>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290006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24317" y="948037"/>
            <a:ext cx="290093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242896" y="948037"/>
            <a:ext cx="291444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8500" y="966165"/>
            <a:ext cx="2875410"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2598" y="1517904"/>
            <a:ext cx="2875410"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34012" y="966165"/>
            <a:ext cx="2873769"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39873" y="1517904"/>
            <a:ext cx="2873769"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253455" y="966165"/>
            <a:ext cx="2847992"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259316" y="1517904"/>
            <a:ext cx="2847992" cy="4110352"/>
          </a:xfrm>
          <a:ln w="12700">
            <a:noFill/>
          </a:ln>
        </p:spPr>
        <p:txBody>
          <a:bodyPr tIns="45720" bIns="91440"/>
          <a:lstStyle>
            <a:lvl1pPr marL="170260" indent="-170260">
              <a:lnSpc>
                <a:spcPct val="90000"/>
              </a:lnSpc>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320041"/>
            <a:ext cx="781374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452" y="405256"/>
            <a:ext cx="774954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8302" y="6546080"/>
            <a:ext cx="2895600" cy="182562"/>
          </a:xfrm>
          <a:prstGeom prst="rect">
            <a:avLst/>
          </a:prstGeom>
          <a:ln/>
        </p:spPr>
        <p:txBody>
          <a:bodyPr anchor="ctr"/>
          <a:lstStyle/>
          <a:p>
            <a:pPr algn="r">
              <a:lnSpc>
                <a:spcPct val="90000"/>
              </a:lnSpc>
            </a:pPr>
            <a:r>
              <a:rPr lang="en-US" sz="750">
                <a:solidFill>
                  <a:srgbClr val="BFBFBF"/>
                </a:solidFill>
                <a:latin typeface="+mn-lt"/>
                <a:cs typeface="Arial" pitchFamily="34" charset="0"/>
              </a:rPr>
              <a:t> </a:t>
            </a:r>
          </a:p>
        </p:txBody>
      </p:sp>
    </p:spTree>
    <p:extLst>
      <p:ext uri="{BB962C8B-B14F-4D97-AF65-F5344CB8AC3E}">
        <p14:creationId xmlns:p14="http://schemas.microsoft.com/office/powerpoint/2010/main" val="1583407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05741"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9112" y="966459"/>
            <a:ext cx="2161143"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05740"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2466458"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2466458" y="948037"/>
            <a:ext cx="215610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4727176"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4727176"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6987895" y="1434925"/>
            <a:ext cx="2156105"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6987895" y="948037"/>
            <a:ext cx="21561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2598"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85800" indent="-170260">
              <a:lnSpc>
                <a:spcPct val="90000"/>
              </a:lnSpc>
              <a:buFont typeface="Century Gothic" panose="020B0502020202020204" pitchFamily="34" charset="0"/>
              <a:buChar char="•"/>
              <a:tabLst/>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2462937" y="969264"/>
            <a:ext cx="2161143"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247903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a:lnSpc>
                <a:spcPct val="90000"/>
              </a:lnSpc>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4728692" y="969264"/>
            <a:ext cx="2151068"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473471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320041"/>
            <a:ext cx="781374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2" y="405256"/>
            <a:ext cx="774954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6984373" y="969264"/>
            <a:ext cx="2159627"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6998954" y="1517904"/>
            <a:ext cx="2132838"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5498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728" y="1083755"/>
            <a:ext cx="4115073" cy="4219290"/>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0" y="1078993"/>
            <a:ext cx="436626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291060" y="1275789"/>
            <a:ext cx="4153054" cy="757130"/>
          </a:xfrm>
        </p:spPr>
        <p:txBody>
          <a:bodyPr/>
          <a:lstStyle>
            <a:lvl1pPr>
              <a:lnSpc>
                <a:spcPct val="90000"/>
              </a:lnSpc>
              <a:defRPr sz="24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6003131"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6003131"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4572000" y="0"/>
            <a:ext cx="4572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291059" y="2453317"/>
            <a:ext cx="4134678" cy="2690184"/>
          </a:xfrm>
        </p:spPr>
        <p:txBody>
          <a:bodyPr/>
          <a:lstStyle>
            <a:lvl1pPr marL="215504" indent="-215504">
              <a:lnSpc>
                <a:spcPct val="90000"/>
              </a:lnSpc>
              <a:buClr>
                <a:schemeClr val="tx1"/>
              </a:buClr>
              <a:buFont typeface="Century Gothic" panose="020B0502020202020204" pitchFamily="34" charset="0"/>
              <a:buChar char="•"/>
              <a:defRPr sz="1500">
                <a:latin typeface="Century Gothic" panose="020B0502020202020204" pitchFamily="34" charset="0"/>
              </a:defRPr>
            </a:lvl1pPr>
            <a:lvl2pPr marL="516731" indent="-214313">
              <a:lnSpc>
                <a:spcPct val="90000"/>
              </a:lnSpc>
              <a:buClr>
                <a:schemeClr val="tx1"/>
              </a:buClr>
              <a:buFont typeface="Century Gothic" panose="020B0502020202020204" pitchFamily="34" charset="0"/>
              <a:buChar char="–"/>
              <a:defRPr lang="en-US" sz="1350" kern="1200" dirty="0">
                <a:solidFill>
                  <a:schemeClr val="tx1"/>
                </a:solidFill>
                <a:latin typeface="Century Gothic" panose="020B05020202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06814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727" y="1078992"/>
            <a:ext cx="4115305" cy="4224052"/>
          </a:xfrm>
          <a:noFill/>
        </p:spPr>
        <p:txBody>
          <a:bodyPr/>
          <a:lstStyle>
            <a:lvl1pPr marL="0" indent="0">
              <a:buFont typeface="Century Gothic" panose="020B0502020202020204" pitchFamily="34" charse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0" y="1078992"/>
            <a:ext cx="436626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291060" y="1275789"/>
            <a:ext cx="4153054" cy="757130"/>
          </a:xfrm>
        </p:spPr>
        <p:txBody>
          <a:bodyPr/>
          <a:lstStyle>
            <a:lvl1pPr>
              <a:lnSpc>
                <a:spcPct val="90000"/>
              </a:lnSpc>
              <a:defRPr sz="24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291059" y="2453317"/>
            <a:ext cx="4134678" cy="4163291"/>
          </a:xfrm>
        </p:spPr>
        <p:txBody>
          <a:bodyPr/>
          <a:lstStyle>
            <a:lvl1pPr marL="215504" indent="-215504">
              <a:lnSpc>
                <a:spcPct val="90000"/>
              </a:lnSpc>
              <a:buClr>
                <a:schemeClr val="tx1"/>
              </a:buClr>
              <a:buFont typeface="Century Gothic" panose="020B0502020202020204" pitchFamily="34" charset="0"/>
              <a:buChar char="•"/>
              <a:defRPr sz="1500">
                <a:latin typeface="Century Gothic" panose="020B0502020202020204" pitchFamily="34" charset="0"/>
              </a:defRPr>
            </a:lvl1pPr>
            <a:lvl2pPr marL="516731" indent="-214313">
              <a:lnSpc>
                <a:spcPct val="90000"/>
              </a:lnSpc>
              <a:buClr>
                <a:schemeClr val="tx1"/>
              </a:buClr>
              <a:buFont typeface="Century Gothic" panose="020B0502020202020204" pitchFamily="34" charset="0"/>
              <a:buChar char="–"/>
              <a:defRPr lang="en-US" sz="1350" kern="1200" dirty="0">
                <a:solidFill>
                  <a:schemeClr val="tx1"/>
                </a:solidFill>
                <a:latin typeface="Century Gothic" panose="020B05020202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4572000" y="0"/>
            <a:ext cx="4572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615667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3090446" y="1078990"/>
            <a:ext cx="5598140" cy="4226003"/>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1" y="1078992"/>
            <a:ext cx="2884706"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291059" y="1275789"/>
            <a:ext cx="2682171" cy="757130"/>
          </a:xfrm>
        </p:spPr>
        <p:txBody>
          <a:bodyP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6" name="Content Placeholder 5"/>
          <p:cNvSpPr>
            <a:spLocks noGrp="1"/>
          </p:cNvSpPr>
          <p:nvPr>
            <p:ph sz="quarter" idx="4"/>
          </p:nvPr>
        </p:nvSpPr>
        <p:spPr>
          <a:xfrm>
            <a:off x="291060" y="2800350"/>
            <a:ext cx="2656459" cy="3816258"/>
          </a:xfrm>
        </p:spPr>
        <p:txBody>
          <a:bodyPr/>
          <a:lstStyle>
            <a:lvl1pPr marL="215504" indent="-215504">
              <a:lnSpc>
                <a:spcPct val="90000"/>
              </a:lnSpc>
              <a:buClr>
                <a:schemeClr val="tx1"/>
              </a:buClr>
              <a:buFont typeface="Century Gothic" panose="020B0502020202020204" pitchFamily="34" charset="0"/>
              <a:buChar char="•"/>
              <a:defRPr sz="1500">
                <a:latin typeface="Century Gothic" panose="020B0502020202020204" pitchFamily="34" charset="0"/>
              </a:defRPr>
            </a:lvl1pPr>
            <a:lvl2pPr marL="516731" indent="-214313">
              <a:lnSpc>
                <a:spcPct val="90000"/>
              </a:lnSpc>
              <a:buClr>
                <a:schemeClr val="tx1"/>
              </a:buClr>
              <a:buFont typeface="Century Gothic" panose="020B0502020202020204" pitchFamily="34" charset="0"/>
              <a:buChar char="–"/>
              <a:defRPr lang="en-US" sz="1350" kern="1200" dirty="0">
                <a:solidFill>
                  <a:schemeClr val="tx1"/>
                </a:solidFill>
                <a:latin typeface="Century Gothic" panose="020B05020202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3090447" y="1"/>
            <a:ext cx="6053554"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1116840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05741" y="2382"/>
            <a:ext cx="8484632" cy="6342021"/>
          </a:xfrm>
          <a:noFill/>
          <a:ln>
            <a:noFill/>
          </a:ln>
        </p:spPr>
        <p:txBody>
          <a:bodyPr/>
          <a:lstStyle>
            <a:lvl1pPr marL="0" indent="0">
              <a:buFont typeface="Century Gothic" panose="020B0502020202020204" pitchFamily="34" charset="0"/>
              <a:buNone/>
              <a:defRPr/>
            </a:lvl1pPr>
          </a:lstStyle>
          <a:p>
            <a:r>
              <a:rPr lang="en-US"/>
              <a:t>Click icon to add picture</a:t>
            </a:r>
          </a:p>
        </p:txBody>
      </p:sp>
      <p:sp>
        <p:nvSpPr>
          <p:cNvPr id="2" name="Title 1"/>
          <p:cNvSpPr>
            <a:spLocks noGrp="1"/>
          </p:cNvSpPr>
          <p:nvPr>
            <p:ph type="title"/>
          </p:nvPr>
        </p:nvSpPr>
        <p:spPr>
          <a:xfrm>
            <a:off x="322327" y="274321"/>
            <a:ext cx="8250174" cy="424732"/>
          </a:xfrm>
        </p:spPr>
        <p:txBody>
          <a:bodyPr/>
          <a:lstStyle>
            <a:lvl1pPr>
              <a:lnSpc>
                <a:spcPct val="90000"/>
              </a:lnSpc>
              <a:defRPr sz="2400" b="0">
                <a:solidFill>
                  <a:schemeClr val="tx1"/>
                </a:solidFill>
                <a:effectLst/>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6007712" y="6477000"/>
            <a:ext cx="2895600" cy="182562"/>
          </a:xfrm>
          <a:prstGeom prst="rect">
            <a:avLst/>
          </a:prstGeom>
          <a:ln/>
        </p:spPr>
        <p:txBody>
          <a:bodyPr anchor="ctr"/>
          <a:lstStyle/>
          <a:p>
            <a:pPr algn="r"/>
            <a:r>
              <a:rPr lang="en-US" sz="75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4519612" y="0"/>
            <a:ext cx="4624388"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3"/>
            <a:ext cx="20574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5703" y="6472945"/>
            <a:ext cx="820246" cy="265176"/>
          </a:xfrm>
          <a:prstGeom prst="rect">
            <a:avLst/>
          </a:prstGeom>
        </p:spPr>
      </p:pic>
    </p:spTree>
    <p:extLst>
      <p:ext uri="{BB962C8B-B14F-4D97-AF65-F5344CB8AC3E}">
        <p14:creationId xmlns:p14="http://schemas.microsoft.com/office/powerpoint/2010/main" val="2148173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320041"/>
            <a:ext cx="8568927" cy="424732"/>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260673" y="1637229"/>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6413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Org chart layout">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E5A8BBA-9B72-487E-892D-2665BFB5B33F}"/>
              </a:ext>
            </a:extLst>
          </p:cNvPr>
          <p:cNvSpPr txBox="1">
            <a:spLocks/>
          </p:cNvSpPr>
          <p:nvPr userDrawn="1"/>
        </p:nvSpPr>
        <p:spPr>
          <a:xfrm>
            <a:off x="6925772" y="6539307"/>
            <a:ext cx="2057400" cy="267666"/>
          </a:xfrm>
          <a:prstGeom prst="rect">
            <a:avLst/>
          </a:prstGeom>
        </p:spPr>
        <p:txBody>
          <a:bodyPr/>
          <a:lstStyle>
            <a:defPPr>
              <a:defRPr lang="en-US"/>
            </a:defPPr>
            <a:lvl1pPr>
              <a:defRPr sz="1100">
                <a:solidFill>
                  <a:schemeClr val="bg1">
                    <a:lumMod val="75000"/>
                  </a:schemeClr>
                </a:solidFill>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lgn="r"/>
            <a:fld id="{967BB7C0-5F74-43CF-AA89-9844B0617CFB}" type="datetimeFigureOut">
              <a:rPr lang="en-US" sz="750" smtClean="0"/>
              <a:pPr lvl="0" algn="r"/>
              <a:t>4/21/2025</a:t>
            </a:fld>
            <a:endParaRPr lang="en-US" sz="750"/>
          </a:p>
        </p:txBody>
      </p:sp>
      <p:sp>
        <p:nvSpPr>
          <p:cNvPr id="4" name="Rectangle 6">
            <a:extLst>
              <a:ext uri="{FF2B5EF4-FFF2-40B4-BE49-F238E27FC236}">
                <a16:creationId xmlns:a16="http://schemas.microsoft.com/office/drawing/2014/main" id="{56209214-7161-4C5D-93BC-1BEB7104619F}"/>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sp>
        <p:nvSpPr>
          <p:cNvPr id="5" name="Rectangle 4">
            <a:extLst>
              <a:ext uri="{FF2B5EF4-FFF2-40B4-BE49-F238E27FC236}">
                <a16:creationId xmlns:a16="http://schemas.microsoft.com/office/drawing/2014/main" id="{2C1BFE0C-7357-4DB3-B2D7-391A7D699AA4}"/>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6" name="Rectangle 6">
            <a:extLst>
              <a:ext uri="{FF2B5EF4-FFF2-40B4-BE49-F238E27FC236}">
                <a16:creationId xmlns:a16="http://schemas.microsoft.com/office/drawing/2014/main" id="{E0E54EF2-B02F-4006-9A42-C659C6457A2C}"/>
              </a:ext>
            </a:extLst>
          </p:cNvPr>
          <p:cNvSpPr>
            <a:spLocks noChangeArrowheads="1"/>
          </p:cNvSpPr>
          <p:nvPr userDrawn="1"/>
        </p:nvSpPr>
        <p:spPr bwMode="auto">
          <a:xfrm flipH="1">
            <a:off x="-3293" y="6616607"/>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921A9BEC-199A-46CD-B5B9-24DA8B0CC16E}"/>
              </a:ext>
            </a:extLst>
          </p:cNvPr>
          <p:cNvPicPr>
            <a:picLocks noChangeAspect="1"/>
          </p:cNvPicPr>
          <p:nvPr userDrawn="1"/>
        </p:nvPicPr>
        <p:blipFill>
          <a:blip r:embed="rId2"/>
          <a:stretch>
            <a:fillRect/>
          </a:stretch>
        </p:blipFill>
        <p:spPr>
          <a:xfrm>
            <a:off x="309847" y="6477000"/>
            <a:ext cx="816102" cy="261860"/>
          </a:xfrm>
          <a:prstGeom prst="rect">
            <a:avLst/>
          </a:prstGeom>
        </p:spPr>
      </p:pic>
    </p:spTree>
    <p:extLst>
      <p:ext uri="{BB962C8B-B14F-4D97-AF65-F5344CB8AC3E}">
        <p14:creationId xmlns:p14="http://schemas.microsoft.com/office/powerpoint/2010/main" val="3398318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6" y="320041"/>
            <a:ext cx="8628678" cy="424732"/>
          </a:xfrm>
        </p:spPr>
        <p:txBody>
          <a:bodyPr/>
          <a:lstStyle/>
          <a:p>
            <a:r>
              <a:rPr lang="en-US"/>
              <a:t>Click to edit Master title style</a:t>
            </a:r>
          </a:p>
        </p:txBody>
      </p:sp>
    </p:spTree>
    <p:extLst>
      <p:ext uri="{BB962C8B-B14F-4D97-AF65-F5344CB8AC3E}">
        <p14:creationId xmlns:p14="http://schemas.microsoft.com/office/powerpoint/2010/main" val="1987779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412107"/>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24318" y="1412107"/>
            <a:ext cx="290093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242895" y="1412107"/>
            <a:ext cx="290110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948037"/>
            <a:ext cx="290006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24317" y="948037"/>
            <a:ext cx="290093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242896" y="948037"/>
            <a:ext cx="291444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2634" y="1005840"/>
            <a:ext cx="2903004"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34176" y="1527048"/>
            <a:ext cx="2843561" cy="4110352"/>
          </a:xfrm>
          <a:ln w="12700">
            <a:noFill/>
          </a:ln>
        </p:spPr>
        <p:txBody>
          <a:bodyPr tIns="45720" bIns="91440"/>
          <a:lstStyle>
            <a:lvl1pPr>
              <a:defRPr sz="1350"/>
            </a:lvl1pPr>
            <a:lvl2pPr>
              <a:defRPr sz="1200"/>
            </a:lvl2pPr>
            <a:lvl3pPr>
              <a:defRPr sz="1050"/>
            </a:lvl3pPr>
            <a:lvl4pPr>
              <a:defRPr sz="900"/>
            </a:lvl4pPr>
            <a:lvl5pPr marL="1112044" indent="-166688">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23282" y="1005840"/>
            <a:ext cx="2900069"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21381" y="1527048"/>
            <a:ext cx="2895600" cy="4110352"/>
          </a:xfrm>
          <a:ln w="12700">
            <a:noFill/>
          </a:ln>
        </p:spPr>
        <p:txBody>
          <a:bodyPr tIns="45720" bIns="91440"/>
          <a:lstStyle>
            <a:lvl1pPr>
              <a:defRPr sz="1350"/>
            </a:lvl1pPr>
            <a:lvl2pPr>
              <a:defRPr sz="1200"/>
            </a:lvl2pPr>
            <a:lvl3pPr>
              <a:defRPr sz="1050"/>
            </a:lvl3pPr>
            <a:lvl4pPr>
              <a:defRPr sz="900"/>
            </a:lvl4pPr>
            <a:lvl5pPr marL="1112044" indent="-166688">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239789" y="1005840"/>
            <a:ext cx="2914448" cy="406266"/>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239789" y="1527048"/>
            <a:ext cx="2826153" cy="4110352"/>
          </a:xfrm>
          <a:ln w="12700">
            <a:noFill/>
          </a:ln>
        </p:spPr>
        <p:txBody>
          <a:bodyPr tIns="45720" bIns="91440"/>
          <a:lstStyle>
            <a:lvl1pPr>
              <a:defRPr sz="1350"/>
            </a:lvl1pPr>
            <a:lvl2pPr>
              <a:defRPr sz="1200"/>
            </a:lvl2pPr>
            <a:lvl3pPr>
              <a:defRPr sz="1050"/>
            </a:lvl3pPr>
            <a:lvl4pPr>
              <a:defRPr sz="900"/>
            </a:lvl4pPr>
            <a:lvl5pPr marL="1112044" indent="-166688">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320041"/>
            <a:ext cx="781374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1" y="365858"/>
            <a:ext cx="7813747" cy="341632"/>
          </a:xfrm>
        </p:spPr>
        <p:txBody>
          <a:bodyPr/>
          <a:lstStyle>
            <a:lvl1pPr>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1"/>
            <a:ext cx="20574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320041"/>
            <a:ext cx="10595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309847" y="456244"/>
            <a:ext cx="816102"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dirty="0">
                <a:solidFill>
                  <a:srgbClr val="BFBFBF"/>
                </a:solidFill>
                <a:latin typeface="+mn-lt"/>
                <a:cs typeface="Arial" pitchFamily="34" charset="0"/>
              </a:rPr>
              <a:t> </a:t>
            </a:r>
          </a:p>
        </p:txBody>
      </p:sp>
    </p:spTree>
    <p:extLst>
      <p:ext uri="{BB962C8B-B14F-4D97-AF65-F5344CB8AC3E}">
        <p14:creationId xmlns:p14="http://schemas.microsoft.com/office/powerpoint/2010/main" val="676397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628678" cy="1014984"/>
          </a:xfrm>
        </p:spPr>
        <p:txBody>
          <a:bodyPr/>
          <a:lstStyle>
            <a:lvl1pPr>
              <a:lnSpc>
                <a:spcPct val="95000"/>
              </a:lnSpc>
              <a:defRPr sz="28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2326" y="1444752"/>
            <a:ext cx="4130874" cy="821190"/>
          </a:xfrm>
        </p:spPr>
        <p:txBody>
          <a:bodyPr anchor="b"/>
          <a:lstStyle>
            <a:lvl1pPr marL="0" indent="0">
              <a:lnSpc>
                <a:spcPct val="95000"/>
              </a:lnSpc>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2326" y="2265943"/>
            <a:ext cx="4130874" cy="3373229"/>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6" y="1444752"/>
            <a:ext cx="4128516" cy="821190"/>
          </a:xfrm>
        </p:spPr>
        <p:txBody>
          <a:bodyPr anchor="b"/>
          <a:lstStyle>
            <a:lvl1pPr marL="0" indent="0">
              <a:lnSpc>
                <a:spcPct val="95000"/>
              </a:lnSpc>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265943"/>
            <a:ext cx="4128516" cy="3373229"/>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009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568927" cy="1014984"/>
          </a:xfrm>
        </p:spPr>
        <p:txBody>
          <a:bodyPr/>
          <a:lstStyle>
            <a:lvl1pPr>
              <a:lnSpc>
                <a:spcPct val="95000"/>
              </a:lnSpc>
              <a:defRPr sz="280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39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322326" y="274321"/>
            <a:ext cx="8511329" cy="1014984"/>
          </a:xfrm>
        </p:spPr>
        <p:txBody>
          <a:bodyPr/>
          <a:lstStyle>
            <a:lvl1pPr>
              <a:lnSpc>
                <a:spcPct val="95000"/>
              </a:lnSpc>
              <a:defRPr sz="2800"/>
            </a:lvl1pPr>
          </a:lstStyle>
          <a:p>
            <a:r>
              <a:rPr lang="en-US"/>
              <a:t>Click to edit Master title style</a:t>
            </a:r>
            <a:endParaRPr lang="en-US" dirty="0"/>
          </a:p>
        </p:txBody>
      </p:sp>
      <p:sp>
        <p:nvSpPr>
          <p:cNvPr id="3" name="Text Placeholder 2"/>
          <p:cNvSpPr>
            <a:spLocks noGrp="1"/>
          </p:cNvSpPr>
          <p:nvPr>
            <p:ph type="body" idx="1"/>
          </p:nvPr>
        </p:nvSpPr>
        <p:spPr>
          <a:xfrm>
            <a:off x="457818" y="1568740"/>
            <a:ext cx="4045429" cy="697201"/>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18" y="2265943"/>
            <a:ext cx="4045429" cy="3813071"/>
          </a:xfrm>
          <a:ln w="12700">
            <a:gradFill flip="none" rotWithShape="1">
              <a:gsLst>
                <a:gs pos="0">
                  <a:schemeClr val="bg1">
                    <a:alpha val="0"/>
                  </a:schemeClr>
                </a:gs>
                <a:gs pos="100000">
                  <a:schemeClr val="tx2"/>
                </a:gs>
              </a:gsLst>
              <a:lin ang="16200000" scaled="1"/>
              <a:tileRect/>
            </a:gradFill>
          </a:ln>
        </p:spPr>
        <p:txBody>
          <a:bodyPr tIns="91440" bIns="91440"/>
          <a:lstStyle>
            <a:lvl1pPr>
              <a:lnSpc>
                <a:spcPct val="95000"/>
              </a:lnSpc>
              <a:buClr>
                <a:schemeClr val="tx1"/>
              </a:buClr>
              <a:defRPr sz="1800"/>
            </a:lvl1pPr>
            <a:lvl2pPr>
              <a:lnSpc>
                <a:spcPct val="95000"/>
              </a:lnSpc>
              <a:buClr>
                <a:schemeClr val="tx1"/>
              </a:buClr>
              <a:defRPr sz="1600"/>
            </a:lvl2pPr>
            <a:lvl3pPr>
              <a:lnSpc>
                <a:spcPct val="95000"/>
              </a:lnSpc>
              <a:buClr>
                <a:schemeClr val="tx1"/>
              </a:buClr>
              <a:defRPr sz="1400"/>
            </a:lvl3pPr>
            <a:lvl4pPr>
              <a:buClr>
                <a:schemeClr val="tx1"/>
              </a:buClr>
              <a:defRPr sz="1200"/>
            </a:lvl4pPr>
            <a:lvl5pPr marL="1482725" indent="-222250">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92007" y="1568740"/>
            <a:ext cx="4041648" cy="697201"/>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2007" y="2270334"/>
            <a:ext cx="4041648" cy="3813071"/>
          </a:xfrm>
          <a:ln w="12700">
            <a:gradFill flip="none" rotWithShape="1">
              <a:gsLst>
                <a:gs pos="0">
                  <a:schemeClr val="bg1">
                    <a:alpha val="0"/>
                  </a:schemeClr>
                </a:gs>
                <a:gs pos="100000">
                  <a:schemeClr val="tx2"/>
                </a:gs>
              </a:gsLst>
              <a:lin ang="16200000" scaled="1"/>
              <a:tileRect/>
            </a:gradFill>
          </a:ln>
        </p:spPr>
        <p:txBody>
          <a:bodyPr tIns="91440" bIns="91440"/>
          <a:lstStyle>
            <a:lvl1pPr>
              <a:lnSpc>
                <a:spcPct val="95000"/>
              </a:lnSpc>
              <a:buClr>
                <a:schemeClr val="tx1"/>
              </a:buClr>
              <a:defRPr sz="1800"/>
            </a:lvl1pPr>
            <a:lvl2pPr>
              <a:lnSpc>
                <a:spcPct val="95000"/>
              </a:lnSpc>
              <a:buClr>
                <a:schemeClr val="tx1"/>
              </a:buClr>
              <a:defRPr sz="1600"/>
            </a:lvl2pPr>
            <a:lvl3pPr>
              <a:lnSpc>
                <a:spcPct val="95000"/>
              </a:lnSpc>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322325" y="274321"/>
            <a:ext cx="8511281" cy="1005840"/>
          </a:xfrm>
        </p:spPr>
        <p:txBody>
          <a:bodyPr/>
          <a:lstStyle>
            <a:lvl1pPr>
              <a:lnSpc>
                <a:spcPct val="95000"/>
              </a:lnSpc>
              <a:defRPr sz="2800"/>
            </a:lvl1pPr>
          </a:lstStyle>
          <a:p>
            <a:r>
              <a:rPr lang="en-US"/>
              <a:t>Click to edit Master title style</a:t>
            </a:r>
            <a:endParaRPr lang="en-US" dirty="0"/>
          </a:p>
        </p:txBody>
      </p:sp>
      <p:sp>
        <p:nvSpPr>
          <p:cNvPr id="3" name="Text Placeholder 2"/>
          <p:cNvSpPr>
            <a:spLocks noGrp="1"/>
          </p:cNvSpPr>
          <p:nvPr>
            <p:ph type="body" idx="1"/>
          </p:nvPr>
        </p:nvSpPr>
        <p:spPr>
          <a:xfrm>
            <a:off x="457200" y="1572768"/>
            <a:ext cx="2654504"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65369"/>
            <a:ext cx="2654504" cy="3813645"/>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3305665" y="1572768"/>
            <a:ext cx="2652989"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05665" y="2265369"/>
            <a:ext cx="265298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6180617" y="1572768"/>
            <a:ext cx="2652989"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6180617" y="2265369"/>
            <a:ext cx="265298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55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4.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5898EA-8E71-4515-853F-1387A5882EE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3846" y="6474106"/>
            <a:ext cx="1101547" cy="265176"/>
          </a:xfrm>
          <a:prstGeom prst="rect">
            <a:avLst/>
          </a:prstGeom>
        </p:spPr>
      </p:pic>
      <p:sp>
        <p:nvSpPr>
          <p:cNvPr id="1026" name="Title Placeholder 1"/>
          <p:cNvSpPr>
            <a:spLocks noGrp="1"/>
          </p:cNvSpPr>
          <p:nvPr>
            <p:ph type="title"/>
          </p:nvPr>
        </p:nvSpPr>
        <p:spPr bwMode="auto">
          <a:xfrm>
            <a:off x="322326" y="274321"/>
            <a:ext cx="8580985" cy="101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38711" y="1371600"/>
            <a:ext cx="8564601" cy="43069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3293" y="6616607"/>
            <a:ext cx="2103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4C89F170-E44E-425F-916D-A6CE75BAD713}"/>
              </a:ext>
            </a:extLst>
          </p:cNvPr>
          <p:cNvSpPr txBox="1">
            <a:spLocks noChangeArrowheads="1"/>
          </p:cNvSpPr>
          <p:nvPr userDrawn="1"/>
        </p:nvSpPr>
        <p:spPr>
          <a:xfrm>
            <a:off x="5127479" y="6583680"/>
            <a:ext cx="3860800" cy="182562"/>
          </a:xfrm>
          <a:prstGeom prst="rect">
            <a:avLst/>
          </a:prstGeom>
          <a:ln/>
        </p:spPr>
        <p:txBody>
          <a:bodyPr anchor="ctr"/>
          <a:lstStyle/>
          <a:p>
            <a:pPr algn="r"/>
            <a:r>
              <a:rPr lang="en-US" sz="1100" dirty="0">
                <a:solidFill>
                  <a:srgbClr val="BFBFBF"/>
                </a:solidFill>
                <a:latin typeface="+mn-lt"/>
                <a:cs typeface="Arial" pitchFamily="34" charset="0"/>
              </a:rPr>
              <a:t> Open slide master to edit</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41" r:id="rId5"/>
    <p:sldLayoutId id="2147483736" r:id="rId6"/>
    <p:sldLayoutId id="2147483742" r:id="rId7"/>
    <p:sldLayoutId id="2147483685" r:id="rId8"/>
    <p:sldLayoutId id="2147483737" r:id="rId9"/>
    <p:sldLayoutId id="2147483667" r:id="rId10"/>
    <p:sldLayoutId id="2147483725" r:id="rId11"/>
    <p:sldLayoutId id="2147483678" r:id="rId12"/>
    <p:sldLayoutId id="2147483738" r:id="rId13"/>
    <p:sldLayoutId id="2147483739" r:id="rId14"/>
    <p:sldLayoutId id="2147483740" r:id="rId15"/>
    <p:sldLayoutId id="2147483743" r:id="rId16"/>
  </p:sldLayoutIdLst>
  <p:hf sldNum="0" hdr="0" dt="0"/>
  <p:txStyles>
    <p:titleStyle>
      <a:lvl1pPr algn="l" rtl="0" eaLnBrk="1" fontAlgn="base" hangingPunct="1">
        <a:lnSpc>
          <a:spcPct val="95000"/>
        </a:lnSpc>
        <a:spcBef>
          <a:spcPct val="0"/>
        </a:spcBef>
        <a:spcAft>
          <a:spcPct val="0"/>
        </a:spcAft>
        <a:defRPr sz="28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5000"/>
        </a:lnSpc>
        <a:spcBef>
          <a:spcPts val="1400"/>
        </a:spcBef>
        <a:spcAft>
          <a:spcPct val="0"/>
        </a:spcAft>
        <a:buClr>
          <a:schemeClr val="tx1"/>
        </a:buClr>
        <a:buFont typeface="Arial" charset="0"/>
        <a:buChar char="•"/>
        <a:defRPr sz="2400" kern="1200">
          <a:solidFill>
            <a:schemeClr val="tx1"/>
          </a:solidFill>
          <a:latin typeface="Century Gothic" panose="020B0502020202020204" pitchFamily="34" charset="0"/>
          <a:ea typeface="+mn-ea"/>
          <a:cs typeface="+mn-cs"/>
        </a:defRPr>
      </a:lvl1pPr>
      <a:lvl2pPr marL="625475" indent="-279400" algn="l" rtl="0" eaLnBrk="1" fontAlgn="base" hangingPunct="1">
        <a:lnSpc>
          <a:spcPct val="95000"/>
        </a:lnSpc>
        <a:spcBef>
          <a:spcPts val="800"/>
        </a:spcBef>
        <a:spcAft>
          <a:spcPct val="0"/>
        </a:spcAft>
        <a:buClr>
          <a:schemeClr val="tx1"/>
        </a:buClr>
        <a:buFont typeface="Arial" charset="0"/>
        <a:buChar char="–"/>
        <a:defRPr sz="2000" kern="1200">
          <a:solidFill>
            <a:schemeClr val="tx1"/>
          </a:solidFill>
          <a:latin typeface="Century Gothic" panose="020B0502020202020204" pitchFamily="34" charset="0"/>
          <a:ea typeface="+mn-ea"/>
          <a:cs typeface="+mn-cs"/>
        </a:defRPr>
      </a:lvl2pPr>
      <a:lvl3pPr marL="914400" indent="-230188" algn="l" rtl="0" eaLnBrk="1" fontAlgn="base" hangingPunct="1">
        <a:lnSpc>
          <a:spcPct val="95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22326" y="274321"/>
            <a:ext cx="8572500" cy="424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38711" y="1650030"/>
            <a:ext cx="8564601"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3293" y="6616607"/>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8"/>
          <a:stretch>
            <a:fillRect/>
          </a:stretch>
        </p:blipFill>
        <p:spPr>
          <a:xfrm>
            <a:off x="309847" y="6477000"/>
            <a:ext cx="816102"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dirty="0">
                <a:solidFill>
                  <a:srgbClr val="BFBFBF"/>
                </a:solidFill>
                <a:latin typeface="+mn-lt"/>
                <a:cs typeface="Arial" pitchFamily="34" charset="0"/>
              </a:rPr>
              <a:t> Open slide master to edit</a:t>
            </a:r>
          </a:p>
        </p:txBody>
      </p:sp>
    </p:spTree>
    <p:extLst>
      <p:ext uri="{BB962C8B-B14F-4D97-AF65-F5344CB8AC3E}">
        <p14:creationId xmlns:p14="http://schemas.microsoft.com/office/powerpoint/2010/main" val="30422019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rtl="0" eaLnBrk="1" fontAlgn="base" hangingPunct="1">
        <a:lnSpc>
          <a:spcPct val="90000"/>
        </a:lnSpc>
        <a:spcBef>
          <a:spcPct val="0"/>
        </a:spcBef>
        <a:spcAft>
          <a:spcPct val="0"/>
        </a:spcAft>
        <a:defRPr sz="24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215504" indent="-215504" algn="l" rtl="0" eaLnBrk="1" fontAlgn="base" hangingPunct="1">
        <a:lnSpc>
          <a:spcPct val="90000"/>
        </a:lnSpc>
        <a:spcBef>
          <a:spcPts val="1050"/>
        </a:spcBef>
        <a:spcAft>
          <a:spcPct val="0"/>
        </a:spcAft>
        <a:buClr>
          <a:schemeClr val="tx1"/>
        </a:buClr>
        <a:buSzPct val="90000"/>
        <a:buFont typeface="Century Gothic" panose="020B0502020202020204" pitchFamily="34" charset="0"/>
        <a:buChar char="•"/>
        <a:defRPr sz="2100" kern="1200">
          <a:solidFill>
            <a:schemeClr val="tx1"/>
          </a:solidFill>
          <a:latin typeface="Century Gothic" panose="020B0502020202020204" pitchFamily="34" charset="0"/>
          <a:ea typeface="+mn-ea"/>
          <a:cs typeface="+mn-cs"/>
        </a:defRPr>
      </a:lvl1pPr>
      <a:lvl2pPr marL="51673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2pPr>
      <a:lvl3pPr marL="772716"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500" kern="1200">
          <a:solidFill>
            <a:schemeClr val="tx1"/>
          </a:solidFill>
          <a:latin typeface="Century Gothic" panose="020B0502020202020204" pitchFamily="34" charset="0"/>
          <a:ea typeface="+mn-ea"/>
          <a:cs typeface="+mn-cs"/>
        </a:defRPr>
      </a:lvl3pPr>
      <a:lvl4pPr marL="858441" indent="-129779" algn="l" rtl="0" eaLnBrk="1" fontAlgn="base" hangingPunct="1">
        <a:lnSpc>
          <a:spcPct val="90000"/>
        </a:lnSpc>
        <a:spcBef>
          <a:spcPts val="60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4pPr>
      <a:lvl5pPr marL="1112044" indent="-166688" algn="l" rtl="0" eaLnBrk="1" fontAlgn="base" hangingPunct="1">
        <a:lnSpc>
          <a:spcPct val="90000"/>
        </a:lnSpc>
        <a:spcBef>
          <a:spcPts val="45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22326" y="274321"/>
            <a:ext cx="8572500" cy="424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338711" y="1650030"/>
            <a:ext cx="8564601"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3293" y="6626132"/>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1"/>
            <a:ext cx="20574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3293" y="6616607"/>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a:stretch>
            <a:fillRect/>
          </a:stretch>
        </p:blipFill>
        <p:spPr>
          <a:xfrm>
            <a:off x="309847" y="6477000"/>
            <a:ext cx="816102"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6007712" y="6583680"/>
            <a:ext cx="2895600" cy="182562"/>
          </a:xfrm>
          <a:prstGeom prst="rect">
            <a:avLst/>
          </a:prstGeom>
          <a:ln/>
        </p:spPr>
        <p:txBody>
          <a:bodyPr anchor="ctr"/>
          <a:lstStyle/>
          <a:p>
            <a:pPr algn="r"/>
            <a:r>
              <a:rPr lang="en-US" sz="750">
                <a:solidFill>
                  <a:srgbClr val="BFBFBF"/>
                </a:solidFill>
                <a:latin typeface="+mn-lt"/>
                <a:cs typeface="Arial" pitchFamily="34" charset="0"/>
              </a:rPr>
              <a:t> </a:t>
            </a:r>
          </a:p>
        </p:txBody>
      </p:sp>
    </p:spTree>
    <p:extLst>
      <p:ext uri="{BB962C8B-B14F-4D97-AF65-F5344CB8AC3E}">
        <p14:creationId xmlns:p14="http://schemas.microsoft.com/office/powerpoint/2010/main" val="244301456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l" rtl="0" eaLnBrk="1" fontAlgn="base" hangingPunct="1">
        <a:lnSpc>
          <a:spcPct val="90000"/>
        </a:lnSpc>
        <a:spcBef>
          <a:spcPct val="0"/>
        </a:spcBef>
        <a:spcAft>
          <a:spcPct val="0"/>
        </a:spcAft>
        <a:defRPr sz="24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215504" indent="-215504" algn="l" rtl="0" eaLnBrk="1" fontAlgn="base" hangingPunct="1">
        <a:lnSpc>
          <a:spcPct val="90000"/>
        </a:lnSpc>
        <a:spcBef>
          <a:spcPts val="1050"/>
        </a:spcBef>
        <a:spcAft>
          <a:spcPct val="0"/>
        </a:spcAft>
        <a:buClr>
          <a:schemeClr val="tx1"/>
        </a:buClr>
        <a:buSzPct val="90000"/>
        <a:buFont typeface="Century Gothic" panose="020B0502020202020204" pitchFamily="34" charset="0"/>
        <a:buChar char="•"/>
        <a:defRPr sz="2100" kern="1200">
          <a:solidFill>
            <a:schemeClr val="tx1"/>
          </a:solidFill>
          <a:latin typeface="Century Gothic" panose="020B0502020202020204" pitchFamily="34" charset="0"/>
          <a:ea typeface="+mn-ea"/>
          <a:cs typeface="+mn-cs"/>
        </a:defRPr>
      </a:lvl1pPr>
      <a:lvl2pPr marL="51673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2pPr>
      <a:lvl3pPr marL="772716"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500" kern="1200">
          <a:solidFill>
            <a:schemeClr val="tx1"/>
          </a:solidFill>
          <a:latin typeface="Century Gothic" panose="020B0502020202020204" pitchFamily="34" charset="0"/>
          <a:ea typeface="+mn-ea"/>
          <a:cs typeface="+mn-cs"/>
        </a:defRPr>
      </a:lvl3pPr>
      <a:lvl4pPr marL="858441" indent="-129779" algn="l" rtl="0" eaLnBrk="1" fontAlgn="base" hangingPunct="1">
        <a:lnSpc>
          <a:spcPct val="90000"/>
        </a:lnSpc>
        <a:spcBef>
          <a:spcPts val="60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4pPr>
      <a:lvl5pPr marL="1112044" indent="-166688" algn="l" rtl="0" eaLnBrk="1" fontAlgn="base" hangingPunct="1">
        <a:lnSpc>
          <a:spcPct val="90000"/>
        </a:lnSpc>
        <a:spcBef>
          <a:spcPts val="45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3.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5E0E-E1BC-6443-BFDD-97587F5A1EED}"/>
              </a:ext>
            </a:extLst>
          </p:cNvPr>
          <p:cNvSpPr>
            <a:spLocks noGrp="1"/>
          </p:cNvSpPr>
          <p:nvPr>
            <p:ph type="ctrTitle"/>
          </p:nvPr>
        </p:nvSpPr>
        <p:spPr/>
        <p:txBody>
          <a:bodyPr/>
          <a:lstStyle/>
          <a:p>
            <a:pPr marL="0" marR="0"/>
            <a:r>
              <a:rPr lang="en-US" sz="2800" dirty="0">
                <a:effectLst/>
                <a:latin typeface="+mj-lt"/>
                <a:ea typeface="Times New Roman" panose="02020603050405020304" pitchFamily="18" charset="0"/>
              </a:rPr>
              <a:t>Automated Satellite-Derived Coastal Bathymetry</a:t>
            </a:r>
          </a:p>
        </p:txBody>
      </p:sp>
      <p:sp>
        <p:nvSpPr>
          <p:cNvPr id="3" name="Subtitle 2">
            <a:extLst>
              <a:ext uri="{FF2B5EF4-FFF2-40B4-BE49-F238E27FC236}">
                <a16:creationId xmlns:a16="http://schemas.microsoft.com/office/drawing/2014/main" id="{B7AD1A7A-E16F-5944-A965-98DF4DFF6F7C}"/>
              </a:ext>
            </a:extLst>
          </p:cNvPr>
          <p:cNvSpPr>
            <a:spLocks noGrp="1"/>
          </p:cNvSpPr>
          <p:nvPr>
            <p:ph type="subTitle" idx="1"/>
          </p:nvPr>
        </p:nvSpPr>
        <p:spPr>
          <a:xfrm>
            <a:off x="335611" y="3640976"/>
            <a:ext cx="8380686" cy="1565204"/>
          </a:xfrm>
        </p:spPr>
        <p:txBody>
          <a:bodyPr/>
          <a:lstStyle/>
          <a:p>
            <a:pPr>
              <a:spcBef>
                <a:spcPts val="0"/>
              </a:spcBef>
            </a:pPr>
            <a:r>
              <a:rPr lang="en-US" sz="1600" dirty="0"/>
              <a:t>Dr. Matt McCarthy, Oak Ridge National Laboratory (mccarthymj@ornl.gov)</a:t>
            </a:r>
          </a:p>
          <a:p>
            <a:pPr>
              <a:spcBef>
                <a:spcPts val="0"/>
              </a:spcBef>
            </a:pPr>
            <a:r>
              <a:rPr lang="en-US" sz="1600" dirty="0"/>
              <a:t>Dr. Dariusz </a:t>
            </a:r>
            <a:r>
              <a:rPr lang="en-US" sz="1600" dirty="0" err="1"/>
              <a:t>Stramski</a:t>
            </a:r>
            <a:r>
              <a:rPr lang="en-US" sz="1600" dirty="0"/>
              <a:t>, Scripps Institution of Oceanography (UCSD)</a:t>
            </a:r>
          </a:p>
          <a:p>
            <a:pPr>
              <a:spcBef>
                <a:spcPts val="0"/>
              </a:spcBef>
            </a:pPr>
            <a:r>
              <a:rPr lang="en-US" sz="1600" dirty="0"/>
              <a:t>Dr. David Hughes, ORNL</a:t>
            </a:r>
          </a:p>
          <a:p>
            <a:pPr>
              <a:spcBef>
                <a:spcPts val="0"/>
              </a:spcBef>
            </a:pPr>
            <a:r>
              <a:rPr lang="en-US" sz="1600" dirty="0"/>
              <a:t>Dr. Rick A. Reynolds, Scripps</a:t>
            </a:r>
          </a:p>
          <a:p>
            <a:pPr>
              <a:spcBef>
                <a:spcPts val="0"/>
              </a:spcBef>
            </a:pPr>
            <a:r>
              <a:rPr lang="en-US" sz="1600" dirty="0"/>
              <a:t>Dr. </a:t>
            </a:r>
            <a:r>
              <a:rPr lang="en-US" sz="1600"/>
              <a:t>Ishan D. Joshi</a:t>
            </a:r>
            <a:r>
              <a:rPr lang="en-US" sz="1600" dirty="0"/>
              <a:t>, Scripps</a:t>
            </a:r>
          </a:p>
          <a:p>
            <a:pPr>
              <a:spcBef>
                <a:spcPts val="0"/>
              </a:spcBef>
            </a:pPr>
            <a:r>
              <a:rPr lang="en-US" sz="1600" dirty="0"/>
              <a:t>Heidi Tubbs, ORNL</a:t>
            </a:r>
          </a:p>
        </p:txBody>
      </p:sp>
      <p:sp>
        <p:nvSpPr>
          <p:cNvPr id="4" name="TextBox 3">
            <a:extLst>
              <a:ext uri="{FF2B5EF4-FFF2-40B4-BE49-F238E27FC236}">
                <a16:creationId xmlns:a16="http://schemas.microsoft.com/office/drawing/2014/main" id="{AD874E1B-1C61-3459-C403-3AB68A8EFED3}"/>
              </a:ext>
            </a:extLst>
          </p:cNvPr>
          <p:cNvSpPr txBox="1"/>
          <p:nvPr/>
        </p:nvSpPr>
        <p:spPr>
          <a:xfrm>
            <a:off x="4972594" y="5939246"/>
            <a:ext cx="3901440" cy="590931"/>
          </a:xfrm>
          <a:prstGeom prst="rect">
            <a:avLst/>
          </a:prstGeom>
          <a:noFill/>
        </p:spPr>
        <p:txBody>
          <a:bodyPr wrap="square" rtlCol="0">
            <a:spAutoFit/>
          </a:bodyPr>
          <a:lstStyle/>
          <a:p>
            <a:pPr algn="ctr">
              <a:lnSpc>
                <a:spcPct val="90000"/>
              </a:lnSpc>
            </a:pPr>
            <a:r>
              <a:rPr lang="en-US" dirty="0">
                <a:latin typeface="+mn-lt"/>
              </a:rPr>
              <a:t>Project funded by NGA Research</a:t>
            </a:r>
          </a:p>
          <a:p>
            <a:pPr algn="ctr">
              <a:lnSpc>
                <a:spcPct val="90000"/>
              </a:lnSpc>
            </a:pPr>
            <a:r>
              <a:rPr lang="en-US" dirty="0">
                <a:latin typeface="+mn-lt"/>
              </a:rPr>
              <a:t>GPOC: Monique Walker</a:t>
            </a:r>
          </a:p>
        </p:txBody>
      </p:sp>
      <p:pic>
        <p:nvPicPr>
          <p:cNvPr id="6" name="Picture 5" descr="Logo&#10;&#10;Description automatically generated">
            <a:extLst>
              <a:ext uri="{FF2B5EF4-FFF2-40B4-BE49-F238E27FC236}">
                <a16:creationId xmlns:a16="http://schemas.microsoft.com/office/drawing/2014/main" id="{DA39FEDD-E1DE-CA78-CC14-164EEB413738}"/>
              </a:ext>
            </a:extLst>
          </p:cNvPr>
          <p:cNvPicPr>
            <a:picLocks noChangeAspect="1"/>
          </p:cNvPicPr>
          <p:nvPr/>
        </p:nvPicPr>
        <p:blipFill rotWithShape="1">
          <a:blip r:embed="rId3"/>
          <a:srcRect l="13429" t="13667" r="13429" b="12620"/>
          <a:stretch/>
        </p:blipFill>
        <p:spPr>
          <a:xfrm>
            <a:off x="7620001" y="24248"/>
            <a:ext cx="1027612" cy="1035640"/>
          </a:xfrm>
          <a:prstGeom prst="rect">
            <a:avLst/>
          </a:prstGeom>
        </p:spPr>
      </p:pic>
      <p:sp>
        <p:nvSpPr>
          <p:cNvPr id="5" name="TextBox 4">
            <a:extLst>
              <a:ext uri="{FF2B5EF4-FFF2-40B4-BE49-F238E27FC236}">
                <a16:creationId xmlns:a16="http://schemas.microsoft.com/office/drawing/2014/main" id="{7A5E9D8E-03B5-8547-9349-4B9CB209145F}"/>
              </a:ext>
            </a:extLst>
          </p:cNvPr>
          <p:cNvSpPr txBox="1"/>
          <p:nvPr/>
        </p:nvSpPr>
        <p:spPr>
          <a:xfrm>
            <a:off x="335611" y="5939246"/>
            <a:ext cx="3901440" cy="590931"/>
          </a:xfrm>
          <a:prstGeom prst="rect">
            <a:avLst/>
          </a:prstGeom>
          <a:noFill/>
        </p:spPr>
        <p:txBody>
          <a:bodyPr wrap="square" rtlCol="0">
            <a:spAutoFit/>
          </a:bodyPr>
          <a:lstStyle/>
          <a:p>
            <a:pPr algn="ctr">
              <a:lnSpc>
                <a:spcPct val="90000"/>
              </a:lnSpc>
            </a:pPr>
            <a:r>
              <a:rPr lang="en-US" dirty="0">
                <a:latin typeface="+mn-lt"/>
              </a:rPr>
              <a:t>ASPRS Mid-South Regional Conference 2025</a:t>
            </a:r>
          </a:p>
        </p:txBody>
      </p:sp>
    </p:spTree>
    <p:extLst>
      <p:ext uri="{BB962C8B-B14F-4D97-AF65-F5344CB8AC3E}">
        <p14:creationId xmlns:p14="http://schemas.microsoft.com/office/powerpoint/2010/main" val="424508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D1AD-9951-DB6B-ABD8-A262D0E98D8F}"/>
              </a:ext>
            </a:extLst>
          </p:cNvPr>
          <p:cNvSpPr>
            <a:spLocks noGrp="1"/>
          </p:cNvSpPr>
          <p:nvPr>
            <p:ph type="title"/>
          </p:nvPr>
        </p:nvSpPr>
        <p:spPr>
          <a:xfrm>
            <a:off x="322325" y="274320"/>
            <a:ext cx="8572500" cy="480131"/>
          </a:xfrm>
        </p:spPr>
        <p:txBody>
          <a:bodyPr/>
          <a:lstStyle/>
          <a:p>
            <a:r>
              <a:rPr lang="en-US" sz="2800" b="1" dirty="0"/>
              <a:t>Results</a:t>
            </a:r>
          </a:p>
        </p:txBody>
      </p:sp>
      <p:sp>
        <p:nvSpPr>
          <p:cNvPr id="3" name="Content Placeholder 2">
            <a:extLst>
              <a:ext uri="{FF2B5EF4-FFF2-40B4-BE49-F238E27FC236}">
                <a16:creationId xmlns:a16="http://schemas.microsoft.com/office/drawing/2014/main" id="{A41DCABD-DDE8-6C25-907F-F42388765B4A}"/>
              </a:ext>
            </a:extLst>
          </p:cNvPr>
          <p:cNvSpPr>
            <a:spLocks noGrp="1"/>
          </p:cNvSpPr>
          <p:nvPr>
            <p:ph idx="1"/>
          </p:nvPr>
        </p:nvSpPr>
        <p:spPr>
          <a:xfrm>
            <a:off x="322325" y="1120397"/>
            <a:ext cx="8572500" cy="4726487"/>
          </a:xfrm>
          <a:ln>
            <a:solidFill>
              <a:schemeClr val="tx1"/>
            </a:solidFill>
          </a:ln>
        </p:spPr>
        <p:txBody>
          <a:bodyPr/>
          <a:lstStyle/>
          <a:p>
            <a:r>
              <a:rPr lang="en-US" dirty="0"/>
              <a:t>Images run: 595 total WorldView-2 &amp; WorldView-3</a:t>
            </a:r>
          </a:p>
          <a:p>
            <a:pPr lvl="1"/>
            <a:r>
              <a:rPr lang="en-US" dirty="0"/>
              <a:t>Florida: 171</a:t>
            </a:r>
          </a:p>
          <a:p>
            <a:pPr lvl="1"/>
            <a:r>
              <a:rPr lang="en-US" dirty="0"/>
              <a:t>North Carolina: 233</a:t>
            </a:r>
          </a:p>
          <a:p>
            <a:pPr lvl="1"/>
            <a:r>
              <a:rPr lang="en-US" dirty="0"/>
              <a:t>Alaska: 191</a:t>
            </a:r>
          </a:p>
          <a:p>
            <a:r>
              <a:rPr lang="en-US" dirty="0"/>
              <a:t>Processing time: 7 minutes per image</a:t>
            </a:r>
          </a:p>
          <a:p>
            <a:pPr lvl="1"/>
            <a:r>
              <a:rPr lang="en-US" dirty="0"/>
              <a:t>Run on 4-core CPU with 30GB RAM</a:t>
            </a:r>
          </a:p>
          <a:p>
            <a:pPr lvl="1"/>
            <a:r>
              <a:rPr lang="en-US" dirty="0"/>
              <a:t>= ~2000 km2/hour mapping rate</a:t>
            </a:r>
          </a:p>
          <a:p>
            <a:pPr lvl="1"/>
            <a:r>
              <a:rPr lang="en-US" dirty="0"/>
              <a:t>vs 50 km2/hour NOAA LiDAR mapping rate</a:t>
            </a:r>
          </a:p>
          <a:p>
            <a:r>
              <a:rPr lang="en-US" dirty="0"/>
              <a:t>Bathymetry Validation</a:t>
            </a:r>
          </a:p>
          <a:p>
            <a:pPr lvl="1"/>
            <a:r>
              <a:rPr lang="en-US" dirty="0"/>
              <a:t>Digital </a:t>
            </a:r>
            <a:r>
              <a:rPr lang="en-US" dirty="0" err="1"/>
              <a:t>topobathymetric</a:t>
            </a:r>
            <a:r>
              <a:rPr lang="en-US" dirty="0"/>
              <a:t> maps from NOAA</a:t>
            </a:r>
          </a:p>
          <a:p>
            <a:pPr lvl="2"/>
            <a:r>
              <a:rPr lang="en-US" dirty="0"/>
              <a:t>1-meter spatial resolution</a:t>
            </a:r>
          </a:p>
          <a:p>
            <a:pPr lvl="1"/>
            <a:r>
              <a:rPr lang="en-US" dirty="0"/>
              <a:t>Points randomly extracted, separated by 10-meters</a:t>
            </a:r>
          </a:p>
          <a:p>
            <a:pPr lvl="1"/>
            <a:r>
              <a:rPr lang="en-US" dirty="0"/>
              <a:t>Corrected for tide</a:t>
            </a:r>
          </a:p>
        </p:txBody>
      </p:sp>
      <p:sp>
        <p:nvSpPr>
          <p:cNvPr id="4" name="TextBox 3">
            <a:extLst>
              <a:ext uri="{FF2B5EF4-FFF2-40B4-BE49-F238E27FC236}">
                <a16:creationId xmlns:a16="http://schemas.microsoft.com/office/drawing/2014/main" id="{FB49AEBA-54CB-07D0-F9BA-F86C3554F6EC}"/>
              </a:ext>
            </a:extLst>
          </p:cNvPr>
          <p:cNvSpPr txBox="1"/>
          <p:nvPr/>
        </p:nvSpPr>
        <p:spPr>
          <a:xfrm>
            <a:off x="6870081" y="6482781"/>
            <a:ext cx="2024744" cy="279307"/>
          </a:xfrm>
          <a:prstGeom prst="rect">
            <a:avLst/>
          </a:prstGeom>
          <a:solidFill>
            <a:schemeClr val="bg1"/>
          </a:solidFill>
          <a:ln>
            <a:noFill/>
          </a:ln>
        </p:spPr>
        <p:txBody>
          <a:bodyPr wrap="square" rtlCol="0">
            <a:spAutoFit/>
          </a:bodyPr>
          <a:lstStyle/>
          <a:p>
            <a:pPr algn="ctr" defTabSz="685800">
              <a:lnSpc>
                <a:spcPct val="90000"/>
              </a:lnSpc>
            </a:pPr>
            <a:endParaRPr lang="en-US" sz="1350" dirty="0">
              <a:solidFill>
                <a:prstClr val="black"/>
              </a:solidFill>
              <a:latin typeface="Century Gothic" panose="020F0302020204030204"/>
            </a:endParaRPr>
          </a:p>
        </p:txBody>
      </p:sp>
      <p:sp>
        <p:nvSpPr>
          <p:cNvPr id="5" name="Rectangle 4">
            <a:extLst>
              <a:ext uri="{FF2B5EF4-FFF2-40B4-BE49-F238E27FC236}">
                <a16:creationId xmlns:a16="http://schemas.microsoft.com/office/drawing/2014/main" id="{E8FBA1A8-0398-B277-7358-AA55F99CD68C}"/>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618285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D1AD-9951-DB6B-ABD8-A262D0E98D8F}"/>
              </a:ext>
            </a:extLst>
          </p:cNvPr>
          <p:cNvSpPr>
            <a:spLocks noGrp="1"/>
          </p:cNvSpPr>
          <p:nvPr>
            <p:ph type="title"/>
          </p:nvPr>
        </p:nvSpPr>
        <p:spPr>
          <a:xfrm>
            <a:off x="322325" y="274320"/>
            <a:ext cx="8572500" cy="480131"/>
          </a:xfrm>
        </p:spPr>
        <p:txBody>
          <a:bodyPr/>
          <a:lstStyle/>
          <a:p>
            <a:r>
              <a:rPr lang="en-US" sz="2800" b="1" dirty="0"/>
              <a:t>Results</a:t>
            </a:r>
          </a:p>
        </p:txBody>
      </p:sp>
      <p:sp>
        <p:nvSpPr>
          <p:cNvPr id="4" name="TextBox 3">
            <a:extLst>
              <a:ext uri="{FF2B5EF4-FFF2-40B4-BE49-F238E27FC236}">
                <a16:creationId xmlns:a16="http://schemas.microsoft.com/office/drawing/2014/main" id="{FB49AEBA-54CB-07D0-F9BA-F86C3554F6EC}"/>
              </a:ext>
            </a:extLst>
          </p:cNvPr>
          <p:cNvSpPr txBox="1"/>
          <p:nvPr/>
        </p:nvSpPr>
        <p:spPr>
          <a:xfrm>
            <a:off x="7112725" y="5737995"/>
            <a:ext cx="2024744" cy="279307"/>
          </a:xfrm>
          <a:prstGeom prst="rect">
            <a:avLst/>
          </a:prstGeom>
          <a:solidFill>
            <a:schemeClr val="bg1"/>
          </a:solidFill>
          <a:ln>
            <a:noFill/>
          </a:ln>
        </p:spPr>
        <p:txBody>
          <a:bodyPr wrap="square" rtlCol="0">
            <a:spAutoFit/>
          </a:bodyPr>
          <a:lstStyle/>
          <a:p>
            <a:pPr algn="ctr" defTabSz="685800">
              <a:lnSpc>
                <a:spcPct val="90000"/>
              </a:lnSpc>
            </a:pPr>
            <a:endParaRPr lang="en-US" sz="1350" dirty="0">
              <a:solidFill>
                <a:prstClr val="black"/>
              </a:solidFill>
              <a:latin typeface="Century Gothic" panose="020F0302020204030204"/>
            </a:endParaRPr>
          </a:p>
        </p:txBody>
      </p:sp>
      <p:sp>
        <p:nvSpPr>
          <p:cNvPr id="3" name="Rectangle 2">
            <a:extLst>
              <a:ext uri="{FF2B5EF4-FFF2-40B4-BE49-F238E27FC236}">
                <a16:creationId xmlns:a16="http://schemas.microsoft.com/office/drawing/2014/main" id="{5F0DA4D5-1117-AE20-8CB5-AEF4420444E0}"/>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aphicFrame>
        <p:nvGraphicFramePr>
          <p:cNvPr id="5" name="Table 4">
            <a:extLst>
              <a:ext uri="{FF2B5EF4-FFF2-40B4-BE49-F238E27FC236}">
                <a16:creationId xmlns:a16="http://schemas.microsoft.com/office/drawing/2014/main" id="{794A374E-0C19-5809-7A40-E467C3F93ED3}"/>
              </a:ext>
            </a:extLst>
          </p:cNvPr>
          <p:cNvGraphicFramePr>
            <a:graphicFrameLocks noGrp="1"/>
          </p:cNvGraphicFramePr>
          <p:nvPr>
            <p:extLst>
              <p:ext uri="{D42A27DB-BD31-4B8C-83A1-F6EECF244321}">
                <p14:modId xmlns:p14="http://schemas.microsoft.com/office/powerpoint/2010/main" val="3396657620"/>
              </p:ext>
            </p:extLst>
          </p:nvPr>
        </p:nvGraphicFramePr>
        <p:xfrm>
          <a:off x="322324" y="1052536"/>
          <a:ext cx="8572499" cy="1881713"/>
        </p:xfrm>
        <a:graphic>
          <a:graphicData uri="http://schemas.openxmlformats.org/drawingml/2006/table">
            <a:tbl>
              <a:tblPr firstRow="1" firstCol="1" bandRow="1">
                <a:tableStyleId>{5C22544A-7EE6-4342-B048-85BDC9FD1C3A}</a:tableStyleId>
              </a:tblPr>
              <a:tblGrid>
                <a:gridCol w="2683715">
                  <a:extLst>
                    <a:ext uri="{9D8B030D-6E8A-4147-A177-3AD203B41FA5}">
                      <a16:colId xmlns:a16="http://schemas.microsoft.com/office/drawing/2014/main" val="3730657106"/>
                    </a:ext>
                  </a:extLst>
                </a:gridCol>
                <a:gridCol w="1858045">
                  <a:extLst>
                    <a:ext uri="{9D8B030D-6E8A-4147-A177-3AD203B41FA5}">
                      <a16:colId xmlns:a16="http://schemas.microsoft.com/office/drawing/2014/main" val="851297107"/>
                    </a:ext>
                  </a:extLst>
                </a:gridCol>
                <a:gridCol w="2480455">
                  <a:extLst>
                    <a:ext uri="{9D8B030D-6E8A-4147-A177-3AD203B41FA5}">
                      <a16:colId xmlns:a16="http://schemas.microsoft.com/office/drawing/2014/main" val="2752752341"/>
                    </a:ext>
                  </a:extLst>
                </a:gridCol>
                <a:gridCol w="1550284">
                  <a:extLst>
                    <a:ext uri="{9D8B030D-6E8A-4147-A177-3AD203B41FA5}">
                      <a16:colId xmlns:a16="http://schemas.microsoft.com/office/drawing/2014/main" val="2269929268"/>
                    </a:ext>
                  </a:extLst>
                </a:gridCol>
              </a:tblGrid>
              <a:tr h="377687">
                <a:tc>
                  <a:txBody>
                    <a:bodyPr/>
                    <a:lstStyle/>
                    <a:p>
                      <a:pPr marL="0" marR="0">
                        <a:spcBef>
                          <a:spcPts val="0"/>
                        </a:spcBef>
                        <a:spcAft>
                          <a:spcPts val="0"/>
                        </a:spcAft>
                      </a:pPr>
                      <a:r>
                        <a:rPr lang="en-US" sz="1600" b="1" dirty="0">
                          <a:effectLst/>
                        </a:rPr>
                        <a:t> RMSE (m)</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600" b="1" dirty="0">
                          <a:effectLst/>
                        </a:rPr>
                        <a:t>Florida (n=38)</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600" b="1" dirty="0">
                          <a:effectLst/>
                        </a:rPr>
                        <a:t>North Carolina (n=36)</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600" b="1" dirty="0">
                          <a:effectLst/>
                        </a:rPr>
                        <a:t>Alaska (n=3)</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38517711"/>
                  </a:ext>
                </a:extLst>
              </a:tr>
              <a:tr h="442010">
                <a:tc>
                  <a:txBody>
                    <a:bodyPr/>
                    <a:lstStyle/>
                    <a:p>
                      <a:pPr marL="0" marR="0">
                        <a:spcBef>
                          <a:spcPts val="0"/>
                        </a:spcBef>
                        <a:spcAft>
                          <a:spcPts val="0"/>
                        </a:spcAft>
                      </a:pPr>
                      <a:r>
                        <a:rPr lang="en-US" sz="1600" b="1" dirty="0">
                          <a:effectLst/>
                        </a:rPr>
                        <a:t>Median</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1.58</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fontAlgn="b"/>
                      <a:r>
                        <a:rPr lang="en-US" sz="1600" b="1" i="0" u="none" strike="noStrike" dirty="0">
                          <a:solidFill>
                            <a:srgbClr val="000000"/>
                          </a:solidFill>
                          <a:effectLst/>
                          <a:latin typeface="Century Gothic (Body)"/>
                        </a:rPr>
                        <a:t>1.12</a:t>
                      </a:r>
                    </a:p>
                  </a:txBody>
                  <a:tcPr marL="7620" marR="7620" marT="7620" marB="0" anchor="ctr"/>
                </a:tc>
                <a:tc>
                  <a:txBody>
                    <a:bodyPr/>
                    <a:lstStyle/>
                    <a:p>
                      <a:pPr marL="0" marR="0" algn="ctr">
                        <a:spcBef>
                          <a:spcPts val="0"/>
                        </a:spcBef>
                        <a:spcAft>
                          <a:spcPts val="0"/>
                        </a:spcAft>
                      </a:pPr>
                      <a:r>
                        <a:rPr lang="en-US" sz="1600" b="1" dirty="0">
                          <a:effectLst/>
                        </a:rPr>
                        <a:t>2.08</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27788942"/>
                  </a:ext>
                </a:extLst>
              </a:tr>
              <a:tr h="442010">
                <a:tc>
                  <a:txBody>
                    <a:bodyPr/>
                    <a:lstStyle/>
                    <a:p>
                      <a:pPr marL="0" marR="0">
                        <a:spcBef>
                          <a:spcPts val="0"/>
                        </a:spcBef>
                        <a:spcAft>
                          <a:spcPts val="0"/>
                        </a:spcAft>
                      </a:pPr>
                      <a:r>
                        <a:rPr lang="en-US" sz="1600" b="1" dirty="0">
                          <a:effectLst/>
                        </a:rPr>
                        <a:t>Mean</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 2.15</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fontAlgn="b"/>
                      <a:r>
                        <a:rPr lang="en-US" sz="1600" b="1" i="0" u="none" strike="noStrike" dirty="0">
                          <a:solidFill>
                            <a:srgbClr val="000000"/>
                          </a:solidFill>
                          <a:effectLst/>
                          <a:latin typeface="Century Gothic (Body)"/>
                        </a:rPr>
                        <a:t>1.37</a:t>
                      </a:r>
                    </a:p>
                  </a:txBody>
                  <a:tcPr marL="7620" marR="7620" marT="7620" marB="0" anchor="ctr"/>
                </a:tc>
                <a:tc>
                  <a:txBody>
                    <a:bodyPr/>
                    <a:lstStyle/>
                    <a:p>
                      <a:pPr marL="0" marR="0" algn="ctr">
                        <a:spcBef>
                          <a:spcPts val="0"/>
                        </a:spcBef>
                        <a:spcAft>
                          <a:spcPts val="0"/>
                        </a:spcAft>
                      </a:pPr>
                      <a:r>
                        <a:rPr lang="en-US" sz="1600" b="1" dirty="0">
                          <a:effectLst/>
                        </a:rPr>
                        <a:t>3.06</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17345100"/>
                  </a:ext>
                </a:extLst>
              </a:tr>
              <a:tr h="310003">
                <a:tc>
                  <a:txBody>
                    <a:bodyPr/>
                    <a:lstStyle/>
                    <a:p>
                      <a:pPr marL="0" marR="0">
                        <a:spcBef>
                          <a:spcPts val="0"/>
                        </a:spcBef>
                        <a:spcAft>
                          <a:spcPts val="0"/>
                        </a:spcAft>
                      </a:pPr>
                      <a:r>
                        <a:rPr lang="en-US" sz="1600" b="1" dirty="0">
                          <a:effectLst/>
                        </a:rPr>
                        <a:t>Min</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0.60</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fontAlgn="b"/>
                      <a:r>
                        <a:rPr lang="en-US" sz="1600" b="1" i="0" u="none" strike="noStrike" dirty="0">
                          <a:solidFill>
                            <a:srgbClr val="000000"/>
                          </a:solidFill>
                          <a:effectLst/>
                          <a:latin typeface="Century Gothic (Body)"/>
                        </a:rPr>
                        <a:t>0.24</a:t>
                      </a:r>
                    </a:p>
                  </a:txBody>
                  <a:tcPr marL="7620" marR="7620" marT="7620" marB="0" anchor="ctr"/>
                </a:tc>
                <a:tc>
                  <a:txBody>
                    <a:bodyPr/>
                    <a:lstStyle/>
                    <a:p>
                      <a:pPr marL="0" marR="0" algn="ctr">
                        <a:spcBef>
                          <a:spcPts val="0"/>
                        </a:spcBef>
                        <a:spcAft>
                          <a:spcPts val="0"/>
                        </a:spcAft>
                      </a:pPr>
                      <a:r>
                        <a:rPr lang="en-US" sz="1600" b="1" dirty="0">
                          <a:effectLst/>
                        </a:rPr>
                        <a:t>2.09</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87607481"/>
                  </a:ext>
                </a:extLst>
              </a:tr>
              <a:tr h="310003">
                <a:tc>
                  <a:txBody>
                    <a:bodyPr/>
                    <a:lstStyle/>
                    <a:p>
                      <a:pPr marL="0" marR="0">
                        <a:spcBef>
                          <a:spcPts val="0"/>
                        </a:spcBef>
                        <a:spcAft>
                          <a:spcPts val="0"/>
                        </a:spcAft>
                      </a:pPr>
                      <a:r>
                        <a:rPr lang="en-US" sz="1600" b="1" dirty="0">
                          <a:effectLst/>
                        </a:rPr>
                        <a:t>Max</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2.84</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fontAlgn="b"/>
                      <a:r>
                        <a:rPr lang="en-US" sz="1600" b="1" i="0" u="none" strike="noStrike" dirty="0">
                          <a:solidFill>
                            <a:srgbClr val="000000"/>
                          </a:solidFill>
                          <a:effectLst/>
                          <a:latin typeface="Century Gothic (Body)"/>
                        </a:rPr>
                        <a:t>5.34</a:t>
                      </a:r>
                    </a:p>
                  </a:txBody>
                  <a:tcPr marL="7620" marR="7620" marT="7620" marB="0" anchor="ctr"/>
                </a:tc>
                <a:tc>
                  <a:txBody>
                    <a:bodyPr/>
                    <a:lstStyle/>
                    <a:p>
                      <a:pPr marL="0" marR="0" algn="ctr">
                        <a:spcBef>
                          <a:spcPts val="0"/>
                        </a:spcBef>
                        <a:spcAft>
                          <a:spcPts val="0"/>
                        </a:spcAft>
                      </a:pPr>
                      <a:r>
                        <a:rPr lang="en-US" sz="1600" b="1" dirty="0">
                          <a:effectLst/>
                        </a:rPr>
                        <a:t>4.91</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06128254"/>
                  </a:ext>
                </a:extLst>
              </a:tr>
            </a:tbl>
          </a:graphicData>
        </a:graphic>
      </p:graphicFrame>
      <p:sp>
        <p:nvSpPr>
          <p:cNvPr id="11" name="TextBox 10">
            <a:extLst>
              <a:ext uri="{FF2B5EF4-FFF2-40B4-BE49-F238E27FC236}">
                <a16:creationId xmlns:a16="http://schemas.microsoft.com/office/drawing/2014/main" id="{1344D956-8942-0388-340B-9B1D9D7A2D8B}"/>
              </a:ext>
            </a:extLst>
          </p:cNvPr>
          <p:cNvSpPr txBox="1"/>
          <p:nvPr/>
        </p:nvSpPr>
        <p:spPr>
          <a:xfrm>
            <a:off x="2773019" y="3083249"/>
            <a:ext cx="3866321" cy="590931"/>
          </a:xfrm>
          <a:prstGeom prst="rect">
            <a:avLst/>
          </a:prstGeom>
          <a:noFill/>
        </p:spPr>
        <p:txBody>
          <a:bodyPr wrap="square" rtlCol="0">
            <a:spAutoFit/>
          </a:bodyPr>
          <a:lstStyle/>
          <a:p>
            <a:pPr algn="ctr">
              <a:lnSpc>
                <a:spcPct val="90000"/>
              </a:lnSpc>
            </a:pPr>
            <a:r>
              <a:rPr lang="en-US" dirty="0">
                <a:latin typeface="+mn-lt"/>
              </a:rPr>
              <a:t>Tide Correction Example</a:t>
            </a:r>
          </a:p>
          <a:p>
            <a:pPr algn="ctr">
              <a:lnSpc>
                <a:spcPct val="90000"/>
              </a:lnSpc>
            </a:pPr>
            <a:endParaRPr lang="en-US" dirty="0">
              <a:latin typeface="+mn-lt"/>
            </a:endParaRPr>
          </a:p>
        </p:txBody>
      </p:sp>
      <p:pic>
        <p:nvPicPr>
          <p:cNvPr id="17" name="Picture 16" descr="Graphical user interface, application, map&#10;&#10;Description automatically generated">
            <a:extLst>
              <a:ext uri="{FF2B5EF4-FFF2-40B4-BE49-F238E27FC236}">
                <a16:creationId xmlns:a16="http://schemas.microsoft.com/office/drawing/2014/main" id="{06C92678-9EA5-A962-5A71-7EABE1F7A6CA}"/>
              </a:ext>
            </a:extLst>
          </p:cNvPr>
          <p:cNvPicPr>
            <a:picLocks noChangeAspect="1"/>
          </p:cNvPicPr>
          <p:nvPr/>
        </p:nvPicPr>
        <p:blipFill>
          <a:blip r:embed="rId2"/>
          <a:srcRect t="27681" b="24203"/>
          <a:stretch/>
        </p:blipFill>
        <p:spPr>
          <a:xfrm>
            <a:off x="262411" y="3428409"/>
            <a:ext cx="8632412" cy="3299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322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C46C1-7137-35FF-98B8-36F21151BC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3C1543-5C30-6B80-5CDE-2E045E4D9C80}"/>
              </a:ext>
            </a:extLst>
          </p:cNvPr>
          <p:cNvSpPr txBox="1"/>
          <p:nvPr/>
        </p:nvSpPr>
        <p:spPr>
          <a:xfrm>
            <a:off x="6477544" y="5160746"/>
            <a:ext cx="1518558" cy="341632"/>
          </a:xfrm>
          <a:prstGeom prst="rect">
            <a:avLst/>
          </a:prstGeom>
          <a:solidFill>
            <a:schemeClr val="bg1"/>
          </a:solidFill>
          <a:ln>
            <a:noFill/>
          </a:ln>
        </p:spPr>
        <p:txBody>
          <a:bodyPr wrap="square" rtlCol="0">
            <a:spAutoFit/>
          </a:bodyPr>
          <a:lstStyle/>
          <a:p>
            <a:pPr algn="ctr">
              <a:lnSpc>
                <a:spcPct val="90000"/>
              </a:lnSpc>
            </a:pPr>
            <a:endParaRPr lang="en-US" dirty="0"/>
          </a:p>
        </p:txBody>
      </p:sp>
      <p:sp>
        <p:nvSpPr>
          <p:cNvPr id="5" name="Rectangle 4">
            <a:extLst>
              <a:ext uri="{FF2B5EF4-FFF2-40B4-BE49-F238E27FC236}">
                <a16:creationId xmlns:a16="http://schemas.microsoft.com/office/drawing/2014/main" id="{CAF90BD6-EE77-278F-7482-3C0225133467}"/>
              </a:ext>
            </a:extLst>
          </p:cNvPr>
          <p:cNvSpPr/>
          <p:nvPr/>
        </p:nvSpPr>
        <p:spPr>
          <a:xfrm>
            <a:off x="6407106" y="5719336"/>
            <a:ext cx="1499301" cy="241212"/>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itle 1">
            <a:extLst>
              <a:ext uri="{FF2B5EF4-FFF2-40B4-BE49-F238E27FC236}">
                <a16:creationId xmlns:a16="http://schemas.microsoft.com/office/drawing/2014/main" id="{AF11E77E-5B06-A333-F9AA-1AE7EB595CD7}"/>
              </a:ext>
            </a:extLst>
          </p:cNvPr>
          <p:cNvSpPr txBox="1">
            <a:spLocks/>
          </p:cNvSpPr>
          <p:nvPr/>
        </p:nvSpPr>
        <p:spPr bwMode="auto">
          <a:xfrm>
            <a:off x="307172" y="294169"/>
            <a:ext cx="6429375" cy="360099"/>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100" b="1" dirty="0"/>
              <a:t>Ongoing Developments: New Zealand</a:t>
            </a:r>
          </a:p>
        </p:txBody>
      </p:sp>
      <p:pic>
        <p:nvPicPr>
          <p:cNvPr id="8" name="Picture 7" descr="Map&#10;&#10;Description automatically generated">
            <a:extLst>
              <a:ext uri="{FF2B5EF4-FFF2-40B4-BE49-F238E27FC236}">
                <a16:creationId xmlns:a16="http://schemas.microsoft.com/office/drawing/2014/main" id="{84A67417-25B1-300E-DDF1-5F6AD5E75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52" y="1367741"/>
            <a:ext cx="4222546" cy="4122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5" name="Chart 14">
            <a:extLst>
              <a:ext uri="{FF2B5EF4-FFF2-40B4-BE49-F238E27FC236}">
                <a16:creationId xmlns:a16="http://schemas.microsoft.com/office/drawing/2014/main" id="{61F55E25-CAF9-0370-B02F-4ED345480DB1}"/>
              </a:ext>
            </a:extLst>
          </p:cNvPr>
          <p:cNvGraphicFramePr>
            <a:graphicFrameLocks noGrp="1"/>
          </p:cNvGraphicFramePr>
          <p:nvPr/>
        </p:nvGraphicFramePr>
        <p:xfrm>
          <a:off x="4827577" y="1367741"/>
          <a:ext cx="4153421" cy="412251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0A7DBED4-E537-D770-DEBF-12DC96AEC7DA}"/>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363807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504D9-F0AA-21AA-9697-94414D019C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4B52BE-E0C2-C462-593D-6CCC173AC290}"/>
              </a:ext>
            </a:extLst>
          </p:cNvPr>
          <p:cNvSpPr txBox="1"/>
          <p:nvPr/>
        </p:nvSpPr>
        <p:spPr>
          <a:xfrm>
            <a:off x="6477544" y="5160746"/>
            <a:ext cx="1518558" cy="341632"/>
          </a:xfrm>
          <a:prstGeom prst="rect">
            <a:avLst/>
          </a:prstGeom>
          <a:solidFill>
            <a:schemeClr val="bg1"/>
          </a:solidFill>
          <a:ln>
            <a:noFill/>
          </a:ln>
        </p:spPr>
        <p:txBody>
          <a:bodyPr wrap="square" rtlCol="0">
            <a:spAutoFit/>
          </a:bodyPr>
          <a:lstStyle/>
          <a:p>
            <a:pPr algn="ctr">
              <a:lnSpc>
                <a:spcPct val="90000"/>
              </a:lnSpc>
            </a:pPr>
            <a:endParaRPr lang="en-US" dirty="0"/>
          </a:p>
        </p:txBody>
      </p:sp>
      <p:sp>
        <p:nvSpPr>
          <p:cNvPr id="5" name="Rectangle 4">
            <a:extLst>
              <a:ext uri="{FF2B5EF4-FFF2-40B4-BE49-F238E27FC236}">
                <a16:creationId xmlns:a16="http://schemas.microsoft.com/office/drawing/2014/main" id="{FB014679-92F1-25CB-4FC2-1EF7F92D1B9F}"/>
              </a:ext>
            </a:extLst>
          </p:cNvPr>
          <p:cNvSpPr/>
          <p:nvPr/>
        </p:nvSpPr>
        <p:spPr>
          <a:xfrm>
            <a:off x="6407106" y="5719336"/>
            <a:ext cx="1499301" cy="241212"/>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 name="Picture 9">
            <a:extLst>
              <a:ext uri="{FF2B5EF4-FFF2-40B4-BE49-F238E27FC236}">
                <a16:creationId xmlns:a16="http://schemas.microsoft.com/office/drawing/2014/main" id="{C264A7BA-068F-B147-7C2F-A7C09886E485}"/>
              </a:ext>
            </a:extLst>
          </p:cNvPr>
          <p:cNvPicPr>
            <a:picLocks noChangeAspect="1"/>
          </p:cNvPicPr>
          <p:nvPr/>
        </p:nvPicPr>
        <p:blipFill>
          <a:blip r:embed="rId2"/>
          <a:srcRect l="31040" t="26550" r="22307" b="14441"/>
          <a:stretch/>
        </p:blipFill>
        <p:spPr>
          <a:xfrm>
            <a:off x="6667168" y="927269"/>
            <a:ext cx="2409245" cy="1841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318E3A14-E640-E987-986D-9FE160C288E8}"/>
              </a:ext>
            </a:extLst>
          </p:cNvPr>
          <p:cNvPicPr>
            <a:picLocks noChangeAspect="1"/>
          </p:cNvPicPr>
          <p:nvPr/>
        </p:nvPicPr>
        <p:blipFill>
          <a:blip r:embed="rId3"/>
          <a:srcRect l="30830" t="26435" r="22237" b="14319"/>
          <a:stretch/>
        </p:blipFill>
        <p:spPr>
          <a:xfrm>
            <a:off x="423723" y="927269"/>
            <a:ext cx="6123073" cy="4721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3" name="Chart 22">
            <a:extLst>
              <a:ext uri="{FF2B5EF4-FFF2-40B4-BE49-F238E27FC236}">
                <a16:creationId xmlns:a16="http://schemas.microsoft.com/office/drawing/2014/main" id="{ECB8C18E-0D81-2418-2DA1-A10386FCE55C}"/>
              </a:ext>
            </a:extLst>
          </p:cNvPr>
          <p:cNvGraphicFramePr>
            <a:graphicFrameLocks/>
          </p:cNvGraphicFramePr>
          <p:nvPr>
            <p:extLst>
              <p:ext uri="{D42A27DB-BD31-4B8C-83A1-F6EECF244321}">
                <p14:modId xmlns:p14="http://schemas.microsoft.com/office/powerpoint/2010/main" val="1419420594"/>
              </p:ext>
            </p:extLst>
          </p:nvPr>
        </p:nvGraphicFramePr>
        <p:xfrm>
          <a:off x="6616049" y="2846420"/>
          <a:ext cx="2460364" cy="272173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145C9E86-CF15-2844-A268-89FDE1F7448D}"/>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7EA5B013-7B26-AF83-E8FE-1084DB6526FF}"/>
              </a:ext>
            </a:extLst>
          </p:cNvPr>
          <p:cNvSpPr txBox="1">
            <a:spLocks/>
          </p:cNvSpPr>
          <p:nvPr/>
        </p:nvSpPr>
        <p:spPr bwMode="auto">
          <a:xfrm>
            <a:off x="307172" y="294169"/>
            <a:ext cx="6429375" cy="360099"/>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100" b="1" dirty="0"/>
              <a:t>Ongoing Developments: New Zealand</a:t>
            </a:r>
          </a:p>
        </p:txBody>
      </p:sp>
    </p:spTree>
    <p:extLst>
      <p:ext uri="{BB962C8B-B14F-4D97-AF65-F5344CB8AC3E}">
        <p14:creationId xmlns:p14="http://schemas.microsoft.com/office/powerpoint/2010/main" val="3189155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8EBDC-4A5C-B539-E623-9E6020DFA6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FD49515-E01D-6BA6-E27B-5D3268290515}"/>
              </a:ext>
            </a:extLst>
          </p:cNvPr>
          <p:cNvSpPr txBox="1"/>
          <p:nvPr/>
        </p:nvSpPr>
        <p:spPr>
          <a:xfrm>
            <a:off x="6477544" y="5160746"/>
            <a:ext cx="1518558" cy="341632"/>
          </a:xfrm>
          <a:prstGeom prst="rect">
            <a:avLst/>
          </a:prstGeom>
          <a:solidFill>
            <a:schemeClr val="bg1"/>
          </a:solidFill>
          <a:ln>
            <a:noFill/>
          </a:ln>
        </p:spPr>
        <p:txBody>
          <a:bodyPr wrap="square" rtlCol="0">
            <a:spAutoFit/>
          </a:bodyPr>
          <a:lstStyle/>
          <a:p>
            <a:pPr algn="ctr">
              <a:lnSpc>
                <a:spcPct val="90000"/>
              </a:lnSpc>
            </a:pPr>
            <a:endParaRPr lang="en-US" dirty="0"/>
          </a:p>
        </p:txBody>
      </p:sp>
      <p:sp>
        <p:nvSpPr>
          <p:cNvPr id="5" name="Rectangle 4">
            <a:extLst>
              <a:ext uri="{FF2B5EF4-FFF2-40B4-BE49-F238E27FC236}">
                <a16:creationId xmlns:a16="http://schemas.microsoft.com/office/drawing/2014/main" id="{84890AA5-1339-BAA6-9FCC-B6062F8FF91A}"/>
              </a:ext>
            </a:extLst>
          </p:cNvPr>
          <p:cNvSpPr/>
          <p:nvPr/>
        </p:nvSpPr>
        <p:spPr>
          <a:xfrm>
            <a:off x="6407106" y="5719336"/>
            <a:ext cx="1499301" cy="241212"/>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 name="Picture 9">
            <a:extLst>
              <a:ext uri="{FF2B5EF4-FFF2-40B4-BE49-F238E27FC236}">
                <a16:creationId xmlns:a16="http://schemas.microsoft.com/office/drawing/2014/main" id="{D29B01EA-70F8-05D4-4574-1CBD20483066}"/>
              </a:ext>
            </a:extLst>
          </p:cNvPr>
          <p:cNvPicPr>
            <a:picLocks noChangeAspect="1"/>
          </p:cNvPicPr>
          <p:nvPr/>
        </p:nvPicPr>
        <p:blipFill>
          <a:blip r:embed="rId2"/>
          <a:srcRect l="31040" t="26550" r="22307" b="14441"/>
          <a:stretch/>
        </p:blipFill>
        <p:spPr>
          <a:xfrm>
            <a:off x="6667168" y="927269"/>
            <a:ext cx="2409245" cy="1841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04F54294-BD3B-620B-DA8B-A46367B0E377}"/>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4" name="Picture 13">
            <a:extLst>
              <a:ext uri="{FF2B5EF4-FFF2-40B4-BE49-F238E27FC236}">
                <a16:creationId xmlns:a16="http://schemas.microsoft.com/office/drawing/2014/main" id="{E1EB5A2A-C48C-72D4-CA97-0046C6925D7D}"/>
              </a:ext>
            </a:extLst>
          </p:cNvPr>
          <p:cNvPicPr>
            <a:picLocks noChangeAspect="1"/>
          </p:cNvPicPr>
          <p:nvPr/>
        </p:nvPicPr>
        <p:blipFill>
          <a:blip r:embed="rId3"/>
          <a:srcRect l="31180" t="26203" r="22167" b="14435"/>
          <a:stretch/>
        </p:blipFill>
        <p:spPr>
          <a:xfrm>
            <a:off x="423723" y="927269"/>
            <a:ext cx="6141026" cy="4721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19E87783-BAC5-0531-1AA1-370EE65F5B5B}"/>
              </a:ext>
            </a:extLst>
          </p:cNvPr>
          <p:cNvSpPr txBox="1">
            <a:spLocks/>
          </p:cNvSpPr>
          <p:nvPr/>
        </p:nvSpPr>
        <p:spPr bwMode="auto">
          <a:xfrm>
            <a:off x="307172" y="294169"/>
            <a:ext cx="6429375" cy="360099"/>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100" b="1" dirty="0"/>
              <a:t>Ongoing Developments: New Zealand</a:t>
            </a:r>
          </a:p>
        </p:txBody>
      </p:sp>
    </p:spTree>
    <p:extLst>
      <p:ext uri="{BB962C8B-B14F-4D97-AF65-F5344CB8AC3E}">
        <p14:creationId xmlns:p14="http://schemas.microsoft.com/office/powerpoint/2010/main" val="71854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22BDD-F425-DD6B-7150-9A5D9BB75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6BFA8-8524-221A-8AFF-2412E64AD614}"/>
              </a:ext>
            </a:extLst>
          </p:cNvPr>
          <p:cNvSpPr>
            <a:spLocks noGrp="1"/>
          </p:cNvSpPr>
          <p:nvPr>
            <p:ph type="title"/>
          </p:nvPr>
        </p:nvSpPr>
        <p:spPr>
          <a:xfrm>
            <a:off x="203991" y="113177"/>
            <a:ext cx="8572500" cy="424732"/>
          </a:xfrm>
        </p:spPr>
        <p:txBody>
          <a:bodyPr/>
          <a:lstStyle/>
          <a:p>
            <a:r>
              <a:rPr lang="en-US" b="1" dirty="0"/>
              <a:t>Orthorectified Time Series</a:t>
            </a:r>
          </a:p>
        </p:txBody>
      </p:sp>
      <p:sp>
        <p:nvSpPr>
          <p:cNvPr id="4" name="TextBox 3">
            <a:extLst>
              <a:ext uri="{FF2B5EF4-FFF2-40B4-BE49-F238E27FC236}">
                <a16:creationId xmlns:a16="http://schemas.microsoft.com/office/drawing/2014/main" id="{E819B274-40DE-5931-B306-67692CE63FC7}"/>
              </a:ext>
            </a:extLst>
          </p:cNvPr>
          <p:cNvSpPr txBox="1"/>
          <p:nvPr/>
        </p:nvSpPr>
        <p:spPr>
          <a:xfrm>
            <a:off x="7112725" y="5737995"/>
            <a:ext cx="2024744" cy="279307"/>
          </a:xfrm>
          <a:prstGeom prst="rect">
            <a:avLst/>
          </a:prstGeom>
          <a:solidFill>
            <a:schemeClr val="bg1"/>
          </a:solidFill>
          <a:ln>
            <a:noFill/>
          </a:ln>
        </p:spPr>
        <p:txBody>
          <a:bodyPr wrap="square" rtlCol="0">
            <a:spAutoFit/>
          </a:bodyPr>
          <a:lstStyle/>
          <a:p>
            <a:pPr algn="ctr" defTabSz="685800">
              <a:lnSpc>
                <a:spcPct val="90000"/>
              </a:lnSpc>
            </a:pPr>
            <a:endParaRPr lang="en-US" sz="1350" dirty="0">
              <a:solidFill>
                <a:prstClr val="black"/>
              </a:solidFill>
              <a:latin typeface="Century Gothic" panose="020F0302020204030204"/>
            </a:endParaRPr>
          </a:p>
        </p:txBody>
      </p:sp>
      <p:sp>
        <p:nvSpPr>
          <p:cNvPr id="3" name="Rectangle 2">
            <a:extLst>
              <a:ext uri="{FF2B5EF4-FFF2-40B4-BE49-F238E27FC236}">
                <a16:creationId xmlns:a16="http://schemas.microsoft.com/office/drawing/2014/main" id="{DB1248C0-7C30-A01F-1F96-79D506B55EE9}"/>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3" name="Picture 12" descr="Map&#10;&#10;AI-generated content may be incorrect.">
            <a:extLst>
              <a:ext uri="{FF2B5EF4-FFF2-40B4-BE49-F238E27FC236}">
                <a16:creationId xmlns:a16="http://schemas.microsoft.com/office/drawing/2014/main" id="{A13FB398-B0FF-6C87-BCC9-8A3497387400}"/>
              </a:ext>
            </a:extLst>
          </p:cNvPr>
          <p:cNvPicPr>
            <a:picLocks noChangeAspect="1"/>
          </p:cNvPicPr>
          <p:nvPr/>
        </p:nvPicPr>
        <p:blipFill>
          <a:blip r:embed="rId3"/>
          <a:stretch>
            <a:fillRect/>
          </a:stretch>
        </p:blipFill>
        <p:spPr>
          <a:xfrm>
            <a:off x="203991" y="731520"/>
            <a:ext cx="8875058" cy="6126480"/>
          </a:xfrm>
          <a:prstGeom prst="rect">
            <a:avLst/>
          </a:prstGeom>
        </p:spPr>
      </p:pic>
      <p:sp>
        <p:nvSpPr>
          <p:cNvPr id="14" name="TextBox 13">
            <a:extLst>
              <a:ext uri="{FF2B5EF4-FFF2-40B4-BE49-F238E27FC236}">
                <a16:creationId xmlns:a16="http://schemas.microsoft.com/office/drawing/2014/main" id="{5B08F959-7AE3-A368-4117-29FF404B0AE2}"/>
              </a:ext>
            </a:extLst>
          </p:cNvPr>
          <p:cNvSpPr txBox="1"/>
          <p:nvPr/>
        </p:nvSpPr>
        <p:spPr>
          <a:xfrm>
            <a:off x="1812175" y="537909"/>
            <a:ext cx="1346661" cy="341632"/>
          </a:xfrm>
          <a:prstGeom prst="rect">
            <a:avLst/>
          </a:prstGeom>
          <a:noFill/>
        </p:spPr>
        <p:txBody>
          <a:bodyPr wrap="square" rtlCol="0">
            <a:spAutoFit/>
          </a:bodyPr>
          <a:lstStyle/>
          <a:p>
            <a:pPr algn="ctr">
              <a:lnSpc>
                <a:spcPct val="90000"/>
              </a:lnSpc>
            </a:pPr>
            <a:r>
              <a:rPr lang="en-US" dirty="0">
                <a:latin typeface="+mn-lt"/>
              </a:rPr>
              <a:t>2023</a:t>
            </a:r>
          </a:p>
        </p:txBody>
      </p:sp>
      <p:sp>
        <p:nvSpPr>
          <p:cNvPr id="15" name="TextBox 14">
            <a:extLst>
              <a:ext uri="{FF2B5EF4-FFF2-40B4-BE49-F238E27FC236}">
                <a16:creationId xmlns:a16="http://schemas.microsoft.com/office/drawing/2014/main" id="{FDA104BB-CFCD-349D-1B2A-17E6B074771C}"/>
              </a:ext>
            </a:extLst>
          </p:cNvPr>
          <p:cNvSpPr txBox="1"/>
          <p:nvPr/>
        </p:nvSpPr>
        <p:spPr>
          <a:xfrm>
            <a:off x="6345477" y="537909"/>
            <a:ext cx="1346661" cy="341632"/>
          </a:xfrm>
          <a:prstGeom prst="rect">
            <a:avLst/>
          </a:prstGeom>
          <a:noFill/>
        </p:spPr>
        <p:txBody>
          <a:bodyPr wrap="square" rtlCol="0">
            <a:spAutoFit/>
          </a:bodyPr>
          <a:lstStyle/>
          <a:p>
            <a:pPr algn="ctr">
              <a:lnSpc>
                <a:spcPct val="90000"/>
              </a:lnSpc>
            </a:pPr>
            <a:r>
              <a:rPr lang="en-US" dirty="0">
                <a:latin typeface="+mn-lt"/>
              </a:rPr>
              <a:t>2024</a:t>
            </a:r>
          </a:p>
        </p:txBody>
      </p:sp>
    </p:spTree>
    <p:extLst>
      <p:ext uri="{BB962C8B-B14F-4D97-AF65-F5344CB8AC3E}">
        <p14:creationId xmlns:p14="http://schemas.microsoft.com/office/powerpoint/2010/main" val="315969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0706D-067B-6F22-F253-978088911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1E078-363C-6C2C-0E6D-3B96C70424E8}"/>
              </a:ext>
            </a:extLst>
          </p:cNvPr>
          <p:cNvSpPr>
            <a:spLocks noGrp="1"/>
          </p:cNvSpPr>
          <p:nvPr>
            <p:ph type="title"/>
          </p:nvPr>
        </p:nvSpPr>
        <p:spPr>
          <a:xfrm>
            <a:off x="203991" y="113177"/>
            <a:ext cx="8572500" cy="424732"/>
          </a:xfrm>
        </p:spPr>
        <p:txBody>
          <a:bodyPr/>
          <a:lstStyle/>
          <a:p>
            <a:r>
              <a:rPr lang="en-US" b="1" dirty="0"/>
              <a:t>Orthorectified Time Series</a:t>
            </a:r>
          </a:p>
        </p:txBody>
      </p:sp>
      <p:sp>
        <p:nvSpPr>
          <p:cNvPr id="4" name="TextBox 3">
            <a:extLst>
              <a:ext uri="{FF2B5EF4-FFF2-40B4-BE49-F238E27FC236}">
                <a16:creationId xmlns:a16="http://schemas.microsoft.com/office/drawing/2014/main" id="{BA2F3183-3311-F755-89C3-B0BCA7409C82}"/>
              </a:ext>
            </a:extLst>
          </p:cNvPr>
          <p:cNvSpPr txBox="1"/>
          <p:nvPr/>
        </p:nvSpPr>
        <p:spPr>
          <a:xfrm>
            <a:off x="7112725" y="5737995"/>
            <a:ext cx="2024744" cy="279307"/>
          </a:xfrm>
          <a:prstGeom prst="rect">
            <a:avLst/>
          </a:prstGeom>
          <a:solidFill>
            <a:schemeClr val="bg1"/>
          </a:solidFill>
          <a:ln>
            <a:noFill/>
          </a:ln>
        </p:spPr>
        <p:txBody>
          <a:bodyPr wrap="square" rtlCol="0">
            <a:spAutoFit/>
          </a:bodyPr>
          <a:lstStyle/>
          <a:p>
            <a:pPr algn="ctr" defTabSz="685800">
              <a:lnSpc>
                <a:spcPct val="90000"/>
              </a:lnSpc>
            </a:pPr>
            <a:endParaRPr lang="en-US" sz="1350" dirty="0">
              <a:solidFill>
                <a:prstClr val="black"/>
              </a:solidFill>
              <a:latin typeface="Century Gothic" panose="020F0302020204030204"/>
            </a:endParaRPr>
          </a:p>
        </p:txBody>
      </p:sp>
      <p:sp>
        <p:nvSpPr>
          <p:cNvPr id="3" name="Rectangle 2">
            <a:extLst>
              <a:ext uri="{FF2B5EF4-FFF2-40B4-BE49-F238E27FC236}">
                <a16:creationId xmlns:a16="http://schemas.microsoft.com/office/drawing/2014/main" id="{63A5DC04-5340-BA3D-5921-B82EC656217D}"/>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32C933C6-B6AB-9C21-4C8B-BE8AAB1467FB}"/>
              </a:ext>
            </a:extLst>
          </p:cNvPr>
          <p:cNvSpPr txBox="1"/>
          <p:nvPr/>
        </p:nvSpPr>
        <p:spPr>
          <a:xfrm>
            <a:off x="1812175" y="537909"/>
            <a:ext cx="1346661" cy="341632"/>
          </a:xfrm>
          <a:prstGeom prst="rect">
            <a:avLst/>
          </a:prstGeom>
          <a:noFill/>
        </p:spPr>
        <p:txBody>
          <a:bodyPr wrap="square" rtlCol="0">
            <a:spAutoFit/>
          </a:bodyPr>
          <a:lstStyle/>
          <a:p>
            <a:pPr algn="ctr">
              <a:lnSpc>
                <a:spcPct val="90000"/>
              </a:lnSpc>
            </a:pPr>
            <a:r>
              <a:rPr lang="en-US" dirty="0">
                <a:latin typeface="+mn-lt"/>
              </a:rPr>
              <a:t>2023</a:t>
            </a:r>
          </a:p>
        </p:txBody>
      </p:sp>
      <p:sp>
        <p:nvSpPr>
          <p:cNvPr id="7" name="TextBox 6">
            <a:extLst>
              <a:ext uri="{FF2B5EF4-FFF2-40B4-BE49-F238E27FC236}">
                <a16:creationId xmlns:a16="http://schemas.microsoft.com/office/drawing/2014/main" id="{8877F905-7EF4-6F80-55B3-AEF4518B61CB}"/>
              </a:ext>
            </a:extLst>
          </p:cNvPr>
          <p:cNvSpPr txBox="1"/>
          <p:nvPr/>
        </p:nvSpPr>
        <p:spPr>
          <a:xfrm>
            <a:off x="6345477" y="537909"/>
            <a:ext cx="1346661" cy="341632"/>
          </a:xfrm>
          <a:prstGeom prst="rect">
            <a:avLst/>
          </a:prstGeom>
          <a:noFill/>
        </p:spPr>
        <p:txBody>
          <a:bodyPr wrap="square" rtlCol="0">
            <a:spAutoFit/>
          </a:bodyPr>
          <a:lstStyle/>
          <a:p>
            <a:pPr algn="ctr">
              <a:lnSpc>
                <a:spcPct val="90000"/>
              </a:lnSpc>
            </a:pPr>
            <a:r>
              <a:rPr lang="en-US" dirty="0">
                <a:latin typeface="+mn-lt"/>
              </a:rPr>
              <a:t>2024</a:t>
            </a:r>
          </a:p>
        </p:txBody>
      </p:sp>
      <p:pic>
        <p:nvPicPr>
          <p:cNvPr id="9" name="Picture 8">
            <a:extLst>
              <a:ext uri="{FF2B5EF4-FFF2-40B4-BE49-F238E27FC236}">
                <a16:creationId xmlns:a16="http://schemas.microsoft.com/office/drawing/2014/main" id="{D30D69D6-4848-6F55-6D15-D04C138CF3F5}"/>
              </a:ext>
            </a:extLst>
          </p:cNvPr>
          <p:cNvPicPr>
            <a:picLocks noChangeAspect="1"/>
          </p:cNvPicPr>
          <p:nvPr/>
        </p:nvPicPr>
        <p:blipFill>
          <a:blip r:embed="rId3"/>
          <a:stretch>
            <a:fillRect/>
          </a:stretch>
        </p:blipFill>
        <p:spPr>
          <a:xfrm>
            <a:off x="285568" y="840698"/>
            <a:ext cx="8875058" cy="6017302"/>
          </a:xfrm>
          <a:prstGeom prst="rect">
            <a:avLst/>
          </a:prstGeom>
        </p:spPr>
      </p:pic>
    </p:spTree>
    <p:extLst>
      <p:ext uri="{BB962C8B-B14F-4D97-AF65-F5344CB8AC3E}">
        <p14:creationId xmlns:p14="http://schemas.microsoft.com/office/powerpoint/2010/main" val="3847153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9413F-08E2-DBA4-1A3D-1F368D8DE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C7E872-1152-75CB-9AD6-3E920529B53A}"/>
              </a:ext>
            </a:extLst>
          </p:cNvPr>
          <p:cNvSpPr>
            <a:spLocks noGrp="1"/>
          </p:cNvSpPr>
          <p:nvPr>
            <p:ph type="title"/>
          </p:nvPr>
        </p:nvSpPr>
        <p:spPr>
          <a:xfrm>
            <a:off x="203991" y="113177"/>
            <a:ext cx="8572500" cy="424732"/>
          </a:xfrm>
        </p:spPr>
        <p:txBody>
          <a:bodyPr/>
          <a:lstStyle/>
          <a:p>
            <a:r>
              <a:rPr lang="en-US" b="1" dirty="0"/>
              <a:t>Orthorectified Time Series</a:t>
            </a:r>
          </a:p>
        </p:txBody>
      </p:sp>
      <p:sp>
        <p:nvSpPr>
          <p:cNvPr id="4" name="TextBox 3">
            <a:extLst>
              <a:ext uri="{FF2B5EF4-FFF2-40B4-BE49-F238E27FC236}">
                <a16:creationId xmlns:a16="http://schemas.microsoft.com/office/drawing/2014/main" id="{C36378CF-E5EF-DE2A-E2AC-A369261BDB4B}"/>
              </a:ext>
            </a:extLst>
          </p:cNvPr>
          <p:cNvSpPr txBox="1"/>
          <p:nvPr/>
        </p:nvSpPr>
        <p:spPr>
          <a:xfrm>
            <a:off x="7112725" y="5737995"/>
            <a:ext cx="2024744" cy="279307"/>
          </a:xfrm>
          <a:prstGeom prst="rect">
            <a:avLst/>
          </a:prstGeom>
          <a:solidFill>
            <a:schemeClr val="bg1"/>
          </a:solidFill>
          <a:ln>
            <a:noFill/>
          </a:ln>
        </p:spPr>
        <p:txBody>
          <a:bodyPr wrap="square" rtlCol="0">
            <a:spAutoFit/>
          </a:bodyPr>
          <a:lstStyle/>
          <a:p>
            <a:pPr algn="ctr" defTabSz="685800">
              <a:lnSpc>
                <a:spcPct val="90000"/>
              </a:lnSpc>
            </a:pPr>
            <a:endParaRPr lang="en-US" sz="1350" dirty="0">
              <a:solidFill>
                <a:prstClr val="black"/>
              </a:solidFill>
              <a:latin typeface="Century Gothic" panose="020F0302020204030204"/>
            </a:endParaRPr>
          </a:p>
        </p:txBody>
      </p:sp>
      <p:sp>
        <p:nvSpPr>
          <p:cNvPr id="3" name="Rectangle 2">
            <a:extLst>
              <a:ext uri="{FF2B5EF4-FFF2-40B4-BE49-F238E27FC236}">
                <a16:creationId xmlns:a16="http://schemas.microsoft.com/office/drawing/2014/main" id="{7F6F43EA-ACBA-F86F-2BC0-05145D8CAFBA}"/>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 name="Picture 9">
            <a:extLst>
              <a:ext uri="{FF2B5EF4-FFF2-40B4-BE49-F238E27FC236}">
                <a16:creationId xmlns:a16="http://schemas.microsoft.com/office/drawing/2014/main" id="{12FDC85B-0980-8468-B250-81C73491DECE}"/>
              </a:ext>
            </a:extLst>
          </p:cNvPr>
          <p:cNvPicPr>
            <a:picLocks noChangeAspect="1"/>
          </p:cNvPicPr>
          <p:nvPr/>
        </p:nvPicPr>
        <p:blipFill>
          <a:blip r:embed="rId3"/>
          <a:srcRect r="49940"/>
          <a:stretch/>
        </p:blipFill>
        <p:spPr>
          <a:xfrm>
            <a:off x="2132543" y="626288"/>
            <a:ext cx="4442824" cy="6017301"/>
          </a:xfrm>
          <a:prstGeom prst="rect">
            <a:avLst/>
          </a:prstGeom>
        </p:spPr>
      </p:pic>
    </p:spTree>
    <p:extLst>
      <p:ext uri="{BB962C8B-B14F-4D97-AF65-F5344CB8AC3E}">
        <p14:creationId xmlns:p14="http://schemas.microsoft.com/office/powerpoint/2010/main" val="1327160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7D75-2551-286A-A58E-1CB5872071E2}"/>
              </a:ext>
            </a:extLst>
          </p:cNvPr>
          <p:cNvSpPr>
            <a:spLocks noGrp="1"/>
          </p:cNvSpPr>
          <p:nvPr>
            <p:ph type="title"/>
          </p:nvPr>
        </p:nvSpPr>
        <p:spPr>
          <a:xfrm>
            <a:off x="322325" y="274320"/>
            <a:ext cx="8572500" cy="480131"/>
          </a:xfrm>
        </p:spPr>
        <p:txBody>
          <a:bodyPr/>
          <a:lstStyle/>
          <a:p>
            <a:r>
              <a:rPr lang="en-US" sz="2800" b="1" dirty="0"/>
              <a:t>Future Research Opportunities</a:t>
            </a:r>
          </a:p>
        </p:txBody>
      </p:sp>
      <p:sp>
        <p:nvSpPr>
          <p:cNvPr id="3" name="Content Placeholder 2">
            <a:extLst>
              <a:ext uri="{FF2B5EF4-FFF2-40B4-BE49-F238E27FC236}">
                <a16:creationId xmlns:a16="http://schemas.microsoft.com/office/drawing/2014/main" id="{84519476-EA3C-AA0E-63E0-A3D4D3708AD8}"/>
              </a:ext>
            </a:extLst>
          </p:cNvPr>
          <p:cNvSpPr>
            <a:spLocks noGrp="1"/>
          </p:cNvSpPr>
          <p:nvPr>
            <p:ph idx="1"/>
          </p:nvPr>
        </p:nvSpPr>
        <p:spPr>
          <a:xfrm>
            <a:off x="336041" y="1122218"/>
            <a:ext cx="5100511" cy="4572542"/>
          </a:xfrm>
        </p:spPr>
        <p:txBody>
          <a:bodyPr/>
          <a:lstStyle/>
          <a:p>
            <a:r>
              <a:rPr lang="en-US" dirty="0"/>
              <a:t>Expand LUTs for:</a:t>
            </a:r>
          </a:p>
          <a:p>
            <a:pPr lvl="1"/>
            <a:r>
              <a:rPr lang="en-US" dirty="0"/>
              <a:t>Increased solar zenith angle resolution</a:t>
            </a:r>
          </a:p>
          <a:p>
            <a:pPr lvl="1"/>
            <a:r>
              <a:rPr lang="en-US" dirty="0"/>
              <a:t>Automated benthic-type LUT selection</a:t>
            </a:r>
          </a:p>
          <a:p>
            <a:r>
              <a:rPr lang="en-US" dirty="0"/>
              <a:t>New Zealand</a:t>
            </a:r>
          </a:p>
          <a:p>
            <a:pPr lvl="1"/>
            <a:r>
              <a:rPr lang="en-US" dirty="0"/>
              <a:t>Field deployments for SPM validation/improvement</a:t>
            </a:r>
          </a:p>
        </p:txBody>
      </p:sp>
      <p:sp>
        <p:nvSpPr>
          <p:cNvPr id="4" name="TextBox 3">
            <a:extLst>
              <a:ext uri="{FF2B5EF4-FFF2-40B4-BE49-F238E27FC236}">
                <a16:creationId xmlns:a16="http://schemas.microsoft.com/office/drawing/2014/main" id="{FA005219-5DBD-7EE3-51C9-87997CF8EC30}"/>
              </a:ext>
            </a:extLst>
          </p:cNvPr>
          <p:cNvSpPr txBox="1"/>
          <p:nvPr/>
        </p:nvSpPr>
        <p:spPr>
          <a:xfrm>
            <a:off x="7112725" y="5737995"/>
            <a:ext cx="2024744" cy="279307"/>
          </a:xfrm>
          <a:prstGeom prst="rect">
            <a:avLst/>
          </a:prstGeom>
          <a:solidFill>
            <a:schemeClr val="bg1"/>
          </a:solidFill>
          <a:ln>
            <a:noFill/>
          </a:ln>
        </p:spPr>
        <p:txBody>
          <a:bodyPr wrap="square" rtlCol="0">
            <a:spAutoFit/>
          </a:bodyPr>
          <a:lstStyle/>
          <a:p>
            <a:pPr algn="ctr" defTabSz="685800">
              <a:lnSpc>
                <a:spcPct val="90000"/>
              </a:lnSpc>
            </a:pPr>
            <a:endParaRPr lang="en-US" sz="1350" dirty="0">
              <a:solidFill>
                <a:prstClr val="black"/>
              </a:solidFill>
              <a:latin typeface="Century Gothic" panose="020F0302020204030204"/>
            </a:endParaRPr>
          </a:p>
        </p:txBody>
      </p:sp>
      <p:sp>
        <p:nvSpPr>
          <p:cNvPr id="5" name="Rectangle 4">
            <a:extLst>
              <a:ext uri="{FF2B5EF4-FFF2-40B4-BE49-F238E27FC236}">
                <a16:creationId xmlns:a16="http://schemas.microsoft.com/office/drawing/2014/main" id="{1DE73EF9-E206-508C-66BC-5183BF38D08D}"/>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9" name="Picture 8" descr="A group of people walking on a beach&#10;&#10;Description automatically generated with low confidence">
            <a:extLst>
              <a:ext uri="{FF2B5EF4-FFF2-40B4-BE49-F238E27FC236}">
                <a16:creationId xmlns:a16="http://schemas.microsoft.com/office/drawing/2014/main" id="{8EB47B5B-D75D-5B20-8585-740D7E71F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896" y="3429000"/>
            <a:ext cx="3965532" cy="2974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group of people on a boat&#10;&#10;Description automatically generated with medium confidence">
            <a:extLst>
              <a:ext uri="{FF2B5EF4-FFF2-40B4-BE49-F238E27FC236}">
                <a16:creationId xmlns:a16="http://schemas.microsoft.com/office/drawing/2014/main" id="{14DA70DB-BA7E-298E-4FCA-3457FF4FA2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063" y="2187829"/>
            <a:ext cx="3161490" cy="4215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305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9294C9-7942-B618-608A-4BCA7C407584}"/>
              </a:ext>
            </a:extLst>
          </p:cNvPr>
          <p:cNvSpPr txBox="1">
            <a:spLocks/>
          </p:cNvSpPr>
          <p:nvPr/>
        </p:nvSpPr>
        <p:spPr bwMode="auto">
          <a:xfrm>
            <a:off x="183641" y="337185"/>
            <a:ext cx="8572500" cy="480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24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a:lstStyle>
          <a:p>
            <a:pPr algn="ctr"/>
            <a:r>
              <a:rPr lang="en-US" sz="2800" b="1" dirty="0"/>
              <a:t>Questions?</a:t>
            </a:r>
          </a:p>
        </p:txBody>
      </p:sp>
      <p:sp>
        <p:nvSpPr>
          <p:cNvPr id="7" name="Rectangle 6">
            <a:extLst>
              <a:ext uri="{FF2B5EF4-FFF2-40B4-BE49-F238E27FC236}">
                <a16:creationId xmlns:a16="http://schemas.microsoft.com/office/drawing/2014/main" id="{DC8B696F-5E6E-B2F0-6D24-8C1CBD7E2247}"/>
              </a:ext>
            </a:extLst>
          </p:cNvPr>
          <p:cNvSpPr/>
          <p:nvPr/>
        </p:nvSpPr>
        <p:spPr>
          <a:xfrm>
            <a:off x="3098203" y="6321973"/>
            <a:ext cx="3216536"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b="1" dirty="0">
                <a:solidFill>
                  <a:schemeClr val="tx1"/>
                </a:solidFill>
                <a:latin typeface="Times New Roman" panose="02020603050405020304" pitchFamily="18" charset="0"/>
                <a:cs typeface="Times New Roman" panose="02020603050405020304" pitchFamily="18" charset="0"/>
              </a:rPr>
              <a:t>mccarthymj@ornl.gov</a:t>
            </a:r>
          </a:p>
        </p:txBody>
      </p:sp>
      <p:pic>
        <p:nvPicPr>
          <p:cNvPr id="8" name="Picture 7" descr="Map&#10;&#10;Description automatically generated">
            <a:extLst>
              <a:ext uri="{FF2B5EF4-FFF2-40B4-BE49-F238E27FC236}">
                <a16:creationId xmlns:a16="http://schemas.microsoft.com/office/drawing/2014/main" id="{B3204C09-B87C-4EEA-A90C-F651CA9660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057" y="817316"/>
            <a:ext cx="7108828" cy="5528547"/>
          </a:xfrm>
          <a:prstGeom prst="rect">
            <a:avLst/>
          </a:prstGeom>
        </p:spPr>
      </p:pic>
      <p:sp>
        <p:nvSpPr>
          <p:cNvPr id="9" name="Rectangle 8">
            <a:extLst>
              <a:ext uri="{FF2B5EF4-FFF2-40B4-BE49-F238E27FC236}">
                <a16:creationId xmlns:a16="http://schemas.microsoft.com/office/drawing/2014/main" id="{7B607C38-7266-105B-D756-D7F419626124}"/>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415451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BF5B-EDAD-D667-5AC6-0CCE16E2CCC8}"/>
              </a:ext>
            </a:extLst>
          </p:cNvPr>
          <p:cNvSpPr>
            <a:spLocks noGrp="1"/>
          </p:cNvSpPr>
          <p:nvPr>
            <p:ph type="title"/>
          </p:nvPr>
        </p:nvSpPr>
        <p:spPr/>
        <p:txBody>
          <a:bodyPr/>
          <a:lstStyle/>
          <a:p>
            <a:r>
              <a:rPr lang="en-US" b="1" dirty="0"/>
              <a:t>Purpose</a:t>
            </a:r>
          </a:p>
        </p:txBody>
      </p:sp>
      <p:sp>
        <p:nvSpPr>
          <p:cNvPr id="4" name="TextBox 3">
            <a:extLst>
              <a:ext uri="{FF2B5EF4-FFF2-40B4-BE49-F238E27FC236}">
                <a16:creationId xmlns:a16="http://schemas.microsoft.com/office/drawing/2014/main" id="{2E896102-FF79-8614-4606-8670D9FC79FE}"/>
              </a:ext>
            </a:extLst>
          </p:cNvPr>
          <p:cNvSpPr txBox="1"/>
          <p:nvPr/>
        </p:nvSpPr>
        <p:spPr>
          <a:xfrm>
            <a:off x="404432" y="825842"/>
            <a:ext cx="8417242" cy="2723823"/>
          </a:xfrm>
          <a:prstGeom prst="rect">
            <a:avLst/>
          </a:prstGeom>
          <a:noFill/>
        </p:spPr>
        <p:txBody>
          <a:bodyPr wrap="square" rtlCol="0">
            <a:spAutoFit/>
          </a:bodyPr>
          <a:lstStyle/>
          <a:p>
            <a:pPr>
              <a:spcAft>
                <a:spcPts val="600"/>
              </a:spcAft>
            </a:pPr>
            <a:r>
              <a:rPr lang="en-US" b="1" dirty="0"/>
              <a:t>Overall Project Goal</a:t>
            </a:r>
          </a:p>
          <a:p>
            <a:r>
              <a:rPr lang="en-US" dirty="0"/>
              <a:t>Develop physics-based algorithm for mapping coastal bottom depth (0-15m)</a:t>
            </a:r>
          </a:p>
          <a:p>
            <a:endParaRPr lang="en-US" dirty="0"/>
          </a:p>
          <a:p>
            <a:r>
              <a:rPr lang="en-US" b="1" dirty="0"/>
              <a:t>Satellite Data</a:t>
            </a:r>
          </a:p>
          <a:p>
            <a:r>
              <a:rPr lang="en-US" dirty="0"/>
              <a:t>- WorldView-2 and WorldView-3</a:t>
            </a:r>
          </a:p>
          <a:p>
            <a:r>
              <a:rPr lang="en-US" dirty="0"/>
              <a:t>    - 2-meter spatial resolution</a:t>
            </a:r>
          </a:p>
          <a:p>
            <a:r>
              <a:rPr lang="en-US" dirty="0"/>
              <a:t>    - 8 spectral bands (Visible + Near-Infrared)</a:t>
            </a:r>
          </a:p>
          <a:p>
            <a:endParaRPr lang="en-US" sz="2200" dirty="0"/>
          </a:p>
          <a:p>
            <a:endParaRPr lang="en-US" dirty="0"/>
          </a:p>
        </p:txBody>
      </p:sp>
      <p:sp>
        <p:nvSpPr>
          <p:cNvPr id="3" name="Rectangle 2">
            <a:extLst>
              <a:ext uri="{FF2B5EF4-FFF2-40B4-BE49-F238E27FC236}">
                <a16:creationId xmlns:a16="http://schemas.microsoft.com/office/drawing/2014/main" id="{5244C458-8C67-71C2-78D6-D472A5282372}"/>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5" name="Picture 4" descr="Chart&#10;&#10;Description automatically generated">
            <a:extLst>
              <a:ext uri="{FF2B5EF4-FFF2-40B4-BE49-F238E27FC236}">
                <a16:creationId xmlns:a16="http://schemas.microsoft.com/office/drawing/2014/main" id="{A0438CE3-988C-B69C-5727-376F40E9F6DE}"/>
              </a:ext>
            </a:extLst>
          </p:cNvPr>
          <p:cNvPicPr>
            <a:picLocks noChangeAspect="1"/>
          </p:cNvPicPr>
          <p:nvPr/>
        </p:nvPicPr>
        <p:blipFill>
          <a:blip r:embed="rId3"/>
          <a:stretch>
            <a:fillRect/>
          </a:stretch>
        </p:blipFill>
        <p:spPr>
          <a:xfrm>
            <a:off x="2057400" y="2981325"/>
            <a:ext cx="4766928" cy="3368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8FAB2150-88B2-BD0F-8646-66234534FDE9}"/>
              </a:ext>
            </a:extLst>
          </p:cNvPr>
          <p:cNvSpPr txBox="1"/>
          <p:nvPr/>
        </p:nvSpPr>
        <p:spPr>
          <a:xfrm>
            <a:off x="4982786" y="5590268"/>
            <a:ext cx="1841542" cy="261610"/>
          </a:xfrm>
          <a:prstGeom prst="rect">
            <a:avLst/>
          </a:prstGeom>
          <a:solidFill>
            <a:schemeClr val="bg1"/>
          </a:solidFill>
        </p:spPr>
        <p:txBody>
          <a:bodyPr wrap="square" rtlCol="0">
            <a:spAutoFit/>
          </a:bodyPr>
          <a:lstStyle/>
          <a:p>
            <a:r>
              <a:rPr lang="en-US" sz="1100" b="1" dirty="0"/>
              <a:t>RMSE = 1.95 +/- 0.06 m</a:t>
            </a:r>
          </a:p>
        </p:txBody>
      </p:sp>
      <p:sp>
        <p:nvSpPr>
          <p:cNvPr id="7" name="Rectangle 6">
            <a:extLst>
              <a:ext uri="{FF2B5EF4-FFF2-40B4-BE49-F238E27FC236}">
                <a16:creationId xmlns:a16="http://schemas.microsoft.com/office/drawing/2014/main" id="{1A8686FC-23FF-3E05-D360-1B75D15F3111}"/>
              </a:ext>
            </a:extLst>
          </p:cNvPr>
          <p:cNvSpPr/>
          <p:nvPr/>
        </p:nvSpPr>
        <p:spPr>
          <a:xfrm>
            <a:off x="2992818" y="6513590"/>
            <a:ext cx="3227942"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dirty="0">
                <a:solidFill>
                  <a:schemeClr val="tx1"/>
                </a:solidFill>
              </a:rPr>
              <a:t>McCarthy et al. 2022</a:t>
            </a:r>
          </a:p>
        </p:txBody>
      </p:sp>
    </p:spTree>
    <p:extLst>
      <p:ext uri="{BB962C8B-B14F-4D97-AF65-F5344CB8AC3E}">
        <p14:creationId xmlns:p14="http://schemas.microsoft.com/office/powerpoint/2010/main" val="1087577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BF5B-EDAD-D667-5AC6-0CCE16E2CCC8}"/>
              </a:ext>
            </a:extLst>
          </p:cNvPr>
          <p:cNvSpPr>
            <a:spLocks noGrp="1"/>
          </p:cNvSpPr>
          <p:nvPr>
            <p:ph type="title"/>
          </p:nvPr>
        </p:nvSpPr>
        <p:spPr/>
        <p:txBody>
          <a:bodyPr/>
          <a:lstStyle/>
          <a:p>
            <a:r>
              <a:rPr lang="en-US" b="1" dirty="0"/>
              <a:t>Study Areas</a:t>
            </a:r>
          </a:p>
        </p:txBody>
      </p:sp>
      <p:sp>
        <p:nvSpPr>
          <p:cNvPr id="4" name="Rectangle 3">
            <a:extLst>
              <a:ext uri="{FF2B5EF4-FFF2-40B4-BE49-F238E27FC236}">
                <a16:creationId xmlns:a16="http://schemas.microsoft.com/office/drawing/2014/main" id="{8B597F9F-79F0-53A6-9B81-7DC1896F86EA}"/>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 name="Picture 9" descr="Map&#10;&#10;Description automatically generated">
            <a:extLst>
              <a:ext uri="{FF2B5EF4-FFF2-40B4-BE49-F238E27FC236}">
                <a16:creationId xmlns:a16="http://schemas.microsoft.com/office/drawing/2014/main" id="{F716C54F-4B94-1E0A-1BD9-F777916D1C9C}"/>
              </a:ext>
            </a:extLst>
          </p:cNvPr>
          <p:cNvPicPr>
            <a:picLocks noChangeAspect="1"/>
          </p:cNvPicPr>
          <p:nvPr/>
        </p:nvPicPr>
        <p:blipFill>
          <a:blip r:embed="rId2"/>
          <a:stretch>
            <a:fillRect/>
          </a:stretch>
        </p:blipFill>
        <p:spPr>
          <a:xfrm>
            <a:off x="1209488" y="864363"/>
            <a:ext cx="7050742" cy="544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16871131-5082-7C24-3BE9-5F247E3A2B98}"/>
              </a:ext>
            </a:extLst>
          </p:cNvPr>
          <p:cNvSpPr txBox="1"/>
          <p:nvPr/>
        </p:nvSpPr>
        <p:spPr>
          <a:xfrm>
            <a:off x="2279650" y="3924300"/>
            <a:ext cx="1390650" cy="590931"/>
          </a:xfrm>
          <a:prstGeom prst="rect">
            <a:avLst/>
          </a:prstGeom>
          <a:solidFill>
            <a:schemeClr val="bg1">
              <a:lumMod val="75000"/>
            </a:schemeClr>
          </a:solidFill>
        </p:spPr>
        <p:txBody>
          <a:bodyPr wrap="square" rtlCol="0">
            <a:spAutoFit/>
          </a:bodyPr>
          <a:lstStyle/>
          <a:p>
            <a:pPr algn="ctr">
              <a:lnSpc>
                <a:spcPct val="90000"/>
              </a:lnSpc>
            </a:pPr>
            <a:r>
              <a:rPr lang="en-US" b="1" dirty="0">
                <a:latin typeface="+mn-lt"/>
              </a:rPr>
              <a:t>Cook Inlet, Alaska</a:t>
            </a:r>
          </a:p>
        </p:txBody>
      </p:sp>
      <p:sp>
        <p:nvSpPr>
          <p:cNvPr id="12" name="TextBox 11">
            <a:extLst>
              <a:ext uri="{FF2B5EF4-FFF2-40B4-BE49-F238E27FC236}">
                <a16:creationId xmlns:a16="http://schemas.microsoft.com/office/drawing/2014/main" id="{8E8AE925-401C-CF6F-6562-4F7DE2ADD343}"/>
              </a:ext>
            </a:extLst>
          </p:cNvPr>
          <p:cNvSpPr txBox="1"/>
          <p:nvPr/>
        </p:nvSpPr>
        <p:spPr>
          <a:xfrm>
            <a:off x="5975350" y="3044634"/>
            <a:ext cx="1794062" cy="590931"/>
          </a:xfrm>
          <a:prstGeom prst="rect">
            <a:avLst/>
          </a:prstGeom>
          <a:solidFill>
            <a:schemeClr val="bg1">
              <a:lumMod val="75000"/>
            </a:schemeClr>
          </a:solidFill>
        </p:spPr>
        <p:txBody>
          <a:bodyPr wrap="square" rtlCol="0">
            <a:spAutoFit/>
          </a:bodyPr>
          <a:lstStyle/>
          <a:p>
            <a:pPr algn="ctr">
              <a:lnSpc>
                <a:spcPct val="90000"/>
              </a:lnSpc>
            </a:pPr>
            <a:r>
              <a:rPr lang="en-US" b="1" dirty="0">
                <a:latin typeface="+mn-lt"/>
              </a:rPr>
              <a:t>Outer Banks, North Carolina</a:t>
            </a:r>
          </a:p>
        </p:txBody>
      </p:sp>
      <p:sp>
        <p:nvSpPr>
          <p:cNvPr id="13" name="TextBox 12">
            <a:extLst>
              <a:ext uri="{FF2B5EF4-FFF2-40B4-BE49-F238E27FC236}">
                <a16:creationId xmlns:a16="http://schemas.microsoft.com/office/drawing/2014/main" id="{29009EE0-F9CC-1E50-6739-04159E235947}"/>
              </a:ext>
            </a:extLst>
          </p:cNvPr>
          <p:cNvSpPr txBox="1"/>
          <p:nvPr/>
        </p:nvSpPr>
        <p:spPr>
          <a:xfrm>
            <a:off x="5545608" y="4737100"/>
            <a:ext cx="1390650" cy="590931"/>
          </a:xfrm>
          <a:prstGeom prst="rect">
            <a:avLst/>
          </a:prstGeom>
          <a:solidFill>
            <a:schemeClr val="bg1">
              <a:lumMod val="75000"/>
            </a:schemeClr>
          </a:solidFill>
        </p:spPr>
        <p:txBody>
          <a:bodyPr wrap="square" rtlCol="0">
            <a:spAutoFit/>
          </a:bodyPr>
          <a:lstStyle/>
          <a:p>
            <a:pPr algn="ctr">
              <a:lnSpc>
                <a:spcPct val="90000"/>
              </a:lnSpc>
            </a:pPr>
            <a:r>
              <a:rPr lang="en-US" b="1" dirty="0">
                <a:latin typeface="+mn-lt"/>
              </a:rPr>
              <a:t>Florida Keys</a:t>
            </a:r>
          </a:p>
        </p:txBody>
      </p:sp>
    </p:spTree>
    <p:extLst>
      <p:ext uri="{BB962C8B-B14F-4D97-AF65-F5344CB8AC3E}">
        <p14:creationId xmlns:p14="http://schemas.microsoft.com/office/powerpoint/2010/main" val="362859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57FB-76BA-4F2D-825F-BD8B8D7B5528}"/>
              </a:ext>
            </a:extLst>
          </p:cNvPr>
          <p:cNvSpPr>
            <a:spLocks noGrp="1"/>
          </p:cNvSpPr>
          <p:nvPr>
            <p:ph type="title"/>
          </p:nvPr>
        </p:nvSpPr>
        <p:spPr/>
        <p:txBody>
          <a:bodyPr/>
          <a:lstStyle/>
          <a:p>
            <a:r>
              <a:rPr lang="en-US" b="1" dirty="0"/>
              <a:t>Approach</a:t>
            </a:r>
            <a:endParaRPr lang="en-US" dirty="0"/>
          </a:p>
        </p:txBody>
      </p:sp>
      <p:pic>
        <p:nvPicPr>
          <p:cNvPr id="12" name="Picture 11">
            <a:extLst>
              <a:ext uri="{FF2B5EF4-FFF2-40B4-BE49-F238E27FC236}">
                <a16:creationId xmlns:a16="http://schemas.microsoft.com/office/drawing/2014/main" id="{A7635651-DF34-4E7D-B36C-B3ECEFE264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31"/>
          <a:stretch/>
        </p:blipFill>
        <p:spPr>
          <a:xfrm>
            <a:off x="255825" y="1858257"/>
            <a:ext cx="3731312" cy="3016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A6E4DF84-E998-495E-A424-601472B1EF0A}"/>
              </a:ext>
            </a:extLst>
          </p:cNvPr>
          <p:cNvSpPr/>
          <p:nvPr/>
        </p:nvSpPr>
        <p:spPr>
          <a:xfrm>
            <a:off x="322326" y="2192559"/>
            <a:ext cx="1053461" cy="250778"/>
          </a:xfrm>
          <a:prstGeom prst="rect">
            <a:avLst/>
          </a:prstGeom>
          <a:solidFill>
            <a:srgbClr val="05051D"/>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b="1">
              <a:solidFill>
                <a:schemeClr val="bg1"/>
              </a:solidFill>
              <a:latin typeface="Arial" panose="020B0604020202020204" pitchFamily="34" charset="0"/>
              <a:cs typeface="Arial" panose="020B0604020202020204" pitchFamily="34" charset="0"/>
            </a:endParaRPr>
          </a:p>
        </p:txBody>
      </p:sp>
      <p:pic>
        <p:nvPicPr>
          <p:cNvPr id="1026" name="Picture 2" descr="Oceanography - Leah Moore: Light Attenuation for Various Colors of Light in  Water">
            <a:extLst>
              <a:ext uri="{FF2B5EF4-FFF2-40B4-BE49-F238E27FC236}">
                <a16:creationId xmlns:a16="http://schemas.microsoft.com/office/drawing/2014/main" id="{C36F40CB-E1AF-4514-91B3-D24AE01A17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77"/>
          <a:stretch/>
        </p:blipFill>
        <p:spPr bwMode="auto">
          <a:xfrm>
            <a:off x="4134681" y="1464638"/>
            <a:ext cx="4948359" cy="3922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228D8DA-E546-434E-8173-7D7A48CC370E}"/>
              </a:ext>
            </a:extLst>
          </p:cNvPr>
          <p:cNvSpPr txBox="1"/>
          <p:nvPr/>
        </p:nvSpPr>
        <p:spPr>
          <a:xfrm>
            <a:off x="7442002" y="5723751"/>
            <a:ext cx="1537692" cy="369332"/>
          </a:xfrm>
          <a:prstGeom prst="rect">
            <a:avLst/>
          </a:prstGeom>
          <a:solidFill>
            <a:schemeClr val="bg1"/>
          </a:solidFill>
        </p:spPr>
        <p:txBody>
          <a:bodyPr wrap="square">
            <a:spAutoFit/>
          </a:bodyPr>
          <a:lstStyle/>
          <a:p>
            <a:endParaRPr lang="en-US"/>
          </a:p>
        </p:txBody>
      </p:sp>
      <p:sp>
        <p:nvSpPr>
          <p:cNvPr id="4" name="Rectangle 3">
            <a:extLst>
              <a:ext uri="{FF2B5EF4-FFF2-40B4-BE49-F238E27FC236}">
                <a16:creationId xmlns:a16="http://schemas.microsoft.com/office/drawing/2014/main" id="{36B50426-EDC0-F30B-8D5B-398EFD133F9D}"/>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custDataLst>
      <p:tags r:id="rId1"/>
    </p:custDataLst>
    <p:extLst>
      <p:ext uri="{BB962C8B-B14F-4D97-AF65-F5344CB8AC3E}">
        <p14:creationId xmlns:p14="http://schemas.microsoft.com/office/powerpoint/2010/main" val="264030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57FB-76BA-4F2D-825F-BD8B8D7B5528}"/>
              </a:ext>
            </a:extLst>
          </p:cNvPr>
          <p:cNvSpPr>
            <a:spLocks noGrp="1"/>
          </p:cNvSpPr>
          <p:nvPr>
            <p:ph type="title"/>
          </p:nvPr>
        </p:nvSpPr>
        <p:spPr/>
        <p:txBody>
          <a:bodyPr/>
          <a:lstStyle/>
          <a:p>
            <a:r>
              <a:rPr lang="en-US" b="1" dirty="0"/>
              <a:t>Approach</a:t>
            </a:r>
            <a:endParaRPr lang="en-US" dirty="0"/>
          </a:p>
        </p:txBody>
      </p:sp>
      <p:pic>
        <p:nvPicPr>
          <p:cNvPr id="14" name="Picture 13">
            <a:extLst>
              <a:ext uri="{FF2B5EF4-FFF2-40B4-BE49-F238E27FC236}">
                <a16:creationId xmlns:a16="http://schemas.microsoft.com/office/drawing/2014/main" id="{F8E11449-9258-4721-B85D-15366380FC42}"/>
              </a:ext>
            </a:extLst>
          </p:cNvPr>
          <p:cNvPicPr>
            <a:picLocks noChangeAspect="1"/>
          </p:cNvPicPr>
          <p:nvPr/>
        </p:nvPicPr>
        <p:blipFill>
          <a:blip r:embed="rId4"/>
          <a:stretch>
            <a:fillRect/>
          </a:stretch>
        </p:blipFill>
        <p:spPr>
          <a:xfrm>
            <a:off x="4127776" y="1600036"/>
            <a:ext cx="4773582" cy="3840813"/>
          </a:xfrm>
          <a:prstGeom prst="rect">
            <a:avLst/>
          </a:prstGeom>
        </p:spPr>
      </p:pic>
      <p:sp>
        <p:nvSpPr>
          <p:cNvPr id="15" name="Rectangle 14">
            <a:extLst>
              <a:ext uri="{FF2B5EF4-FFF2-40B4-BE49-F238E27FC236}">
                <a16:creationId xmlns:a16="http://schemas.microsoft.com/office/drawing/2014/main" id="{6DB05302-F9D9-41CA-9116-6AAB057DE582}"/>
              </a:ext>
            </a:extLst>
          </p:cNvPr>
          <p:cNvSpPr/>
          <p:nvPr/>
        </p:nvSpPr>
        <p:spPr>
          <a:xfrm>
            <a:off x="5357813" y="2418400"/>
            <a:ext cx="242888" cy="1608770"/>
          </a:xfrm>
          <a:prstGeom prst="rect">
            <a:avLst/>
          </a:prstGeom>
          <a:solidFill>
            <a:srgbClr val="164BF6">
              <a:alpha val="30196"/>
            </a:srgbClr>
          </a:solidFill>
          <a:ln w="19050">
            <a:solidFill>
              <a:srgbClr val="164BF6"/>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7" name="TextBox 16">
            <a:extLst>
              <a:ext uri="{FF2B5EF4-FFF2-40B4-BE49-F238E27FC236}">
                <a16:creationId xmlns:a16="http://schemas.microsoft.com/office/drawing/2014/main" id="{1228D8DA-E546-434E-8173-7D7A48CC370E}"/>
              </a:ext>
            </a:extLst>
          </p:cNvPr>
          <p:cNvSpPr txBox="1"/>
          <p:nvPr/>
        </p:nvSpPr>
        <p:spPr>
          <a:xfrm>
            <a:off x="7442002" y="5723751"/>
            <a:ext cx="1537692" cy="369332"/>
          </a:xfrm>
          <a:prstGeom prst="rect">
            <a:avLst/>
          </a:prstGeom>
          <a:solidFill>
            <a:schemeClr val="bg1"/>
          </a:solidFill>
        </p:spPr>
        <p:txBody>
          <a:bodyPr wrap="square">
            <a:spAutoFit/>
          </a:bodyPr>
          <a:lstStyle/>
          <a:p>
            <a:endParaRPr lang="en-US"/>
          </a:p>
        </p:txBody>
      </p:sp>
      <p:sp>
        <p:nvSpPr>
          <p:cNvPr id="10" name="Rectangle 9">
            <a:extLst>
              <a:ext uri="{FF2B5EF4-FFF2-40B4-BE49-F238E27FC236}">
                <a16:creationId xmlns:a16="http://schemas.microsoft.com/office/drawing/2014/main" id="{E030B067-8765-4262-9D8B-51C32C455F74}"/>
              </a:ext>
            </a:extLst>
          </p:cNvPr>
          <p:cNvSpPr/>
          <p:nvPr/>
        </p:nvSpPr>
        <p:spPr>
          <a:xfrm>
            <a:off x="6188393" y="2624615"/>
            <a:ext cx="242888" cy="1234916"/>
          </a:xfrm>
          <a:prstGeom prst="rect">
            <a:avLst/>
          </a:prstGeom>
          <a:solidFill>
            <a:srgbClr val="BCD699">
              <a:alpha val="50196"/>
            </a:srgbClr>
          </a:solidFill>
          <a:ln w="19050">
            <a:solidFill>
              <a:schemeClr val="accent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4" name="Rectangle 3">
            <a:extLst>
              <a:ext uri="{FF2B5EF4-FFF2-40B4-BE49-F238E27FC236}">
                <a16:creationId xmlns:a16="http://schemas.microsoft.com/office/drawing/2014/main" id="{7471D636-3519-E821-8F55-71B690A6ED4E}"/>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C0919E47-F79C-3289-91E6-9EA91C7347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531"/>
          <a:stretch/>
        </p:blipFill>
        <p:spPr>
          <a:xfrm>
            <a:off x="255825" y="1858257"/>
            <a:ext cx="3731312" cy="3016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68E56937-77B1-E10A-2A61-F37498492E3A}"/>
              </a:ext>
            </a:extLst>
          </p:cNvPr>
          <p:cNvSpPr/>
          <p:nvPr/>
        </p:nvSpPr>
        <p:spPr>
          <a:xfrm>
            <a:off x="322326" y="2192559"/>
            <a:ext cx="1053461" cy="250778"/>
          </a:xfrm>
          <a:prstGeom prst="rect">
            <a:avLst/>
          </a:prstGeom>
          <a:solidFill>
            <a:srgbClr val="05051D"/>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b="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12808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08B1-5DF5-E7D5-2CDC-1E59D5CF1AB8}"/>
              </a:ext>
            </a:extLst>
          </p:cNvPr>
          <p:cNvSpPr>
            <a:spLocks noGrp="1"/>
          </p:cNvSpPr>
          <p:nvPr>
            <p:ph type="title"/>
          </p:nvPr>
        </p:nvSpPr>
        <p:spPr/>
        <p:txBody>
          <a:bodyPr/>
          <a:lstStyle/>
          <a:p>
            <a:r>
              <a:rPr lang="en-US" b="1" dirty="0"/>
              <a:t>Workflow</a:t>
            </a:r>
          </a:p>
        </p:txBody>
      </p:sp>
      <p:grpSp>
        <p:nvGrpSpPr>
          <p:cNvPr id="4" name="Group 3">
            <a:extLst>
              <a:ext uri="{FF2B5EF4-FFF2-40B4-BE49-F238E27FC236}">
                <a16:creationId xmlns:a16="http://schemas.microsoft.com/office/drawing/2014/main" id="{0C30BF04-5DFC-C915-B2A3-426D183600D2}"/>
              </a:ext>
            </a:extLst>
          </p:cNvPr>
          <p:cNvGrpSpPr/>
          <p:nvPr/>
        </p:nvGrpSpPr>
        <p:grpSpPr>
          <a:xfrm>
            <a:off x="4745867" y="274320"/>
            <a:ext cx="3799702" cy="6277311"/>
            <a:chOff x="8621077" y="623357"/>
            <a:chExt cx="3216416" cy="6438897"/>
          </a:xfrm>
        </p:grpSpPr>
        <p:grpSp>
          <p:nvGrpSpPr>
            <p:cNvPr id="5" name="Group 4">
              <a:extLst>
                <a:ext uri="{FF2B5EF4-FFF2-40B4-BE49-F238E27FC236}">
                  <a16:creationId xmlns:a16="http://schemas.microsoft.com/office/drawing/2014/main" id="{4BEAC27B-E1A2-A211-929D-7708E8A7BF4C}"/>
                </a:ext>
              </a:extLst>
            </p:cNvPr>
            <p:cNvGrpSpPr/>
            <p:nvPr/>
          </p:nvGrpSpPr>
          <p:grpSpPr>
            <a:xfrm>
              <a:off x="8690610" y="623357"/>
              <a:ext cx="3146883" cy="5439321"/>
              <a:chOff x="1961535" y="1075779"/>
              <a:chExt cx="3146883" cy="5439321"/>
            </a:xfrm>
          </p:grpSpPr>
          <p:sp>
            <p:nvSpPr>
              <p:cNvPr id="7" name="Flowchart: Magnetic Disk 6">
                <a:extLst>
                  <a:ext uri="{FF2B5EF4-FFF2-40B4-BE49-F238E27FC236}">
                    <a16:creationId xmlns:a16="http://schemas.microsoft.com/office/drawing/2014/main" id="{CE50FEC9-EEB9-C58A-29A4-88A547A27A6F}"/>
                  </a:ext>
                </a:extLst>
              </p:cNvPr>
              <p:cNvSpPr/>
              <p:nvPr/>
            </p:nvSpPr>
            <p:spPr>
              <a:xfrm>
                <a:off x="3165739" y="1231289"/>
                <a:ext cx="548640" cy="274320"/>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auto">
                  <a:spcBef>
                    <a:spcPts val="0"/>
                  </a:spcBef>
                  <a:spcAft>
                    <a:spcPts val="0"/>
                  </a:spcAft>
                </a:pPr>
                <a:r>
                  <a:rPr lang="en-US" sz="750" i="1" dirty="0" err="1">
                    <a:solidFill>
                      <a:prstClr val="black"/>
                    </a:solidFill>
                    <a:latin typeface="Times New Roman" panose="02020603050405020304" pitchFamily="18" charset="0"/>
                    <a:cs typeface="Times New Roman" panose="02020603050405020304" pitchFamily="18" charset="0"/>
                  </a:rPr>
                  <a:t>R</a:t>
                </a:r>
                <a:r>
                  <a:rPr lang="en-US" sz="750" baseline="-25000" dirty="0" err="1">
                    <a:solidFill>
                      <a:prstClr val="black"/>
                    </a:solidFill>
                    <a:latin typeface="Times New Roman" panose="02020603050405020304" pitchFamily="18" charset="0"/>
                    <a:cs typeface="Times New Roman" panose="02020603050405020304" pitchFamily="18" charset="0"/>
                  </a:rPr>
                  <a:t>rs</a:t>
                </a:r>
                <a:r>
                  <a:rPr lang="en-US" sz="750" dirty="0">
                    <a:solidFill>
                      <a:prstClr val="black"/>
                    </a:solidFill>
                    <a:latin typeface="Times New Roman" panose="02020603050405020304" pitchFamily="18" charset="0"/>
                    <a:cs typeface="Times New Roman" panose="02020603050405020304" pitchFamily="18" charset="0"/>
                  </a:rPr>
                  <a:t>(</a:t>
                </a:r>
                <a:r>
                  <a:rPr lang="el-GR" sz="750" i="1" dirty="0">
                    <a:solidFill>
                      <a:prstClr val="black"/>
                    </a:solidFill>
                    <a:latin typeface="Times New Roman" panose="02020603050405020304" pitchFamily="18" charset="0"/>
                    <a:cs typeface="Times New Roman" panose="02020603050405020304" pitchFamily="18" charset="0"/>
                  </a:rPr>
                  <a:t>λ</a:t>
                </a:r>
                <a:r>
                  <a:rPr lang="en-US" sz="750" dirty="0">
                    <a:solidFill>
                      <a:prstClr val="black"/>
                    </a:solidFill>
                    <a:latin typeface="Times New Roman" panose="02020603050405020304" pitchFamily="18" charset="0"/>
                    <a:cs typeface="Times New Roman" panose="02020603050405020304" pitchFamily="18" charset="0"/>
                  </a:rPr>
                  <a:t>)</a:t>
                </a:r>
              </a:p>
            </p:txBody>
          </p:sp>
          <p:sp>
            <p:nvSpPr>
              <p:cNvPr id="8" name="Flowchart: Data 7">
                <a:extLst>
                  <a:ext uri="{FF2B5EF4-FFF2-40B4-BE49-F238E27FC236}">
                    <a16:creationId xmlns:a16="http://schemas.microsoft.com/office/drawing/2014/main" id="{49D6F793-FCC6-8648-9462-71561488DA7D}"/>
                  </a:ext>
                </a:extLst>
              </p:cNvPr>
              <p:cNvSpPr>
                <a:spLocks noChangeAspect="1"/>
              </p:cNvSpPr>
              <p:nvPr/>
            </p:nvSpPr>
            <p:spPr>
              <a:xfrm>
                <a:off x="2574896" y="4458122"/>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fontAlgn="auto">
                  <a:spcBef>
                    <a:spcPts val="0"/>
                  </a:spcBef>
                  <a:spcAft>
                    <a:spcPts val="0"/>
                  </a:spcAft>
                </a:pPr>
                <a:r>
                  <a:rPr lang="en-US" sz="750" i="1">
                    <a:solidFill>
                      <a:prstClr val="black"/>
                    </a:solidFill>
                    <a:latin typeface="Times New Roman" panose="02020603050405020304" pitchFamily="18" charset="0"/>
                    <a:cs typeface="Times New Roman" panose="02020603050405020304" pitchFamily="18" charset="0"/>
                  </a:rPr>
                  <a:t>a</a:t>
                </a:r>
                <a:r>
                  <a:rPr lang="en-US" sz="750">
                    <a:solidFill>
                      <a:prstClr val="black"/>
                    </a:solidFill>
                    <a:latin typeface="Times New Roman" panose="02020603050405020304" pitchFamily="18" charset="0"/>
                    <a:cs typeface="Times New Roman" panose="02020603050405020304" pitchFamily="18" charset="0"/>
                  </a:rPr>
                  <a:t>(</a:t>
                </a:r>
                <a:r>
                  <a:rPr lang="el-GR" sz="900" i="1">
                    <a:solidFill>
                      <a:prstClr val="black"/>
                    </a:solidFill>
                    <a:latin typeface="Times New Roman" panose="02020603050405020304" pitchFamily="18" charset="0"/>
                    <a:cs typeface="Times New Roman" panose="02020603050405020304" pitchFamily="18" charset="0"/>
                  </a:rPr>
                  <a:t>λ</a:t>
                </a:r>
                <a:r>
                  <a:rPr lang="en-US" sz="900">
                    <a:solidFill>
                      <a:prstClr val="black"/>
                    </a:solidFill>
                    <a:latin typeface="Times New Roman" panose="02020603050405020304" pitchFamily="18" charset="0"/>
                    <a:cs typeface="Times New Roman" panose="02020603050405020304" pitchFamily="18" charset="0"/>
                  </a:rPr>
                  <a:t>)</a:t>
                </a:r>
              </a:p>
            </p:txBody>
          </p:sp>
          <p:sp>
            <p:nvSpPr>
              <p:cNvPr id="9" name="Flowchart: Data 8">
                <a:extLst>
                  <a:ext uri="{FF2B5EF4-FFF2-40B4-BE49-F238E27FC236}">
                    <a16:creationId xmlns:a16="http://schemas.microsoft.com/office/drawing/2014/main" id="{774D03B6-829D-6F05-6988-42A9B746C3AA}"/>
                  </a:ext>
                </a:extLst>
              </p:cNvPr>
              <p:cNvSpPr>
                <a:spLocks noChangeAspect="1"/>
              </p:cNvSpPr>
              <p:nvPr/>
            </p:nvSpPr>
            <p:spPr>
              <a:xfrm>
                <a:off x="3889592" y="4458122"/>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fontAlgn="auto">
                  <a:spcBef>
                    <a:spcPts val="0"/>
                  </a:spcBef>
                  <a:spcAft>
                    <a:spcPts val="0"/>
                  </a:spcAft>
                </a:pPr>
                <a:r>
                  <a:rPr lang="en-US" sz="750" i="1">
                    <a:solidFill>
                      <a:prstClr val="black"/>
                    </a:solidFill>
                    <a:latin typeface="Times New Roman" panose="02020603050405020304" pitchFamily="18" charset="0"/>
                    <a:cs typeface="Times New Roman" panose="02020603050405020304" pitchFamily="18" charset="0"/>
                  </a:rPr>
                  <a:t>b</a:t>
                </a:r>
                <a:r>
                  <a:rPr lang="en-US" sz="750" baseline="-25000">
                    <a:solidFill>
                      <a:prstClr val="black"/>
                    </a:solidFill>
                    <a:latin typeface="Times New Roman" panose="02020603050405020304" pitchFamily="18" charset="0"/>
                    <a:cs typeface="Times New Roman" panose="02020603050405020304" pitchFamily="18" charset="0"/>
                  </a:rPr>
                  <a:t>b</a:t>
                </a:r>
                <a:r>
                  <a:rPr lang="en-US" sz="750">
                    <a:solidFill>
                      <a:prstClr val="black"/>
                    </a:solidFill>
                    <a:latin typeface="Times New Roman" panose="02020603050405020304" pitchFamily="18" charset="0"/>
                    <a:cs typeface="Times New Roman" panose="02020603050405020304" pitchFamily="18" charset="0"/>
                  </a:rPr>
                  <a:t>(</a:t>
                </a:r>
                <a:r>
                  <a:rPr lang="el-GR" sz="750" i="1">
                    <a:solidFill>
                      <a:prstClr val="black"/>
                    </a:solidFill>
                    <a:latin typeface="Times New Roman" panose="02020603050405020304" pitchFamily="18" charset="0"/>
                    <a:cs typeface="Times New Roman" panose="02020603050405020304" pitchFamily="18" charset="0"/>
                  </a:rPr>
                  <a:t>λ</a:t>
                </a:r>
                <a:r>
                  <a:rPr lang="en-US" sz="750">
                    <a:solidFill>
                      <a:prstClr val="black"/>
                    </a:solidFill>
                    <a:latin typeface="Times New Roman" panose="02020603050405020304" pitchFamily="18" charset="0"/>
                    <a:cs typeface="Times New Roman" panose="02020603050405020304" pitchFamily="18" charset="0"/>
                  </a:rPr>
                  <a:t>)</a:t>
                </a:r>
              </a:p>
            </p:txBody>
          </p:sp>
          <p:sp>
            <p:nvSpPr>
              <p:cNvPr id="10" name="Flowchart: Data 9">
                <a:extLst>
                  <a:ext uri="{FF2B5EF4-FFF2-40B4-BE49-F238E27FC236}">
                    <a16:creationId xmlns:a16="http://schemas.microsoft.com/office/drawing/2014/main" id="{84C5DAE2-9F7C-A90B-CCA6-81CC8D3A3598}"/>
                  </a:ext>
                </a:extLst>
              </p:cNvPr>
              <p:cNvSpPr>
                <a:spLocks noChangeAspect="1"/>
              </p:cNvSpPr>
              <p:nvPr/>
            </p:nvSpPr>
            <p:spPr>
              <a:xfrm>
                <a:off x="3108729"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fontAlgn="auto">
                  <a:spcBef>
                    <a:spcPts val="0"/>
                  </a:spcBef>
                  <a:spcAft>
                    <a:spcPts val="0"/>
                  </a:spcAft>
                </a:pPr>
                <a:r>
                  <a:rPr lang="en-US" sz="750" i="1">
                    <a:solidFill>
                      <a:prstClr val="black"/>
                    </a:solidFill>
                    <a:latin typeface="Times New Roman" panose="02020603050405020304" pitchFamily="18" charset="0"/>
                    <a:cs typeface="Times New Roman" panose="02020603050405020304" pitchFamily="18" charset="0"/>
                  </a:rPr>
                  <a:t>a</a:t>
                </a:r>
                <a:r>
                  <a:rPr lang="en-US" sz="750" baseline="-25000">
                    <a:solidFill>
                      <a:prstClr val="black"/>
                    </a:solidFill>
                    <a:latin typeface="Times New Roman" panose="02020603050405020304" pitchFamily="18" charset="0"/>
                    <a:cs typeface="Times New Roman" panose="02020603050405020304" pitchFamily="18" charset="0"/>
                  </a:rPr>
                  <a:t>p</a:t>
                </a:r>
                <a:r>
                  <a:rPr lang="en-US" sz="750">
                    <a:solidFill>
                      <a:prstClr val="black"/>
                    </a:solidFill>
                    <a:latin typeface="Times New Roman" panose="02020603050405020304" pitchFamily="18" charset="0"/>
                    <a:cs typeface="Times New Roman" panose="02020603050405020304" pitchFamily="18" charset="0"/>
                  </a:rPr>
                  <a:t>(</a:t>
                </a:r>
                <a:r>
                  <a:rPr lang="el-GR" sz="750" i="1">
                    <a:solidFill>
                      <a:prstClr val="black"/>
                    </a:solidFill>
                    <a:latin typeface="Times New Roman" panose="02020603050405020304" pitchFamily="18" charset="0"/>
                    <a:cs typeface="Times New Roman" panose="02020603050405020304" pitchFamily="18" charset="0"/>
                  </a:rPr>
                  <a:t>λ</a:t>
                </a:r>
                <a:r>
                  <a:rPr lang="en-US" sz="750">
                    <a:solidFill>
                      <a:prstClr val="black"/>
                    </a:solidFill>
                    <a:latin typeface="Times New Roman" panose="02020603050405020304" pitchFamily="18" charset="0"/>
                    <a:cs typeface="Times New Roman" panose="02020603050405020304" pitchFamily="18" charset="0"/>
                  </a:rPr>
                  <a:t>)</a:t>
                </a:r>
              </a:p>
            </p:txBody>
          </p:sp>
          <p:sp>
            <p:nvSpPr>
              <p:cNvPr id="11" name="Flowchart: Data 10">
                <a:extLst>
                  <a:ext uri="{FF2B5EF4-FFF2-40B4-BE49-F238E27FC236}">
                    <a16:creationId xmlns:a16="http://schemas.microsoft.com/office/drawing/2014/main" id="{6AE258A1-5E3A-8FF7-2117-EE88B3BD7865}"/>
                  </a:ext>
                </a:extLst>
              </p:cNvPr>
              <p:cNvSpPr>
                <a:spLocks noChangeAspect="1"/>
              </p:cNvSpPr>
              <p:nvPr/>
            </p:nvSpPr>
            <p:spPr>
              <a:xfrm>
                <a:off x="3917846"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fontAlgn="auto">
                  <a:spcBef>
                    <a:spcPts val="0"/>
                  </a:spcBef>
                  <a:spcAft>
                    <a:spcPts val="0"/>
                  </a:spcAft>
                </a:pPr>
                <a:r>
                  <a:rPr lang="en-US" sz="750" i="1">
                    <a:solidFill>
                      <a:prstClr val="black"/>
                    </a:solidFill>
                    <a:latin typeface="Times New Roman" panose="02020603050405020304" pitchFamily="18" charset="0"/>
                    <a:cs typeface="Times New Roman" panose="02020603050405020304" pitchFamily="18" charset="0"/>
                  </a:rPr>
                  <a:t>b</a:t>
                </a:r>
                <a:r>
                  <a:rPr lang="en-US" sz="750" baseline="-25000">
                    <a:solidFill>
                      <a:prstClr val="black"/>
                    </a:solidFill>
                    <a:latin typeface="Times New Roman" panose="02020603050405020304" pitchFamily="18" charset="0"/>
                    <a:cs typeface="Times New Roman" panose="02020603050405020304" pitchFamily="18" charset="0"/>
                  </a:rPr>
                  <a:t>bp</a:t>
                </a:r>
                <a:r>
                  <a:rPr lang="en-US" sz="750">
                    <a:solidFill>
                      <a:prstClr val="black"/>
                    </a:solidFill>
                    <a:latin typeface="Times New Roman" panose="02020603050405020304" pitchFamily="18" charset="0"/>
                    <a:cs typeface="Times New Roman" panose="02020603050405020304" pitchFamily="18" charset="0"/>
                  </a:rPr>
                  <a:t>(</a:t>
                </a:r>
                <a:r>
                  <a:rPr lang="el-GR" sz="750" i="1">
                    <a:solidFill>
                      <a:prstClr val="black"/>
                    </a:solidFill>
                    <a:latin typeface="Times New Roman" panose="02020603050405020304" pitchFamily="18" charset="0"/>
                    <a:cs typeface="Times New Roman" panose="02020603050405020304" pitchFamily="18" charset="0"/>
                  </a:rPr>
                  <a:t>λ</a:t>
                </a:r>
                <a:r>
                  <a:rPr lang="en-US" sz="750">
                    <a:solidFill>
                      <a:prstClr val="black"/>
                    </a:solidFill>
                    <a:latin typeface="Times New Roman" panose="02020603050405020304" pitchFamily="18" charset="0"/>
                    <a:cs typeface="Times New Roman" panose="02020603050405020304" pitchFamily="18" charset="0"/>
                  </a:rPr>
                  <a:t>)</a:t>
                </a:r>
              </a:p>
            </p:txBody>
          </p:sp>
          <p:sp>
            <p:nvSpPr>
              <p:cNvPr id="12" name="Flowchart: Process 11">
                <a:extLst>
                  <a:ext uri="{FF2B5EF4-FFF2-40B4-BE49-F238E27FC236}">
                    <a16:creationId xmlns:a16="http://schemas.microsoft.com/office/drawing/2014/main" id="{4465FDEC-C3F1-CC47-174B-14D8AC3F4D0F}"/>
                  </a:ext>
                </a:extLst>
              </p:cNvPr>
              <p:cNvSpPr/>
              <p:nvPr/>
            </p:nvSpPr>
            <p:spPr>
              <a:xfrm>
                <a:off x="3319386" y="1831181"/>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fontAlgn="auto">
                  <a:spcBef>
                    <a:spcPts val="0"/>
                  </a:spcBef>
                  <a:spcAft>
                    <a:spcPts val="0"/>
                  </a:spcAft>
                </a:pPr>
                <a:r>
                  <a:rPr lang="en-US" sz="750" b="1" dirty="0">
                    <a:solidFill>
                      <a:prstClr val="black"/>
                    </a:solidFill>
                    <a:latin typeface="Times New Roman" panose="02020603050405020304" pitchFamily="18" charset="0"/>
                    <a:cs typeface="Times New Roman" panose="02020603050405020304" pitchFamily="18" charset="0"/>
                  </a:rPr>
                  <a:t>SPM algorithm</a:t>
                </a:r>
                <a:endParaRPr lang="en-US" sz="900" b="1" dirty="0">
                  <a:solidFill>
                    <a:prstClr val="black"/>
                  </a:solidFill>
                  <a:latin typeface="Times New Roman" panose="02020603050405020304" pitchFamily="18" charset="0"/>
                  <a:cs typeface="Times New Roman" panose="02020603050405020304" pitchFamily="18" charset="0"/>
                </a:endParaRPr>
              </a:p>
            </p:txBody>
          </p:sp>
          <p:sp>
            <p:nvSpPr>
              <p:cNvPr id="13" name="Flowchart: Magnetic Disk 12">
                <a:extLst>
                  <a:ext uri="{FF2B5EF4-FFF2-40B4-BE49-F238E27FC236}">
                    <a16:creationId xmlns:a16="http://schemas.microsoft.com/office/drawing/2014/main" id="{5D9D21A2-7704-14CC-FAB5-E94FFB02ED87}"/>
                  </a:ext>
                </a:extLst>
              </p:cNvPr>
              <p:cNvSpPr/>
              <p:nvPr/>
            </p:nvSpPr>
            <p:spPr>
              <a:xfrm>
                <a:off x="4447049" y="4137773"/>
                <a:ext cx="502920" cy="249532"/>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auto">
                  <a:spcBef>
                    <a:spcPts val="0"/>
                  </a:spcBef>
                  <a:spcAft>
                    <a:spcPts val="0"/>
                  </a:spcAft>
                </a:pPr>
                <a:r>
                  <a:rPr lang="en-US" sz="750" i="1">
                    <a:solidFill>
                      <a:prstClr val="black"/>
                    </a:solidFill>
                    <a:latin typeface="Times New Roman" panose="02020603050405020304" pitchFamily="18" charset="0"/>
                    <a:cs typeface="Times New Roman" panose="02020603050405020304" pitchFamily="18" charset="0"/>
                  </a:rPr>
                  <a:t>b</a:t>
                </a:r>
                <a:r>
                  <a:rPr lang="en-US" sz="750" baseline="-25000">
                    <a:solidFill>
                      <a:prstClr val="black"/>
                    </a:solidFill>
                    <a:latin typeface="Times New Roman" panose="02020603050405020304" pitchFamily="18" charset="0"/>
                    <a:cs typeface="Times New Roman" panose="02020603050405020304" pitchFamily="18" charset="0"/>
                  </a:rPr>
                  <a:t>bw</a:t>
                </a:r>
                <a:r>
                  <a:rPr lang="en-US" sz="750">
                    <a:solidFill>
                      <a:prstClr val="black"/>
                    </a:solidFill>
                    <a:latin typeface="Times New Roman" panose="02020603050405020304" pitchFamily="18" charset="0"/>
                    <a:cs typeface="Times New Roman" panose="02020603050405020304" pitchFamily="18" charset="0"/>
                  </a:rPr>
                  <a:t>(</a:t>
                </a:r>
                <a:r>
                  <a:rPr lang="el-GR" sz="750" i="1">
                    <a:solidFill>
                      <a:prstClr val="black"/>
                    </a:solidFill>
                    <a:latin typeface="Times New Roman" panose="02020603050405020304" pitchFamily="18" charset="0"/>
                    <a:cs typeface="Times New Roman" panose="02020603050405020304" pitchFamily="18" charset="0"/>
                  </a:rPr>
                  <a:t>λ</a:t>
                </a:r>
                <a:r>
                  <a:rPr lang="en-US" sz="750">
                    <a:solidFill>
                      <a:prstClr val="black"/>
                    </a:solidFill>
                    <a:latin typeface="Times New Roman" panose="02020603050405020304" pitchFamily="18" charset="0"/>
                    <a:cs typeface="Times New Roman" panose="02020603050405020304" pitchFamily="18" charset="0"/>
                  </a:rPr>
                  <a:t>)</a:t>
                </a:r>
              </a:p>
            </p:txBody>
          </p:sp>
          <p:sp>
            <p:nvSpPr>
              <p:cNvPr id="14" name="Flowchart: Magnetic Disk 13">
                <a:extLst>
                  <a:ext uri="{FF2B5EF4-FFF2-40B4-BE49-F238E27FC236}">
                    <a16:creationId xmlns:a16="http://schemas.microsoft.com/office/drawing/2014/main" id="{5BEBC7D1-718E-A2A5-1D64-87117E3CD417}"/>
                  </a:ext>
                </a:extLst>
              </p:cNvPr>
              <p:cNvSpPr/>
              <p:nvPr/>
            </p:nvSpPr>
            <p:spPr>
              <a:xfrm>
                <a:off x="2137571" y="4137773"/>
                <a:ext cx="502920" cy="256513"/>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auto">
                  <a:spcBef>
                    <a:spcPts val="0"/>
                  </a:spcBef>
                  <a:spcAft>
                    <a:spcPts val="0"/>
                  </a:spcAft>
                </a:pPr>
                <a:r>
                  <a:rPr lang="en-US" sz="750" i="1">
                    <a:solidFill>
                      <a:prstClr val="black"/>
                    </a:solidFill>
                    <a:latin typeface="Times New Roman" panose="02020603050405020304" pitchFamily="18" charset="0"/>
                    <a:cs typeface="Times New Roman" panose="02020603050405020304" pitchFamily="18" charset="0"/>
                  </a:rPr>
                  <a:t>a</a:t>
                </a:r>
                <a:r>
                  <a:rPr lang="en-US" sz="750" baseline="-25000">
                    <a:solidFill>
                      <a:prstClr val="black"/>
                    </a:solidFill>
                    <a:latin typeface="Times New Roman" panose="02020603050405020304" pitchFamily="18" charset="0"/>
                    <a:cs typeface="Times New Roman" panose="02020603050405020304" pitchFamily="18" charset="0"/>
                  </a:rPr>
                  <a:t>w</a:t>
                </a:r>
                <a:r>
                  <a:rPr lang="en-US" sz="750">
                    <a:solidFill>
                      <a:prstClr val="black"/>
                    </a:solidFill>
                    <a:latin typeface="Times New Roman" panose="02020603050405020304" pitchFamily="18" charset="0"/>
                    <a:cs typeface="Times New Roman" panose="02020603050405020304" pitchFamily="18" charset="0"/>
                  </a:rPr>
                  <a:t>(</a:t>
                </a:r>
                <a:r>
                  <a:rPr lang="el-GR" sz="900" i="1">
                    <a:solidFill>
                      <a:prstClr val="black"/>
                    </a:solidFill>
                    <a:latin typeface="Times New Roman" panose="02020603050405020304" pitchFamily="18" charset="0"/>
                    <a:cs typeface="Times New Roman" panose="02020603050405020304" pitchFamily="18" charset="0"/>
                  </a:rPr>
                  <a:t>λ</a:t>
                </a:r>
                <a:r>
                  <a:rPr lang="en-US" sz="900">
                    <a:solidFill>
                      <a:prstClr val="black"/>
                    </a:solidFill>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id="{A00F2281-F085-BCF1-D6BD-9BA7D7A536F5}"/>
                  </a:ext>
                </a:extLst>
              </p:cNvPr>
              <p:cNvGrpSpPr/>
              <p:nvPr/>
            </p:nvGrpSpPr>
            <p:grpSpPr>
              <a:xfrm>
                <a:off x="3992755" y="1075779"/>
                <a:ext cx="1115663" cy="581107"/>
                <a:chOff x="2013417" y="1146310"/>
                <a:chExt cx="1115663" cy="703143"/>
              </a:xfrm>
            </p:grpSpPr>
            <p:sp>
              <p:nvSpPr>
                <p:cNvPr id="53" name="Flowchart: Magnetic Disk 52">
                  <a:extLst>
                    <a:ext uri="{FF2B5EF4-FFF2-40B4-BE49-F238E27FC236}">
                      <a16:creationId xmlns:a16="http://schemas.microsoft.com/office/drawing/2014/main" id="{160B5FE2-E389-B1E4-5474-389CF5BCBDE0}"/>
                    </a:ext>
                  </a:extLst>
                </p:cNvPr>
                <p:cNvSpPr>
                  <a:spLocks noChangeAspect="1"/>
                </p:cNvSpPr>
                <p:nvPr/>
              </p:nvSpPr>
              <p:spPr>
                <a:xfrm>
                  <a:off x="2013417" y="1266031"/>
                  <a:ext cx="192024" cy="68013"/>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auto">
                    <a:spcBef>
                      <a:spcPts val="0"/>
                    </a:spcBef>
                    <a:spcAft>
                      <a:spcPts val="0"/>
                    </a:spcAft>
                  </a:pPr>
                  <a:endParaRPr lang="en-US" sz="900">
                    <a:solidFill>
                      <a:prstClr val="black"/>
                    </a:solidFill>
                    <a:latin typeface="Times New Roman" panose="02020603050405020304" pitchFamily="18" charset="0"/>
                    <a:cs typeface="Times New Roman" panose="02020603050405020304" pitchFamily="18" charset="0"/>
                  </a:endParaRPr>
                </a:p>
              </p:txBody>
            </p:sp>
            <p:sp>
              <p:nvSpPr>
                <p:cNvPr id="54" name="Flowchart: Process 53">
                  <a:extLst>
                    <a:ext uri="{FF2B5EF4-FFF2-40B4-BE49-F238E27FC236}">
                      <a16:creationId xmlns:a16="http://schemas.microsoft.com/office/drawing/2014/main" id="{182A41DB-AA63-F863-007A-7C828845F1B4}"/>
                    </a:ext>
                  </a:extLst>
                </p:cNvPr>
                <p:cNvSpPr>
                  <a:spLocks noChangeAspect="1"/>
                </p:cNvSpPr>
                <p:nvPr/>
              </p:nvSpPr>
              <p:spPr>
                <a:xfrm>
                  <a:off x="2013417" y="1450016"/>
                  <a:ext cx="192024" cy="68013"/>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fontAlgn="auto">
                    <a:spcBef>
                      <a:spcPts val="0"/>
                    </a:spcBef>
                    <a:spcAft>
                      <a:spcPts val="0"/>
                    </a:spcAft>
                  </a:pPr>
                  <a:endParaRPr lang="en-US" sz="900">
                    <a:solidFill>
                      <a:prstClr val="black"/>
                    </a:solidFill>
                    <a:latin typeface="Times New Roman" panose="02020603050405020304" pitchFamily="18" charset="0"/>
                    <a:cs typeface="Times New Roman" panose="02020603050405020304" pitchFamily="18" charset="0"/>
                  </a:endParaRPr>
                </a:p>
              </p:txBody>
            </p:sp>
            <p:sp>
              <p:nvSpPr>
                <p:cNvPr id="55" name="Flowchart: Data 54">
                  <a:extLst>
                    <a:ext uri="{FF2B5EF4-FFF2-40B4-BE49-F238E27FC236}">
                      <a16:creationId xmlns:a16="http://schemas.microsoft.com/office/drawing/2014/main" id="{0C199EC0-8D62-6ABF-BCA4-5CB1D948116E}"/>
                    </a:ext>
                  </a:extLst>
                </p:cNvPr>
                <p:cNvSpPr>
                  <a:spLocks noChangeAspect="1"/>
                </p:cNvSpPr>
                <p:nvPr/>
              </p:nvSpPr>
              <p:spPr>
                <a:xfrm>
                  <a:off x="2013417" y="1634001"/>
                  <a:ext cx="192024" cy="68013"/>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fontAlgn="auto">
                    <a:spcBef>
                      <a:spcPts val="0"/>
                    </a:spcBef>
                    <a:spcAft>
                      <a:spcPts val="0"/>
                    </a:spcAft>
                  </a:pPr>
                  <a:endParaRPr lang="en-US" sz="900">
                    <a:solidFill>
                      <a:prstClr val="black"/>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19C660DE-737B-8E5B-1456-7CAF7BE1BAC9}"/>
                    </a:ext>
                  </a:extLst>
                </p:cNvPr>
                <p:cNvSpPr txBox="1"/>
                <p:nvPr/>
              </p:nvSpPr>
              <p:spPr>
                <a:xfrm>
                  <a:off x="2207460" y="1146310"/>
                  <a:ext cx="517664" cy="335170"/>
                </a:xfrm>
                <a:prstGeom prst="rect">
                  <a:avLst/>
                </a:prstGeom>
                <a:noFill/>
              </p:spPr>
              <p:txBody>
                <a:bodyPr wrap="none" rtlCol="0">
                  <a:spAutoFit/>
                </a:bodyPr>
                <a:lstStyle/>
                <a:p>
                  <a:pPr defTabSz="685800" fontAlgn="auto">
                    <a:spcBef>
                      <a:spcPts val="0"/>
                    </a:spcBef>
                    <a:spcAft>
                      <a:spcPts val="0"/>
                    </a:spcAft>
                  </a:pPr>
                  <a:r>
                    <a:rPr lang="en-US" sz="750">
                      <a:solidFill>
                        <a:prstClr val="black"/>
                      </a:solidFill>
                      <a:latin typeface="Times New Roman" panose="02020603050405020304" pitchFamily="18" charset="0"/>
                      <a:cs typeface="Times New Roman" panose="02020603050405020304" pitchFamily="18" charset="0"/>
                    </a:rPr>
                    <a:t>Input</a:t>
                  </a:r>
                </a:p>
              </p:txBody>
            </p:sp>
            <p:sp>
              <p:nvSpPr>
                <p:cNvPr id="57" name="TextBox 56">
                  <a:extLst>
                    <a:ext uri="{FF2B5EF4-FFF2-40B4-BE49-F238E27FC236}">
                      <a16:creationId xmlns:a16="http://schemas.microsoft.com/office/drawing/2014/main" id="{CF07BBF7-0E6D-76AD-4854-5EADAB53A769}"/>
                    </a:ext>
                  </a:extLst>
                </p:cNvPr>
                <p:cNvSpPr txBox="1"/>
                <p:nvPr/>
              </p:nvSpPr>
              <p:spPr>
                <a:xfrm>
                  <a:off x="2207460" y="1321374"/>
                  <a:ext cx="581784" cy="335170"/>
                </a:xfrm>
                <a:prstGeom prst="rect">
                  <a:avLst/>
                </a:prstGeom>
                <a:noFill/>
              </p:spPr>
              <p:txBody>
                <a:bodyPr wrap="none" rtlCol="0">
                  <a:spAutoFit/>
                </a:bodyPr>
                <a:lstStyle/>
                <a:p>
                  <a:pPr defTabSz="685800" fontAlgn="auto">
                    <a:spcBef>
                      <a:spcPts val="0"/>
                    </a:spcBef>
                    <a:spcAft>
                      <a:spcPts val="0"/>
                    </a:spcAft>
                  </a:pPr>
                  <a:r>
                    <a:rPr lang="en-US" sz="750" dirty="0">
                      <a:solidFill>
                        <a:prstClr val="black"/>
                      </a:solidFill>
                      <a:latin typeface="Times New Roman" panose="02020603050405020304" pitchFamily="18" charset="0"/>
                      <a:cs typeface="Times New Roman" panose="02020603050405020304" pitchFamily="18" charset="0"/>
                    </a:rPr>
                    <a:t>Model</a:t>
                  </a:r>
                </a:p>
              </p:txBody>
            </p:sp>
            <p:sp>
              <p:nvSpPr>
                <p:cNvPr id="58" name="TextBox 57">
                  <a:extLst>
                    <a:ext uri="{FF2B5EF4-FFF2-40B4-BE49-F238E27FC236}">
                      <a16:creationId xmlns:a16="http://schemas.microsoft.com/office/drawing/2014/main" id="{F302D6AB-D531-D808-DABF-EAEFE9469330}"/>
                    </a:ext>
                  </a:extLst>
                </p:cNvPr>
                <p:cNvSpPr txBox="1"/>
                <p:nvPr/>
              </p:nvSpPr>
              <p:spPr>
                <a:xfrm>
                  <a:off x="2207460" y="1514283"/>
                  <a:ext cx="921620" cy="335170"/>
                </a:xfrm>
                <a:prstGeom prst="rect">
                  <a:avLst/>
                </a:prstGeom>
                <a:noFill/>
              </p:spPr>
              <p:txBody>
                <a:bodyPr wrap="none" rtlCol="0">
                  <a:spAutoFit/>
                </a:bodyPr>
                <a:lstStyle/>
                <a:p>
                  <a:pPr defTabSz="685800" fontAlgn="auto">
                    <a:spcBef>
                      <a:spcPts val="0"/>
                    </a:spcBef>
                    <a:spcAft>
                      <a:spcPts val="0"/>
                    </a:spcAft>
                  </a:pPr>
                  <a:r>
                    <a:rPr lang="en-US" sz="750">
                      <a:solidFill>
                        <a:prstClr val="black"/>
                      </a:solidFill>
                      <a:latin typeface="Times New Roman" panose="02020603050405020304" pitchFamily="18" charset="0"/>
                      <a:cs typeface="Times New Roman" panose="02020603050405020304" pitchFamily="18" charset="0"/>
                    </a:rPr>
                    <a:t>Data Product</a:t>
                  </a:r>
                </a:p>
              </p:txBody>
            </p:sp>
          </p:grpSp>
          <p:sp>
            <p:nvSpPr>
              <p:cNvPr id="16" name="TextBox 15">
                <a:extLst>
                  <a:ext uri="{FF2B5EF4-FFF2-40B4-BE49-F238E27FC236}">
                    <a16:creationId xmlns:a16="http://schemas.microsoft.com/office/drawing/2014/main" id="{1F8CC466-4928-E8DE-6A25-EF83C2047398}"/>
                  </a:ext>
                </a:extLst>
              </p:cNvPr>
              <p:cNvSpPr txBox="1"/>
              <p:nvPr/>
            </p:nvSpPr>
            <p:spPr>
              <a:xfrm>
                <a:off x="4402789" y="1902928"/>
                <a:ext cx="588195" cy="292388"/>
              </a:xfrm>
              <a:prstGeom prst="rect">
                <a:avLst/>
              </a:prstGeom>
              <a:noFill/>
            </p:spPr>
            <p:txBody>
              <a:bodyPr wrap="none" rtlCol="0">
                <a:spAutoFit/>
              </a:bodyPr>
              <a:lstStyle/>
              <a:p>
                <a:pPr defTabSz="685800" fontAlgn="auto">
                  <a:spcBef>
                    <a:spcPts val="0"/>
                  </a:spcBef>
                  <a:spcAft>
                    <a:spcPts val="0"/>
                  </a:spcAft>
                </a:pPr>
                <a:r>
                  <a:rPr lang="en-US" sz="825" b="1">
                    <a:solidFill>
                      <a:prstClr val="black"/>
                    </a:solidFill>
                    <a:latin typeface="Times New Roman" panose="02020603050405020304" pitchFamily="18" charset="0"/>
                    <a:cs typeface="Times New Roman" panose="02020603050405020304" pitchFamily="18" charset="0"/>
                  </a:rPr>
                  <a:t>Step l</a:t>
                </a:r>
              </a:p>
            </p:txBody>
          </p:sp>
          <p:sp>
            <p:nvSpPr>
              <p:cNvPr id="17" name="Flowchart: Data 16">
                <a:extLst>
                  <a:ext uri="{FF2B5EF4-FFF2-40B4-BE49-F238E27FC236}">
                    <a16:creationId xmlns:a16="http://schemas.microsoft.com/office/drawing/2014/main" id="{5BCB485E-8791-670F-2F9D-925A37C5059A}"/>
                  </a:ext>
                </a:extLst>
              </p:cNvPr>
              <p:cNvSpPr>
                <a:spLocks noChangeAspect="1"/>
              </p:cNvSpPr>
              <p:nvPr/>
            </p:nvSpPr>
            <p:spPr>
              <a:xfrm>
                <a:off x="3434424" y="2521465"/>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fontAlgn="auto">
                  <a:spcBef>
                    <a:spcPts val="0"/>
                  </a:spcBef>
                  <a:spcAft>
                    <a:spcPts val="0"/>
                  </a:spcAft>
                </a:pPr>
                <a:r>
                  <a:rPr lang="en-US" sz="750">
                    <a:solidFill>
                      <a:prstClr val="black"/>
                    </a:solidFill>
                    <a:latin typeface="Times New Roman" panose="02020603050405020304" pitchFamily="18" charset="0"/>
                    <a:cs typeface="Times New Roman" panose="02020603050405020304" pitchFamily="18" charset="0"/>
                  </a:rPr>
                  <a:t>SPM</a:t>
                </a:r>
              </a:p>
            </p:txBody>
          </p:sp>
          <p:sp>
            <p:nvSpPr>
              <p:cNvPr id="18" name="Flowchart: Process 17">
                <a:extLst>
                  <a:ext uri="{FF2B5EF4-FFF2-40B4-BE49-F238E27FC236}">
                    <a16:creationId xmlns:a16="http://schemas.microsoft.com/office/drawing/2014/main" id="{4966433D-1A5F-7EB4-2350-1DD25374918E}"/>
                  </a:ext>
                </a:extLst>
              </p:cNvPr>
              <p:cNvSpPr/>
              <p:nvPr/>
            </p:nvSpPr>
            <p:spPr>
              <a:xfrm>
                <a:off x="3319386" y="2973722"/>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fontAlgn="auto">
                  <a:spcBef>
                    <a:spcPts val="0"/>
                  </a:spcBef>
                  <a:spcAft>
                    <a:spcPts val="0"/>
                  </a:spcAft>
                </a:pPr>
                <a:r>
                  <a:rPr lang="en-US" sz="750" b="1">
                    <a:solidFill>
                      <a:prstClr val="black"/>
                    </a:solidFill>
                    <a:latin typeface="Times New Roman" panose="02020603050405020304" pitchFamily="18" charset="0"/>
                    <a:cs typeface="Times New Roman" panose="02020603050405020304" pitchFamily="18" charset="0"/>
                  </a:rPr>
                  <a:t>Particulate IOP algorithm</a:t>
                </a:r>
                <a:endParaRPr lang="en-US" sz="900" b="1">
                  <a:solidFill>
                    <a:prstClr val="black"/>
                  </a:solidFill>
                  <a:latin typeface="Times New Roman" panose="02020603050405020304" pitchFamily="18" charset="0"/>
                  <a:cs typeface="Times New Roman" panose="02020603050405020304" pitchFamily="18" charset="0"/>
                </a:endParaRPr>
              </a:p>
            </p:txBody>
          </p:sp>
          <p:sp>
            <p:nvSpPr>
              <p:cNvPr id="19" name="Flowchart: Process 18">
                <a:extLst>
                  <a:ext uri="{FF2B5EF4-FFF2-40B4-BE49-F238E27FC236}">
                    <a16:creationId xmlns:a16="http://schemas.microsoft.com/office/drawing/2014/main" id="{5EC0C554-C5A2-6E54-D00B-4D9D2014C404}"/>
                  </a:ext>
                </a:extLst>
              </p:cNvPr>
              <p:cNvSpPr/>
              <p:nvPr/>
            </p:nvSpPr>
            <p:spPr>
              <a:xfrm>
                <a:off x="2122823" y="2299186"/>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fontAlgn="auto">
                  <a:spcBef>
                    <a:spcPts val="0"/>
                  </a:spcBef>
                  <a:spcAft>
                    <a:spcPts val="0"/>
                  </a:spcAft>
                </a:pPr>
                <a:r>
                  <a:rPr lang="en-US" sz="750" b="1">
                    <a:solidFill>
                      <a:prstClr val="black"/>
                    </a:solidFill>
                    <a:latin typeface="Times New Roman" panose="02020603050405020304" pitchFamily="18" charset="0"/>
                    <a:cs typeface="Times New Roman" panose="02020603050405020304" pitchFamily="18" charset="0"/>
                  </a:rPr>
                  <a:t>CDOM algorithm</a:t>
                </a:r>
                <a:endParaRPr lang="en-US" sz="900" b="1">
                  <a:solidFill>
                    <a:prstClr val="black"/>
                  </a:solidFill>
                  <a:latin typeface="Times New Roman" panose="02020603050405020304" pitchFamily="18" charset="0"/>
                  <a:cs typeface="Times New Roman" panose="02020603050405020304" pitchFamily="18" charset="0"/>
                </a:endParaRPr>
              </a:p>
            </p:txBody>
          </p:sp>
          <p:sp>
            <p:nvSpPr>
              <p:cNvPr id="20" name="Flowchart: Data 19">
                <a:extLst>
                  <a:ext uri="{FF2B5EF4-FFF2-40B4-BE49-F238E27FC236}">
                    <a16:creationId xmlns:a16="http://schemas.microsoft.com/office/drawing/2014/main" id="{460452D0-8E69-D5FC-7C56-E5701BC0DBE0}"/>
                  </a:ext>
                </a:extLst>
              </p:cNvPr>
              <p:cNvSpPr>
                <a:spLocks noChangeAspect="1"/>
              </p:cNvSpPr>
              <p:nvPr/>
            </p:nvSpPr>
            <p:spPr>
              <a:xfrm>
                <a:off x="2259983"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fontAlgn="auto">
                  <a:spcBef>
                    <a:spcPts val="0"/>
                  </a:spcBef>
                  <a:spcAft>
                    <a:spcPts val="0"/>
                  </a:spcAft>
                </a:pPr>
                <a:r>
                  <a:rPr lang="en-US" sz="750" i="1">
                    <a:solidFill>
                      <a:prstClr val="black"/>
                    </a:solidFill>
                    <a:latin typeface="Times New Roman" panose="02020603050405020304" pitchFamily="18" charset="0"/>
                    <a:cs typeface="Times New Roman" panose="02020603050405020304" pitchFamily="18" charset="0"/>
                  </a:rPr>
                  <a:t>a</a:t>
                </a:r>
                <a:r>
                  <a:rPr lang="en-US" sz="750" baseline="-25000">
                    <a:solidFill>
                      <a:prstClr val="black"/>
                    </a:solidFill>
                    <a:latin typeface="Times New Roman" panose="02020603050405020304" pitchFamily="18" charset="0"/>
                    <a:cs typeface="Times New Roman" panose="02020603050405020304" pitchFamily="18" charset="0"/>
                  </a:rPr>
                  <a:t>g</a:t>
                </a:r>
                <a:r>
                  <a:rPr lang="en-US" sz="750">
                    <a:solidFill>
                      <a:prstClr val="black"/>
                    </a:solidFill>
                    <a:latin typeface="Times New Roman" panose="02020603050405020304" pitchFamily="18" charset="0"/>
                    <a:cs typeface="Times New Roman" panose="02020603050405020304" pitchFamily="18" charset="0"/>
                  </a:rPr>
                  <a:t>(</a:t>
                </a:r>
                <a:r>
                  <a:rPr lang="el-GR" sz="750" i="1">
                    <a:solidFill>
                      <a:prstClr val="black"/>
                    </a:solidFill>
                    <a:latin typeface="Times New Roman" panose="02020603050405020304" pitchFamily="18" charset="0"/>
                    <a:cs typeface="Times New Roman" panose="02020603050405020304" pitchFamily="18" charset="0"/>
                  </a:rPr>
                  <a:t>λ</a:t>
                </a:r>
                <a:r>
                  <a:rPr lang="en-US" sz="750">
                    <a:solidFill>
                      <a:prstClr val="black"/>
                    </a:solidFill>
                    <a:latin typeface="Times New Roman" panose="02020603050405020304" pitchFamily="18" charset="0"/>
                    <a:cs typeface="Times New Roman" panose="02020603050405020304" pitchFamily="18" charset="0"/>
                  </a:rPr>
                  <a:t>)</a:t>
                </a:r>
              </a:p>
            </p:txBody>
          </p:sp>
          <p:sp>
            <p:nvSpPr>
              <p:cNvPr id="21" name="Flowchart: Process 20">
                <a:extLst>
                  <a:ext uri="{FF2B5EF4-FFF2-40B4-BE49-F238E27FC236}">
                    <a16:creationId xmlns:a16="http://schemas.microsoft.com/office/drawing/2014/main" id="{DD8732EA-4F7A-74C9-FBD7-74ED56F72597}"/>
                  </a:ext>
                </a:extLst>
              </p:cNvPr>
              <p:cNvSpPr/>
              <p:nvPr/>
            </p:nvSpPr>
            <p:spPr>
              <a:xfrm>
                <a:off x="2982110" y="5524028"/>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fontAlgn="auto">
                  <a:spcBef>
                    <a:spcPts val="0"/>
                  </a:spcBef>
                  <a:spcAft>
                    <a:spcPts val="0"/>
                  </a:spcAft>
                </a:pPr>
                <a:r>
                  <a:rPr lang="en-US" sz="750" b="1">
                    <a:solidFill>
                      <a:prstClr val="black"/>
                    </a:solidFill>
                    <a:latin typeface="Times New Roman" panose="02020603050405020304" pitchFamily="18" charset="0"/>
                    <a:cs typeface="Times New Roman" panose="02020603050405020304" pitchFamily="18" charset="0"/>
                  </a:rPr>
                  <a:t>Bathymetry algorithm</a:t>
                </a:r>
                <a:endParaRPr lang="en-US" sz="900" b="1">
                  <a:solidFill>
                    <a:prstClr val="black"/>
                  </a:solidFill>
                  <a:latin typeface="Times New Roman" panose="02020603050405020304" pitchFamily="18" charset="0"/>
                  <a:cs typeface="Times New Roman" panose="02020603050405020304" pitchFamily="18" charset="0"/>
                </a:endParaRPr>
              </a:p>
            </p:txBody>
          </p:sp>
          <p:sp>
            <p:nvSpPr>
              <p:cNvPr id="22" name="Flowchart: Multidocument 21">
                <a:extLst>
                  <a:ext uri="{FF2B5EF4-FFF2-40B4-BE49-F238E27FC236}">
                    <a16:creationId xmlns:a16="http://schemas.microsoft.com/office/drawing/2014/main" id="{EFEEB03C-1CAB-4BFA-A393-8C229E7F7F6F}"/>
                  </a:ext>
                </a:extLst>
              </p:cNvPr>
              <p:cNvSpPr/>
              <p:nvPr/>
            </p:nvSpPr>
            <p:spPr>
              <a:xfrm>
                <a:off x="3280039" y="4884578"/>
                <a:ext cx="548640" cy="457200"/>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r>
                  <a:rPr lang="en-US" sz="750" b="1">
                    <a:solidFill>
                      <a:prstClr val="black"/>
                    </a:solidFill>
                    <a:latin typeface="Times New Roman" panose="02020603050405020304" pitchFamily="18" charset="0"/>
                    <a:cs typeface="Times New Roman" panose="02020603050405020304" pitchFamily="18" charset="0"/>
                  </a:rPr>
                  <a:t>LUT</a:t>
                </a:r>
                <a:endParaRPr lang="en-US" sz="825" b="1">
                  <a:solidFill>
                    <a:prstClr val="black"/>
                  </a:solidFill>
                  <a:latin typeface="Times New Roman" panose="02020603050405020304" pitchFamily="18" charset="0"/>
                  <a:cs typeface="Times New Roman" panose="02020603050405020304" pitchFamily="18" charset="0"/>
                </a:endParaRPr>
              </a:p>
            </p:txBody>
          </p:sp>
          <p:sp>
            <p:nvSpPr>
              <p:cNvPr id="23" name="Flowchart: Data 22">
                <a:extLst>
                  <a:ext uri="{FF2B5EF4-FFF2-40B4-BE49-F238E27FC236}">
                    <a16:creationId xmlns:a16="http://schemas.microsoft.com/office/drawing/2014/main" id="{C05136AF-6F0B-9AEB-7781-87B010560959}"/>
                  </a:ext>
                </a:extLst>
              </p:cNvPr>
              <p:cNvSpPr>
                <a:spLocks noChangeAspect="1"/>
              </p:cNvSpPr>
              <p:nvPr/>
            </p:nvSpPr>
            <p:spPr>
              <a:xfrm>
                <a:off x="3116964" y="6195977"/>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fontAlgn="auto">
                  <a:spcBef>
                    <a:spcPts val="0"/>
                  </a:spcBef>
                  <a:spcAft>
                    <a:spcPts val="0"/>
                  </a:spcAft>
                </a:pPr>
                <a:r>
                  <a:rPr lang="en-US" sz="900" b="1" baseline="-25000" dirty="0">
                    <a:solidFill>
                      <a:prstClr val="black"/>
                    </a:solidFill>
                    <a:latin typeface="Times New Roman" panose="02020603050405020304" pitchFamily="18" charset="0"/>
                    <a:cs typeface="Times New Roman" panose="02020603050405020304" pitchFamily="18" charset="0"/>
                  </a:rPr>
                  <a:t>Depth</a:t>
                </a:r>
              </a:p>
            </p:txBody>
          </p:sp>
          <p:sp>
            <p:nvSpPr>
              <p:cNvPr id="24" name="TextBox 23">
                <a:extLst>
                  <a:ext uri="{FF2B5EF4-FFF2-40B4-BE49-F238E27FC236}">
                    <a16:creationId xmlns:a16="http://schemas.microsoft.com/office/drawing/2014/main" id="{137F0B56-5971-3051-FEE8-5960F36A45CD}"/>
                  </a:ext>
                </a:extLst>
              </p:cNvPr>
              <p:cNvSpPr txBox="1"/>
              <p:nvPr/>
            </p:nvSpPr>
            <p:spPr>
              <a:xfrm>
                <a:off x="4402789" y="2918108"/>
                <a:ext cx="620256" cy="292388"/>
              </a:xfrm>
              <a:prstGeom prst="rect">
                <a:avLst/>
              </a:prstGeom>
              <a:noFill/>
            </p:spPr>
            <p:txBody>
              <a:bodyPr wrap="none" rtlCol="0">
                <a:spAutoFit/>
              </a:bodyPr>
              <a:lstStyle/>
              <a:p>
                <a:pPr defTabSz="685800" fontAlgn="auto">
                  <a:spcBef>
                    <a:spcPts val="0"/>
                  </a:spcBef>
                  <a:spcAft>
                    <a:spcPts val="0"/>
                  </a:spcAft>
                </a:pPr>
                <a:r>
                  <a:rPr lang="en-US" sz="825" b="1">
                    <a:solidFill>
                      <a:prstClr val="black"/>
                    </a:solidFill>
                    <a:latin typeface="Times New Roman" panose="02020603050405020304" pitchFamily="18" charset="0"/>
                    <a:cs typeface="Times New Roman" panose="02020603050405020304" pitchFamily="18" charset="0"/>
                  </a:rPr>
                  <a:t>Step 2</a:t>
                </a:r>
              </a:p>
            </p:txBody>
          </p:sp>
          <p:sp>
            <p:nvSpPr>
              <p:cNvPr id="25" name="TextBox 24">
                <a:extLst>
                  <a:ext uri="{FF2B5EF4-FFF2-40B4-BE49-F238E27FC236}">
                    <a16:creationId xmlns:a16="http://schemas.microsoft.com/office/drawing/2014/main" id="{E48C5FE0-5FD1-BF5D-FDD5-F7C554979259}"/>
                  </a:ext>
                </a:extLst>
              </p:cNvPr>
              <p:cNvSpPr txBox="1"/>
              <p:nvPr/>
            </p:nvSpPr>
            <p:spPr>
              <a:xfrm>
                <a:off x="2038131" y="2033820"/>
                <a:ext cx="620256" cy="292388"/>
              </a:xfrm>
              <a:prstGeom prst="rect">
                <a:avLst/>
              </a:prstGeom>
              <a:noFill/>
            </p:spPr>
            <p:txBody>
              <a:bodyPr wrap="none" rtlCol="0">
                <a:spAutoFit/>
              </a:bodyPr>
              <a:lstStyle/>
              <a:p>
                <a:pPr defTabSz="685800" fontAlgn="auto">
                  <a:spcBef>
                    <a:spcPts val="0"/>
                  </a:spcBef>
                  <a:spcAft>
                    <a:spcPts val="0"/>
                  </a:spcAft>
                </a:pPr>
                <a:r>
                  <a:rPr lang="en-US" sz="825" b="1">
                    <a:solidFill>
                      <a:prstClr val="black"/>
                    </a:solidFill>
                    <a:latin typeface="Times New Roman" panose="02020603050405020304" pitchFamily="18" charset="0"/>
                    <a:cs typeface="Times New Roman" panose="02020603050405020304" pitchFamily="18" charset="0"/>
                  </a:rPr>
                  <a:t>Step 3</a:t>
                </a:r>
              </a:p>
            </p:txBody>
          </p:sp>
          <p:sp>
            <p:nvSpPr>
              <p:cNvPr id="26" name="TextBox 25">
                <a:extLst>
                  <a:ext uri="{FF2B5EF4-FFF2-40B4-BE49-F238E27FC236}">
                    <a16:creationId xmlns:a16="http://schemas.microsoft.com/office/drawing/2014/main" id="{C2080335-7B7E-B397-B1B5-32095A98B596}"/>
                  </a:ext>
                </a:extLst>
              </p:cNvPr>
              <p:cNvSpPr txBox="1"/>
              <p:nvPr/>
            </p:nvSpPr>
            <p:spPr>
              <a:xfrm>
                <a:off x="4402789" y="5619965"/>
                <a:ext cx="620256" cy="292388"/>
              </a:xfrm>
              <a:prstGeom prst="rect">
                <a:avLst/>
              </a:prstGeom>
              <a:noFill/>
            </p:spPr>
            <p:txBody>
              <a:bodyPr wrap="none" rtlCol="0">
                <a:spAutoFit/>
              </a:bodyPr>
              <a:lstStyle/>
              <a:p>
                <a:pPr defTabSz="685800" fontAlgn="auto">
                  <a:spcBef>
                    <a:spcPts val="0"/>
                  </a:spcBef>
                  <a:spcAft>
                    <a:spcPts val="0"/>
                  </a:spcAft>
                </a:pPr>
                <a:r>
                  <a:rPr lang="en-US" sz="825" b="1">
                    <a:solidFill>
                      <a:prstClr val="black"/>
                    </a:solidFill>
                    <a:latin typeface="Times New Roman" panose="02020603050405020304" pitchFamily="18" charset="0"/>
                    <a:cs typeface="Times New Roman" panose="02020603050405020304" pitchFamily="18" charset="0"/>
                  </a:rPr>
                  <a:t>Step 4</a:t>
                </a:r>
              </a:p>
            </p:txBody>
          </p:sp>
          <p:sp>
            <p:nvSpPr>
              <p:cNvPr id="27" name="Rounded Rectangle 6">
                <a:extLst>
                  <a:ext uri="{FF2B5EF4-FFF2-40B4-BE49-F238E27FC236}">
                    <a16:creationId xmlns:a16="http://schemas.microsoft.com/office/drawing/2014/main" id="{08167131-D8AE-8A96-0FED-7D68434719EC}"/>
                  </a:ext>
                </a:extLst>
              </p:cNvPr>
              <p:cNvSpPr/>
              <p:nvPr/>
            </p:nvSpPr>
            <p:spPr>
              <a:xfrm>
                <a:off x="1961535" y="1681316"/>
                <a:ext cx="3108960" cy="3104535"/>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entury Gothic" panose="020F0302020204030204"/>
                </a:endParaRPr>
              </a:p>
            </p:txBody>
          </p:sp>
          <p:cxnSp>
            <p:nvCxnSpPr>
              <p:cNvPr id="28" name="Straight Arrow Connector 27">
                <a:extLst>
                  <a:ext uri="{FF2B5EF4-FFF2-40B4-BE49-F238E27FC236}">
                    <a16:creationId xmlns:a16="http://schemas.microsoft.com/office/drawing/2014/main" id="{690755AB-8045-B033-CE94-B15F3C26C063}"/>
                  </a:ext>
                </a:extLst>
              </p:cNvPr>
              <p:cNvCxnSpPr/>
              <p:nvPr/>
            </p:nvCxnSpPr>
            <p:spPr>
              <a:xfrm>
                <a:off x="3835810" y="1607571"/>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945EBA7-C574-4C63-E019-15229E85A249}"/>
                  </a:ext>
                </a:extLst>
              </p:cNvPr>
              <p:cNvCxnSpPr/>
              <p:nvPr/>
            </p:nvCxnSpPr>
            <p:spPr>
              <a:xfrm>
                <a:off x="2622760" y="1619864"/>
                <a:ext cx="0" cy="6400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0A05FE-D9D9-8224-CE75-DD0BC262676F}"/>
                  </a:ext>
                </a:extLst>
              </p:cNvPr>
              <p:cNvCxnSpPr/>
              <p:nvPr/>
            </p:nvCxnSpPr>
            <p:spPr>
              <a:xfrm>
                <a:off x="2617839" y="1614949"/>
                <a:ext cx="1216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B0C5374-16BC-746D-9230-D0B13AFD9299}"/>
                  </a:ext>
                </a:extLst>
              </p:cNvPr>
              <p:cNvCxnSpPr/>
              <p:nvPr/>
            </p:nvCxnSpPr>
            <p:spPr>
              <a:xfrm>
                <a:off x="3441290" y="1509251"/>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1F3D47-38E4-0268-1DB3-AD5DBF66A492}"/>
                  </a:ext>
                </a:extLst>
              </p:cNvPr>
              <p:cNvCxnSpPr/>
              <p:nvPr/>
            </p:nvCxnSpPr>
            <p:spPr>
              <a:xfrm>
                <a:off x="3835810" y="2305661"/>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5839F3E-3628-F968-0347-BEBEE2295DFF}"/>
                  </a:ext>
                </a:extLst>
              </p:cNvPr>
              <p:cNvCxnSpPr/>
              <p:nvPr/>
            </p:nvCxnSpPr>
            <p:spPr>
              <a:xfrm>
                <a:off x="3835810" y="2760403"/>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D0A8AD8-9BBF-15CE-10FE-CB19F802BD3E}"/>
                  </a:ext>
                </a:extLst>
              </p:cNvPr>
              <p:cNvCxnSpPr/>
              <p:nvPr/>
            </p:nvCxnSpPr>
            <p:spPr>
              <a:xfrm>
                <a:off x="3621958" y="3539609"/>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D37A1D0-5166-4F63-15C7-56BF1A041F8A}"/>
                  </a:ext>
                </a:extLst>
              </p:cNvPr>
              <p:cNvCxnSpPr/>
              <p:nvPr/>
            </p:nvCxnSpPr>
            <p:spPr>
              <a:xfrm>
                <a:off x="3859162" y="34462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DE3836D-FD6D-5A59-E992-DA4E11265B33}"/>
                  </a:ext>
                </a:extLst>
              </p:cNvPr>
              <p:cNvCxnSpPr/>
              <p:nvPr/>
            </p:nvCxnSpPr>
            <p:spPr>
              <a:xfrm>
                <a:off x="3610897" y="3537156"/>
                <a:ext cx="7767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38315B7-0427-70E5-AE2F-FEF0DBB2702F}"/>
                  </a:ext>
                </a:extLst>
              </p:cNvPr>
              <p:cNvCxnSpPr/>
              <p:nvPr/>
            </p:nvCxnSpPr>
            <p:spPr>
              <a:xfrm>
                <a:off x="4393791" y="3544525"/>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B4BE728-7748-F7AA-E98B-43DB33C4F9B4}"/>
                  </a:ext>
                </a:extLst>
              </p:cNvPr>
              <p:cNvCxnSpPr/>
              <p:nvPr/>
            </p:nvCxnSpPr>
            <p:spPr>
              <a:xfrm>
                <a:off x="2627676" y="2759355"/>
                <a:ext cx="12285" cy="9601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3D362D4-5344-34F8-56D4-629DABE6CD3B}"/>
                  </a:ext>
                </a:extLst>
              </p:cNvPr>
              <p:cNvCxnSpPr/>
              <p:nvPr/>
            </p:nvCxnSpPr>
            <p:spPr>
              <a:xfrm>
                <a:off x="4295472" y="3993079"/>
                <a:ext cx="0" cy="4572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7128C7A-A6A9-ABB7-5C65-78F470140CEB}"/>
                  </a:ext>
                </a:extLst>
              </p:cNvPr>
              <p:cNvCxnSpPr>
                <a:endCxn id="8" idx="0"/>
              </p:cNvCxnSpPr>
              <p:nvPr/>
            </p:nvCxnSpPr>
            <p:spPr>
              <a:xfrm>
                <a:off x="3062750" y="4091562"/>
                <a:ext cx="5922" cy="3665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B90B89-B334-203D-1B05-35426DBF9C67}"/>
                  </a:ext>
                </a:extLst>
              </p:cNvPr>
              <p:cNvCxnSpPr/>
              <p:nvPr/>
            </p:nvCxnSpPr>
            <p:spPr>
              <a:xfrm flipV="1">
                <a:off x="2627672" y="4076700"/>
                <a:ext cx="858478" cy="7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9A90CF-B469-189E-3F78-B78EA16A3DD1}"/>
                  </a:ext>
                </a:extLst>
              </p:cNvPr>
              <p:cNvCxnSpPr/>
              <p:nvPr/>
            </p:nvCxnSpPr>
            <p:spPr>
              <a:xfrm>
                <a:off x="2633612" y="39796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B7833C5-940E-0BC5-1B20-604CDCCE6472}"/>
                  </a:ext>
                </a:extLst>
              </p:cNvPr>
              <p:cNvCxnSpPr/>
              <p:nvPr/>
            </p:nvCxnSpPr>
            <p:spPr>
              <a:xfrm>
                <a:off x="3484512" y="39796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171EF42-CF52-9150-8536-4E27E78DF972}"/>
                  </a:ext>
                </a:extLst>
              </p:cNvPr>
              <p:cNvCxnSpPr/>
              <p:nvPr/>
            </p:nvCxnSpPr>
            <p:spPr>
              <a:xfrm flipV="1">
                <a:off x="2640372" y="4267200"/>
                <a:ext cx="420328" cy="12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D363F9D-F099-9A6F-E3B0-AED55F2BC069}"/>
                  </a:ext>
                </a:extLst>
              </p:cNvPr>
              <p:cNvCxnSpPr>
                <a:endCxn id="13" idx="2"/>
              </p:cNvCxnSpPr>
              <p:nvPr/>
            </p:nvCxnSpPr>
            <p:spPr>
              <a:xfrm flipV="1">
                <a:off x="4297722" y="4262539"/>
                <a:ext cx="149327" cy="58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4687D6-5F2F-6266-9FE4-4270A6B661D6}"/>
                  </a:ext>
                </a:extLst>
              </p:cNvPr>
              <p:cNvCxnSpPr/>
              <p:nvPr/>
            </p:nvCxnSpPr>
            <p:spPr>
              <a:xfrm>
                <a:off x="4290488" y="4697251"/>
                <a:ext cx="2458"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1287044-8B96-34ED-1F7C-0A48C9998F98}"/>
                  </a:ext>
                </a:extLst>
              </p:cNvPr>
              <p:cNvCxnSpPr/>
              <p:nvPr/>
            </p:nvCxnSpPr>
            <p:spPr>
              <a:xfrm>
                <a:off x="3078112" y="4692702"/>
                <a:ext cx="2458"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F00267B-C2F6-446D-C84C-CE82AAFD26DC}"/>
                  </a:ext>
                </a:extLst>
              </p:cNvPr>
              <p:cNvCxnSpPr/>
              <p:nvPr/>
            </p:nvCxnSpPr>
            <p:spPr>
              <a:xfrm>
                <a:off x="3840523" y="5048154"/>
                <a:ext cx="458522" cy="1518"/>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E64BDD7-606C-A69B-8C22-C3B78A94C62F}"/>
                  </a:ext>
                </a:extLst>
              </p:cNvPr>
              <p:cNvCxnSpPr/>
              <p:nvPr/>
            </p:nvCxnSpPr>
            <p:spPr>
              <a:xfrm>
                <a:off x="3084394" y="5063319"/>
                <a:ext cx="193344" cy="2276"/>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92EB8F4-9364-3169-E728-84C1DF42A460}"/>
                  </a:ext>
                </a:extLst>
              </p:cNvPr>
              <p:cNvCxnSpPr/>
              <p:nvPr/>
            </p:nvCxnSpPr>
            <p:spPr>
              <a:xfrm>
                <a:off x="3531010" y="5328457"/>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A71D086-A4AA-6891-99CC-968F50B1D92D}"/>
                  </a:ext>
                </a:extLst>
              </p:cNvPr>
              <p:cNvCxnSpPr/>
              <p:nvPr/>
            </p:nvCxnSpPr>
            <p:spPr>
              <a:xfrm>
                <a:off x="3526461" y="5999473"/>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139">
                <a:extLst>
                  <a:ext uri="{FF2B5EF4-FFF2-40B4-BE49-F238E27FC236}">
                    <a16:creationId xmlns:a16="http://schemas.microsoft.com/office/drawing/2014/main" id="{487FE1E7-D46E-7884-8D80-E4B421A0933A}"/>
                  </a:ext>
                </a:extLst>
              </p:cNvPr>
              <p:cNvSpPr/>
              <p:nvPr/>
            </p:nvSpPr>
            <p:spPr>
              <a:xfrm>
                <a:off x="1990110" y="4776941"/>
                <a:ext cx="3108960" cy="1738159"/>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entury Gothic" panose="020F0302020204030204"/>
                </a:endParaRPr>
              </a:p>
            </p:txBody>
          </p:sp>
        </p:grpSp>
        <p:sp>
          <p:nvSpPr>
            <p:cNvPr id="6" name="TextBox 5">
              <a:extLst>
                <a:ext uri="{FF2B5EF4-FFF2-40B4-BE49-F238E27FC236}">
                  <a16:creationId xmlns:a16="http://schemas.microsoft.com/office/drawing/2014/main" id="{188C62DA-C23F-E722-AD18-D9759E5F6D15}"/>
                </a:ext>
              </a:extLst>
            </p:cNvPr>
            <p:cNvSpPr txBox="1"/>
            <p:nvPr/>
          </p:nvSpPr>
          <p:spPr>
            <a:xfrm>
              <a:off x="8621077" y="6200479"/>
              <a:ext cx="3200400" cy="861775"/>
            </a:xfrm>
            <a:prstGeom prst="rect">
              <a:avLst/>
            </a:prstGeom>
            <a:noFill/>
          </p:spPr>
          <p:txBody>
            <a:bodyPr wrap="square" rtlCol="0">
              <a:spAutoFit/>
            </a:bodyPr>
            <a:lstStyle/>
            <a:p>
              <a:pPr defTabSz="685800" fontAlgn="auto">
                <a:spcBef>
                  <a:spcPts val="0"/>
                </a:spcBef>
                <a:spcAft>
                  <a:spcPts val="0"/>
                </a:spcAft>
              </a:pPr>
              <a:r>
                <a:rPr lang="en-US" sz="900" i="1" dirty="0">
                  <a:solidFill>
                    <a:prstClr val="black"/>
                  </a:solidFill>
                  <a:latin typeface="Century Gothic" panose="020F0302020204030204"/>
                  <a:cs typeface="+mn-cs"/>
                </a:rPr>
                <a:t>Schematic flowchart depicting basic steps in the operation of the water column component of the physics- based bathymetry model.</a:t>
              </a:r>
            </a:p>
          </p:txBody>
        </p:sp>
      </p:grpSp>
      <p:sp>
        <p:nvSpPr>
          <p:cNvPr id="60" name="Rectangle 59">
            <a:extLst>
              <a:ext uri="{FF2B5EF4-FFF2-40B4-BE49-F238E27FC236}">
                <a16:creationId xmlns:a16="http://schemas.microsoft.com/office/drawing/2014/main" id="{3E1EF96A-A1C6-DB7D-D464-6FD0EFC8463D}"/>
              </a:ext>
            </a:extLst>
          </p:cNvPr>
          <p:cNvSpPr/>
          <p:nvPr/>
        </p:nvSpPr>
        <p:spPr>
          <a:xfrm>
            <a:off x="7472988" y="5674403"/>
            <a:ext cx="1499301" cy="241212"/>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fontAlgn="auto">
              <a:lnSpc>
                <a:spcPct val="90000"/>
              </a:lnSpc>
              <a:spcBef>
                <a:spcPts val="0"/>
              </a:spcBef>
              <a:spcAft>
                <a:spcPts val="0"/>
              </a:spcAft>
            </a:pPr>
            <a:endParaRPr lang="en-US" sz="1350" dirty="0">
              <a:solidFill>
                <a:prstClr val="black"/>
              </a:solidFill>
              <a:latin typeface="Century Gothic" panose="020F0302020204030204"/>
            </a:endParaRPr>
          </a:p>
        </p:txBody>
      </p:sp>
      <p:sp>
        <p:nvSpPr>
          <p:cNvPr id="67" name="Rectangle 66">
            <a:extLst>
              <a:ext uri="{FF2B5EF4-FFF2-40B4-BE49-F238E27FC236}">
                <a16:creationId xmlns:a16="http://schemas.microsoft.com/office/drawing/2014/main" id="{55D223F2-3D16-0D47-7BDC-613D990328E6}"/>
              </a:ext>
            </a:extLst>
          </p:cNvPr>
          <p:cNvSpPr/>
          <p:nvPr/>
        </p:nvSpPr>
        <p:spPr>
          <a:xfrm>
            <a:off x="525195" y="817551"/>
            <a:ext cx="1784479" cy="1087370"/>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fontAlgn="auto">
              <a:lnSpc>
                <a:spcPct val="90000"/>
              </a:lnSpc>
              <a:spcBef>
                <a:spcPts val="0"/>
              </a:spcBef>
              <a:spcAft>
                <a:spcPts val="0"/>
              </a:spcAft>
            </a:pPr>
            <a:r>
              <a:rPr lang="en-US" sz="1350" b="1" dirty="0">
                <a:solidFill>
                  <a:prstClr val="black"/>
                </a:solidFill>
                <a:latin typeface="Century Gothic" panose="020F0302020204030204"/>
              </a:rPr>
              <a:t>SPM</a:t>
            </a:r>
            <a:r>
              <a:rPr lang="en-US" sz="1350" dirty="0">
                <a:solidFill>
                  <a:prstClr val="black"/>
                </a:solidFill>
                <a:latin typeface="Century Gothic" panose="020F0302020204030204"/>
              </a:rPr>
              <a:t> = Suspended Particulate Matter</a:t>
            </a:r>
          </a:p>
          <a:p>
            <a:pPr defTabSz="685800" fontAlgn="auto">
              <a:lnSpc>
                <a:spcPct val="90000"/>
              </a:lnSpc>
              <a:spcBef>
                <a:spcPts val="0"/>
              </a:spcBef>
              <a:spcAft>
                <a:spcPts val="0"/>
              </a:spcAft>
            </a:pPr>
            <a:endParaRPr lang="en-US" sz="1350" dirty="0">
              <a:solidFill>
                <a:prstClr val="black"/>
              </a:solidFill>
              <a:latin typeface="Century Gothic" panose="020F0302020204030204"/>
            </a:endParaRPr>
          </a:p>
        </p:txBody>
      </p:sp>
      <p:pic>
        <p:nvPicPr>
          <p:cNvPr id="68" name="Picture 67">
            <a:extLst>
              <a:ext uri="{FF2B5EF4-FFF2-40B4-BE49-F238E27FC236}">
                <a16:creationId xmlns:a16="http://schemas.microsoft.com/office/drawing/2014/main" id="{00E09A9F-A246-CD86-76D9-67C5E246D61B}"/>
              </a:ext>
            </a:extLst>
          </p:cNvPr>
          <p:cNvPicPr>
            <a:picLocks noChangeAspect="1"/>
          </p:cNvPicPr>
          <p:nvPr/>
        </p:nvPicPr>
        <p:blipFill rotWithShape="1">
          <a:blip r:embed="rId3"/>
          <a:srcRect l="33104"/>
          <a:stretch/>
        </p:blipFill>
        <p:spPr>
          <a:xfrm>
            <a:off x="546626" y="1667454"/>
            <a:ext cx="3431546" cy="1904328"/>
          </a:xfrm>
          <a:prstGeom prst="rect">
            <a:avLst/>
          </a:prstGeom>
        </p:spPr>
      </p:pic>
      <p:sp>
        <p:nvSpPr>
          <p:cNvPr id="71" name="Rectangle 70">
            <a:extLst>
              <a:ext uri="{FF2B5EF4-FFF2-40B4-BE49-F238E27FC236}">
                <a16:creationId xmlns:a16="http://schemas.microsoft.com/office/drawing/2014/main" id="{989A9BDD-C1E9-FA04-5E93-AC64B138FA27}"/>
              </a:ext>
            </a:extLst>
          </p:cNvPr>
          <p:cNvSpPr/>
          <p:nvPr/>
        </p:nvSpPr>
        <p:spPr>
          <a:xfrm>
            <a:off x="2268230" y="995217"/>
            <a:ext cx="1784479" cy="64374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defTabSz="685800" fontAlgn="auto">
              <a:lnSpc>
                <a:spcPct val="90000"/>
              </a:lnSpc>
              <a:spcBef>
                <a:spcPts val="0"/>
              </a:spcBef>
              <a:spcAft>
                <a:spcPts val="0"/>
              </a:spcAft>
            </a:pPr>
            <a:r>
              <a:rPr lang="en-US" sz="1350" b="1" dirty="0">
                <a:solidFill>
                  <a:prstClr val="black"/>
                </a:solidFill>
                <a:latin typeface="Century Gothic" panose="020F0302020204030204"/>
              </a:rPr>
              <a:t>CDOM</a:t>
            </a:r>
            <a:r>
              <a:rPr lang="en-US" sz="1350" dirty="0">
                <a:solidFill>
                  <a:prstClr val="black"/>
                </a:solidFill>
                <a:latin typeface="Century Gothic" panose="020F0302020204030204"/>
              </a:rPr>
              <a:t> = Colored Dissolved Organic Matter</a:t>
            </a:r>
          </a:p>
        </p:txBody>
      </p:sp>
      <p:sp>
        <p:nvSpPr>
          <p:cNvPr id="72" name="Rectangle 71">
            <a:extLst>
              <a:ext uri="{FF2B5EF4-FFF2-40B4-BE49-F238E27FC236}">
                <a16:creationId xmlns:a16="http://schemas.microsoft.com/office/drawing/2014/main" id="{3A2C5693-521C-1346-7F91-1FD1F9293428}"/>
              </a:ext>
            </a:extLst>
          </p:cNvPr>
          <p:cNvSpPr/>
          <p:nvPr/>
        </p:nvSpPr>
        <p:spPr>
          <a:xfrm>
            <a:off x="915432" y="2477280"/>
            <a:ext cx="966432" cy="241212"/>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defTabSz="685800" fontAlgn="auto">
              <a:lnSpc>
                <a:spcPct val="90000"/>
              </a:lnSpc>
              <a:spcBef>
                <a:spcPts val="0"/>
              </a:spcBef>
              <a:spcAft>
                <a:spcPts val="0"/>
              </a:spcAft>
            </a:pPr>
            <a:r>
              <a:rPr lang="en-US" sz="1350" b="1" dirty="0">
                <a:solidFill>
                  <a:prstClr val="black"/>
                </a:solidFill>
                <a:latin typeface="Century Gothic" panose="020F0302020204030204"/>
              </a:rPr>
              <a:t>SPM</a:t>
            </a:r>
          </a:p>
        </p:txBody>
      </p:sp>
      <p:sp>
        <p:nvSpPr>
          <p:cNvPr id="73" name="Rectangle 72">
            <a:extLst>
              <a:ext uri="{FF2B5EF4-FFF2-40B4-BE49-F238E27FC236}">
                <a16:creationId xmlns:a16="http://schemas.microsoft.com/office/drawing/2014/main" id="{0B91EAF2-0709-3EFB-E429-F83815194BDC}"/>
              </a:ext>
            </a:extLst>
          </p:cNvPr>
          <p:cNvSpPr/>
          <p:nvPr/>
        </p:nvSpPr>
        <p:spPr>
          <a:xfrm>
            <a:off x="2713938" y="2499012"/>
            <a:ext cx="966432" cy="241212"/>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defTabSz="685800" fontAlgn="auto">
              <a:lnSpc>
                <a:spcPct val="90000"/>
              </a:lnSpc>
              <a:spcBef>
                <a:spcPts val="0"/>
              </a:spcBef>
              <a:spcAft>
                <a:spcPts val="0"/>
              </a:spcAft>
            </a:pPr>
            <a:r>
              <a:rPr lang="en-US" sz="1350" b="1" dirty="0">
                <a:solidFill>
                  <a:prstClr val="black"/>
                </a:solidFill>
                <a:latin typeface="Century Gothic" panose="020F0302020204030204"/>
              </a:rPr>
              <a:t>CDOM</a:t>
            </a:r>
          </a:p>
        </p:txBody>
      </p:sp>
      <p:sp>
        <p:nvSpPr>
          <p:cNvPr id="59" name="Rectangle 58">
            <a:extLst>
              <a:ext uri="{FF2B5EF4-FFF2-40B4-BE49-F238E27FC236}">
                <a16:creationId xmlns:a16="http://schemas.microsoft.com/office/drawing/2014/main" id="{2847B32B-E5BC-F6B3-673E-AC5070D2DEAF}"/>
              </a:ext>
            </a:extLst>
          </p:cNvPr>
          <p:cNvSpPr/>
          <p:nvPr/>
        </p:nvSpPr>
        <p:spPr>
          <a:xfrm>
            <a:off x="549494" y="4155891"/>
            <a:ext cx="3393717" cy="1328630"/>
          </a:xfrm>
          <a:prstGeom prst="rect">
            <a:avLst/>
          </a:prstGeom>
          <a:solidFill>
            <a:schemeClr val="bg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fontAlgn="auto">
              <a:lnSpc>
                <a:spcPct val="90000"/>
              </a:lnSpc>
              <a:spcBef>
                <a:spcPts val="0"/>
              </a:spcBef>
              <a:spcAft>
                <a:spcPts val="0"/>
              </a:spcAft>
            </a:pPr>
            <a:r>
              <a:rPr lang="en-US" b="1" dirty="0">
                <a:solidFill>
                  <a:prstClr val="black"/>
                </a:solidFill>
                <a:latin typeface="Century Gothic" panose="020F0302020204030204"/>
              </a:rPr>
              <a:t>Look-up-Tables by benthic type:</a:t>
            </a:r>
          </a:p>
          <a:p>
            <a:pPr marL="285750" indent="-285750" defTabSz="685800" fontAlgn="auto">
              <a:lnSpc>
                <a:spcPct val="90000"/>
              </a:lnSpc>
              <a:spcBef>
                <a:spcPts val="0"/>
              </a:spcBef>
              <a:spcAft>
                <a:spcPts val="0"/>
              </a:spcAft>
              <a:buFontTx/>
              <a:buChar char="-"/>
            </a:pPr>
            <a:r>
              <a:rPr lang="en-US" b="1" dirty="0">
                <a:solidFill>
                  <a:prstClr val="black"/>
                </a:solidFill>
                <a:latin typeface="Century Gothic" panose="020F0302020204030204"/>
              </a:rPr>
              <a:t>Bright</a:t>
            </a:r>
          </a:p>
          <a:p>
            <a:pPr marL="285750" indent="-285750" defTabSz="685800" fontAlgn="auto">
              <a:lnSpc>
                <a:spcPct val="90000"/>
              </a:lnSpc>
              <a:spcBef>
                <a:spcPts val="0"/>
              </a:spcBef>
              <a:spcAft>
                <a:spcPts val="0"/>
              </a:spcAft>
              <a:buFontTx/>
              <a:buChar char="-"/>
            </a:pPr>
            <a:r>
              <a:rPr lang="en-US" b="1" dirty="0">
                <a:solidFill>
                  <a:prstClr val="black"/>
                </a:solidFill>
                <a:latin typeface="Century Gothic" panose="020F0302020204030204"/>
              </a:rPr>
              <a:t>Dark</a:t>
            </a:r>
          </a:p>
          <a:p>
            <a:pPr marL="285750" indent="-285750" defTabSz="685800" fontAlgn="auto">
              <a:lnSpc>
                <a:spcPct val="90000"/>
              </a:lnSpc>
              <a:spcBef>
                <a:spcPts val="0"/>
              </a:spcBef>
              <a:spcAft>
                <a:spcPts val="0"/>
              </a:spcAft>
              <a:buFontTx/>
              <a:buChar char="-"/>
            </a:pPr>
            <a:r>
              <a:rPr lang="en-US" b="1" dirty="0">
                <a:solidFill>
                  <a:prstClr val="black"/>
                </a:solidFill>
                <a:latin typeface="Century Gothic" panose="020F0302020204030204"/>
              </a:rPr>
              <a:t>Mixed</a:t>
            </a:r>
            <a:endParaRPr lang="en-US" dirty="0">
              <a:solidFill>
                <a:prstClr val="black"/>
              </a:solidFill>
              <a:latin typeface="Century Gothic" panose="020F0302020204030204"/>
            </a:endParaRPr>
          </a:p>
        </p:txBody>
      </p:sp>
    </p:spTree>
    <p:extLst>
      <p:ext uri="{BB962C8B-B14F-4D97-AF65-F5344CB8AC3E}">
        <p14:creationId xmlns:p14="http://schemas.microsoft.com/office/powerpoint/2010/main" val="3851334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28E382-61CB-857F-27B2-5E33C6E25F5A}"/>
              </a:ext>
            </a:extLst>
          </p:cNvPr>
          <p:cNvGrpSpPr/>
          <p:nvPr/>
        </p:nvGrpSpPr>
        <p:grpSpPr>
          <a:xfrm>
            <a:off x="6483668" y="1539453"/>
            <a:ext cx="2403366" cy="4808298"/>
            <a:chOff x="8633005" y="623358"/>
            <a:chExt cx="3204488" cy="6411064"/>
          </a:xfrm>
        </p:grpSpPr>
        <p:grpSp>
          <p:nvGrpSpPr>
            <p:cNvPr id="6" name="Group 5">
              <a:extLst>
                <a:ext uri="{FF2B5EF4-FFF2-40B4-BE49-F238E27FC236}">
                  <a16:creationId xmlns:a16="http://schemas.microsoft.com/office/drawing/2014/main" id="{6A5BE232-957B-DB5E-0ADE-53B2FFDF3228}"/>
                </a:ext>
              </a:extLst>
            </p:cNvPr>
            <p:cNvGrpSpPr/>
            <p:nvPr/>
          </p:nvGrpSpPr>
          <p:grpSpPr>
            <a:xfrm>
              <a:off x="8690610" y="623358"/>
              <a:ext cx="3146883" cy="5439320"/>
              <a:chOff x="1961535" y="1075780"/>
              <a:chExt cx="3146883" cy="5439320"/>
            </a:xfrm>
          </p:grpSpPr>
          <p:sp>
            <p:nvSpPr>
              <p:cNvPr id="7" name="Flowchart: Magnetic Disk 6">
                <a:extLst>
                  <a:ext uri="{FF2B5EF4-FFF2-40B4-BE49-F238E27FC236}">
                    <a16:creationId xmlns:a16="http://schemas.microsoft.com/office/drawing/2014/main" id="{36C7C79B-F9D6-E8A2-FA77-8AED6FE1F092}"/>
                  </a:ext>
                </a:extLst>
              </p:cNvPr>
              <p:cNvSpPr/>
              <p:nvPr/>
            </p:nvSpPr>
            <p:spPr>
              <a:xfrm>
                <a:off x="3165739" y="1231289"/>
                <a:ext cx="548640" cy="274320"/>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R</a:t>
                </a:r>
                <a:r>
                  <a:rPr lang="en-US" sz="750" baseline="-25000">
                    <a:latin typeface="Times New Roman" panose="02020603050405020304" pitchFamily="18" charset="0"/>
                    <a:cs typeface="Times New Roman" panose="02020603050405020304" pitchFamily="18" charset="0"/>
                  </a:rPr>
                  <a:t>rs</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8" name="Flowchart: Data 7">
                <a:extLst>
                  <a:ext uri="{FF2B5EF4-FFF2-40B4-BE49-F238E27FC236}">
                    <a16:creationId xmlns:a16="http://schemas.microsoft.com/office/drawing/2014/main" id="{0359C1E8-6138-17C1-5F6D-B4C521A827FA}"/>
                  </a:ext>
                </a:extLst>
              </p:cNvPr>
              <p:cNvSpPr>
                <a:spLocks noChangeAspect="1"/>
              </p:cNvSpPr>
              <p:nvPr/>
            </p:nvSpPr>
            <p:spPr>
              <a:xfrm>
                <a:off x="2574896" y="4458122"/>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a</a:t>
                </a:r>
                <a:r>
                  <a:rPr lang="en-US" sz="750">
                    <a:latin typeface="Times New Roman" panose="02020603050405020304" pitchFamily="18" charset="0"/>
                    <a:cs typeface="Times New Roman" panose="02020603050405020304" pitchFamily="18" charset="0"/>
                  </a:rPr>
                  <a:t>(</a:t>
                </a:r>
                <a:r>
                  <a:rPr lang="el-GR" sz="900" i="1">
                    <a:latin typeface="Times New Roman" panose="02020603050405020304" pitchFamily="18" charset="0"/>
                    <a:cs typeface="Times New Roman" panose="02020603050405020304" pitchFamily="18" charset="0"/>
                  </a:rPr>
                  <a:t>λ</a:t>
                </a:r>
                <a:r>
                  <a:rPr lang="en-US" sz="900">
                    <a:latin typeface="Times New Roman" panose="02020603050405020304" pitchFamily="18" charset="0"/>
                    <a:cs typeface="Times New Roman" panose="02020603050405020304" pitchFamily="18" charset="0"/>
                  </a:rPr>
                  <a:t>)</a:t>
                </a:r>
              </a:p>
            </p:txBody>
          </p:sp>
          <p:sp>
            <p:nvSpPr>
              <p:cNvPr id="9" name="Flowchart: Data 8">
                <a:extLst>
                  <a:ext uri="{FF2B5EF4-FFF2-40B4-BE49-F238E27FC236}">
                    <a16:creationId xmlns:a16="http://schemas.microsoft.com/office/drawing/2014/main" id="{6D556AA5-9BFC-7918-A1A3-9AE194997616}"/>
                  </a:ext>
                </a:extLst>
              </p:cNvPr>
              <p:cNvSpPr>
                <a:spLocks noChangeAspect="1"/>
              </p:cNvSpPr>
              <p:nvPr/>
            </p:nvSpPr>
            <p:spPr>
              <a:xfrm>
                <a:off x="3889592" y="4458122"/>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b</a:t>
                </a:r>
                <a:r>
                  <a:rPr lang="en-US" sz="750" baseline="-25000">
                    <a:latin typeface="Times New Roman" panose="02020603050405020304" pitchFamily="18" charset="0"/>
                    <a:cs typeface="Times New Roman" panose="02020603050405020304" pitchFamily="18" charset="0"/>
                  </a:rPr>
                  <a:t>b</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10" name="Flowchart: Data 9">
                <a:extLst>
                  <a:ext uri="{FF2B5EF4-FFF2-40B4-BE49-F238E27FC236}">
                    <a16:creationId xmlns:a16="http://schemas.microsoft.com/office/drawing/2014/main" id="{2F49C4BA-F59B-1DC0-76A8-CC01B536E9E6}"/>
                  </a:ext>
                </a:extLst>
              </p:cNvPr>
              <p:cNvSpPr>
                <a:spLocks noChangeAspect="1"/>
              </p:cNvSpPr>
              <p:nvPr/>
            </p:nvSpPr>
            <p:spPr>
              <a:xfrm>
                <a:off x="3108729"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a</a:t>
                </a:r>
                <a:r>
                  <a:rPr lang="en-US" sz="750" baseline="-25000">
                    <a:latin typeface="Times New Roman" panose="02020603050405020304" pitchFamily="18" charset="0"/>
                    <a:cs typeface="Times New Roman" panose="02020603050405020304" pitchFamily="18" charset="0"/>
                  </a:rPr>
                  <a:t>p</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11" name="Flowchart: Data 10">
                <a:extLst>
                  <a:ext uri="{FF2B5EF4-FFF2-40B4-BE49-F238E27FC236}">
                    <a16:creationId xmlns:a16="http://schemas.microsoft.com/office/drawing/2014/main" id="{0E474633-70EB-8C1D-B3DB-436A80C85FC6}"/>
                  </a:ext>
                </a:extLst>
              </p:cNvPr>
              <p:cNvSpPr>
                <a:spLocks noChangeAspect="1"/>
              </p:cNvSpPr>
              <p:nvPr/>
            </p:nvSpPr>
            <p:spPr>
              <a:xfrm>
                <a:off x="3917846"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b</a:t>
                </a:r>
                <a:r>
                  <a:rPr lang="en-US" sz="750" baseline="-25000">
                    <a:latin typeface="Times New Roman" panose="02020603050405020304" pitchFamily="18" charset="0"/>
                    <a:cs typeface="Times New Roman" panose="02020603050405020304" pitchFamily="18" charset="0"/>
                  </a:rPr>
                  <a:t>bp</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12" name="Flowchart: Process 11">
                <a:extLst>
                  <a:ext uri="{FF2B5EF4-FFF2-40B4-BE49-F238E27FC236}">
                    <a16:creationId xmlns:a16="http://schemas.microsoft.com/office/drawing/2014/main" id="{C41FFC24-4EE1-7532-5DE3-C9F6CEC797A8}"/>
                  </a:ext>
                </a:extLst>
              </p:cNvPr>
              <p:cNvSpPr/>
              <p:nvPr/>
            </p:nvSpPr>
            <p:spPr>
              <a:xfrm>
                <a:off x="3319386" y="1831181"/>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SPM algorithm</a:t>
                </a:r>
                <a:endParaRPr lang="en-US" sz="900" b="1">
                  <a:latin typeface="Times New Roman" panose="02020603050405020304" pitchFamily="18" charset="0"/>
                  <a:cs typeface="Times New Roman" panose="02020603050405020304" pitchFamily="18" charset="0"/>
                </a:endParaRPr>
              </a:p>
            </p:txBody>
          </p:sp>
          <p:sp>
            <p:nvSpPr>
              <p:cNvPr id="13" name="Flowchart: Magnetic Disk 12">
                <a:extLst>
                  <a:ext uri="{FF2B5EF4-FFF2-40B4-BE49-F238E27FC236}">
                    <a16:creationId xmlns:a16="http://schemas.microsoft.com/office/drawing/2014/main" id="{02BFAEAF-0A3D-8F31-9B66-83982A3B8ED5}"/>
                  </a:ext>
                </a:extLst>
              </p:cNvPr>
              <p:cNvSpPr/>
              <p:nvPr/>
            </p:nvSpPr>
            <p:spPr>
              <a:xfrm>
                <a:off x="4447049" y="4137773"/>
                <a:ext cx="502920" cy="249532"/>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b</a:t>
                </a:r>
                <a:r>
                  <a:rPr lang="en-US" sz="750" baseline="-25000">
                    <a:latin typeface="Times New Roman" panose="02020603050405020304" pitchFamily="18" charset="0"/>
                    <a:cs typeface="Times New Roman" panose="02020603050405020304" pitchFamily="18" charset="0"/>
                  </a:rPr>
                  <a:t>bw</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14" name="Flowchart: Magnetic Disk 13">
                <a:extLst>
                  <a:ext uri="{FF2B5EF4-FFF2-40B4-BE49-F238E27FC236}">
                    <a16:creationId xmlns:a16="http://schemas.microsoft.com/office/drawing/2014/main" id="{36C2850F-A464-CC68-C224-3C68DE8A96F8}"/>
                  </a:ext>
                </a:extLst>
              </p:cNvPr>
              <p:cNvSpPr/>
              <p:nvPr/>
            </p:nvSpPr>
            <p:spPr>
              <a:xfrm>
                <a:off x="2137571" y="4137773"/>
                <a:ext cx="502920" cy="256513"/>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a</a:t>
                </a:r>
                <a:r>
                  <a:rPr lang="en-US" sz="750" baseline="-25000">
                    <a:latin typeface="Times New Roman" panose="02020603050405020304" pitchFamily="18" charset="0"/>
                    <a:cs typeface="Times New Roman" panose="02020603050405020304" pitchFamily="18" charset="0"/>
                  </a:rPr>
                  <a:t>w</a:t>
                </a:r>
                <a:r>
                  <a:rPr lang="en-US" sz="750">
                    <a:latin typeface="Times New Roman" panose="02020603050405020304" pitchFamily="18" charset="0"/>
                    <a:cs typeface="Times New Roman" panose="02020603050405020304" pitchFamily="18" charset="0"/>
                  </a:rPr>
                  <a:t>(</a:t>
                </a:r>
                <a:r>
                  <a:rPr lang="el-GR" sz="900" i="1">
                    <a:latin typeface="Times New Roman" panose="02020603050405020304" pitchFamily="18" charset="0"/>
                    <a:cs typeface="Times New Roman" panose="02020603050405020304" pitchFamily="18" charset="0"/>
                  </a:rPr>
                  <a:t>λ</a:t>
                </a:r>
                <a:r>
                  <a:rPr lang="en-US" sz="900">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id="{42AFB5CA-3CE0-E9CC-8FE8-72336620451B}"/>
                  </a:ext>
                </a:extLst>
              </p:cNvPr>
              <p:cNvGrpSpPr/>
              <p:nvPr/>
            </p:nvGrpSpPr>
            <p:grpSpPr>
              <a:xfrm>
                <a:off x="3992755" y="1075780"/>
                <a:ext cx="1115663" cy="581106"/>
                <a:chOff x="2013417" y="1146310"/>
                <a:chExt cx="1115663" cy="703141"/>
              </a:xfrm>
            </p:grpSpPr>
            <p:sp>
              <p:nvSpPr>
                <p:cNvPr id="53" name="Flowchart: Magnetic Disk 52">
                  <a:extLst>
                    <a:ext uri="{FF2B5EF4-FFF2-40B4-BE49-F238E27FC236}">
                      <a16:creationId xmlns:a16="http://schemas.microsoft.com/office/drawing/2014/main" id="{1104AB84-5E62-7FFC-A785-51A7A410009F}"/>
                    </a:ext>
                  </a:extLst>
                </p:cNvPr>
                <p:cNvSpPr>
                  <a:spLocks noChangeAspect="1"/>
                </p:cNvSpPr>
                <p:nvPr/>
              </p:nvSpPr>
              <p:spPr>
                <a:xfrm>
                  <a:off x="2013417" y="1266031"/>
                  <a:ext cx="192024" cy="68013"/>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latin typeface="Times New Roman" panose="02020603050405020304" pitchFamily="18" charset="0"/>
                    <a:cs typeface="Times New Roman" panose="02020603050405020304" pitchFamily="18" charset="0"/>
                  </a:endParaRPr>
                </a:p>
              </p:txBody>
            </p:sp>
            <p:sp>
              <p:nvSpPr>
                <p:cNvPr id="54" name="Flowchart: Process 53">
                  <a:extLst>
                    <a:ext uri="{FF2B5EF4-FFF2-40B4-BE49-F238E27FC236}">
                      <a16:creationId xmlns:a16="http://schemas.microsoft.com/office/drawing/2014/main" id="{19A6759D-5035-DA2A-FE4A-E9C5EE940538}"/>
                    </a:ext>
                  </a:extLst>
                </p:cNvPr>
                <p:cNvSpPr>
                  <a:spLocks noChangeAspect="1"/>
                </p:cNvSpPr>
                <p:nvPr/>
              </p:nvSpPr>
              <p:spPr>
                <a:xfrm>
                  <a:off x="2013417" y="1450016"/>
                  <a:ext cx="192024" cy="68013"/>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900">
                    <a:latin typeface="Times New Roman" panose="02020603050405020304" pitchFamily="18" charset="0"/>
                    <a:cs typeface="Times New Roman" panose="02020603050405020304" pitchFamily="18" charset="0"/>
                  </a:endParaRPr>
                </a:p>
              </p:txBody>
            </p:sp>
            <p:sp>
              <p:nvSpPr>
                <p:cNvPr id="55" name="Flowchart: Data 54">
                  <a:extLst>
                    <a:ext uri="{FF2B5EF4-FFF2-40B4-BE49-F238E27FC236}">
                      <a16:creationId xmlns:a16="http://schemas.microsoft.com/office/drawing/2014/main" id="{29960DFC-22A0-D490-E94D-5624E1DD0DEE}"/>
                    </a:ext>
                  </a:extLst>
                </p:cNvPr>
                <p:cNvSpPr>
                  <a:spLocks noChangeAspect="1"/>
                </p:cNvSpPr>
                <p:nvPr/>
              </p:nvSpPr>
              <p:spPr>
                <a:xfrm>
                  <a:off x="2013417" y="1634001"/>
                  <a:ext cx="192024" cy="68013"/>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90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B4B1209-27C3-F7FD-6520-3A9345FF2046}"/>
                    </a:ext>
                  </a:extLst>
                </p:cNvPr>
                <p:cNvSpPr txBox="1"/>
                <p:nvPr/>
              </p:nvSpPr>
              <p:spPr>
                <a:xfrm>
                  <a:off x="2207460" y="1146310"/>
                  <a:ext cx="517664" cy="335169"/>
                </a:xfrm>
                <a:prstGeom prst="rect">
                  <a:avLst/>
                </a:prstGeom>
                <a:noFill/>
              </p:spPr>
              <p:txBody>
                <a:bodyPr wrap="none" rtlCol="0">
                  <a:spAutoFit/>
                </a:bodyPr>
                <a:lstStyle/>
                <a:p>
                  <a:r>
                    <a:rPr lang="en-US" sz="750">
                      <a:latin typeface="Times New Roman" panose="02020603050405020304" pitchFamily="18" charset="0"/>
                      <a:cs typeface="Times New Roman" panose="02020603050405020304" pitchFamily="18" charset="0"/>
                    </a:rPr>
                    <a:t>Input</a:t>
                  </a:r>
                </a:p>
              </p:txBody>
            </p:sp>
            <p:sp>
              <p:nvSpPr>
                <p:cNvPr id="57" name="TextBox 56">
                  <a:extLst>
                    <a:ext uri="{FF2B5EF4-FFF2-40B4-BE49-F238E27FC236}">
                      <a16:creationId xmlns:a16="http://schemas.microsoft.com/office/drawing/2014/main" id="{7F196F17-5CD8-4B75-C353-281A7254C200}"/>
                    </a:ext>
                  </a:extLst>
                </p:cNvPr>
                <p:cNvSpPr txBox="1"/>
                <p:nvPr/>
              </p:nvSpPr>
              <p:spPr>
                <a:xfrm>
                  <a:off x="2207460" y="1321373"/>
                  <a:ext cx="581784" cy="335169"/>
                </a:xfrm>
                <a:prstGeom prst="rect">
                  <a:avLst/>
                </a:prstGeom>
                <a:noFill/>
              </p:spPr>
              <p:txBody>
                <a:bodyPr wrap="none" rtlCol="0">
                  <a:spAutoFit/>
                </a:bodyPr>
                <a:lstStyle/>
                <a:p>
                  <a:r>
                    <a:rPr lang="en-US" sz="750">
                      <a:latin typeface="Times New Roman" panose="02020603050405020304" pitchFamily="18" charset="0"/>
                      <a:cs typeface="Times New Roman" panose="02020603050405020304" pitchFamily="18" charset="0"/>
                    </a:rPr>
                    <a:t>Model</a:t>
                  </a:r>
                </a:p>
              </p:txBody>
            </p:sp>
            <p:sp>
              <p:nvSpPr>
                <p:cNvPr id="58" name="TextBox 57">
                  <a:extLst>
                    <a:ext uri="{FF2B5EF4-FFF2-40B4-BE49-F238E27FC236}">
                      <a16:creationId xmlns:a16="http://schemas.microsoft.com/office/drawing/2014/main" id="{A0444810-5F30-02DB-6B29-5CD42B1B413B}"/>
                    </a:ext>
                  </a:extLst>
                </p:cNvPr>
                <p:cNvSpPr txBox="1"/>
                <p:nvPr/>
              </p:nvSpPr>
              <p:spPr>
                <a:xfrm>
                  <a:off x="2207460" y="1514282"/>
                  <a:ext cx="921620" cy="335169"/>
                </a:xfrm>
                <a:prstGeom prst="rect">
                  <a:avLst/>
                </a:prstGeom>
                <a:noFill/>
              </p:spPr>
              <p:txBody>
                <a:bodyPr wrap="none" rtlCol="0">
                  <a:spAutoFit/>
                </a:bodyPr>
                <a:lstStyle/>
                <a:p>
                  <a:r>
                    <a:rPr lang="en-US" sz="750">
                      <a:latin typeface="Times New Roman" panose="02020603050405020304" pitchFamily="18" charset="0"/>
                      <a:cs typeface="Times New Roman" panose="02020603050405020304" pitchFamily="18" charset="0"/>
                    </a:rPr>
                    <a:t>Data Product</a:t>
                  </a:r>
                </a:p>
              </p:txBody>
            </p:sp>
          </p:grpSp>
          <p:sp>
            <p:nvSpPr>
              <p:cNvPr id="16" name="TextBox 15">
                <a:extLst>
                  <a:ext uri="{FF2B5EF4-FFF2-40B4-BE49-F238E27FC236}">
                    <a16:creationId xmlns:a16="http://schemas.microsoft.com/office/drawing/2014/main" id="{985396C0-4B32-A647-529C-813555C6E77F}"/>
                  </a:ext>
                </a:extLst>
              </p:cNvPr>
              <p:cNvSpPr txBox="1"/>
              <p:nvPr/>
            </p:nvSpPr>
            <p:spPr>
              <a:xfrm>
                <a:off x="4402789" y="1902928"/>
                <a:ext cx="588195" cy="292388"/>
              </a:xfrm>
              <a:prstGeom prst="rect">
                <a:avLst/>
              </a:prstGeom>
              <a:noFill/>
            </p:spPr>
            <p:txBody>
              <a:bodyPr wrap="none" rtlCol="0">
                <a:spAutoFit/>
              </a:bodyPr>
              <a:lstStyle/>
              <a:p>
                <a:r>
                  <a:rPr lang="en-US" sz="825" b="1">
                    <a:latin typeface="Times New Roman" panose="02020603050405020304" pitchFamily="18" charset="0"/>
                    <a:cs typeface="Times New Roman" panose="02020603050405020304" pitchFamily="18" charset="0"/>
                  </a:rPr>
                  <a:t>Step l</a:t>
                </a:r>
              </a:p>
            </p:txBody>
          </p:sp>
          <p:sp>
            <p:nvSpPr>
              <p:cNvPr id="17" name="Flowchart: Data 16">
                <a:extLst>
                  <a:ext uri="{FF2B5EF4-FFF2-40B4-BE49-F238E27FC236}">
                    <a16:creationId xmlns:a16="http://schemas.microsoft.com/office/drawing/2014/main" id="{59C03718-5BA5-DC8D-4B31-1B578FF9DC34}"/>
                  </a:ext>
                </a:extLst>
              </p:cNvPr>
              <p:cNvSpPr>
                <a:spLocks noChangeAspect="1"/>
              </p:cNvSpPr>
              <p:nvPr/>
            </p:nvSpPr>
            <p:spPr>
              <a:xfrm>
                <a:off x="3434424" y="2521465"/>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a:latin typeface="Times New Roman" panose="02020603050405020304" pitchFamily="18" charset="0"/>
                    <a:cs typeface="Times New Roman" panose="02020603050405020304" pitchFamily="18" charset="0"/>
                  </a:rPr>
                  <a:t>SPM</a:t>
                </a:r>
              </a:p>
            </p:txBody>
          </p:sp>
          <p:sp>
            <p:nvSpPr>
              <p:cNvPr id="18" name="Flowchart: Process 17">
                <a:extLst>
                  <a:ext uri="{FF2B5EF4-FFF2-40B4-BE49-F238E27FC236}">
                    <a16:creationId xmlns:a16="http://schemas.microsoft.com/office/drawing/2014/main" id="{AD53E998-AADF-8958-AF83-111DB8943BA4}"/>
                  </a:ext>
                </a:extLst>
              </p:cNvPr>
              <p:cNvSpPr/>
              <p:nvPr/>
            </p:nvSpPr>
            <p:spPr>
              <a:xfrm>
                <a:off x="3319386" y="2973722"/>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Particulate IOP algorithm</a:t>
                </a:r>
                <a:endParaRPr lang="en-US" sz="900" b="1">
                  <a:latin typeface="Times New Roman" panose="02020603050405020304" pitchFamily="18" charset="0"/>
                  <a:cs typeface="Times New Roman" panose="02020603050405020304" pitchFamily="18" charset="0"/>
                </a:endParaRPr>
              </a:p>
            </p:txBody>
          </p:sp>
          <p:sp>
            <p:nvSpPr>
              <p:cNvPr id="19" name="Flowchart: Process 18">
                <a:extLst>
                  <a:ext uri="{FF2B5EF4-FFF2-40B4-BE49-F238E27FC236}">
                    <a16:creationId xmlns:a16="http://schemas.microsoft.com/office/drawing/2014/main" id="{312C0FCB-ABC5-6844-D733-89A7CC777C4A}"/>
                  </a:ext>
                </a:extLst>
              </p:cNvPr>
              <p:cNvSpPr/>
              <p:nvPr/>
            </p:nvSpPr>
            <p:spPr>
              <a:xfrm>
                <a:off x="2122823" y="2299186"/>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CDOM algorithm</a:t>
                </a:r>
                <a:endParaRPr lang="en-US" sz="900" b="1">
                  <a:latin typeface="Times New Roman" panose="02020603050405020304" pitchFamily="18" charset="0"/>
                  <a:cs typeface="Times New Roman" panose="02020603050405020304" pitchFamily="18" charset="0"/>
                </a:endParaRPr>
              </a:p>
            </p:txBody>
          </p:sp>
          <p:sp>
            <p:nvSpPr>
              <p:cNvPr id="20" name="Flowchart: Data 19">
                <a:extLst>
                  <a:ext uri="{FF2B5EF4-FFF2-40B4-BE49-F238E27FC236}">
                    <a16:creationId xmlns:a16="http://schemas.microsoft.com/office/drawing/2014/main" id="{9C2C2673-76EE-05A8-ABC2-2183684DA3C1}"/>
                  </a:ext>
                </a:extLst>
              </p:cNvPr>
              <p:cNvSpPr>
                <a:spLocks noChangeAspect="1"/>
              </p:cNvSpPr>
              <p:nvPr/>
            </p:nvSpPr>
            <p:spPr>
              <a:xfrm>
                <a:off x="2259983"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a</a:t>
                </a:r>
                <a:r>
                  <a:rPr lang="en-US" sz="750" baseline="-25000">
                    <a:latin typeface="Times New Roman" panose="02020603050405020304" pitchFamily="18" charset="0"/>
                    <a:cs typeface="Times New Roman" panose="02020603050405020304" pitchFamily="18" charset="0"/>
                  </a:rPr>
                  <a:t>g</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21" name="Flowchart: Process 20">
                <a:extLst>
                  <a:ext uri="{FF2B5EF4-FFF2-40B4-BE49-F238E27FC236}">
                    <a16:creationId xmlns:a16="http://schemas.microsoft.com/office/drawing/2014/main" id="{28960714-0673-9D64-C4A3-B5457C34B7E7}"/>
                  </a:ext>
                </a:extLst>
              </p:cNvPr>
              <p:cNvSpPr/>
              <p:nvPr/>
            </p:nvSpPr>
            <p:spPr>
              <a:xfrm>
                <a:off x="2982110" y="5524028"/>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Bathymetry algorithm</a:t>
                </a:r>
                <a:endParaRPr lang="en-US" sz="900" b="1">
                  <a:latin typeface="Times New Roman" panose="02020603050405020304" pitchFamily="18" charset="0"/>
                  <a:cs typeface="Times New Roman" panose="02020603050405020304" pitchFamily="18" charset="0"/>
                </a:endParaRPr>
              </a:p>
            </p:txBody>
          </p:sp>
          <p:sp>
            <p:nvSpPr>
              <p:cNvPr id="22" name="Flowchart: Multidocument 21">
                <a:extLst>
                  <a:ext uri="{FF2B5EF4-FFF2-40B4-BE49-F238E27FC236}">
                    <a16:creationId xmlns:a16="http://schemas.microsoft.com/office/drawing/2014/main" id="{5E7D80D4-08A7-7A7F-966C-7D1711BA632D}"/>
                  </a:ext>
                </a:extLst>
              </p:cNvPr>
              <p:cNvSpPr/>
              <p:nvPr/>
            </p:nvSpPr>
            <p:spPr>
              <a:xfrm>
                <a:off x="3280039" y="4884578"/>
                <a:ext cx="548640" cy="457200"/>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LUT</a:t>
                </a:r>
                <a:endParaRPr lang="en-US" sz="825" b="1">
                  <a:latin typeface="Times New Roman" panose="02020603050405020304" pitchFamily="18" charset="0"/>
                  <a:cs typeface="Times New Roman" panose="02020603050405020304" pitchFamily="18" charset="0"/>
                </a:endParaRPr>
              </a:p>
            </p:txBody>
          </p:sp>
          <p:sp>
            <p:nvSpPr>
              <p:cNvPr id="23" name="Flowchart: Data 22">
                <a:extLst>
                  <a:ext uri="{FF2B5EF4-FFF2-40B4-BE49-F238E27FC236}">
                    <a16:creationId xmlns:a16="http://schemas.microsoft.com/office/drawing/2014/main" id="{B83F2D2F-4B08-A290-EC62-3CC8EA41C768}"/>
                  </a:ext>
                </a:extLst>
              </p:cNvPr>
              <p:cNvSpPr>
                <a:spLocks noChangeAspect="1"/>
              </p:cNvSpPr>
              <p:nvPr/>
            </p:nvSpPr>
            <p:spPr>
              <a:xfrm>
                <a:off x="3116964" y="6195977"/>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H</a:t>
                </a:r>
                <a:endParaRPr lang="en-US" sz="750" baseline="-25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670A3AB-081A-5B73-2737-B32AC69A605A}"/>
                  </a:ext>
                </a:extLst>
              </p:cNvPr>
              <p:cNvSpPr txBox="1"/>
              <p:nvPr/>
            </p:nvSpPr>
            <p:spPr>
              <a:xfrm>
                <a:off x="4402789" y="2918108"/>
                <a:ext cx="620256" cy="292388"/>
              </a:xfrm>
              <a:prstGeom prst="rect">
                <a:avLst/>
              </a:prstGeom>
              <a:noFill/>
            </p:spPr>
            <p:txBody>
              <a:bodyPr wrap="none" rtlCol="0">
                <a:spAutoFit/>
              </a:bodyPr>
              <a:lstStyle/>
              <a:p>
                <a:r>
                  <a:rPr lang="en-US" sz="825" b="1">
                    <a:latin typeface="Times New Roman" panose="02020603050405020304" pitchFamily="18" charset="0"/>
                    <a:cs typeface="Times New Roman" panose="02020603050405020304" pitchFamily="18" charset="0"/>
                  </a:rPr>
                  <a:t>Step 2</a:t>
                </a:r>
              </a:p>
            </p:txBody>
          </p:sp>
          <p:sp>
            <p:nvSpPr>
              <p:cNvPr id="25" name="TextBox 24">
                <a:extLst>
                  <a:ext uri="{FF2B5EF4-FFF2-40B4-BE49-F238E27FC236}">
                    <a16:creationId xmlns:a16="http://schemas.microsoft.com/office/drawing/2014/main" id="{44467B62-3A33-439B-4C56-99258E81B2A2}"/>
                  </a:ext>
                </a:extLst>
              </p:cNvPr>
              <p:cNvSpPr txBox="1"/>
              <p:nvPr/>
            </p:nvSpPr>
            <p:spPr>
              <a:xfrm>
                <a:off x="2038131" y="2033820"/>
                <a:ext cx="620256" cy="292388"/>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Step 3</a:t>
                </a:r>
              </a:p>
            </p:txBody>
          </p:sp>
          <p:sp>
            <p:nvSpPr>
              <p:cNvPr id="26" name="TextBox 25">
                <a:extLst>
                  <a:ext uri="{FF2B5EF4-FFF2-40B4-BE49-F238E27FC236}">
                    <a16:creationId xmlns:a16="http://schemas.microsoft.com/office/drawing/2014/main" id="{0E8297D8-CCC6-6AC6-8E9F-F35D4F1A49B1}"/>
                  </a:ext>
                </a:extLst>
              </p:cNvPr>
              <p:cNvSpPr txBox="1"/>
              <p:nvPr/>
            </p:nvSpPr>
            <p:spPr>
              <a:xfrm>
                <a:off x="4402789" y="5619965"/>
                <a:ext cx="620256" cy="292388"/>
              </a:xfrm>
              <a:prstGeom prst="rect">
                <a:avLst/>
              </a:prstGeom>
              <a:noFill/>
            </p:spPr>
            <p:txBody>
              <a:bodyPr wrap="none" rtlCol="0">
                <a:spAutoFit/>
              </a:bodyPr>
              <a:lstStyle/>
              <a:p>
                <a:r>
                  <a:rPr lang="en-US" sz="825" b="1">
                    <a:latin typeface="Times New Roman" panose="02020603050405020304" pitchFamily="18" charset="0"/>
                    <a:cs typeface="Times New Roman" panose="02020603050405020304" pitchFamily="18" charset="0"/>
                  </a:rPr>
                  <a:t>Step 4</a:t>
                </a:r>
              </a:p>
            </p:txBody>
          </p:sp>
          <p:sp>
            <p:nvSpPr>
              <p:cNvPr id="27" name="Rounded Rectangle 6">
                <a:extLst>
                  <a:ext uri="{FF2B5EF4-FFF2-40B4-BE49-F238E27FC236}">
                    <a16:creationId xmlns:a16="http://schemas.microsoft.com/office/drawing/2014/main" id="{0325E698-274B-9DC5-7FBE-FCE1F68E04A5}"/>
                  </a:ext>
                </a:extLst>
              </p:cNvPr>
              <p:cNvSpPr/>
              <p:nvPr/>
            </p:nvSpPr>
            <p:spPr>
              <a:xfrm>
                <a:off x="1961535" y="1681316"/>
                <a:ext cx="3108960" cy="3104535"/>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0C7F81FE-5693-7BDA-3FDD-616043D7E190}"/>
                  </a:ext>
                </a:extLst>
              </p:cNvPr>
              <p:cNvCxnSpPr/>
              <p:nvPr/>
            </p:nvCxnSpPr>
            <p:spPr>
              <a:xfrm>
                <a:off x="3835810" y="1607571"/>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B12CD3C-4274-E265-8D59-E1179C1087C6}"/>
                  </a:ext>
                </a:extLst>
              </p:cNvPr>
              <p:cNvCxnSpPr/>
              <p:nvPr/>
            </p:nvCxnSpPr>
            <p:spPr>
              <a:xfrm>
                <a:off x="2622760" y="1619864"/>
                <a:ext cx="0" cy="6400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DB0A0C-9B7B-1EA3-2611-DD9C4EC57A0D}"/>
                  </a:ext>
                </a:extLst>
              </p:cNvPr>
              <p:cNvCxnSpPr/>
              <p:nvPr/>
            </p:nvCxnSpPr>
            <p:spPr>
              <a:xfrm>
                <a:off x="2617839" y="1614949"/>
                <a:ext cx="1216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F8CBB7-3A02-FE12-38E5-998F0ADAC4DA}"/>
                  </a:ext>
                </a:extLst>
              </p:cNvPr>
              <p:cNvCxnSpPr/>
              <p:nvPr/>
            </p:nvCxnSpPr>
            <p:spPr>
              <a:xfrm>
                <a:off x="3441290" y="1509251"/>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AED0638-FF40-470D-EB0B-1F4C131F62DA}"/>
                  </a:ext>
                </a:extLst>
              </p:cNvPr>
              <p:cNvCxnSpPr/>
              <p:nvPr/>
            </p:nvCxnSpPr>
            <p:spPr>
              <a:xfrm>
                <a:off x="3835810" y="2305661"/>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373A99-E268-8CF5-9379-84EC97473D51}"/>
                  </a:ext>
                </a:extLst>
              </p:cNvPr>
              <p:cNvCxnSpPr/>
              <p:nvPr/>
            </p:nvCxnSpPr>
            <p:spPr>
              <a:xfrm>
                <a:off x="3835810" y="2760403"/>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253AD7F-61A5-5BC4-15EA-5B8A412867D1}"/>
                  </a:ext>
                </a:extLst>
              </p:cNvPr>
              <p:cNvCxnSpPr/>
              <p:nvPr/>
            </p:nvCxnSpPr>
            <p:spPr>
              <a:xfrm>
                <a:off x="3621958" y="3539609"/>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C2380CF-79BC-0887-2201-D20A0D892E54}"/>
                  </a:ext>
                </a:extLst>
              </p:cNvPr>
              <p:cNvCxnSpPr/>
              <p:nvPr/>
            </p:nvCxnSpPr>
            <p:spPr>
              <a:xfrm>
                <a:off x="3859162" y="34462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DDB14A-EE28-4512-BF3F-7E6D32BAC376}"/>
                  </a:ext>
                </a:extLst>
              </p:cNvPr>
              <p:cNvCxnSpPr/>
              <p:nvPr/>
            </p:nvCxnSpPr>
            <p:spPr>
              <a:xfrm>
                <a:off x="3610897" y="3537156"/>
                <a:ext cx="7767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6855A35-451B-1223-1342-784FB6FD0E17}"/>
                  </a:ext>
                </a:extLst>
              </p:cNvPr>
              <p:cNvCxnSpPr/>
              <p:nvPr/>
            </p:nvCxnSpPr>
            <p:spPr>
              <a:xfrm>
                <a:off x="4393791" y="3544525"/>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3ED1EC0-F8FC-A2F6-5E8B-CD767423D169}"/>
                  </a:ext>
                </a:extLst>
              </p:cNvPr>
              <p:cNvCxnSpPr/>
              <p:nvPr/>
            </p:nvCxnSpPr>
            <p:spPr>
              <a:xfrm>
                <a:off x="2627676" y="2759355"/>
                <a:ext cx="12285" cy="9601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835672A-A87F-0869-5C4B-1644C2E622B3}"/>
                  </a:ext>
                </a:extLst>
              </p:cNvPr>
              <p:cNvCxnSpPr/>
              <p:nvPr/>
            </p:nvCxnSpPr>
            <p:spPr>
              <a:xfrm>
                <a:off x="4295472" y="3993079"/>
                <a:ext cx="0" cy="4572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94D78D8-619B-D8E2-5427-353D9A298F81}"/>
                  </a:ext>
                </a:extLst>
              </p:cNvPr>
              <p:cNvCxnSpPr>
                <a:endCxn id="8" idx="0"/>
              </p:cNvCxnSpPr>
              <p:nvPr/>
            </p:nvCxnSpPr>
            <p:spPr>
              <a:xfrm>
                <a:off x="3062750" y="4091562"/>
                <a:ext cx="5922" cy="3665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3F0F7D-0685-1CC2-E852-DCD23FBF50E5}"/>
                  </a:ext>
                </a:extLst>
              </p:cNvPr>
              <p:cNvCxnSpPr/>
              <p:nvPr/>
            </p:nvCxnSpPr>
            <p:spPr>
              <a:xfrm flipV="1">
                <a:off x="2627672" y="4076700"/>
                <a:ext cx="858478" cy="7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1F92F0-7E6B-3C4D-5B6F-EE25195CAB3D}"/>
                  </a:ext>
                </a:extLst>
              </p:cNvPr>
              <p:cNvCxnSpPr/>
              <p:nvPr/>
            </p:nvCxnSpPr>
            <p:spPr>
              <a:xfrm>
                <a:off x="2633612" y="39796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78A78C-2B8E-66A3-463A-5E154AA1AE59}"/>
                  </a:ext>
                </a:extLst>
              </p:cNvPr>
              <p:cNvCxnSpPr/>
              <p:nvPr/>
            </p:nvCxnSpPr>
            <p:spPr>
              <a:xfrm>
                <a:off x="3484512" y="39796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B31C7E9-737A-43B8-468B-F84A5B5A8643}"/>
                  </a:ext>
                </a:extLst>
              </p:cNvPr>
              <p:cNvCxnSpPr/>
              <p:nvPr/>
            </p:nvCxnSpPr>
            <p:spPr>
              <a:xfrm flipV="1">
                <a:off x="2640372" y="4267200"/>
                <a:ext cx="420328" cy="12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48B362F-2E0B-6529-DBAF-1E959A4BE344}"/>
                  </a:ext>
                </a:extLst>
              </p:cNvPr>
              <p:cNvCxnSpPr>
                <a:endCxn id="13" idx="2"/>
              </p:cNvCxnSpPr>
              <p:nvPr/>
            </p:nvCxnSpPr>
            <p:spPr>
              <a:xfrm flipV="1">
                <a:off x="4297722" y="4262539"/>
                <a:ext cx="149327" cy="58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48CEAB-29CE-9909-08A7-31669597B088}"/>
                  </a:ext>
                </a:extLst>
              </p:cNvPr>
              <p:cNvCxnSpPr/>
              <p:nvPr/>
            </p:nvCxnSpPr>
            <p:spPr>
              <a:xfrm>
                <a:off x="4290488" y="4697251"/>
                <a:ext cx="2458"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3EB8131-7CF3-1301-C0DF-A2F1B139FC44}"/>
                  </a:ext>
                </a:extLst>
              </p:cNvPr>
              <p:cNvCxnSpPr/>
              <p:nvPr/>
            </p:nvCxnSpPr>
            <p:spPr>
              <a:xfrm>
                <a:off x="3078112" y="4692702"/>
                <a:ext cx="2458"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0958BFB-964A-6F02-B92D-08407E25B374}"/>
                  </a:ext>
                </a:extLst>
              </p:cNvPr>
              <p:cNvCxnSpPr/>
              <p:nvPr/>
            </p:nvCxnSpPr>
            <p:spPr>
              <a:xfrm>
                <a:off x="3840523" y="5048154"/>
                <a:ext cx="458522" cy="1518"/>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FBB0523-B184-01D8-2CB6-E20E4256AB26}"/>
                  </a:ext>
                </a:extLst>
              </p:cNvPr>
              <p:cNvCxnSpPr/>
              <p:nvPr/>
            </p:nvCxnSpPr>
            <p:spPr>
              <a:xfrm>
                <a:off x="3084394" y="5063319"/>
                <a:ext cx="193344" cy="2276"/>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CFDD89-E194-D981-7B85-3D13AF162433}"/>
                  </a:ext>
                </a:extLst>
              </p:cNvPr>
              <p:cNvCxnSpPr/>
              <p:nvPr/>
            </p:nvCxnSpPr>
            <p:spPr>
              <a:xfrm>
                <a:off x="3531010" y="5328457"/>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50A4DBC-A58B-4BD3-8031-5840F4B65DEF}"/>
                  </a:ext>
                </a:extLst>
              </p:cNvPr>
              <p:cNvCxnSpPr/>
              <p:nvPr/>
            </p:nvCxnSpPr>
            <p:spPr>
              <a:xfrm>
                <a:off x="3526461" y="5999473"/>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139">
                <a:extLst>
                  <a:ext uri="{FF2B5EF4-FFF2-40B4-BE49-F238E27FC236}">
                    <a16:creationId xmlns:a16="http://schemas.microsoft.com/office/drawing/2014/main" id="{5D044EAF-0EB3-6425-E6CD-7FB572462B9B}"/>
                  </a:ext>
                </a:extLst>
              </p:cNvPr>
              <p:cNvSpPr/>
              <p:nvPr/>
            </p:nvSpPr>
            <p:spPr>
              <a:xfrm>
                <a:off x="1990110" y="4776941"/>
                <a:ext cx="3108960" cy="1738159"/>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3B97ED54-F011-1715-221E-94CE8CDC23B5}"/>
                </a:ext>
              </a:extLst>
            </p:cNvPr>
            <p:cNvSpPr txBox="1"/>
            <p:nvPr/>
          </p:nvSpPr>
          <p:spPr>
            <a:xfrm>
              <a:off x="8633005" y="6172647"/>
              <a:ext cx="3200400" cy="861775"/>
            </a:xfrm>
            <a:prstGeom prst="rect">
              <a:avLst/>
            </a:prstGeom>
            <a:noFill/>
          </p:spPr>
          <p:txBody>
            <a:bodyPr wrap="square" rtlCol="0">
              <a:spAutoFit/>
            </a:bodyPr>
            <a:lstStyle/>
            <a:p>
              <a:r>
                <a:rPr lang="en-US" sz="900" i="1" dirty="0"/>
                <a:t>Schematic flowchart depicting basic steps in the operation of the water column component of the physics- based bathymetry model.</a:t>
              </a:r>
            </a:p>
          </p:txBody>
        </p:sp>
      </p:grpSp>
      <p:sp>
        <p:nvSpPr>
          <p:cNvPr id="60" name="TextBox 59">
            <a:extLst>
              <a:ext uri="{FF2B5EF4-FFF2-40B4-BE49-F238E27FC236}">
                <a16:creationId xmlns:a16="http://schemas.microsoft.com/office/drawing/2014/main" id="{1142A489-5D8D-D9B0-8104-0AFBAE9FB48E}"/>
              </a:ext>
            </a:extLst>
          </p:cNvPr>
          <p:cNvSpPr txBox="1"/>
          <p:nvPr/>
        </p:nvSpPr>
        <p:spPr>
          <a:xfrm>
            <a:off x="326748" y="945093"/>
            <a:ext cx="5486400" cy="2190343"/>
          </a:xfrm>
          <a:prstGeom prst="rect">
            <a:avLst/>
          </a:prstGeom>
          <a:noFill/>
        </p:spPr>
        <p:txBody>
          <a:bodyPr wrap="square" rtlCol="0">
            <a:spAutoFit/>
          </a:bodyPr>
          <a:lstStyle/>
          <a:p>
            <a:pPr marL="214313" indent="-214313">
              <a:buFont typeface="Wingdings" panose="05000000000000000000" pitchFamily="2" charset="2"/>
              <a:buChar char="q"/>
            </a:pPr>
            <a:r>
              <a:rPr lang="en-US" sz="1600" b="1" dirty="0"/>
              <a:t>Field datasets</a:t>
            </a:r>
          </a:p>
          <a:p>
            <a:pPr marL="205740">
              <a:spcBef>
                <a:spcPts val="450"/>
              </a:spcBef>
            </a:pPr>
            <a:r>
              <a:rPr lang="en-US" sz="1600" dirty="0"/>
              <a:t>Concurrent measurements of </a:t>
            </a:r>
            <a:r>
              <a:rPr lang="en-US" sz="1600" i="1" dirty="0" err="1"/>
              <a:t>R</a:t>
            </a:r>
            <a:r>
              <a:rPr lang="en-US" sz="1600" baseline="-25000" dirty="0" err="1"/>
              <a:t>rs</a:t>
            </a:r>
            <a:r>
              <a:rPr lang="en-US" sz="1600" dirty="0"/>
              <a:t> with SPM, CDOM (Steps 1,3)</a:t>
            </a:r>
          </a:p>
          <a:p>
            <a:pPr marL="205740"/>
            <a:r>
              <a:rPr lang="en-US" sz="1600" dirty="0"/>
              <a:t>Concurrent measurements of SPM with IOPs (Step 2)</a:t>
            </a:r>
          </a:p>
          <a:p>
            <a:pPr marL="205740">
              <a:spcBef>
                <a:spcPts val="450"/>
              </a:spcBef>
            </a:pPr>
            <a:r>
              <a:rPr lang="en-US" sz="1600" u="sng" dirty="0"/>
              <a:t>SIO field dataset</a:t>
            </a:r>
          </a:p>
          <a:p>
            <a:pPr marL="480060" lvl="1"/>
            <a:r>
              <a:rPr lang="en-US" sz="1600" dirty="0"/>
              <a:t>~350 stations collected over nearly 3 decades</a:t>
            </a:r>
          </a:p>
          <a:p>
            <a:pPr marL="480060" lvl="1"/>
            <a:r>
              <a:rPr lang="en-US" sz="1600" dirty="0"/>
              <a:t>Globally-distributed</a:t>
            </a:r>
          </a:p>
          <a:p>
            <a:pPr marL="480060" lvl="1"/>
            <a:r>
              <a:rPr lang="en-US" sz="1600" dirty="0"/>
              <a:t>Broad range of optical properties and environments</a:t>
            </a:r>
          </a:p>
        </p:txBody>
      </p:sp>
      <p:pic>
        <p:nvPicPr>
          <p:cNvPr id="62" name="Picture 61">
            <a:extLst>
              <a:ext uri="{FF2B5EF4-FFF2-40B4-BE49-F238E27FC236}">
                <a16:creationId xmlns:a16="http://schemas.microsoft.com/office/drawing/2014/main" id="{98CAD8F8-66F6-1345-39F0-BB48C28E5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86" y="3205346"/>
            <a:ext cx="5513884" cy="3142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7358DE1-0713-ED97-4B44-69CD8B7B1644}"/>
              </a:ext>
            </a:extLst>
          </p:cNvPr>
          <p:cNvSpPr txBox="1"/>
          <p:nvPr/>
        </p:nvSpPr>
        <p:spPr>
          <a:xfrm>
            <a:off x="6542483" y="1331703"/>
            <a:ext cx="2282669" cy="230832"/>
          </a:xfrm>
          <a:prstGeom prst="rect">
            <a:avLst/>
          </a:prstGeom>
          <a:noFill/>
        </p:spPr>
        <p:txBody>
          <a:bodyPr wrap="square" rtlCol="0">
            <a:spAutoFit/>
          </a:bodyPr>
          <a:lstStyle/>
          <a:p>
            <a:r>
              <a:rPr lang="en-US" sz="900" b="1" dirty="0">
                <a:latin typeface="Times New Roman" panose="02020603050405020304" pitchFamily="18" charset="0"/>
                <a:cs typeface="Times New Roman" panose="02020603050405020304" pitchFamily="18" charset="0"/>
              </a:rPr>
              <a:t>Inverse Reflectance Model for Bathymetry</a:t>
            </a:r>
          </a:p>
        </p:txBody>
      </p:sp>
      <p:sp>
        <p:nvSpPr>
          <p:cNvPr id="4" name="Rectangle 3">
            <a:extLst>
              <a:ext uri="{FF2B5EF4-FFF2-40B4-BE49-F238E27FC236}">
                <a16:creationId xmlns:a16="http://schemas.microsoft.com/office/drawing/2014/main" id="{0D98D52C-43F6-A558-15CC-07642DDB0C91}"/>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67AAC465-3C30-9FE0-EC66-1C5F6EF9787F}"/>
              </a:ext>
            </a:extLst>
          </p:cNvPr>
          <p:cNvSpPr txBox="1"/>
          <p:nvPr/>
        </p:nvSpPr>
        <p:spPr>
          <a:xfrm>
            <a:off x="322326" y="246766"/>
            <a:ext cx="6457456" cy="523220"/>
          </a:xfrm>
          <a:prstGeom prst="rect">
            <a:avLst/>
          </a:prstGeom>
          <a:noFill/>
        </p:spPr>
        <p:txBody>
          <a:bodyPr wrap="square">
            <a:spAutoFit/>
          </a:bodyPr>
          <a:lstStyle/>
          <a:p>
            <a:r>
              <a:rPr lang="en-US" sz="2800" b="1" dirty="0">
                <a:latin typeface="+mj-lt"/>
              </a:rPr>
              <a:t>Algorithm Development</a:t>
            </a:r>
          </a:p>
        </p:txBody>
      </p:sp>
    </p:spTree>
    <p:extLst>
      <p:ext uri="{BB962C8B-B14F-4D97-AF65-F5344CB8AC3E}">
        <p14:creationId xmlns:p14="http://schemas.microsoft.com/office/powerpoint/2010/main" val="1729105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28E382-61CB-857F-27B2-5E33C6E25F5A}"/>
              </a:ext>
            </a:extLst>
          </p:cNvPr>
          <p:cNvGrpSpPr/>
          <p:nvPr/>
        </p:nvGrpSpPr>
        <p:grpSpPr>
          <a:xfrm>
            <a:off x="6153374" y="293258"/>
            <a:ext cx="2733660" cy="5035318"/>
            <a:chOff x="8633005" y="623358"/>
            <a:chExt cx="3204488" cy="6411064"/>
          </a:xfrm>
        </p:grpSpPr>
        <p:grpSp>
          <p:nvGrpSpPr>
            <p:cNvPr id="6" name="Group 5">
              <a:extLst>
                <a:ext uri="{FF2B5EF4-FFF2-40B4-BE49-F238E27FC236}">
                  <a16:creationId xmlns:a16="http://schemas.microsoft.com/office/drawing/2014/main" id="{6A5BE232-957B-DB5E-0ADE-53B2FFDF3228}"/>
                </a:ext>
              </a:extLst>
            </p:cNvPr>
            <p:cNvGrpSpPr/>
            <p:nvPr/>
          </p:nvGrpSpPr>
          <p:grpSpPr>
            <a:xfrm>
              <a:off x="8690610" y="623358"/>
              <a:ext cx="3146883" cy="5439320"/>
              <a:chOff x="1961535" y="1075780"/>
              <a:chExt cx="3146883" cy="5439320"/>
            </a:xfrm>
          </p:grpSpPr>
          <p:sp>
            <p:nvSpPr>
              <p:cNvPr id="7" name="Flowchart: Magnetic Disk 6">
                <a:extLst>
                  <a:ext uri="{FF2B5EF4-FFF2-40B4-BE49-F238E27FC236}">
                    <a16:creationId xmlns:a16="http://schemas.microsoft.com/office/drawing/2014/main" id="{36C7C79B-F9D6-E8A2-FA77-8AED6FE1F092}"/>
                  </a:ext>
                </a:extLst>
              </p:cNvPr>
              <p:cNvSpPr/>
              <p:nvPr/>
            </p:nvSpPr>
            <p:spPr>
              <a:xfrm>
                <a:off x="3165739" y="1231289"/>
                <a:ext cx="548640" cy="274320"/>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R</a:t>
                </a:r>
                <a:r>
                  <a:rPr lang="en-US" sz="750" baseline="-25000">
                    <a:latin typeface="Times New Roman" panose="02020603050405020304" pitchFamily="18" charset="0"/>
                    <a:cs typeface="Times New Roman" panose="02020603050405020304" pitchFamily="18" charset="0"/>
                  </a:rPr>
                  <a:t>rs</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8" name="Flowchart: Data 7">
                <a:extLst>
                  <a:ext uri="{FF2B5EF4-FFF2-40B4-BE49-F238E27FC236}">
                    <a16:creationId xmlns:a16="http://schemas.microsoft.com/office/drawing/2014/main" id="{0359C1E8-6138-17C1-5F6D-B4C521A827FA}"/>
                  </a:ext>
                </a:extLst>
              </p:cNvPr>
              <p:cNvSpPr>
                <a:spLocks noChangeAspect="1"/>
              </p:cNvSpPr>
              <p:nvPr/>
            </p:nvSpPr>
            <p:spPr>
              <a:xfrm>
                <a:off x="2574896" y="4458122"/>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a</a:t>
                </a:r>
                <a:r>
                  <a:rPr lang="en-US" sz="750">
                    <a:latin typeface="Times New Roman" panose="02020603050405020304" pitchFamily="18" charset="0"/>
                    <a:cs typeface="Times New Roman" panose="02020603050405020304" pitchFamily="18" charset="0"/>
                  </a:rPr>
                  <a:t>(</a:t>
                </a:r>
                <a:r>
                  <a:rPr lang="el-GR" sz="900" i="1">
                    <a:latin typeface="Times New Roman" panose="02020603050405020304" pitchFamily="18" charset="0"/>
                    <a:cs typeface="Times New Roman" panose="02020603050405020304" pitchFamily="18" charset="0"/>
                  </a:rPr>
                  <a:t>λ</a:t>
                </a:r>
                <a:r>
                  <a:rPr lang="en-US" sz="900">
                    <a:latin typeface="Times New Roman" panose="02020603050405020304" pitchFamily="18" charset="0"/>
                    <a:cs typeface="Times New Roman" panose="02020603050405020304" pitchFamily="18" charset="0"/>
                  </a:rPr>
                  <a:t>)</a:t>
                </a:r>
              </a:p>
            </p:txBody>
          </p:sp>
          <p:sp>
            <p:nvSpPr>
              <p:cNvPr id="9" name="Flowchart: Data 8">
                <a:extLst>
                  <a:ext uri="{FF2B5EF4-FFF2-40B4-BE49-F238E27FC236}">
                    <a16:creationId xmlns:a16="http://schemas.microsoft.com/office/drawing/2014/main" id="{6D556AA5-9BFC-7918-A1A3-9AE194997616}"/>
                  </a:ext>
                </a:extLst>
              </p:cNvPr>
              <p:cNvSpPr>
                <a:spLocks noChangeAspect="1"/>
              </p:cNvSpPr>
              <p:nvPr/>
            </p:nvSpPr>
            <p:spPr>
              <a:xfrm>
                <a:off x="3889592" y="4458122"/>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b</a:t>
                </a:r>
                <a:r>
                  <a:rPr lang="en-US" sz="750" baseline="-25000">
                    <a:latin typeface="Times New Roman" panose="02020603050405020304" pitchFamily="18" charset="0"/>
                    <a:cs typeface="Times New Roman" panose="02020603050405020304" pitchFamily="18" charset="0"/>
                  </a:rPr>
                  <a:t>b</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10" name="Flowchart: Data 9">
                <a:extLst>
                  <a:ext uri="{FF2B5EF4-FFF2-40B4-BE49-F238E27FC236}">
                    <a16:creationId xmlns:a16="http://schemas.microsoft.com/office/drawing/2014/main" id="{2F49C4BA-F59B-1DC0-76A8-CC01B536E9E6}"/>
                  </a:ext>
                </a:extLst>
              </p:cNvPr>
              <p:cNvSpPr>
                <a:spLocks noChangeAspect="1"/>
              </p:cNvSpPr>
              <p:nvPr/>
            </p:nvSpPr>
            <p:spPr>
              <a:xfrm>
                <a:off x="3108729"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a</a:t>
                </a:r>
                <a:r>
                  <a:rPr lang="en-US" sz="750" baseline="-25000">
                    <a:latin typeface="Times New Roman" panose="02020603050405020304" pitchFamily="18" charset="0"/>
                    <a:cs typeface="Times New Roman" panose="02020603050405020304" pitchFamily="18" charset="0"/>
                  </a:rPr>
                  <a:t>p</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11" name="Flowchart: Data 10">
                <a:extLst>
                  <a:ext uri="{FF2B5EF4-FFF2-40B4-BE49-F238E27FC236}">
                    <a16:creationId xmlns:a16="http://schemas.microsoft.com/office/drawing/2014/main" id="{0E474633-70EB-8C1D-B3DB-436A80C85FC6}"/>
                  </a:ext>
                </a:extLst>
              </p:cNvPr>
              <p:cNvSpPr>
                <a:spLocks noChangeAspect="1"/>
              </p:cNvSpPr>
              <p:nvPr/>
            </p:nvSpPr>
            <p:spPr>
              <a:xfrm>
                <a:off x="3917846"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b</a:t>
                </a:r>
                <a:r>
                  <a:rPr lang="en-US" sz="750" baseline="-25000">
                    <a:latin typeface="Times New Roman" panose="02020603050405020304" pitchFamily="18" charset="0"/>
                    <a:cs typeface="Times New Roman" panose="02020603050405020304" pitchFamily="18" charset="0"/>
                  </a:rPr>
                  <a:t>bp</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12" name="Flowchart: Process 11">
                <a:extLst>
                  <a:ext uri="{FF2B5EF4-FFF2-40B4-BE49-F238E27FC236}">
                    <a16:creationId xmlns:a16="http://schemas.microsoft.com/office/drawing/2014/main" id="{C41FFC24-4EE1-7532-5DE3-C9F6CEC797A8}"/>
                  </a:ext>
                </a:extLst>
              </p:cNvPr>
              <p:cNvSpPr/>
              <p:nvPr/>
            </p:nvSpPr>
            <p:spPr>
              <a:xfrm>
                <a:off x="3319386" y="1831181"/>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SPM algorithm</a:t>
                </a:r>
                <a:endParaRPr lang="en-US" sz="900" b="1">
                  <a:latin typeface="Times New Roman" panose="02020603050405020304" pitchFamily="18" charset="0"/>
                  <a:cs typeface="Times New Roman" panose="02020603050405020304" pitchFamily="18" charset="0"/>
                </a:endParaRPr>
              </a:p>
            </p:txBody>
          </p:sp>
          <p:sp>
            <p:nvSpPr>
              <p:cNvPr id="13" name="Flowchart: Magnetic Disk 12">
                <a:extLst>
                  <a:ext uri="{FF2B5EF4-FFF2-40B4-BE49-F238E27FC236}">
                    <a16:creationId xmlns:a16="http://schemas.microsoft.com/office/drawing/2014/main" id="{02BFAEAF-0A3D-8F31-9B66-83982A3B8ED5}"/>
                  </a:ext>
                </a:extLst>
              </p:cNvPr>
              <p:cNvSpPr/>
              <p:nvPr/>
            </p:nvSpPr>
            <p:spPr>
              <a:xfrm>
                <a:off x="4447049" y="4137773"/>
                <a:ext cx="502920" cy="249532"/>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b</a:t>
                </a:r>
                <a:r>
                  <a:rPr lang="en-US" sz="750" baseline="-25000">
                    <a:latin typeface="Times New Roman" panose="02020603050405020304" pitchFamily="18" charset="0"/>
                    <a:cs typeface="Times New Roman" panose="02020603050405020304" pitchFamily="18" charset="0"/>
                  </a:rPr>
                  <a:t>bw</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14" name="Flowchart: Magnetic Disk 13">
                <a:extLst>
                  <a:ext uri="{FF2B5EF4-FFF2-40B4-BE49-F238E27FC236}">
                    <a16:creationId xmlns:a16="http://schemas.microsoft.com/office/drawing/2014/main" id="{36C2850F-A464-CC68-C224-3C68DE8A96F8}"/>
                  </a:ext>
                </a:extLst>
              </p:cNvPr>
              <p:cNvSpPr/>
              <p:nvPr/>
            </p:nvSpPr>
            <p:spPr>
              <a:xfrm>
                <a:off x="2137571" y="4137773"/>
                <a:ext cx="502920" cy="256513"/>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a</a:t>
                </a:r>
                <a:r>
                  <a:rPr lang="en-US" sz="750" baseline="-25000">
                    <a:latin typeface="Times New Roman" panose="02020603050405020304" pitchFamily="18" charset="0"/>
                    <a:cs typeface="Times New Roman" panose="02020603050405020304" pitchFamily="18" charset="0"/>
                  </a:rPr>
                  <a:t>w</a:t>
                </a:r>
                <a:r>
                  <a:rPr lang="en-US" sz="750">
                    <a:latin typeface="Times New Roman" panose="02020603050405020304" pitchFamily="18" charset="0"/>
                    <a:cs typeface="Times New Roman" panose="02020603050405020304" pitchFamily="18" charset="0"/>
                  </a:rPr>
                  <a:t>(</a:t>
                </a:r>
                <a:r>
                  <a:rPr lang="el-GR" sz="900" i="1">
                    <a:latin typeface="Times New Roman" panose="02020603050405020304" pitchFamily="18" charset="0"/>
                    <a:cs typeface="Times New Roman" panose="02020603050405020304" pitchFamily="18" charset="0"/>
                  </a:rPr>
                  <a:t>λ</a:t>
                </a:r>
                <a:r>
                  <a:rPr lang="en-US" sz="900">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id="{42AFB5CA-3CE0-E9CC-8FE8-72336620451B}"/>
                  </a:ext>
                </a:extLst>
              </p:cNvPr>
              <p:cNvGrpSpPr/>
              <p:nvPr/>
            </p:nvGrpSpPr>
            <p:grpSpPr>
              <a:xfrm>
                <a:off x="3992755" y="1075780"/>
                <a:ext cx="1115663" cy="581106"/>
                <a:chOff x="2013417" y="1146310"/>
                <a:chExt cx="1115663" cy="703141"/>
              </a:xfrm>
            </p:grpSpPr>
            <p:sp>
              <p:nvSpPr>
                <p:cNvPr id="53" name="Flowchart: Magnetic Disk 52">
                  <a:extLst>
                    <a:ext uri="{FF2B5EF4-FFF2-40B4-BE49-F238E27FC236}">
                      <a16:creationId xmlns:a16="http://schemas.microsoft.com/office/drawing/2014/main" id="{1104AB84-5E62-7FFC-A785-51A7A410009F}"/>
                    </a:ext>
                  </a:extLst>
                </p:cNvPr>
                <p:cNvSpPr>
                  <a:spLocks noChangeAspect="1"/>
                </p:cNvSpPr>
                <p:nvPr/>
              </p:nvSpPr>
              <p:spPr>
                <a:xfrm>
                  <a:off x="2013417" y="1266031"/>
                  <a:ext cx="192024" cy="68013"/>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latin typeface="Times New Roman" panose="02020603050405020304" pitchFamily="18" charset="0"/>
                    <a:cs typeface="Times New Roman" panose="02020603050405020304" pitchFamily="18" charset="0"/>
                  </a:endParaRPr>
                </a:p>
              </p:txBody>
            </p:sp>
            <p:sp>
              <p:nvSpPr>
                <p:cNvPr id="54" name="Flowchart: Process 53">
                  <a:extLst>
                    <a:ext uri="{FF2B5EF4-FFF2-40B4-BE49-F238E27FC236}">
                      <a16:creationId xmlns:a16="http://schemas.microsoft.com/office/drawing/2014/main" id="{19A6759D-5035-DA2A-FE4A-E9C5EE940538}"/>
                    </a:ext>
                  </a:extLst>
                </p:cNvPr>
                <p:cNvSpPr>
                  <a:spLocks noChangeAspect="1"/>
                </p:cNvSpPr>
                <p:nvPr/>
              </p:nvSpPr>
              <p:spPr>
                <a:xfrm>
                  <a:off x="2013417" y="1450016"/>
                  <a:ext cx="192024" cy="68013"/>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900">
                    <a:latin typeface="Times New Roman" panose="02020603050405020304" pitchFamily="18" charset="0"/>
                    <a:cs typeface="Times New Roman" panose="02020603050405020304" pitchFamily="18" charset="0"/>
                  </a:endParaRPr>
                </a:p>
              </p:txBody>
            </p:sp>
            <p:sp>
              <p:nvSpPr>
                <p:cNvPr id="55" name="Flowchart: Data 54">
                  <a:extLst>
                    <a:ext uri="{FF2B5EF4-FFF2-40B4-BE49-F238E27FC236}">
                      <a16:creationId xmlns:a16="http://schemas.microsoft.com/office/drawing/2014/main" id="{29960DFC-22A0-D490-E94D-5624E1DD0DEE}"/>
                    </a:ext>
                  </a:extLst>
                </p:cNvPr>
                <p:cNvSpPr>
                  <a:spLocks noChangeAspect="1"/>
                </p:cNvSpPr>
                <p:nvPr/>
              </p:nvSpPr>
              <p:spPr>
                <a:xfrm>
                  <a:off x="2013417" y="1634001"/>
                  <a:ext cx="192024" cy="68013"/>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90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B4B1209-27C3-F7FD-6520-3A9345FF2046}"/>
                    </a:ext>
                  </a:extLst>
                </p:cNvPr>
                <p:cNvSpPr txBox="1"/>
                <p:nvPr/>
              </p:nvSpPr>
              <p:spPr>
                <a:xfrm>
                  <a:off x="2207460" y="1146310"/>
                  <a:ext cx="517664" cy="335169"/>
                </a:xfrm>
                <a:prstGeom prst="rect">
                  <a:avLst/>
                </a:prstGeom>
                <a:noFill/>
              </p:spPr>
              <p:txBody>
                <a:bodyPr wrap="none" rtlCol="0">
                  <a:spAutoFit/>
                </a:bodyPr>
                <a:lstStyle/>
                <a:p>
                  <a:r>
                    <a:rPr lang="en-US" sz="750">
                      <a:latin typeface="Times New Roman" panose="02020603050405020304" pitchFamily="18" charset="0"/>
                      <a:cs typeface="Times New Roman" panose="02020603050405020304" pitchFamily="18" charset="0"/>
                    </a:rPr>
                    <a:t>Input</a:t>
                  </a:r>
                </a:p>
              </p:txBody>
            </p:sp>
            <p:sp>
              <p:nvSpPr>
                <p:cNvPr id="57" name="TextBox 56">
                  <a:extLst>
                    <a:ext uri="{FF2B5EF4-FFF2-40B4-BE49-F238E27FC236}">
                      <a16:creationId xmlns:a16="http://schemas.microsoft.com/office/drawing/2014/main" id="{7F196F17-5CD8-4B75-C353-281A7254C200}"/>
                    </a:ext>
                  </a:extLst>
                </p:cNvPr>
                <p:cNvSpPr txBox="1"/>
                <p:nvPr/>
              </p:nvSpPr>
              <p:spPr>
                <a:xfrm>
                  <a:off x="2207460" y="1321373"/>
                  <a:ext cx="581784" cy="335169"/>
                </a:xfrm>
                <a:prstGeom prst="rect">
                  <a:avLst/>
                </a:prstGeom>
                <a:noFill/>
              </p:spPr>
              <p:txBody>
                <a:bodyPr wrap="none" rtlCol="0">
                  <a:spAutoFit/>
                </a:bodyPr>
                <a:lstStyle/>
                <a:p>
                  <a:r>
                    <a:rPr lang="en-US" sz="750">
                      <a:latin typeface="Times New Roman" panose="02020603050405020304" pitchFamily="18" charset="0"/>
                      <a:cs typeface="Times New Roman" panose="02020603050405020304" pitchFamily="18" charset="0"/>
                    </a:rPr>
                    <a:t>Model</a:t>
                  </a:r>
                </a:p>
              </p:txBody>
            </p:sp>
            <p:sp>
              <p:nvSpPr>
                <p:cNvPr id="58" name="TextBox 57">
                  <a:extLst>
                    <a:ext uri="{FF2B5EF4-FFF2-40B4-BE49-F238E27FC236}">
                      <a16:creationId xmlns:a16="http://schemas.microsoft.com/office/drawing/2014/main" id="{A0444810-5F30-02DB-6B29-5CD42B1B413B}"/>
                    </a:ext>
                  </a:extLst>
                </p:cNvPr>
                <p:cNvSpPr txBox="1"/>
                <p:nvPr/>
              </p:nvSpPr>
              <p:spPr>
                <a:xfrm>
                  <a:off x="2207460" y="1514282"/>
                  <a:ext cx="921620" cy="335169"/>
                </a:xfrm>
                <a:prstGeom prst="rect">
                  <a:avLst/>
                </a:prstGeom>
                <a:noFill/>
              </p:spPr>
              <p:txBody>
                <a:bodyPr wrap="none" rtlCol="0">
                  <a:spAutoFit/>
                </a:bodyPr>
                <a:lstStyle/>
                <a:p>
                  <a:r>
                    <a:rPr lang="en-US" sz="750">
                      <a:latin typeface="Times New Roman" panose="02020603050405020304" pitchFamily="18" charset="0"/>
                      <a:cs typeface="Times New Roman" panose="02020603050405020304" pitchFamily="18" charset="0"/>
                    </a:rPr>
                    <a:t>Data Product</a:t>
                  </a:r>
                </a:p>
              </p:txBody>
            </p:sp>
          </p:grpSp>
          <p:sp>
            <p:nvSpPr>
              <p:cNvPr id="16" name="TextBox 15">
                <a:extLst>
                  <a:ext uri="{FF2B5EF4-FFF2-40B4-BE49-F238E27FC236}">
                    <a16:creationId xmlns:a16="http://schemas.microsoft.com/office/drawing/2014/main" id="{985396C0-4B32-A647-529C-813555C6E77F}"/>
                  </a:ext>
                </a:extLst>
              </p:cNvPr>
              <p:cNvSpPr txBox="1"/>
              <p:nvPr/>
            </p:nvSpPr>
            <p:spPr>
              <a:xfrm>
                <a:off x="4402789" y="1902928"/>
                <a:ext cx="588195" cy="292388"/>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Step l</a:t>
                </a:r>
              </a:p>
            </p:txBody>
          </p:sp>
          <p:sp>
            <p:nvSpPr>
              <p:cNvPr id="17" name="Flowchart: Data 16">
                <a:extLst>
                  <a:ext uri="{FF2B5EF4-FFF2-40B4-BE49-F238E27FC236}">
                    <a16:creationId xmlns:a16="http://schemas.microsoft.com/office/drawing/2014/main" id="{59C03718-5BA5-DC8D-4B31-1B578FF9DC34}"/>
                  </a:ext>
                </a:extLst>
              </p:cNvPr>
              <p:cNvSpPr>
                <a:spLocks noChangeAspect="1"/>
              </p:cNvSpPr>
              <p:nvPr/>
            </p:nvSpPr>
            <p:spPr>
              <a:xfrm>
                <a:off x="3434424" y="2521465"/>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a:latin typeface="Times New Roman" panose="02020603050405020304" pitchFamily="18" charset="0"/>
                    <a:cs typeface="Times New Roman" panose="02020603050405020304" pitchFamily="18" charset="0"/>
                  </a:rPr>
                  <a:t>SPM</a:t>
                </a:r>
              </a:p>
            </p:txBody>
          </p:sp>
          <p:sp>
            <p:nvSpPr>
              <p:cNvPr id="18" name="Flowchart: Process 17">
                <a:extLst>
                  <a:ext uri="{FF2B5EF4-FFF2-40B4-BE49-F238E27FC236}">
                    <a16:creationId xmlns:a16="http://schemas.microsoft.com/office/drawing/2014/main" id="{AD53E998-AADF-8958-AF83-111DB8943BA4}"/>
                  </a:ext>
                </a:extLst>
              </p:cNvPr>
              <p:cNvSpPr/>
              <p:nvPr/>
            </p:nvSpPr>
            <p:spPr>
              <a:xfrm>
                <a:off x="3319386" y="2973722"/>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Particulate IOP algorithm</a:t>
                </a:r>
                <a:endParaRPr lang="en-US" sz="900" b="1">
                  <a:latin typeface="Times New Roman" panose="02020603050405020304" pitchFamily="18" charset="0"/>
                  <a:cs typeface="Times New Roman" panose="02020603050405020304" pitchFamily="18" charset="0"/>
                </a:endParaRPr>
              </a:p>
            </p:txBody>
          </p:sp>
          <p:sp>
            <p:nvSpPr>
              <p:cNvPr id="19" name="Flowchart: Process 18">
                <a:extLst>
                  <a:ext uri="{FF2B5EF4-FFF2-40B4-BE49-F238E27FC236}">
                    <a16:creationId xmlns:a16="http://schemas.microsoft.com/office/drawing/2014/main" id="{312C0FCB-ABC5-6844-D733-89A7CC777C4A}"/>
                  </a:ext>
                </a:extLst>
              </p:cNvPr>
              <p:cNvSpPr/>
              <p:nvPr/>
            </p:nvSpPr>
            <p:spPr>
              <a:xfrm>
                <a:off x="2122823" y="2299186"/>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CDOM algorithm</a:t>
                </a:r>
                <a:endParaRPr lang="en-US" sz="900" b="1">
                  <a:latin typeface="Times New Roman" panose="02020603050405020304" pitchFamily="18" charset="0"/>
                  <a:cs typeface="Times New Roman" panose="02020603050405020304" pitchFamily="18" charset="0"/>
                </a:endParaRPr>
              </a:p>
            </p:txBody>
          </p:sp>
          <p:sp>
            <p:nvSpPr>
              <p:cNvPr id="20" name="Flowchart: Data 19">
                <a:extLst>
                  <a:ext uri="{FF2B5EF4-FFF2-40B4-BE49-F238E27FC236}">
                    <a16:creationId xmlns:a16="http://schemas.microsoft.com/office/drawing/2014/main" id="{9C2C2673-76EE-05A8-ABC2-2183684DA3C1}"/>
                  </a:ext>
                </a:extLst>
              </p:cNvPr>
              <p:cNvSpPr>
                <a:spLocks noChangeAspect="1"/>
              </p:cNvSpPr>
              <p:nvPr/>
            </p:nvSpPr>
            <p:spPr>
              <a:xfrm>
                <a:off x="2259983" y="3746610"/>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a</a:t>
                </a:r>
                <a:r>
                  <a:rPr lang="en-US" sz="750" baseline="-25000">
                    <a:latin typeface="Times New Roman" panose="02020603050405020304" pitchFamily="18" charset="0"/>
                    <a:cs typeface="Times New Roman" panose="02020603050405020304" pitchFamily="18" charset="0"/>
                  </a:rPr>
                  <a:t>g</a:t>
                </a:r>
                <a:r>
                  <a:rPr lang="en-US" sz="750">
                    <a:latin typeface="Times New Roman" panose="02020603050405020304" pitchFamily="18" charset="0"/>
                    <a:cs typeface="Times New Roman" panose="02020603050405020304" pitchFamily="18" charset="0"/>
                  </a:rPr>
                  <a:t>(</a:t>
                </a:r>
                <a:r>
                  <a:rPr lang="el-GR" sz="750" i="1">
                    <a:latin typeface="Times New Roman" panose="02020603050405020304" pitchFamily="18" charset="0"/>
                    <a:cs typeface="Times New Roman" panose="02020603050405020304" pitchFamily="18" charset="0"/>
                  </a:rPr>
                  <a:t>λ</a:t>
                </a:r>
                <a:r>
                  <a:rPr lang="en-US" sz="750">
                    <a:latin typeface="Times New Roman" panose="02020603050405020304" pitchFamily="18" charset="0"/>
                    <a:cs typeface="Times New Roman" panose="02020603050405020304" pitchFamily="18" charset="0"/>
                  </a:rPr>
                  <a:t>)</a:t>
                </a:r>
              </a:p>
            </p:txBody>
          </p:sp>
          <p:sp>
            <p:nvSpPr>
              <p:cNvPr id="21" name="Flowchart: Process 20">
                <a:extLst>
                  <a:ext uri="{FF2B5EF4-FFF2-40B4-BE49-F238E27FC236}">
                    <a16:creationId xmlns:a16="http://schemas.microsoft.com/office/drawing/2014/main" id="{28960714-0673-9D64-C4A3-B5457C34B7E7}"/>
                  </a:ext>
                </a:extLst>
              </p:cNvPr>
              <p:cNvSpPr/>
              <p:nvPr/>
            </p:nvSpPr>
            <p:spPr>
              <a:xfrm>
                <a:off x="2982110" y="5524028"/>
                <a:ext cx="1097280" cy="457200"/>
              </a:xfrm>
              <a:prstGeom prst="flowChartProcess">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Bathymetry algorithm</a:t>
                </a:r>
                <a:endParaRPr lang="en-US" sz="900" b="1">
                  <a:latin typeface="Times New Roman" panose="02020603050405020304" pitchFamily="18" charset="0"/>
                  <a:cs typeface="Times New Roman" panose="02020603050405020304" pitchFamily="18" charset="0"/>
                </a:endParaRPr>
              </a:p>
            </p:txBody>
          </p:sp>
          <p:sp>
            <p:nvSpPr>
              <p:cNvPr id="22" name="Flowchart: Multidocument 21">
                <a:extLst>
                  <a:ext uri="{FF2B5EF4-FFF2-40B4-BE49-F238E27FC236}">
                    <a16:creationId xmlns:a16="http://schemas.microsoft.com/office/drawing/2014/main" id="{5E7D80D4-08A7-7A7F-966C-7D1711BA632D}"/>
                  </a:ext>
                </a:extLst>
              </p:cNvPr>
              <p:cNvSpPr/>
              <p:nvPr/>
            </p:nvSpPr>
            <p:spPr>
              <a:xfrm>
                <a:off x="3280039" y="4884578"/>
                <a:ext cx="548640" cy="457200"/>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750" b="1">
                    <a:latin typeface="Times New Roman" panose="02020603050405020304" pitchFamily="18" charset="0"/>
                    <a:cs typeface="Times New Roman" panose="02020603050405020304" pitchFamily="18" charset="0"/>
                  </a:rPr>
                  <a:t>LUT</a:t>
                </a:r>
                <a:endParaRPr lang="en-US" sz="825" b="1">
                  <a:latin typeface="Times New Roman" panose="02020603050405020304" pitchFamily="18" charset="0"/>
                  <a:cs typeface="Times New Roman" panose="02020603050405020304" pitchFamily="18" charset="0"/>
                </a:endParaRPr>
              </a:p>
            </p:txBody>
          </p:sp>
          <p:sp>
            <p:nvSpPr>
              <p:cNvPr id="23" name="Flowchart: Data 22">
                <a:extLst>
                  <a:ext uri="{FF2B5EF4-FFF2-40B4-BE49-F238E27FC236}">
                    <a16:creationId xmlns:a16="http://schemas.microsoft.com/office/drawing/2014/main" id="{B83F2D2F-4B08-A290-EC62-3CC8EA41C768}"/>
                  </a:ext>
                </a:extLst>
              </p:cNvPr>
              <p:cNvSpPr>
                <a:spLocks noChangeAspect="1"/>
              </p:cNvSpPr>
              <p:nvPr/>
            </p:nvSpPr>
            <p:spPr>
              <a:xfrm>
                <a:off x="3116964" y="6195977"/>
                <a:ext cx="822960" cy="224444"/>
              </a:xfrm>
              <a:prstGeom prst="flowChartInputOutp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50" i="1">
                    <a:latin typeface="Times New Roman" panose="02020603050405020304" pitchFamily="18" charset="0"/>
                    <a:cs typeface="Times New Roman" panose="02020603050405020304" pitchFamily="18" charset="0"/>
                  </a:rPr>
                  <a:t>H</a:t>
                </a:r>
                <a:endParaRPr lang="en-US" sz="750" baseline="-25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670A3AB-081A-5B73-2737-B32AC69A605A}"/>
                  </a:ext>
                </a:extLst>
              </p:cNvPr>
              <p:cNvSpPr txBox="1"/>
              <p:nvPr/>
            </p:nvSpPr>
            <p:spPr>
              <a:xfrm>
                <a:off x="4402789" y="2918108"/>
                <a:ext cx="620256" cy="292388"/>
              </a:xfrm>
              <a:prstGeom prst="rect">
                <a:avLst/>
              </a:prstGeom>
              <a:noFill/>
            </p:spPr>
            <p:txBody>
              <a:bodyPr wrap="none" rtlCol="0">
                <a:spAutoFit/>
              </a:bodyPr>
              <a:lstStyle/>
              <a:p>
                <a:r>
                  <a:rPr lang="en-US" sz="825" b="1">
                    <a:latin typeface="Times New Roman" panose="02020603050405020304" pitchFamily="18" charset="0"/>
                    <a:cs typeface="Times New Roman" panose="02020603050405020304" pitchFamily="18" charset="0"/>
                  </a:rPr>
                  <a:t>Step 2</a:t>
                </a:r>
              </a:p>
            </p:txBody>
          </p:sp>
          <p:sp>
            <p:nvSpPr>
              <p:cNvPr id="25" name="TextBox 24">
                <a:extLst>
                  <a:ext uri="{FF2B5EF4-FFF2-40B4-BE49-F238E27FC236}">
                    <a16:creationId xmlns:a16="http://schemas.microsoft.com/office/drawing/2014/main" id="{44467B62-3A33-439B-4C56-99258E81B2A2}"/>
                  </a:ext>
                </a:extLst>
              </p:cNvPr>
              <p:cNvSpPr txBox="1"/>
              <p:nvPr/>
            </p:nvSpPr>
            <p:spPr>
              <a:xfrm>
                <a:off x="2038131" y="2033820"/>
                <a:ext cx="620256" cy="292388"/>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Step 3</a:t>
                </a:r>
              </a:p>
            </p:txBody>
          </p:sp>
          <p:sp>
            <p:nvSpPr>
              <p:cNvPr id="26" name="TextBox 25">
                <a:extLst>
                  <a:ext uri="{FF2B5EF4-FFF2-40B4-BE49-F238E27FC236}">
                    <a16:creationId xmlns:a16="http://schemas.microsoft.com/office/drawing/2014/main" id="{0E8297D8-CCC6-6AC6-8E9F-F35D4F1A49B1}"/>
                  </a:ext>
                </a:extLst>
              </p:cNvPr>
              <p:cNvSpPr txBox="1"/>
              <p:nvPr/>
            </p:nvSpPr>
            <p:spPr>
              <a:xfrm>
                <a:off x="4402789" y="5619965"/>
                <a:ext cx="620256" cy="292388"/>
              </a:xfrm>
              <a:prstGeom prst="rect">
                <a:avLst/>
              </a:prstGeom>
              <a:noFill/>
            </p:spPr>
            <p:txBody>
              <a:bodyPr wrap="none" rtlCol="0">
                <a:spAutoFit/>
              </a:bodyPr>
              <a:lstStyle/>
              <a:p>
                <a:r>
                  <a:rPr lang="en-US" sz="825" b="1">
                    <a:latin typeface="Times New Roman" panose="02020603050405020304" pitchFamily="18" charset="0"/>
                    <a:cs typeface="Times New Roman" panose="02020603050405020304" pitchFamily="18" charset="0"/>
                  </a:rPr>
                  <a:t>Step 4</a:t>
                </a:r>
              </a:p>
            </p:txBody>
          </p:sp>
          <p:sp>
            <p:nvSpPr>
              <p:cNvPr id="27" name="Rounded Rectangle 6">
                <a:extLst>
                  <a:ext uri="{FF2B5EF4-FFF2-40B4-BE49-F238E27FC236}">
                    <a16:creationId xmlns:a16="http://schemas.microsoft.com/office/drawing/2014/main" id="{0325E698-274B-9DC5-7FBE-FCE1F68E04A5}"/>
                  </a:ext>
                </a:extLst>
              </p:cNvPr>
              <p:cNvSpPr/>
              <p:nvPr/>
            </p:nvSpPr>
            <p:spPr>
              <a:xfrm>
                <a:off x="1961535" y="1681316"/>
                <a:ext cx="3108960" cy="3104535"/>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0C7F81FE-5693-7BDA-3FDD-616043D7E190}"/>
                  </a:ext>
                </a:extLst>
              </p:cNvPr>
              <p:cNvCxnSpPr/>
              <p:nvPr/>
            </p:nvCxnSpPr>
            <p:spPr>
              <a:xfrm>
                <a:off x="3835810" y="1607571"/>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B12CD3C-4274-E265-8D59-E1179C1087C6}"/>
                  </a:ext>
                </a:extLst>
              </p:cNvPr>
              <p:cNvCxnSpPr/>
              <p:nvPr/>
            </p:nvCxnSpPr>
            <p:spPr>
              <a:xfrm>
                <a:off x="2622760" y="1619864"/>
                <a:ext cx="0" cy="6400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DB0A0C-9B7B-1EA3-2611-DD9C4EC57A0D}"/>
                  </a:ext>
                </a:extLst>
              </p:cNvPr>
              <p:cNvCxnSpPr/>
              <p:nvPr/>
            </p:nvCxnSpPr>
            <p:spPr>
              <a:xfrm>
                <a:off x="2617839" y="1614949"/>
                <a:ext cx="12167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F8CBB7-3A02-FE12-38E5-998F0ADAC4DA}"/>
                  </a:ext>
                </a:extLst>
              </p:cNvPr>
              <p:cNvCxnSpPr/>
              <p:nvPr/>
            </p:nvCxnSpPr>
            <p:spPr>
              <a:xfrm>
                <a:off x="3441290" y="1509251"/>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AED0638-FF40-470D-EB0B-1F4C131F62DA}"/>
                  </a:ext>
                </a:extLst>
              </p:cNvPr>
              <p:cNvCxnSpPr/>
              <p:nvPr/>
            </p:nvCxnSpPr>
            <p:spPr>
              <a:xfrm>
                <a:off x="3835810" y="2305661"/>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373A99-E268-8CF5-9379-84EC97473D51}"/>
                  </a:ext>
                </a:extLst>
              </p:cNvPr>
              <p:cNvCxnSpPr/>
              <p:nvPr/>
            </p:nvCxnSpPr>
            <p:spPr>
              <a:xfrm>
                <a:off x="3835810" y="2760403"/>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253AD7F-61A5-5BC4-15EA-5B8A412867D1}"/>
                  </a:ext>
                </a:extLst>
              </p:cNvPr>
              <p:cNvCxnSpPr/>
              <p:nvPr/>
            </p:nvCxnSpPr>
            <p:spPr>
              <a:xfrm>
                <a:off x="3621958" y="3539609"/>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C2380CF-79BC-0887-2201-D20A0D892E54}"/>
                  </a:ext>
                </a:extLst>
              </p:cNvPr>
              <p:cNvCxnSpPr/>
              <p:nvPr/>
            </p:nvCxnSpPr>
            <p:spPr>
              <a:xfrm>
                <a:off x="3859162" y="34462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DDB14A-EE28-4512-BF3F-7E6D32BAC376}"/>
                  </a:ext>
                </a:extLst>
              </p:cNvPr>
              <p:cNvCxnSpPr/>
              <p:nvPr/>
            </p:nvCxnSpPr>
            <p:spPr>
              <a:xfrm>
                <a:off x="3610897" y="3537156"/>
                <a:ext cx="7767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6855A35-451B-1223-1342-784FB6FD0E17}"/>
                  </a:ext>
                </a:extLst>
              </p:cNvPr>
              <p:cNvCxnSpPr/>
              <p:nvPr/>
            </p:nvCxnSpPr>
            <p:spPr>
              <a:xfrm>
                <a:off x="4393791" y="3544525"/>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3ED1EC0-F8FC-A2F6-5E8B-CD767423D169}"/>
                  </a:ext>
                </a:extLst>
              </p:cNvPr>
              <p:cNvCxnSpPr/>
              <p:nvPr/>
            </p:nvCxnSpPr>
            <p:spPr>
              <a:xfrm>
                <a:off x="2627676" y="2759355"/>
                <a:ext cx="12285" cy="9601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835672A-A87F-0869-5C4B-1644C2E622B3}"/>
                  </a:ext>
                </a:extLst>
              </p:cNvPr>
              <p:cNvCxnSpPr/>
              <p:nvPr/>
            </p:nvCxnSpPr>
            <p:spPr>
              <a:xfrm>
                <a:off x="4295472" y="3993079"/>
                <a:ext cx="0" cy="4572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94D78D8-619B-D8E2-5427-353D9A298F81}"/>
                  </a:ext>
                </a:extLst>
              </p:cNvPr>
              <p:cNvCxnSpPr>
                <a:endCxn id="8" idx="0"/>
              </p:cNvCxnSpPr>
              <p:nvPr/>
            </p:nvCxnSpPr>
            <p:spPr>
              <a:xfrm>
                <a:off x="3062750" y="4091562"/>
                <a:ext cx="5922" cy="3665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3F0F7D-0685-1CC2-E852-DCD23FBF50E5}"/>
                  </a:ext>
                </a:extLst>
              </p:cNvPr>
              <p:cNvCxnSpPr/>
              <p:nvPr/>
            </p:nvCxnSpPr>
            <p:spPr>
              <a:xfrm flipV="1">
                <a:off x="2627672" y="4076700"/>
                <a:ext cx="858478" cy="7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1F92F0-7E6B-3C4D-5B6F-EE25195CAB3D}"/>
                  </a:ext>
                </a:extLst>
              </p:cNvPr>
              <p:cNvCxnSpPr/>
              <p:nvPr/>
            </p:nvCxnSpPr>
            <p:spPr>
              <a:xfrm>
                <a:off x="2633612" y="39796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78A78C-2B8E-66A3-463A-5E154AA1AE59}"/>
                  </a:ext>
                </a:extLst>
              </p:cNvPr>
              <p:cNvCxnSpPr/>
              <p:nvPr/>
            </p:nvCxnSpPr>
            <p:spPr>
              <a:xfrm>
                <a:off x="3484512" y="3979606"/>
                <a:ext cx="2458"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B31C7E9-737A-43B8-468B-F84A5B5A8643}"/>
                  </a:ext>
                </a:extLst>
              </p:cNvPr>
              <p:cNvCxnSpPr/>
              <p:nvPr/>
            </p:nvCxnSpPr>
            <p:spPr>
              <a:xfrm flipV="1">
                <a:off x="2640372" y="4267200"/>
                <a:ext cx="420328" cy="12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48B362F-2E0B-6529-DBAF-1E959A4BE344}"/>
                  </a:ext>
                </a:extLst>
              </p:cNvPr>
              <p:cNvCxnSpPr>
                <a:endCxn id="13" idx="2"/>
              </p:cNvCxnSpPr>
              <p:nvPr/>
            </p:nvCxnSpPr>
            <p:spPr>
              <a:xfrm flipV="1">
                <a:off x="4297722" y="4262539"/>
                <a:ext cx="149327" cy="58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48CEAB-29CE-9909-08A7-31669597B088}"/>
                  </a:ext>
                </a:extLst>
              </p:cNvPr>
              <p:cNvCxnSpPr/>
              <p:nvPr/>
            </p:nvCxnSpPr>
            <p:spPr>
              <a:xfrm>
                <a:off x="4290488" y="4697251"/>
                <a:ext cx="2458"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3EB8131-7CF3-1301-C0DF-A2F1B139FC44}"/>
                  </a:ext>
                </a:extLst>
              </p:cNvPr>
              <p:cNvCxnSpPr/>
              <p:nvPr/>
            </p:nvCxnSpPr>
            <p:spPr>
              <a:xfrm>
                <a:off x="3078112" y="4692702"/>
                <a:ext cx="2458"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0958BFB-964A-6F02-B92D-08407E25B374}"/>
                  </a:ext>
                </a:extLst>
              </p:cNvPr>
              <p:cNvCxnSpPr/>
              <p:nvPr/>
            </p:nvCxnSpPr>
            <p:spPr>
              <a:xfrm>
                <a:off x="3840523" y="5048154"/>
                <a:ext cx="458522" cy="1518"/>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FBB0523-B184-01D8-2CB6-E20E4256AB26}"/>
                  </a:ext>
                </a:extLst>
              </p:cNvPr>
              <p:cNvCxnSpPr/>
              <p:nvPr/>
            </p:nvCxnSpPr>
            <p:spPr>
              <a:xfrm>
                <a:off x="3084394" y="5063319"/>
                <a:ext cx="193344" cy="2276"/>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CFDD89-E194-D981-7B85-3D13AF162433}"/>
                  </a:ext>
                </a:extLst>
              </p:cNvPr>
              <p:cNvCxnSpPr/>
              <p:nvPr/>
            </p:nvCxnSpPr>
            <p:spPr>
              <a:xfrm>
                <a:off x="3531010" y="5328457"/>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50A4DBC-A58B-4BD3-8031-5840F4B65DEF}"/>
                  </a:ext>
                </a:extLst>
              </p:cNvPr>
              <p:cNvCxnSpPr/>
              <p:nvPr/>
            </p:nvCxnSpPr>
            <p:spPr>
              <a:xfrm>
                <a:off x="3526461" y="5999473"/>
                <a:ext cx="0" cy="1828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139">
                <a:extLst>
                  <a:ext uri="{FF2B5EF4-FFF2-40B4-BE49-F238E27FC236}">
                    <a16:creationId xmlns:a16="http://schemas.microsoft.com/office/drawing/2014/main" id="{5D044EAF-0EB3-6425-E6CD-7FB572462B9B}"/>
                  </a:ext>
                </a:extLst>
              </p:cNvPr>
              <p:cNvSpPr/>
              <p:nvPr/>
            </p:nvSpPr>
            <p:spPr>
              <a:xfrm>
                <a:off x="1990110" y="4776941"/>
                <a:ext cx="3108960" cy="1738159"/>
              </a:xfrm>
              <a:prstGeom prst="round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3B97ED54-F011-1715-221E-94CE8CDC23B5}"/>
                </a:ext>
              </a:extLst>
            </p:cNvPr>
            <p:cNvSpPr txBox="1"/>
            <p:nvPr/>
          </p:nvSpPr>
          <p:spPr>
            <a:xfrm>
              <a:off x="8633005" y="6172647"/>
              <a:ext cx="3200400" cy="861775"/>
            </a:xfrm>
            <a:prstGeom prst="rect">
              <a:avLst/>
            </a:prstGeom>
            <a:noFill/>
          </p:spPr>
          <p:txBody>
            <a:bodyPr wrap="square" rtlCol="0">
              <a:spAutoFit/>
            </a:bodyPr>
            <a:lstStyle/>
            <a:p>
              <a:r>
                <a:rPr lang="en-US" sz="900" i="1" dirty="0"/>
                <a:t>Schematic flowchart depicting basic steps in the operation of the water column component of the physics- based bathymetry model.</a:t>
              </a:r>
            </a:p>
          </p:txBody>
        </p:sp>
      </p:grpSp>
      <p:sp>
        <p:nvSpPr>
          <p:cNvPr id="4" name="Rectangle 3">
            <a:extLst>
              <a:ext uri="{FF2B5EF4-FFF2-40B4-BE49-F238E27FC236}">
                <a16:creationId xmlns:a16="http://schemas.microsoft.com/office/drawing/2014/main" id="{0D98D52C-43F6-A558-15CC-07642DDB0C91}"/>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C0951569-71D8-7205-C4BA-43F3D3841F2A}"/>
              </a:ext>
            </a:extLst>
          </p:cNvPr>
          <p:cNvSpPr txBox="1"/>
          <p:nvPr/>
        </p:nvSpPr>
        <p:spPr>
          <a:xfrm>
            <a:off x="322326" y="246766"/>
            <a:ext cx="6457456" cy="523220"/>
          </a:xfrm>
          <a:prstGeom prst="rect">
            <a:avLst/>
          </a:prstGeom>
          <a:noFill/>
        </p:spPr>
        <p:txBody>
          <a:bodyPr wrap="square">
            <a:spAutoFit/>
          </a:bodyPr>
          <a:lstStyle/>
          <a:p>
            <a:r>
              <a:rPr lang="en-US" sz="2800" b="1" dirty="0">
                <a:latin typeface="+mj-lt"/>
              </a:rPr>
              <a:t>Algorithm Development</a:t>
            </a:r>
          </a:p>
        </p:txBody>
      </p:sp>
      <p:sp>
        <p:nvSpPr>
          <p:cNvPr id="63" name="TextBox 62">
            <a:extLst>
              <a:ext uri="{FF2B5EF4-FFF2-40B4-BE49-F238E27FC236}">
                <a16:creationId xmlns:a16="http://schemas.microsoft.com/office/drawing/2014/main" id="{0D6D847E-F0C8-A4A5-9DDE-510ACBC4170A}"/>
              </a:ext>
            </a:extLst>
          </p:cNvPr>
          <p:cNvSpPr txBox="1"/>
          <p:nvPr/>
        </p:nvSpPr>
        <p:spPr>
          <a:xfrm>
            <a:off x="326748" y="947556"/>
            <a:ext cx="5486400" cy="4083169"/>
          </a:xfrm>
          <a:prstGeom prst="rect">
            <a:avLst/>
          </a:prstGeom>
          <a:noFill/>
        </p:spPr>
        <p:txBody>
          <a:bodyPr wrap="square" rtlCol="0">
            <a:spAutoFit/>
          </a:bodyPr>
          <a:lstStyle/>
          <a:p>
            <a:pPr marL="214313" indent="-214313">
              <a:buFont typeface="Wingdings" panose="05000000000000000000" pitchFamily="2" charset="2"/>
              <a:buChar char="q"/>
            </a:pPr>
            <a:r>
              <a:rPr lang="en-US" sz="1600" b="1" dirty="0"/>
              <a:t>Synthetic datasets</a:t>
            </a:r>
          </a:p>
          <a:p>
            <a:pPr marL="205740">
              <a:spcBef>
                <a:spcPts val="450"/>
              </a:spcBef>
            </a:pPr>
            <a:r>
              <a:rPr lang="en-US" sz="1600" dirty="0"/>
              <a:t>IOP scenarios for simulation modeling of ocean reflectance </a:t>
            </a:r>
          </a:p>
          <a:p>
            <a:pPr marL="205740">
              <a:spcBef>
                <a:spcPts val="450"/>
              </a:spcBef>
            </a:pPr>
            <a:r>
              <a:rPr lang="en-US" sz="1600" u="sng" dirty="0"/>
              <a:t>NASA PACE synthetic dataset</a:t>
            </a:r>
          </a:p>
          <a:p>
            <a:pPr marL="480060"/>
            <a:r>
              <a:rPr lang="en-US" sz="1600" dirty="0"/>
              <a:t>Collaboration with H. Loisel’s team in France</a:t>
            </a:r>
          </a:p>
          <a:p>
            <a:pPr marL="480060"/>
            <a:r>
              <a:rPr lang="en-US" sz="1600" baseline="-8000" dirty="0"/>
              <a:t>~</a:t>
            </a:r>
            <a:r>
              <a:rPr lang="en-US" sz="1600" dirty="0"/>
              <a:t>3000 unique combinations of seawater IOPs</a:t>
            </a:r>
          </a:p>
          <a:p>
            <a:pPr marL="480060"/>
            <a:r>
              <a:rPr lang="en-US" sz="1600" dirty="0"/>
              <a:t>300-800 nm at 1-nm resolution</a:t>
            </a:r>
          </a:p>
          <a:p>
            <a:pPr marL="480060"/>
            <a:r>
              <a:rPr lang="en-US" sz="1600" dirty="0"/>
              <a:t>Closely match observed oceanic distributions</a:t>
            </a:r>
          </a:p>
          <a:p>
            <a:pPr marL="480060"/>
            <a:endParaRPr lang="en-US" sz="1600" dirty="0"/>
          </a:p>
          <a:p>
            <a:pPr marL="480060"/>
            <a:r>
              <a:rPr lang="en-US" sz="1600" dirty="0"/>
              <a:t>Used to forward-model </a:t>
            </a:r>
            <a:r>
              <a:rPr lang="en-US" sz="1600" dirty="0" err="1"/>
              <a:t>reflectances</a:t>
            </a:r>
            <a:r>
              <a:rPr lang="en-US" sz="1600" dirty="0"/>
              <a:t> of shallow water given 3,320 combinations of IOPs</a:t>
            </a:r>
          </a:p>
          <a:p>
            <a:pPr marL="480060"/>
            <a:endParaRPr lang="en-US" sz="1600" dirty="0"/>
          </a:p>
          <a:p>
            <a:pPr marL="480060"/>
            <a:r>
              <a:rPr lang="en-US" sz="1600" dirty="0"/>
              <a:t>LUTs provide coefficients used in bathymetry equation based on matching pixel-by-pixel IOP conditions to optimal model</a:t>
            </a:r>
          </a:p>
          <a:p>
            <a:pPr marL="480060"/>
            <a:endParaRPr lang="en-US" sz="1100" dirty="0"/>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0624037-D023-88D4-A2F9-2942E437D2C1}"/>
                  </a:ext>
                </a:extLst>
              </p:cNvPr>
              <p:cNvSpPr txBox="1"/>
              <p:nvPr/>
            </p:nvSpPr>
            <p:spPr>
              <a:xfrm>
                <a:off x="728487" y="5342637"/>
                <a:ext cx="7844947" cy="7839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𝐻</m:t>
                      </m:r>
                      <m:r>
                        <a:rPr lang="en-US" i="0">
                          <a:latin typeface="Cambria Math" panose="02040503050406030204" pitchFamily="18" charset="0"/>
                        </a:rPr>
                        <m:t> =</m:t>
                      </m:r>
                      <m:sSub>
                        <m:sSubPr>
                          <m:ctrlPr>
                            <a:rPr lang="en-US" i="1">
                              <a:solidFill>
                                <a:srgbClr val="836967"/>
                              </a:solidFill>
                              <a:latin typeface="Cambria Math" panose="02040503050406030204" pitchFamily="18" charset="0"/>
                            </a:rPr>
                          </m:ctrlPr>
                        </m:sSubPr>
                        <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β</m:t>
                              </m:r>
                            </m:e>
                            <m:sub>
                              <m:r>
                                <a:rPr lang="en-US" i="0">
                                  <a:latin typeface="Cambria Math" panose="02040503050406030204" pitchFamily="18" charset="0"/>
                                </a:rPr>
                                <m:t>0</m:t>
                              </m:r>
                            </m:sub>
                          </m:sSub>
                          <m:r>
                            <a:rPr lang="en-US" i="0">
                              <a:latin typeface="Cambria Math" panose="02040503050406030204" pitchFamily="18" charset="0"/>
                            </a:rPr>
                            <m:t>+</m:t>
                          </m:r>
                          <m:r>
                            <m:rPr>
                              <m:sty m:val="p"/>
                            </m:rPr>
                            <a:rPr lang="en-US" i="0">
                              <a:latin typeface="Cambria Math" panose="02040503050406030204" pitchFamily="18" charset="0"/>
                            </a:rPr>
                            <m:t>β</m:t>
                          </m:r>
                        </m:e>
                        <m:sub>
                          <m:r>
                            <a:rPr lang="en-US" i="0">
                              <a:latin typeface="Cambria Math" panose="02040503050406030204" pitchFamily="18" charset="0"/>
                            </a:rPr>
                            <m:t>1</m:t>
                          </m:r>
                        </m:sub>
                      </m:sSub>
                      <m:r>
                        <a:rPr lang="en-US" i="0">
                          <a:latin typeface="Cambria Math" panose="02040503050406030204" pitchFamily="18" charset="0"/>
                        </a:rPr>
                        <m:t> </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𝑟</m:t>
                                      </m:r>
                                    </m:e>
                                    <m:sub>
                                      <m:r>
                                        <m:rPr>
                                          <m:sty m:val="p"/>
                                        </m:rPr>
                                        <a:rPr lang="en-US" i="0">
                                          <a:latin typeface="Cambria Math" panose="02040503050406030204" pitchFamily="18" charset="0"/>
                                        </a:rPr>
                                        <m:t>rs</m:t>
                                      </m:r>
                                    </m:sub>
                                  </m:sSub>
                                </m:e>
                                <m:sub>
                                  <m:r>
                                    <m:rPr>
                                      <m:sty m:val="p"/>
                                    </m:rPr>
                                    <a:rPr lang="en-US" i="0">
                                      <a:latin typeface="Cambria Math" panose="02040503050406030204" pitchFamily="18" charset="0"/>
                                    </a:rPr>
                                    <m:t>OSw</m:t>
                                  </m:r>
                                </m:sub>
                              </m:sSub>
                              <m:d>
                                <m:dPr>
                                  <m:ctrlPr>
                                    <a:rPr lang="en-US" i="1">
                                      <a:solidFill>
                                        <a:srgbClr val="836967"/>
                                      </a:solidFill>
                                      <a:latin typeface="Cambria Math" panose="02040503050406030204" pitchFamily="18" charset="0"/>
                                    </a:rPr>
                                  </m:ctrlPr>
                                </m:dPr>
                                <m:e>
                                  <m:r>
                                    <m:rPr>
                                      <m:sty m:val="p"/>
                                    </m:rPr>
                                    <a:rPr lang="en-US" i="0">
                                      <a:latin typeface="Cambria Math" panose="02040503050406030204" pitchFamily="18" charset="0"/>
                                    </a:rPr>
                                    <m:t>B</m:t>
                                  </m:r>
                                </m:e>
                              </m:d>
                            </m:num>
                            <m:den>
                              <m:sSub>
                                <m:sSubPr>
                                  <m:ctrlPr>
                                    <a:rPr lang="en-US" i="1">
                                      <a:solidFill>
                                        <a:srgbClr val="836967"/>
                                      </a:solidFill>
                                      <a:latin typeface="Cambria Math" panose="02040503050406030204" pitchFamily="18" charset="0"/>
                                    </a:rPr>
                                  </m:ctrlPr>
                                </m:sSub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𝑟</m:t>
                                      </m:r>
                                    </m:e>
                                    <m:sub>
                                      <m:r>
                                        <m:rPr>
                                          <m:sty m:val="p"/>
                                        </m:rPr>
                                        <a:rPr lang="en-US" i="0">
                                          <a:latin typeface="Cambria Math" panose="02040503050406030204" pitchFamily="18" charset="0"/>
                                        </a:rPr>
                                        <m:t>rs</m:t>
                                      </m:r>
                                    </m:sub>
                                  </m:sSub>
                                </m:e>
                                <m:sub>
                                  <m:r>
                                    <m:rPr>
                                      <m:sty m:val="p"/>
                                    </m:rPr>
                                    <a:rPr lang="en-US" i="0">
                                      <a:latin typeface="Cambria Math" panose="02040503050406030204" pitchFamily="18" charset="0"/>
                                    </a:rPr>
                                    <m:t>OSw</m:t>
                                  </m:r>
                                </m:sub>
                              </m:sSub>
                              <m:d>
                                <m:dPr>
                                  <m:ctrlPr>
                                    <a:rPr lang="en-US" i="1">
                                      <a:solidFill>
                                        <a:srgbClr val="836967"/>
                                      </a:solidFill>
                                      <a:latin typeface="Cambria Math" panose="02040503050406030204" pitchFamily="18" charset="0"/>
                                    </a:rPr>
                                  </m:ctrlPr>
                                </m:dPr>
                                <m:e>
                                  <m:r>
                                    <m:rPr>
                                      <m:sty m:val="p"/>
                                    </m:rPr>
                                    <a:rPr lang="en-US" i="0">
                                      <a:latin typeface="Cambria Math" panose="02040503050406030204" pitchFamily="18" charset="0"/>
                                    </a:rPr>
                                    <m:t>G</m:t>
                                  </m:r>
                                </m:e>
                              </m:d>
                            </m:den>
                          </m:f>
                        </m:e>
                      </m:d>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β</m:t>
                          </m:r>
                        </m:e>
                        <m:sub>
                          <m:r>
                            <a:rPr lang="en-US" i="0">
                              <a:latin typeface="Cambria Math" panose="02040503050406030204" pitchFamily="18" charset="0"/>
                            </a:rPr>
                            <m:t>2</m:t>
                          </m:r>
                        </m:sub>
                      </m:sSub>
                      <m:r>
                        <a:rPr lang="en-US" i="0">
                          <a:latin typeface="Cambria Math" panose="02040503050406030204" pitchFamily="18" charset="0"/>
                        </a:rPr>
                        <m:t> </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𝑟</m:t>
                                          </m:r>
                                        </m:e>
                                        <m:sub>
                                          <m:r>
                                            <m:rPr>
                                              <m:sty m:val="p"/>
                                            </m:rPr>
                                            <a:rPr lang="en-US" i="0">
                                              <a:latin typeface="Cambria Math" panose="02040503050406030204" pitchFamily="18" charset="0"/>
                                            </a:rPr>
                                            <m:t>rs</m:t>
                                          </m:r>
                                        </m:sub>
                                      </m:sSub>
                                    </m:e>
                                    <m:sub>
                                      <m:r>
                                        <m:rPr>
                                          <m:sty m:val="p"/>
                                        </m:rPr>
                                        <a:rPr lang="en-US" i="0">
                                          <a:latin typeface="Cambria Math" panose="02040503050406030204" pitchFamily="18" charset="0"/>
                                        </a:rPr>
                                        <m:t>OSw</m:t>
                                      </m:r>
                                    </m:sub>
                                  </m:sSub>
                                  <m:d>
                                    <m:dPr>
                                      <m:ctrlPr>
                                        <a:rPr lang="en-US" i="1">
                                          <a:solidFill>
                                            <a:srgbClr val="836967"/>
                                          </a:solidFill>
                                          <a:latin typeface="Cambria Math" panose="02040503050406030204" pitchFamily="18" charset="0"/>
                                        </a:rPr>
                                      </m:ctrlPr>
                                    </m:dPr>
                                    <m:e>
                                      <m:r>
                                        <m:rPr>
                                          <m:sty m:val="p"/>
                                        </m:rPr>
                                        <a:rPr lang="en-US" i="0">
                                          <a:latin typeface="Cambria Math" panose="02040503050406030204" pitchFamily="18" charset="0"/>
                                        </a:rPr>
                                        <m:t>B</m:t>
                                      </m:r>
                                    </m:e>
                                  </m:d>
                                </m:num>
                                <m:den>
                                  <m:sSub>
                                    <m:sSubPr>
                                      <m:ctrlPr>
                                        <a:rPr lang="en-US" i="1">
                                          <a:solidFill>
                                            <a:srgbClr val="836967"/>
                                          </a:solidFill>
                                          <a:latin typeface="Cambria Math" panose="02040503050406030204" pitchFamily="18" charset="0"/>
                                        </a:rPr>
                                      </m:ctrlPr>
                                    </m:sSub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𝑟</m:t>
                                          </m:r>
                                        </m:e>
                                        <m:sub>
                                          <m:r>
                                            <m:rPr>
                                              <m:sty m:val="p"/>
                                            </m:rPr>
                                            <a:rPr lang="en-US" i="0">
                                              <a:latin typeface="Cambria Math" panose="02040503050406030204" pitchFamily="18" charset="0"/>
                                            </a:rPr>
                                            <m:t>rs</m:t>
                                          </m:r>
                                        </m:sub>
                                      </m:sSub>
                                    </m:e>
                                    <m:sub>
                                      <m:r>
                                        <m:rPr>
                                          <m:sty m:val="p"/>
                                        </m:rPr>
                                        <a:rPr lang="en-US" i="0">
                                          <a:latin typeface="Cambria Math" panose="02040503050406030204" pitchFamily="18" charset="0"/>
                                        </a:rPr>
                                        <m:t>OSw</m:t>
                                      </m:r>
                                    </m:sub>
                                  </m:sSub>
                                  <m:d>
                                    <m:dPr>
                                      <m:ctrlPr>
                                        <a:rPr lang="en-US" i="1">
                                          <a:solidFill>
                                            <a:srgbClr val="836967"/>
                                          </a:solidFill>
                                          <a:latin typeface="Cambria Math" panose="02040503050406030204" pitchFamily="18" charset="0"/>
                                        </a:rPr>
                                      </m:ctrlPr>
                                    </m:dPr>
                                    <m:e>
                                      <m:r>
                                        <m:rPr>
                                          <m:sty m:val="p"/>
                                        </m:rPr>
                                        <a:rPr lang="en-US" i="0">
                                          <a:latin typeface="Cambria Math" panose="02040503050406030204" pitchFamily="18" charset="0"/>
                                        </a:rPr>
                                        <m:t>G</m:t>
                                      </m:r>
                                    </m:e>
                                  </m:d>
                                </m:den>
                              </m:f>
                            </m:e>
                          </m:d>
                        </m:e>
                        <m:sup>
                          <m:r>
                            <a:rPr lang="en-US" i="0">
                              <a:latin typeface="Cambria Math" panose="02040503050406030204" pitchFamily="18" charset="0"/>
                            </a:rPr>
                            <m:t>2</m:t>
                          </m:r>
                        </m:sup>
                      </m:sSup>
                      <m:r>
                        <a:rPr lang="en-US" i="0">
                          <a:latin typeface="Cambria Math" panose="02040503050406030204" pitchFamily="18" charset="0"/>
                        </a:rPr>
                        <m:t>+ </m:t>
                      </m:r>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β</m:t>
                          </m:r>
                        </m:e>
                        <m:sub>
                          <m:r>
                            <a:rPr lang="en-US" i="0">
                              <a:latin typeface="Cambria Math" panose="02040503050406030204" pitchFamily="18" charset="0"/>
                            </a:rPr>
                            <m:t>3</m:t>
                          </m:r>
                        </m:sub>
                      </m:sSub>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𝑟</m:t>
                                          </m:r>
                                        </m:e>
                                        <m:sub>
                                          <m:r>
                                            <m:rPr>
                                              <m:sty m:val="p"/>
                                            </m:rPr>
                                            <a:rPr lang="en-US" i="0">
                                              <a:latin typeface="Cambria Math" panose="02040503050406030204" pitchFamily="18" charset="0"/>
                                            </a:rPr>
                                            <m:t>rs</m:t>
                                          </m:r>
                                        </m:sub>
                                      </m:sSub>
                                    </m:e>
                                    <m:sub>
                                      <m:r>
                                        <m:rPr>
                                          <m:sty m:val="p"/>
                                        </m:rPr>
                                        <a:rPr lang="en-US" i="0">
                                          <a:latin typeface="Cambria Math" panose="02040503050406030204" pitchFamily="18" charset="0"/>
                                        </a:rPr>
                                        <m:t>OSw</m:t>
                                      </m:r>
                                    </m:sub>
                                  </m:sSub>
                                  <m:d>
                                    <m:dPr>
                                      <m:ctrlPr>
                                        <a:rPr lang="en-US" i="1">
                                          <a:solidFill>
                                            <a:srgbClr val="836967"/>
                                          </a:solidFill>
                                          <a:latin typeface="Cambria Math" panose="02040503050406030204" pitchFamily="18" charset="0"/>
                                        </a:rPr>
                                      </m:ctrlPr>
                                    </m:dPr>
                                    <m:e>
                                      <m:r>
                                        <m:rPr>
                                          <m:sty m:val="p"/>
                                        </m:rPr>
                                        <a:rPr lang="en-US" i="0">
                                          <a:latin typeface="Cambria Math" panose="02040503050406030204" pitchFamily="18" charset="0"/>
                                        </a:rPr>
                                        <m:t>B</m:t>
                                      </m:r>
                                    </m:e>
                                  </m:d>
                                </m:num>
                                <m:den>
                                  <m:sSub>
                                    <m:sSubPr>
                                      <m:ctrlPr>
                                        <a:rPr lang="en-US" i="1">
                                          <a:solidFill>
                                            <a:srgbClr val="836967"/>
                                          </a:solidFill>
                                          <a:latin typeface="Cambria Math" panose="02040503050406030204" pitchFamily="18" charset="0"/>
                                        </a:rPr>
                                      </m:ctrlPr>
                                    </m:sSub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𝑟</m:t>
                                          </m:r>
                                        </m:e>
                                        <m:sub>
                                          <m:r>
                                            <m:rPr>
                                              <m:sty m:val="p"/>
                                            </m:rPr>
                                            <a:rPr lang="en-US" i="0">
                                              <a:latin typeface="Cambria Math" panose="02040503050406030204" pitchFamily="18" charset="0"/>
                                            </a:rPr>
                                            <m:t>rs</m:t>
                                          </m:r>
                                        </m:sub>
                                      </m:sSub>
                                    </m:e>
                                    <m:sub>
                                      <m:r>
                                        <m:rPr>
                                          <m:sty m:val="p"/>
                                        </m:rPr>
                                        <a:rPr lang="en-US" i="0">
                                          <a:latin typeface="Cambria Math" panose="02040503050406030204" pitchFamily="18" charset="0"/>
                                        </a:rPr>
                                        <m:t>OSw</m:t>
                                      </m:r>
                                    </m:sub>
                                  </m:sSub>
                                  <m:d>
                                    <m:dPr>
                                      <m:ctrlPr>
                                        <a:rPr lang="en-US" i="1">
                                          <a:solidFill>
                                            <a:srgbClr val="836967"/>
                                          </a:solidFill>
                                          <a:latin typeface="Cambria Math" panose="02040503050406030204" pitchFamily="18" charset="0"/>
                                        </a:rPr>
                                      </m:ctrlPr>
                                    </m:dPr>
                                    <m:e>
                                      <m:r>
                                        <m:rPr>
                                          <m:sty m:val="p"/>
                                        </m:rPr>
                                        <a:rPr lang="en-US" i="0">
                                          <a:latin typeface="Cambria Math" panose="02040503050406030204" pitchFamily="18" charset="0"/>
                                        </a:rPr>
                                        <m:t>G</m:t>
                                      </m:r>
                                    </m:e>
                                  </m:d>
                                </m:den>
                              </m:f>
                            </m:e>
                          </m:d>
                        </m:e>
                        <m:sup>
                          <m:r>
                            <a:rPr lang="en-US" i="0">
                              <a:latin typeface="Cambria Math" panose="02040503050406030204" pitchFamily="18" charset="0"/>
                            </a:rPr>
                            <m:t>3</m:t>
                          </m:r>
                        </m:sup>
                      </m:sSup>
                    </m:oMath>
                  </m:oMathPara>
                </a14:m>
                <a:endParaRPr lang="en-US" dirty="0"/>
              </a:p>
            </p:txBody>
          </p:sp>
        </mc:Choice>
        <mc:Fallback xmlns="">
          <p:sp>
            <p:nvSpPr>
              <p:cNvPr id="60" name="TextBox 59">
                <a:extLst>
                  <a:ext uri="{FF2B5EF4-FFF2-40B4-BE49-F238E27FC236}">
                    <a16:creationId xmlns:a16="http://schemas.microsoft.com/office/drawing/2014/main" id="{C0624037-D023-88D4-A2F9-2942E437D2C1}"/>
                  </a:ext>
                </a:extLst>
              </p:cNvPr>
              <p:cNvSpPr txBox="1">
                <a:spLocks noRot="1" noChangeAspect="1" noMove="1" noResize="1" noEditPoints="1" noAdjustHandles="1" noChangeArrowheads="1" noChangeShapeType="1" noTextEdit="1"/>
              </p:cNvSpPr>
              <p:nvPr/>
            </p:nvSpPr>
            <p:spPr>
              <a:xfrm>
                <a:off x="728487" y="5342637"/>
                <a:ext cx="7844947" cy="78399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460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8D52C-43F6-A558-15CC-07642DDB0C91}"/>
              </a:ext>
            </a:extLst>
          </p:cNvPr>
          <p:cNvSpPr/>
          <p:nvPr/>
        </p:nvSpPr>
        <p:spPr>
          <a:xfrm>
            <a:off x="7018808" y="6482781"/>
            <a:ext cx="1999068" cy="321616"/>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C0951569-71D8-7205-C4BA-43F3D3841F2A}"/>
              </a:ext>
            </a:extLst>
          </p:cNvPr>
          <p:cNvSpPr txBox="1"/>
          <p:nvPr/>
        </p:nvSpPr>
        <p:spPr>
          <a:xfrm>
            <a:off x="322326" y="246766"/>
            <a:ext cx="6457456" cy="523220"/>
          </a:xfrm>
          <a:prstGeom prst="rect">
            <a:avLst/>
          </a:prstGeom>
          <a:noFill/>
        </p:spPr>
        <p:txBody>
          <a:bodyPr wrap="square">
            <a:spAutoFit/>
          </a:bodyPr>
          <a:lstStyle/>
          <a:p>
            <a:r>
              <a:rPr lang="en-US" sz="2800" b="1" dirty="0">
                <a:latin typeface="+mj-lt"/>
              </a:rPr>
              <a:t>Algorithm Development</a:t>
            </a:r>
          </a:p>
        </p:txBody>
      </p:sp>
      <p:sp>
        <p:nvSpPr>
          <p:cNvPr id="63" name="TextBox 62">
            <a:extLst>
              <a:ext uri="{FF2B5EF4-FFF2-40B4-BE49-F238E27FC236}">
                <a16:creationId xmlns:a16="http://schemas.microsoft.com/office/drawing/2014/main" id="{0D6D847E-F0C8-A4A5-9DDE-510ACBC4170A}"/>
              </a:ext>
            </a:extLst>
          </p:cNvPr>
          <p:cNvSpPr txBox="1"/>
          <p:nvPr/>
        </p:nvSpPr>
        <p:spPr>
          <a:xfrm>
            <a:off x="326748" y="947556"/>
            <a:ext cx="5486400" cy="4031873"/>
          </a:xfrm>
          <a:prstGeom prst="rect">
            <a:avLst/>
          </a:prstGeom>
          <a:noFill/>
        </p:spPr>
        <p:txBody>
          <a:bodyPr wrap="square" rtlCol="0">
            <a:spAutoFit/>
          </a:bodyPr>
          <a:lstStyle/>
          <a:p>
            <a:pPr marL="214313" indent="-214313">
              <a:buFont typeface="Wingdings" panose="05000000000000000000" pitchFamily="2" charset="2"/>
              <a:buChar char="q"/>
            </a:pPr>
            <a:r>
              <a:rPr lang="en-US" sz="1600" b="1" dirty="0"/>
              <a:t>Final result selected as shallower of two values:</a:t>
            </a:r>
          </a:p>
          <a:p>
            <a:pPr marL="671513" lvl="1" indent="-214313">
              <a:buFont typeface="Wingdings" panose="05000000000000000000" pitchFamily="2" charset="2"/>
              <a:buChar char="q"/>
            </a:pPr>
            <a:r>
              <a:rPr lang="en-US" sz="1600" b="1" dirty="0"/>
              <a:t>SPM/CDOM model</a:t>
            </a:r>
          </a:p>
          <a:p>
            <a:pPr marL="671513" lvl="1" indent="-214313">
              <a:buFont typeface="Wingdings" panose="05000000000000000000" pitchFamily="2" charset="2"/>
              <a:buChar char="q"/>
            </a:pPr>
            <a:r>
              <a:rPr lang="en-US" sz="1600" b="1" dirty="0" err="1"/>
              <a:t>Chl</a:t>
            </a:r>
            <a:r>
              <a:rPr lang="en-US" sz="1600" b="1" dirty="0"/>
              <a:t> model</a:t>
            </a:r>
          </a:p>
          <a:p>
            <a:pPr marL="671513" lvl="1" indent="-214313">
              <a:buFont typeface="Wingdings" panose="05000000000000000000" pitchFamily="2" charset="2"/>
              <a:buChar char="q"/>
            </a:pPr>
            <a:endParaRPr lang="en-US" sz="1600" b="1" dirty="0"/>
          </a:p>
          <a:p>
            <a:pPr marL="214313" indent="-214313">
              <a:buFont typeface="Wingdings" panose="05000000000000000000" pitchFamily="2" charset="2"/>
              <a:buChar char="q"/>
            </a:pPr>
            <a:r>
              <a:rPr lang="en-US" sz="1600" b="1" dirty="0"/>
              <a:t>Tide Correction</a:t>
            </a:r>
          </a:p>
          <a:p>
            <a:pPr marL="480060"/>
            <a:r>
              <a:rPr lang="en-US" sz="1600" dirty="0"/>
              <a:t>Tidal amplitude variability:</a:t>
            </a:r>
          </a:p>
          <a:p>
            <a:pPr marL="480060"/>
            <a:r>
              <a:rPr lang="en-US" sz="1600" dirty="0"/>
              <a:t>	- Florida: ~0.39m</a:t>
            </a:r>
          </a:p>
          <a:p>
            <a:pPr marL="480060"/>
            <a:r>
              <a:rPr lang="en-US" sz="1600" dirty="0"/>
              <a:t>	- North Carolina: ~0.27m</a:t>
            </a:r>
          </a:p>
          <a:p>
            <a:pPr marL="480060"/>
            <a:r>
              <a:rPr lang="en-US" sz="1600" dirty="0"/>
              <a:t>	- Alaska: ~4.8m</a:t>
            </a:r>
          </a:p>
          <a:p>
            <a:pPr marL="480060"/>
            <a:r>
              <a:rPr lang="en-US" sz="1600" dirty="0"/>
              <a:t>Approach:</a:t>
            </a:r>
          </a:p>
          <a:p>
            <a:pPr marL="765810" indent="-285750">
              <a:buFontTx/>
              <a:buChar char="-"/>
            </a:pPr>
            <a:r>
              <a:rPr lang="en-US" sz="1600" dirty="0"/>
              <a:t>User defines tide gauge station prior to batch run</a:t>
            </a:r>
          </a:p>
          <a:p>
            <a:pPr marL="765810" indent="-285750">
              <a:buFontTx/>
              <a:buChar char="-"/>
            </a:pPr>
            <a:r>
              <a:rPr lang="en-US" sz="1600" dirty="0"/>
              <a:t>Automated search of NOAA API</a:t>
            </a:r>
          </a:p>
          <a:p>
            <a:pPr marL="765810" indent="-285750">
              <a:buFontTx/>
              <a:buChar char="-"/>
            </a:pPr>
            <a:r>
              <a:rPr lang="en-US" sz="1600" dirty="0"/>
              <a:t>Verified 6-minute interval water-level observation</a:t>
            </a:r>
          </a:p>
          <a:p>
            <a:pPr marL="765810" indent="-285750">
              <a:buFontTx/>
              <a:buChar char="-"/>
            </a:pPr>
            <a:r>
              <a:rPr lang="en-US" sz="1600" dirty="0"/>
              <a:t>Subtract value from all image pixels</a:t>
            </a:r>
          </a:p>
          <a:p>
            <a:pPr marL="765810" indent="-285750">
              <a:buFontTx/>
              <a:buChar char="-"/>
            </a:pPr>
            <a:endParaRPr lang="en-US" sz="1600" dirty="0"/>
          </a:p>
          <a:p>
            <a:pPr marL="480060"/>
            <a:endParaRPr lang="en-US" sz="1600" dirty="0"/>
          </a:p>
        </p:txBody>
      </p:sp>
      <p:pic>
        <p:nvPicPr>
          <p:cNvPr id="11" name="Picture 10">
            <a:extLst>
              <a:ext uri="{FF2B5EF4-FFF2-40B4-BE49-F238E27FC236}">
                <a16:creationId xmlns:a16="http://schemas.microsoft.com/office/drawing/2014/main" id="{8884960E-FBE0-6BCA-6873-4A147BB6FE97}"/>
              </a:ext>
            </a:extLst>
          </p:cNvPr>
          <p:cNvPicPr>
            <a:picLocks noChangeAspect="1"/>
          </p:cNvPicPr>
          <p:nvPr/>
        </p:nvPicPr>
        <p:blipFill>
          <a:blip r:embed="rId3"/>
          <a:srcRect l="5653" t="44604" r="20109" b="23193"/>
          <a:stretch/>
        </p:blipFill>
        <p:spPr>
          <a:xfrm>
            <a:off x="695268" y="4418757"/>
            <a:ext cx="7753463" cy="2032020"/>
          </a:xfrm>
          <a:prstGeom prst="rect">
            <a:avLst/>
          </a:prstGeom>
        </p:spPr>
      </p:pic>
    </p:spTree>
    <p:extLst>
      <p:ext uri="{BB962C8B-B14F-4D97-AF65-F5344CB8AC3E}">
        <p14:creationId xmlns:p14="http://schemas.microsoft.com/office/powerpoint/2010/main" val="2364122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7|20.4"/>
</p:tagLst>
</file>

<file path=ppt/tags/tag2.xml><?xml version="1.0" encoding="utf-8"?>
<p:tagLst xmlns:a="http://schemas.openxmlformats.org/drawingml/2006/main" xmlns:r="http://schemas.openxmlformats.org/officeDocument/2006/relationships" xmlns:p="http://schemas.openxmlformats.org/presentationml/2006/main">
  <p:tag name="TIMING" val="|67|20.4"/>
</p:tagLst>
</file>

<file path=ppt/theme/theme1.xml><?xml version="1.0" encoding="utf-8"?>
<a:theme xmlns:a="http://schemas.openxmlformats.org/drawingml/2006/main" name="ORNL">
  <a:themeElements>
    <a:clrScheme name="ORNL color palette 180726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31" id="{A456C50A-68BD-B04E-A111-BF98CCBA11F7}" vid="{2EC32D4D-B353-4B43-B8C5-2367F31C7CDE}"/>
    </a:ext>
  </a:extLst>
</a:theme>
</file>

<file path=ppt/theme/theme2.xml><?xml version="1.0" encoding="utf-8"?>
<a:theme xmlns:a="http://schemas.openxmlformats.org/drawingml/2006/main" name="1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9" id="{6EB95C59-BDD5-5C40-971B-727A997B01D4}" vid="{7DE78278-7085-5245-A271-A8AB5B4057CD}"/>
    </a:ext>
  </a:extLst>
</a:theme>
</file>

<file path=ppt/theme/theme3.xml><?xml version="1.0" encoding="utf-8"?>
<a:theme xmlns:a="http://schemas.openxmlformats.org/drawingml/2006/main" name="2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template" id="{CC63CB87-EE6A-F54B-8FD3-4EFB1ABBE165}" vid="{6DF2DFCB-4095-B844-B91B-2C97E09E9C4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ORNL-Presentation-4x3-Template</Template>
  <TotalTime>1238</TotalTime>
  <Words>1047</Words>
  <Application>Microsoft Office PowerPoint</Application>
  <PresentationFormat>On-screen Show (4:3)</PresentationFormat>
  <Paragraphs>217</Paragraphs>
  <Slides>19</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Arial Black</vt:lpstr>
      <vt:lpstr>Calibri</vt:lpstr>
      <vt:lpstr>Cambria Math</vt:lpstr>
      <vt:lpstr>Century Gothic</vt:lpstr>
      <vt:lpstr>Century Gothic (Body)</vt:lpstr>
      <vt:lpstr>Times New Roman</vt:lpstr>
      <vt:lpstr>Wingdings</vt:lpstr>
      <vt:lpstr>ORNL</vt:lpstr>
      <vt:lpstr>1_ORNL</vt:lpstr>
      <vt:lpstr>2_ORNL</vt:lpstr>
      <vt:lpstr>Automated Satellite-Derived Coastal Bathymetry</vt:lpstr>
      <vt:lpstr>Purpose</vt:lpstr>
      <vt:lpstr>Study Areas</vt:lpstr>
      <vt:lpstr>Approach</vt:lpstr>
      <vt:lpstr>Approach</vt:lpstr>
      <vt:lpstr>Workflow</vt:lpstr>
      <vt:lpstr>PowerPoint Presentation</vt:lpstr>
      <vt:lpstr>PowerPoint Presentation</vt:lpstr>
      <vt:lpstr>PowerPoint Presentation</vt:lpstr>
      <vt:lpstr>Results</vt:lpstr>
      <vt:lpstr>Results</vt:lpstr>
      <vt:lpstr>PowerPoint Presentation</vt:lpstr>
      <vt:lpstr>PowerPoint Presentation</vt:lpstr>
      <vt:lpstr>PowerPoint Presentation</vt:lpstr>
      <vt:lpstr>Orthorectified Time Series</vt:lpstr>
      <vt:lpstr>Orthorectified Time Series</vt:lpstr>
      <vt:lpstr>Orthorectified Time Series</vt:lpstr>
      <vt:lpstr>Future Research Opportunities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McCarthy, Matt</dc:creator>
  <cp:keywords/>
  <dc:description/>
  <cp:lastModifiedBy>McCarthy, Matt</cp:lastModifiedBy>
  <cp:revision>6</cp:revision>
  <dcterms:created xsi:type="dcterms:W3CDTF">2023-03-08T14:54:49Z</dcterms:created>
  <dcterms:modified xsi:type="dcterms:W3CDTF">2025-04-21T18:34:51Z</dcterms:modified>
  <cp:category/>
</cp:coreProperties>
</file>