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660" r:id="rId2"/>
    <p:sldMasterId id="2147483670" r:id="rId3"/>
    <p:sldMasterId id="2147483680" r:id="rId4"/>
  </p:sldMasterIdLst>
  <p:sldIdLst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3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4B3A-EEC9-4E14-A93A-95804D12E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93528-065B-4523-B8C2-C2204C957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76A61-C3C8-4D8B-BE33-42AA2944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85C2F-20A9-4367-B261-B47496ABD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AE4FE-1361-4FC1-A41D-FC46616F16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00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46921-5A1A-45D1-8B91-CB86C2C57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F8444-53BF-4684-9FF3-E142DDFC6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CA905-2645-4B30-BAFB-61238E36A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0B379-FD4B-45C4-84BF-245FADE3A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AC9AB-6008-4C0D-B6E3-C910C141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79522-92FD-49FF-8FA1-2AC27765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4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FFA18-B5E0-4638-B4AD-0BFD79AF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75835-F357-4229-BDD4-A8A22C3F0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8FEF0-0950-4068-9435-BAECB16DF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77C23-A2C2-4C82-90F0-7E35950D3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76DC33-E6DE-40F1-8BF5-61F77EB142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059AB0-6C1F-43BA-8B67-83970A59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F5F8D9-AE10-4E81-8D43-CC51E34D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913AA3-A79E-4303-A689-0AEEB7F2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37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27568-1AB1-4086-8DB3-7DA363EB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41D4E-C6F6-4E2C-8926-63F4B25AE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5211E-AEA1-4B57-A8BC-40A59421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B13A4-F5CC-493F-874E-F2F8EEF42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9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9082F-CEA0-4952-89F9-DF6ABA300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BD785E-0A6C-4D61-A390-723D197FB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6E0E9-4D7F-441D-83FD-B8136CA0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44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237EA-3486-4373-9063-E1B9EC323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17EA5-DCD8-40D6-B573-3C871DA0A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FA851-77F3-4755-AA58-A6BD89E33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ED997-1763-46D8-B79D-1686C331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381AF-BC03-4CE7-8FFA-8B06A3BB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E208D-0513-4EAC-B499-ED339D78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16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85E5-BBC7-4853-9236-2801F6CA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86E35A-4B04-44B1-AB0A-2E30693A4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A64E0-4AA3-4528-BCFA-C33F4B10A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4F6BE-783D-49C7-B546-3F1C538B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33EC2-4C39-440D-9269-D50E0A3E7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6FE2A-0904-4097-8BDA-37AF9D55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51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4B3A-EEC9-4E14-A93A-95804D12E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93528-065B-4523-B8C2-C2204C957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55CDE-1961-4610-A0DC-7C0D68A4D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76A61-C3C8-4D8B-BE33-42AA2944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85C2F-20A9-4367-B261-B47496ABD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48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C8903-F483-4A94-BE8F-9B2C68DF9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056AD-5E54-4834-8FF1-5DFFE8310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ADAF-D459-4215-A45A-1924DF18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3D3EC-2309-4441-A52B-B226D3E8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1CEDD-A768-4C5E-9D39-8391AB21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3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8298-0A62-4EE1-A400-42FBFABE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A1C71-2568-400F-B42E-BF2543A60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CC09C-2E76-4E39-9E0E-2AB129AF8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3021B-3F50-4D7C-B78F-D6B63C4A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26A86-07D4-4144-B530-8FAA72FE8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20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46921-5A1A-45D1-8B91-CB86C2C57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F8444-53BF-4684-9FF3-E142DDFC6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CA905-2645-4B30-BAFB-61238E36A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0B379-FD4B-45C4-84BF-245FADE3A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AC9AB-6008-4C0D-B6E3-C910C141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79522-92FD-49FF-8FA1-2AC27765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8298-0A62-4EE1-A400-42FBFABE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A1C71-2568-400F-B42E-BF2543A60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CC09C-2E76-4E39-9E0E-2AB129AF8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83276" y="5548311"/>
            <a:ext cx="227789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8ECAB-DF49-4050-8459-EB900F70FDC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3021B-3F50-4D7C-B78F-D6B63C4A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26A86-07D4-4144-B530-8FAA72FE8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AE4FE-1361-4FC1-A41D-FC46616F16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541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FFA18-B5E0-4638-B4AD-0BFD79AF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75835-F357-4229-BDD4-A8A22C3F0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8FEF0-0950-4068-9435-BAECB16DF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77C23-A2C2-4C82-90F0-7E35950D3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76DC33-E6DE-40F1-8BF5-61F77EB142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059AB0-6C1F-43BA-8B67-83970A59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F5F8D9-AE10-4E81-8D43-CC51E34D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913AA3-A79E-4303-A689-0AEEB7F2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74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27568-1AB1-4086-8DB3-7DA363EB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41D4E-C6F6-4E2C-8926-63F4B25AE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5211E-AEA1-4B57-A8BC-40A59421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B13A4-F5CC-493F-874E-F2F8EEF42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17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9082F-CEA0-4952-89F9-DF6ABA300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BD785E-0A6C-4D61-A390-723D197FB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6E0E9-4D7F-441D-83FD-B8136CA0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72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237EA-3486-4373-9063-E1B9EC323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17EA5-DCD8-40D6-B573-3C871DA0A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FA851-77F3-4755-AA58-A6BD89E33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ED997-1763-46D8-B79D-1686C331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381AF-BC03-4CE7-8FFA-8B06A3BB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E208D-0513-4EAC-B499-ED339D78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51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85E5-BBC7-4853-9236-2801F6CA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86E35A-4B04-44B1-AB0A-2E30693A4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A64E0-4AA3-4528-BCFA-C33F4B10A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4F6BE-783D-49C7-B546-3F1C538B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33EC2-4C39-440D-9269-D50E0A3E7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6FE2A-0904-4097-8BDA-37AF9D55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06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4B3A-EEC9-4E14-A93A-95804D12E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93528-065B-4523-B8C2-C2204C957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76A61-C3C8-4D8B-BE33-42AA2944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85C2F-20A9-4367-B261-B47496ABD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30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C8903-F483-4A94-BE8F-9B2C68DF9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056AD-5E54-4834-8FF1-5DFFE8310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ADAF-D459-4215-A45A-1924DF18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83276" y="5548311"/>
            <a:ext cx="2277893" cy="365125"/>
          </a:xfrm>
          <a:prstGeom prst="rect">
            <a:avLst/>
          </a:prstGeom>
        </p:spPr>
        <p:txBody>
          <a:bodyPr/>
          <a:lstStyle/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3D3EC-2309-4441-A52B-B226D3E8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1CEDD-A768-4C5E-9D39-8391AB21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92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8298-0A62-4EE1-A400-42FBFABE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A1C71-2568-400F-B42E-BF2543A60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CC09C-2E76-4E39-9E0E-2AB129AF8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83276" y="5548311"/>
            <a:ext cx="2277893" cy="365125"/>
          </a:xfrm>
          <a:prstGeom prst="rect">
            <a:avLst/>
          </a:prstGeom>
        </p:spPr>
        <p:txBody>
          <a:bodyPr/>
          <a:lstStyle/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3021B-3F50-4D7C-B78F-D6B63C4A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26A86-07D4-4144-B530-8FAA72FE8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79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46921-5A1A-45D1-8B91-CB86C2C57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F8444-53BF-4684-9FF3-E142DDFC6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CA905-2645-4B30-BAFB-61238E36A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0B379-FD4B-45C4-84BF-245FADE3A3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83276" y="5548311"/>
            <a:ext cx="2277893" cy="365125"/>
          </a:xfrm>
          <a:prstGeom prst="rect">
            <a:avLst/>
          </a:prstGeom>
        </p:spPr>
        <p:txBody>
          <a:bodyPr/>
          <a:lstStyle/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AC9AB-6008-4C0D-B6E3-C910C141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79522-92FD-49FF-8FA1-2AC27765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6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FFA18-B5E0-4638-B4AD-0BFD79AF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75835-F357-4229-BDD4-A8A22C3F0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8FEF0-0950-4068-9435-BAECB16DF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77C23-A2C2-4C82-90F0-7E35950D3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76DC33-E6DE-40F1-8BF5-61F77EB142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059AB0-6C1F-43BA-8B67-83970A59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83276" y="5548311"/>
            <a:ext cx="2277893" cy="365125"/>
          </a:xfrm>
          <a:prstGeom prst="rect">
            <a:avLst/>
          </a:prstGeom>
        </p:spPr>
        <p:txBody>
          <a:bodyPr/>
          <a:lstStyle/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F5F8D9-AE10-4E81-8D43-CC51E34D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913AA3-A79E-4303-A689-0AEEB7F2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9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46921-5A1A-45D1-8B91-CB86C2C5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8383"/>
            <a:ext cx="8333233" cy="212417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F8444-53BF-4684-9FF3-E142DDFC6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633471"/>
            <a:ext cx="5181600" cy="35434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CA905-2645-4B30-BAFB-61238E36A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33471"/>
            <a:ext cx="5181600" cy="354349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0B379-FD4B-45C4-84BF-245FADE3A3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83276" y="5548311"/>
            <a:ext cx="227789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8ECAB-DF49-4050-8459-EB900F70FDC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AC9AB-6008-4C0D-B6E3-C910C141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79522-92FD-49FF-8FA1-2AC27765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AE4FE-1361-4FC1-A41D-FC46616F16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117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27568-1AB1-4086-8DB3-7DA363EB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41D4E-C6F6-4E2C-8926-63F4B25AE4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83276" y="5548311"/>
            <a:ext cx="2277893" cy="365125"/>
          </a:xfrm>
          <a:prstGeom prst="rect">
            <a:avLst/>
          </a:prstGeom>
        </p:spPr>
        <p:txBody>
          <a:bodyPr/>
          <a:lstStyle/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5211E-AEA1-4B57-A8BC-40A59421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B13A4-F5CC-493F-874E-F2F8EEF42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58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9082F-CEA0-4952-89F9-DF6ABA300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83276" y="5548311"/>
            <a:ext cx="2277893" cy="365125"/>
          </a:xfrm>
          <a:prstGeom prst="rect">
            <a:avLst/>
          </a:prstGeom>
        </p:spPr>
        <p:txBody>
          <a:bodyPr/>
          <a:lstStyle/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BD785E-0A6C-4D61-A390-723D197FB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6E0E9-4D7F-441D-83FD-B8136CA0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237EA-3486-4373-9063-E1B9EC323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17EA5-DCD8-40D6-B573-3C871DA0A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FA851-77F3-4755-AA58-A6BD89E33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ED997-1763-46D8-B79D-1686C331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83276" y="5548311"/>
            <a:ext cx="2277893" cy="365125"/>
          </a:xfrm>
          <a:prstGeom prst="rect">
            <a:avLst/>
          </a:prstGeom>
        </p:spPr>
        <p:txBody>
          <a:bodyPr/>
          <a:lstStyle/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381AF-BC03-4CE7-8FFA-8B06A3BB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E208D-0513-4EAC-B499-ED339D78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37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85E5-BBC7-4853-9236-2801F6CA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86E35A-4B04-44B1-AB0A-2E30693A4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A64E0-4AA3-4528-BCFA-C33F4B10A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4F6BE-783D-49C7-B546-3F1C538B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83276" y="5548311"/>
            <a:ext cx="2277893" cy="365125"/>
          </a:xfrm>
          <a:prstGeom prst="rect">
            <a:avLst/>
          </a:prstGeom>
        </p:spPr>
        <p:txBody>
          <a:bodyPr/>
          <a:lstStyle/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33EC2-4C39-440D-9269-D50E0A3E7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6FE2A-0904-4097-8BDA-37AF9D55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2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27568-1AB1-4086-8DB3-7DA363EB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41D4E-C6F6-4E2C-8926-63F4B25AE4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83276" y="5548311"/>
            <a:ext cx="227789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8ECAB-DF49-4050-8459-EB900F70FDC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5211E-AEA1-4B57-A8BC-40A59421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B13A4-F5CC-493F-874E-F2F8EEF42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AE4FE-1361-4FC1-A41D-FC46616F16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34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237EA-3486-4373-9063-E1B9EC323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17EA5-DCD8-40D6-B573-3C871DA0A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FA851-77F3-4755-AA58-A6BD89E33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ED997-1763-46D8-B79D-1686C331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83276" y="5548311"/>
            <a:ext cx="227789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8ECAB-DF49-4050-8459-EB900F70FDC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381AF-BC03-4CE7-8FFA-8B06A3BB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E208D-0513-4EAC-B499-ED339D78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AE4FE-1361-4FC1-A41D-FC46616F16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45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85E5-BBC7-4853-9236-2801F6CA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924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86E35A-4B04-44B1-AB0A-2E30693A4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25880"/>
            <a:ext cx="6169024" cy="45351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A64E0-4AA3-4528-BCFA-C33F4B10A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86584"/>
            <a:ext cx="3932237" cy="34824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4F6BE-783D-49C7-B546-3F1C538B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83276" y="5548311"/>
            <a:ext cx="227789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8ECAB-DF49-4050-8459-EB900F70FDC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33EC2-4C39-440D-9269-D50E0A3E7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6FE2A-0904-4097-8BDA-37AF9D55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AE4FE-1361-4FC1-A41D-FC46616F16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18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4B3A-EEC9-4E14-A93A-95804D12E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93528-065B-4523-B8C2-C2204C957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55CDE-1961-4610-A0DC-7C0D68A4D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76A61-C3C8-4D8B-BE33-42AA2944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85C2F-20A9-4367-B261-B47496ABD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1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C8903-F483-4A94-BE8F-9B2C68DF9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056AD-5E54-4834-8FF1-5DFFE8310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ADAF-D459-4215-A45A-1924DF18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3D3EC-2309-4441-A52B-B226D3E8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1CEDD-A768-4C5E-9D39-8391AB21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3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8298-0A62-4EE1-A400-42FBFABE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A1C71-2568-400F-B42E-BF2543A60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CC09C-2E76-4E39-9E0E-2AB129AF8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3021B-3F50-4D7C-B78F-D6B63C4A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26A86-07D4-4144-B530-8FAA72FE8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7.jp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alphaModFix amt="22000"/>
            <a:lum/>
          </a:blip>
          <a:srcRect/>
          <a:stretch>
            <a:fillRect t="-83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AD5CA2-31AA-4378-B199-A71A936604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13914"/>
          <a:stretch/>
        </p:blipFill>
        <p:spPr>
          <a:xfrm rot="5879617">
            <a:off x="4747869" y="-1217121"/>
            <a:ext cx="7198637" cy="849893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FF508A-FE01-474D-B863-1E766E00A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0567"/>
            <a:ext cx="10515600" cy="2124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3943F-7AD9-48DA-BACB-F6E9A4FB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515600" cy="274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0B077-0DA8-4C16-A8EF-9B770E235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77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4F381-53F2-4300-B384-B82231A2D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97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AE4FE-1361-4FC1-A41D-FC46616F16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8EB8DB-9815-443A-921C-2A8AC8FDFAA5}"/>
              </a:ext>
            </a:extLst>
          </p:cNvPr>
          <p:cNvSpPr txBox="1"/>
          <p:nvPr userDrawn="1"/>
        </p:nvSpPr>
        <p:spPr>
          <a:xfrm>
            <a:off x="564885" y="6303503"/>
            <a:ext cx="252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0F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#ASABE25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762328-2BAC-48FB-AE4A-67B3B23FB23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542" y="340632"/>
            <a:ext cx="2772701" cy="809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C8E4EE-4540-4E5D-B7A0-F95AF175B2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47" t="16991" b="41411"/>
          <a:stretch/>
        </p:blipFill>
        <p:spPr>
          <a:xfrm rot="20877742">
            <a:off x="-327951" y="3481603"/>
            <a:ext cx="2632233" cy="376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2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2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FF508A-FE01-474D-B863-1E766E00A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3943F-7AD9-48DA-BACB-F6E9A4FB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0749"/>
            <a:ext cx="10515600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AFE0C-C7E7-40E6-87A5-F9C6E450B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0B077-0DA8-4C16-A8EF-9B770E235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4F381-53F2-4300-B384-B82231A2D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9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FF508A-FE01-474D-B863-1E766E00A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3943F-7AD9-48DA-BACB-F6E9A4FB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0749"/>
            <a:ext cx="10515600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AFE0C-C7E7-40E6-87A5-F9C6E450B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8ECAB-DF49-4050-8459-EB900F70FD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0B077-0DA8-4C16-A8EF-9B770E235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4F381-53F2-4300-B384-B82231A2D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FF508A-FE01-474D-B863-1E766E00A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88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3943F-7AD9-48DA-BACB-F6E9A4FB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63821"/>
            <a:ext cx="10515600" cy="3813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0B077-0DA8-4C16-A8EF-9B770E235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77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4F381-53F2-4300-B384-B82231A2D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97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AE4FE-1361-4FC1-A41D-FC46616F16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701B0-FDD1-4485-989F-C3B7024D0EB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02" y="5730874"/>
            <a:ext cx="951689" cy="9516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8EB8DB-9815-443A-921C-2A8AC8FDFAA5}"/>
              </a:ext>
            </a:extLst>
          </p:cNvPr>
          <p:cNvSpPr txBox="1"/>
          <p:nvPr userDrawn="1"/>
        </p:nvSpPr>
        <p:spPr>
          <a:xfrm>
            <a:off x="1333500" y="6293775"/>
            <a:ext cx="252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#ASABE25</a:t>
            </a:r>
          </a:p>
        </p:txBody>
      </p:sp>
    </p:spTree>
    <p:extLst>
      <p:ext uri="{BB962C8B-B14F-4D97-AF65-F5344CB8AC3E}">
        <p14:creationId xmlns:p14="http://schemas.microsoft.com/office/powerpoint/2010/main" val="171493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65AE1-2B45-4D0B-89DE-B7829B69C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58088-36AB-498B-A8F5-136DF853B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7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E34E11-48D6-416A-8883-8F1CAD4C01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9EC02DA-91DA-46E9-9F41-4375CEB0E1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9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982C7F-9F6D-4FA8-9D4E-75C4962BB5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7653710-F3D9-43A8-A16F-87F73455AC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5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FFA350-3DAC-4364-A92B-5E7B6A5F32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D263D0E-01C1-4F94-BDDE-E02EC75B18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04597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AIM 2025">
      <a:dk1>
        <a:srgbClr val="000000"/>
      </a:dk1>
      <a:lt1>
        <a:srgbClr val="FFFFFF"/>
      </a:lt1>
      <a:dk2>
        <a:srgbClr val="22225C"/>
      </a:dk2>
      <a:lt2>
        <a:srgbClr val="F3F6E7"/>
      </a:lt2>
      <a:accent1>
        <a:srgbClr val="023D78"/>
      </a:accent1>
      <a:accent2>
        <a:srgbClr val="6687FC"/>
      </a:accent2>
      <a:accent3>
        <a:srgbClr val="FFB154"/>
      </a:accent3>
      <a:accent4>
        <a:srgbClr val="000354"/>
      </a:accent4>
      <a:accent5>
        <a:srgbClr val="22225C"/>
      </a:accent5>
      <a:accent6>
        <a:srgbClr val="F3F6E7"/>
      </a:accent6>
      <a:hlink>
        <a:srgbClr val="4096D2"/>
      </a:hlink>
      <a:folHlink>
        <a:srgbClr val="FFA1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IM 2025">
      <a:dk1>
        <a:srgbClr val="000000"/>
      </a:dk1>
      <a:lt1>
        <a:srgbClr val="FFFFFF"/>
      </a:lt1>
      <a:dk2>
        <a:srgbClr val="22225C"/>
      </a:dk2>
      <a:lt2>
        <a:srgbClr val="F3F6E7"/>
      </a:lt2>
      <a:accent1>
        <a:srgbClr val="023D78"/>
      </a:accent1>
      <a:accent2>
        <a:srgbClr val="6687FC"/>
      </a:accent2>
      <a:accent3>
        <a:srgbClr val="FFB154"/>
      </a:accent3>
      <a:accent4>
        <a:srgbClr val="000354"/>
      </a:accent4>
      <a:accent5>
        <a:srgbClr val="22225C"/>
      </a:accent5>
      <a:accent6>
        <a:srgbClr val="F3F6E7"/>
      </a:accent6>
      <a:hlink>
        <a:srgbClr val="4096D2"/>
      </a:hlink>
      <a:folHlink>
        <a:srgbClr val="FFA1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AIM 2025">
      <a:dk1>
        <a:srgbClr val="000000"/>
      </a:dk1>
      <a:lt1>
        <a:srgbClr val="FFFFFF"/>
      </a:lt1>
      <a:dk2>
        <a:srgbClr val="22225C"/>
      </a:dk2>
      <a:lt2>
        <a:srgbClr val="F3F6E7"/>
      </a:lt2>
      <a:accent1>
        <a:srgbClr val="023D78"/>
      </a:accent1>
      <a:accent2>
        <a:srgbClr val="6687FC"/>
      </a:accent2>
      <a:accent3>
        <a:srgbClr val="FFB154"/>
      </a:accent3>
      <a:accent4>
        <a:srgbClr val="000354"/>
      </a:accent4>
      <a:accent5>
        <a:srgbClr val="22225C"/>
      </a:accent5>
      <a:accent6>
        <a:srgbClr val="F3F6E7"/>
      </a:accent6>
      <a:hlink>
        <a:srgbClr val="4096D2"/>
      </a:hlink>
      <a:folHlink>
        <a:srgbClr val="FFA1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AIM 2025">
      <a:dk1>
        <a:srgbClr val="000000"/>
      </a:dk1>
      <a:lt1>
        <a:srgbClr val="FFFFFF"/>
      </a:lt1>
      <a:dk2>
        <a:srgbClr val="22225C"/>
      </a:dk2>
      <a:lt2>
        <a:srgbClr val="F3F6E7"/>
      </a:lt2>
      <a:accent1>
        <a:srgbClr val="023D78"/>
      </a:accent1>
      <a:accent2>
        <a:srgbClr val="6687FC"/>
      </a:accent2>
      <a:accent3>
        <a:srgbClr val="FFB154"/>
      </a:accent3>
      <a:accent4>
        <a:srgbClr val="000354"/>
      </a:accent4>
      <a:accent5>
        <a:srgbClr val="22225C"/>
      </a:accent5>
      <a:accent6>
        <a:srgbClr val="F3F6E7"/>
      </a:accent6>
      <a:hlink>
        <a:srgbClr val="4096D2"/>
      </a:hlink>
      <a:folHlink>
        <a:srgbClr val="FFA1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Roboto Medium</vt:lpstr>
      <vt:lpstr>Roboto Slab</vt:lpstr>
      <vt:lpstr>4_Office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 McQuone</dc:creator>
  <cp:lastModifiedBy>Joann McQuone</cp:lastModifiedBy>
  <cp:revision>12</cp:revision>
  <dcterms:created xsi:type="dcterms:W3CDTF">2024-12-18T20:04:01Z</dcterms:created>
  <dcterms:modified xsi:type="dcterms:W3CDTF">2025-04-24T15:15:35Z</dcterms:modified>
</cp:coreProperties>
</file>