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7" r:id="rId2"/>
    <p:sldMasterId id="2147483664" r:id="rId3"/>
    <p:sldMasterId id="2147483671" r:id="rId4"/>
  </p:sldMasterIdLst>
  <p:sldIdLst>
    <p:sldId id="262" r:id="rId5"/>
    <p:sldId id="256" r:id="rId6"/>
    <p:sldId id="257" r:id="rId7"/>
    <p:sldId id="258" r:id="rId8"/>
    <p:sldId id="259" r:id="rId9"/>
  </p:sldIdLst>
  <p:sldSz cx="12192000" cy="6858000"/>
  <p:notesSz cx="6858000" cy="9144000"/>
  <p:embeddedFontLst>
    <p:embeddedFont>
      <p:font typeface="Signifier" panose="02060502040504020203" pitchFamily="18" charset="0"/>
      <p:regular r:id="rId10"/>
    </p:embeddedFont>
    <p:embeddedFont>
      <p:font typeface="Söhne Halbfett" panose="020B0703030202060203" pitchFamily="34" charset="0"/>
      <p:bold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354"/>
    <a:srgbClr val="F3F6E7"/>
    <a:srgbClr val="FFB154"/>
    <a:srgbClr val="6687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41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font" Target="fonts/font2.fntdata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70C72-D7C3-4F7F-BF7C-865E9DC87D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6032" y="859536"/>
            <a:ext cx="11676888" cy="1152144"/>
          </a:xfrm>
        </p:spPr>
        <p:txBody>
          <a:bodyPr anchor="ctr">
            <a:no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EC369A-6E55-3364-5EE6-44D23D1A9F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6032" y="2084832"/>
            <a:ext cx="11676888" cy="428853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10808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FAC85-CD3F-69A3-1D65-577D1D026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859536"/>
            <a:ext cx="11676888" cy="115214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671C8A-68CB-DDAC-788B-83927E5377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0412" y="2011679"/>
            <a:ext cx="5737164" cy="63725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53BD8D-76F4-D416-DC73-A6183351E1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0411" y="2648931"/>
            <a:ext cx="5737165" cy="36953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956A48-B591-75B0-2CE8-CA080711D1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11679"/>
            <a:ext cx="5759388" cy="63725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D4BA1B-E51A-CF6F-97A9-20CAC3D298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648931"/>
            <a:ext cx="5759388" cy="36953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94127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C3547-4D84-7863-8270-8438A2005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857839"/>
            <a:ext cx="11676888" cy="115214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19382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74083-3E65-C9A1-D334-AE272B1C2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330" y="820132"/>
            <a:ext cx="4579047" cy="123726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7D439-6291-6AB6-E122-E92BE6865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0792" y="820132"/>
            <a:ext cx="7004878" cy="553353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876DC2-235B-86B1-121F-F0B54BFEB7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6330" y="2057399"/>
            <a:ext cx="4579047" cy="429626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81944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70C72-D7C3-4F7F-BF7C-865E9DC87D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6032" y="859536"/>
            <a:ext cx="11676888" cy="1152144"/>
          </a:xfrm>
        </p:spPr>
        <p:txBody>
          <a:bodyPr anchor="ctr">
            <a:no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EC369A-6E55-3364-5EE6-44D23D1A9F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6032" y="2084832"/>
            <a:ext cx="11676888" cy="428853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205216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B9B40-36A6-D783-C172-E0C5025CB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857839"/>
            <a:ext cx="11676888" cy="1152144"/>
          </a:xfrm>
        </p:spPr>
        <p:txBody>
          <a:bodyPr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BF67C-682B-1729-05CC-CA7C86EEE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700" y="2083324"/>
            <a:ext cx="11676888" cy="428919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77520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0E47B-F880-E6C5-2D58-1DA1ED4E7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857839"/>
            <a:ext cx="11676888" cy="115214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11A494-3FE5-DB03-E443-9A5287AC99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6032" y="2083325"/>
            <a:ext cx="5759388" cy="426091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F175C-A06A-251F-9FF4-4EED146560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2083325"/>
            <a:ext cx="5759388" cy="426091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1181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FAC85-CD3F-69A3-1D65-577D1D026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859536"/>
            <a:ext cx="11676888" cy="115214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671C8A-68CB-DDAC-788B-83927E5377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0412" y="2011679"/>
            <a:ext cx="5737164" cy="63725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53BD8D-76F4-D416-DC73-A6183351E1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0411" y="2648931"/>
            <a:ext cx="5737165" cy="36953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956A48-B591-75B0-2CE8-CA080711D1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11679"/>
            <a:ext cx="5759388" cy="63725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D4BA1B-E51A-CF6F-97A9-20CAC3D298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648931"/>
            <a:ext cx="5759388" cy="36953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540793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C3547-4D84-7863-8270-8438A2005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857839"/>
            <a:ext cx="11676888" cy="115214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3267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74083-3E65-C9A1-D334-AE272B1C2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330" y="820132"/>
            <a:ext cx="4579047" cy="123726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7D439-6291-6AB6-E122-E92BE6865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0792" y="820132"/>
            <a:ext cx="7004878" cy="553353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876DC2-235B-86B1-121F-F0B54BFEB7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6330" y="2057399"/>
            <a:ext cx="4579047" cy="429626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082227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70C72-D7C3-4F7F-BF7C-865E9DC87D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6032" y="859536"/>
            <a:ext cx="11676888" cy="1152144"/>
          </a:xfrm>
        </p:spPr>
        <p:txBody>
          <a:bodyPr anchor="ctr">
            <a:no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EC369A-6E55-3364-5EE6-44D23D1A9F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6032" y="2084832"/>
            <a:ext cx="11676888" cy="428853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3685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B9B40-36A6-D783-C172-E0C5025CB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857839"/>
            <a:ext cx="11676888" cy="1152144"/>
          </a:xfrm>
        </p:spPr>
        <p:txBody>
          <a:bodyPr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BF67C-682B-1729-05CC-CA7C86EEE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700" y="2083324"/>
            <a:ext cx="11676888" cy="428919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19165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B9B40-36A6-D783-C172-E0C5025CB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857839"/>
            <a:ext cx="11676888" cy="1152144"/>
          </a:xfrm>
        </p:spPr>
        <p:txBody>
          <a:bodyPr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BF67C-682B-1729-05CC-CA7C86EEE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700" y="2083324"/>
            <a:ext cx="11676888" cy="428919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8023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0E47B-F880-E6C5-2D58-1DA1ED4E7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857839"/>
            <a:ext cx="11676888" cy="115214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11A494-3FE5-DB03-E443-9A5287AC99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6032" y="2083325"/>
            <a:ext cx="5759388" cy="426091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F175C-A06A-251F-9FF4-4EED146560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2083325"/>
            <a:ext cx="5759388" cy="426091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45328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FAC85-CD3F-69A3-1D65-577D1D026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859536"/>
            <a:ext cx="11676888" cy="115214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671C8A-68CB-DDAC-788B-83927E5377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0412" y="2011679"/>
            <a:ext cx="5737164" cy="63725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53BD8D-76F4-D416-DC73-A6183351E1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0411" y="2648931"/>
            <a:ext cx="5737165" cy="36953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956A48-B591-75B0-2CE8-CA080711D1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11679"/>
            <a:ext cx="5759388" cy="63725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D4BA1B-E51A-CF6F-97A9-20CAC3D298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648931"/>
            <a:ext cx="5759388" cy="36953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167863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C3547-4D84-7863-8270-8438A2005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857839"/>
            <a:ext cx="11676888" cy="115214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856395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74083-3E65-C9A1-D334-AE272B1C2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330" y="820132"/>
            <a:ext cx="4579047" cy="123726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7D439-6291-6AB6-E122-E92BE6865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0792" y="820132"/>
            <a:ext cx="7004878" cy="553353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876DC2-235B-86B1-121F-F0B54BFEB7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6330" y="2057399"/>
            <a:ext cx="4579047" cy="429626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9870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0E47B-F880-E6C5-2D58-1DA1ED4E7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857839"/>
            <a:ext cx="11676888" cy="115214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11A494-3FE5-DB03-E443-9A5287AC99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6032" y="2083325"/>
            <a:ext cx="5759388" cy="426091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F175C-A06A-251F-9FF4-4EED146560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2083325"/>
            <a:ext cx="5759388" cy="426091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7271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FAC85-CD3F-69A3-1D65-577D1D026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859536"/>
            <a:ext cx="11676888" cy="115214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671C8A-68CB-DDAC-788B-83927E5377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0412" y="2011679"/>
            <a:ext cx="5737164" cy="63725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53BD8D-76F4-D416-DC73-A6183351E1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60411" y="2648931"/>
            <a:ext cx="5737165" cy="369530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956A48-B591-75B0-2CE8-CA080711D1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11679"/>
            <a:ext cx="5759388" cy="63725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D4BA1B-E51A-CF6F-97A9-20CAC3D298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648931"/>
            <a:ext cx="5759388" cy="36953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2851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C3547-4D84-7863-8270-8438A2005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857839"/>
            <a:ext cx="11676888" cy="115214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37109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74083-3E65-C9A1-D334-AE272B1C2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330" y="820132"/>
            <a:ext cx="4579047" cy="123726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7D439-6291-6AB6-E122-E92BE6865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0792" y="820132"/>
            <a:ext cx="7004878" cy="553353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876DC2-235B-86B1-121F-F0B54BFEB7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66330" y="2057399"/>
            <a:ext cx="4579047" cy="429626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514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70C72-D7C3-4F7F-BF7C-865E9DC87D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6032" y="859536"/>
            <a:ext cx="11676888" cy="1152144"/>
          </a:xfrm>
        </p:spPr>
        <p:txBody>
          <a:bodyPr anchor="ctr">
            <a:noAutofit/>
          </a:bodyPr>
          <a:lstStyle>
            <a:lvl1pPr algn="ctr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EC369A-6E55-3364-5EE6-44D23D1A9F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6032" y="2084832"/>
            <a:ext cx="11676888" cy="428853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80470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B9B40-36A6-D783-C172-E0C5025CB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857839"/>
            <a:ext cx="11676888" cy="1152144"/>
          </a:xfrm>
        </p:spPr>
        <p:txBody>
          <a:bodyPr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DBF67C-682B-1729-05CC-CA7C86EEE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700" y="2083324"/>
            <a:ext cx="11676888" cy="428919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9681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0E47B-F880-E6C5-2D58-1DA1ED4E7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032" y="857839"/>
            <a:ext cx="11676888" cy="115214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11A494-3FE5-DB03-E443-9A5287AC99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6032" y="2083325"/>
            <a:ext cx="5759388" cy="426091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F175C-A06A-251F-9FF4-4EED146560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2083325"/>
            <a:ext cx="5759388" cy="426091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13446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11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17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alphaModFix amt="3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E27E43D-A566-3B04-20A6-CFFCC4DE5E2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8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5035" y="2623450"/>
            <a:ext cx="12192000" cy="508016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DA2BE9-1210-CA85-46EA-DEDEACA63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09" y="857839"/>
            <a:ext cx="11675278" cy="11493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0E506B-DA34-41F1-5FE5-78D1B801A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6309" y="2083323"/>
            <a:ext cx="11675278" cy="42891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CC26A8-499F-2494-713D-D04C79CE658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34" y="225706"/>
            <a:ext cx="1848716" cy="5394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53CDC64-D7F8-AC54-85C5-45433325442A}"/>
              </a:ext>
            </a:extLst>
          </p:cNvPr>
          <p:cNvSpPr txBox="1"/>
          <p:nvPr userDrawn="1"/>
        </p:nvSpPr>
        <p:spPr>
          <a:xfrm>
            <a:off x="256309" y="6447247"/>
            <a:ext cx="391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Signifier" panose="02060502040504020203" pitchFamily="18" charset="0"/>
                <a:ea typeface="Roboto Slab" pitchFamily="2" charset="0"/>
                <a:cs typeface="Roboto Slab" pitchFamily="2" charset="0"/>
              </a:rPr>
              <a:t>#ASABE26 - Indianapolis</a:t>
            </a:r>
          </a:p>
        </p:txBody>
      </p:sp>
    </p:spTree>
    <p:extLst>
      <p:ext uri="{BB962C8B-B14F-4D97-AF65-F5344CB8AC3E}">
        <p14:creationId xmlns:p14="http://schemas.microsoft.com/office/powerpoint/2010/main" val="1487320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6" r:id="rId6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5400" b="1" kern="1200">
          <a:solidFill>
            <a:srgbClr val="000354"/>
          </a:solidFill>
          <a:latin typeface="Söhne Halbfett" panose="020B0703030202060203" pitchFamily="34" charset="0"/>
          <a:ea typeface="Roboto Slab" pitchFamily="2" charset="0"/>
          <a:cs typeface="Roboto Slab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ignifier" panose="02060502040504020203" pitchFamily="18" charset="0"/>
          <a:ea typeface="Roboto Medium" panose="02000000000000000000" pitchFamily="2" charset="0"/>
          <a:cs typeface="Roboto Medium" panose="020000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ignifier" panose="02060502040504020203" pitchFamily="18" charset="0"/>
          <a:ea typeface="Roboto Medium" panose="02000000000000000000" pitchFamily="2" charset="0"/>
          <a:cs typeface="Roboto Medium" panose="020000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ignifier" panose="02060502040504020203" pitchFamily="18" charset="0"/>
          <a:ea typeface="Roboto Medium" panose="02000000000000000000" pitchFamily="2" charset="0"/>
          <a:cs typeface="Roboto Medium" panose="020000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ignifier" panose="02060502040504020203" pitchFamily="18" charset="0"/>
          <a:ea typeface="Roboto Medium" panose="02000000000000000000" pitchFamily="2" charset="0"/>
          <a:cs typeface="Roboto Medium" panose="020000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ignifier" panose="02060502040504020203" pitchFamily="18" charset="0"/>
          <a:ea typeface="Roboto Medium" panose="02000000000000000000" pitchFamily="2" charset="0"/>
          <a:cs typeface="Roboto Medium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35000">
              <a:srgbClr val="288BDE">
                <a:alpha val="26667"/>
              </a:srgbClr>
            </a:gs>
            <a:gs pos="99000">
              <a:srgbClr val="288BDE">
                <a:lumMod val="93000"/>
                <a:alpha val="0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E27E43D-A566-3B04-20A6-CFFCC4DE5E2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8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5035" y="2623450"/>
            <a:ext cx="12192000" cy="508016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DA2BE9-1210-CA85-46EA-DEDEACA63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09" y="857839"/>
            <a:ext cx="11675278" cy="11493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0E506B-DA34-41F1-5FE5-78D1B801A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6309" y="2083323"/>
            <a:ext cx="11675278" cy="42891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CC26A8-499F-2494-713D-D04C79CE658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34" y="225706"/>
            <a:ext cx="1848716" cy="5394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53CDC64-D7F8-AC54-85C5-45433325442A}"/>
              </a:ext>
            </a:extLst>
          </p:cNvPr>
          <p:cNvSpPr txBox="1"/>
          <p:nvPr userDrawn="1"/>
        </p:nvSpPr>
        <p:spPr>
          <a:xfrm>
            <a:off x="256309" y="6447247"/>
            <a:ext cx="391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Signifier" panose="02060502040504020203" pitchFamily="18" charset="0"/>
                <a:ea typeface="Roboto Slab" pitchFamily="2" charset="0"/>
                <a:cs typeface="Roboto Slab" pitchFamily="2" charset="0"/>
              </a:rPr>
              <a:t>#ASABE26 - Indianapolis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E864875-0390-41A4-9D76-D633AC25791C}"/>
              </a:ext>
            </a:extLst>
          </p:cNvPr>
          <p:cNvGrpSpPr/>
          <p:nvPr userDrawn="1"/>
        </p:nvGrpSpPr>
        <p:grpSpPr>
          <a:xfrm>
            <a:off x="10216154" y="6287796"/>
            <a:ext cx="1842114" cy="499915"/>
            <a:chOff x="10216154" y="6287796"/>
            <a:chExt cx="1842114" cy="49991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98A3542-8B75-428E-A358-FD3A84894F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40054" y="6287796"/>
              <a:ext cx="518214" cy="49973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C43AA74-6362-417C-A21A-52E4D1DBEE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78099" y="6287796"/>
              <a:ext cx="518214" cy="49973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0AA3AD9-4C5D-45A6-9453-1706A81697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10216154" y="6287796"/>
              <a:ext cx="518205" cy="4999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6959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5400" b="1" kern="1200">
          <a:solidFill>
            <a:srgbClr val="000354"/>
          </a:solidFill>
          <a:latin typeface="Söhne Halbfett" panose="020B0703030202060203" pitchFamily="34" charset="0"/>
          <a:ea typeface="Roboto Slab" pitchFamily="2" charset="0"/>
          <a:cs typeface="Roboto Slab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ignifier" panose="02060502040504020203" pitchFamily="18" charset="0"/>
          <a:ea typeface="Roboto Medium" panose="02000000000000000000" pitchFamily="2" charset="0"/>
          <a:cs typeface="Roboto Medium" panose="020000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ignifier" panose="02060502040504020203" pitchFamily="18" charset="0"/>
          <a:ea typeface="Roboto Medium" panose="02000000000000000000" pitchFamily="2" charset="0"/>
          <a:cs typeface="Roboto Medium" panose="020000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ignifier" panose="02060502040504020203" pitchFamily="18" charset="0"/>
          <a:ea typeface="Roboto Medium" panose="02000000000000000000" pitchFamily="2" charset="0"/>
          <a:cs typeface="Roboto Medium" panose="020000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ignifier" panose="02060502040504020203" pitchFamily="18" charset="0"/>
          <a:ea typeface="Roboto Medium" panose="02000000000000000000" pitchFamily="2" charset="0"/>
          <a:cs typeface="Roboto Medium" panose="020000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ignifier" panose="02060502040504020203" pitchFamily="18" charset="0"/>
          <a:ea typeface="Roboto Medium" panose="02000000000000000000" pitchFamily="2" charset="0"/>
          <a:cs typeface="Roboto Medium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E27E43D-A566-3B04-20A6-CFFCC4DE5E2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8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5035" y="2623450"/>
            <a:ext cx="12192000" cy="5080163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DA2BE9-1210-CA85-46EA-DEDEACA63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09" y="857839"/>
            <a:ext cx="11675278" cy="11493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0E506B-DA34-41F1-5FE5-78D1B801A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6309" y="2083323"/>
            <a:ext cx="11675278" cy="42891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CC26A8-499F-2494-713D-D04C79CE658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34" y="225706"/>
            <a:ext cx="1848716" cy="5394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53CDC64-D7F8-AC54-85C5-45433325442A}"/>
              </a:ext>
            </a:extLst>
          </p:cNvPr>
          <p:cNvSpPr txBox="1"/>
          <p:nvPr userDrawn="1"/>
        </p:nvSpPr>
        <p:spPr>
          <a:xfrm>
            <a:off x="256309" y="6447247"/>
            <a:ext cx="391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Signifier" panose="02060502040504020203" pitchFamily="18" charset="0"/>
                <a:ea typeface="Roboto Slab" pitchFamily="2" charset="0"/>
                <a:cs typeface="Roboto Slab" pitchFamily="2" charset="0"/>
              </a:rPr>
              <a:t>#ASABE26 - Indianapolis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E864875-0390-41A4-9D76-D633AC25791C}"/>
              </a:ext>
            </a:extLst>
          </p:cNvPr>
          <p:cNvGrpSpPr/>
          <p:nvPr userDrawn="1"/>
        </p:nvGrpSpPr>
        <p:grpSpPr>
          <a:xfrm>
            <a:off x="10216154" y="6287796"/>
            <a:ext cx="1842114" cy="499915"/>
            <a:chOff x="10216154" y="6287796"/>
            <a:chExt cx="1842114" cy="49991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98A3542-8B75-428E-A358-FD3A84894F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40054" y="6287796"/>
              <a:ext cx="518214" cy="49973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C43AA74-6362-417C-A21A-52E4D1DBEE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78099" y="6287796"/>
              <a:ext cx="518214" cy="49973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70AA3AD9-4C5D-45A6-9453-1706A81697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10216154" y="6287796"/>
              <a:ext cx="518205" cy="4999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80049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5400" b="1" kern="1200">
          <a:solidFill>
            <a:srgbClr val="000354"/>
          </a:solidFill>
          <a:latin typeface="Söhne Halbfett" panose="020B0703030202060203" pitchFamily="34" charset="0"/>
          <a:ea typeface="Roboto Slab" pitchFamily="2" charset="0"/>
          <a:cs typeface="Roboto Slab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ignifier" panose="02060502040504020203" pitchFamily="18" charset="0"/>
          <a:ea typeface="Roboto Medium" panose="02000000000000000000" pitchFamily="2" charset="0"/>
          <a:cs typeface="Roboto Medium" panose="020000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ignifier" panose="02060502040504020203" pitchFamily="18" charset="0"/>
          <a:ea typeface="Roboto Medium" panose="02000000000000000000" pitchFamily="2" charset="0"/>
          <a:cs typeface="Roboto Medium" panose="020000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ignifier" panose="02060502040504020203" pitchFamily="18" charset="0"/>
          <a:ea typeface="Roboto Medium" panose="02000000000000000000" pitchFamily="2" charset="0"/>
          <a:cs typeface="Roboto Medium" panose="020000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ignifier" panose="02060502040504020203" pitchFamily="18" charset="0"/>
          <a:ea typeface="Roboto Medium" panose="02000000000000000000" pitchFamily="2" charset="0"/>
          <a:cs typeface="Roboto Medium" panose="020000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ignifier" panose="02060502040504020203" pitchFamily="18" charset="0"/>
          <a:ea typeface="Roboto Medium" panose="02000000000000000000" pitchFamily="2" charset="0"/>
          <a:cs typeface="Roboto Medium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DA2BE9-1210-CA85-46EA-DEDEACA63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309" y="857839"/>
            <a:ext cx="11675278" cy="11493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0E506B-DA34-41F1-5FE5-78D1B801A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6309" y="2083323"/>
            <a:ext cx="11675278" cy="42891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CC26A8-499F-2494-713D-D04C79CE658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34" y="225706"/>
            <a:ext cx="1848716" cy="5394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53CDC64-D7F8-AC54-85C5-45433325442A}"/>
              </a:ext>
            </a:extLst>
          </p:cNvPr>
          <p:cNvSpPr txBox="1"/>
          <p:nvPr userDrawn="1"/>
        </p:nvSpPr>
        <p:spPr>
          <a:xfrm>
            <a:off x="256309" y="6447247"/>
            <a:ext cx="39162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2">
                    <a:lumMod val="75000"/>
                  </a:schemeClr>
                </a:solidFill>
                <a:latin typeface="Signifier" panose="02060502040504020203" pitchFamily="18" charset="0"/>
                <a:ea typeface="Roboto Slab" pitchFamily="2" charset="0"/>
                <a:cs typeface="Roboto Slab" pitchFamily="2" charset="0"/>
              </a:rPr>
              <a:t>#ASABE26 - Indianapolis</a:t>
            </a:r>
          </a:p>
        </p:txBody>
      </p:sp>
    </p:spTree>
    <p:extLst>
      <p:ext uri="{BB962C8B-B14F-4D97-AF65-F5344CB8AC3E}">
        <p14:creationId xmlns:p14="http://schemas.microsoft.com/office/powerpoint/2010/main" val="4097604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5400" b="1" kern="1200">
          <a:solidFill>
            <a:srgbClr val="000354"/>
          </a:solidFill>
          <a:latin typeface="Söhne Halbfett" panose="020B0703030202060203" pitchFamily="34" charset="0"/>
          <a:ea typeface="Roboto Slab" pitchFamily="2" charset="0"/>
          <a:cs typeface="Roboto Slab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ignifier" panose="02060502040504020203" pitchFamily="18" charset="0"/>
          <a:ea typeface="Roboto Medium" panose="02000000000000000000" pitchFamily="2" charset="0"/>
          <a:cs typeface="Roboto Medium" panose="020000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ignifier" panose="02060502040504020203" pitchFamily="18" charset="0"/>
          <a:ea typeface="Roboto Medium" panose="02000000000000000000" pitchFamily="2" charset="0"/>
          <a:cs typeface="Roboto Medium" panose="020000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ignifier" panose="02060502040504020203" pitchFamily="18" charset="0"/>
          <a:ea typeface="Roboto Medium" panose="02000000000000000000" pitchFamily="2" charset="0"/>
          <a:cs typeface="Roboto Medium" panose="020000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ignifier" panose="02060502040504020203" pitchFamily="18" charset="0"/>
          <a:ea typeface="Roboto Medium" panose="02000000000000000000" pitchFamily="2" charset="0"/>
          <a:cs typeface="Roboto Medium" panose="020000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ignifier" panose="02060502040504020203" pitchFamily="18" charset="0"/>
          <a:ea typeface="Roboto Medium" panose="02000000000000000000" pitchFamily="2" charset="0"/>
          <a:cs typeface="Roboto Medium" panose="020000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sabeaim.org/" TargetMode="External"/><Relationship Id="rId2" Type="http://schemas.openxmlformats.org/officeDocument/2006/relationships/hyperlink" Target="https://na.eventscloud.com/eSites/26aim/Documents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094B1-4C0F-6B5D-560B-E731EA2D6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2026 AIM Template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BB9C7F-B4AE-8456-18FE-90B943822C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Title box font - Söhne </a:t>
            </a:r>
            <a:r>
              <a:rPr lang="en-US" dirty="0" err="1"/>
              <a:t>Halbfett</a:t>
            </a:r>
            <a:endParaRPr lang="en-US" dirty="0"/>
          </a:p>
          <a:p>
            <a:r>
              <a:rPr lang="en-US" dirty="0"/>
              <a:t>Content font-Signifier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BDA869-37BE-756F-F051-48C254FC101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For your convenience, all fonts have been fully embedded in this file. This ensures a consistent appearance across all presentations and devices. The text will be fully editable on any computer without needing to install the fonts separately. </a:t>
            </a:r>
            <a:endParaRPr lang="en-US" sz="1600" dirty="0"/>
          </a:p>
          <a:p>
            <a:endParaRPr lang="en-US" dirty="0"/>
          </a:p>
          <a:p>
            <a:r>
              <a:rPr lang="en-US" dirty="0"/>
              <a:t>Updates and information on the AIM program are available at the presenter’s </a:t>
            </a:r>
            <a:r>
              <a:rPr lang="en-US" dirty="0">
                <a:hlinkClick r:id="rId2"/>
              </a:rPr>
              <a:t>resource page</a:t>
            </a:r>
            <a:r>
              <a:rPr lang="en-US" dirty="0"/>
              <a:t> and </a:t>
            </a:r>
            <a:r>
              <a:rPr lang="en-US" dirty="0">
                <a:hlinkClick r:id="rId3"/>
              </a:rPr>
              <a:t>ASABEaim.org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7" name="Octagon 6">
            <a:extLst>
              <a:ext uri="{FF2B5EF4-FFF2-40B4-BE49-F238E27FC236}">
                <a16:creationId xmlns:a16="http://schemas.microsoft.com/office/drawing/2014/main" id="{463F396D-4C3B-71C5-594A-D0A102B2D9E2}"/>
              </a:ext>
            </a:extLst>
          </p:cNvPr>
          <p:cNvSpPr/>
          <p:nvPr/>
        </p:nvSpPr>
        <p:spPr>
          <a:xfrm rot="20168841">
            <a:off x="6201312" y="2344903"/>
            <a:ext cx="559717" cy="587696"/>
          </a:xfrm>
          <a:prstGeom prst="octagon">
            <a:avLst/>
          </a:prstGeom>
          <a:solidFill>
            <a:srgbClr val="000354"/>
          </a:solidFill>
          <a:ln>
            <a:solidFill>
              <a:srgbClr val="00035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ctagon 7">
            <a:extLst>
              <a:ext uri="{FF2B5EF4-FFF2-40B4-BE49-F238E27FC236}">
                <a16:creationId xmlns:a16="http://schemas.microsoft.com/office/drawing/2014/main" id="{AE8BAA74-4BB2-F7D2-D11D-49FFB5B812E9}"/>
              </a:ext>
            </a:extLst>
          </p:cNvPr>
          <p:cNvSpPr/>
          <p:nvPr/>
        </p:nvSpPr>
        <p:spPr>
          <a:xfrm rot="20170883">
            <a:off x="6190924" y="3161560"/>
            <a:ext cx="559717" cy="587696"/>
          </a:xfrm>
          <a:prstGeom prst="octagon">
            <a:avLst/>
          </a:prstGeom>
          <a:solidFill>
            <a:srgbClr val="6687FC"/>
          </a:solidFill>
          <a:ln>
            <a:solidFill>
              <a:srgbClr val="6687F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ctagon 8">
            <a:extLst>
              <a:ext uri="{FF2B5EF4-FFF2-40B4-BE49-F238E27FC236}">
                <a16:creationId xmlns:a16="http://schemas.microsoft.com/office/drawing/2014/main" id="{8E692EAF-43EE-A1B3-65B7-9708A9426249}"/>
              </a:ext>
            </a:extLst>
          </p:cNvPr>
          <p:cNvSpPr/>
          <p:nvPr/>
        </p:nvSpPr>
        <p:spPr>
          <a:xfrm rot="20168841">
            <a:off x="6201312" y="3978217"/>
            <a:ext cx="559717" cy="587696"/>
          </a:xfrm>
          <a:prstGeom prst="octagon">
            <a:avLst/>
          </a:prstGeom>
          <a:solidFill>
            <a:srgbClr val="FFB154"/>
          </a:solidFill>
          <a:ln>
            <a:solidFill>
              <a:srgbClr val="FFB15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0D34D1-BA9C-9EC7-9909-FA753E22D609}"/>
              </a:ext>
            </a:extLst>
          </p:cNvPr>
          <p:cNvSpPr txBox="1"/>
          <p:nvPr/>
        </p:nvSpPr>
        <p:spPr>
          <a:xfrm>
            <a:off x="7003042" y="2454085"/>
            <a:ext cx="27022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ignifier" panose="02060502040504020203" pitchFamily="18" charset="0"/>
              </a:rPr>
              <a:t>RGB 0, 3, 84; #000354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45CF6B-5A3C-C614-0CD0-A4D0C0CF5FB5}"/>
              </a:ext>
            </a:extLst>
          </p:cNvPr>
          <p:cNvSpPr txBox="1"/>
          <p:nvPr/>
        </p:nvSpPr>
        <p:spPr>
          <a:xfrm>
            <a:off x="7003041" y="4088038"/>
            <a:ext cx="2904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ignifier" panose="02060502040504020203" pitchFamily="18" charset="0"/>
              </a:rPr>
              <a:t>RGB 255, 177, 84; #FFB154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2B5FCE9-92BB-7682-53B6-38E6E0E68944}"/>
              </a:ext>
            </a:extLst>
          </p:cNvPr>
          <p:cNvSpPr txBox="1"/>
          <p:nvPr/>
        </p:nvSpPr>
        <p:spPr>
          <a:xfrm>
            <a:off x="7003041" y="3270742"/>
            <a:ext cx="3124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ignifier" panose="02060502040504020203" pitchFamily="18" charset="0"/>
              </a:rPr>
              <a:t>RGB 102, 135, 252; #6687FC</a:t>
            </a:r>
          </a:p>
        </p:txBody>
      </p:sp>
      <p:sp>
        <p:nvSpPr>
          <p:cNvPr id="13" name="Octagon 12">
            <a:extLst>
              <a:ext uri="{FF2B5EF4-FFF2-40B4-BE49-F238E27FC236}">
                <a16:creationId xmlns:a16="http://schemas.microsoft.com/office/drawing/2014/main" id="{871C9037-2B38-EB2B-A2F4-4AF9088D7DE2}"/>
              </a:ext>
            </a:extLst>
          </p:cNvPr>
          <p:cNvSpPr/>
          <p:nvPr/>
        </p:nvSpPr>
        <p:spPr>
          <a:xfrm rot="20168841">
            <a:off x="6201312" y="4794794"/>
            <a:ext cx="559717" cy="587696"/>
          </a:xfrm>
          <a:prstGeom prst="octagon">
            <a:avLst/>
          </a:prstGeom>
          <a:solidFill>
            <a:srgbClr val="F3F6E7"/>
          </a:solidFill>
          <a:ln>
            <a:solidFill>
              <a:srgbClr val="F3F6E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387B55-A2D3-289D-73A7-16442F4D27D2}"/>
              </a:ext>
            </a:extLst>
          </p:cNvPr>
          <p:cNvSpPr txBox="1"/>
          <p:nvPr/>
        </p:nvSpPr>
        <p:spPr>
          <a:xfrm>
            <a:off x="7003041" y="4903976"/>
            <a:ext cx="3124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ignifier" panose="02060502040504020203" pitchFamily="18" charset="0"/>
              </a:rPr>
              <a:t>RGB 243,246, 231; #F3F6E7</a:t>
            </a:r>
          </a:p>
        </p:txBody>
      </p:sp>
    </p:spTree>
    <p:extLst>
      <p:ext uri="{BB962C8B-B14F-4D97-AF65-F5344CB8AC3E}">
        <p14:creationId xmlns:p14="http://schemas.microsoft.com/office/powerpoint/2010/main" val="2570627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tle 31">
            <a:extLst>
              <a:ext uri="{FF2B5EF4-FFF2-40B4-BE49-F238E27FC236}">
                <a16:creationId xmlns:a16="http://schemas.microsoft.com/office/drawing/2014/main" id="{4E5242D1-2373-75D1-142B-DB960590E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3" name="Content Placeholder 32">
            <a:extLst>
              <a:ext uri="{FF2B5EF4-FFF2-40B4-BE49-F238E27FC236}">
                <a16:creationId xmlns:a16="http://schemas.microsoft.com/office/drawing/2014/main" id="{0BA4FB9B-4E27-04CA-EB4D-C238C63A01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367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2AE55-607F-481A-94B3-8F76991D6F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DC998C-AF78-4C2D-BB65-C8AF51234D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061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43909-404D-4718-9162-757DD63167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C3C3D4-72E7-42DC-B66B-CD2BF14790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731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27D61-C2E3-4459-A4BB-374D0DA2D1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4B4954-78CA-4057-8E49-3967D0FC04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087649"/>
      </p:ext>
    </p:extLst>
  </p:cSld>
  <p:clrMapOvr>
    <a:masterClrMapping/>
  </p:clrMapOvr>
</p:sld>
</file>

<file path=ppt/theme/theme1.xml><?xml version="1.0" encoding="utf-8"?>
<a:theme xmlns:a="http://schemas.openxmlformats.org/drawingml/2006/main" name="26AIM.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6AIM.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6AIM.3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6AIM.4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105</Words>
  <Application>Microsoft Office PowerPoint</Application>
  <PresentationFormat>Widescreen</PresentationFormat>
  <Paragraphs>11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Signifier</vt:lpstr>
      <vt:lpstr>Söhne Halbfett</vt:lpstr>
      <vt:lpstr>26AIM.1</vt:lpstr>
      <vt:lpstr>26AIM.2</vt:lpstr>
      <vt:lpstr>26AIM.3</vt:lpstr>
      <vt:lpstr>26AIM.4</vt:lpstr>
      <vt:lpstr>2026 AIM Template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Bell</dc:creator>
  <cp:lastModifiedBy>Jessica Bell</cp:lastModifiedBy>
  <cp:revision>19</cp:revision>
  <dcterms:created xsi:type="dcterms:W3CDTF">2025-10-28T19:32:02Z</dcterms:created>
  <dcterms:modified xsi:type="dcterms:W3CDTF">2025-11-11T19:33:21Z</dcterms:modified>
</cp:coreProperties>
</file>