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82"/>
  </p:notesMasterIdLst>
  <p:handoutMasterIdLst>
    <p:handoutMasterId r:id="rId83"/>
  </p:handoutMasterIdLst>
  <p:sldIdLst>
    <p:sldId id="279" r:id="rId5"/>
    <p:sldId id="264" r:id="rId6"/>
    <p:sldId id="265" r:id="rId7"/>
    <p:sldId id="286" r:id="rId8"/>
    <p:sldId id="284" r:id="rId9"/>
    <p:sldId id="303" r:id="rId10"/>
    <p:sldId id="304" r:id="rId11"/>
    <p:sldId id="298" r:id="rId12"/>
    <p:sldId id="299" r:id="rId13"/>
    <p:sldId id="350" r:id="rId14"/>
    <p:sldId id="352" r:id="rId15"/>
    <p:sldId id="351" r:id="rId16"/>
    <p:sldId id="289" r:id="rId17"/>
    <p:sldId id="313" r:id="rId18"/>
    <p:sldId id="307" r:id="rId19"/>
    <p:sldId id="306" r:id="rId20"/>
    <p:sldId id="300" r:id="rId21"/>
    <p:sldId id="305" r:id="rId22"/>
    <p:sldId id="287" r:id="rId23"/>
    <p:sldId id="301" r:id="rId24"/>
    <p:sldId id="302" r:id="rId25"/>
    <p:sldId id="290" r:id="rId26"/>
    <p:sldId id="362" r:id="rId27"/>
    <p:sldId id="285" r:id="rId28"/>
    <p:sldId id="274" r:id="rId29"/>
    <p:sldId id="271" r:id="rId30"/>
    <p:sldId id="359" r:id="rId31"/>
    <p:sldId id="269" r:id="rId32"/>
    <p:sldId id="268" r:id="rId33"/>
    <p:sldId id="266" r:id="rId34"/>
    <p:sldId id="277" r:id="rId35"/>
    <p:sldId id="278" r:id="rId36"/>
    <p:sldId id="272" r:id="rId37"/>
    <p:sldId id="258" r:id="rId38"/>
    <p:sldId id="340" r:id="rId39"/>
    <p:sldId id="318" r:id="rId40"/>
    <p:sldId id="310" r:id="rId41"/>
    <p:sldId id="311" r:id="rId42"/>
    <p:sldId id="327" r:id="rId43"/>
    <p:sldId id="312" r:id="rId44"/>
    <p:sldId id="355" r:id="rId45"/>
    <p:sldId id="341" r:id="rId46"/>
    <p:sldId id="314" r:id="rId47"/>
    <p:sldId id="317" r:id="rId48"/>
    <p:sldId id="261" r:id="rId49"/>
    <p:sldId id="334" r:id="rId50"/>
    <p:sldId id="343" r:id="rId51"/>
    <p:sldId id="339" r:id="rId52"/>
    <p:sldId id="333" r:id="rId53"/>
    <p:sldId id="320" r:id="rId54"/>
    <p:sldId id="328" r:id="rId55"/>
    <p:sldId id="354" r:id="rId56"/>
    <p:sldId id="344" r:id="rId57"/>
    <p:sldId id="345" r:id="rId58"/>
    <p:sldId id="346" r:id="rId59"/>
    <p:sldId id="347" r:id="rId60"/>
    <p:sldId id="348" r:id="rId61"/>
    <p:sldId id="349" r:id="rId62"/>
    <p:sldId id="319" r:id="rId63"/>
    <p:sldId id="329" r:id="rId64"/>
    <p:sldId id="316" r:id="rId65"/>
    <p:sldId id="281" r:id="rId66"/>
    <p:sldId id="358" r:id="rId67"/>
    <p:sldId id="338" r:id="rId68"/>
    <p:sldId id="361" r:id="rId69"/>
    <p:sldId id="309" r:id="rId70"/>
    <p:sldId id="360" r:id="rId71"/>
    <p:sldId id="291" r:id="rId72"/>
    <p:sldId id="353" r:id="rId73"/>
    <p:sldId id="275" r:id="rId74"/>
    <p:sldId id="292" r:id="rId75"/>
    <p:sldId id="293" r:id="rId76"/>
    <p:sldId id="294" r:id="rId77"/>
    <p:sldId id="332" r:id="rId78"/>
    <p:sldId id="322" r:id="rId79"/>
    <p:sldId id="295" r:id="rId80"/>
    <p:sldId id="263" r:id="rId81"/>
  </p:sldIdLst>
  <p:sldSz cx="9144000" cy="5143500" type="screen16x9"/>
  <p:notesSz cx="6858000" cy="134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BB2"/>
    <a:srgbClr val="DCF2FC"/>
    <a:srgbClr val="F4FBFE"/>
    <a:srgbClr val="232323"/>
    <a:srgbClr val="12B8EC"/>
    <a:srgbClr val="0390CF"/>
    <a:srgbClr val="00AFCC"/>
    <a:srgbClr val="50CDEA"/>
    <a:srgbClr val="92D8F8"/>
    <a:srgbClr val="FFF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102"/>
      </p:cViewPr>
      <p:guideLst>
        <p:guide orient="horz" pos="1620"/>
        <p:guide pos="2880"/>
      </p:guideLst>
    </p:cSldViewPr>
  </p:slideViewPr>
  <p:notesTextViewPr>
    <p:cViewPr>
      <p:scale>
        <a:sx n="1" d="1"/>
        <a:sy n="1" d="1"/>
      </p:scale>
      <p:origin x="0" y="0"/>
    </p:cViewPr>
  </p:notesTextViewPr>
  <p:sorterViewPr>
    <p:cViewPr>
      <p:scale>
        <a:sx n="100" d="100"/>
        <a:sy n="100" d="100"/>
      </p:scale>
      <p:origin x="0" y="-14112"/>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15875">
              <a:solidFill>
                <a:schemeClr val="accent5"/>
              </a:solidFill>
              <a:prstDash val="sysDot"/>
              <a:headEnd type="oval"/>
              <a:tailEnd type="oval"/>
            </a:ln>
          </c:spPr>
          <c:marker>
            <c:symbol val="none"/>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smooth val="0"/>
          <c:extLst>
            <c:ext xmlns:c16="http://schemas.microsoft.com/office/drawing/2014/chart" uri="{C3380CC4-5D6E-409C-BE32-E72D297353CC}">
              <c16:uniqueId val="{00000000-4CAD-264B-92C7-C3848929A04B}"/>
            </c:ext>
          </c:extLst>
        </c:ser>
        <c:dLbls>
          <c:showLegendKey val="0"/>
          <c:showVal val="0"/>
          <c:showCatName val="0"/>
          <c:showSerName val="0"/>
          <c:showPercent val="0"/>
          <c:showBubbleSize val="0"/>
        </c:dLbls>
        <c:smooth val="0"/>
        <c:axId val="603639904"/>
        <c:axId val="603647352"/>
      </c:lineChart>
      <c:catAx>
        <c:axId val="603639904"/>
        <c:scaling>
          <c:orientation val="minMax"/>
        </c:scaling>
        <c:delete val="0"/>
        <c:axPos val="b"/>
        <c:numFmt formatCode="General" sourceLinked="1"/>
        <c:majorTickMark val="out"/>
        <c:minorTickMark val="none"/>
        <c:tickLblPos val="nextTo"/>
        <c:spPr>
          <a:noFill/>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7352"/>
        <c:crosses val="autoZero"/>
        <c:auto val="1"/>
        <c:lblAlgn val="ctr"/>
        <c:lblOffset val="100"/>
        <c:noMultiLvlLbl val="0"/>
      </c:catAx>
      <c:valAx>
        <c:axId val="603647352"/>
        <c:scaling>
          <c:orientation val="minMax"/>
          <c:min val="2"/>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39904"/>
        <c:crosses val="autoZero"/>
        <c:crossBetween val="between"/>
        <c:majorUnit val="1"/>
      </c:valAx>
      <c:spPr>
        <a:ln>
          <a:solidFill>
            <a:schemeClr val="bg1">
              <a:lumMod val="8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0">
                <a:solidFill>
                  <a:schemeClr val="tx2"/>
                </a:solidFill>
                <a:latin typeface="Roboto Light" panose="02000000000000000000" pitchFamily="2" charset="0"/>
                <a:ea typeface="Roboto Light" panose="02000000000000000000" pitchFamily="2" charset="0"/>
              </a:defRPr>
            </a:pPr>
            <a:r>
              <a:rPr lang="en-US" dirty="0"/>
              <a:t>20%</a:t>
            </a:r>
          </a:p>
        </c:rich>
      </c:tx>
      <c:layout>
        <c:manualLayout>
          <c:xMode val="edge"/>
          <c:yMode val="edge"/>
          <c:x val="0.37458915434129686"/>
          <c:y val="0.5"/>
        </c:manualLayout>
      </c:layout>
      <c:overlay val="0"/>
    </c:title>
    <c:autoTitleDeleted val="0"/>
    <c:plotArea>
      <c:layout/>
      <c:doughnutChart>
        <c:varyColors val="1"/>
        <c:ser>
          <c:idx val="0"/>
          <c:order val="0"/>
          <c:tx>
            <c:strRef>
              <c:f>Sheet1!$B$1</c:f>
              <c:strCache>
                <c:ptCount val="1"/>
                <c:pt idx="0">
                  <c:v>20%</c:v>
                </c:pt>
              </c:strCache>
            </c:strRef>
          </c:tx>
          <c:spPr>
            <a:solidFill>
              <a:schemeClr val="accent2"/>
            </a:solidFill>
            <a:ln>
              <a:noFill/>
            </a:ln>
          </c:spPr>
          <c:dPt>
            <c:idx val="0"/>
            <c:bubble3D val="0"/>
            <c:extLst>
              <c:ext xmlns:c16="http://schemas.microsoft.com/office/drawing/2014/chart" uri="{C3380CC4-5D6E-409C-BE32-E72D297353CC}">
                <c16:uniqueId val="{00000000-46A0-CE4F-98DA-13939A93D901}"/>
              </c:ext>
            </c:extLst>
          </c:dPt>
          <c:dPt>
            <c:idx val="1"/>
            <c:bubble3D val="0"/>
            <c:spPr>
              <a:solidFill>
                <a:schemeClr val="bg1">
                  <a:lumMod val="95000"/>
                </a:schemeClr>
              </a:solidFill>
              <a:ln>
                <a:noFill/>
              </a:ln>
            </c:spPr>
            <c:extLst>
              <c:ext xmlns:c16="http://schemas.microsoft.com/office/drawing/2014/chart" uri="{C3380CC4-5D6E-409C-BE32-E72D297353CC}">
                <c16:uniqueId val="{00000002-46A0-CE4F-98DA-13939A93D901}"/>
              </c:ext>
            </c:extLst>
          </c:dPt>
          <c:cat>
            <c:numRef>
              <c:f>Sheet1!$A$2:$A$3</c:f>
              <c:numCache>
                <c:formatCode>General</c:formatCode>
                <c:ptCount val="2"/>
              </c:numCache>
            </c:numRef>
          </c:cat>
          <c:val>
            <c:numRef>
              <c:f>Sheet1!$B$2:$B$3</c:f>
              <c:numCache>
                <c:formatCode>General</c:formatCode>
                <c:ptCount val="2"/>
                <c:pt idx="0">
                  <c:v>20</c:v>
                </c:pt>
                <c:pt idx="1">
                  <c:v>80</c:v>
                </c:pt>
              </c:numCache>
            </c:numRef>
          </c:val>
          <c:extLst>
            <c:ext xmlns:c16="http://schemas.microsoft.com/office/drawing/2014/chart" uri="{C3380CC4-5D6E-409C-BE32-E72D297353CC}">
              <c16:uniqueId val="{00000003-46A0-CE4F-98DA-13939A93D901}"/>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2"/>
              </a:solidFill>
              <a:latin typeface="Roboto Light" panose="02000000000000000000" pitchFamily="2" charset="0"/>
              <a:ea typeface="Roboto Light" panose="02000000000000000000" pitchFamily="2" charset="0"/>
            </a:defRPr>
          </a:pPr>
          <a:endParaRPr lang="en-US"/>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tx2"/>
              </a:solidFill>
              <a:ln>
                <a:noFill/>
              </a:ln>
            </c:spPr>
            <c:extLst>
              <c:ext xmlns:c16="http://schemas.microsoft.com/office/drawing/2014/chart" uri="{C3380CC4-5D6E-409C-BE32-E72D297353CC}">
                <c16:uniqueId val="{00000001-BCFE-B249-A8B3-08FAD292E443}"/>
              </c:ext>
            </c:extLst>
          </c:dPt>
          <c:dPt>
            <c:idx val="1"/>
            <c:bubble3D val="0"/>
            <c:spPr>
              <a:solidFill>
                <a:schemeClr val="bg1">
                  <a:lumMod val="95000"/>
                </a:schemeClr>
              </a:solidFill>
              <a:ln>
                <a:noFill/>
              </a:ln>
            </c:spPr>
            <c:extLst>
              <c:ext xmlns:c16="http://schemas.microsoft.com/office/drawing/2014/chart" uri="{C3380CC4-5D6E-409C-BE32-E72D297353CC}">
                <c16:uniqueId val="{00000003-BCFE-B249-A8B3-08FAD292E443}"/>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BCFE-B249-A8B3-08FAD292E443}"/>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2"/>
              </a:solidFill>
              <a:latin typeface="Roboto Light" panose="02000000000000000000" pitchFamily="2" charset="0"/>
              <a:ea typeface="Roboto Light" panose="02000000000000000000" pitchFamily="2" charset="0"/>
            </a:defRPr>
          </a:pPr>
          <a:endParaRPr lang="en-US"/>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7A3E-0E4C-9975-4B2465F727BA}"/>
              </c:ext>
            </c:extLst>
          </c:dPt>
          <c:dPt>
            <c:idx val="1"/>
            <c:bubble3D val="0"/>
            <c:spPr>
              <a:solidFill>
                <a:schemeClr val="bg1">
                  <a:lumMod val="95000"/>
                </a:schemeClr>
              </a:solidFill>
            </c:spPr>
            <c:extLst>
              <c:ext xmlns:c16="http://schemas.microsoft.com/office/drawing/2014/chart" uri="{C3380CC4-5D6E-409C-BE32-E72D297353CC}">
                <c16:uniqueId val="{00000003-7A3E-0E4C-9975-4B2465F727BA}"/>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7A3E-0E4C-9975-4B2465F727B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w="15875">
              <a:solidFill>
                <a:schemeClr val="accent5"/>
              </a:solidFill>
              <a:prstDash val="sysDot"/>
              <a:headEnd type="oval"/>
              <a:tailEnd type="oval"/>
            </a:ln>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extLst>
            <c:ext xmlns:c16="http://schemas.microsoft.com/office/drawing/2014/chart" uri="{C3380CC4-5D6E-409C-BE32-E72D297353CC}">
              <c16:uniqueId val="{00000000-ECD2-DA4C-918D-71F265C17AB1}"/>
            </c:ext>
          </c:extLst>
        </c:ser>
        <c:dLbls>
          <c:showLegendKey val="0"/>
          <c:showVal val="0"/>
          <c:showCatName val="0"/>
          <c:showSerName val="0"/>
          <c:showPercent val="0"/>
          <c:showBubbleSize val="0"/>
        </c:dLbls>
        <c:gapWidth val="150"/>
        <c:axId val="603648920"/>
        <c:axId val="603649312"/>
      </c:barChart>
      <c:catAx>
        <c:axId val="603648920"/>
        <c:scaling>
          <c:orientation val="minMax"/>
        </c:scaling>
        <c:delete val="0"/>
        <c:axPos val="b"/>
        <c:numFmt formatCode="General" sourceLinked="1"/>
        <c:majorTickMark val="none"/>
        <c:minorTickMark val="none"/>
        <c:tickLblPos val="nextTo"/>
        <c:spPr>
          <a:noFill/>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9312"/>
        <c:crosses val="autoZero"/>
        <c:auto val="1"/>
        <c:lblAlgn val="ctr"/>
        <c:lblOffset val="100"/>
        <c:noMultiLvlLbl val="0"/>
      </c:catAx>
      <c:valAx>
        <c:axId val="603649312"/>
        <c:scaling>
          <c:orientation val="minMax"/>
          <c:min val="2"/>
        </c:scaling>
        <c:delete val="0"/>
        <c:axPos val="l"/>
        <c:majorGridlines>
          <c:spPr>
            <a:ln>
              <a:solidFill>
                <a:schemeClr val="bg1">
                  <a:lumMod val="85000"/>
                </a:schemeClr>
              </a:solidFill>
            </a:ln>
          </c:spPr>
        </c:majorGridlines>
        <c:numFmt formatCode="General" sourceLinked="1"/>
        <c:majorTickMark val="none"/>
        <c:minorTickMark val="none"/>
        <c:tickLblPos val="nextTo"/>
        <c:spPr>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8920"/>
        <c:crosses val="autoZero"/>
        <c:crossBetween val="between"/>
        <c:majorUnit val="1"/>
      </c:valAx>
      <c:spPr>
        <a:ln>
          <a:solidFill>
            <a:schemeClr val="bg1">
              <a:lumMod val="8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AB1453-727A-4145-859C-96524CC0EED0}" type="datetimeFigureOut">
              <a:rPr lang="en-US" smtClean="0"/>
              <a:t>1/31/2020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F555FD-28F3-45CB-BDC6-519BDB9E5194}" type="slidenum">
              <a:rPr lang="en-US" smtClean="0"/>
              <a:t>‹#›</a:t>
            </a:fld>
            <a:endParaRPr lang="en-US" dirty="0"/>
          </a:p>
        </p:txBody>
      </p:sp>
    </p:spTree>
    <p:extLst>
      <p:ext uri="{BB962C8B-B14F-4D97-AF65-F5344CB8AC3E}">
        <p14:creationId xmlns:p14="http://schemas.microsoft.com/office/powerpoint/2010/main" val="384888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14DD7-FD87-41F5-AFFC-275DC147322B}" type="datetimeFigureOut">
              <a:rPr lang="en-US" smtClean="0"/>
              <a:t>1/31/2020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6292E-BA1B-40AF-8CDC-B308A34921F8}" type="slidenum">
              <a:rPr lang="en-US" smtClean="0"/>
              <a:t>‹#›</a:t>
            </a:fld>
            <a:endParaRPr lang="en-US" dirty="0"/>
          </a:p>
        </p:txBody>
      </p:sp>
    </p:spTree>
    <p:extLst>
      <p:ext uri="{BB962C8B-B14F-4D97-AF65-F5344CB8AC3E}">
        <p14:creationId xmlns:p14="http://schemas.microsoft.com/office/powerpoint/2010/main" val="404871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E6292E-BA1B-40AF-8CDC-B308A34921F8}" type="slidenum">
              <a:rPr lang="en-US" smtClean="0"/>
              <a:t>1</a:t>
            </a:fld>
            <a:endParaRPr lang="en-US" dirty="0"/>
          </a:p>
        </p:txBody>
      </p:sp>
    </p:spTree>
    <p:extLst>
      <p:ext uri="{BB962C8B-B14F-4D97-AF65-F5344CB8AC3E}">
        <p14:creationId xmlns:p14="http://schemas.microsoft.com/office/powerpoint/2010/main" val="15694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it would be important</a:t>
            </a:r>
            <a:r>
              <a:rPr lang="en-US" baseline="0" dirty="0"/>
              <a:t> to protect this area from outside germs.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19</a:t>
            </a:fld>
            <a:endParaRPr lang="en-US" dirty="0"/>
          </a:p>
        </p:txBody>
      </p:sp>
    </p:spTree>
    <p:extLst>
      <p:ext uri="{BB962C8B-B14F-4D97-AF65-F5344CB8AC3E}">
        <p14:creationId xmlns:p14="http://schemas.microsoft.com/office/powerpoint/2010/main" val="75944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these terms. It is important</a:t>
            </a:r>
            <a:r>
              <a:rPr lang="en-US" baseline="0" dirty="0"/>
              <a:t> to describe the different types of cleaning and when </a:t>
            </a:r>
            <a:r>
              <a:rPr lang="en-US" dirty="0"/>
              <a:t>the cleaning occurs. </a:t>
            </a:r>
            <a:r>
              <a:rPr lang="en-US" baseline="0" dirty="0"/>
              <a:t>Each of these terms will be discussed in depth in the following slides.</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22</a:t>
            </a:fld>
            <a:endParaRPr lang="en-US" dirty="0"/>
          </a:p>
        </p:txBody>
      </p:sp>
    </p:spTree>
    <p:extLst>
      <p:ext uri="{BB962C8B-B14F-4D97-AF65-F5344CB8AC3E}">
        <p14:creationId xmlns:p14="http://schemas.microsoft.com/office/powerpoint/2010/main" val="164147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Nursing </a:t>
            </a:r>
            <a:r>
              <a:rPr lang="en-US" u="none" baseline="0" dirty="0"/>
              <a:t>personnel</a:t>
            </a:r>
            <a:r>
              <a:rPr lang="en-US" baseline="0" dirty="0"/>
              <a:t> normally performs damp dusting prior to bringing in equipment and supplies. Every team member should know what this term means. Highlight that this occurs first thing in the morning, so team members understand the importance of removing anything that might have “settled” in the room overnight.</a:t>
            </a:r>
            <a:endParaRPr lang="en-US" dirty="0"/>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24</a:t>
            </a:fld>
            <a:endParaRPr lang="en-US" dirty="0"/>
          </a:p>
        </p:txBody>
      </p:sp>
    </p:spTree>
    <p:extLst>
      <p:ext uri="{BB962C8B-B14F-4D97-AF65-F5344CB8AC3E}">
        <p14:creationId xmlns:p14="http://schemas.microsoft.com/office/powerpoint/2010/main" val="59033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Remind personnel about the chain of infection discussed in Module One of this series. Every patient deserves care in a clean, safe environment.</a:t>
            </a:r>
            <a:r>
              <a:rPr lang="en-US" baseline="0" dirty="0"/>
              <a:t> Having a clean, disinfected room for care to be delivered in is a foundation of patient safety.</a:t>
            </a:r>
            <a:endParaRPr lang="en-US" dirty="0"/>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25</a:t>
            </a:fld>
            <a:endParaRPr lang="en-US" dirty="0"/>
          </a:p>
        </p:txBody>
      </p:sp>
    </p:spTree>
    <p:extLst>
      <p:ext uri="{BB962C8B-B14F-4D97-AF65-F5344CB8AC3E}">
        <p14:creationId xmlns:p14="http://schemas.microsoft.com/office/powerpoint/2010/main" val="399678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checking the safety</a:t>
            </a:r>
            <a:r>
              <a:rPr lang="en-US" baseline="0" dirty="0"/>
              <a:t> data sheets (</a:t>
            </a:r>
            <a:r>
              <a:rPr lang="en-US" dirty="0"/>
              <a:t>SDS) for instructions on how to properly discard the old,</a:t>
            </a:r>
            <a:r>
              <a:rPr lang="en-US" baseline="0" dirty="0"/>
              <a:t> expired product. If possible, show team members the SDS sheets for the products they will use to clean at this time and talk through the process according to the manufacturer's guidelines.</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26</a:t>
            </a:fld>
            <a:endParaRPr lang="en-US" dirty="0"/>
          </a:p>
        </p:txBody>
      </p:sp>
    </p:spTree>
    <p:extLst>
      <p:ext uri="{BB962C8B-B14F-4D97-AF65-F5344CB8AC3E}">
        <p14:creationId xmlns:p14="http://schemas.microsoft.com/office/powerpoint/2010/main" val="345204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products used in your facility.</a:t>
            </a:r>
            <a:r>
              <a:rPr lang="en-US" baseline="0" dirty="0"/>
              <a:t> Point out to personnel if the product is a one or two step product. Team members need to be able to verbalize the difference between the two types of products.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28</a:t>
            </a:fld>
            <a:endParaRPr lang="en-US" dirty="0"/>
          </a:p>
        </p:txBody>
      </p:sp>
    </p:spTree>
    <p:extLst>
      <p:ext uri="{BB962C8B-B14F-4D97-AF65-F5344CB8AC3E}">
        <p14:creationId xmlns:p14="http://schemas.microsoft.com/office/powerpoint/2010/main" val="22000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blood,</a:t>
            </a:r>
            <a:r>
              <a:rPr lang="en-US" baseline="0" dirty="0"/>
              <a:t> bodily fluids, or dirt can create a barrier to disinfecting environmental surfaces. If the disinfectant has to cut through additional barriers, it will not have the appropriate amount of time to be on the surface of the item and decreasing the amount of germs on that item.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29</a:t>
            </a:fld>
            <a:endParaRPr lang="en-US" dirty="0"/>
          </a:p>
        </p:txBody>
      </p:sp>
    </p:spTree>
    <p:extLst>
      <p:ext uri="{BB962C8B-B14F-4D97-AF65-F5344CB8AC3E}">
        <p14:creationId xmlns:p14="http://schemas.microsoft.com/office/powerpoint/2010/main" val="119021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Always wear appropriate PPE per OSHA bloodborne pathogen standards</a:t>
            </a:r>
            <a:r>
              <a:rPr lang="en-US" baseline="0" dirty="0"/>
              <a:t>. Further discussion of standard precautions, if needed, should happen at this point in the lecture.</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30</a:t>
            </a:fld>
            <a:endParaRPr lang="en-US" dirty="0"/>
          </a:p>
        </p:txBody>
      </p:sp>
    </p:spTree>
    <p:extLst>
      <p:ext uri="{BB962C8B-B14F-4D97-AF65-F5344CB8AC3E}">
        <p14:creationId xmlns:p14="http://schemas.microsoft.com/office/powerpoint/2010/main" val="3785851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a:t>
            </a:r>
            <a:r>
              <a:rPr lang="en-US" baseline="0" dirty="0"/>
              <a:t> debris, and contaminated cleaning solutions may contaminate items below if cleaning is not performed from top-to-bottom. </a:t>
            </a:r>
            <a:r>
              <a:rPr lang="en-US" dirty="0"/>
              <a:t>The</a:t>
            </a:r>
            <a:r>
              <a:rPr lang="en-US" baseline="0" dirty="0"/>
              <a:t> reason to clean from clean-to-dirty is to avoid potentially spreading germs from dirty areas into cleaner areas. Depending on the space, a clockwise or counter-clockwise may be used, but it should never replace the foundational methods of top-to-bottom or clean-to-dirty.</a:t>
            </a:r>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31</a:t>
            </a:fld>
            <a:endParaRPr lang="en-US" dirty="0"/>
          </a:p>
        </p:txBody>
      </p:sp>
    </p:spTree>
    <p:extLst>
      <p:ext uri="{BB962C8B-B14F-4D97-AF65-F5344CB8AC3E}">
        <p14:creationId xmlns:p14="http://schemas.microsoft.com/office/powerpoint/2010/main" val="3435609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this slide with personnel. Have them explain</a:t>
            </a:r>
            <a:r>
              <a:rPr lang="en-US" baseline="0" dirty="0"/>
              <a:t> what this means. Make this interactive so personnel can really understand the purpose behind the recommended cleaning practices.</a:t>
            </a:r>
            <a:endParaRPr lang="en-US" dirty="0"/>
          </a:p>
          <a:p>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32</a:t>
            </a:fld>
            <a:endParaRPr lang="en-US" dirty="0"/>
          </a:p>
        </p:txBody>
      </p:sp>
    </p:spTree>
    <p:extLst>
      <p:ext uri="{BB962C8B-B14F-4D97-AF65-F5344CB8AC3E}">
        <p14:creationId xmlns:p14="http://schemas.microsoft.com/office/powerpoint/2010/main" val="318260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environmental controls</a:t>
            </a:r>
            <a:r>
              <a:rPr lang="en-US" baseline="0" dirty="0"/>
              <a:t> and surgical attire occurs as team members progressively move from unrestricted to restricted areas. This decreases the potential for cross-contamination and the potential for infection in the OR area.</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4</a:t>
            </a:fld>
            <a:endParaRPr lang="en-US" dirty="0"/>
          </a:p>
        </p:txBody>
      </p:sp>
    </p:spTree>
    <p:extLst>
      <p:ext uri="{BB962C8B-B14F-4D97-AF65-F5344CB8AC3E}">
        <p14:creationId xmlns:p14="http://schemas.microsoft.com/office/powerpoint/2010/main" val="1377634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this slide with personnel. Have them point out objects in</a:t>
            </a:r>
            <a:r>
              <a:rPr lang="en-US" baseline="0" dirty="0"/>
              <a:t> the picture and identify the frequency of cleaning. Make this interactive so personnel can really understand the purpose behind the recommended cleaning practices.</a:t>
            </a:r>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33</a:t>
            </a:fld>
            <a:endParaRPr lang="en-US" dirty="0"/>
          </a:p>
        </p:txBody>
      </p:sp>
    </p:spTree>
    <p:extLst>
      <p:ext uri="{BB962C8B-B14F-4D97-AF65-F5344CB8AC3E}">
        <p14:creationId xmlns:p14="http://schemas.microsoft.com/office/powerpoint/2010/main" val="2233370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 about the items shown here and explain why cleaning and disinfecting of each piece of equipment is important for stopping the spread of infections. </a:t>
            </a:r>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34</a:t>
            </a:fld>
            <a:endParaRPr lang="en-US" dirty="0"/>
          </a:p>
        </p:txBody>
      </p:sp>
    </p:spTree>
    <p:extLst>
      <p:ext uri="{BB962C8B-B14F-4D97-AF65-F5344CB8AC3E}">
        <p14:creationId xmlns:p14="http://schemas.microsoft.com/office/powerpoint/2010/main" val="422943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items shown here and explain why cleaning and disinfecting of each piece of equipment is important for stopping the spread of infections</a:t>
            </a:r>
          </a:p>
        </p:txBody>
      </p:sp>
      <p:sp>
        <p:nvSpPr>
          <p:cNvPr id="4" name="Slide Number Placeholder 3"/>
          <p:cNvSpPr>
            <a:spLocks noGrp="1"/>
          </p:cNvSpPr>
          <p:nvPr>
            <p:ph type="sldNum" sz="quarter" idx="10"/>
          </p:nvPr>
        </p:nvSpPr>
        <p:spPr/>
        <p:txBody>
          <a:bodyPr/>
          <a:lstStyle/>
          <a:p>
            <a:fld id="{1906F914-BCBC-4CD7-B2FC-F8ABA4D774F5}" type="slidenum">
              <a:rPr lang="en-US" smtClean="0"/>
              <a:t>41</a:t>
            </a:fld>
            <a:endParaRPr lang="en-US" dirty="0"/>
          </a:p>
        </p:txBody>
      </p:sp>
    </p:spTree>
    <p:extLst>
      <p:ext uri="{BB962C8B-B14F-4D97-AF65-F5344CB8AC3E}">
        <p14:creationId xmlns:p14="http://schemas.microsoft.com/office/powerpoint/2010/main" val="1498870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 about the items shown here and explain why cleaning and disinfecting of each piece of equipment is important for stopping the spread of infections. </a:t>
            </a:r>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45</a:t>
            </a:fld>
            <a:endParaRPr lang="en-US" dirty="0"/>
          </a:p>
        </p:txBody>
      </p:sp>
    </p:spTree>
    <p:extLst>
      <p:ext uri="{BB962C8B-B14F-4D97-AF65-F5344CB8AC3E}">
        <p14:creationId xmlns:p14="http://schemas.microsoft.com/office/powerpoint/2010/main" val="1735963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follow the manufacturer's instructions for use when cleaning. Using an incompatible cleaning product may damage the equipment and void the warranty.</a:t>
            </a:r>
          </a:p>
        </p:txBody>
      </p:sp>
      <p:sp>
        <p:nvSpPr>
          <p:cNvPr id="4" name="Slide Number Placeholder 3"/>
          <p:cNvSpPr>
            <a:spLocks noGrp="1"/>
          </p:cNvSpPr>
          <p:nvPr>
            <p:ph type="sldNum" sz="quarter" idx="10"/>
          </p:nvPr>
        </p:nvSpPr>
        <p:spPr/>
        <p:txBody>
          <a:bodyPr/>
          <a:lstStyle/>
          <a:p>
            <a:fld id="{1906F914-BCBC-4CD7-B2FC-F8ABA4D774F5}" type="slidenum">
              <a:rPr lang="en-US" smtClean="0"/>
              <a:t>50</a:t>
            </a:fld>
            <a:endParaRPr lang="en-US" dirty="0"/>
          </a:p>
        </p:txBody>
      </p:sp>
    </p:spTree>
    <p:extLst>
      <p:ext uri="{BB962C8B-B14F-4D97-AF65-F5344CB8AC3E}">
        <p14:creationId xmlns:p14="http://schemas.microsoft.com/office/powerpoint/2010/main" val="2574226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personnel explain why this is important using the clean-to-dirty cleaning method.</a:t>
            </a:r>
          </a:p>
        </p:txBody>
      </p:sp>
      <p:sp>
        <p:nvSpPr>
          <p:cNvPr id="4" name="Slide Number Placeholder 3"/>
          <p:cNvSpPr>
            <a:spLocks noGrp="1"/>
          </p:cNvSpPr>
          <p:nvPr>
            <p:ph type="sldNum" sz="quarter" idx="10"/>
          </p:nvPr>
        </p:nvSpPr>
        <p:spPr/>
        <p:txBody>
          <a:bodyPr/>
          <a:lstStyle/>
          <a:p>
            <a:fld id="{5B6E1E65-16A2-4EAF-B955-16F61417FE55}" type="slidenum">
              <a:rPr lang="en-US" smtClean="0"/>
              <a:t>62</a:t>
            </a:fld>
            <a:endParaRPr lang="en-US" dirty="0"/>
          </a:p>
        </p:txBody>
      </p:sp>
    </p:spTree>
    <p:extLst>
      <p:ext uri="{BB962C8B-B14F-4D97-AF65-F5344CB8AC3E}">
        <p14:creationId xmlns:p14="http://schemas.microsoft.com/office/powerpoint/2010/main" val="945854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Removing the trash and linen bags at the end of the cleaning process ensures any cloths that were used in the cleaning process leave the room once team members are done cleaning. Every patient in the room, whether the first or the last, will have a clean environment for care to be delivered.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Never bring trash or any potentially contaminated item through the clean/sterile core area in order to maintain the cleanliness of the environment.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68</a:t>
            </a:fld>
            <a:endParaRPr lang="en-US" dirty="0"/>
          </a:p>
        </p:txBody>
      </p:sp>
    </p:spTree>
    <p:extLst>
      <p:ext uri="{BB962C8B-B14F-4D97-AF65-F5344CB8AC3E}">
        <p14:creationId xmlns:p14="http://schemas.microsoft.com/office/powerpoint/2010/main" val="2799787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move equipment and clean underneath.</a:t>
            </a:r>
            <a:r>
              <a:rPr lang="en-US" baseline="0" dirty="0"/>
              <a:t> Dust can collect under equipment. Blood and bodily fluid may have been splattered underneath equipment that was not noticed during the day. Soil, dirt, and debris must be removed to provide a clean, safe environment for the patient. </a:t>
            </a:r>
          </a:p>
          <a:p>
            <a:r>
              <a:rPr lang="en-US" dirty="0"/>
              <a:t>Team</a:t>
            </a:r>
            <a:r>
              <a:rPr lang="en-US" baseline="0" dirty="0"/>
              <a:t> members can choose to leave moved equipment in a slightly different location after cleaning has been performed. This is sometimes used to give a visual cue to the OR team that the room has been terminally cleaned.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70</a:t>
            </a:fld>
            <a:endParaRPr lang="en-US" dirty="0"/>
          </a:p>
        </p:txBody>
      </p:sp>
    </p:spTree>
    <p:extLst>
      <p:ext uri="{BB962C8B-B14F-4D97-AF65-F5344CB8AC3E}">
        <p14:creationId xmlns:p14="http://schemas.microsoft.com/office/powerpoint/2010/main" val="2640947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71</a:t>
            </a:fld>
            <a:endParaRPr lang="en-US" dirty="0"/>
          </a:p>
        </p:txBody>
      </p:sp>
    </p:spTree>
    <p:extLst>
      <p:ext uri="{BB962C8B-B14F-4D97-AF65-F5344CB8AC3E}">
        <p14:creationId xmlns:p14="http://schemas.microsoft.com/office/powerpoint/2010/main" val="3790943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these areas with personnel and identify how often they are cleaned at this point in the presentation. If your facility uses a cleaning schedule or another tool for documentation of cleaning, share this with personnel as well. Ask personnel why they think it would be important to clean these spaces and discuss how cleaning these areas can stop the spread of infection. </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72</a:t>
            </a:fld>
            <a:endParaRPr lang="en-US" dirty="0"/>
          </a:p>
        </p:txBody>
      </p:sp>
    </p:spTree>
    <p:extLst>
      <p:ext uri="{BB962C8B-B14F-4D97-AF65-F5344CB8AC3E}">
        <p14:creationId xmlns:p14="http://schemas.microsoft.com/office/powerpoint/2010/main" val="358606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do these steps protect the patient? Patient safety includes shielding the patient from harm in many ways. We never want to expose the patient to germs that could cause harm (infections).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5</a:t>
            </a:fld>
            <a:endParaRPr lang="en-US" dirty="0"/>
          </a:p>
        </p:txBody>
      </p:sp>
    </p:spTree>
    <p:extLst>
      <p:ext uri="{BB962C8B-B14F-4D97-AF65-F5344CB8AC3E}">
        <p14:creationId xmlns:p14="http://schemas.microsoft.com/office/powerpoint/2010/main" val="3041565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Ask personnel why they think it would be important to clean these spaces and discuss how cleaning these areas can stop the spread of infection. </a:t>
            </a:r>
            <a:endParaRPr lang="en-US" dirty="0"/>
          </a:p>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73</a:t>
            </a:fld>
            <a:endParaRPr lang="en-US" dirty="0"/>
          </a:p>
        </p:txBody>
      </p:sp>
    </p:spTree>
    <p:extLst>
      <p:ext uri="{BB962C8B-B14F-4D97-AF65-F5344CB8AC3E}">
        <p14:creationId xmlns:p14="http://schemas.microsoft.com/office/powerpoint/2010/main" val="4136190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Cleaning</a:t>
            </a:r>
            <a:r>
              <a:rPr lang="en-US" baseline="0" dirty="0"/>
              <a:t> air return grilles is part of scheduled cleaning.</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74</a:t>
            </a:fld>
            <a:endParaRPr lang="en-US" dirty="0"/>
          </a:p>
        </p:txBody>
      </p:sp>
    </p:spTree>
    <p:extLst>
      <p:ext uri="{BB962C8B-B14F-4D97-AF65-F5344CB8AC3E}">
        <p14:creationId xmlns:p14="http://schemas.microsoft.com/office/powerpoint/2010/main" val="1467464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Check</a:t>
            </a:r>
            <a:r>
              <a:rPr lang="en-US" baseline="0" dirty="0"/>
              <a:t> with your facility’s maintenance department and validate how often these items are serviced for preventative maintenance. Eyewash stations may be checked by maintenance or nursing based on your facility policy, so discuss with team members who is responsible for this task and how frequently it is done. If your facility uses a cleaning schedule or another tool for documentation of cleaning, share this with personnel as well. If there are additional documentation requirements, such as with an eyewash station, show team members what documentation is required.</a:t>
            </a:r>
            <a:endParaRPr lang="en-US" dirty="0"/>
          </a:p>
          <a:p>
            <a:r>
              <a:rPr lang="en-US" baseline="0" dirty="0"/>
              <a:t>Ask personnel why they think it would be important to clean these spaces and discuss how cleaning these areas can stop the spread of infection. </a:t>
            </a:r>
          </a:p>
        </p:txBody>
      </p:sp>
      <p:sp>
        <p:nvSpPr>
          <p:cNvPr id="4" name="Slide Number Placeholder 3"/>
          <p:cNvSpPr>
            <a:spLocks noGrp="1"/>
          </p:cNvSpPr>
          <p:nvPr>
            <p:ph type="sldNum" sz="quarter" idx="10"/>
          </p:nvPr>
        </p:nvSpPr>
        <p:spPr/>
        <p:txBody>
          <a:bodyPr/>
          <a:lstStyle/>
          <a:p>
            <a:fld id="{245B3B24-C6AE-467E-A159-22FE6633A658}" type="slidenum">
              <a:rPr lang="en-US" smtClean="0"/>
              <a:t>76</a:t>
            </a:fld>
            <a:endParaRPr lang="en-US" dirty="0"/>
          </a:p>
        </p:txBody>
      </p:sp>
    </p:spTree>
    <p:extLst>
      <p:ext uri="{BB962C8B-B14F-4D97-AF65-F5344CB8AC3E}">
        <p14:creationId xmlns:p14="http://schemas.microsoft.com/office/powerpoint/2010/main" val="1181686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the above resources for additional guidance, if needed.</a:t>
            </a:r>
          </a:p>
        </p:txBody>
      </p:sp>
      <p:sp>
        <p:nvSpPr>
          <p:cNvPr id="4" name="Slide Number Placeholder 3"/>
          <p:cNvSpPr>
            <a:spLocks noGrp="1"/>
          </p:cNvSpPr>
          <p:nvPr>
            <p:ph type="sldNum" sz="quarter" idx="10"/>
          </p:nvPr>
        </p:nvSpPr>
        <p:spPr/>
        <p:txBody>
          <a:bodyPr/>
          <a:lstStyle/>
          <a:p>
            <a:fld id="{5B6E1E65-16A2-4EAF-B955-16F61417FE55}" type="slidenum">
              <a:rPr lang="en-US" smtClean="0"/>
              <a:t>77</a:t>
            </a:fld>
            <a:endParaRPr lang="en-US" dirty="0"/>
          </a:p>
        </p:txBody>
      </p:sp>
    </p:spTree>
    <p:extLst>
      <p:ext uri="{BB962C8B-B14F-4D97-AF65-F5344CB8AC3E}">
        <p14:creationId xmlns:p14="http://schemas.microsoft.com/office/powerpoint/2010/main" val="232868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“chain of infection” concepts here. By limiting the amount of germs on our clothes, we decrease the number of microorganisms brought into the environment. We cover all types of hair to decrease the chances of shedding loose hair into the surgical environment. Masks should be worn if team members are around open sterile supplies to keep from contaminating these supplies and equipment.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6</a:t>
            </a:fld>
            <a:endParaRPr lang="en-US" dirty="0"/>
          </a:p>
        </p:txBody>
      </p:sp>
    </p:spTree>
    <p:extLst>
      <p:ext uri="{BB962C8B-B14F-4D97-AF65-F5344CB8AC3E}">
        <p14:creationId xmlns:p14="http://schemas.microsoft.com/office/powerpoint/2010/main" val="78142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unrestricted areas, street clothes are permitted.</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7</a:t>
            </a:fld>
            <a:endParaRPr lang="en-US" dirty="0"/>
          </a:p>
        </p:txBody>
      </p:sp>
    </p:spTree>
    <p:extLst>
      <p:ext uri="{BB962C8B-B14F-4D97-AF65-F5344CB8AC3E}">
        <p14:creationId xmlns:p14="http://schemas.microsoft.com/office/powerpoint/2010/main" val="113908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area includes the peripheral support areas of the surgical suite, but surgery does not happen in this space. Talk about surgical attire here. Talk about why it would still be important to protect the patient from harm here (importance of decreasing germs in the area, controlling traffic, etc.).</a:t>
            </a:r>
            <a:endParaRPr lang="en-US" dirty="0"/>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9</a:t>
            </a:fld>
            <a:endParaRPr lang="en-US" dirty="0"/>
          </a:p>
        </p:txBody>
      </p:sp>
    </p:spTree>
    <p:extLst>
      <p:ext uri="{BB962C8B-B14F-4D97-AF65-F5344CB8AC3E}">
        <p14:creationId xmlns:p14="http://schemas.microsoft.com/office/powerpoint/2010/main" val="13257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why it</a:t>
            </a:r>
            <a:r>
              <a:rPr lang="en-US" baseline="0" dirty="0"/>
              <a:t> is</a:t>
            </a:r>
            <a:r>
              <a:rPr lang="en-US" dirty="0"/>
              <a:t> important</a:t>
            </a:r>
            <a:r>
              <a:rPr lang="en-US" baseline="0" dirty="0"/>
              <a:t> to protect this area from outside germs.</a:t>
            </a:r>
            <a:endParaRPr lang="en-US" dirty="0"/>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13</a:t>
            </a:fld>
            <a:endParaRPr lang="en-US" dirty="0"/>
          </a:p>
        </p:txBody>
      </p:sp>
    </p:spTree>
    <p:extLst>
      <p:ext uri="{BB962C8B-B14F-4D97-AF65-F5344CB8AC3E}">
        <p14:creationId xmlns:p14="http://schemas.microsoft.com/office/powerpoint/2010/main" val="116466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17</a:t>
            </a:fld>
            <a:endParaRPr lang="en-US" dirty="0"/>
          </a:p>
        </p:txBody>
      </p:sp>
    </p:spTree>
    <p:extLst>
      <p:ext uri="{BB962C8B-B14F-4D97-AF65-F5344CB8AC3E}">
        <p14:creationId xmlns:p14="http://schemas.microsoft.com/office/powerpoint/2010/main" val="401252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why it would be important</a:t>
            </a:r>
            <a:r>
              <a:rPr lang="en-US" baseline="0" dirty="0"/>
              <a:t> to protect this area from outside germs. Discuss the chain of infection concepts here. By limiting the amount of germs on our clothes, we decrease the number of microorganisms brought into the environment. We cover all types of hair to decrease the chances of shedding loose hair into the surgical environment. Masks should be worn if team members are around open sterile supplies to keep from contaminating these supplies and equipment. </a:t>
            </a:r>
            <a:endParaRPr lang="en-US" dirty="0"/>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18</a:t>
            </a:fld>
            <a:endParaRPr lang="en-US" dirty="0"/>
          </a:p>
        </p:txBody>
      </p:sp>
    </p:spTree>
    <p:extLst>
      <p:ext uri="{BB962C8B-B14F-4D97-AF65-F5344CB8AC3E}">
        <p14:creationId xmlns:p14="http://schemas.microsoft.com/office/powerpoint/2010/main" val="354375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154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999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086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6B310-93BD-1C43-8F3B-1A86BAE4D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52875"/>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71352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128615-FE32-C142-93BF-7ABF58AD289F}"/>
              </a:ext>
            </a:extLst>
          </p:cNvPr>
          <p:cNvSpPr/>
          <p:nvPr userDrawn="1"/>
        </p:nvSpPr>
        <p:spPr>
          <a:xfrm>
            <a:off x="0" y="4303986"/>
            <a:ext cx="8954814" cy="70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96818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536972"/>
          </a:xfrm>
        </p:spPr>
        <p:txBody>
          <a:bodyPr>
            <a:normAutofit/>
          </a:bodyPr>
          <a:lstStyle>
            <a:lvl1pPr algn="l">
              <a:defRPr sz="3600">
                <a:solidFill>
                  <a:schemeClr val="tx1"/>
                </a:solidFill>
              </a:defRPr>
            </a:lvl1pPr>
          </a:lstStyle>
          <a:p>
            <a:r>
              <a:rPr lang="en-US"/>
              <a:t>Blank Layout</a:t>
            </a:r>
          </a:p>
        </p:txBody>
      </p:sp>
    </p:spTree>
    <p:extLst>
      <p:ext uri="{BB962C8B-B14F-4D97-AF65-F5344CB8AC3E}">
        <p14:creationId xmlns:p14="http://schemas.microsoft.com/office/powerpoint/2010/main" val="786609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4585D-0C54-7643-85D2-FBDF1BA167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37000"/>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414830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5BAF1-1137-374F-9AFF-55C310D12C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60813"/>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192435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02" name="Rectangle 101"/>
          <p:cNvSpPr/>
          <p:nvPr userDrawn="1"/>
        </p:nvSpPr>
        <p:spPr>
          <a:xfrm>
            <a:off x="2819400" y="742950"/>
            <a:ext cx="6324600" cy="2933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Text Placeholder 59"/>
          <p:cNvSpPr>
            <a:spLocks noGrp="1"/>
          </p:cNvSpPr>
          <p:nvPr>
            <p:ph type="body" sz="quarter" idx="30" hasCustomPrompt="1"/>
          </p:nvPr>
        </p:nvSpPr>
        <p:spPr>
          <a:xfrm>
            <a:off x="3275856" y="1905000"/>
            <a:ext cx="5400600" cy="1440160"/>
          </a:xfrm>
        </p:spPr>
        <p:txBody>
          <a:bodyPr anchor="t">
            <a:noAutofit/>
          </a:bodyPr>
          <a:lstStyle>
            <a:lvl1pPr marL="0" indent="0" algn="l">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53" name="Picture Placeholder 2"/>
          <p:cNvSpPr>
            <a:spLocks noGrp="1"/>
          </p:cNvSpPr>
          <p:nvPr>
            <p:ph type="pic" sz="quarter" idx="13"/>
          </p:nvPr>
        </p:nvSpPr>
        <p:spPr>
          <a:xfrm>
            <a:off x="149" y="742950"/>
            <a:ext cx="2808163" cy="2933403"/>
          </a:xfrm>
          <a:noFill/>
        </p:spPr>
        <p:txBody>
          <a:bodyPr anchor="ctr"/>
          <a:lstStyle>
            <a:lvl1pPr marL="0" indent="0" algn="ctr">
              <a:buNone/>
              <a:defRPr>
                <a:solidFill>
                  <a:schemeClr val="bg1"/>
                </a:solidFill>
              </a:defRPr>
            </a:lvl1pPr>
          </a:lstStyle>
          <a:p>
            <a:r>
              <a:rPr lang="en-US" dirty="0"/>
              <a:t>Click icon to add picture</a:t>
            </a:r>
          </a:p>
        </p:txBody>
      </p:sp>
      <p:sp>
        <p:nvSpPr>
          <p:cNvPr id="54" name="Title 1"/>
          <p:cNvSpPr>
            <a:spLocks noGrp="1"/>
          </p:cNvSpPr>
          <p:nvPr>
            <p:ph type="title" hasCustomPrompt="1"/>
          </p:nvPr>
        </p:nvSpPr>
        <p:spPr>
          <a:xfrm>
            <a:off x="3275856" y="1047750"/>
            <a:ext cx="5400600" cy="857250"/>
          </a:xfrm>
        </p:spPr>
        <p:txBody>
          <a:bodyPr>
            <a:normAutofit/>
          </a:bodyPr>
          <a:lstStyle>
            <a:lvl1pPr>
              <a:defRPr sz="4000" baseline="0">
                <a:solidFill>
                  <a:schemeClr val="bg1"/>
                </a:solidFill>
              </a:defRPr>
            </a:lvl1pPr>
          </a:lstStyle>
          <a:p>
            <a:r>
              <a:rPr lang="en-US"/>
              <a:t>Transition</a:t>
            </a:r>
          </a:p>
        </p:txBody>
      </p:sp>
    </p:spTree>
    <p:extLst>
      <p:ext uri="{BB962C8B-B14F-4D97-AF65-F5344CB8AC3E}">
        <p14:creationId xmlns:p14="http://schemas.microsoft.com/office/powerpoint/2010/main" val="395788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grpSp>
        <p:nvGrpSpPr>
          <p:cNvPr id="13" name="Group 23"/>
          <p:cNvGrpSpPr>
            <a:grpSpLocks noChangeAspect="1"/>
          </p:cNvGrpSpPr>
          <p:nvPr userDrawn="1"/>
        </p:nvGrpSpPr>
        <p:grpSpPr bwMode="auto">
          <a:xfrm>
            <a:off x="3919903" y="1254807"/>
            <a:ext cx="1304196" cy="1734645"/>
            <a:chOff x="1661" y="2"/>
            <a:chExt cx="2436" cy="3240"/>
          </a:xfrm>
        </p:grpSpPr>
        <p:sp>
          <p:nvSpPr>
            <p:cNvPr id="14" name="Freeform 24"/>
            <p:cNvSpPr>
              <a:spLocks/>
            </p:cNvSpPr>
            <p:nvPr userDrawn="1"/>
          </p:nvSpPr>
          <p:spPr bwMode="auto">
            <a:xfrm>
              <a:off x="1845" y="2"/>
              <a:ext cx="2072" cy="2716"/>
            </a:xfrm>
            <a:custGeom>
              <a:avLst/>
              <a:gdLst>
                <a:gd name="T0" fmla="*/ 1254 w 1254"/>
                <a:gd name="T1" fmla="*/ 1293 h 1645"/>
                <a:gd name="T2" fmla="*/ 627 w 1254"/>
                <a:gd name="T3" fmla="*/ 1622 h 1645"/>
                <a:gd name="T4" fmla="*/ 0 w 1254"/>
                <a:gd name="T5" fmla="*/ 1293 h 1645"/>
                <a:gd name="T6" fmla="*/ 207 w 1254"/>
                <a:gd name="T7" fmla="*/ 1147 h 1645"/>
                <a:gd name="T8" fmla="*/ 27 w 1254"/>
                <a:gd name="T9" fmla="*/ 633 h 1645"/>
                <a:gd name="T10" fmla="*/ 79 w 1254"/>
                <a:gd name="T11" fmla="*/ 382 h 1645"/>
                <a:gd name="T12" fmla="*/ 82 w 1254"/>
                <a:gd name="T13" fmla="*/ 375 h 1645"/>
                <a:gd name="T14" fmla="*/ 212 w 1254"/>
                <a:gd name="T15" fmla="*/ 173 h 1645"/>
                <a:gd name="T16" fmla="*/ 627 w 1254"/>
                <a:gd name="T17" fmla="*/ 0 h 1645"/>
                <a:gd name="T18" fmla="*/ 669 w 1254"/>
                <a:gd name="T19" fmla="*/ 2 h 1645"/>
                <a:gd name="T20" fmla="*/ 1041 w 1254"/>
                <a:gd name="T21" fmla="*/ 174 h 1645"/>
                <a:gd name="T22" fmla="*/ 1171 w 1254"/>
                <a:gd name="T23" fmla="*/ 375 h 1645"/>
                <a:gd name="T24" fmla="*/ 1224 w 1254"/>
                <a:gd name="T25" fmla="*/ 592 h 1645"/>
                <a:gd name="T26" fmla="*/ 1226 w 1254"/>
                <a:gd name="T27" fmla="*/ 679 h 1645"/>
                <a:gd name="T28" fmla="*/ 1218 w 1254"/>
                <a:gd name="T29" fmla="*/ 766 h 1645"/>
                <a:gd name="T30" fmla="*/ 1046 w 1254"/>
                <a:gd name="T31" fmla="*/ 1147 h 1645"/>
                <a:gd name="T32" fmla="*/ 1254 w 1254"/>
                <a:gd name="T33" fmla="*/ 129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645">
                  <a:moveTo>
                    <a:pt x="1254" y="1293"/>
                  </a:moveTo>
                  <a:cubicBezTo>
                    <a:pt x="1254" y="1293"/>
                    <a:pt x="897" y="1645"/>
                    <a:pt x="627" y="1622"/>
                  </a:cubicBezTo>
                  <a:cubicBezTo>
                    <a:pt x="357" y="1645"/>
                    <a:pt x="0" y="1293"/>
                    <a:pt x="0" y="1293"/>
                  </a:cubicBezTo>
                  <a:cubicBezTo>
                    <a:pt x="0" y="1293"/>
                    <a:pt x="352" y="1303"/>
                    <a:pt x="207" y="1147"/>
                  </a:cubicBezTo>
                  <a:cubicBezTo>
                    <a:pt x="72" y="988"/>
                    <a:pt x="23" y="799"/>
                    <a:pt x="27" y="633"/>
                  </a:cubicBezTo>
                  <a:cubicBezTo>
                    <a:pt x="29" y="539"/>
                    <a:pt x="48" y="452"/>
                    <a:pt x="79" y="382"/>
                  </a:cubicBezTo>
                  <a:cubicBezTo>
                    <a:pt x="80" y="380"/>
                    <a:pt x="81" y="377"/>
                    <a:pt x="82" y="375"/>
                  </a:cubicBezTo>
                  <a:cubicBezTo>
                    <a:pt x="111" y="299"/>
                    <a:pt x="156" y="230"/>
                    <a:pt x="212" y="173"/>
                  </a:cubicBezTo>
                  <a:cubicBezTo>
                    <a:pt x="318" y="66"/>
                    <a:pt x="464" y="0"/>
                    <a:pt x="627" y="0"/>
                  </a:cubicBezTo>
                  <a:cubicBezTo>
                    <a:pt x="641" y="0"/>
                    <a:pt x="655" y="1"/>
                    <a:pt x="669" y="2"/>
                  </a:cubicBezTo>
                  <a:cubicBezTo>
                    <a:pt x="814" y="12"/>
                    <a:pt x="945" y="76"/>
                    <a:pt x="1041" y="174"/>
                  </a:cubicBezTo>
                  <a:cubicBezTo>
                    <a:pt x="1098" y="230"/>
                    <a:pt x="1142" y="299"/>
                    <a:pt x="1171" y="375"/>
                  </a:cubicBezTo>
                  <a:cubicBezTo>
                    <a:pt x="1199" y="436"/>
                    <a:pt x="1218" y="511"/>
                    <a:pt x="1224" y="592"/>
                  </a:cubicBezTo>
                  <a:cubicBezTo>
                    <a:pt x="1226" y="621"/>
                    <a:pt x="1227" y="650"/>
                    <a:pt x="1226" y="679"/>
                  </a:cubicBezTo>
                  <a:cubicBezTo>
                    <a:pt x="1225" y="708"/>
                    <a:pt x="1222" y="737"/>
                    <a:pt x="1218" y="766"/>
                  </a:cubicBezTo>
                  <a:cubicBezTo>
                    <a:pt x="1199" y="895"/>
                    <a:pt x="1146" y="1029"/>
                    <a:pt x="1046" y="1147"/>
                  </a:cubicBezTo>
                  <a:cubicBezTo>
                    <a:pt x="902" y="1303"/>
                    <a:pt x="1254" y="1293"/>
                    <a:pt x="1254" y="129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5" name="Rectangle 25"/>
            <p:cNvSpPr>
              <a:spLocks noChangeArrowheads="1"/>
            </p:cNvSpPr>
            <p:nvPr userDrawn="1"/>
          </p:nvSpPr>
          <p:spPr bwMode="auto">
            <a:xfrm>
              <a:off x="2588" y="1990"/>
              <a:ext cx="584" cy="106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6" name="Freeform 26"/>
            <p:cNvSpPr>
              <a:spLocks/>
            </p:cNvSpPr>
            <p:nvPr userDrawn="1"/>
          </p:nvSpPr>
          <p:spPr bwMode="auto">
            <a:xfrm>
              <a:off x="2588" y="2053"/>
              <a:ext cx="595" cy="394"/>
            </a:xfrm>
            <a:custGeom>
              <a:avLst/>
              <a:gdLst>
                <a:gd name="T0" fmla="*/ 0 w 360"/>
                <a:gd name="T1" fmla="*/ 10 h 239"/>
                <a:gd name="T2" fmla="*/ 360 w 360"/>
                <a:gd name="T3" fmla="*/ 239 h 239"/>
                <a:gd name="T4" fmla="*/ 360 w 360"/>
                <a:gd name="T5" fmla="*/ 0 h 239"/>
                <a:gd name="T6" fmla="*/ 0 w 360"/>
                <a:gd name="T7" fmla="*/ 10 h 239"/>
              </a:gdLst>
              <a:ahLst/>
              <a:cxnLst>
                <a:cxn ang="0">
                  <a:pos x="T0" y="T1"/>
                </a:cxn>
                <a:cxn ang="0">
                  <a:pos x="T2" y="T3"/>
                </a:cxn>
                <a:cxn ang="0">
                  <a:pos x="T4" y="T5"/>
                </a:cxn>
                <a:cxn ang="0">
                  <a:pos x="T6" y="T7"/>
                </a:cxn>
              </a:cxnLst>
              <a:rect l="0" t="0" r="r" b="b"/>
              <a:pathLst>
                <a:path w="360" h="239">
                  <a:moveTo>
                    <a:pt x="0" y="10"/>
                  </a:moveTo>
                  <a:cubicBezTo>
                    <a:pt x="0" y="10"/>
                    <a:pt x="297" y="130"/>
                    <a:pt x="360" y="239"/>
                  </a:cubicBezTo>
                  <a:cubicBezTo>
                    <a:pt x="360" y="0"/>
                    <a:pt x="360" y="0"/>
                    <a:pt x="360" y="0"/>
                  </a:cubicBezTo>
                  <a:lnTo>
                    <a:pt x="0" y="10"/>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7" name="Freeform 27"/>
            <p:cNvSpPr>
              <a:spLocks/>
            </p:cNvSpPr>
            <p:nvPr userDrawn="1"/>
          </p:nvSpPr>
          <p:spPr bwMode="auto">
            <a:xfrm>
              <a:off x="1909" y="41"/>
              <a:ext cx="983" cy="2096"/>
            </a:xfrm>
            <a:custGeom>
              <a:avLst/>
              <a:gdLst>
                <a:gd name="T0" fmla="*/ 76 w 595"/>
                <a:gd name="T1" fmla="*/ 458 h 1269"/>
                <a:gd name="T2" fmla="*/ 95 w 595"/>
                <a:gd name="T3" fmla="*/ 464 h 1269"/>
                <a:gd name="T4" fmla="*/ 595 w 595"/>
                <a:gd name="T5" fmla="*/ 0 h 1269"/>
                <a:gd name="T6" fmla="*/ 595 w 595"/>
                <a:gd name="T7" fmla="*/ 1269 h 1269"/>
                <a:gd name="T8" fmla="*/ 89 w 595"/>
                <a:gd name="T9" fmla="*/ 775 h 1269"/>
                <a:gd name="T10" fmla="*/ 76 w 595"/>
                <a:gd name="T11" fmla="*/ 778 h 1269"/>
                <a:gd name="T12" fmla="*/ 0 w 595"/>
                <a:gd name="T13" fmla="*/ 618 h 1269"/>
                <a:gd name="T14" fmla="*/ 76 w 595"/>
                <a:gd name="T15" fmla="*/ 458 h 1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269">
                  <a:moveTo>
                    <a:pt x="76" y="458"/>
                  </a:moveTo>
                  <a:cubicBezTo>
                    <a:pt x="82" y="458"/>
                    <a:pt x="89" y="460"/>
                    <a:pt x="95" y="464"/>
                  </a:cubicBezTo>
                  <a:cubicBezTo>
                    <a:pt x="156" y="196"/>
                    <a:pt x="357" y="0"/>
                    <a:pt x="595" y="0"/>
                  </a:cubicBezTo>
                  <a:cubicBezTo>
                    <a:pt x="595" y="1269"/>
                    <a:pt x="595" y="1269"/>
                    <a:pt x="595" y="1269"/>
                  </a:cubicBezTo>
                  <a:cubicBezTo>
                    <a:pt x="348" y="1269"/>
                    <a:pt x="141" y="1058"/>
                    <a:pt x="89" y="775"/>
                  </a:cubicBezTo>
                  <a:cubicBezTo>
                    <a:pt x="84" y="777"/>
                    <a:pt x="80" y="778"/>
                    <a:pt x="76" y="778"/>
                  </a:cubicBezTo>
                  <a:cubicBezTo>
                    <a:pt x="34" y="778"/>
                    <a:pt x="0" y="706"/>
                    <a:pt x="0" y="618"/>
                  </a:cubicBezTo>
                  <a:cubicBezTo>
                    <a:pt x="0" y="530"/>
                    <a:pt x="34" y="458"/>
                    <a:pt x="76" y="45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9" name="Freeform 28"/>
            <p:cNvSpPr>
              <a:spLocks/>
            </p:cNvSpPr>
            <p:nvPr userDrawn="1"/>
          </p:nvSpPr>
          <p:spPr bwMode="auto">
            <a:xfrm>
              <a:off x="2892" y="41"/>
              <a:ext cx="982" cy="2096"/>
            </a:xfrm>
            <a:custGeom>
              <a:avLst/>
              <a:gdLst>
                <a:gd name="T0" fmla="*/ 594 w 594"/>
                <a:gd name="T1" fmla="*/ 618 h 1269"/>
                <a:gd name="T2" fmla="*/ 592 w 594"/>
                <a:gd name="T3" fmla="*/ 655 h 1269"/>
                <a:gd name="T4" fmla="*/ 519 w 594"/>
                <a:gd name="T5" fmla="*/ 778 h 1269"/>
                <a:gd name="T6" fmla="*/ 506 w 594"/>
                <a:gd name="T7" fmla="*/ 775 h 1269"/>
                <a:gd name="T8" fmla="*/ 504 w 594"/>
                <a:gd name="T9" fmla="*/ 785 h 1269"/>
                <a:gd name="T10" fmla="*/ 0 w 594"/>
                <a:gd name="T11" fmla="*/ 1269 h 1269"/>
                <a:gd name="T12" fmla="*/ 0 w 594"/>
                <a:gd name="T13" fmla="*/ 0 h 1269"/>
                <a:gd name="T14" fmla="*/ 33 w 594"/>
                <a:gd name="T15" fmla="*/ 1 h 1269"/>
                <a:gd name="T16" fmla="*/ 500 w 594"/>
                <a:gd name="T17" fmla="*/ 464 h 1269"/>
                <a:gd name="T18" fmla="*/ 519 w 594"/>
                <a:gd name="T19" fmla="*/ 458 h 1269"/>
                <a:gd name="T20" fmla="*/ 590 w 594"/>
                <a:gd name="T21" fmla="*/ 568 h 1269"/>
                <a:gd name="T22" fmla="*/ 594 w 594"/>
                <a:gd name="T23" fmla="*/ 618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1269">
                  <a:moveTo>
                    <a:pt x="594" y="618"/>
                  </a:moveTo>
                  <a:cubicBezTo>
                    <a:pt x="594" y="631"/>
                    <a:pt x="593" y="643"/>
                    <a:pt x="592" y="655"/>
                  </a:cubicBezTo>
                  <a:cubicBezTo>
                    <a:pt x="584" y="726"/>
                    <a:pt x="554" y="778"/>
                    <a:pt x="519" y="778"/>
                  </a:cubicBezTo>
                  <a:cubicBezTo>
                    <a:pt x="514" y="778"/>
                    <a:pt x="510" y="777"/>
                    <a:pt x="506" y="775"/>
                  </a:cubicBezTo>
                  <a:cubicBezTo>
                    <a:pt x="505" y="778"/>
                    <a:pt x="505" y="782"/>
                    <a:pt x="504" y="785"/>
                  </a:cubicBezTo>
                  <a:cubicBezTo>
                    <a:pt x="449" y="1063"/>
                    <a:pt x="244" y="1269"/>
                    <a:pt x="0" y="1269"/>
                  </a:cubicBezTo>
                  <a:cubicBezTo>
                    <a:pt x="0" y="0"/>
                    <a:pt x="0" y="0"/>
                    <a:pt x="0" y="0"/>
                  </a:cubicBezTo>
                  <a:cubicBezTo>
                    <a:pt x="11" y="0"/>
                    <a:pt x="22" y="0"/>
                    <a:pt x="33" y="1"/>
                  </a:cubicBezTo>
                  <a:cubicBezTo>
                    <a:pt x="256" y="18"/>
                    <a:pt x="441" y="209"/>
                    <a:pt x="500" y="464"/>
                  </a:cubicBezTo>
                  <a:cubicBezTo>
                    <a:pt x="506" y="460"/>
                    <a:pt x="512" y="458"/>
                    <a:pt x="519" y="458"/>
                  </a:cubicBezTo>
                  <a:cubicBezTo>
                    <a:pt x="552" y="458"/>
                    <a:pt x="580" y="504"/>
                    <a:pt x="590" y="568"/>
                  </a:cubicBezTo>
                  <a:cubicBezTo>
                    <a:pt x="593" y="584"/>
                    <a:pt x="594" y="601"/>
                    <a:pt x="594" y="61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0" name="Line 29"/>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1" name="Line 30"/>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2" name="Freeform 31"/>
            <p:cNvSpPr>
              <a:spLocks/>
            </p:cNvSpPr>
            <p:nvPr userDrawn="1"/>
          </p:nvSpPr>
          <p:spPr bwMode="auto">
            <a:xfrm>
              <a:off x="1661" y="2259"/>
              <a:ext cx="2436" cy="983"/>
            </a:xfrm>
            <a:custGeom>
              <a:avLst/>
              <a:gdLst>
                <a:gd name="T0" fmla="*/ 1042 w 1474"/>
                <a:gd name="T1" fmla="*/ 42 h 595"/>
                <a:gd name="T2" fmla="*/ 988 w 1474"/>
                <a:gd name="T3" fmla="*/ 9 h 595"/>
                <a:gd name="T4" fmla="*/ 976 w 1474"/>
                <a:gd name="T5" fmla="*/ 0 h 595"/>
                <a:gd name="T6" fmla="*/ 921 w 1474"/>
                <a:gd name="T7" fmla="*/ 20 h 595"/>
                <a:gd name="T8" fmla="*/ 914 w 1474"/>
                <a:gd name="T9" fmla="*/ 23 h 595"/>
                <a:gd name="T10" fmla="*/ 887 w 1474"/>
                <a:gd name="T11" fmla="*/ 34 h 595"/>
                <a:gd name="T12" fmla="*/ 747 w 1474"/>
                <a:gd name="T13" fmla="*/ 459 h 595"/>
                <a:gd name="T14" fmla="*/ 729 w 1474"/>
                <a:gd name="T15" fmla="*/ 459 h 595"/>
                <a:gd name="T16" fmla="*/ 561 w 1474"/>
                <a:gd name="T17" fmla="*/ 23 h 595"/>
                <a:gd name="T18" fmla="*/ 499 w 1474"/>
                <a:gd name="T19" fmla="*/ 0 h 595"/>
                <a:gd name="T20" fmla="*/ 487 w 1474"/>
                <a:gd name="T21" fmla="*/ 9 h 595"/>
                <a:gd name="T22" fmla="*/ 434 w 1474"/>
                <a:gd name="T23" fmla="*/ 42 h 595"/>
                <a:gd name="T24" fmla="*/ 0 w 1474"/>
                <a:gd name="T25" fmla="*/ 351 h 595"/>
                <a:gd name="T26" fmla="*/ 332 w 1474"/>
                <a:gd name="T27" fmla="*/ 528 h 595"/>
                <a:gd name="T28" fmla="*/ 340 w 1474"/>
                <a:gd name="T29" fmla="*/ 530 h 595"/>
                <a:gd name="T30" fmla="*/ 655 w 1474"/>
                <a:gd name="T31" fmla="*/ 593 h 595"/>
                <a:gd name="T32" fmla="*/ 677 w 1474"/>
                <a:gd name="T33" fmla="*/ 594 h 595"/>
                <a:gd name="T34" fmla="*/ 728 w 1474"/>
                <a:gd name="T35" fmla="*/ 595 h 595"/>
                <a:gd name="T36" fmla="*/ 729 w 1474"/>
                <a:gd name="T37" fmla="*/ 595 h 595"/>
                <a:gd name="T38" fmla="*/ 740 w 1474"/>
                <a:gd name="T39" fmla="*/ 595 h 595"/>
                <a:gd name="T40" fmla="*/ 747 w 1474"/>
                <a:gd name="T41" fmla="*/ 595 h 595"/>
                <a:gd name="T42" fmla="*/ 747 w 1474"/>
                <a:gd name="T43" fmla="*/ 595 h 595"/>
                <a:gd name="T44" fmla="*/ 747 w 1474"/>
                <a:gd name="T45" fmla="*/ 595 h 595"/>
                <a:gd name="T46" fmla="*/ 792 w 1474"/>
                <a:gd name="T47" fmla="*/ 594 h 595"/>
                <a:gd name="T48" fmla="*/ 820 w 1474"/>
                <a:gd name="T49" fmla="*/ 592 h 595"/>
                <a:gd name="T50" fmla="*/ 820 w 1474"/>
                <a:gd name="T51" fmla="*/ 592 h 595"/>
                <a:gd name="T52" fmla="*/ 1139 w 1474"/>
                <a:gd name="T53" fmla="*/ 527 h 595"/>
                <a:gd name="T54" fmla="*/ 1146 w 1474"/>
                <a:gd name="T55" fmla="*/ 524 h 595"/>
                <a:gd name="T56" fmla="*/ 1474 w 1474"/>
                <a:gd name="T57" fmla="*/ 347 h 595"/>
                <a:gd name="T58" fmla="*/ 1042 w 1474"/>
                <a:gd name="T59" fmla="*/ 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4" h="595">
                  <a:moveTo>
                    <a:pt x="1042" y="42"/>
                  </a:moveTo>
                  <a:cubicBezTo>
                    <a:pt x="1024" y="36"/>
                    <a:pt x="1002" y="20"/>
                    <a:pt x="988" y="9"/>
                  </a:cubicBezTo>
                  <a:cubicBezTo>
                    <a:pt x="981" y="4"/>
                    <a:pt x="976" y="0"/>
                    <a:pt x="976" y="0"/>
                  </a:cubicBezTo>
                  <a:cubicBezTo>
                    <a:pt x="921" y="20"/>
                    <a:pt x="921" y="20"/>
                    <a:pt x="921" y="20"/>
                  </a:cubicBezTo>
                  <a:cubicBezTo>
                    <a:pt x="914" y="23"/>
                    <a:pt x="914" y="23"/>
                    <a:pt x="914" y="23"/>
                  </a:cubicBezTo>
                  <a:cubicBezTo>
                    <a:pt x="887" y="34"/>
                    <a:pt x="887" y="34"/>
                    <a:pt x="887" y="34"/>
                  </a:cubicBezTo>
                  <a:cubicBezTo>
                    <a:pt x="747" y="459"/>
                    <a:pt x="747" y="459"/>
                    <a:pt x="747" y="459"/>
                  </a:cubicBezTo>
                  <a:cubicBezTo>
                    <a:pt x="729" y="459"/>
                    <a:pt x="729" y="459"/>
                    <a:pt x="729" y="459"/>
                  </a:cubicBezTo>
                  <a:cubicBezTo>
                    <a:pt x="561" y="23"/>
                    <a:pt x="561" y="23"/>
                    <a:pt x="561" y="23"/>
                  </a:cubicBezTo>
                  <a:cubicBezTo>
                    <a:pt x="499" y="0"/>
                    <a:pt x="499" y="0"/>
                    <a:pt x="499" y="0"/>
                  </a:cubicBezTo>
                  <a:cubicBezTo>
                    <a:pt x="499" y="0"/>
                    <a:pt x="495" y="4"/>
                    <a:pt x="487" y="9"/>
                  </a:cubicBezTo>
                  <a:cubicBezTo>
                    <a:pt x="474" y="20"/>
                    <a:pt x="452" y="36"/>
                    <a:pt x="434" y="42"/>
                  </a:cubicBezTo>
                  <a:cubicBezTo>
                    <a:pt x="366" y="61"/>
                    <a:pt x="140" y="59"/>
                    <a:pt x="0" y="351"/>
                  </a:cubicBezTo>
                  <a:cubicBezTo>
                    <a:pt x="100" y="426"/>
                    <a:pt x="212" y="486"/>
                    <a:pt x="332" y="528"/>
                  </a:cubicBezTo>
                  <a:cubicBezTo>
                    <a:pt x="335" y="528"/>
                    <a:pt x="337" y="529"/>
                    <a:pt x="340" y="530"/>
                  </a:cubicBezTo>
                  <a:cubicBezTo>
                    <a:pt x="440" y="564"/>
                    <a:pt x="546" y="586"/>
                    <a:pt x="655" y="593"/>
                  </a:cubicBezTo>
                  <a:cubicBezTo>
                    <a:pt x="663" y="593"/>
                    <a:pt x="670" y="593"/>
                    <a:pt x="677" y="594"/>
                  </a:cubicBezTo>
                  <a:cubicBezTo>
                    <a:pt x="694" y="595"/>
                    <a:pt x="711" y="595"/>
                    <a:pt x="728" y="595"/>
                  </a:cubicBezTo>
                  <a:cubicBezTo>
                    <a:pt x="729" y="595"/>
                    <a:pt x="729" y="595"/>
                    <a:pt x="729" y="595"/>
                  </a:cubicBezTo>
                  <a:cubicBezTo>
                    <a:pt x="740" y="595"/>
                    <a:pt x="740" y="595"/>
                    <a:pt x="740" y="595"/>
                  </a:cubicBezTo>
                  <a:cubicBezTo>
                    <a:pt x="747" y="595"/>
                    <a:pt x="747" y="595"/>
                    <a:pt x="747" y="595"/>
                  </a:cubicBezTo>
                  <a:cubicBezTo>
                    <a:pt x="747" y="595"/>
                    <a:pt x="747" y="595"/>
                    <a:pt x="747" y="595"/>
                  </a:cubicBezTo>
                  <a:cubicBezTo>
                    <a:pt x="747" y="595"/>
                    <a:pt x="747" y="595"/>
                    <a:pt x="747" y="595"/>
                  </a:cubicBezTo>
                  <a:cubicBezTo>
                    <a:pt x="762" y="595"/>
                    <a:pt x="777" y="594"/>
                    <a:pt x="792" y="594"/>
                  </a:cubicBezTo>
                  <a:cubicBezTo>
                    <a:pt x="801" y="593"/>
                    <a:pt x="811" y="593"/>
                    <a:pt x="820" y="592"/>
                  </a:cubicBezTo>
                  <a:cubicBezTo>
                    <a:pt x="820" y="592"/>
                    <a:pt x="820" y="592"/>
                    <a:pt x="820" y="592"/>
                  </a:cubicBezTo>
                  <a:cubicBezTo>
                    <a:pt x="931" y="584"/>
                    <a:pt x="1038" y="562"/>
                    <a:pt x="1139" y="527"/>
                  </a:cubicBezTo>
                  <a:cubicBezTo>
                    <a:pt x="1141" y="526"/>
                    <a:pt x="1144" y="525"/>
                    <a:pt x="1146" y="524"/>
                  </a:cubicBezTo>
                  <a:cubicBezTo>
                    <a:pt x="1265" y="482"/>
                    <a:pt x="1375" y="422"/>
                    <a:pt x="1474" y="347"/>
                  </a:cubicBezTo>
                  <a:cubicBezTo>
                    <a:pt x="1334" y="59"/>
                    <a:pt x="1110" y="61"/>
                    <a:pt x="1042"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3" name="Freeform 32"/>
            <p:cNvSpPr>
              <a:spLocks/>
            </p:cNvSpPr>
            <p:nvPr userDrawn="1"/>
          </p:nvSpPr>
          <p:spPr bwMode="auto">
            <a:xfrm>
              <a:off x="3509" y="2963"/>
              <a:ext cx="46" cy="166"/>
            </a:xfrm>
            <a:custGeom>
              <a:avLst/>
              <a:gdLst>
                <a:gd name="T0" fmla="*/ 28 w 28"/>
                <a:gd name="T1" fmla="*/ 98 h 101"/>
                <a:gd name="T2" fmla="*/ 21 w 28"/>
                <a:gd name="T3" fmla="*/ 101 h 101"/>
                <a:gd name="T4" fmla="*/ 0 w 28"/>
                <a:gd name="T5" fmla="*/ 0 h 101"/>
                <a:gd name="T6" fmla="*/ 28 w 28"/>
                <a:gd name="T7" fmla="*/ 98 h 101"/>
              </a:gdLst>
              <a:ahLst/>
              <a:cxnLst>
                <a:cxn ang="0">
                  <a:pos x="T0" y="T1"/>
                </a:cxn>
                <a:cxn ang="0">
                  <a:pos x="T2" y="T3"/>
                </a:cxn>
                <a:cxn ang="0">
                  <a:pos x="T4" y="T5"/>
                </a:cxn>
                <a:cxn ang="0">
                  <a:pos x="T6" y="T7"/>
                </a:cxn>
              </a:cxnLst>
              <a:rect l="0" t="0" r="r" b="b"/>
              <a:pathLst>
                <a:path w="28" h="101">
                  <a:moveTo>
                    <a:pt x="28" y="98"/>
                  </a:moveTo>
                  <a:cubicBezTo>
                    <a:pt x="26" y="99"/>
                    <a:pt x="23" y="100"/>
                    <a:pt x="21" y="101"/>
                  </a:cubicBezTo>
                  <a:cubicBezTo>
                    <a:pt x="4" y="47"/>
                    <a:pt x="0" y="0"/>
                    <a:pt x="0" y="0"/>
                  </a:cubicBezTo>
                  <a:lnTo>
                    <a:pt x="28"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4" name="Freeform 33"/>
            <p:cNvSpPr>
              <a:spLocks/>
            </p:cNvSpPr>
            <p:nvPr userDrawn="1"/>
          </p:nvSpPr>
          <p:spPr bwMode="auto">
            <a:xfrm>
              <a:off x="2210" y="2974"/>
              <a:ext cx="61" cy="160"/>
            </a:xfrm>
            <a:custGeom>
              <a:avLst/>
              <a:gdLst>
                <a:gd name="T0" fmla="*/ 37 w 37"/>
                <a:gd name="T1" fmla="*/ 0 h 97"/>
                <a:gd name="T2" fmla="*/ 8 w 37"/>
                <a:gd name="T3" fmla="*/ 97 h 97"/>
                <a:gd name="T4" fmla="*/ 0 w 37"/>
                <a:gd name="T5" fmla="*/ 95 h 97"/>
                <a:gd name="T6" fmla="*/ 37 w 37"/>
                <a:gd name="T7" fmla="*/ 0 h 97"/>
              </a:gdLst>
              <a:ahLst/>
              <a:cxnLst>
                <a:cxn ang="0">
                  <a:pos x="T0" y="T1"/>
                </a:cxn>
                <a:cxn ang="0">
                  <a:pos x="T2" y="T3"/>
                </a:cxn>
                <a:cxn ang="0">
                  <a:pos x="T4" y="T5"/>
                </a:cxn>
                <a:cxn ang="0">
                  <a:pos x="T6" y="T7"/>
                </a:cxn>
              </a:cxnLst>
              <a:rect l="0" t="0" r="r" b="b"/>
              <a:pathLst>
                <a:path w="37" h="97">
                  <a:moveTo>
                    <a:pt x="37" y="0"/>
                  </a:moveTo>
                  <a:cubicBezTo>
                    <a:pt x="36" y="2"/>
                    <a:pt x="28" y="47"/>
                    <a:pt x="8" y="97"/>
                  </a:cubicBezTo>
                  <a:cubicBezTo>
                    <a:pt x="5" y="96"/>
                    <a:pt x="3" y="95"/>
                    <a:pt x="0" y="95"/>
                  </a:cubicBez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5" name="Freeform 34"/>
            <p:cNvSpPr>
              <a:spLocks/>
            </p:cNvSpPr>
            <p:nvPr userDrawn="1"/>
          </p:nvSpPr>
          <p:spPr bwMode="auto">
            <a:xfrm>
              <a:off x="1886" y="2"/>
              <a:ext cx="1988" cy="1458"/>
            </a:xfrm>
            <a:custGeom>
              <a:avLst/>
              <a:gdLst>
                <a:gd name="T0" fmla="*/ 1203 w 1203"/>
                <a:gd name="T1" fmla="*/ 642 h 883"/>
                <a:gd name="T2" fmla="*/ 1201 w 1203"/>
                <a:gd name="T3" fmla="*/ 679 h 883"/>
                <a:gd name="T4" fmla="*/ 1193 w 1203"/>
                <a:gd name="T5" fmla="*/ 766 h 883"/>
                <a:gd name="T6" fmla="*/ 1159 w 1203"/>
                <a:gd name="T7" fmla="*/ 864 h 883"/>
                <a:gd name="T8" fmla="*/ 1113 w 1203"/>
                <a:gd name="T9" fmla="*/ 809 h 883"/>
                <a:gd name="T10" fmla="*/ 609 w 1203"/>
                <a:gd name="T11" fmla="*/ 362 h 883"/>
                <a:gd name="T12" fmla="*/ 533 w 1203"/>
                <a:gd name="T13" fmla="*/ 345 h 883"/>
                <a:gd name="T14" fmla="*/ 68 w 1203"/>
                <a:gd name="T15" fmla="*/ 883 h 883"/>
                <a:gd name="T16" fmla="*/ 2 w 1203"/>
                <a:gd name="T17" fmla="*/ 633 h 883"/>
                <a:gd name="T18" fmla="*/ 54 w 1203"/>
                <a:gd name="T19" fmla="*/ 382 h 883"/>
                <a:gd name="T20" fmla="*/ 57 w 1203"/>
                <a:gd name="T21" fmla="*/ 375 h 883"/>
                <a:gd name="T22" fmla="*/ 187 w 1203"/>
                <a:gd name="T23" fmla="*/ 173 h 883"/>
                <a:gd name="T24" fmla="*/ 602 w 1203"/>
                <a:gd name="T25" fmla="*/ 0 h 883"/>
                <a:gd name="T26" fmla="*/ 644 w 1203"/>
                <a:gd name="T27" fmla="*/ 2 h 883"/>
                <a:gd name="T28" fmla="*/ 1016 w 1203"/>
                <a:gd name="T29" fmla="*/ 174 h 883"/>
                <a:gd name="T30" fmla="*/ 1146 w 1203"/>
                <a:gd name="T31" fmla="*/ 375 h 883"/>
                <a:gd name="T32" fmla="*/ 1199 w 1203"/>
                <a:gd name="T33" fmla="*/ 592 h 883"/>
                <a:gd name="T34" fmla="*/ 1203 w 1203"/>
                <a:gd name="T35" fmla="*/ 6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3" h="883">
                  <a:moveTo>
                    <a:pt x="1203" y="642"/>
                  </a:moveTo>
                  <a:cubicBezTo>
                    <a:pt x="1203" y="655"/>
                    <a:pt x="1202" y="667"/>
                    <a:pt x="1201" y="679"/>
                  </a:cubicBezTo>
                  <a:cubicBezTo>
                    <a:pt x="1200" y="708"/>
                    <a:pt x="1197" y="737"/>
                    <a:pt x="1193" y="766"/>
                  </a:cubicBezTo>
                  <a:cubicBezTo>
                    <a:pt x="1185" y="799"/>
                    <a:pt x="1174" y="831"/>
                    <a:pt x="1159" y="864"/>
                  </a:cubicBezTo>
                  <a:cubicBezTo>
                    <a:pt x="1149" y="852"/>
                    <a:pt x="1133" y="833"/>
                    <a:pt x="1113" y="809"/>
                  </a:cubicBezTo>
                  <a:cubicBezTo>
                    <a:pt x="1008" y="684"/>
                    <a:pt x="779" y="431"/>
                    <a:pt x="609" y="362"/>
                  </a:cubicBezTo>
                  <a:cubicBezTo>
                    <a:pt x="582" y="352"/>
                    <a:pt x="556" y="345"/>
                    <a:pt x="533" y="345"/>
                  </a:cubicBezTo>
                  <a:cubicBezTo>
                    <a:pt x="533" y="345"/>
                    <a:pt x="468" y="731"/>
                    <a:pt x="68" y="883"/>
                  </a:cubicBezTo>
                  <a:cubicBezTo>
                    <a:pt x="24" y="796"/>
                    <a:pt x="4" y="713"/>
                    <a:pt x="2" y="633"/>
                  </a:cubicBezTo>
                  <a:cubicBezTo>
                    <a:pt x="0" y="544"/>
                    <a:pt x="20" y="460"/>
                    <a:pt x="54" y="382"/>
                  </a:cubicBezTo>
                  <a:cubicBezTo>
                    <a:pt x="55" y="380"/>
                    <a:pt x="56" y="377"/>
                    <a:pt x="57" y="375"/>
                  </a:cubicBezTo>
                  <a:cubicBezTo>
                    <a:pt x="86" y="299"/>
                    <a:pt x="131" y="230"/>
                    <a:pt x="187" y="173"/>
                  </a:cubicBezTo>
                  <a:cubicBezTo>
                    <a:pt x="293" y="66"/>
                    <a:pt x="439" y="0"/>
                    <a:pt x="602" y="0"/>
                  </a:cubicBezTo>
                  <a:cubicBezTo>
                    <a:pt x="616" y="0"/>
                    <a:pt x="630" y="1"/>
                    <a:pt x="644" y="2"/>
                  </a:cubicBezTo>
                  <a:cubicBezTo>
                    <a:pt x="789" y="12"/>
                    <a:pt x="920" y="76"/>
                    <a:pt x="1016" y="174"/>
                  </a:cubicBezTo>
                  <a:cubicBezTo>
                    <a:pt x="1073" y="230"/>
                    <a:pt x="1117" y="299"/>
                    <a:pt x="1146" y="375"/>
                  </a:cubicBezTo>
                  <a:cubicBezTo>
                    <a:pt x="1174" y="436"/>
                    <a:pt x="1193" y="511"/>
                    <a:pt x="1199" y="592"/>
                  </a:cubicBezTo>
                  <a:cubicBezTo>
                    <a:pt x="1202" y="608"/>
                    <a:pt x="1203" y="625"/>
                    <a:pt x="1203" y="64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6" name="Freeform 35"/>
            <p:cNvSpPr>
              <a:spLocks/>
            </p:cNvSpPr>
            <p:nvPr userDrawn="1"/>
          </p:nvSpPr>
          <p:spPr bwMode="auto">
            <a:xfrm>
              <a:off x="2152" y="2485"/>
              <a:ext cx="714" cy="532"/>
            </a:xfrm>
            <a:custGeom>
              <a:avLst/>
              <a:gdLst>
                <a:gd name="T0" fmla="*/ 432 w 432"/>
                <a:gd name="T1" fmla="*/ 322 h 322"/>
                <a:gd name="T2" fmla="*/ 188 w 432"/>
                <a:gd name="T3" fmla="*/ 19 h 322"/>
                <a:gd name="T4" fmla="*/ 0 w 432"/>
                <a:gd name="T5" fmla="*/ 38 h 322"/>
                <a:gd name="T6" fmla="*/ 196 w 432"/>
                <a:gd name="T7" fmla="*/ 0 h 322"/>
                <a:gd name="T8" fmla="*/ 432 w 432"/>
                <a:gd name="T9" fmla="*/ 322 h 322"/>
              </a:gdLst>
              <a:ahLst/>
              <a:cxnLst>
                <a:cxn ang="0">
                  <a:pos x="T0" y="T1"/>
                </a:cxn>
                <a:cxn ang="0">
                  <a:pos x="T2" y="T3"/>
                </a:cxn>
                <a:cxn ang="0">
                  <a:pos x="T4" y="T5"/>
                </a:cxn>
                <a:cxn ang="0">
                  <a:pos x="T6" y="T7"/>
                </a:cxn>
                <a:cxn ang="0">
                  <a:pos x="T8" y="T9"/>
                </a:cxn>
              </a:cxnLst>
              <a:rect l="0" t="0" r="r" b="b"/>
              <a:pathLst>
                <a:path w="432" h="322">
                  <a:moveTo>
                    <a:pt x="432" y="322"/>
                  </a:moveTo>
                  <a:cubicBezTo>
                    <a:pt x="188" y="19"/>
                    <a:pt x="188" y="19"/>
                    <a:pt x="188" y="19"/>
                  </a:cubicBezTo>
                  <a:cubicBezTo>
                    <a:pt x="188" y="19"/>
                    <a:pt x="61" y="32"/>
                    <a:pt x="0" y="38"/>
                  </a:cubicBezTo>
                  <a:cubicBezTo>
                    <a:pt x="139" y="7"/>
                    <a:pt x="196" y="0"/>
                    <a:pt x="196" y="0"/>
                  </a:cubicBezTo>
                  <a:cubicBezTo>
                    <a:pt x="432" y="322"/>
                    <a:pt x="432" y="322"/>
                    <a:pt x="432" y="32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7" name="Freeform 36"/>
            <p:cNvSpPr>
              <a:spLocks/>
            </p:cNvSpPr>
            <p:nvPr userDrawn="1"/>
          </p:nvSpPr>
          <p:spPr bwMode="auto">
            <a:xfrm>
              <a:off x="2896" y="2499"/>
              <a:ext cx="707" cy="518"/>
            </a:xfrm>
            <a:custGeom>
              <a:avLst/>
              <a:gdLst>
                <a:gd name="T0" fmla="*/ 0 w 428"/>
                <a:gd name="T1" fmla="*/ 314 h 314"/>
                <a:gd name="T2" fmla="*/ 239 w 428"/>
                <a:gd name="T3" fmla="*/ 18 h 314"/>
                <a:gd name="T4" fmla="*/ 428 w 428"/>
                <a:gd name="T5" fmla="*/ 41 h 314"/>
                <a:gd name="T6" fmla="*/ 231 w 428"/>
                <a:gd name="T7" fmla="*/ 0 h 314"/>
                <a:gd name="T8" fmla="*/ 0 w 428"/>
                <a:gd name="T9" fmla="*/ 314 h 314"/>
              </a:gdLst>
              <a:ahLst/>
              <a:cxnLst>
                <a:cxn ang="0">
                  <a:pos x="T0" y="T1"/>
                </a:cxn>
                <a:cxn ang="0">
                  <a:pos x="T2" y="T3"/>
                </a:cxn>
                <a:cxn ang="0">
                  <a:pos x="T4" y="T5"/>
                </a:cxn>
                <a:cxn ang="0">
                  <a:pos x="T6" y="T7"/>
                </a:cxn>
                <a:cxn ang="0">
                  <a:pos x="T8" y="T9"/>
                </a:cxn>
              </a:cxnLst>
              <a:rect l="0" t="0" r="r" b="b"/>
              <a:pathLst>
                <a:path w="428" h="314">
                  <a:moveTo>
                    <a:pt x="0" y="314"/>
                  </a:moveTo>
                  <a:cubicBezTo>
                    <a:pt x="239" y="18"/>
                    <a:pt x="239" y="18"/>
                    <a:pt x="239" y="18"/>
                  </a:cubicBezTo>
                  <a:cubicBezTo>
                    <a:pt x="239" y="18"/>
                    <a:pt x="367" y="34"/>
                    <a:pt x="428" y="41"/>
                  </a:cubicBezTo>
                  <a:cubicBezTo>
                    <a:pt x="289" y="10"/>
                    <a:pt x="231" y="0"/>
                    <a:pt x="231" y="0"/>
                  </a:cubicBezTo>
                  <a:cubicBezTo>
                    <a:pt x="0" y="314"/>
                    <a:pt x="0" y="314"/>
                    <a:pt x="0" y="31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8" name="Freeform 37"/>
            <p:cNvSpPr>
              <a:spLocks/>
            </p:cNvSpPr>
            <p:nvPr userDrawn="1"/>
          </p:nvSpPr>
          <p:spPr bwMode="auto">
            <a:xfrm>
              <a:off x="2152" y="2259"/>
              <a:ext cx="714" cy="758"/>
            </a:xfrm>
            <a:custGeom>
              <a:avLst/>
              <a:gdLst>
                <a:gd name="T0" fmla="*/ 714 w 714"/>
                <a:gd name="T1" fmla="*/ 758 h 758"/>
                <a:gd name="T2" fmla="*/ 324 w 714"/>
                <a:gd name="T3" fmla="*/ 226 h 758"/>
                <a:gd name="T4" fmla="*/ 0 w 714"/>
                <a:gd name="T5" fmla="*/ 289 h 758"/>
                <a:gd name="T6" fmla="*/ 334 w 714"/>
                <a:gd name="T7" fmla="*/ 0 h 758"/>
                <a:gd name="T8" fmla="*/ 436 w 714"/>
                <a:gd name="T9" fmla="*/ 38 h 758"/>
                <a:gd name="T10" fmla="*/ 714 w 714"/>
                <a:gd name="T11" fmla="*/ 758 h 758"/>
              </a:gdLst>
              <a:ahLst/>
              <a:cxnLst>
                <a:cxn ang="0">
                  <a:pos x="T0" y="T1"/>
                </a:cxn>
                <a:cxn ang="0">
                  <a:pos x="T2" y="T3"/>
                </a:cxn>
                <a:cxn ang="0">
                  <a:pos x="T4" y="T5"/>
                </a:cxn>
                <a:cxn ang="0">
                  <a:pos x="T6" y="T7"/>
                </a:cxn>
                <a:cxn ang="0">
                  <a:pos x="T8" y="T9"/>
                </a:cxn>
                <a:cxn ang="0">
                  <a:pos x="T10" y="T11"/>
                </a:cxn>
              </a:cxnLst>
              <a:rect l="0" t="0" r="r" b="b"/>
              <a:pathLst>
                <a:path w="714" h="758">
                  <a:moveTo>
                    <a:pt x="714" y="758"/>
                  </a:moveTo>
                  <a:lnTo>
                    <a:pt x="324" y="226"/>
                  </a:lnTo>
                  <a:lnTo>
                    <a:pt x="0" y="289"/>
                  </a:lnTo>
                  <a:lnTo>
                    <a:pt x="334" y="0"/>
                  </a:lnTo>
                  <a:lnTo>
                    <a:pt x="436" y="38"/>
                  </a:lnTo>
                  <a:lnTo>
                    <a:pt x="714"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9" name="Freeform 38"/>
            <p:cNvSpPr>
              <a:spLocks/>
            </p:cNvSpPr>
            <p:nvPr userDrawn="1"/>
          </p:nvSpPr>
          <p:spPr bwMode="auto">
            <a:xfrm>
              <a:off x="2896" y="2259"/>
              <a:ext cx="707" cy="758"/>
            </a:xfrm>
            <a:custGeom>
              <a:avLst/>
              <a:gdLst>
                <a:gd name="T0" fmla="*/ 0 w 707"/>
                <a:gd name="T1" fmla="*/ 758 h 758"/>
                <a:gd name="T2" fmla="*/ 381 w 707"/>
                <a:gd name="T3" fmla="*/ 240 h 758"/>
                <a:gd name="T4" fmla="*/ 707 w 707"/>
                <a:gd name="T5" fmla="*/ 307 h 758"/>
                <a:gd name="T6" fmla="*/ 378 w 707"/>
                <a:gd name="T7" fmla="*/ 0 h 758"/>
                <a:gd name="T8" fmla="*/ 231 w 707"/>
                <a:gd name="T9" fmla="*/ 56 h 758"/>
                <a:gd name="T10" fmla="*/ 0 w 707"/>
                <a:gd name="T11" fmla="*/ 758 h 758"/>
              </a:gdLst>
              <a:ahLst/>
              <a:cxnLst>
                <a:cxn ang="0">
                  <a:pos x="T0" y="T1"/>
                </a:cxn>
                <a:cxn ang="0">
                  <a:pos x="T2" y="T3"/>
                </a:cxn>
                <a:cxn ang="0">
                  <a:pos x="T4" y="T5"/>
                </a:cxn>
                <a:cxn ang="0">
                  <a:pos x="T6" y="T7"/>
                </a:cxn>
                <a:cxn ang="0">
                  <a:pos x="T8" y="T9"/>
                </a:cxn>
                <a:cxn ang="0">
                  <a:pos x="T10" y="T11"/>
                </a:cxn>
              </a:cxnLst>
              <a:rect l="0" t="0" r="r" b="b"/>
              <a:pathLst>
                <a:path w="707" h="758">
                  <a:moveTo>
                    <a:pt x="0" y="758"/>
                  </a:moveTo>
                  <a:lnTo>
                    <a:pt x="381" y="240"/>
                  </a:lnTo>
                  <a:lnTo>
                    <a:pt x="707" y="307"/>
                  </a:lnTo>
                  <a:lnTo>
                    <a:pt x="378" y="0"/>
                  </a:lnTo>
                  <a:lnTo>
                    <a:pt x="231" y="56"/>
                  </a:lnTo>
                  <a:lnTo>
                    <a:pt x="0"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0" name="Oval 39"/>
            <p:cNvSpPr>
              <a:spLocks noChangeArrowheads="1"/>
            </p:cNvSpPr>
            <p:nvPr userDrawn="1"/>
          </p:nvSpPr>
          <p:spPr bwMode="auto">
            <a:xfrm>
              <a:off x="2835" y="3085"/>
              <a:ext cx="87" cy="8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sp>
        <p:nvSpPr>
          <p:cNvPr id="34" name="Picture Placeholder 6"/>
          <p:cNvSpPr>
            <a:spLocks noGrp="1"/>
          </p:cNvSpPr>
          <p:nvPr>
            <p:ph type="pic" sz="quarter" idx="22"/>
          </p:nvPr>
        </p:nvSpPr>
        <p:spPr>
          <a:xfrm>
            <a:off x="3591939"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grpSp>
        <p:nvGrpSpPr>
          <p:cNvPr id="35" name="Group 32"/>
          <p:cNvGrpSpPr>
            <a:grpSpLocks noChangeAspect="1"/>
          </p:cNvGrpSpPr>
          <p:nvPr userDrawn="1"/>
        </p:nvGrpSpPr>
        <p:grpSpPr bwMode="auto">
          <a:xfrm>
            <a:off x="6795427" y="1227568"/>
            <a:ext cx="1245940" cy="1780668"/>
            <a:chOff x="1932" y="268"/>
            <a:chExt cx="1892" cy="2704"/>
          </a:xfrm>
        </p:grpSpPr>
        <p:sp>
          <p:nvSpPr>
            <p:cNvPr id="36" name="Rectangle 33"/>
            <p:cNvSpPr>
              <a:spLocks noChangeArrowheads="1"/>
            </p:cNvSpPr>
            <p:nvPr userDrawn="1"/>
          </p:nvSpPr>
          <p:spPr bwMode="auto">
            <a:xfrm>
              <a:off x="2652" y="2000"/>
              <a:ext cx="453" cy="484"/>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7" name="Freeform 34"/>
            <p:cNvSpPr>
              <a:spLocks/>
            </p:cNvSpPr>
            <p:nvPr userDrawn="1"/>
          </p:nvSpPr>
          <p:spPr bwMode="auto">
            <a:xfrm>
              <a:off x="2652" y="2048"/>
              <a:ext cx="463" cy="308"/>
            </a:xfrm>
            <a:custGeom>
              <a:avLst/>
              <a:gdLst>
                <a:gd name="T0" fmla="*/ 0 w 195"/>
                <a:gd name="T1" fmla="*/ 8 h 130"/>
                <a:gd name="T2" fmla="*/ 195 w 195"/>
                <a:gd name="T3" fmla="*/ 130 h 130"/>
                <a:gd name="T4" fmla="*/ 195 w 195"/>
                <a:gd name="T5" fmla="*/ 0 h 130"/>
                <a:gd name="T6" fmla="*/ 0 w 195"/>
                <a:gd name="T7" fmla="*/ 8 h 130"/>
              </a:gdLst>
              <a:ahLst/>
              <a:cxnLst>
                <a:cxn ang="0">
                  <a:pos x="T0" y="T1"/>
                </a:cxn>
                <a:cxn ang="0">
                  <a:pos x="T2" y="T3"/>
                </a:cxn>
                <a:cxn ang="0">
                  <a:pos x="T4" y="T5"/>
                </a:cxn>
                <a:cxn ang="0">
                  <a:pos x="T6" y="T7"/>
                </a:cxn>
              </a:cxnLst>
              <a:rect l="0" t="0" r="r" b="b"/>
              <a:pathLst>
                <a:path w="195" h="130">
                  <a:moveTo>
                    <a:pt x="0" y="8"/>
                  </a:moveTo>
                  <a:cubicBezTo>
                    <a:pt x="0" y="8"/>
                    <a:pt x="160" y="71"/>
                    <a:pt x="195" y="130"/>
                  </a:cubicBezTo>
                  <a:cubicBezTo>
                    <a:pt x="195" y="0"/>
                    <a:pt x="195" y="0"/>
                    <a:pt x="195" y="0"/>
                  </a:cubicBezTo>
                  <a:lnTo>
                    <a:pt x="0" y="8"/>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8" name="Freeform 35"/>
            <p:cNvSpPr>
              <a:spLocks/>
            </p:cNvSpPr>
            <p:nvPr userDrawn="1"/>
          </p:nvSpPr>
          <p:spPr bwMode="auto">
            <a:xfrm>
              <a:off x="2086" y="486"/>
              <a:ext cx="801" cy="1628"/>
            </a:xfrm>
            <a:custGeom>
              <a:avLst/>
              <a:gdLst>
                <a:gd name="T0" fmla="*/ 43 w 338"/>
                <a:gd name="T1" fmla="*/ 248 h 687"/>
                <a:gd name="T2" fmla="*/ 54 w 338"/>
                <a:gd name="T3" fmla="*/ 251 h 687"/>
                <a:gd name="T4" fmla="*/ 338 w 338"/>
                <a:gd name="T5" fmla="*/ 0 h 687"/>
                <a:gd name="T6" fmla="*/ 338 w 338"/>
                <a:gd name="T7" fmla="*/ 687 h 687"/>
                <a:gd name="T8" fmla="*/ 50 w 338"/>
                <a:gd name="T9" fmla="*/ 420 h 687"/>
                <a:gd name="T10" fmla="*/ 43 w 338"/>
                <a:gd name="T11" fmla="*/ 421 h 687"/>
                <a:gd name="T12" fmla="*/ 0 w 338"/>
                <a:gd name="T13" fmla="*/ 335 h 687"/>
                <a:gd name="T14" fmla="*/ 43 w 338"/>
                <a:gd name="T15" fmla="*/ 248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687">
                  <a:moveTo>
                    <a:pt x="43" y="248"/>
                  </a:moveTo>
                  <a:cubicBezTo>
                    <a:pt x="47" y="248"/>
                    <a:pt x="50" y="249"/>
                    <a:pt x="54" y="251"/>
                  </a:cubicBezTo>
                  <a:cubicBezTo>
                    <a:pt x="89" y="106"/>
                    <a:pt x="203" y="0"/>
                    <a:pt x="338" y="0"/>
                  </a:cubicBezTo>
                  <a:cubicBezTo>
                    <a:pt x="338" y="687"/>
                    <a:pt x="338" y="687"/>
                    <a:pt x="338" y="687"/>
                  </a:cubicBezTo>
                  <a:cubicBezTo>
                    <a:pt x="198" y="687"/>
                    <a:pt x="80" y="573"/>
                    <a:pt x="50" y="420"/>
                  </a:cubicBezTo>
                  <a:cubicBezTo>
                    <a:pt x="48" y="421"/>
                    <a:pt x="46" y="421"/>
                    <a:pt x="43" y="421"/>
                  </a:cubicBezTo>
                  <a:cubicBezTo>
                    <a:pt x="19" y="421"/>
                    <a:pt x="0" y="382"/>
                    <a:pt x="0" y="335"/>
                  </a:cubicBezTo>
                  <a:cubicBezTo>
                    <a:pt x="0" y="287"/>
                    <a:pt x="19" y="248"/>
                    <a:pt x="43" y="24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9" name="Freeform 36"/>
            <p:cNvSpPr>
              <a:spLocks/>
            </p:cNvSpPr>
            <p:nvPr userDrawn="1"/>
          </p:nvSpPr>
          <p:spPr bwMode="auto">
            <a:xfrm>
              <a:off x="2887" y="486"/>
              <a:ext cx="801" cy="1628"/>
            </a:xfrm>
            <a:custGeom>
              <a:avLst/>
              <a:gdLst>
                <a:gd name="T0" fmla="*/ 296 w 338"/>
                <a:gd name="T1" fmla="*/ 248 h 687"/>
                <a:gd name="T2" fmla="*/ 285 w 338"/>
                <a:gd name="T3" fmla="*/ 251 h 687"/>
                <a:gd name="T4" fmla="*/ 0 w 338"/>
                <a:gd name="T5" fmla="*/ 0 h 687"/>
                <a:gd name="T6" fmla="*/ 0 w 338"/>
                <a:gd name="T7" fmla="*/ 687 h 687"/>
                <a:gd name="T8" fmla="*/ 288 w 338"/>
                <a:gd name="T9" fmla="*/ 420 h 687"/>
                <a:gd name="T10" fmla="*/ 296 w 338"/>
                <a:gd name="T11" fmla="*/ 421 h 687"/>
                <a:gd name="T12" fmla="*/ 338 w 338"/>
                <a:gd name="T13" fmla="*/ 335 h 687"/>
                <a:gd name="T14" fmla="*/ 296 w 338"/>
                <a:gd name="T15" fmla="*/ 248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687">
                  <a:moveTo>
                    <a:pt x="296" y="248"/>
                  </a:moveTo>
                  <a:cubicBezTo>
                    <a:pt x="292" y="248"/>
                    <a:pt x="288" y="249"/>
                    <a:pt x="285" y="251"/>
                  </a:cubicBezTo>
                  <a:cubicBezTo>
                    <a:pt x="250" y="106"/>
                    <a:pt x="136" y="0"/>
                    <a:pt x="0" y="0"/>
                  </a:cubicBezTo>
                  <a:cubicBezTo>
                    <a:pt x="0" y="687"/>
                    <a:pt x="0" y="687"/>
                    <a:pt x="0" y="687"/>
                  </a:cubicBezTo>
                  <a:cubicBezTo>
                    <a:pt x="141" y="687"/>
                    <a:pt x="258" y="573"/>
                    <a:pt x="288" y="420"/>
                  </a:cubicBezTo>
                  <a:cubicBezTo>
                    <a:pt x="291" y="421"/>
                    <a:pt x="293" y="421"/>
                    <a:pt x="296" y="421"/>
                  </a:cubicBezTo>
                  <a:cubicBezTo>
                    <a:pt x="319" y="421"/>
                    <a:pt x="338" y="382"/>
                    <a:pt x="338" y="335"/>
                  </a:cubicBezTo>
                  <a:cubicBezTo>
                    <a:pt x="338" y="287"/>
                    <a:pt x="319" y="248"/>
                    <a:pt x="296" y="24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0" name="Line 37"/>
            <p:cNvSpPr>
              <a:spLocks noChangeShapeType="1"/>
            </p:cNvSpPr>
            <p:nvPr userDrawn="1"/>
          </p:nvSpPr>
          <p:spPr bwMode="auto">
            <a:xfrm>
              <a:off x="3188" y="22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1" name="Line 38"/>
            <p:cNvSpPr>
              <a:spLocks noChangeShapeType="1"/>
            </p:cNvSpPr>
            <p:nvPr userDrawn="1"/>
          </p:nvSpPr>
          <p:spPr bwMode="auto">
            <a:xfrm>
              <a:off x="3188" y="22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2" name="Freeform 39"/>
            <p:cNvSpPr>
              <a:spLocks/>
            </p:cNvSpPr>
            <p:nvPr userDrawn="1"/>
          </p:nvSpPr>
          <p:spPr bwMode="auto">
            <a:xfrm>
              <a:off x="1932" y="2209"/>
              <a:ext cx="1892" cy="763"/>
            </a:xfrm>
            <a:custGeom>
              <a:avLst/>
              <a:gdLst>
                <a:gd name="T0" fmla="*/ 564 w 798"/>
                <a:gd name="T1" fmla="*/ 22 h 322"/>
                <a:gd name="T2" fmla="*/ 535 w 798"/>
                <a:gd name="T3" fmla="*/ 5 h 322"/>
                <a:gd name="T4" fmla="*/ 529 w 798"/>
                <a:gd name="T5" fmla="*/ 0 h 322"/>
                <a:gd name="T6" fmla="*/ 499 w 798"/>
                <a:gd name="T7" fmla="*/ 11 h 322"/>
                <a:gd name="T8" fmla="*/ 495 w 798"/>
                <a:gd name="T9" fmla="*/ 12 h 322"/>
                <a:gd name="T10" fmla="*/ 480 w 798"/>
                <a:gd name="T11" fmla="*/ 18 h 322"/>
                <a:gd name="T12" fmla="*/ 405 w 798"/>
                <a:gd name="T13" fmla="*/ 47 h 322"/>
                <a:gd name="T14" fmla="*/ 400 w 798"/>
                <a:gd name="T15" fmla="*/ 49 h 322"/>
                <a:gd name="T16" fmla="*/ 400 w 798"/>
                <a:gd name="T17" fmla="*/ 49 h 322"/>
                <a:gd name="T18" fmla="*/ 400 w 798"/>
                <a:gd name="T19" fmla="*/ 49 h 322"/>
                <a:gd name="T20" fmla="*/ 399 w 798"/>
                <a:gd name="T21" fmla="*/ 49 h 322"/>
                <a:gd name="T22" fmla="*/ 399 w 798"/>
                <a:gd name="T23" fmla="*/ 49 h 322"/>
                <a:gd name="T24" fmla="*/ 395 w 798"/>
                <a:gd name="T25" fmla="*/ 47 h 322"/>
                <a:gd name="T26" fmla="*/ 304 w 798"/>
                <a:gd name="T27" fmla="*/ 12 h 322"/>
                <a:gd name="T28" fmla="*/ 271 w 798"/>
                <a:gd name="T29" fmla="*/ 0 h 322"/>
                <a:gd name="T30" fmla="*/ 264 w 798"/>
                <a:gd name="T31" fmla="*/ 5 h 322"/>
                <a:gd name="T32" fmla="*/ 235 w 798"/>
                <a:gd name="T33" fmla="*/ 22 h 322"/>
                <a:gd name="T34" fmla="*/ 0 w 798"/>
                <a:gd name="T35" fmla="*/ 190 h 322"/>
                <a:gd name="T36" fmla="*/ 180 w 798"/>
                <a:gd name="T37" fmla="*/ 285 h 322"/>
                <a:gd name="T38" fmla="*/ 184 w 798"/>
                <a:gd name="T39" fmla="*/ 287 h 322"/>
                <a:gd name="T40" fmla="*/ 355 w 798"/>
                <a:gd name="T41" fmla="*/ 321 h 322"/>
                <a:gd name="T42" fmla="*/ 367 w 798"/>
                <a:gd name="T43" fmla="*/ 321 h 322"/>
                <a:gd name="T44" fmla="*/ 394 w 798"/>
                <a:gd name="T45" fmla="*/ 322 h 322"/>
                <a:gd name="T46" fmla="*/ 395 w 798"/>
                <a:gd name="T47" fmla="*/ 322 h 322"/>
                <a:gd name="T48" fmla="*/ 401 w 798"/>
                <a:gd name="T49" fmla="*/ 322 h 322"/>
                <a:gd name="T50" fmla="*/ 404 w 798"/>
                <a:gd name="T51" fmla="*/ 322 h 322"/>
                <a:gd name="T52" fmla="*/ 405 w 798"/>
                <a:gd name="T53" fmla="*/ 322 h 322"/>
                <a:gd name="T54" fmla="*/ 405 w 798"/>
                <a:gd name="T55" fmla="*/ 322 h 322"/>
                <a:gd name="T56" fmla="*/ 429 w 798"/>
                <a:gd name="T57" fmla="*/ 321 h 322"/>
                <a:gd name="T58" fmla="*/ 444 w 798"/>
                <a:gd name="T59" fmla="*/ 320 h 322"/>
                <a:gd name="T60" fmla="*/ 444 w 798"/>
                <a:gd name="T61" fmla="*/ 320 h 322"/>
                <a:gd name="T62" fmla="*/ 616 w 798"/>
                <a:gd name="T63" fmla="*/ 285 h 322"/>
                <a:gd name="T64" fmla="*/ 620 w 798"/>
                <a:gd name="T65" fmla="*/ 284 h 322"/>
                <a:gd name="T66" fmla="*/ 798 w 798"/>
                <a:gd name="T67" fmla="*/ 188 h 322"/>
                <a:gd name="T68" fmla="*/ 564 w 798"/>
                <a:gd name="T69" fmla="*/ 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8" h="322">
                  <a:moveTo>
                    <a:pt x="564" y="22"/>
                  </a:moveTo>
                  <a:cubicBezTo>
                    <a:pt x="554" y="19"/>
                    <a:pt x="542" y="11"/>
                    <a:pt x="535" y="5"/>
                  </a:cubicBezTo>
                  <a:cubicBezTo>
                    <a:pt x="531" y="2"/>
                    <a:pt x="529" y="0"/>
                    <a:pt x="529" y="0"/>
                  </a:cubicBezTo>
                  <a:cubicBezTo>
                    <a:pt x="499" y="11"/>
                    <a:pt x="499" y="11"/>
                    <a:pt x="499" y="11"/>
                  </a:cubicBezTo>
                  <a:cubicBezTo>
                    <a:pt x="495" y="12"/>
                    <a:pt x="495" y="12"/>
                    <a:pt x="495" y="12"/>
                  </a:cubicBezTo>
                  <a:cubicBezTo>
                    <a:pt x="480" y="18"/>
                    <a:pt x="480" y="18"/>
                    <a:pt x="480" y="18"/>
                  </a:cubicBezTo>
                  <a:cubicBezTo>
                    <a:pt x="405" y="47"/>
                    <a:pt x="405" y="47"/>
                    <a:pt x="405" y="47"/>
                  </a:cubicBezTo>
                  <a:cubicBezTo>
                    <a:pt x="400" y="49"/>
                    <a:pt x="400" y="49"/>
                    <a:pt x="400" y="49"/>
                  </a:cubicBezTo>
                  <a:cubicBezTo>
                    <a:pt x="400" y="49"/>
                    <a:pt x="400" y="49"/>
                    <a:pt x="400" y="49"/>
                  </a:cubicBezTo>
                  <a:cubicBezTo>
                    <a:pt x="400" y="49"/>
                    <a:pt x="400" y="49"/>
                    <a:pt x="400" y="49"/>
                  </a:cubicBezTo>
                  <a:cubicBezTo>
                    <a:pt x="399" y="49"/>
                    <a:pt x="399" y="49"/>
                    <a:pt x="399" y="49"/>
                  </a:cubicBezTo>
                  <a:cubicBezTo>
                    <a:pt x="399" y="49"/>
                    <a:pt x="399" y="49"/>
                    <a:pt x="399" y="49"/>
                  </a:cubicBezTo>
                  <a:cubicBezTo>
                    <a:pt x="395" y="47"/>
                    <a:pt x="395" y="47"/>
                    <a:pt x="395" y="47"/>
                  </a:cubicBezTo>
                  <a:cubicBezTo>
                    <a:pt x="304" y="12"/>
                    <a:pt x="304" y="12"/>
                    <a:pt x="304" y="12"/>
                  </a:cubicBezTo>
                  <a:cubicBezTo>
                    <a:pt x="271" y="0"/>
                    <a:pt x="271" y="0"/>
                    <a:pt x="271" y="0"/>
                  </a:cubicBezTo>
                  <a:cubicBezTo>
                    <a:pt x="271" y="0"/>
                    <a:pt x="268" y="2"/>
                    <a:pt x="264" y="5"/>
                  </a:cubicBezTo>
                  <a:cubicBezTo>
                    <a:pt x="257" y="11"/>
                    <a:pt x="245" y="19"/>
                    <a:pt x="235" y="22"/>
                  </a:cubicBezTo>
                  <a:cubicBezTo>
                    <a:pt x="198" y="33"/>
                    <a:pt x="76" y="32"/>
                    <a:pt x="0" y="190"/>
                  </a:cubicBezTo>
                  <a:cubicBezTo>
                    <a:pt x="55" y="230"/>
                    <a:pt x="115" y="263"/>
                    <a:pt x="180" y="285"/>
                  </a:cubicBezTo>
                  <a:cubicBezTo>
                    <a:pt x="182" y="286"/>
                    <a:pt x="183" y="286"/>
                    <a:pt x="184" y="287"/>
                  </a:cubicBezTo>
                  <a:cubicBezTo>
                    <a:pt x="238" y="305"/>
                    <a:pt x="296" y="317"/>
                    <a:pt x="355" y="321"/>
                  </a:cubicBezTo>
                  <a:cubicBezTo>
                    <a:pt x="359" y="321"/>
                    <a:pt x="363" y="321"/>
                    <a:pt x="367" y="321"/>
                  </a:cubicBezTo>
                  <a:cubicBezTo>
                    <a:pt x="376" y="322"/>
                    <a:pt x="385" y="322"/>
                    <a:pt x="394" y="322"/>
                  </a:cubicBezTo>
                  <a:cubicBezTo>
                    <a:pt x="395" y="322"/>
                    <a:pt x="395" y="322"/>
                    <a:pt x="395" y="322"/>
                  </a:cubicBezTo>
                  <a:cubicBezTo>
                    <a:pt x="401" y="322"/>
                    <a:pt x="401" y="322"/>
                    <a:pt x="401" y="322"/>
                  </a:cubicBezTo>
                  <a:cubicBezTo>
                    <a:pt x="404" y="322"/>
                    <a:pt x="404" y="322"/>
                    <a:pt x="404" y="322"/>
                  </a:cubicBezTo>
                  <a:cubicBezTo>
                    <a:pt x="405" y="322"/>
                    <a:pt x="405" y="322"/>
                    <a:pt x="405" y="322"/>
                  </a:cubicBezTo>
                  <a:cubicBezTo>
                    <a:pt x="405" y="322"/>
                    <a:pt x="405" y="322"/>
                    <a:pt x="405" y="322"/>
                  </a:cubicBezTo>
                  <a:cubicBezTo>
                    <a:pt x="413" y="322"/>
                    <a:pt x="421" y="322"/>
                    <a:pt x="429" y="321"/>
                  </a:cubicBezTo>
                  <a:cubicBezTo>
                    <a:pt x="434" y="321"/>
                    <a:pt x="439" y="321"/>
                    <a:pt x="444" y="320"/>
                  </a:cubicBezTo>
                  <a:cubicBezTo>
                    <a:pt x="444" y="320"/>
                    <a:pt x="444" y="320"/>
                    <a:pt x="444" y="320"/>
                  </a:cubicBezTo>
                  <a:cubicBezTo>
                    <a:pt x="504" y="316"/>
                    <a:pt x="562" y="304"/>
                    <a:pt x="616" y="285"/>
                  </a:cubicBezTo>
                  <a:cubicBezTo>
                    <a:pt x="618" y="285"/>
                    <a:pt x="619" y="284"/>
                    <a:pt x="620" y="284"/>
                  </a:cubicBezTo>
                  <a:cubicBezTo>
                    <a:pt x="685" y="261"/>
                    <a:pt x="744" y="228"/>
                    <a:pt x="798" y="188"/>
                  </a:cubicBezTo>
                  <a:cubicBezTo>
                    <a:pt x="722" y="32"/>
                    <a:pt x="601" y="33"/>
                    <a:pt x="564" y="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3" name="Freeform 40"/>
            <p:cNvSpPr>
              <a:spLocks/>
            </p:cNvSpPr>
            <p:nvPr userDrawn="1"/>
          </p:nvSpPr>
          <p:spPr bwMode="auto">
            <a:xfrm>
              <a:off x="3366" y="2754"/>
              <a:ext cx="36" cy="130"/>
            </a:xfrm>
            <a:custGeom>
              <a:avLst/>
              <a:gdLst>
                <a:gd name="T0" fmla="*/ 15 w 15"/>
                <a:gd name="T1" fmla="*/ 54 h 55"/>
                <a:gd name="T2" fmla="*/ 11 w 15"/>
                <a:gd name="T3" fmla="*/ 55 h 55"/>
                <a:gd name="T4" fmla="*/ 0 w 15"/>
                <a:gd name="T5" fmla="*/ 0 h 55"/>
                <a:gd name="T6" fmla="*/ 15 w 15"/>
                <a:gd name="T7" fmla="*/ 54 h 55"/>
              </a:gdLst>
              <a:ahLst/>
              <a:cxnLst>
                <a:cxn ang="0">
                  <a:pos x="T0" y="T1"/>
                </a:cxn>
                <a:cxn ang="0">
                  <a:pos x="T2" y="T3"/>
                </a:cxn>
                <a:cxn ang="0">
                  <a:pos x="T4" y="T5"/>
                </a:cxn>
                <a:cxn ang="0">
                  <a:pos x="T6" y="T7"/>
                </a:cxn>
              </a:cxnLst>
              <a:rect l="0" t="0" r="r" b="b"/>
              <a:pathLst>
                <a:path w="15" h="55">
                  <a:moveTo>
                    <a:pt x="15" y="54"/>
                  </a:moveTo>
                  <a:cubicBezTo>
                    <a:pt x="14" y="54"/>
                    <a:pt x="13" y="55"/>
                    <a:pt x="11" y="55"/>
                  </a:cubicBezTo>
                  <a:cubicBezTo>
                    <a:pt x="3" y="26"/>
                    <a:pt x="0" y="0"/>
                    <a:pt x="0" y="0"/>
                  </a:cubicBezTo>
                  <a:lnTo>
                    <a:pt x="15"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4" name="Freeform 41"/>
            <p:cNvSpPr>
              <a:spLocks/>
            </p:cNvSpPr>
            <p:nvPr userDrawn="1"/>
          </p:nvSpPr>
          <p:spPr bwMode="auto">
            <a:xfrm>
              <a:off x="2358" y="2763"/>
              <a:ext cx="48" cy="126"/>
            </a:xfrm>
            <a:custGeom>
              <a:avLst/>
              <a:gdLst>
                <a:gd name="T0" fmla="*/ 20 w 20"/>
                <a:gd name="T1" fmla="*/ 0 h 53"/>
                <a:gd name="T2" fmla="*/ 4 w 20"/>
                <a:gd name="T3" fmla="*/ 53 h 53"/>
                <a:gd name="T4" fmla="*/ 0 w 20"/>
                <a:gd name="T5" fmla="*/ 51 h 53"/>
                <a:gd name="T6" fmla="*/ 20 w 20"/>
                <a:gd name="T7" fmla="*/ 0 h 53"/>
              </a:gdLst>
              <a:ahLst/>
              <a:cxnLst>
                <a:cxn ang="0">
                  <a:pos x="T0" y="T1"/>
                </a:cxn>
                <a:cxn ang="0">
                  <a:pos x="T2" y="T3"/>
                </a:cxn>
                <a:cxn ang="0">
                  <a:pos x="T4" y="T5"/>
                </a:cxn>
                <a:cxn ang="0">
                  <a:pos x="T6" y="T7"/>
                </a:cxn>
              </a:cxnLst>
              <a:rect l="0" t="0" r="r" b="b"/>
              <a:pathLst>
                <a:path w="20" h="53">
                  <a:moveTo>
                    <a:pt x="20" y="0"/>
                  </a:moveTo>
                  <a:cubicBezTo>
                    <a:pt x="20" y="2"/>
                    <a:pt x="15" y="26"/>
                    <a:pt x="4" y="53"/>
                  </a:cubicBezTo>
                  <a:cubicBezTo>
                    <a:pt x="3" y="52"/>
                    <a:pt x="2" y="52"/>
                    <a:pt x="0" y="51"/>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5" name="Freeform 42"/>
            <p:cNvSpPr>
              <a:spLocks/>
            </p:cNvSpPr>
            <p:nvPr userDrawn="1"/>
          </p:nvSpPr>
          <p:spPr bwMode="auto">
            <a:xfrm>
              <a:off x="2136" y="268"/>
              <a:ext cx="1479" cy="1102"/>
            </a:xfrm>
            <a:custGeom>
              <a:avLst/>
              <a:gdLst>
                <a:gd name="T0" fmla="*/ 624 w 624"/>
                <a:gd name="T1" fmla="*/ 355 h 465"/>
                <a:gd name="T2" fmla="*/ 313 w 624"/>
                <a:gd name="T3" fmla="*/ 0 h 465"/>
                <a:gd name="T4" fmla="*/ 224 w 624"/>
                <a:gd name="T5" fmla="*/ 13 h 465"/>
                <a:gd name="T6" fmla="*/ 121 w 624"/>
                <a:gd name="T7" fmla="*/ 83 h 465"/>
                <a:gd name="T8" fmla="*/ 80 w 624"/>
                <a:gd name="T9" fmla="*/ 110 h 465"/>
                <a:gd name="T10" fmla="*/ 80 w 624"/>
                <a:gd name="T11" fmla="*/ 110 h 465"/>
                <a:gd name="T12" fmla="*/ 69 w 624"/>
                <a:gd name="T13" fmla="*/ 125 h 465"/>
                <a:gd name="T14" fmla="*/ 68 w 624"/>
                <a:gd name="T15" fmla="*/ 125 h 465"/>
                <a:gd name="T16" fmla="*/ 14 w 624"/>
                <a:gd name="T17" fmla="*/ 244 h 465"/>
                <a:gd name="T18" fmla="*/ 14 w 624"/>
                <a:gd name="T19" fmla="*/ 245 h 465"/>
                <a:gd name="T20" fmla="*/ 0 w 624"/>
                <a:gd name="T21" fmla="*/ 355 h 465"/>
                <a:gd name="T22" fmla="*/ 35 w 624"/>
                <a:gd name="T23" fmla="*/ 465 h 465"/>
                <a:gd name="T24" fmla="*/ 135 w 624"/>
                <a:gd name="T25" fmla="*/ 232 h 465"/>
                <a:gd name="T26" fmla="*/ 256 w 624"/>
                <a:gd name="T27" fmla="*/ 294 h 465"/>
                <a:gd name="T28" fmla="*/ 539 w 624"/>
                <a:gd name="T29" fmla="*/ 308 h 465"/>
                <a:gd name="T30" fmla="*/ 590 w 624"/>
                <a:gd name="T31" fmla="*/ 465 h 465"/>
                <a:gd name="T32" fmla="*/ 624 w 624"/>
                <a:gd name="T33" fmla="*/ 35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465">
                  <a:moveTo>
                    <a:pt x="624" y="355"/>
                  </a:moveTo>
                  <a:cubicBezTo>
                    <a:pt x="624" y="137"/>
                    <a:pt x="485" y="0"/>
                    <a:pt x="313" y="0"/>
                  </a:cubicBezTo>
                  <a:cubicBezTo>
                    <a:pt x="282" y="0"/>
                    <a:pt x="252" y="5"/>
                    <a:pt x="224" y="13"/>
                  </a:cubicBezTo>
                  <a:cubicBezTo>
                    <a:pt x="119" y="50"/>
                    <a:pt x="121" y="83"/>
                    <a:pt x="121" y="83"/>
                  </a:cubicBezTo>
                  <a:cubicBezTo>
                    <a:pt x="106" y="85"/>
                    <a:pt x="93" y="95"/>
                    <a:pt x="80" y="110"/>
                  </a:cubicBezTo>
                  <a:cubicBezTo>
                    <a:pt x="80" y="110"/>
                    <a:pt x="80" y="110"/>
                    <a:pt x="80" y="110"/>
                  </a:cubicBezTo>
                  <a:cubicBezTo>
                    <a:pt x="76" y="115"/>
                    <a:pt x="72" y="120"/>
                    <a:pt x="69" y="125"/>
                  </a:cubicBezTo>
                  <a:cubicBezTo>
                    <a:pt x="68" y="125"/>
                    <a:pt x="68" y="125"/>
                    <a:pt x="68" y="125"/>
                  </a:cubicBezTo>
                  <a:cubicBezTo>
                    <a:pt x="44" y="159"/>
                    <a:pt x="25" y="199"/>
                    <a:pt x="14" y="244"/>
                  </a:cubicBezTo>
                  <a:cubicBezTo>
                    <a:pt x="14" y="245"/>
                    <a:pt x="14" y="245"/>
                    <a:pt x="14" y="245"/>
                  </a:cubicBezTo>
                  <a:cubicBezTo>
                    <a:pt x="5" y="279"/>
                    <a:pt x="0" y="316"/>
                    <a:pt x="0" y="355"/>
                  </a:cubicBezTo>
                  <a:cubicBezTo>
                    <a:pt x="0" y="386"/>
                    <a:pt x="30" y="436"/>
                    <a:pt x="35" y="465"/>
                  </a:cubicBezTo>
                  <a:cubicBezTo>
                    <a:pt x="50" y="375"/>
                    <a:pt x="85" y="291"/>
                    <a:pt x="135" y="232"/>
                  </a:cubicBezTo>
                  <a:cubicBezTo>
                    <a:pt x="157" y="253"/>
                    <a:pt x="195" y="278"/>
                    <a:pt x="256" y="294"/>
                  </a:cubicBezTo>
                  <a:cubicBezTo>
                    <a:pt x="381" y="327"/>
                    <a:pt x="503" y="256"/>
                    <a:pt x="539" y="308"/>
                  </a:cubicBezTo>
                  <a:cubicBezTo>
                    <a:pt x="563" y="355"/>
                    <a:pt x="580" y="408"/>
                    <a:pt x="590" y="465"/>
                  </a:cubicBezTo>
                  <a:cubicBezTo>
                    <a:pt x="595" y="436"/>
                    <a:pt x="624" y="386"/>
                    <a:pt x="624" y="35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grpSp>
        <p:nvGrpSpPr>
          <p:cNvPr id="49" name="Group 4"/>
          <p:cNvGrpSpPr>
            <a:grpSpLocks noChangeAspect="1"/>
          </p:cNvGrpSpPr>
          <p:nvPr userDrawn="1"/>
        </p:nvGrpSpPr>
        <p:grpSpPr bwMode="auto">
          <a:xfrm>
            <a:off x="1086803" y="1179744"/>
            <a:ext cx="1231384" cy="1828492"/>
            <a:chOff x="1854" y="95"/>
            <a:chExt cx="2054" cy="3050"/>
          </a:xfrm>
        </p:grpSpPr>
        <p:sp>
          <p:nvSpPr>
            <p:cNvPr id="50" name="Rectangle 5"/>
            <p:cNvSpPr>
              <a:spLocks noChangeArrowheads="1"/>
            </p:cNvSpPr>
            <p:nvPr userDrawn="1"/>
          </p:nvSpPr>
          <p:spPr bwMode="auto">
            <a:xfrm>
              <a:off x="2634" y="2091"/>
              <a:ext cx="494" cy="52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1" name="Freeform 6"/>
            <p:cNvSpPr>
              <a:spLocks/>
            </p:cNvSpPr>
            <p:nvPr userDrawn="1"/>
          </p:nvSpPr>
          <p:spPr bwMode="auto">
            <a:xfrm>
              <a:off x="2634" y="2143"/>
              <a:ext cx="503" cy="332"/>
            </a:xfrm>
            <a:custGeom>
              <a:avLst/>
              <a:gdLst>
                <a:gd name="T0" fmla="*/ 0 w 212"/>
                <a:gd name="T1" fmla="*/ 8 h 140"/>
                <a:gd name="T2" fmla="*/ 212 w 212"/>
                <a:gd name="T3" fmla="*/ 140 h 140"/>
                <a:gd name="T4" fmla="*/ 212 w 212"/>
                <a:gd name="T5" fmla="*/ 0 h 140"/>
                <a:gd name="T6" fmla="*/ 0 w 212"/>
                <a:gd name="T7" fmla="*/ 8 h 140"/>
              </a:gdLst>
              <a:ahLst/>
              <a:cxnLst>
                <a:cxn ang="0">
                  <a:pos x="T0" y="T1"/>
                </a:cxn>
                <a:cxn ang="0">
                  <a:pos x="T2" y="T3"/>
                </a:cxn>
                <a:cxn ang="0">
                  <a:pos x="T4" y="T5"/>
                </a:cxn>
                <a:cxn ang="0">
                  <a:pos x="T6" y="T7"/>
                </a:cxn>
              </a:cxnLst>
              <a:rect l="0" t="0" r="r" b="b"/>
              <a:pathLst>
                <a:path w="212" h="140">
                  <a:moveTo>
                    <a:pt x="0" y="8"/>
                  </a:moveTo>
                  <a:cubicBezTo>
                    <a:pt x="0" y="8"/>
                    <a:pt x="175" y="76"/>
                    <a:pt x="212" y="140"/>
                  </a:cubicBezTo>
                  <a:cubicBezTo>
                    <a:pt x="212" y="0"/>
                    <a:pt x="212" y="0"/>
                    <a:pt x="212" y="0"/>
                  </a:cubicBezTo>
                  <a:lnTo>
                    <a:pt x="0" y="8"/>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2" name="Freeform 7"/>
            <p:cNvSpPr>
              <a:spLocks/>
            </p:cNvSpPr>
            <p:nvPr userDrawn="1"/>
          </p:nvSpPr>
          <p:spPr bwMode="auto">
            <a:xfrm>
              <a:off x="2020" y="448"/>
              <a:ext cx="871" cy="1766"/>
            </a:xfrm>
            <a:custGeom>
              <a:avLst/>
              <a:gdLst>
                <a:gd name="T0" fmla="*/ 46 w 367"/>
                <a:gd name="T1" fmla="*/ 269 h 746"/>
                <a:gd name="T2" fmla="*/ 58 w 367"/>
                <a:gd name="T3" fmla="*/ 273 h 746"/>
                <a:gd name="T4" fmla="*/ 367 w 367"/>
                <a:gd name="T5" fmla="*/ 0 h 746"/>
                <a:gd name="T6" fmla="*/ 367 w 367"/>
                <a:gd name="T7" fmla="*/ 746 h 746"/>
                <a:gd name="T8" fmla="*/ 54 w 367"/>
                <a:gd name="T9" fmla="*/ 456 h 746"/>
                <a:gd name="T10" fmla="*/ 46 w 367"/>
                <a:gd name="T11" fmla="*/ 457 h 746"/>
                <a:gd name="T12" fmla="*/ 0 w 367"/>
                <a:gd name="T13" fmla="*/ 363 h 746"/>
                <a:gd name="T14" fmla="*/ 46 w 367"/>
                <a:gd name="T15" fmla="*/ 269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746">
                  <a:moveTo>
                    <a:pt x="46" y="269"/>
                  </a:moveTo>
                  <a:cubicBezTo>
                    <a:pt x="51" y="269"/>
                    <a:pt x="55" y="271"/>
                    <a:pt x="58" y="273"/>
                  </a:cubicBezTo>
                  <a:cubicBezTo>
                    <a:pt x="96" y="115"/>
                    <a:pt x="220" y="0"/>
                    <a:pt x="367" y="0"/>
                  </a:cubicBezTo>
                  <a:cubicBezTo>
                    <a:pt x="367" y="746"/>
                    <a:pt x="367" y="746"/>
                    <a:pt x="367" y="746"/>
                  </a:cubicBezTo>
                  <a:cubicBezTo>
                    <a:pt x="215" y="746"/>
                    <a:pt x="87" y="622"/>
                    <a:pt x="54" y="456"/>
                  </a:cubicBezTo>
                  <a:cubicBezTo>
                    <a:pt x="52" y="457"/>
                    <a:pt x="49" y="457"/>
                    <a:pt x="46" y="457"/>
                  </a:cubicBezTo>
                  <a:cubicBezTo>
                    <a:pt x="21" y="457"/>
                    <a:pt x="0" y="415"/>
                    <a:pt x="0" y="363"/>
                  </a:cubicBezTo>
                  <a:cubicBezTo>
                    <a:pt x="0" y="311"/>
                    <a:pt x="21" y="269"/>
                    <a:pt x="46" y="269"/>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3" name="Freeform 8"/>
            <p:cNvSpPr>
              <a:spLocks/>
            </p:cNvSpPr>
            <p:nvPr userDrawn="1"/>
          </p:nvSpPr>
          <p:spPr bwMode="auto">
            <a:xfrm>
              <a:off x="2891" y="448"/>
              <a:ext cx="872" cy="1766"/>
            </a:xfrm>
            <a:custGeom>
              <a:avLst/>
              <a:gdLst>
                <a:gd name="T0" fmla="*/ 321 w 368"/>
                <a:gd name="T1" fmla="*/ 269 h 746"/>
                <a:gd name="T2" fmla="*/ 309 w 368"/>
                <a:gd name="T3" fmla="*/ 273 h 746"/>
                <a:gd name="T4" fmla="*/ 0 w 368"/>
                <a:gd name="T5" fmla="*/ 0 h 746"/>
                <a:gd name="T6" fmla="*/ 0 w 368"/>
                <a:gd name="T7" fmla="*/ 746 h 746"/>
                <a:gd name="T8" fmla="*/ 313 w 368"/>
                <a:gd name="T9" fmla="*/ 456 h 746"/>
                <a:gd name="T10" fmla="*/ 321 w 368"/>
                <a:gd name="T11" fmla="*/ 457 h 746"/>
                <a:gd name="T12" fmla="*/ 368 w 368"/>
                <a:gd name="T13" fmla="*/ 363 h 746"/>
                <a:gd name="T14" fmla="*/ 321 w 368"/>
                <a:gd name="T15" fmla="*/ 269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746">
                  <a:moveTo>
                    <a:pt x="321" y="269"/>
                  </a:moveTo>
                  <a:cubicBezTo>
                    <a:pt x="317" y="269"/>
                    <a:pt x="313" y="271"/>
                    <a:pt x="309" y="273"/>
                  </a:cubicBezTo>
                  <a:cubicBezTo>
                    <a:pt x="272" y="115"/>
                    <a:pt x="148" y="0"/>
                    <a:pt x="0" y="0"/>
                  </a:cubicBezTo>
                  <a:cubicBezTo>
                    <a:pt x="0" y="746"/>
                    <a:pt x="0" y="746"/>
                    <a:pt x="0" y="746"/>
                  </a:cubicBezTo>
                  <a:cubicBezTo>
                    <a:pt x="153" y="746"/>
                    <a:pt x="281" y="622"/>
                    <a:pt x="313" y="456"/>
                  </a:cubicBezTo>
                  <a:cubicBezTo>
                    <a:pt x="316" y="457"/>
                    <a:pt x="318" y="457"/>
                    <a:pt x="321" y="457"/>
                  </a:cubicBezTo>
                  <a:cubicBezTo>
                    <a:pt x="347" y="457"/>
                    <a:pt x="368" y="415"/>
                    <a:pt x="368" y="363"/>
                  </a:cubicBezTo>
                  <a:cubicBezTo>
                    <a:pt x="368" y="311"/>
                    <a:pt x="347" y="269"/>
                    <a:pt x="321" y="269"/>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4" name="Line 9"/>
            <p:cNvSpPr>
              <a:spLocks noChangeShapeType="1"/>
            </p:cNvSpPr>
            <p:nvPr userDrawn="1"/>
          </p:nvSpPr>
          <p:spPr bwMode="auto">
            <a:xfrm>
              <a:off x="3215" y="2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5" name="Line 10"/>
            <p:cNvSpPr>
              <a:spLocks noChangeShapeType="1"/>
            </p:cNvSpPr>
            <p:nvPr userDrawn="1"/>
          </p:nvSpPr>
          <p:spPr bwMode="auto">
            <a:xfrm>
              <a:off x="3215" y="2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6" name="Freeform 11"/>
            <p:cNvSpPr>
              <a:spLocks/>
            </p:cNvSpPr>
            <p:nvPr userDrawn="1"/>
          </p:nvSpPr>
          <p:spPr bwMode="auto">
            <a:xfrm>
              <a:off x="1854" y="2316"/>
              <a:ext cx="2054" cy="829"/>
            </a:xfrm>
            <a:custGeom>
              <a:avLst/>
              <a:gdLst>
                <a:gd name="T0" fmla="*/ 612 w 866"/>
                <a:gd name="T1" fmla="*/ 25 h 350"/>
                <a:gd name="T2" fmla="*/ 580 w 866"/>
                <a:gd name="T3" fmla="*/ 6 h 350"/>
                <a:gd name="T4" fmla="*/ 573 w 866"/>
                <a:gd name="T5" fmla="*/ 0 h 350"/>
                <a:gd name="T6" fmla="*/ 541 w 866"/>
                <a:gd name="T7" fmla="*/ 13 h 350"/>
                <a:gd name="T8" fmla="*/ 537 w 866"/>
                <a:gd name="T9" fmla="*/ 14 h 350"/>
                <a:gd name="T10" fmla="*/ 521 w 866"/>
                <a:gd name="T11" fmla="*/ 20 h 350"/>
                <a:gd name="T12" fmla="*/ 439 w 866"/>
                <a:gd name="T13" fmla="*/ 52 h 350"/>
                <a:gd name="T14" fmla="*/ 434 w 866"/>
                <a:gd name="T15" fmla="*/ 54 h 350"/>
                <a:gd name="T16" fmla="*/ 433 w 866"/>
                <a:gd name="T17" fmla="*/ 54 h 350"/>
                <a:gd name="T18" fmla="*/ 433 w 866"/>
                <a:gd name="T19" fmla="*/ 54 h 350"/>
                <a:gd name="T20" fmla="*/ 433 w 866"/>
                <a:gd name="T21" fmla="*/ 54 h 350"/>
                <a:gd name="T22" fmla="*/ 433 w 866"/>
                <a:gd name="T23" fmla="*/ 54 h 350"/>
                <a:gd name="T24" fmla="*/ 428 w 866"/>
                <a:gd name="T25" fmla="*/ 52 h 350"/>
                <a:gd name="T26" fmla="*/ 329 w 866"/>
                <a:gd name="T27" fmla="*/ 14 h 350"/>
                <a:gd name="T28" fmla="*/ 293 w 866"/>
                <a:gd name="T29" fmla="*/ 0 h 350"/>
                <a:gd name="T30" fmla="*/ 286 w 866"/>
                <a:gd name="T31" fmla="*/ 6 h 350"/>
                <a:gd name="T32" fmla="*/ 255 w 866"/>
                <a:gd name="T33" fmla="*/ 25 h 350"/>
                <a:gd name="T34" fmla="*/ 0 w 866"/>
                <a:gd name="T35" fmla="*/ 207 h 350"/>
                <a:gd name="T36" fmla="*/ 195 w 866"/>
                <a:gd name="T37" fmla="*/ 311 h 350"/>
                <a:gd name="T38" fmla="*/ 199 w 866"/>
                <a:gd name="T39" fmla="*/ 312 h 350"/>
                <a:gd name="T40" fmla="*/ 385 w 866"/>
                <a:gd name="T41" fmla="*/ 349 h 350"/>
                <a:gd name="T42" fmla="*/ 398 w 866"/>
                <a:gd name="T43" fmla="*/ 350 h 350"/>
                <a:gd name="T44" fmla="*/ 428 w 866"/>
                <a:gd name="T45" fmla="*/ 350 h 350"/>
                <a:gd name="T46" fmla="*/ 428 w 866"/>
                <a:gd name="T47" fmla="*/ 350 h 350"/>
                <a:gd name="T48" fmla="*/ 434 w 866"/>
                <a:gd name="T49" fmla="*/ 350 h 350"/>
                <a:gd name="T50" fmla="*/ 438 w 866"/>
                <a:gd name="T51" fmla="*/ 350 h 350"/>
                <a:gd name="T52" fmla="*/ 439 w 866"/>
                <a:gd name="T53" fmla="*/ 350 h 350"/>
                <a:gd name="T54" fmla="*/ 439 w 866"/>
                <a:gd name="T55" fmla="*/ 350 h 350"/>
                <a:gd name="T56" fmla="*/ 465 w 866"/>
                <a:gd name="T57" fmla="*/ 350 h 350"/>
                <a:gd name="T58" fmla="*/ 482 w 866"/>
                <a:gd name="T59" fmla="*/ 349 h 350"/>
                <a:gd name="T60" fmla="*/ 482 w 866"/>
                <a:gd name="T61" fmla="*/ 349 h 350"/>
                <a:gd name="T62" fmla="*/ 669 w 866"/>
                <a:gd name="T63" fmla="*/ 310 h 350"/>
                <a:gd name="T64" fmla="*/ 673 w 866"/>
                <a:gd name="T65" fmla="*/ 309 h 350"/>
                <a:gd name="T66" fmla="*/ 866 w 866"/>
                <a:gd name="T67" fmla="*/ 204 h 350"/>
                <a:gd name="T68" fmla="*/ 612 w 866"/>
                <a:gd name="T69" fmla="*/ 2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6" h="350">
                  <a:moveTo>
                    <a:pt x="612" y="25"/>
                  </a:moveTo>
                  <a:cubicBezTo>
                    <a:pt x="601" y="22"/>
                    <a:pt x="588" y="12"/>
                    <a:pt x="580" y="6"/>
                  </a:cubicBezTo>
                  <a:cubicBezTo>
                    <a:pt x="576" y="3"/>
                    <a:pt x="573" y="0"/>
                    <a:pt x="573" y="0"/>
                  </a:cubicBezTo>
                  <a:cubicBezTo>
                    <a:pt x="541" y="13"/>
                    <a:pt x="541" y="13"/>
                    <a:pt x="541" y="13"/>
                  </a:cubicBezTo>
                  <a:cubicBezTo>
                    <a:pt x="537" y="14"/>
                    <a:pt x="537" y="14"/>
                    <a:pt x="537" y="14"/>
                  </a:cubicBezTo>
                  <a:cubicBezTo>
                    <a:pt x="521" y="20"/>
                    <a:pt x="521" y="20"/>
                    <a:pt x="521" y="20"/>
                  </a:cubicBezTo>
                  <a:cubicBezTo>
                    <a:pt x="439" y="52"/>
                    <a:pt x="439" y="52"/>
                    <a:pt x="439" y="52"/>
                  </a:cubicBezTo>
                  <a:cubicBezTo>
                    <a:pt x="434" y="54"/>
                    <a:pt x="434" y="54"/>
                    <a:pt x="434" y="54"/>
                  </a:cubicBezTo>
                  <a:cubicBezTo>
                    <a:pt x="433" y="54"/>
                    <a:pt x="433" y="54"/>
                    <a:pt x="433" y="54"/>
                  </a:cubicBezTo>
                  <a:cubicBezTo>
                    <a:pt x="433" y="54"/>
                    <a:pt x="433" y="54"/>
                    <a:pt x="433" y="54"/>
                  </a:cubicBezTo>
                  <a:cubicBezTo>
                    <a:pt x="433" y="54"/>
                    <a:pt x="433" y="54"/>
                    <a:pt x="433" y="54"/>
                  </a:cubicBezTo>
                  <a:cubicBezTo>
                    <a:pt x="433" y="54"/>
                    <a:pt x="433" y="54"/>
                    <a:pt x="433" y="54"/>
                  </a:cubicBezTo>
                  <a:cubicBezTo>
                    <a:pt x="428" y="52"/>
                    <a:pt x="428" y="52"/>
                    <a:pt x="428" y="52"/>
                  </a:cubicBezTo>
                  <a:cubicBezTo>
                    <a:pt x="329" y="14"/>
                    <a:pt x="329" y="14"/>
                    <a:pt x="329" y="14"/>
                  </a:cubicBezTo>
                  <a:cubicBezTo>
                    <a:pt x="293" y="0"/>
                    <a:pt x="293" y="0"/>
                    <a:pt x="293" y="0"/>
                  </a:cubicBezTo>
                  <a:cubicBezTo>
                    <a:pt x="293" y="0"/>
                    <a:pt x="290" y="3"/>
                    <a:pt x="286" y="6"/>
                  </a:cubicBezTo>
                  <a:cubicBezTo>
                    <a:pt x="278" y="12"/>
                    <a:pt x="265" y="22"/>
                    <a:pt x="255" y="25"/>
                  </a:cubicBezTo>
                  <a:cubicBezTo>
                    <a:pt x="214" y="37"/>
                    <a:pt x="82" y="35"/>
                    <a:pt x="0" y="207"/>
                  </a:cubicBezTo>
                  <a:cubicBezTo>
                    <a:pt x="58" y="251"/>
                    <a:pt x="124" y="286"/>
                    <a:pt x="195" y="311"/>
                  </a:cubicBezTo>
                  <a:cubicBezTo>
                    <a:pt x="196" y="311"/>
                    <a:pt x="198" y="312"/>
                    <a:pt x="199" y="312"/>
                  </a:cubicBezTo>
                  <a:cubicBezTo>
                    <a:pt x="258" y="332"/>
                    <a:pt x="320" y="345"/>
                    <a:pt x="385" y="349"/>
                  </a:cubicBezTo>
                  <a:cubicBezTo>
                    <a:pt x="389" y="349"/>
                    <a:pt x="393" y="349"/>
                    <a:pt x="398" y="350"/>
                  </a:cubicBezTo>
                  <a:cubicBezTo>
                    <a:pt x="408" y="350"/>
                    <a:pt x="418" y="350"/>
                    <a:pt x="428" y="350"/>
                  </a:cubicBezTo>
                  <a:cubicBezTo>
                    <a:pt x="428" y="350"/>
                    <a:pt x="428" y="350"/>
                    <a:pt x="428" y="350"/>
                  </a:cubicBezTo>
                  <a:cubicBezTo>
                    <a:pt x="434" y="350"/>
                    <a:pt x="434" y="350"/>
                    <a:pt x="434" y="350"/>
                  </a:cubicBezTo>
                  <a:cubicBezTo>
                    <a:pt x="438" y="350"/>
                    <a:pt x="438" y="350"/>
                    <a:pt x="438" y="350"/>
                  </a:cubicBezTo>
                  <a:cubicBezTo>
                    <a:pt x="439" y="350"/>
                    <a:pt x="439" y="350"/>
                    <a:pt x="439" y="350"/>
                  </a:cubicBezTo>
                  <a:cubicBezTo>
                    <a:pt x="439" y="350"/>
                    <a:pt x="439" y="350"/>
                    <a:pt x="439" y="350"/>
                  </a:cubicBezTo>
                  <a:cubicBezTo>
                    <a:pt x="448" y="350"/>
                    <a:pt x="456" y="350"/>
                    <a:pt x="465" y="350"/>
                  </a:cubicBezTo>
                  <a:cubicBezTo>
                    <a:pt x="470" y="349"/>
                    <a:pt x="476" y="349"/>
                    <a:pt x="482" y="349"/>
                  </a:cubicBezTo>
                  <a:cubicBezTo>
                    <a:pt x="482" y="349"/>
                    <a:pt x="482" y="349"/>
                    <a:pt x="482" y="349"/>
                  </a:cubicBezTo>
                  <a:cubicBezTo>
                    <a:pt x="547" y="344"/>
                    <a:pt x="610" y="331"/>
                    <a:pt x="669" y="310"/>
                  </a:cubicBezTo>
                  <a:cubicBezTo>
                    <a:pt x="670" y="310"/>
                    <a:pt x="672" y="309"/>
                    <a:pt x="673" y="309"/>
                  </a:cubicBezTo>
                  <a:cubicBezTo>
                    <a:pt x="743" y="284"/>
                    <a:pt x="808" y="248"/>
                    <a:pt x="866" y="204"/>
                  </a:cubicBezTo>
                  <a:cubicBezTo>
                    <a:pt x="784" y="35"/>
                    <a:pt x="652" y="37"/>
                    <a:pt x="612" y="2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7" name="Freeform 12"/>
            <p:cNvSpPr>
              <a:spLocks/>
            </p:cNvSpPr>
            <p:nvPr userDrawn="1"/>
          </p:nvSpPr>
          <p:spPr bwMode="auto">
            <a:xfrm>
              <a:off x="3412" y="2910"/>
              <a:ext cx="38" cy="140"/>
            </a:xfrm>
            <a:custGeom>
              <a:avLst/>
              <a:gdLst>
                <a:gd name="T0" fmla="*/ 16 w 16"/>
                <a:gd name="T1" fmla="*/ 58 h 59"/>
                <a:gd name="T2" fmla="*/ 12 w 16"/>
                <a:gd name="T3" fmla="*/ 59 h 59"/>
                <a:gd name="T4" fmla="*/ 0 w 16"/>
                <a:gd name="T5" fmla="*/ 0 h 59"/>
                <a:gd name="T6" fmla="*/ 16 w 16"/>
                <a:gd name="T7" fmla="*/ 58 h 59"/>
              </a:gdLst>
              <a:ahLst/>
              <a:cxnLst>
                <a:cxn ang="0">
                  <a:pos x="T0" y="T1"/>
                </a:cxn>
                <a:cxn ang="0">
                  <a:pos x="T2" y="T3"/>
                </a:cxn>
                <a:cxn ang="0">
                  <a:pos x="T4" y="T5"/>
                </a:cxn>
                <a:cxn ang="0">
                  <a:pos x="T6" y="T7"/>
                </a:cxn>
              </a:cxnLst>
              <a:rect l="0" t="0" r="r" b="b"/>
              <a:pathLst>
                <a:path w="16" h="59">
                  <a:moveTo>
                    <a:pt x="16" y="58"/>
                  </a:moveTo>
                  <a:cubicBezTo>
                    <a:pt x="15" y="58"/>
                    <a:pt x="13" y="59"/>
                    <a:pt x="12" y="59"/>
                  </a:cubicBezTo>
                  <a:cubicBezTo>
                    <a:pt x="2" y="27"/>
                    <a:pt x="0" y="0"/>
                    <a:pt x="0" y="0"/>
                  </a:cubicBezTo>
                  <a:lnTo>
                    <a:pt x="1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8" name="Freeform 13"/>
            <p:cNvSpPr>
              <a:spLocks/>
            </p:cNvSpPr>
            <p:nvPr userDrawn="1"/>
          </p:nvSpPr>
          <p:spPr bwMode="auto">
            <a:xfrm>
              <a:off x="2317" y="2920"/>
              <a:ext cx="50" cy="135"/>
            </a:xfrm>
            <a:custGeom>
              <a:avLst/>
              <a:gdLst>
                <a:gd name="T0" fmla="*/ 21 w 21"/>
                <a:gd name="T1" fmla="*/ 0 h 57"/>
                <a:gd name="T2" fmla="*/ 4 w 21"/>
                <a:gd name="T3" fmla="*/ 57 h 57"/>
                <a:gd name="T4" fmla="*/ 0 w 21"/>
                <a:gd name="T5" fmla="*/ 56 h 57"/>
                <a:gd name="T6" fmla="*/ 21 w 21"/>
                <a:gd name="T7" fmla="*/ 0 h 57"/>
              </a:gdLst>
              <a:ahLst/>
              <a:cxnLst>
                <a:cxn ang="0">
                  <a:pos x="T0" y="T1"/>
                </a:cxn>
                <a:cxn ang="0">
                  <a:pos x="T2" y="T3"/>
                </a:cxn>
                <a:cxn ang="0">
                  <a:pos x="T4" y="T5"/>
                </a:cxn>
                <a:cxn ang="0">
                  <a:pos x="T6" y="T7"/>
                </a:cxn>
              </a:cxnLst>
              <a:rect l="0" t="0" r="r" b="b"/>
              <a:pathLst>
                <a:path w="21" h="57">
                  <a:moveTo>
                    <a:pt x="21" y="0"/>
                  </a:moveTo>
                  <a:cubicBezTo>
                    <a:pt x="21" y="2"/>
                    <a:pt x="16" y="28"/>
                    <a:pt x="4" y="57"/>
                  </a:cubicBezTo>
                  <a:cubicBezTo>
                    <a:pt x="3" y="57"/>
                    <a:pt x="1" y="56"/>
                    <a:pt x="0" y="56"/>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9" name="Freeform 14"/>
            <p:cNvSpPr>
              <a:spLocks/>
            </p:cNvSpPr>
            <p:nvPr userDrawn="1"/>
          </p:nvSpPr>
          <p:spPr bwMode="auto">
            <a:xfrm>
              <a:off x="2072" y="95"/>
              <a:ext cx="1653" cy="1212"/>
            </a:xfrm>
            <a:custGeom>
              <a:avLst/>
              <a:gdLst>
                <a:gd name="T0" fmla="*/ 649 w 697"/>
                <a:gd name="T1" fmla="*/ 189 h 512"/>
                <a:gd name="T2" fmla="*/ 605 w 697"/>
                <a:gd name="T3" fmla="*/ 134 h 512"/>
                <a:gd name="T4" fmla="*/ 550 w 697"/>
                <a:gd name="T5" fmla="*/ 78 h 512"/>
                <a:gd name="T6" fmla="*/ 388 w 697"/>
                <a:gd name="T7" fmla="*/ 0 h 512"/>
                <a:gd name="T8" fmla="*/ 289 w 697"/>
                <a:gd name="T9" fmla="*/ 27 h 512"/>
                <a:gd name="T10" fmla="*/ 210 w 697"/>
                <a:gd name="T11" fmla="*/ 47 h 512"/>
                <a:gd name="T12" fmla="*/ 112 w 697"/>
                <a:gd name="T13" fmla="*/ 107 h 512"/>
                <a:gd name="T14" fmla="*/ 72 w 697"/>
                <a:gd name="T15" fmla="*/ 188 h 512"/>
                <a:gd name="T16" fmla="*/ 8 w 697"/>
                <a:gd name="T17" fmla="*/ 305 h 512"/>
                <a:gd name="T18" fmla="*/ 11 w 697"/>
                <a:gd name="T19" fmla="*/ 432 h 512"/>
                <a:gd name="T20" fmla="*/ 16 w 697"/>
                <a:gd name="T21" fmla="*/ 503 h 512"/>
                <a:gd name="T22" fmla="*/ 62 w 697"/>
                <a:gd name="T23" fmla="*/ 416 h 512"/>
                <a:gd name="T24" fmla="*/ 171 w 697"/>
                <a:gd name="T25" fmla="*/ 263 h 512"/>
                <a:gd name="T26" fmla="*/ 241 w 697"/>
                <a:gd name="T27" fmla="*/ 226 h 512"/>
                <a:gd name="T28" fmla="*/ 317 w 697"/>
                <a:gd name="T29" fmla="*/ 222 h 512"/>
                <a:gd name="T30" fmla="*/ 326 w 697"/>
                <a:gd name="T31" fmla="*/ 251 h 512"/>
                <a:gd name="T32" fmla="*/ 470 w 697"/>
                <a:gd name="T33" fmla="*/ 240 h 512"/>
                <a:gd name="T34" fmla="*/ 656 w 697"/>
                <a:gd name="T35" fmla="*/ 495 h 512"/>
                <a:gd name="T36" fmla="*/ 674 w 697"/>
                <a:gd name="T37" fmla="*/ 486 h 512"/>
                <a:gd name="T38" fmla="*/ 686 w 697"/>
                <a:gd name="T39" fmla="*/ 383 h 512"/>
                <a:gd name="T40" fmla="*/ 649 w 697"/>
                <a:gd name="T41" fmla="*/ 189 h 512"/>
                <a:gd name="T42" fmla="*/ 649 w 697"/>
                <a:gd name="T4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7" h="512">
                  <a:moveTo>
                    <a:pt x="649" y="189"/>
                  </a:moveTo>
                  <a:cubicBezTo>
                    <a:pt x="635" y="177"/>
                    <a:pt x="605" y="156"/>
                    <a:pt x="605" y="134"/>
                  </a:cubicBezTo>
                  <a:cubicBezTo>
                    <a:pt x="592" y="111"/>
                    <a:pt x="573" y="93"/>
                    <a:pt x="550" y="78"/>
                  </a:cubicBezTo>
                  <a:cubicBezTo>
                    <a:pt x="531" y="66"/>
                    <a:pt x="377" y="19"/>
                    <a:pt x="388" y="0"/>
                  </a:cubicBezTo>
                  <a:cubicBezTo>
                    <a:pt x="352" y="9"/>
                    <a:pt x="328" y="27"/>
                    <a:pt x="289" y="27"/>
                  </a:cubicBezTo>
                  <a:cubicBezTo>
                    <a:pt x="256" y="27"/>
                    <a:pt x="238" y="32"/>
                    <a:pt x="210" y="47"/>
                  </a:cubicBezTo>
                  <a:cubicBezTo>
                    <a:pt x="177" y="65"/>
                    <a:pt x="143" y="84"/>
                    <a:pt x="112" y="107"/>
                  </a:cubicBezTo>
                  <a:cubicBezTo>
                    <a:pt x="101" y="116"/>
                    <a:pt x="46" y="185"/>
                    <a:pt x="72" y="188"/>
                  </a:cubicBezTo>
                  <a:cubicBezTo>
                    <a:pt x="39" y="218"/>
                    <a:pt x="17" y="262"/>
                    <a:pt x="8" y="305"/>
                  </a:cubicBezTo>
                  <a:cubicBezTo>
                    <a:pt x="0" y="347"/>
                    <a:pt x="10" y="391"/>
                    <a:pt x="11" y="432"/>
                  </a:cubicBezTo>
                  <a:cubicBezTo>
                    <a:pt x="11" y="442"/>
                    <a:pt x="5" y="496"/>
                    <a:pt x="16" y="503"/>
                  </a:cubicBezTo>
                  <a:cubicBezTo>
                    <a:pt x="17" y="503"/>
                    <a:pt x="59" y="421"/>
                    <a:pt x="62" y="416"/>
                  </a:cubicBezTo>
                  <a:cubicBezTo>
                    <a:pt x="92" y="361"/>
                    <a:pt x="122" y="304"/>
                    <a:pt x="171" y="263"/>
                  </a:cubicBezTo>
                  <a:cubicBezTo>
                    <a:pt x="192" y="245"/>
                    <a:pt x="214" y="232"/>
                    <a:pt x="241" y="226"/>
                  </a:cubicBezTo>
                  <a:cubicBezTo>
                    <a:pt x="248" y="224"/>
                    <a:pt x="322" y="206"/>
                    <a:pt x="317" y="222"/>
                  </a:cubicBezTo>
                  <a:cubicBezTo>
                    <a:pt x="311" y="239"/>
                    <a:pt x="298" y="252"/>
                    <a:pt x="326" y="251"/>
                  </a:cubicBezTo>
                  <a:cubicBezTo>
                    <a:pt x="376" y="249"/>
                    <a:pt x="419" y="229"/>
                    <a:pt x="470" y="240"/>
                  </a:cubicBezTo>
                  <a:cubicBezTo>
                    <a:pt x="583" y="263"/>
                    <a:pt x="614" y="404"/>
                    <a:pt x="656" y="495"/>
                  </a:cubicBezTo>
                  <a:cubicBezTo>
                    <a:pt x="664" y="512"/>
                    <a:pt x="670" y="500"/>
                    <a:pt x="674" y="486"/>
                  </a:cubicBezTo>
                  <a:cubicBezTo>
                    <a:pt x="684" y="452"/>
                    <a:pt x="685" y="418"/>
                    <a:pt x="686" y="383"/>
                  </a:cubicBezTo>
                  <a:cubicBezTo>
                    <a:pt x="687" y="327"/>
                    <a:pt x="697" y="229"/>
                    <a:pt x="649" y="189"/>
                  </a:cubicBezTo>
                  <a:cubicBezTo>
                    <a:pt x="606" y="152"/>
                    <a:pt x="690" y="224"/>
                    <a:pt x="649" y="189"/>
                  </a:cubicBezTo>
                  <a:close/>
                </a:path>
              </a:pathLst>
            </a:custGeom>
            <a:solidFill>
              <a:srgbClr val="FFF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sp>
        <p:nvSpPr>
          <p:cNvPr id="46" name="Picture Placeholder 6"/>
          <p:cNvSpPr>
            <a:spLocks noGrp="1"/>
          </p:cNvSpPr>
          <p:nvPr>
            <p:ph type="pic" sz="quarter" idx="26"/>
          </p:nvPr>
        </p:nvSpPr>
        <p:spPr>
          <a:xfrm>
            <a:off x="6438335"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60" name="Picture Placeholder 6"/>
          <p:cNvSpPr>
            <a:spLocks noGrp="1"/>
          </p:cNvSpPr>
          <p:nvPr>
            <p:ph type="pic" sz="quarter" idx="19"/>
          </p:nvPr>
        </p:nvSpPr>
        <p:spPr>
          <a:xfrm>
            <a:off x="722435"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48" name="Text Placeholder 68"/>
          <p:cNvSpPr>
            <a:spLocks noGrp="1"/>
          </p:cNvSpPr>
          <p:nvPr>
            <p:ph type="body" sz="quarter" idx="23" hasCustomPrompt="1"/>
          </p:nvPr>
        </p:nvSpPr>
        <p:spPr>
          <a:xfrm>
            <a:off x="467546"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1" name="Text Placeholder 68"/>
          <p:cNvSpPr>
            <a:spLocks noGrp="1"/>
          </p:cNvSpPr>
          <p:nvPr>
            <p:ph type="body" sz="quarter" idx="27" hasCustomPrompt="1"/>
          </p:nvPr>
        </p:nvSpPr>
        <p:spPr>
          <a:xfrm>
            <a:off x="467546"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John Doe</a:t>
            </a:r>
          </a:p>
        </p:txBody>
      </p:sp>
      <p:sp>
        <p:nvSpPr>
          <p:cNvPr id="62" name="Text Placeholder 68"/>
          <p:cNvSpPr>
            <a:spLocks noGrp="1"/>
          </p:cNvSpPr>
          <p:nvPr>
            <p:ph type="body" sz="quarter" idx="28" hasCustomPrompt="1"/>
          </p:nvPr>
        </p:nvSpPr>
        <p:spPr>
          <a:xfrm>
            <a:off x="3337051"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3" name="Text Placeholder 68"/>
          <p:cNvSpPr>
            <a:spLocks noGrp="1"/>
          </p:cNvSpPr>
          <p:nvPr>
            <p:ph type="body" sz="quarter" idx="29" hasCustomPrompt="1"/>
          </p:nvPr>
        </p:nvSpPr>
        <p:spPr>
          <a:xfrm>
            <a:off x="3337051"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Jane Doe</a:t>
            </a:r>
          </a:p>
        </p:txBody>
      </p:sp>
      <p:sp>
        <p:nvSpPr>
          <p:cNvPr id="64" name="Text Placeholder 68"/>
          <p:cNvSpPr>
            <a:spLocks noGrp="1"/>
          </p:cNvSpPr>
          <p:nvPr>
            <p:ph type="body" sz="quarter" idx="30" hasCustomPrompt="1"/>
          </p:nvPr>
        </p:nvSpPr>
        <p:spPr>
          <a:xfrm>
            <a:off x="6189374"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5" name="Text Placeholder 68"/>
          <p:cNvSpPr>
            <a:spLocks noGrp="1"/>
          </p:cNvSpPr>
          <p:nvPr>
            <p:ph type="body" sz="quarter" idx="31" hasCustomPrompt="1"/>
          </p:nvPr>
        </p:nvSpPr>
        <p:spPr>
          <a:xfrm>
            <a:off x="6189374"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John Doe</a:t>
            </a:r>
          </a:p>
        </p:txBody>
      </p:sp>
      <p:sp>
        <p:nvSpPr>
          <p:cNvPr id="66" name="Title 1"/>
          <p:cNvSpPr>
            <a:spLocks noGrp="1"/>
          </p:cNvSpPr>
          <p:nvPr>
            <p:ph type="title" hasCustomPrompt="1"/>
          </p:nvPr>
        </p:nvSpPr>
        <p:spPr>
          <a:xfrm>
            <a:off x="457200" y="205978"/>
            <a:ext cx="8229600" cy="659602"/>
          </a:xfrm>
        </p:spPr>
        <p:txBody>
          <a:bodyPr/>
          <a:lstStyle>
            <a:lvl1pPr>
              <a:defRPr>
                <a:solidFill>
                  <a:schemeClr val="tx1"/>
                </a:solidFill>
              </a:defRPr>
            </a:lvl1pPr>
          </a:lstStyle>
          <a:p>
            <a:r>
              <a:rPr lang="en-US"/>
              <a:t>Our Team</a:t>
            </a:r>
          </a:p>
        </p:txBody>
      </p:sp>
    </p:spTree>
    <p:extLst>
      <p:ext uri="{BB962C8B-B14F-4D97-AF65-F5344CB8AC3E}">
        <p14:creationId xmlns:p14="http://schemas.microsoft.com/office/powerpoint/2010/main" val="10122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93" name="Rectangle 192"/>
          <p:cNvSpPr/>
          <p:nvPr userDrawn="1"/>
        </p:nvSpPr>
        <p:spPr>
          <a:xfrm>
            <a:off x="0" y="971550"/>
            <a:ext cx="9144000" cy="2148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Isosceles Triangle 6"/>
          <p:cNvSpPr/>
          <p:nvPr userDrawn="1"/>
        </p:nvSpPr>
        <p:spPr>
          <a:xfrm rot="10800000">
            <a:off x="1085923"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Isosceles Triangle 6"/>
          <p:cNvSpPr/>
          <p:nvPr userDrawn="1"/>
        </p:nvSpPr>
        <p:spPr>
          <a:xfrm rot="10800000">
            <a:off x="2525399"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6"/>
          <p:cNvSpPr/>
          <p:nvPr userDrawn="1"/>
        </p:nvSpPr>
        <p:spPr>
          <a:xfrm rot="10800000">
            <a:off x="3964875"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6"/>
          <p:cNvSpPr/>
          <p:nvPr userDrawn="1"/>
        </p:nvSpPr>
        <p:spPr>
          <a:xfrm rot="10800000">
            <a:off x="5404351"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Isosceles Triangle 6"/>
          <p:cNvSpPr/>
          <p:nvPr userDrawn="1"/>
        </p:nvSpPr>
        <p:spPr>
          <a:xfrm rot="10800000">
            <a:off x="6843827"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 Placeholder 59"/>
          <p:cNvSpPr>
            <a:spLocks noGrp="1"/>
          </p:cNvSpPr>
          <p:nvPr userDrawn="1">
            <p:ph type="body" sz="quarter" idx="28" hasCustomPrompt="1"/>
          </p:nvPr>
        </p:nvSpPr>
        <p:spPr>
          <a:xfrm>
            <a:off x="1003302"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6" name="Text Placeholder 59"/>
          <p:cNvSpPr>
            <a:spLocks noGrp="1"/>
          </p:cNvSpPr>
          <p:nvPr userDrawn="1">
            <p:ph type="body" sz="quarter" idx="29" hasCustomPrompt="1"/>
          </p:nvPr>
        </p:nvSpPr>
        <p:spPr>
          <a:xfrm>
            <a:off x="2442778"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7" name="Text Placeholder 59"/>
          <p:cNvSpPr>
            <a:spLocks noGrp="1"/>
          </p:cNvSpPr>
          <p:nvPr userDrawn="1">
            <p:ph type="body" sz="quarter" idx="30" hasCustomPrompt="1"/>
          </p:nvPr>
        </p:nvSpPr>
        <p:spPr>
          <a:xfrm>
            <a:off x="3900232" y="1070096"/>
            <a:ext cx="136151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8" name="Text Placeholder 59"/>
          <p:cNvSpPr>
            <a:spLocks noGrp="1"/>
          </p:cNvSpPr>
          <p:nvPr userDrawn="1">
            <p:ph type="body" sz="quarter" idx="31" hasCustomPrompt="1"/>
          </p:nvPr>
        </p:nvSpPr>
        <p:spPr>
          <a:xfrm>
            <a:off x="5321730"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9" name="Text Placeholder 59"/>
          <p:cNvSpPr>
            <a:spLocks noGrp="1"/>
          </p:cNvSpPr>
          <p:nvPr userDrawn="1">
            <p:ph type="body" sz="quarter" idx="32" hasCustomPrompt="1"/>
          </p:nvPr>
        </p:nvSpPr>
        <p:spPr>
          <a:xfrm>
            <a:off x="6761205"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112" name="Title 1"/>
          <p:cNvSpPr>
            <a:spLocks noGrp="1"/>
          </p:cNvSpPr>
          <p:nvPr>
            <p:ph type="title" hasCustomPrompt="1"/>
          </p:nvPr>
        </p:nvSpPr>
        <p:spPr>
          <a:xfrm>
            <a:off x="457200" y="205978"/>
            <a:ext cx="8229600" cy="505693"/>
          </a:xfrm>
        </p:spPr>
        <p:txBody>
          <a:bodyPr/>
          <a:lstStyle>
            <a:lvl1pPr>
              <a:defRPr>
                <a:solidFill>
                  <a:schemeClr val="tx1"/>
                </a:solidFill>
              </a:defRPr>
            </a:lvl1pPr>
          </a:lstStyle>
          <a:p>
            <a:r>
              <a:rPr lang="en-US"/>
              <a:t>What We Do</a:t>
            </a:r>
          </a:p>
        </p:txBody>
      </p:sp>
      <p:sp>
        <p:nvSpPr>
          <p:cNvPr id="196" name="Text Placeholder 59"/>
          <p:cNvSpPr>
            <a:spLocks noGrp="1"/>
          </p:cNvSpPr>
          <p:nvPr>
            <p:ph type="body" sz="quarter" idx="33" hasCustomPrompt="1"/>
          </p:nvPr>
        </p:nvSpPr>
        <p:spPr>
          <a:xfrm>
            <a:off x="1085921" y="3878407"/>
            <a:ext cx="6972155" cy="495026"/>
          </a:xfrm>
        </p:spPr>
        <p:txBody>
          <a:bodyPr anchor="ctr">
            <a:noAutofit/>
          </a:bodyPr>
          <a:lstStyle>
            <a:lvl1pPr marL="0" indent="0" algn="ctr">
              <a:buNone/>
              <a:defRPr sz="24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3" name="Picture Placeholder 2"/>
          <p:cNvSpPr>
            <a:spLocks noGrp="1"/>
          </p:cNvSpPr>
          <p:nvPr>
            <p:ph type="pic" sz="quarter" idx="34"/>
          </p:nvPr>
        </p:nvSpPr>
        <p:spPr>
          <a:xfrm>
            <a:off x="1343539" y="2679712"/>
            <a:ext cx="699023" cy="685800"/>
          </a:xfrm>
        </p:spPr>
        <p:txBody>
          <a:bodyPr>
            <a:normAutofit/>
          </a:bodyPr>
          <a:lstStyle>
            <a:lvl1pPr marL="0" indent="0">
              <a:buNone/>
              <a:defRPr sz="1000">
                <a:solidFill>
                  <a:schemeClr val="bg1"/>
                </a:solidFill>
              </a:defRPr>
            </a:lvl1pPr>
          </a:lstStyle>
          <a:p>
            <a:endParaRPr lang="en-US" dirty="0"/>
          </a:p>
        </p:txBody>
      </p:sp>
      <p:sp>
        <p:nvSpPr>
          <p:cNvPr id="69" name="Picture Placeholder 2"/>
          <p:cNvSpPr>
            <a:spLocks noGrp="1"/>
          </p:cNvSpPr>
          <p:nvPr>
            <p:ph type="pic" sz="quarter" idx="35"/>
          </p:nvPr>
        </p:nvSpPr>
        <p:spPr>
          <a:xfrm>
            <a:off x="2783015" y="2679712"/>
            <a:ext cx="699023" cy="685800"/>
          </a:xfrm>
        </p:spPr>
        <p:txBody>
          <a:bodyPr>
            <a:normAutofit/>
          </a:bodyPr>
          <a:lstStyle>
            <a:lvl1pPr marL="0" indent="0">
              <a:buNone/>
              <a:defRPr sz="1000">
                <a:solidFill>
                  <a:schemeClr val="bg1"/>
                </a:solidFill>
              </a:defRPr>
            </a:lvl1pPr>
          </a:lstStyle>
          <a:p>
            <a:endParaRPr lang="en-US" dirty="0"/>
          </a:p>
        </p:txBody>
      </p:sp>
      <p:sp>
        <p:nvSpPr>
          <p:cNvPr id="70" name="Picture Placeholder 2"/>
          <p:cNvSpPr>
            <a:spLocks noGrp="1"/>
          </p:cNvSpPr>
          <p:nvPr>
            <p:ph type="pic" sz="quarter" idx="36"/>
          </p:nvPr>
        </p:nvSpPr>
        <p:spPr>
          <a:xfrm>
            <a:off x="4243205" y="2679712"/>
            <a:ext cx="699023" cy="685800"/>
          </a:xfrm>
        </p:spPr>
        <p:txBody>
          <a:bodyPr>
            <a:normAutofit/>
          </a:bodyPr>
          <a:lstStyle>
            <a:lvl1pPr marL="0" indent="0">
              <a:buNone/>
              <a:defRPr sz="1000">
                <a:solidFill>
                  <a:schemeClr val="bg1"/>
                </a:solidFill>
              </a:defRPr>
            </a:lvl1pPr>
          </a:lstStyle>
          <a:p>
            <a:endParaRPr lang="en-US" dirty="0"/>
          </a:p>
        </p:txBody>
      </p:sp>
      <p:sp>
        <p:nvSpPr>
          <p:cNvPr id="71" name="Picture Placeholder 2"/>
          <p:cNvSpPr>
            <a:spLocks noGrp="1"/>
          </p:cNvSpPr>
          <p:nvPr>
            <p:ph type="pic" sz="quarter" idx="37"/>
          </p:nvPr>
        </p:nvSpPr>
        <p:spPr>
          <a:xfrm>
            <a:off x="5661353" y="2679712"/>
            <a:ext cx="699023" cy="685800"/>
          </a:xfrm>
        </p:spPr>
        <p:txBody>
          <a:bodyPr>
            <a:normAutofit/>
          </a:bodyPr>
          <a:lstStyle>
            <a:lvl1pPr marL="0" indent="0">
              <a:buNone/>
              <a:defRPr sz="1000">
                <a:solidFill>
                  <a:schemeClr val="bg1"/>
                </a:solidFill>
              </a:defRPr>
            </a:lvl1pPr>
          </a:lstStyle>
          <a:p>
            <a:endParaRPr lang="en-US" dirty="0"/>
          </a:p>
        </p:txBody>
      </p:sp>
      <p:sp>
        <p:nvSpPr>
          <p:cNvPr id="72" name="Picture Placeholder 2"/>
          <p:cNvSpPr>
            <a:spLocks noGrp="1"/>
          </p:cNvSpPr>
          <p:nvPr>
            <p:ph type="pic" sz="quarter" idx="38"/>
          </p:nvPr>
        </p:nvSpPr>
        <p:spPr>
          <a:xfrm>
            <a:off x="7101441" y="2679712"/>
            <a:ext cx="699023" cy="685800"/>
          </a:xfrm>
        </p:spPr>
        <p:txBody>
          <a:bodyPr>
            <a:normAutofit/>
          </a:bodyPr>
          <a:lstStyle>
            <a:lvl1pPr marL="0" indent="0">
              <a:buNone/>
              <a:defRPr sz="1000">
                <a:solidFill>
                  <a:schemeClr val="bg1"/>
                </a:solidFill>
              </a:defRPr>
            </a:lvl1pPr>
          </a:lstStyle>
          <a:p>
            <a:endParaRPr lang="en-US" dirty="0"/>
          </a:p>
        </p:txBody>
      </p:sp>
    </p:spTree>
    <p:extLst>
      <p:ext uri="{BB962C8B-B14F-4D97-AF65-F5344CB8AC3E}">
        <p14:creationId xmlns:p14="http://schemas.microsoft.com/office/powerpoint/2010/main" val="282207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7727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ars Diagram">
    <p:spTree>
      <p:nvGrpSpPr>
        <p:cNvPr id="1" name=""/>
        <p:cNvGrpSpPr/>
        <p:nvPr/>
      </p:nvGrpSpPr>
      <p:grpSpPr>
        <a:xfrm>
          <a:off x="0" y="0"/>
          <a:ext cx="0" cy="0"/>
          <a:chOff x="0" y="0"/>
          <a:chExt cx="0" cy="0"/>
        </a:xfrm>
      </p:grpSpPr>
      <p:sp>
        <p:nvSpPr>
          <p:cNvPr id="30" name="Freeform 5"/>
          <p:cNvSpPr>
            <a:spLocks/>
          </p:cNvSpPr>
          <p:nvPr userDrawn="1"/>
        </p:nvSpPr>
        <p:spPr bwMode="auto">
          <a:xfrm rot="10800000" flipV="1">
            <a:off x="6266089" y="1485652"/>
            <a:ext cx="1775703" cy="17757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2" name="Freeform 5"/>
          <p:cNvSpPr>
            <a:spLocks/>
          </p:cNvSpPr>
          <p:nvPr userDrawn="1"/>
        </p:nvSpPr>
        <p:spPr bwMode="auto">
          <a:xfrm rot="10800000" flipV="1">
            <a:off x="3528285" y="971550"/>
            <a:ext cx="1989867" cy="1989866"/>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3" name="Freeform 5"/>
          <p:cNvSpPr>
            <a:spLocks/>
          </p:cNvSpPr>
          <p:nvPr userDrawn="1"/>
        </p:nvSpPr>
        <p:spPr bwMode="auto">
          <a:xfrm rot="10800000" flipV="1">
            <a:off x="1009506" y="1510680"/>
            <a:ext cx="1775703" cy="17757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Text Placeholder 7"/>
          <p:cNvSpPr>
            <a:spLocks noGrp="1"/>
          </p:cNvSpPr>
          <p:nvPr>
            <p:ph type="body" sz="quarter" idx="14" hasCustomPrompt="1"/>
          </p:nvPr>
        </p:nvSpPr>
        <p:spPr>
          <a:xfrm>
            <a:off x="3635367" y="1595792"/>
            <a:ext cx="1775703"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3" name="Text Placeholder 7"/>
          <p:cNvSpPr>
            <a:spLocks noGrp="1"/>
          </p:cNvSpPr>
          <p:nvPr>
            <p:ph type="body" sz="quarter" idx="15" hasCustomPrompt="1"/>
          </p:nvPr>
        </p:nvSpPr>
        <p:spPr>
          <a:xfrm>
            <a:off x="1009503" y="2051670"/>
            <a:ext cx="1775704"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4" name="Text Placeholder 7"/>
          <p:cNvSpPr>
            <a:spLocks noGrp="1"/>
          </p:cNvSpPr>
          <p:nvPr>
            <p:ph type="body" sz="quarter" idx="16" hasCustomPrompt="1"/>
          </p:nvPr>
        </p:nvSpPr>
        <p:spPr>
          <a:xfrm>
            <a:off x="6266089" y="2051670"/>
            <a:ext cx="1775703"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5" name="Text Placeholder 7"/>
          <p:cNvSpPr>
            <a:spLocks noGrp="1"/>
          </p:cNvSpPr>
          <p:nvPr>
            <p:ph type="body" sz="quarter" idx="17" hasCustomPrompt="1"/>
          </p:nvPr>
        </p:nvSpPr>
        <p:spPr>
          <a:xfrm>
            <a:off x="764185" y="3366368"/>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6" name="Text Placeholder 7"/>
          <p:cNvSpPr>
            <a:spLocks noGrp="1"/>
          </p:cNvSpPr>
          <p:nvPr>
            <p:ph type="body" sz="quarter" idx="18" hasCustomPrompt="1"/>
          </p:nvPr>
        </p:nvSpPr>
        <p:spPr>
          <a:xfrm>
            <a:off x="3390047" y="3059782"/>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7" name="Text Placeholder 7"/>
          <p:cNvSpPr>
            <a:spLocks noGrp="1"/>
          </p:cNvSpPr>
          <p:nvPr>
            <p:ph type="body" sz="quarter" idx="19" hasCustomPrompt="1"/>
          </p:nvPr>
        </p:nvSpPr>
        <p:spPr>
          <a:xfrm>
            <a:off x="6020769" y="3366368"/>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8" name="Freeform 5"/>
          <p:cNvSpPr>
            <a:spLocks/>
          </p:cNvSpPr>
          <p:nvPr userDrawn="1"/>
        </p:nvSpPr>
        <p:spPr bwMode="auto">
          <a:xfrm rot="10800000" flipV="1">
            <a:off x="2627785" y="1278061"/>
            <a:ext cx="880403" cy="8804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sz="1800" dirty="0">
              <a:latin typeface="Roboto Light" panose="02000000000000000000" pitchFamily="2" charset="0"/>
              <a:ea typeface="Roboto Light" panose="02000000000000000000" pitchFamily="2" charset="0"/>
            </a:endParaRPr>
          </a:p>
        </p:txBody>
      </p:sp>
      <p:sp>
        <p:nvSpPr>
          <p:cNvPr id="49" name="Freeform 5"/>
          <p:cNvSpPr>
            <a:spLocks/>
          </p:cNvSpPr>
          <p:nvPr userDrawn="1"/>
        </p:nvSpPr>
        <p:spPr bwMode="auto">
          <a:xfrm rot="10800000" flipV="1">
            <a:off x="5473223" y="2515302"/>
            <a:ext cx="705328" cy="705328"/>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sz="1800" dirty="0">
              <a:latin typeface="Roboto Light" panose="02000000000000000000" pitchFamily="2" charset="0"/>
              <a:ea typeface="Roboto Light" panose="02000000000000000000" pitchFamily="2" charset="0"/>
            </a:endParaRPr>
          </a:p>
        </p:txBody>
      </p:sp>
      <p:sp>
        <p:nvSpPr>
          <p:cNvPr id="50" name="Title 1"/>
          <p:cNvSpPr>
            <a:spLocks noGrp="1"/>
          </p:cNvSpPr>
          <p:nvPr>
            <p:ph type="title" hasCustomPrompt="1"/>
          </p:nvPr>
        </p:nvSpPr>
        <p:spPr>
          <a:xfrm>
            <a:off x="457200" y="205978"/>
            <a:ext cx="8229600" cy="583770"/>
          </a:xfrm>
        </p:spPr>
        <p:txBody>
          <a:bodyPr/>
          <a:lstStyle>
            <a:lvl1pPr>
              <a:defRPr>
                <a:solidFill>
                  <a:schemeClr val="tx1"/>
                </a:solidFill>
              </a:defRPr>
            </a:lvl1pPr>
          </a:lstStyle>
          <a:p>
            <a:r>
              <a:rPr lang="en-US"/>
              <a:t>Gears Diagram</a:t>
            </a:r>
          </a:p>
        </p:txBody>
      </p:sp>
    </p:spTree>
    <p:extLst>
      <p:ext uri="{BB962C8B-B14F-4D97-AF65-F5344CB8AC3E}">
        <p14:creationId xmlns:p14="http://schemas.microsoft.com/office/powerpoint/2010/main" val="332392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ting Ideas">
    <p:spTree>
      <p:nvGrpSpPr>
        <p:cNvPr id="1" name=""/>
        <p:cNvGrpSpPr/>
        <p:nvPr/>
      </p:nvGrpSpPr>
      <p:grpSpPr>
        <a:xfrm>
          <a:off x="0" y="0"/>
          <a:ext cx="0" cy="0"/>
          <a:chOff x="0" y="0"/>
          <a:chExt cx="0" cy="0"/>
        </a:xfrm>
      </p:grpSpPr>
      <p:sp>
        <p:nvSpPr>
          <p:cNvPr id="50" name="Title 1"/>
          <p:cNvSpPr>
            <a:spLocks noGrp="1"/>
          </p:cNvSpPr>
          <p:nvPr>
            <p:ph type="title" hasCustomPrompt="1"/>
          </p:nvPr>
        </p:nvSpPr>
        <p:spPr>
          <a:xfrm>
            <a:off x="457200" y="205978"/>
            <a:ext cx="8229600" cy="479160"/>
          </a:xfrm>
        </p:spPr>
        <p:txBody>
          <a:bodyPr/>
          <a:lstStyle>
            <a:lvl1pPr>
              <a:defRPr>
                <a:solidFill>
                  <a:schemeClr val="tx1"/>
                </a:solidFill>
              </a:defRPr>
            </a:lvl1pPr>
          </a:lstStyle>
          <a:p>
            <a:r>
              <a:rPr lang="en-US"/>
              <a:t>Generating Ideas</a:t>
            </a:r>
          </a:p>
        </p:txBody>
      </p:sp>
      <p:grpSp>
        <p:nvGrpSpPr>
          <p:cNvPr id="17" name="Group 16"/>
          <p:cNvGrpSpPr/>
          <p:nvPr userDrawn="1"/>
        </p:nvGrpSpPr>
        <p:grpSpPr>
          <a:xfrm>
            <a:off x="786965" y="1252376"/>
            <a:ext cx="1552787" cy="2547658"/>
            <a:chOff x="1115616" y="1676400"/>
            <a:chExt cx="1630362" cy="2674938"/>
          </a:xfrm>
          <a:solidFill>
            <a:schemeClr val="accent1"/>
          </a:solidFill>
        </p:grpSpPr>
        <p:sp>
          <p:nvSpPr>
            <p:cNvPr id="18" name="Freeform 5"/>
            <p:cNvSpPr>
              <a:spLocks/>
            </p:cNvSpPr>
            <p:nvPr userDrawn="1"/>
          </p:nvSpPr>
          <p:spPr bwMode="auto">
            <a:xfrm>
              <a:off x="1115616" y="1676400"/>
              <a:ext cx="1630362" cy="2163763"/>
            </a:xfrm>
            <a:custGeom>
              <a:avLst/>
              <a:gdLst>
                <a:gd name="T0" fmla="*/ 1027 w 1027"/>
                <a:gd name="T1" fmla="*/ 487 h 1363"/>
                <a:gd name="T2" fmla="*/ 1017 w 1027"/>
                <a:gd name="T3" fmla="*/ 410 h 1363"/>
                <a:gd name="T4" fmla="*/ 996 w 1027"/>
                <a:gd name="T5" fmla="*/ 337 h 1363"/>
                <a:gd name="T6" fmla="*/ 965 w 1027"/>
                <a:gd name="T7" fmla="*/ 269 h 1363"/>
                <a:gd name="T8" fmla="*/ 926 w 1027"/>
                <a:gd name="T9" fmla="*/ 206 h 1363"/>
                <a:gd name="T10" fmla="*/ 877 w 1027"/>
                <a:gd name="T11" fmla="*/ 150 h 1363"/>
                <a:gd name="T12" fmla="*/ 821 w 1027"/>
                <a:gd name="T13" fmla="*/ 101 h 1363"/>
                <a:gd name="T14" fmla="*/ 758 w 1027"/>
                <a:gd name="T15" fmla="*/ 62 h 1363"/>
                <a:gd name="T16" fmla="*/ 690 w 1027"/>
                <a:gd name="T17" fmla="*/ 31 h 1363"/>
                <a:gd name="T18" fmla="*/ 618 w 1027"/>
                <a:gd name="T19" fmla="*/ 10 h 1363"/>
                <a:gd name="T20" fmla="*/ 540 w 1027"/>
                <a:gd name="T21" fmla="*/ 0 h 1363"/>
                <a:gd name="T22" fmla="*/ 487 w 1027"/>
                <a:gd name="T23" fmla="*/ 0 h 1363"/>
                <a:gd name="T24" fmla="*/ 411 w 1027"/>
                <a:gd name="T25" fmla="*/ 10 h 1363"/>
                <a:gd name="T26" fmla="*/ 337 w 1027"/>
                <a:gd name="T27" fmla="*/ 31 h 1363"/>
                <a:gd name="T28" fmla="*/ 269 w 1027"/>
                <a:gd name="T29" fmla="*/ 62 h 1363"/>
                <a:gd name="T30" fmla="*/ 206 w 1027"/>
                <a:gd name="T31" fmla="*/ 101 h 1363"/>
                <a:gd name="T32" fmla="*/ 150 w 1027"/>
                <a:gd name="T33" fmla="*/ 150 h 1363"/>
                <a:gd name="T34" fmla="*/ 102 w 1027"/>
                <a:gd name="T35" fmla="*/ 206 h 1363"/>
                <a:gd name="T36" fmla="*/ 62 w 1027"/>
                <a:gd name="T37" fmla="*/ 269 h 1363"/>
                <a:gd name="T38" fmla="*/ 31 w 1027"/>
                <a:gd name="T39" fmla="*/ 337 h 1363"/>
                <a:gd name="T40" fmla="*/ 10 w 1027"/>
                <a:gd name="T41" fmla="*/ 410 h 1363"/>
                <a:gd name="T42" fmla="*/ 1 w 1027"/>
                <a:gd name="T43" fmla="*/ 487 h 1363"/>
                <a:gd name="T44" fmla="*/ 1 w 1027"/>
                <a:gd name="T45" fmla="*/ 542 h 1363"/>
                <a:gd name="T46" fmla="*/ 12 w 1027"/>
                <a:gd name="T47" fmla="*/ 626 h 1363"/>
                <a:gd name="T48" fmla="*/ 37 w 1027"/>
                <a:gd name="T49" fmla="*/ 705 h 1363"/>
                <a:gd name="T50" fmla="*/ 48 w 1027"/>
                <a:gd name="T51" fmla="*/ 730 h 1363"/>
                <a:gd name="T52" fmla="*/ 62 w 1027"/>
                <a:gd name="T53" fmla="*/ 757 h 1363"/>
                <a:gd name="T54" fmla="*/ 99 w 1027"/>
                <a:gd name="T55" fmla="*/ 816 h 1363"/>
                <a:gd name="T56" fmla="*/ 171 w 1027"/>
                <a:gd name="T57" fmla="*/ 924 h 1363"/>
                <a:gd name="T58" fmla="*/ 253 w 1027"/>
                <a:gd name="T59" fmla="*/ 1059 h 1363"/>
                <a:gd name="T60" fmla="*/ 288 w 1027"/>
                <a:gd name="T61" fmla="*/ 1135 h 1363"/>
                <a:gd name="T62" fmla="*/ 307 w 1027"/>
                <a:gd name="T63" fmla="*/ 1209 h 1363"/>
                <a:gd name="T64" fmla="*/ 308 w 1027"/>
                <a:gd name="T65" fmla="*/ 1335 h 1363"/>
                <a:gd name="T66" fmla="*/ 313 w 1027"/>
                <a:gd name="T67" fmla="*/ 1351 h 1363"/>
                <a:gd name="T68" fmla="*/ 325 w 1027"/>
                <a:gd name="T69" fmla="*/ 1361 h 1363"/>
                <a:gd name="T70" fmla="*/ 514 w 1027"/>
                <a:gd name="T71" fmla="*/ 1363 h 1363"/>
                <a:gd name="T72" fmla="*/ 697 w 1027"/>
                <a:gd name="T73" fmla="*/ 1363 h 1363"/>
                <a:gd name="T74" fmla="*/ 711 w 1027"/>
                <a:gd name="T75" fmla="*/ 1355 h 1363"/>
                <a:gd name="T76" fmla="*/ 719 w 1027"/>
                <a:gd name="T77" fmla="*/ 1341 h 1363"/>
                <a:gd name="T78" fmla="*/ 719 w 1027"/>
                <a:gd name="T79" fmla="*/ 1231 h 1363"/>
                <a:gd name="T80" fmla="*/ 731 w 1027"/>
                <a:gd name="T81" fmla="*/ 1160 h 1363"/>
                <a:gd name="T82" fmla="*/ 761 w 1027"/>
                <a:gd name="T83" fmla="*/ 1085 h 1363"/>
                <a:gd name="T84" fmla="*/ 821 w 1027"/>
                <a:gd name="T85" fmla="*/ 979 h 1363"/>
                <a:gd name="T86" fmla="*/ 928 w 1027"/>
                <a:gd name="T87" fmla="*/ 816 h 1363"/>
                <a:gd name="T88" fmla="*/ 954 w 1027"/>
                <a:gd name="T89" fmla="*/ 778 h 1363"/>
                <a:gd name="T90" fmla="*/ 976 w 1027"/>
                <a:gd name="T91" fmla="*/ 736 h 1363"/>
                <a:gd name="T92" fmla="*/ 979 w 1027"/>
                <a:gd name="T93" fmla="*/ 730 h 1363"/>
                <a:gd name="T94" fmla="*/ 1009 w 1027"/>
                <a:gd name="T95" fmla="*/ 653 h 1363"/>
                <a:gd name="T96" fmla="*/ 1025 w 1027"/>
                <a:gd name="T97" fmla="*/ 571 h 1363"/>
                <a:gd name="T98" fmla="*/ 1027 w 1027"/>
                <a:gd name="T99" fmla="*/ 514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7" h="1363">
                  <a:moveTo>
                    <a:pt x="1027" y="514"/>
                  </a:moveTo>
                  <a:lnTo>
                    <a:pt x="1027" y="514"/>
                  </a:lnTo>
                  <a:lnTo>
                    <a:pt x="1027" y="487"/>
                  </a:lnTo>
                  <a:lnTo>
                    <a:pt x="1025" y="461"/>
                  </a:lnTo>
                  <a:lnTo>
                    <a:pt x="1022" y="435"/>
                  </a:lnTo>
                  <a:lnTo>
                    <a:pt x="1017" y="410"/>
                  </a:lnTo>
                  <a:lnTo>
                    <a:pt x="1011" y="385"/>
                  </a:lnTo>
                  <a:lnTo>
                    <a:pt x="1005" y="361"/>
                  </a:lnTo>
                  <a:lnTo>
                    <a:pt x="996" y="337"/>
                  </a:lnTo>
                  <a:lnTo>
                    <a:pt x="988" y="313"/>
                  </a:lnTo>
                  <a:lnTo>
                    <a:pt x="976" y="291"/>
                  </a:lnTo>
                  <a:lnTo>
                    <a:pt x="965" y="269"/>
                  </a:lnTo>
                  <a:lnTo>
                    <a:pt x="953" y="247"/>
                  </a:lnTo>
                  <a:lnTo>
                    <a:pt x="939" y="226"/>
                  </a:lnTo>
                  <a:lnTo>
                    <a:pt x="926" y="206"/>
                  </a:lnTo>
                  <a:lnTo>
                    <a:pt x="910" y="186"/>
                  </a:lnTo>
                  <a:lnTo>
                    <a:pt x="894" y="168"/>
                  </a:lnTo>
                  <a:lnTo>
                    <a:pt x="877" y="150"/>
                  </a:lnTo>
                  <a:lnTo>
                    <a:pt x="859" y="133"/>
                  </a:lnTo>
                  <a:lnTo>
                    <a:pt x="841" y="117"/>
                  </a:lnTo>
                  <a:lnTo>
                    <a:pt x="821" y="101"/>
                  </a:lnTo>
                  <a:lnTo>
                    <a:pt x="801" y="88"/>
                  </a:lnTo>
                  <a:lnTo>
                    <a:pt x="780" y="74"/>
                  </a:lnTo>
                  <a:lnTo>
                    <a:pt x="758" y="62"/>
                  </a:lnTo>
                  <a:lnTo>
                    <a:pt x="736" y="51"/>
                  </a:lnTo>
                  <a:lnTo>
                    <a:pt x="714" y="39"/>
                  </a:lnTo>
                  <a:lnTo>
                    <a:pt x="690" y="31"/>
                  </a:lnTo>
                  <a:lnTo>
                    <a:pt x="667" y="22"/>
                  </a:lnTo>
                  <a:lnTo>
                    <a:pt x="642" y="16"/>
                  </a:lnTo>
                  <a:lnTo>
                    <a:pt x="618" y="10"/>
                  </a:lnTo>
                  <a:lnTo>
                    <a:pt x="592" y="5"/>
                  </a:lnTo>
                  <a:lnTo>
                    <a:pt x="566" y="2"/>
                  </a:lnTo>
                  <a:lnTo>
                    <a:pt x="540" y="0"/>
                  </a:lnTo>
                  <a:lnTo>
                    <a:pt x="514" y="0"/>
                  </a:lnTo>
                  <a:lnTo>
                    <a:pt x="514" y="0"/>
                  </a:lnTo>
                  <a:lnTo>
                    <a:pt x="487" y="0"/>
                  </a:lnTo>
                  <a:lnTo>
                    <a:pt x="461" y="2"/>
                  </a:lnTo>
                  <a:lnTo>
                    <a:pt x="435" y="5"/>
                  </a:lnTo>
                  <a:lnTo>
                    <a:pt x="411" y="10"/>
                  </a:lnTo>
                  <a:lnTo>
                    <a:pt x="386" y="16"/>
                  </a:lnTo>
                  <a:lnTo>
                    <a:pt x="361" y="22"/>
                  </a:lnTo>
                  <a:lnTo>
                    <a:pt x="337" y="31"/>
                  </a:lnTo>
                  <a:lnTo>
                    <a:pt x="314" y="39"/>
                  </a:lnTo>
                  <a:lnTo>
                    <a:pt x="291" y="51"/>
                  </a:lnTo>
                  <a:lnTo>
                    <a:pt x="269" y="62"/>
                  </a:lnTo>
                  <a:lnTo>
                    <a:pt x="248" y="74"/>
                  </a:lnTo>
                  <a:lnTo>
                    <a:pt x="227" y="88"/>
                  </a:lnTo>
                  <a:lnTo>
                    <a:pt x="206" y="101"/>
                  </a:lnTo>
                  <a:lnTo>
                    <a:pt x="187" y="117"/>
                  </a:lnTo>
                  <a:lnTo>
                    <a:pt x="169" y="133"/>
                  </a:lnTo>
                  <a:lnTo>
                    <a:pt x="150" y="150"/>
                  </a:lnTo>
                  <a:lnTo>
                    <a:pt x="133" y="168"/>
                  </a:lnTo>
                  <a:lnTo>
                    <a:pt x="117" y="186"/>
                  </a:lnTo>
                  <a:lnTo>
                    <a:pt x="102" y="206"/>
                  </a:lnTo>
                  <a:lnTo>
                    <a:pt x="88" y="226"/>
                  </a:lnTo>
                  <a:lnTo>
                    <a:pt x="74" y="247"/>
                  </a:lnTo>
                  <a:lnTo>
                    <a:pt x="62" y="269"/>
                  </a:lnTo>
                  <a:lnTo>
                    <a:pt x="51" y="291"/>
                  </a:lnTo>
                  <a:lnTo>
                    <a:pt x="41" y="313"/>
                  </a:lnTo>
                  <a:lnTo>
                    <a:pt x="31" y="337"/>
                  </a:lnTo>
                  <a:lnTo>
                    <a:pt x="23" y="361"/>
                  </a:lnTo>
                  <a:lnTo>
                    <a:pt x="16" y="385"/>
                  </a:lnTo>
                  <a:lnTo>
                    <a:pt x="10" y="410"/>
                  </a:lnTo>
                  <a:lnTo>
                    <a:pt x="6" y="435"/>
                  </a:lnTo>
                  <a:lnTo>
                    <a:pt x="2" y="461"/>
                  </a:lnTo>
                  <a:lnTo>
                    <a:pt x="1" y="487"/>
                  </a:lnTo>
                  <a:lnTo>
                    <a:pt x="0" y="514"/>
                  </a:lnTo>
                  <a:lnTo>
                    <a:pt x="0" y="514"/>
                  </a:lnTo>
                  <a:lnTo>
                    <a:pt x="1" y="542"/>
                  </a:lnTo>
                  <a:lnTo>
                    <a:pt x="4" y="571"/>
                  </a:lnTo>
                  <a:lnTo>
                    <a:pt x="7" y="599"/>
                  </a:lnTo>
                  <a:lnTo>
                    <a:pt x="12" y="626"/>
                  </a:lnTo>
                  <a:lnTo>
                    <a:pt x="20" y="653"/>
                  </a:lnTo>
                  <a:lnTo>
                    <a:pt x="28" y="679"/>
                  </a:lnTo>
                  <a:lnTo>
                    <a:pt x="37" y="705"/>
                  </a:lnTo>
                  <a:lnTo>
                    <a:pt x="48" y="730"/>
                  </a:lnTo>
                  <a:lnTo>
                    <a:pt x="48" y="730"/>
                  </a:lnTo>
                  <a:lnTo>
                    <a:pt x="48" y="730"/>
                  </a:lnTo>
                  <a:lnTo>
                    <a:pt x="52" y="736"/>
                  </a:lnTo>
                  <a:lnTo>
                    <a:pt x="52" y="736"/>
                  </a:lnTo>
                  <a:lnTo>
                    <a:pt x="62" y="757"/>
                  </a:lnTo>
                  <a:lnTo>
                    <a:pt x="74" y="778"/>
                  </a:lnTo>
                  <a:lnTo>
                    <a:pt x="86" y="796"/>
                  </a:lnTo>
                  <a:lnTo>
                    <a:pt x="99" y="816"/>
                  </a:lnTo>
                  <a:lnTo>
                    <a:pt x="99" y="816"/>
                  </a:lnTo>
                  <a:lnTo>
                    <a:pt x="134" y="870"/>
                  </a:lnTo>
                  <a:lnTo>
                    <a:pt x="171" y="924"/>
                  </a:lnTo>
                  <a:lnTo>
                    <a:pt x="206" y="979"/>
                  </a:lnTo>
                  <a:lnTo>
                    <a:pt x="239" y="1033"/>
                  </a:lnTo>
                  <a:lnTo>
                    <a:pt x="253" y="1059"/>
                  </a:lnTo>
                  <a:lnTo>
                    <a:pt x="266" y="1085"/>
                  </a:lnTo>
                  <a:lnTo>
                    <a:pt x="279" y="1111"/>
                  </a:lnTo>
                  <a:lnTo>
                    <a:pt x="288" y="1135"/>
                  </a:lnTo>
                  <a:lnTo>
                    <a:pt x="297" y="1160"/>
                  </a:lnTo>
                  <a:lnTo>
                    <a:pt x="303" y="1185"/>
                  </a:lnTo>
                  <a:lnTo>
                    <a:pt x="307" y="1209"/>
                  </a:lnTo>
                  <a:lnTo>
                    <a:pt x="308" y="1231"/>
                  </a:lnTo>
                  <a:lnTo>
                    <a:pt x="308" y="1335"/>
                  </a:lnTo>
                  <a:lnTo>
                    <a:pt x="308" y="1335"/>
                  </a:lnTo>
                  <a:lnTo>
                    <a:pt x="309" y="1341"/>
                  </a:lnTo>
                  <a:lnTo>
                    <a:pt x="311" y="1346"/>
                  </a:lnTo>
                  <a:lnTo>
                    <a:pt x="313" y="1351"/>
                  </a:lnTo>
                  <a:lnTo>
                    <a:pt x="317" y="1355"/>
                  </a:lnTo>
                  <a:lnTo>
                    <a:pt x="321" y="1358"/>
                  </a:lnTo>
                  <a:lnTo>
                    <a:pt x="325" y="1361"/>
                  </a:lnTo>
                  <a:lnTo>
                    <a:pt x="330" y="1363"/>
                  </a:lnTo>
                  <a:lnTo>
                    <a:pt x="337" y="1363"/>
                  </a:lnTo>
                  <a:lnTo>
                    <a:pt x="514" y="1363"/>
                  </a:lnTo>
                  <a:lnTo>
                    <a:pt x="692" y="1363"/>
                  </a:lnTo>
                  <a:lnTo>
                    <a:pt x="692" y="1363"/>
                  </a:lnTo>
                  <a:lnTo>
                    <a:pt x="697" y="1363"/>
                  </a:lnTo>
                  <a:lnTo>
                    <a:pt x="702" y="1361"/>
                  </a:lnTo>
                  <a:lnTo>
                    <a:pt x="706" y="1358"/>
                  </a:lnTo>
                  <a:lnTo>
                    <a:pt x="711" y="1355"/>
                  </a:lnTo>
                  <a:lnTo>
                    <a:pt x="714" y="1351"/>
                  </a:lnTo>
                  <a:lnTo>
                    <a:pt x="718" y="1346"/>
                  </a:lnTo>
                  <a:lnTo>
                    <a:pt x="719" y="1341"/>
                  </a:lnTo>
                  <a:lnTo>
                    <a:pt x="719" y="1335"/>
                  </a:lnTo>
                  <a:lnTo>
                    <a:pt x="719" y="1231"/>
                  </a:lnTo>
                  <a:lnTo>
                    <a:pt x="719" y="1231"/>
                  </a:lnTo>
                  <a:lnTo>
                    <a:pt x="720" y="1209"/>
                  </a:lnTo>
                  <a:lnTo>
                    <a:pt x="725" y="1185"/>
                  </a:lnTo>
                  <a:lnTo>
                    <a:pt x="731" y="1160"/>
                  </a:lnTo>
                  <a:lnTo>
                    <a:pt x="739" y="1135"/>
                  </a:lnTo>
                  <a:lnTo>
                    <a:pt x="750" y="1111"/>
                  </a:lnTo>
                  <a:lnTo>
                    <a:pt x="761" y="1085"/>
                  </a:lnTo>
                  <a:lnTo>
                    <a:pt x="774" y="1059"/>
                  </a:lnTo>
                  <a:lnTo>
                    <a:pt x="789" y="1033"/>
                  </a:lnTo>
                  <a:lnTo>
                    <a:pt x="821" y="979"/>
                  </a:lnTo>
                  <a:lnTo>
                    <a:pt x="857" y="924"/>
                  </a:lnTo>
                  <a:lnTo>
                    <a:pt x="893" y="870"/>
                  </a:lnTo>
                  <a:lnTo>
                    <a:pt x="928" y="816"/>
                  </a:lnTo>
                  <a:lnTo>
                    <a:pt x="928" y="816"/>
                  </a:lnTo>
                  <a:lnTo>
                    <a:pt x="942" y="796"/>
                  </a:lnTo>
                  <a:lnTo>
                    <a:pt x="954" y="778"/>
                  </a:lnTo>
                  <a:lnTo>
                    <a:pt x="965" y="757"/>
                  </a:lnTo>
                  <a:lnTo>
                    <a:pt x="976" y="736"/>
                  </a:lnTo>
                  <a:lnTo>
                    <a:pt x="976" y="736"/>
                  </a:lnTo>
                  <a:lnTo>
                    <a:pt x="980" y="730"/>
                  </a:lnTo>
                  <a:lnTo>
                    <a:pt x="979" y="730"/>
                  </a:lnTo>
                  <a:lnTo>
                    <a:pt x="979" y="730"/>
                  </a:lnTo>
                  <a:lnTo>
                    <a:pt x="990" y="705"/>
                  </a:lnTo>
                  <a:lnTo>
                    <a:pt x="1000" y="679"/>
                  </a:lnTo>
                  <a:lnTo>
                    <a:pt x="1009" y="653"/>
                  </a:lnTo>
                  <a:lnTo>
                    <a:pt x="1015" y="626"/>
                  </a:lnTo>
                  <a:lnTo>
                    <a:pt x="1021" y="599"/>
                  </a:lnTo>
                  <a:lnTo>
                    <a:pt x="1025" y="571"/>
                  </a:lnTo>
                  <a:lnTo>
                    <a:pt x="1027" y="542"/>
                  </a:lnTo>
                  <a:lnTo>
                    <a:pt x="1027" y="514"/>
                  </a:lnTo>
                  <a:lnTo>
                    <a:pt x="1027"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9" name="Freeform 6"/>
            <p:cNvSpPr>
              <a:spLocks/>
            </p:cNvSpPr>
            <p:nvPr userDrawn="1"/>
          </p:nvSpPr>
          <p:spPr bwMode="auto">
            <a:xfrm>
              <a:off x="1625203" y="3922713"/>
              <a:ext cx="614362" cy="61913"/>
            </a:xfrm>
            <a:custGeom>
              <a:avLst/>
              <a:gdLst>
                <a:gd name="T0" fmla="*/ 387 w 387"/>
                <a:gd name="T1" fmla="*/ 20 h 39"/>
                <a:gd name="T2" fmla="*/ 387 w 387"/>
                <a:gd name="T3" fmla="*/ 20 h 39"/>
                <a:gd name="T4" fmla="*/ 387 w 387"/>
                <a:gd name="T5" fmla="*/ 23 h 39"/>
                <a:gd name="T6" fmla="*/ 385 w 387"/>
                <a:gd name="T7" fmla="*/ 27 h 39"/>
                <a:gd name="T8" fmla="*/ 381 w 387"/>
                <a:gd name="T9" fmla="*/ 33 h 39"/>
                <a:gd name="T10" fmla="*/ 374 w 387"/>
                <a:gd name="T11" fmla="*/ 38 h 39"/>
                <a:gd name="T12" fmla="*/ 371 w 387"/>
                <a:gd name="T13" fmla="*/ 39 h 39"/>
                <a:gd name="T14" fmla="*/ 367 w 387"/>
                <a:gd name="T15" fmla="*/ 39 h 39"/>
                <a:gd name="T16" fmla="*/ 18 w 387"/>
                <a:gd name="T17" fmla="*/ 39 h 39"/>
                <a:gd name="T18" fmla="*/ 18 w 387"/>
                <a:gd name="T19" fmla="*/ 39 h 39"/>
                <a:gd name="T20" fmla="*/ 14 w 387"/>
                <a:gd name="T21" fmla="*/ 39 h 39"/>
                <a:gd name="T22" fmla="*/ 11 w 387"/>
                <a:gd name="T23" fmla="*/ 38 h 39"/>
                <a:gd name="T24" fmla="*/ 4 w 387"/>
                <a:gd name="T25" fmla="*/ 33 h 39"/>
                <a:gd name="T26" fmla="*/ 1 w 387"/>
                <a:gd name="T27" fmla="*/ 27 h 39"/>
                <a:gd name="T28" fmla="*/ 0 w 387"/>
                <a:gd name="T29" fmla="*/ 23 h 39"/>
                <a:gd name="T30" fmla="*/ 0 w 387"/>
                <a:gd name="T31" fmla="*/ 20 h 39"/>
                <a:gd name="T32" fmla="*/ 0 w 387"/>
                <a:gd name="T33" fmla="*/ 20 h 39"/>
                <a:gd name="T34" fmla="*/ 0 w 387"/>
                <a:gd name="T35" fmla="*/ 20 h 39"/>
                <a:gd name="T36" fmla="*/ 0 w 387"/>
                <a:gd name="T37" fmla="*/ 16 h 39"/>
                <a:gd name="T38" fmla="*/ 1 w 387"/>
                <a:gd name="T39" fmla="*/ 12 h 39"/>
                <a:gd name="T40" fmla="*/ 4 w 387"/>
                <a:gd name="T41" fmla="*/ 6 h 39"/>
                <a:gd name="T42" fmla="*/ 11 w 387"/>
                <a:gd name="T43" fmla="*/ 3 h 39"/>
                <a:gd name="T44" fmla="*/ 14 w 387"/>
                <a:gd name="T45" fmla="*/ 1 h 39"/>
                <a:gd name="T46" fmla="*/ 18 w 387"/>
                <a:gd name="T47" fmla="*/ 0 h 39"/>
                <a:gd name="T48" fmla="*/ 367 w 387"/>
                <a:gd name="T49" fmla="*/ 0 h 39"/>
                <a:gd name="T50" fmla="*/ 367 w 387"/>
                <a:gd name="T51" fmla="*/ 0 h 39"/>
                <a:gd name="T52" fmla="*/ 371 w 387"/>
                <a:gd name="T53" fmla="*/ 1 h 39"/>
                <a:gd name="T54" fmla="*/ 374 w 387"/>
                <a:gd name="T55" fmla="*/ 3 h 39"/>
                <a:gd name="T56" fmla="*/ 381 w 387"/>
                <a:gd name="T57" fmla="*/ 6 h 39"/>
                <a:gd name="T58" fmla="*/ 385 w 387"/>
                <a:gd name="T59" fmla="*/ 12 h 39"/>
                <a:gd name="T60" fmla="*/ 387 w 387"/>
                <a:gd name="T61" fmla="*/ 16 h 39"/>
                <a:gd name="T62" fmla="*/ 387 w 387"/>
                <a:gd name="T63" fmla="*/ 20 h 39"/>
                <a:gd name="T64" fmla="*/ 387 w 387"/>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20"/>
                  </a:moveTo>
                  <a:lnTo>
                    <a:pt x="387" y="20"/>
                  </a:lnTo>
                  <a:lnTo>
                    <a:pt x="387" y="23"/>
                  </a:lnTo>
                  <a:lnTo>
                    <a:pt x="385" y="27"/>
                  </a:lnTo>
                  <a:lnTo>
                    <a:pt x="381" y="33"/>
                  </a:lnTo>
                  <a:lnTo>
                    <a:pt x="374" y="38"/>
                  </a:lnTo>
                  <a:lnTo>
                    <a:pt x="371" y="39"/>
                  </a:lnTo>
                  <a:lnTo>
                    <a:pt x="367" y="39"/>
                  </a:lnTo>
                  <a:lnTo>
                    <a:pt x="18" y="39"/>
                  </a:lnTo>
                  <a:lnTo>
                    <a:pt x="18" y="39"/>
                  </a:lnTo>
                  <a:lnTo>
                    <a:pt x="14" y="39"/>
                  </a:lnTo>
                  <a:lnTo>
                    <a:pt x="11" y="38"/>
                  </a:lnTo>
                  <a:lnTo>
                    <a:pt x="4" y="33"/>
                  </a:lnTo>
                  <a:lnTo>
                    <a:pt x="1" y="27"/>
                  </a:lnTo>
                  <a:lnTo>
                    <a:pt x="0" y="23"/>
                  </a:lnTo>
                  <a:lnTo>
                    <a:pt x="0" y="20"/>
                  </a:lnTo>
                  <a:lnTo>
                    <a:pt x="0" y="20"/>
                  </a:lnTo>
                  <a:lnTo>
                    <a:pt x="0" y="20"/>
                  </a:lnTo>
                  <a:lnTo>
                    <a:pt x="0" y="16"/>
                  </a:lnTo>
                  <a:lnTo>
                    <a:pt x="1" y="12"/>
                  </a:lnTo>
                  <a:lnTo>
                    <a:pt x="4" y="6"/>
                  </a:lnTo>
                  <a:lnTo>
                    <a:pt x="11" y="3"/>
                  </a:lnTo>
                  <a:lnTo>
                    <a:pt x="14" y="1"/>
                  </a:lnTo>
                  <a:lnTo>
                    <a:pt x="18" y="0"/>
                  </a:lnTo>
                  <a:lnTo>
                    <a:pt x="367" y="0"/>
                  </a:lnTo>
                  <a:lnTo>
                    <a:pt x="367" y="0"/>
                  </a:lnTo>
                  <a:lnTo>
                    <a:pt x="371" y="1"/>
                  </a:lnTo>
                  <a:lnTo>
                    <a:pt x="374" y="3"/>
                  </a:lnTo>
                  <a:lnTo>
                    <a:pt x="381" y="6"/>
                  </a:lnTo>
                  <a:lnTo>
                    <a:pt x="385" y="12"/>
                  </a:lnTo>
                  <a:lnTo>
                    <a:pt x="387" y="16"/>
                  </a:lnTo>
                  <a:lnTo>
                    <a:pt x="387" y="20"/>
                  </a:lnTo>
                  <a:lnTo>
                    <a:pt x="387"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7"/>
            <p:cNvSpPr>
              <a:spLocks/>
            </p:cNvSpPr>
            <p:nvPr userDrawn="1"/>
          </p:nvSpPr>
          <p:spPr bwMode="auto">
            <a:xfrm>
              <a:off x="1625203" y="4040188"/>
              <a:ext cx="614362" cy="61913"/>
            </a:xfrm>
            <a:custGeom>
              <a:avLst/>
              <a:gdLst>
                <a:gd name="T0" fmla="*/ 387 w 387"/>
                <a:gd name="T1" fmla="*/ 20 h 39"/>
                <a:gd name="T2" fmla="*/ 387 w 387"/>
                <a:gd name="T3" fmla="*/ 20 h 39"/>
                <a:gd name="T4" fmla="*/ 387 w 387"/>
                <a:gd name="T5" fmla="*/ 23 h 39"/>
                <a:gd name="T6" fmla="*/ 385 w 387"/>
                <a:gd name="T7" fmla="*/ 27 h 39"/>
                <a:gd name="T8" fmla="*/ 381 w 387"/>
                <a:gd name="T9" fmla="*/ 33 h 39"/>
                <a:gd name="T10" fmla="*/ 374 w 387"/>
                <a:gd name="T11" fmla="*/ 38 h 39"/>
                <a:gd name="T12" fmla="*/ 371 w 387"/>
                <a:gd name="T13" fmla="*/ 39 h 39"/>
                <a:gd name="T14" fmla="*/ 367 w 387"/>
                <a:gd name="T15" fmla="*/ 39 h 39"/>
                <a:gd name="T16" fmla="*/ 18 w 387"/>
                <a:gd name="T17" fmla="*/ 39 h 39"/>
                <a:gd name="T18" fmla="*/ 18 w 387"/>
                <a:gd name="T19" fmla="*/ 39 h 39"/>
                <a:gd name="T20" fmla="*/ 14 w 387"/>
                <a:gd name="T21" fmla="*/ 39 h 39"/>
                <a:gd name="T22" fmla="*/ 11 w 387"/>
                <a:gd name="T23" fmla="*/ 38 h 39"/>
                <a:gd name="T24" fmla="*/ 4 w 387"/>
                <a:gd name="T25" fmla="*/ 33 h 39"/>
                <a:gd name="T26" fmla="*/ 1 w 387"/>
                <a:gd name="T27" fmla="*/ 27 h 39"/>
                <a:gd name="T28" fmla="*/ 0 w 387"/>
                <a:gd name="T29" fmla="*/ 23 h 39"/>
                <a:gd name="T30" fmla="*/ 0 w 387"/>
                <a:gd name="T31" fmla="*/ 20 h 39"/>
                <a:gd name="T32" fmla="*/ 0 w 387"/>
                <a:gd name="T33" fmla="*/ 20 h 39"/>
                <a:gd name="T34" fmla="*/ 0 w 387"/>
                <a:gd name="T35" fmla="*/ 20 h 39"/>
                <a:gd name="T36" fmla="*/ 0 w 387"/>
                <a:gd name="T37" fmla="*/ 16 h 39"/>
                <a:gd name="T38" fmla="*/ 1 w 387"/>
                <a:gd name="T39" fmla="*/ 12 h 39"/>
                <a:gd name="T40" fmla="*/ 4 w 387"/>
                <a:gd name="T41" fmla="*/ 6 h 39"/>
                <a:gd name="T42" fmla="*/ 11 w 387"/>
                <a:gd name="T43" fmla="*/ 2 h 39"/>
                <a:gd name="T44" fmla="*/ 14 w 387"/>
                <a:gd name="T45" fmla="*/ 1 h 39"/>
                <a:gd name="T46" fmla="*/ 18 w 387"/>
                <a:gd name="T47" fmla="*/ 0 h 39"/>
                <a:gd name="T48" fmla="*/ 367 w 387"/>
                <a:gd name="T49" fmla="*/ 0 h 39"/>
                <a:gd name="T50" fmla="*/ 367 w 387"/>
                <a:gd name="T51" fmla="*/ 0 h 39"/>
                <a:gd name="T52" fmla="*/ 371 w 387"/>
                <a:gd name="T53" fmla="*/ 1 h 39"/>
                <a:gd name="T54" fmla="*/ 374 w 387"/>
                <a:gd name="T55" fmla="*/ 2 h 39"/>
                <a:gd name="T56" fmla="*/ 381 w 387"/>
                <a:gd name="T57" fmla="*/ 6 h 39"/>
                <a:gd name="T58" fmla="*/ 385 w 387"/>
                <a:gd name="T59" fmla="*/ 12 h 39"/>
                <a:gd name="T60" fmla="*/ 387 w 387"/>
                <a:gd name="T61" fmla="*/ 16 h 39"/>
                <a:gd name="T62" fmla="*/ 387 w 387"/>
                <a:gd name="T63" fmla="*/ 20 h 39"/>
                <a:gd name="T64" fmla="*/ 387 w 387"/>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20"/>
                  </a:moveTo>
                  <a:lnTo>
                    <a:pt x="387" y="20"/>
                  </a:lnTo>
                  <a:lnTo>
                    <a:pt x="387" y="23"/>
                  </a:lnTo>
                  <a:lnTo>
                    <a:pt x="385" y="27"/>
                  </a:lnTo>
                  <a:lnTo>
                    <a:pt x="381" y="33"/>
                  </a:lnTo>
                  <a:lnTo>
                    <a:pt x="374" y="38"/>
                  </a:lnTo>
                  <a:lnTo>
                    <a:pt x="371" y="39"/>
                  </a:lnTo>
                  <a:lnTo>
                    <a:pt x="367" y="39"/>
                  </a:lnTo>
                  <a:lnTo>
                    <a:pt x="18" y="39"/>
                  </a:lnTo>
                  <a:lnTo>
                    <a:pt x="18" y="39"/>
                  </a:lnTo>
                  <a:lnTo>
                    <a:pt x="14" y="39"/>
                  </a:lnTo>
                  <a:lnTo>
                    <a:pt x="11" y="38"/>
                  </a:lnTo>
                  <a:lnTo>
                    <a:pt x="4" y="33"/>
                  </a:lnTo>
                  <a:lnTo>
                    <a:pt x="1" y="27"/>
                  </a:lnTo>
                  <a:lnTo>
                    <a:pt x="0" y="23"/>
                  </a:lnTo>
                  <a:lnTo>
                    <a:pt x="0" y="20"/>
                  </a:lnTo>
                  <a:lnTo>
                    <a:pt x="0" y="20"/>
                  </a:lnTo>
                  <a:lnTo>
                    <a:pt x="0" y="20"/>
                  </a:lnTo>
                  <a:lnTo>
                    <a:pt x="0" y="16"/>
                  </a:lnTo>
                  <a:lnTo>
                    <a:pt x="1" y="12"/>
                  </a:lnTo>
                  <a:lnTo>
                    <a:pt x="4" y="6"/>
                  </a:lnTo>
                  <a:lnTo>
                    <a:pt x="11" y="2"/>
                  </a:lnTo>
                  <a:lnTo>
                    <a:pt x="14" y="1"/>
                  </a:lnTo>
                  <a:lnTo>
                    <a:pt x="18" y="0"/>
                  </a:lnTo>
                  <a:lnTo>
                    <a:pt x="367" y="0"/>
                  </a:lnTo>
                  <a:lnTo>
                    <a:pt x="367" y="0"/>
                  </a:lnTo>
                  <a:lnTo>
                    <a:pt x="371" y="1"/>
                  </a:lnTo>
                  <a:lnTo>
                    <a:pt x="374" y="2"/>
                  </a:lnTo>
                  <a:lnTo>
                    <a:pt x="381" y="6"/>
                  </a:lnTo>
                  <a:lnTo>
                    <a:pt x="385" y="12"/>
                  </a:lnTo>
                  <a:lnTo>
                    <a:pt x="387" y="16"/>
                  </a:lnTo>
                  <a:lnTo>
                    <a:pt x="387" y="20"/>
                  </a:lnTo>
                  <a:lnTo>
                    <a:pt x="387"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1" name="Freeform 8"/>
            <p:cNvSpPr>
              <a:spLocks/>
            </p:cNvSpPr>
            <p:nvPr userDrawn="1"/>
          </p:nvSpPr>
          <p:spPr bwMode="auto">
            <a:xfrm>
              <a:off x="1625203" y="4171950"/>
              <a:ext cx="614362" cy="61913"/>
            </a:xfrm>
            <a:custGeom>
              <a:avLst/>
              <a:gdLst>
                <a:gd name="T0" fmla="*/ 387 w 387"/>
                <a:gd name="T1" fmla="*/ 19 h 39"/>
                <a:gd name="T2" fmla="*/ 387 w 387"/>
                <a:gd name="T3" fmla="*/ 19 h 39"/>
                <a:gd name="T4" fmla="*/ 387 w 387"/>
                <a:gd name="T5" fmla="*/ 23 h 39"/>
                <a:gd name="T6" fmla="*/ 385 w 387"/>
                <a:gd name="T7" fmla="*/ 27 h 39"/>
                <a:gd name="T8" fmla="*/ 381 w 387"/>
                <a:gd name="T9" fmla="*/ 33 h 39"/>
                <a:gd name="T10" fmla="*/ 374 w 387"/>
                <a:gd name="T11" fmla="*/ 37 h 39"/>
                <a:gd name="T12" fmla="*/ 371 w 387"/>
                <a:gd name="T13" fmla="*/ 38 h 39"/>
                <a:gd name="T14" fmla="*/ 367 w 387"/>
                <a:gd name="T15" fmla="*/ 39 h 39"/>
                <a:gd name="T16" fmla="*/ 18 w 387"/>
                <a:gd name="T17" fmla="*/ 39 h 39"/>
                <a:gd name="T18" fmla="*/ 18 w 387"/>
                <a:gd name="T19" fmla="*/ 39 h 39"/>
                <a:gd name="T20" fmla="*/ 14 w 387"/>
                <a:gd name="T21" fmla="*/ 38 h 39"/>
                <a:gd name="T22" fmla="*/ 11 w 387"/>
                <a:gd name="T23" fmla="*/ 37 h 39"/>
                <a:gd name="T24" fmla="*/ 4 w 387"/>
                <a:gd name="T25" fmla="*/ 33 h 39"/>
                <a:gd name="T26" fmla="*/ 1 w 387"/>
                <a:gd name="T27" fmla="*/ 27 h 39"/>
                <a:gd name="T28" fmla="*/ 0 w 387"/>
                <a:gd name="T29" fmla="*/ 23 h 39"/>
                <a:gd name="T30" fmla="*/ 0 w 387"/>
                <a:gd name="T31" fmla="*/ 19 h 39"/>
                <a:gd name="T32" fmla="*/ 0 w 387"/>
                <a:gd name="T33" fmla="*/ 19 h 39"/>
                <a:gd name="T34" fmla="*/ 0 w 387"/>
                <a:gd name="T35" fmla="*/ 19 h 39"/>
                <a:gd name="T36" fmla="*/ 0 w 387"/>
                <a:gd name="T37" fmla="*/ 16 h 39"/>
                <a:gd name="T38" fmla="*/ 1 w 387"/>
                <a:gd name="T39" fmla="*/ 12 h 39"/>
                <a:gd name="T40" fmla="*/ 4 w 387"/>
                <a:gd name="T41" fmla="*/ 6 h 39"/>
                <a:gd name="T42" fmla="*/ 11 w 387"/>
                <a:gd name="T43" fmla="*/ 1 h 39"/>
                <a:gd name="T44" fmla="*/ 14 w 387"/>
                <a:gd name="T45" fmla="*/ 0 h 39"/>
                <a:gd name="T46" fmla="*/ 18 w 387"/>
                <a:gd name="T47" fmla="*/ 0 h 39"/>
                <a:gd name="T48" fmla="*/ 367 w 387"/>
                <a:gd name="T49" fmla="*/ 0 h 39"/>
                <a:gd name="T50" fmla="*/ 367 w 387"/>
                <a:gd name="T51" fmla="*/ 0 h 39"/>
                <a:gd name="T52" fmla="*/ 371 w 387"/>
                <a:gd name="T53" fmla="*/ 0 h 39"/>
                <a:gd name="T54" fmla="*/ 374 w 387"/>
                <a:gd name="T55" fmla="*/ 1 h 39"/>
                <a:gd name="T56" fmla="*/ 381 w 387"/>
                <a:gd name="T57" fmla="*/ 6 h 39"/>
                <a:gd name="T58" fmla="*/ 385 w 387"/>
                <a:gd name="T59" fmla="*/ 12 h 39"/>
                <a:gd name="T60" fmla="*/ 387 w 387"/>
                <a:gd name="T61" fmla="*/ 16 h 39"/>
                <a:gd name="T62" fmla="*/ 387 w 387"/>
                <a:gd name="T63" fmla="*/ 19 h 39"/>
                <a:gd name="T64" fmla="*/ 387 w 387"/>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19"/>
                  </a:moveTo>
                  <a:lnTo>
                    <a:pt x="387" y="19"/>
                  </a:lnTo>
                  <a:lnTo>
                    <a:pt x="387" y="23"/>
                  </a:lnTo>
                  <a:lnTo>
                    <a:pt x="385" y="27"/>
                  </a:lnTo>
                  <a:lnTo>
                    <a:pt x="381" y="33"/>
                  </a:lnTo>
                  <a:lnTo>
                    <a:pt x="374" y="37"/>
                  </a:lnTo>
                  <a:lnTo>
                    <a:pt x="371" y="38"/>
                  </a:lnTo>
                  <a:lnTo>
                    <a:pt x="367" y="39"/>
                  </a:lnTo>
                  <a:lnTo>
                    <a:pt x="18" y="39"/>
                  </a:lnTo>
                  <a:lnTo>
                    <a:pt x="18" y="39"/>
                  </a:lnTo>
                  <a:lnTo>
                    <a:pt x="14" y="38"/>
                  </a:lnTo>
                  <a:lnTo>
                    <a:pt x="11" y="37"/>
                  </a:lnTo>
                  <a:lnTo>
                    <a:pt x="4" y="33"/>
                  </a:lnTo>
                  <a:lnTo>
                    <a:pt x="1" y="27"/>
                  </a:lnTo>
                  <a:lnTo>
                    <a:pt x="0" y="23"/>
                  </a:lnTo>
                  <a:lnTo>
                    <a:pt x="0" y="19"/>
                  </a:lnTo>
                  <a:lnTo>
                    <a:pt x="0" y="19"/>
                  </a:lnTo>
                  <a:lnTo>
                    <a:pt x="0" y="19"/>
                  </a:lnTo>
                  <a:lnTo>
                    <a:pt x="0" y="16"/>
                  </a:lnTo>
                  <a:lnTo>
                    <a:pt x="1" y="12"/>
                  </a:lnTo>
                  <a:lnTo>
                    <a:pt x="4" y="6"/>
                  </a:lnTo>
                  <a:lnTo>
                    <a:pt x="11" y="1"/>
                  </a:lnTo>
                  <a:lnTo>
                    <a:pt x="14" y="0"/>
                  </a:lnTo>
                  <a:lnTo>
                    <a:pt x="18" y="0"/>
                  </a:lnTo>
                  <a:lnTo>
                    <a:pt x="367" y="0"/>
                  </a:lnTo>
                  <a:lnTo>
                    <a:pt x="367" y="0"/>
                  </a:lnTo>
                  <a:lnTo>
                    <a:pt x="371" y="0"/>
                  </a:lnTo>
                  <a:lnTo>
                    <a:pt x="374" y="1"/>
                  </a:lnTo>
                  <a:lnTo>
                    <a:pt x="381" y="6"/>
                  </a:lnTo>
                  <a:lnTo>
                    <a:pt x="385" y="12"/>
                  </a:lnTo>
                  <a:lnTo>
                    <a:pt x="387" y="16"/>
                  </a:lnTo>
                  <a:lnTo>
                    <a:pt x="387" y="19"/>
                  </a:lnTo>
                  <a:lnTo>
                    <a:pt x="387"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2" name="Freeform 9"/>
            <p:cNvSpPr>
              <a:spLocks/>
            </p:cNvSpPr>
            <p:nvPr userDrawn="1"/>
          </p:nvSpPr>
          <p:spPr bwMode="auto">
            <a:xfrm>
              <a:off x="1798241" y="4298950"/>
              <a:ext cx="266700" cy="52388"/>
            </a:xfrm>
            <a:custGeom>
              <a:avLst/>
              <a:gdLst>
                <a:gd name="T0" fmla="*/ 168 w 168"/>
                <a:gd name="T1" fmla="*/ 17 h 33"/>
                <a:gd name="T2" fmla="*/ 168 w 168"/>
                <a:gd name="T3" fmla="*/ 17 h 33"/>
                <a:gd name="T4" fmla="*/ 167 w 168"/>
                <a:gd name="T5" fmla="*/ 23 h 33"/>
                <a:gd name="T6" fmla="*/ 163 w 168"/>
                <a:gd name="T7" fmla="*/ 28 h 33"/>
                <a:gd name="T8" fmla="*/ 157 w 168"/>
                <a:gd name="T9" fmla="*/ 32 h 33"/>
                <a:gd name="T10" fmla="*/ 151 w 168"/>
                <a:gd name="T11" fmla="*/ 33 h 33"/>
                <a:gd name="T12" fmla="*/ 16 w 168"/>
                <a:gd name="T13" fmla="*/ 33 h 33"/>
                <a:gd name="T14" fmla="*/ 16 w 168"/>
                <a:gd name="T15" fmla="*/ 33 h 33"/>
                <a:gd name="T16" fmla="*/ 10 w 168"/>
                <a:gd name="T17" fmla="*/ 32 h 33"/>
                <a:gd name="T18" fmla="*/ 5 w 168"/>
                <a:gd name="T19" fmla="*/ 28 h 33"/>
                <a:gd name="T20" fmla="*/ 2 w 168"/>
                <a:gd name="T21" fmla="*/ 23 h 33"/>
                <a:gd name="T22" fmla="*/ 0 w 168"/>
                <a:gd name="T23" fmla="*/ 17 h 33"/>
                <a:gd name="T24" fmla="*/ 0 w 168"/>
                <a:gd name="T25" fmla="*/ 17 h 33"/>
                <a:gd name="T26" fmla="*/ 0 w 168"/>
                <a:gd name="T27" fmla="*/ 17 h 33"/>
                <a:gd name="T28" fmla="*/ 2 w 168"/>
                <a:gd name="T29" fmla="*/ 10 h 33"/>
                <a:gd name="T30" fmla="*/ 5 w 168"/>
                <a:gd name="T31" fmla="*/ 5 h 33"/>
                <a:gd name="T32" fmla="*/ 10 w 168"/>
                <a:gd name="T33" fmla="*/ 1 h 33"/>
                <a:gd name="T34" fmla="*/ 16 w 168"/>
                <a:gd name="T35" fmla="*/ 0 h 33"/>
                <a:gd name="T36" fmla="*/ 151 w 168"/>
                <a:gd name="T37" fmla="*/ 0 h 33"/>
                <a:gd name="T38" fmla="*/ 151 w 168"/>
                <a:gd name="T39" fmla="*/ 0 h 33"/>
                <a:gd name="T40" fmla="*/ 157 w 168"/>
                <a:gd name="T41" fmla="*/ 1 h 33"/>
                <a:gd name="T42" fmla="*/ 163 w 168"/>
                <a:gd name="T43" fmla="*/ 5 h 33"/>
                <a:gd name="T44" fmla="*/ 167 w 168"/>
                <a:gd name="T45" fmla="*/ 10 h 33"/>
                <a:gd name="T46" fmla="*/ 168 w 168"/>
                <a:gd name="T47" fmla="*/ 17 h 33"/>
                <a:gd name="T48" fmla="*/ 168 w 168"/>
                <a:gd name="T4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33">
                  <a:moveTo>
                    <a:pt x="168" y="17"/>
                  </a:moveTo>
                  <a:lnTo>
                    <a:pt x="168" y="17"/>
                  </a:lnTo>
                  <a:lnTo>
                    <a:pt x="167" y="23"/>
                  </a:lnTo>
                  <a:lnTo>
                    <a:pt x="163" y="28"/>
                  </a:lnTo>
                  <a:lnTo>
                    <a:pt x="157" y="32"/>
                  </a:lnTo>
                  <a:lnTo>
                    <a:pt x="151" y="33"/>
                  </a:lnTo>
                  <a:lnTo>
                    <a:pt x="16" y="33"/>
                  </a:lnTo>
                  <a:lnTo>
                    <a:pt x="16" y="33"/>
                  </a:lnTo>
                  <a:lnTo>
                    <a:pt x="10" y="32"/>
                  </a:lnTo>
                  <a:lnTo>
                    <a:pt x="5" y="28"/>
                  </a:lnTo>
                  <a:lnTo>
                    <a:pt x="2" y="23"/>
                  </a:lnTo>
                  <a:lnTo>
                    <a:pt x="0" y="17"/>
                  </a:lnTo>
                  <a:lnTo>
                    <a:pt x="0" y="17"/>
                  </a:lnTo>
                  <a:lnTo>
                    <a:pt x="0" y="17"/>
                  </a:lnTo>
                  <a:lnTo>
                    <a:pt x="2" y="10"/>
                  </a:lnTo>
                  <a:lnTo>
                    <a:pt x="5" y="5"/>
                  </a:lnTo>
                  <a:lnTo>
                    <a:pt x="10" y="1"/>
                  </a:lnTo>
                  <a:lnTo>
                    <a:pt x="16" y="0"/>
                  </a:lnTo>
                  <a:lnTo>
                    <a:pt x="151" y="0"/>
                  </a:lnTo>
                  <a:lnTo>
                    <a:pt x="151" y="0"/>
                  </a:lnTo>
                  <a:lnTo>
                    <a:pt x="157" y="1"/>
                  </a:lnTo>
                  <a:lnTo>
                    <a:pt x="163" y="5"/>
                  </a:lnTo>
                  <a:lnTo>
                    <a:pt x="167" y="10"/>
                  </a:lnTo>
                  <a:lnTo>
                    <a:pt x="168" y="17"/>
                  </a:lnTo>
                  <a:lnTo>
                    <a:pt x="168" y="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24" name="Freeform 5"/>
          <p:cNvSpPr>
            <a:spLocks/>
          </p:cNvSpPr>
          <p:nvPr userDrawn="1"/>
        </p:nvSpPr>
        <p:spPr bwMode="auto">
          <a:xfrm>
            <a:off x="3493548" y="2826247"/>
            <a:ext cx="1433888" cy="1280399"/>
          </a:xfrm>
          <a:custGeom>
            <a:avLst/>
            <a:gdLst>
              <a:gd name="T0" fmla="*/ 1448 w 1448"/>
              <a:gd name="T1" fmla="*/ 639 h 1293"/>
              <a:gd name="T2" fmla="*/ 1448 w 1448"/>
              <a:gd name="T3" fmla="*/ 1293 h 1293"/>
              <a:gd name="T4" fmla="*/ 0 w 1448"/>
              <a:gd name="T5" fmla="*/ 258 h 1293"/>
              <a:gd name="T6" fmla="*/ 0 w 1448"/>
              <a:gd name="T7" fmla="*/ 0 h 1293"/>
              <a:gd name="T8" fmla="*/ 3 w 1448"/>
              <a:gd name="T9" fmla="*/ 0 h 1293"/>
              <a:gd name="T10" fmla="*/ 1448 w 1448"/>
              <a:gd name="T11" fmla="*/ 639 h 1293"/>
            </a:gdLst>
            <a:ahLst/>
            <a:cxnLst>
              <a:cxn ang="0">
                <a:pos x="T0" y="T1"/>
              </a:cxn>
              <a:cxn ang="0">
                <a:pos x="T2" y="T3"/>
              </a:cxn>
              <a:cxn ang="0">
                <a:pos x="T4" y="T5"/>
              </a:cxn>
              <a:cxn ang="0">
                <a:pos x="T6" y="T7"/>
              </a:cxn>
              <a:cxn ang="0">
                <a:pos x="T8" y="T9"/>
              </a:cxn>
              <a:cxn ang="0">
                <a:pos x="T10" y="T11"/>
              </a:cxn>
            </a:cxnLst>
            <a:rect l="0" t="0" r="r" b="b"/>
            <a:pathLst>
              <a:path w="1448" h="1293">
                <a:moveTo>
                  <a:pt x="1448" y="639"/>
                </a:moveTo>
                <a:lnTo>
                  <a:pt x="1448" y="1293"/>
                </a:lnTo>
                <a:lnTo>
                  <a:pt x="0" y="258"/>
                </a:lnTo>
                <a:lnTo>
                  <a:pt x="0" y="0"/>
                </a:lnTo>
                <a:lnTo>
                  <a:pt x="3" y="0"/>
                </a:lnTo>
                <a:lnTo>
                  <a:pt x="1448" y="6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5" name="Freeform 6"/>
          <p:cNvSpPr>
            <a:spLocks/>
          </p:cNvSpPr>
          <p:nvPr userDrawn="1"/>
        </p:nvSpPr>
        <p:spPr bwMode="auto">
          <a:xfrm>
            <a:off x="4927436" y="3313452"/>
            <a:ext cx="894200" cy="938761"/>
          </a:xfrm>
          <a:custGeom>
            <a:avLst/>
            <a:gdLst>
              <a:gd name="T0" fmla="*/ 309 w 903"/>
              <a:gd name="T1" fmla="*/ 948 h 948"/>
              <a:gd name="T2" fmla="*/ 309 w 903"/>
              <a:gd name="T3" fmla="*/ 801 h 948"/>
              <a:gd name="T4" fmla="*/ 0 w 903"/>
              <a:gd name="T5" fmla="*/ 801 h 948"/>
              <a:gd name="T6" fmla="*/ 0 w 903"/>
              <a:gd name="T7" fmla="*/ 147 h 948"/>
              <a:gd name="T8" fmla="*/ 309 w 903"/>
              <a:gd name="T9" fmla="*/ 147 h 948"/>
              <a:gd name="T10" fmla="*/ 309 w 903"/>
              <a:gd name="T11" fmla="*/ 0 h 948"/>
              <a:gd name="T12" fmla="*/ 903 w 903"/>
              <a:gd name="T13" fmla="*/ 474 h 948"/>
              <a:gd name="T14" fmla="*/ 309 w 903"/>
              <a:gd name="T15" fmla="*/ 948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48">
                <a:moveTo>
                  <a:pt x="309" y="948"/>
                </a:moveTo>
                <a:lnTo>
                  <a:pt x="309" y="801"/>
                </a:lnTo>
                <a:lnTo>
                  <a:pt x="0" y="801"/>
                </a:lnTo>
                <a:lnTo>
                  <a:pt x="0" y="147"/>
                </a:lnTo>
                <a:lnTo>
                  <a:pt x="309" y="147"/>
                </a:lnTo>
                <a:lnTo>
                  <a:pt x="309" y="0"/>
                </a:lnTo>
                <a:lnTo>
                  <a:pt x="903" y="474"/>
                </a:lnTo>
                <a:lnTo>
                  <a:pt x="309" y="9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6" name="Freeform 7"/>
          <p:cNvSpPr>
            <a:spLocks/>
          </p:cNvSpPr>
          <p:nvPr userDrawn="1"/>
        </p:nvSpPr>
        <p:spPr bwMode="auto">
          <a:xfrm>
            <a:off x="2555777" y="2753958"/>
            <a:ext cx="937771" cy="327774"/>
          </a:xfrm>
          <a:custGeom>
            <a:avLst/>
            <a:gdLst>
              <a:gd name="T0" fmla="*/ 0 w 947"/>
              <a:gd name="T1" fmla="*/ 154 h 331"/>
              <a:gd name="T2" fmla="*/ 947 w 947"/>
              <a:gd name="T3" fmla="*/ 331 h 331"/>
              <a:gd name="T4" fmla="*/ 947 w 947"/>
              <a:gd name="T5" fmla="*/ 73 h 331"/>
              <a:gd name="T6" fmla="*/ 0 w 947"/>
              <a:gd name="T7" fmla="*/ 0 h 331"/>
              <a:gd name="T8" fmla="*/ 0 w 947"/>
              <a:gd name="T9" fmla="*/ 154 h 331"/>
            </a:gdLst>
            <a:ahLst/>
            <a:cxnLst>
              <a:cxn ang="0">
                <a:pos x="T0" y="T1"/>
              </a:cxn>
              <a:cxn ang="0">
                <a:pos x="T2" y="T3"/>
              </a:cxn>
              <a:cxn ang="0">
                <a:pos x="T4" y="T5"/>
              </a:cxn>
              <a:cxn ang="0">
                <a:pos x="T6" y="T7"/>
              </a:cxn>
              <a:cxn ang="0">
                <a:pos x="T8" y="T9"/>
              </a:cxn>
            </a:cxnLst>
            <a:rect l="0" t="0" r="r" b="b"/>
            <a:pathLst>
              <a:path w="947" h="331">
                <a:moveTo>
                  <a:pt x="0" y="154"/>
                </a:moveTo>
                <a:lnTo>
                  <a:pt x="947" y="331"/>
                </a:lnTo>
                <a:lnTo>
                  <a:pt x="947" y="73"/>
                </a:lnTo>
                <a:lnTo>
                  <a:pt x="0" y="0"/>
                </a:lnTo>
                <a:lnTo>
                  <a:pt x="0" y="1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7" name="Freeform 8"/>
          <p:cNvSpPr>
            <a:spLocks/>
          </p:cNvSpPr>
          <p:nvPr userDrawn="1"/>
        </p:nvSpPr>
        <p:spPr bwMode="auto">
          <a:xfrm>
            <a:off x="3493548" y="1194308"/>
            <a:ext cx="1433888" cy="1053631"/>
          </a:xfrm>
          <a:custGeom>
            <a:avLst/>
            <a:gdLst>
              <a:gd name="T0" fmla="*/ 1448 w 1448"/>
              <a:gd name="T1" fmla="*/ 655 h 1064"/>
              <a:gd name="T2" fmla="*/ 1448 w 1448"/>
              <a:gd name="T3" fmla="*/ 0 h 1064"/>
              <a:gd name="T4" fmla="*/ 0 w 1448"/>
              <a:gd name="T5" fmla="*/ 807 h 1064"/>
              <a:gd name="T6" fmla="*/ 0 w 1448"/>
              <a:gd name="T7" fmla="*/ 1064 h 1064"/>
              <a:gd name="T8" fmla="*/ 3 w 1448"/>
              <a:gd name="T9" fmla="*/ 1064 h 1064"/>
              <a:gd name="T10" fmla="*/ 1448 w 1448"/>
              <a:gd name="T11" fmla="*/ 655 h 1064"/>
            </a:gdLst>
            <a:ahLst/>
            <a:cxnLst>
              <a:cxn ang="0">
                <a:pos x="T0" y="T1"/>
              </a:cxn>
              <a:cxn ang="0">
                <a:pos x="T2" y="T3"/>
              </a:cxn>
              <a:cxn ang="0">
                <a:pos x="T4" y="T5"/>
              </a:cxn>
              <a:cxn ang="0">
                <a:pos x="T6" y="T7"/>
              </a:cxn>
              <a:cxn ang="0">
                <a:pos x="T8" y="T9"/>
              </a:cxn>
              <a:cxn ang="0">
                <a:pos x="T10" y="T11"/>
              </a:cxn>
            </a:cxnLst>
            <a:rect l="0" t="0" r="r" b="b"/>
            <a:pathLst>
              <a:path w="1448" h="1064">
                <a:moveTo>
                  <a:pt x="1448" y="655"/>
                </a:moveTo>
                <a:lnTo>
                  <a:pt x="1448" y="0"/>
                </a:lnTo>
                <a:lnTo>
                  <a:pt x="0" y="807"/>
                </a:lnTo>
                <a:lnTo>
                  <a:pt x="0" y="1064"/>
                </a:lnTo>
                <a:lnTo>
                  <a:pt x="3" y="1064"/>
                </a:lnTo>
                <a:lnTo>
                  <a:pt x="1448"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Freeform 9"/>
          <p:cNvSpPr>
            <a:spLocks/>
          </p:cNvSpPr>
          <p:nvPr userDrawn="1"/>
        </p:nvSpPr>
        <p:spPr bwMode="auto">
          <a:xfrm>
            <a:off x="4927436" y="1047750"/>
            <a:ext cx="894200" cy="940742"/>
          </a:xfrm>
          <a:custGeom>
            <a:avLst/>
            <a:gdLst>
              <a:gd name="T0" fmla="*/ 309 w 903"/>
              <a:gd name="T1" fmla="*/ 0 h 950"/>
              <a:gd name="T2" fmla="*/ 309 w 903"/>
              <a:gd name="T3" fmla="*/ 148 h 950"/>
              <a:gd name="T4" fmla="*/ 0 w 903"/>
              <a:gd name="T5" fmla="*/ 148 h 950"/>
              <a:gd name="T6" fmla="*/ 0 w 903"/>
              <a:gd name="T7" fmla="*/ 803 h 950"/>
              <a:gd name="T8" fmla="*/ 309 w 903"/>
              <a:gd name="T9" fmla="*/ 803 h 950"/>
              <a:gd name="T10" fmla="*/ 309 w 903"/>
              <a:gd name="T11" fmla="*/ 950 h 950"/>
              <a:gd name="T12" fmla="*/ 903 w 903"/>
              <a:gd name="T13" fmla="*/ 476 h 950"/>
              <a:gd name="T14" fmla="*/ 309 w 903"/>
              <a:gd name="T15" fmla="*/ 0 h 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50">
                <a:moveTo>
                  <a:pt x="309" y="0"/>
                </a:moveTo>
                <a:lnTo>
                  <a:pt x="309" y="148"/>
                </a:lnTo>
                <a:lnTo>
                  <a:pt x="0" y="148"/>
                </a:lnTo>
                <a:lnTo>
                  <a:pt x="0" y="803"/>
                </a:lnTo>
                <a:lnTo>
                  <a:pt x="309" y="803"/>
                </a:lnTo>
                <a:lnTo>
                  <a:pt x="309" y="950"/>
                </a:lnTo>
                <a:lnTo>
                  <a:pt x="903" y="476"/>
                </a:lnTo>
                <a:lnTo>
                  <a:pt x="30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Freeform 10"/>
          <p:cNvSpPr>
            <a:spLocks/>
          </p:cNvSpPr>
          <p:nvPr userDrawn="1"/>
        </p:nvSpPr>
        <p:spPr bwMode="auto">
          <a:xfrm>
            <a:off x="2555777" y="1993443"/>
            <a:ext cx="937771" cy="326784"/>
          </a:xfrm>
          <a:custGeom>
            <a:avLst/>
            <a:gdLst>
              <a:gd name="T0" fmla="*/ 0 w 947"/>
              <a:gd name="T1" fmla="*/ 178 h 330"/>
              <a:gd name="T2" fmla="*/ 947 w 947"/>
              <a:gd name="T3" fmla="*/ 0 h 330"/>
              <a:gd name="T4" fmla="*/ 947 w 947"/>
              <a:gd name="T5" fmla="*/ 257 h 330"/>
              <a:gd name="T6" fmla="*/ 0 w 947"/>
              <a:gd name="T7" fmla="*/ 330 h 330"/>
              <a:gd name="T8" fmla="*/ 0 w 947"/>
              <a:gd name="T9" fmla="*/ 178 h 330"/>
            </a:gdLst>
            <a:ahLst/>
            <a:cxnLst>
              <a:cxn ang="0">
                <a:pos x="T0" y="T1"/>
              </a:cxn>
              <a:cxn ang="0">
                <a:pos x="T2" y="T3"/>
              </a:cxn>
              <a:cxn ang="0">
                <a:pos x="T4" y="T5"/>
              </a:cxn>
              <a:cxn ang="0">
                <a:pos x="T6" y="T7"/>
              </a:cxn>
              <a:cxn ang="0">
                <a:pos x="T8" y="T9"/>
              </a:cxn>
            </a:cxnLst>
            <a:rect l="0" t="0" r="r" b="b"/>
            <a:pathLst>
              <a:path w="947" h="330">
                <a:moveTo>
                  <a:pt x="0" y="178"/>
                </a:moveTo>
                <a:lnTo>
                  <a:pt x="947" y="0"/>
                </a:lnTo>
                <a:lnTo>
                  <a:pt x="947" y="257"/>
                </a:lnTo>
                <a:lnTo>
                  <a:pt x="0" y="330"/>
                </a:lnTo>
                <a:lnTo>
                  <a:pt x="0" y="1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Freeform 11"/>
          <p:cNvSpPr>
            <a:spLocks/>
          </p:cNvSpPr>
          <p:nvPr userDrawn="1"/>
        </p:nvSpPr>
        <p:spPr bwMode="auto">
          <a:xfrm>
            <a:off x="3493548" y="2323198"/>
            <a:ext cx="1433888" cy="648617"/>
          </a:xfrm>
          <a:custGeom>
            <a:avLst/>
            <a:gdLst>
              <a:gd name="T0" fmla="*/ 1448 w 1448"/>
              <a:gd name="T1" fmla="*/ 0 h 655"/>
              <a:gd name="T2" fmla="*/ 1448 w 1448"/>
              <a:gd name="T3" fmla="*/ 655 h 655"/>
              <a:gd name="T4" fmla="*/ 0 w 1448"/>
              <a:gd name="T5" fmla="*/ 348 h 655"/>
              <a:gd name="T6" fmla="*/ 0 w 1448"/>
              <a:gd name="T7" fmla="*/ 90 h 655"/>
              <a:gd name="T8" fmla="*/ 3 w 1448"/>
              <a:gd name="T9" fmla="*/ 90 h 655"/>
              <a:gd name="T10" fmla="*/ 1448 w 1448"/>
              <a:gd name="T11" fmla="*/ 0 h 655"/>
            </a:gdLst>
            <a:ahLst/>
            <a:cxnLst>
              <a:cxn ang="0">
                <a:pos x="T0" y="T1"/>
              </a:cxn>
              <a:cxn ang="0">
                <a:pos x="T2" y="T3"/>
              </a:cxn>
              <a:cxn ang="0">
                <a:pos x="T4" y="T5"/>
              </a:cxn>
              <a:cxn ang="0">
                <a:pos x="T6" y="T7"/>
              </a:cxn>
              <a:cxn ang="0">
                <a:pos x="T8" y="T9"/>
              </a:cxn>
              <a:cxn ang="0">
                <a:pos x="T10" y="T11"/>
              </a:cxn>
            </a:cxnLst>
            <a:rect l="0" t="0" r="r" b="b"/>
            <a:pathLst>
              <a:path w="1448" h="655">
                <a:moveTo>
                  <a:pt x="1448" y="0"/>
                </a:moveTo>
                <a:lnTo>
                  <a:pt x="1448" y="655"/>
                </a:lnTo>
                <a:lnTo>
                  <a:pt x="0" y="348"/>
                </a:lnTo>
                <a:lnTo>
                  <a:pt x="0" y="90"/>
                </a:lnTo>
                <a:lnTo>
                  <a:pt x="3" y="90"/>
                </a:lnTo>
                <a:lnTo>
                  <a:pt x="144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4" name="Freeform 12"/>
          <p:cNvSpPr>
            <a:spLocks/>
          </p:cNvSpPr>
          <p:nvPr userDrawn="1"/>
        </p:nvSpPr>
        <p:spPr bwMode="auto">
          <a:xfrm>
            <a:off x="4927436" y="2177630"/>
            <a:ext cx="894200" cy="941732"/>
          </a:xfrm>
          <a:custGeom>
            <a:avLst/>
            <a:gdLst>
              <a:gd name="T0" fmla="*/ 309 w 903"/>
              <a:gd name="T1" fmla="*/ 951 h 951"/>
              <a:gd name="T2" fmla="*/ 309 w 903"/>
              <a:gd name="T3" fmla="*/ 802 h 951"/>
              <a:gd name="T4" fmla="*/ 0 w 903"/>
              <a:gd name="T5" fmla="*/ 802 h 951"/>
              <a:gd name="T6" fmla="*/ 0 w 903"/>
              <a:gd name="T7" fmla="*/ 147 h 951"/>
              <a:gd name="T8" fmla="*/ 309 w 903"/>
              <a:gd name="T9" fmla="*/ 147 h 951"/>
              <a:gd name="T10" fmla="*/ 309 w 903"/>
              <a:gd name="T11" fmla="*/ 0 h 951"/>
              <a:gd name="T12" fmla="*/ 903 w 903"/>
              <a:gd name="T13" fmla="*/ 475 h 951"/>
              <a:gd name="T14" fmla="*/ 309 w 903"/>
              <a:gd name="T15" fmla="*/ 951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51">
                <a:moveTo>
                  <a:pt x="309" y="951"/>
                </a:moveTo>
                <a:lnTo>
                  <a:pt x="309" y="802"/>
                </a:lnTo>
                <a:lnTo>
                  <a:pt x="0" y="802"/>
                </a:lnTo>
                <a:lnTo>
                  <a:pt x="0" y="147"/>
                </a:lnTo>
                <a:lnTo>
                  <a:pt x="309" y="147"/>
                </a:lnTo>
                <a:lnTo>
                  <a:pt x="309" y="0"/>
                </a:lnTo>
                <a:lnTo>
                  <a:pt x="903" y="475"/>
                </a:lnTo>
                <a:lnTo>
                  <a:pt x="309" y="9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5" name="Freeform 13"/>
          <p:cNvSpPr>
            <a:spLocks/>
          </p:cNvSpPr>
          <p:nvPr userDrawn="1"/>
        </p:nvSpPr>
        <p:spPr bwMode="auto">
          <a:xfrm>
            <a:off x="2555777" y="2412320"/>
            <a:ext cx="937771" cy="255486"/>
          </a:xfrm>
          <a:custGeom>
            <a:avLst/>
            <a:gdLst>
              <a:gd name="T0" fmla="*/ 0 w 947"/>
              <a:gd name="T1" fmla="*/ 201 h 258"/>
              <a:gd name="T2" fmla="*/ 947 w 947"/>
              <a:gd name="T3" fmla="*/ 258 h 258"/>
              <a:gd name="T4" fmla="*/ 947 w 947"/>
              <a:gd name="T5" fmla="*/ 0 h 258"/>
              <a:gd name="T6" fmla="*/ 0 w 947"/>
              <a:gd name="T7" fmla="*/ 49 h 258"/>
              <a:gd name="T8" fmla="*/ 0 w 947"/>
              <a:gd name="T9" fmla="*/ 201 h 258"/>
            </a:gdLst>
            <a:ahLst/>
            <a:cxnLst>
              <a:cxn ang="0">
                <a:pos x="T0" y="T1"/>
              </a:cxn>
              <a:cxn ang="0">
                <a:pos x="T2" y="T3"/>
              </a:cxn>
              <a:cxn ang="0">
                <a:pos x="T4" y="T5"/>
              </a:cxn>
              <a:cxn ang="0">
                <a:pos x="T6" y="T7"/>
              </a:cxn>
              <a:cxn ang="0">
                <a:pos x="T8" y="T9"/>
              </a:cxn>
            </a:cxnLst>
            <a:rect l="0" t="0" r="r" b="b"/>
            <a:pathLst>
              <a:path w="947" h="258">
                <a:moveTo>
                  <a:pt x="0" y="201"/>
                </a:moveTo>
                <a:lnTo>
                  <a:pt x="947" y="258"/>
                </a:lnTo>
                <a:lnTo>
                  <a:pt x="947" y="0"/>
                </a:lnTo>
                <a:lnTo>
                  <a:pt x="0" y="49"/>
                </a:lnTo>
                <a:lnTo>
                  <a:pt x="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Text Placeholder 59"/>
          <p:cNvSpPr>
            <a:spLocks noGrp="1"/>
          </p:cNvSpPr>
          <p:nvPr userDrawn="1">
            <p:ph type="body" sz="quarter" idx="30" hasCustomPrompt="1"/>
          </p:nvPr>
        </p:nvSpPr>
        <p:spPr>
          <a:xfrm>
            <a:off x="5932696" y="1318193"/>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7" name="Text Placeholder 59"/>
          <p:cNvSpPr>
            <a:spLocks noGrp="1"/>
          </p:cNvSpPr>
          <p:nvPr userDrawn="1">
            <p:ph type="body" sz="quarter" idx="46" hasCustomPrompt="1"/>
          </p:nvPr>
        </p:nvSpPr>
        <p:spPr>
          <a:xfrm>
            <a:off x="5932696" y="2448568"/>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8" name="Text Placeholder 59"/>
          <p:cNvSpPr>
            <a:spLocks noGrp="1"/>
          </p:cNvSpPr>
          <p:nvPr userDrawn="1">
            <p:ph type="body" sz="quarter" idx="47" hasCustomPrompt="1"/>
          </p:nvPr>
        </p:nvSpPr>
        <p:spPr>
          <a:xfrm>
            <a:off x="5932696" y="3582904"/>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grpSp>
        <p:nvGrpSpPr>
          <p:cNvPr id="59" name="Group 4"/>
          <p:cNvGrpSpPr>
            <a:grpSpLocks noChangeAspect="1"/>
          </p:cNvGrpSpPr>
          <p:nvPr userDrawn="1"/>
        </p:nvGrpSpPr>
        <p:grpSpPr bwMode="auto">
          <a:xfrm>
            <a:off x="850327" y="1407789"/>
            <a:ext cx="1404735" cy="1132273"/>
            <a:chOff x="818" y="-28"/>
            <a:chExt cx="4073" cy="3283"/>
          </a:xfrm>
          <a:solidFill>
            <a:schemeClr val="bg2"/>
          </a:solidFill>
        </p:grpSpPr>
        <p:sp>
          <p:nvSpPr>
            <p:cNvPr id="60" name="Freeform 5"/>
            <p:cNvSpPr>
              <a:spLocks noEditPoints="1"/>
            </p:cNvSpPr>
            <p:nvPr userDrawn="1"/>
          </p:nvSpPr>
          <p:spPr bwMode="auto">
            <a:xfrm>
              <a:off x="818" y="-28"/>
              <a:ext cx="4073" cy="3283"/>
            </a:xfrm>
            <a:custGeom>
              <a:avLst/>
              <a:gdLst>
                <a:gd name="T0" fmla="*/ 3680 w 3862"/>
                <a:gd name="T1" fmla="*/ 883 h 3113"/>
                <a:gd name="T2" fmla="*/ 3397 w 3862"/>
                <a:gd name="T3" fmla="*/ 570 h 3113"/>
                <a:gd name="T4" fmla="*/ 2557 w 3862"/>
                <a:gd name="T5" fmla="*/ 156 h 3113"/>
                <a:gd name="T6" fmla="*/ 1710 w 3862"/>
                <a:gd name="T7" fmla="*/ 86 h 3113"/>
                <a:gd name="T8" fmla="*/ 869 w 3862"/>
                <a:gd name="T9" fmla="*/ 485 h 3113"/>
                <a:gd name="T10" fmla="*/ 264 w 3862"/>
                <a:gd name="T11" fmla="*/ 1314 h 3113"/>
                <a:gd name="T12" fmla="*/ 131 w 3862"/>
                <a:gd name="T13" fmla="*/ 2275 h 3113"/>
                <a:gd name="T14" fmla="*/ 509 w 3862"/>
                <a:gd name="T15" fmla="*/ 2375 h 3113"/>
                <a:gd name="T16" fmla="*/ 517 w 3862"/>
                <a:gd name="T17" fmla="*/ 2741 h 3113"/>
                <a:gd name="T18" fmla="*/ 1043 w 3862"/>
                <a:gd name="T19" fmla="*/ 3077 h 3113"/>
                <a:gd name="T20" fmla="*/ 1425 w 3862"/>
                <a:gd name="T21" fmla="*/ 2895 h 3113"/>
                <a:gd name="T22" fmla="*/ 1754 w 3862"/>
                <a:gd name="T23" fmla="*/ 2769 h 3113"/>
                <a:gd name="T24" fmla="*/ 2130 w 3862"/>
                <a:gd name="T25" fmla="*/ 2581 h 3113"/>
                <a:gd name="T26" fmla="*/ 2848 w 3862"/>
                <a:gd name="T27" fmla="*/ 2257 h 3113"/>
                <a:gd name="T28" fmla="*/ 3174 w 3862"/>
                <a:gd name="T29" fmla="*/ 1905 h 3113"/>
                <a:gd name="T30" fmla="*/ 3728 w 3862"/>
                <a:gd name="T31" fmla="*/ 1561 h 3113"/>
                <a:gd name="T32" fmla="*/ 1733 w 3862"/>
                <a:gd name="T33" fmla="*/ 2760 h 3113"/>
                <a:gd name="T34" fmla="*/ 1518 w 3862"/>
                <a:gd name="T35" fmla="*/ 2900 h 3113"/>
                <a:gd name="T36" fmla="*/ 1468 w 3862"/>
                <a:gd name="T37" fmla="*/ 2799 h 3113"/>
                <a:gd name="T38" fmla="*/ 1696 w 3862"/>
                <a:gd name="T39" fmla="*/ 2557 h 3113"/>
                <a:gd name="T40" fmla="*/ 3668 w 3862"/>
                <a:gd name="T41" fmla="*/ 1584 h 3113"/>
                <a:gd name="T42" fmla="*/ 3720 w 3862"/>
                <a:gd name="T43" fmla="*/ 1564 h 3113"/>
                <a:gd name="T44" fmla="*/ 3147 w 3862"/>
                <a:gd name="T45" fmla="*/ 1871 h 3113"/>
                <a:gd name="T46" fmla="*/ 2852 w 3862"/>
                <a:gd name="T47" fmla="*/ 1897 h 3113"/>
                <a:gd name="T48" fmla="*/ 2812 w 3862"/>
                <a:gd name="T49" fmla="*/ 1790 h 3113"/>
                <a:gd name="T50" fmla="*/ 2374 w 3862"/>
                <a:gd name="T51" fmla="*/ 1801 h 3113"/>
                <a:gd name="T52" fmla="*/ 2197 w 3862"/>
                <a:gd name="T53" fmla="*/ 2144 h 3113"/>
                <a:gd name="T54" fmla="*/ 2868 w 3862"/>
                <a:gd name="T55" fmla="*/ 1828 h 3113"/>
                <a:gd name="T56" fmla="*/ 2979 w 3862"/>
                <a:gd name="T57" fmla="*/ 2082 h 3113"/>
                <a:gd name="T58" fmla="*/ 2532 w 3862"/>
                <a:gd name="T59" fmla="*/ 2508 h 3113"/>
                <a:gd name="T60" fmla="*/ 1907 w 3862"/>
                <a:gd name="T61" fmla="*/ 2521 h 3113"/>
                <a:gd name="T62" fmla="*/ 1323 w 3862"/>
                <a:gd name="T63" fmla="*/ 2432 h 3113"/>
                <a:gd name="T64" fmla="*/ 1398 w 3862"/>
                <a:gd name="T65" fmla="*/ 2476 h 3113"/>
                <a:gd name="T66" fmla="*/ 1592 w 3862"/>
                <a:gd name="T67" fmla="*/ 2527 h 3113"/>
                <a:gd name="T68" fmla="*/ 1439 w 3862"/>
                <a:gd name="T69" fmla="*/ 2805 h 3113"/>
                <a:gd name="T70" fmla="*/ 1018 w 3862"/>
                <a:gd name="T71" fmla="*/ 3045 h 3113"/>
                <a:gd name="T72" fmla="*/ 756 w 3862"/>
                <a:gd name="T73" fmla="*/ 2896 h 3113"/>
                <a:gd name="T74" fmla="*/ 553 w 3862"/>
                <a:gd name="T75" fmla="*/ 2444 h 3113"/>
                <a:gd name="T76" fmla="*/ 528 w 3862"/>
                <a:gd name="T77" fmla="*/ 2425 h 3113"/>
                <a:gd name="T78" fmla="*/ 536 w 3862"/>
                <a:gd name="T79" fmla="*/ 2366 h 3113"/>
                <a:gd name="T80" fmla="*/ 144 w 3862"/>
                <a:gd name="T81" fmla="*/ 2170 h 3113"/>
                <a:gd name="T82" fmla="*/ 195 w 3862"/>
                <a:gd name="T83" fmla="*/ 1704 h 3113"/>
                <a:gd name="T84" fmla="*/ 377 w 3862"/>
                <a:gd name="T85" fmla="*/ 1001 h 3113"/>
                <a:gd name="T86" fmla="*/ 803 w 3862"/>
                <a:gd name="T87" fmla="*/ 552 h 3113"/>
                <a:gd name="T88" fmla="*/ 1640 w 3862"/>
                <a:gd name="T89" fmla="*/ 234 h 3113"/>
                <a:gd name="T90" fmla="*/ 2037 w 3862"/>
                <a:gd name="T91" fmla="*/ 67 h 3113"/>
                <a:gd name="T92" fmla="*/ 2513 w 3862"/>
                <a:gd name="T93" fmla="*/ 175 h 3113"/>
                <a:gd name="T94" fmla="*/ 3077 w 3862"/>
                <a:gd name="T95" fmla="*/ 406 h 3113"/>
                <a:gd name="T96" fmla="*/ 3437 w 3862"/>
                <a:gd name="T97" fmla="*/ 667 h 3113"/>
                <a:gd name="T98" fmla="*/ 3729 w 3862"/>
                <a:gd name="T99" fmla="*/ 1118 h 3113"/>
                <a:gd name="T100" fmla="*/ 3782 w 3862"/>
                <a:gd name="T101" fmla="*/ 1293 h 3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62" h="3113">
                  <a:moveTo>
                    <a:pt x="3791" y="1287"/>
                  </a:moveTo>
                  <a:cubicBezTo>
                    <a:pt x="3820" y="1258"/>
                    <a:pt x="3825" y="1233"/>
                    <a:pt x="3819" y="1202"/>
                  </a:cubicBezTo>
                  <a:cubicBezTo>
                    <a:pt x="3805" y="1138"/>
                    <a:pt x="3738" y="1127"/>
                    <a:pt x="3738" y="1127"/>
                  </a:cubicBezTo>
                  <a:cubicBezTo>
                    <a:pt x="3836" y="936"/>
                    <a:pt x="3702" y="896"/>
                    <a:pt x="3680" y="883"/>
                  </a:cubicBezTo>
                  <a:cubicBezTo>
                    <a:pt x="3659" y="872"/>
                    <a:pt x="3624" y="868"/>
                    <a:pt x="3620" y="812"/>
                  </a:cubicBezTo>
                  <a:cubicBezTo>
                    <a:pt x="3616" y="752"/>
                    <a:pt x="3603" y="709"/>
                    <a:pt x="3568" y="678"/>
                  </a:cubicBezTo>
                  <a:cubicBezTo>
                    <a:pt x="3527" y="643"/>
                    <a:pt x="3486" y="634"/>
                    <a:pt x="3449" y="630"/>
                  </a:cubicBezTo>
                  <a:cubicBezTo>
                    <a:pt x="3418" y="627"/>
                    <a:pt x="3410" y="635"/>
                    <a:pt x="3397" y="570"/>
                  </a:cubicBezTo>
                  <a:cubicBezTo>
                    <a:pt x="3386" y="514"/>
                    <a:pt x="3363" y="477"/>
                    <a:pt x="3330" y="450"/>
                  </a:cubicBezTo>
                  <a:cubicBezTo>
                    <a:pt x="3246" y="383"/>
                    <a:pt x="3137" y="397"/>
                    <a:pt x="3137" y="397"/>
                  </a:cubicBezTo>
                  <a:cubicBezTo>
                    <a:pt x="3083" y="211"/>
                    <a:pt x="2871" y="263"/>
                    <a:pt x="2871" y="263"/>
                  </a:cubicBezTo>
                  <a:cubicBezTo>
                    <a:pt x="2757" y="73"/>
                    <a:pt x="2555" y="155"/>
                    <a:pt x="2557" y="156"/>
                  </a:cubicBezTo>
                  <a:cubicBezTo>
                    <a:pt x="2423" y="0"/>
                    <a:pt x="2270" y="56"/>
                    <a:pt x="2213" y="75"/>
                  </a:cubicBezTo>
                  <a:cubicBezTo>
                    <a:pt x="2172" y="88"/>
                    <a:pt x="2161" y="98"/>
                    <a:pt x="2078" y="54"/>
                  </a:cubicBezTo>
                  <a:cubicBezTo>
                    <a:pt x="1995" y="11"/>
                    <a:pt x="1900" y="15"/>
                    <a:pt x="1794" y="80"/>
                  </a:cubicBezTo>
                  <a:cubicBezTo>
                    <a:pt x="1767" y="96"/>
                    <a:pt x="1763" y="96"/>
                    <a:pt x="1710" y="86"/>
                  </a:cubicBezTo>
                  <a:cubicBezTo>
                    <a:pt x="1656" y="76"/>
                    <a:pt x="1574" y="70"/>
                    <a:pt x="1479" y="155"/>
                  </a:cubicBezTo>
                  <a:cubicBezTo>
                    <a:pt x="1477" y="156"/>
                    <a:pt x="1352" y="141"/>
                    <a:pt x="1280" y="250"/>
                  </a:cubicBezTo>
                  <a:cubicBezTo>
                    <a:pt x="1251" y="294"/>
                    <a:pt x="1278" y="309"/>
                    <a:pt x="1133" y="317"/>
                  </a:cubicBezTo>
                  <a:cubicBezTo>
                    <a:pt x="948" y="328"/>
                    <a:pt x="869" y="485"/>
                    <a:pt x="869" y="485"/>
                  </a:cubicBezTo>
                  <a:cubicBezTo>
                    <a:pt x="797" y="462"/>
                    <a:pt x="730" y="489"/>
                    <a:pt x="671" y="533"/>
                  </a:cubicBezTo>
                  <a:cubicBezTo>
                    <a:pt x="576" y="603"/>
                    <a:pt x="575" y="726"/>
                    <a:pt x="575" y="726"/>
                  </a:cubicBezTo>
                  <a:cubicBezTo>
                    <a:pt x="318" y="799"/>
                    <a:pt x="357" y="1009"/>
                    <a:pt x="357" y="1009"/>
                  </a:cubicBezTo>
                  <a:cubicBezTo>
                    <a:pt x="186" y="1110"/>
                    <a:pt x="264" y="1314"/>
                    <a:pt x="264" y="1314"/>
                  </a:cubicBezTo>
                  <a:cubicBezTo>
                    <a:pt x="66" y="1456"/>
                    <a:pt x="160" y="1656"/>
                    <a:pt x="160" y="1656"/>
                  </a:cubicBezTo>
                  <a:cubicBezTo>
                    <a:pt x="0" y="1822"/>
                    <a:pt x="131" y="1916"/>
                    <a:pt x="131" y="1916"/>
                  </a:cubicBezTo>
                  <a:cubicBezTo>
                    <a:pt x="38" y="2060"/>
                    <a:pt x="110" y="2176"/>
                    <a:pt x="110" y="2176"/>
                  </a:cubicBezTo>
                  <a:cubicBezTo>
                    <a:pt x="110" y="2176"/>
                    <a:pt x="101" y="2236"/>
                    <a:pt x="131" y="2275"/>
                  </a:cubicBezTo>
                  <a:cubicBezTo>
                    <a:pt x="175" y="2333"/>
                    <a:pt x="221" y="2322"/>
                    <a:pt x="221" y="2322"/>
                  </a:cubicBezTo>
                  <a:cubicBezTo>
                    <a:pt x="226" y="2383"/>
                    <a:pt x="259" y="2413"/>
                    <a:pt x="296" y="2424"/>
                  </a:cubicBezTo>
                  <a:cubicBezTo>
                    <a:pt x="343" y="2438"/>
                    <a:pt x="393" y="2425"/>
                    <a:pt x="412" y="2406"/>
                  </a:cubicBezTo>
                  <a:cubicBezTo>
                    <a:pt x="457" y="2361"/>
                    <a:pt x="509" y="2375"/>
                    <a:pt x="509" y="2375"/>
                  </a:cubicBezTo>
                  <a:cubicBezTo>
                    <a:pt x="448" y="2422"/>
                    <a:pt x="480" y="2453"/>
                    <a:pt x="495" y="2464"/>
                  </a:cubicBezTo>
                  <a:cubicBezTo>
                    <a:pt x="510" y="2474"/>
                    <a:pt x="504" y="2490"/>
                    <a:pt x="504" y="2490"/>
                  </a:cubicBezTo>
                  <a:cubicBezTo>
                    <a:pt x="429" y="2596"/>
                    <a:pt x="537" y="2633"/>
                    <a:pt x="537" y="2633"/>
                  </a:cubicBezTo>
                  <a:cubicBezTo>
                    <a:pt x="503" y="2657"/>
                    <a:pt x="483" y="2698"/>
                    <a:pt x="517" y="2741"/>
                  </a:cubicBezTo>
                  <a:cubicBezTo>
                    <a:pt x="579" y="2822"/>
                    <a:pt x="690" y="2787"/>
                    <a:pt x="690" y="2787"/>
                  </a:cubicBezTo>
                  <a:cubicBezTo>
                    <a:pt x="654" y="2893"/>
                    <a:pt x="757" y="2908"/>
                    <a:pt x="757" y="2908"/>
                  </a:cubicBezTo>
                  <a:cubicBezTo>
                    <a:pt x="769" y="3006"/>
                    <a:pt x="888" y="2988"/>
                    <a:pt x="888" y="2988"/>
                  </a:cubicBezTo>
                  <a:cubicBezTo>
                    <a:pt x="929" y="3113"/>
                    <a:pt x="1043" y="3077"/>
                    <a:pt x="1043" y="3077"/>
                  </a:cubicBezTo>
                  <a:cubicBezTo>
                    <a:pt x="1093" y="3108"/>
                    <a:pt x="1135" y="3104"/>
                    <a:pt x="1186" y="3086"/>
                  </a:cubicBezTo>
                  <a:cubicBezTo>
                    <a:pt x="1253" y="3061"/>
                    <a:pt x="1278" y="3021"/>
                    <a:pt x="1292" y="2997"/>
                  </a:cubicBezTo>
                  <a:cubicBezTo>
                    <a:pt x="1299" y="2985"/>
                    <a:pt x="1309" y="2982"/>
                    <a:pt x="1329" y="2979"/>
                  </a:cubicBezTo>
                  <a:cubicBezTo>
                    <a:pt x="1414" y="2970"/>
                    <a:pt x="1425" y="2895"/>
                    <a:pt x="1425" y="2895"/>
                  </a:cubicBezTo>
                  <a:cubicBezTo>
                    <a:pt x="1449" y="2965"/>
                    <a:pt x="1533" y="2925"/>
                    <a:pt x="1533" y="2925"/>
                  </a:cubicBezTo>
                  <a:cubicBezTo>
                    <a:pt x="1626" y="2975"/>
                    <a:pt x="1689" y="2914"/>
                    <a:pt x="1700" y="2888"/>
                  </a:cubicBezTo>
                  <a:cubicBezTo>
                    <a:pt x="1705" y="2874"/>
                    <a:pt x="1708" y="2875"/>
                    <a:pt x="1734" y="2858"/>
                  </a:cubicBezTo>
                  <a:cubicBezTo>
                    <a:pt x="1794" y="2820"/>
                    <a:pt x="1754" y="2769"/>
                    <a:pt x="1754" y="2769"/>
                  </a:cubicBezTo>
                  <a:cubicBezTo>
                    <a:pt x="1824" y="2760"/>
                    <a:pt x="1830" y="2701"/>
                    <a:pt x="1823" y="2678"/>
                  </a:cubicBezTo>
                  <a:cubicBezTo>
                    <a:pt x="1814" y="2647"/>
                    <a:pt x="1812" y="2603"/>
                    <a:pt x="1894" y="2549"/>
                  </a:cubicBezTo>
                  <a:cubicBezTo>
                    <a:pt x="1949" y="2514"/>
                    <a:pt x="2027" y="2513"/>
                    <a:pt x="2069" y="2534"/>
                  </a:cubicBezTo>
                  <a:cubicBezTo>
                    <a:pt x="2094" y="2546"/>
                    <a:pt x="2112" y="2566"/>
                    <a:pt x="2130" y="2581"/>
                  </a:cubicBezTo>
                  <a:cubicBezTo>
                    <a:pt x="2233" y="2665"/>
                    <a:pt x="2358" y="2569"/>
                    <a:pt x="2399" y="2530"/>
                  </a:cubicBezTo>
                  <a:cubicBezTo>
                    <a:pt x="2444" y="2486"/>
                    <a:pt x="2492" y="2517"/>
                    <a:pt x="2534" y="2525"/>
                  </a:cubicBezTo>
                  <a:cubicBezTo>
                    <a:pt x="2576" y="2532"/>
                    <a:pt x="2673" y="2537"/>
                    <a:pt x="2754" y="2487"/>
                  </a:cubicBezTo>
                  <a:cubicBezTo>
                    <a:pt x="2914" y="2386"/>
                    <a:pt x="2848" y="2257"/>
                    <a:pt x="2848" y="2257"/>
                  </a:cubicBezTo>
                  <a:cubicBezTo>
                    <a:pt x="2976" y="2228"/>
                    <a:pt x="3011" y="2152"/>
                    <a:pt x="3014" y="2093"/>
                  </a:cubicBezTo>
                  <a:cubicBezTo>
                    <a:pt x="3019" y="1976"/>
                    <a:pt x="2922" y="1924"/>
                    <a:pt x="2922" y="1924"/>
                  </a:cubicBezTo>
                  <a:cubicBezTo>
                    <a:pt x="2950" y="1917"/>
                    <a:pt x="2967" y="1903"/>
                    <a:pt x="2967" y="1903"/>
                  </a:cubicBezTo>
                  <a:cubicBezTo>
                    <a:pt x="3071" y="2019"/>
                    <a:pt x="3174" y="1905"/>
                    <a:pt x="3174" y="1905"/>
                  </a:cubicBezTo>
                  <a:cubicBezTo>
                    <a:pt x="3247" y="1943"/>
                    <a:pt x="3320" y="1932"/>
                    <a:pt x="3372" y="1917"/>
                  </a:cubicBezTo>
                  <a:cubicBezTo>
                    <a:pt x="3485" y="1884"/>
                    <a:pt x="3517" y="1793"/>
                    <a:pt x="3517" y="1793"/>
                  </a:cubicBezTo>
                  <a:cubicBezTo>
                    <a:pt x="3600" y="1795"/>
                    <a:pt x="3652" y="1770"/>
                    <a:pt x="3688" y="1734"/>
                  </a:cubicBezTo>
                  <a:cubicBezTo>
                    <a:pt x="3764" y="1659"/>
                    <a:pt x="3728" y="1561"/>
                    <a:pt x="3728" y="1561"/>
                  </a:cubicBezTo>
                  <a:cubicBezTo>
                    <a:pt x="3799" y="1529"/>
                    <a:pt x="3822" y="1500"/>
                    <a:pt x="3831" y="1450"/>
                  </a:cubicBezTo>
                  <a:cubicBezTo>
                    <a:pt x="3844" y="1367"/>
                    <a:pt x="3791" y="1287"/>
                    <a:pt x="3791" y="1287"/>
                  </a:cubicBezTo>
                  <a:close/>
                  <a:moveTo>
                    <a:pt x="1807" y="2664"/>
                  </a:moveTo>
                  <a:cubicBezTo>
                    <a:pt x="1819" y="2734"/>
                    <a:pt x="1733" y="2760"/>
                    <a:pt x="1733" y="2760"/>
                  </a:cubicBezTo>
                  <a:cubicBezTo>
                    <a:pt x="1766" y="2814"/>
                    <a:pt x="1727" y="2850"/>
                    <a:pt x="1709" y="2858"/>
                  </a:cubicBezTo>
                  <a:cubicBezTo>
                    <a:pt x="1697" y="2863"/>
                    <a:pt x="1697" y="2863"/>
                    <a:pt x="1688" y="2878"/>
                  </a:cubicBezTo>
                  <a:cubicBezTo>
                    <a:pt x="1673" y="2900"/>
                    <a:pt x="1652" y="2913"/>
                    <a:pt x="1622" y="2920"/>
                  </a:cubicBezTo>
                  <a:cubicBezTo>
                    <a:pt x="1557" y="2934"/>
                    <a:pt x="1518" y="2900"/>
                    <a:pt x="1518" y="2900"/>
                  </a:cubicBezTo>
                  <a:cubicBezTo>
                    <a:pt x="1521" y="2909"/>
                    <a:pt x="1526" y="2916"/>
                    <a:pt x="1526" y="2916"/>
                  </a:cubicBezTo>
                  <a:cubicBezTo>
                    <a:pt x="1498" y="2925"/>
                    <a:pt x="1436" y="2914"/>
                    <a:pt x="1430" y="2881"/>
                  </a:cubicBezTo>
                  <a:cubicBezTo>
                    <a:pt x="1430" y="2878"/>
                    <a:pt x="1439" y="2864"/>
                    <a:pt x="1446" y="2851"/>
                  </a:cubicBezTo>
                  <a:cubicBezTo>
                    <a:pt x="1456" y="2830"/>
                    <a:pt x="1455" y="2818"/>
                    <a:pt x="1468" y="2799"/>
                  </a:cubicBezTo>
                  <a:cubicBezTo>
                    <a:pt x="1481" y="2782"/>
                    <a:pt x="1500" y="2769"/>
                    <a:pt x="1520" y="2759"/>
                  </a:cubicBezTo>
                  <a:cubicBezTo>
                    <a:pt x="1562" y="2738"/>
                    <a:pt x="1596" y="2706"/>
                    <a:pt x="1594" y="2666"/>
                  </a:cubicBezTo>
                  <a:cubicBezTo>
                    <a:pt x="1591" y="2616"/>
                    <a:pt x="1623" y="2578"/>
                    <a:pt x="1636" y="2569"/>
                  </a:cubicBezTo>
                  <a:cubicBezTo>
                    <a:pt x="1646" y="2563"/>
                    <a:pt x="1670" y="2538"/>
                    <a:pt x="1696" y="2557"/>
                  </a:cubicBezTo>
                  <a:cubicBezTo>
                    <a:pt x="1740" y="2590"/>
                    <a:pt x="1836" y="2583"/>
                    <a:pt x="1836" y="2583"/>
                  </a:cubicBezTo>
                  <a:cubicBezTo>
                    <a:pt x="1815" y="2604"/>
                    <a:pt x="1800" y="2623"/>
                    <a:pt x="1807" y="2664"/>
                  </a:cubicBezTo>
                  <a:close/>
                  <a:moveTo>
                    <a:pt x="3728" y="1528"/>
                  </a:moveTo>
                  <a:cubicBezTo>
                    <a:pt x="3686" y="1545"/>
                    <a:pt x="3682" y="1553"/>
                    <a:pt x="3668" y="1584"/>
                  </a:cubicBezTo>
                  <a:cubicBezTo>
                    <a:pt x="3654" y="1614"/>
                    <a:pt x="3645" y="1633"/>
                    <a:pt x="3568" y="1640"/>
                  </a:cubicBezTo>
                  <a:cubicBezTo>
                    <a:pt x="3568" y="1640"/>
                    <a:pt x="3616" y="1660"/>
                    <a:pt x="3656" y="1641"/>
                  </a:cubicBezTo>
                  <a:cubicBezTo>
                    <a:pt x="3676" y="1631"/>
                    <a:pt x="3684" y="1615"/>
                    <a:pt x="3689" y="1601"/>
                  </a:cubicBezTo>
                  <a:cubicBezTo>
                    <a:pt x="3693" y="1587"/>
                    <a:pt x="3703" y="1570"/>
                    <a:pt x="3720" y="1564"/>
                  </a:cubicBezTo>
                  <a:cubicBezTo>
                    <a:pt x="3720" y="1564"/>
                    <a:pt x="3727" y="1759"/>
                    <a:pt x="3523" y="1777"/>
                  </a:cubicBezTo>
                  <a:cubicBezTo>
                    <a:pt x="3523" y="1777"/>
                    <a:pt x="3531" y="1753"/>
                    <a:pt x="3527" y="1716"/>
                  </a:cubicBezTo>
                  <a:cubicBezTo>
                    <a:pt x="3527" y="1716"/>
                    <a:pt x="3520" y="1824"/>
                    <a:pt x="3386" y="1881"/>
                  </a:cubicBezTo>
                  <a:cubicBezTo>
                    <a:pt x="3329" y="1905"/>
                    <a:pt x="3240" y="1927"/>
                    <a:pt x="3147" y="1871"/>
                  </a:cubicBezTo>
                  <a:cubicBezTo>
                    <a:pt x="3147" y="1871"/>
                    <a:pt x="3152" y="1885"/>
                    <a:pt x="3161" y="1894"/>
                  </a:cubicBezTo>
                  <a:cubicBezTo>
                    <a:pt x="3161" y="1894"/>
                    <a:pt x="3068" y="1968"/>
                    <a:pt x="2972" y="1899"/>
                  </a:cubicBezTo>
                  <a:cubicBezTo>
                    <a:pt x="2972" y="1899"/>
                    <a:pt x="2976" y="1897"/>
                    <a:pt x="2984" y="1888"/>
                  </a:cubicBezTo>
                  <a:cubicBezTo>
                    <a:pt x="2984" y="1888"/>
                    <a:pt x="2901" y="1920"/>
                    <a:pt x="2852" y="1897"/>
                  </a:cubicBezTo>
                  <a:cubicBezTo>
                    <a:pt x="2830" y="1887"/>
                    <a:pt x="2828" y="1871"/>
                    <a:pt x="2839" y="1857"/>
                  </a:cubicBezTo>
                  <a:cubicBezTo>
                    <a:pt x="2848" y="1845"/>
                    <a:pt x="2866" y="1836"/>
                    <a:pt x="2881" y="1830"/>
                  </a:cubicBezTo>
                  <a:cubicBezTo>
                    <a:pt x="2881" y="1830"/>
                    <a:pt x="2905" y="1833"/>
                    <a:pt x="2932" y="1816"/>
                  </a:cubicBezTo>
                  <a:cubicBezTo>
                    <a:pt x="2932" y="1816"/>
                    <a:pt x="2854" y="1827"/>
                    <a:pt x="2812" y="1790"/>
                  </a:cubicBezTo>
                  <a:cubicBezTo>
                    <a:pt x="2812" y="1790"/>
                    <a:pt x="2740" y="1889"/>
                    <a:pt x="2564" y="1820"/>
                  </a:cubicBezTo>
                  <a:cubicBezTo>
                    <a:pt x="2564" y="1820"/>
                    <a:pt x="2583" y="1848"/>
                    <a:pt x="2648" y="1861"/>
                  </a:cubicBezTo>
                  <a:cubicBezTo>
                    <a:pt x="2648" y="1861"/>
                    <a:pt x="2605" y="1931"/>
                    <a:pt x="2490" y="1917"/>
                  </a:cubicBezTo>
                  <a:cubicBezTo>
                    <a:pt x="2490" y="1917"/>
                    <a:pt x="2463" y="1845"/>
                    <a:pt x="2374" y="1801"/>
                  </a:cubicBezTo>
                  <a:cubicBezTo>
                    <a:pt x="2329" y="1778"/>
                    <a:pt x="2269" y="1759"/>
                    <a:pt x="2187" y="1767"/>
                  </a:cubicBezTo>
                  <a:cubicBezTo>
                    <a:pt x="2187" y="1767"/>
                    <a:pt x="2435" y="1795"/>
                    <a:pt x="2463" y="1943"/>
                  </a:cubicBezTo>
                  <a:cubicBezTo>
                    <a:pt x="2492" y="2091"/>
                    <a:pt x="2263" y="2158"/>
                    <a:pt x="2155" y="2127"/>
                  </a:cubicBezTo>
                  <a:cubicBezTo>
                    <a:pt x="2155" y="2127"/>
                    <a:pt x="2169" y="2137"/>
                    <a:pt x="2197" y="2144"/>
                  </a:cubicBezTo>
                  <a:cubicBezTo>
                    <a:pt x="2235" y="2155"/>
                    <a:pt x="2512" y="2159"/>
                    <a:pt x="2495" y="1941"/>
                  </a:cubicBezTo>
                  <a:cubicBezTo>
                    <a:pt x="2495" y="1941"/>
                    <a:pt x="2615" y="1987"/>
                    <a:pt x="2671" y="1864"/>
                  </a:cubicBezTo>
                  <a:cubicBezTo>
                    <a:pt x="2669" y="1865"/>
                    <a:pt x="2775" y="1874"/>
                    <a:pt x="2813" y="1807"/>
                  </a:cubicBezTo>
                  <a:cubicBezTo>
                    <a:pt x="2813" y="1807"/>
                    <a:pt x="2830" y="1837"/>
                    <a:pt x="2868" y="1828"/>
                  </a:cubicBezTo>
                  <a:cubicBezTo>
                    <a:pt x="2868" y="1828"/>
                    <a:pt x="2844" y="1835"/>
                    <a:pt x="2827" y="1852"/>
                  </a:cubicBezTo>
                  <a:cubicBezTo>
                    <a:pt x="2811" y="1869"/>
                    <a:pt x="2802" y="1895"/>
                    <a:pt x="2823" y="1914"/>
                  </a:cubicBezTo>
                  <a:cubicBezTo>
                    <a:pt x="2850" y="1938"/>
                    <a:pt x="2886" y="1933"/>
                    <a:pt x="2886" y="1933"/>
                  </a:cubicBezTo>
                  <a:cubicBezTo>
                    <a:pt x="2886" y="1933"/>
                    <a:pt x="2981" y="1974"/>
                    <a:pt x="2979" y="2082"/>
                  </a:cubicBezTo>
                  <a:cubicBezTo>
                    <a:pt x="2978" y="2156"/>
                    <a:pt x="2944" y="2213"/>
                    <a:pt x="2845" y="2250"/>
                  </a:cubicBezTo>
                  <a:cubicBezTo>
                    <a:pt x="2845" y="2250"/>
                    <a:pt x="2791" y="2140"/>
                    <a:pt x="2672" y="2154"/>
                  </a:cubicBezTo>
                  <a:cubicBezTo>
                    <a:pt x="2672" y="2154"/>
                    <a:pt x="2884" y="2186"/>
                    <a:pt x="2820" y="2371"/>
                  </a:cubicBezTo>
                  <a:cubicBezTo>
                    <a:pt x="2789" y="2459"/>
                    <a:pt x="2635" y="2528"/>
                    <a:pt x="2532" y="2508"/>
                  </a:cubicBezTo>
                  <a:cubicBezTo>
                    <a:pt x="2477" y="2497"/>
                    <a:pt x="2443" y="2468"/>
                    <a:pt x="2387" y="2515"/>
                  </a:cubicBezTo>
                  <a:cubicBezTo>
                    <a:pt x="2348" y="2547"/>
                    <a:pt x="2283" y="2586"/>
                    <a:pt x="2215" y="2579"/>
                  </a:cubicBezTo>
                  <a:cubicBezTo>
                    <a:pt x="2140" y="2572"/>
                    <a:pt x="2121" y="2555"/>
                    <a:pt x="2091" y="2525"/>
                  </a:cubicBezTo>
                  <a:cubicBezTo>
                    <a:pt x="2057" y="2493"/>
                    <a:pt x="1987" y="2466"/>
                    <a:pt x="1907" y="2521"/>
                  </a:cubicBezTo>
                  <a:cubicBezTo>
                    <a:pt x="1868" y="2547"/>
                    <a:pt x="1756" y="2565"/>
                    <a:pt x="1686" y="2505"/>
                  </a:cubicBezTo>
                  <a:cubicBezTo>
                    <a:pt x="1686" y="2505"/>
                    <a:pt x="1743" y="2474"/>
                    <a:pt x="1759" y="2426"/>
                  </a:cubicBezTo>
                  <a:cubicBezTo>
                    <a:pt x="1759" y="2426"/>
                    <a:pt x="1672" y="2564"/>
                    <a:pt x="1507" y="2472"/>
                  </a:cubicBezTo>
                  <a:cubicBezTo>
                    <a:pt x="1458" y="2444"/>
                    <a:pt x="1407" y="2415"/>
                    <a:pt x="1323" y="2432"/>
                  </a:cubicBezTo>
                  <a:cubicBezTo>
                    <a:pt x="1253" y="2446"/>
                    <a:pt x="1024" y="2483"/>
                    <a:pt x="930" y="2285"/>
                  </a:cubicBezTo>
                  <a:cubicBezTo>
                    <a:pt x="930" y="2285"/>
                    <a:pt x="953" y="2424"/>
                    <a:pt x="1098" y="2463"/>
                  </a:cubicBezTo>
                  <a:cubicBezTo>
                    <a:pt x="1152" y="2478"/>
                    <a:pt x="1225" y="2475"/>
                    <a:pt x="1317" y="2451"/>
                  </a:cubicBezTo>
                  <a:cubicBezTo>
                    <a:pt x="1317" y="2451"/>
                    <a:pt x="1326" y="2509"/>
                    <a:pt x="1398" y="2476"/>
                  </a:cubicBezTo>
                  <a:cubicBezTo>
                    <a:pt x="1398" y="2476"/>
                    <a:pt x="1387" y="2510"/>
                    <a:pt x="1407" y="2514"/>
                  </a:cubicBezTo>
                  <a:cubicBezTo>
                    <a:pt x="1427" y="2518"/>
                    <a:pt x="1441" y="2513"/>
                    <a:pt x="1459" y="2505"/>
                  </a:cubicBezTo>
                  <a:cubicBezTo>
                    <a:pt x="1476" y="2498"/>
                    <a:pt x="1498" y="2492"/>
                    <a:pt x="1512" y="2505"/>
                  </a:cubicBezTo>
                  <a:cubicBezTo>
                    <a:pt x="1531" y="2524"/>
                    <a:pt x="1551" y="2529"/>
                    <a:pt x="1592" y="2527"/>
                  </a:cubicBezTo>
                  <a:cubicBezTo>
                    <a:pt x="1633" y="2529"/>
                    <a:pt x="1617" y="2567"/>
                    <a:pt x="1605" y="2582"/>
                  </a:cubicBezTo>
                  <a:cubicBezTo>
                    <a:pt x="1605" y="2582"/>
                    <a:pt x="1569" y="2626"/>
                    <a:pt x="1571" y="2658"/>
                  </a:cubicBezTo>
                  <a:cubicBezTo>
                    <a:pt x="1574" y="2699"/>
                    <a:pt x="1547" y="2740"/>
                    <a:pt x="1508" y="2755"/>
                  </a:cubicBezTo>
                  <a:cubicBezTo>
                    <a:pt x="1469" y="2769"/>
                    <a:pt x="1446" y="2774"/>
                    <a:pt x="1439" y="2805"/>
                  </a:cubicBezTo>
                  <a:cubicBezTo>
                    <a:pt x="1428" y="2847"/>
                    <a:pt x="1396" y="2944"/>
                    <a:pt x="1326" y="2960"/>
                  </a:cubicBezTo>
                  <a:cubicBezTo>
                    <a:pt x="1285" y="2970"/>
                    <a:pt x="1282" y="2976"/>
                    <a:pt x="1267" y="3000"/>
                  </a:cubicBezTo>
                  <a:cubicBezTo>
                    <a:pt x="1258" y="3013"/>
                    <a:pt x="1220" y="3046"/>
                    <a:pt x="1171" y="3062"/>
                  </a:cubicBezTo>
                  <a:cubicBezTo>
                    <a:pt x="1124" y="3077"/>
                    <a:pt x="1074" y="3090"/>
                    <a:pt x="1018" y="3045"/>
                  </a:cubicBezTo>
                  <a:cubicBezTo>
                    <a:pt x="1018" y="3045"/>
                    <a:pt x="1026" y="3060"/>
                    <a:pt x="1035" y="3070"/>
                  </a:cubicBezTo>
                  <a:cubicBezTo>
                    <a:pt x="1035" y="3070"/>
                    <a:pt x="943" y="3081"/>
                    <a:pt x="905" y="2974"/>
                  </a:cubicBezTo>
                  <a:cubicBezTo>
                    <a:pt x="905" y="2974"/>
                    <a:pt x="762" y="2979"/>
                    <a:pt x="765" y="2856"/>
                  </a:cubicBezTo>
                  <a:cubicBezTo>
                    <a:pt x="765" y="2856"/>
                    <a:pt x="756" y="2880"/>
                    <a:pt x="756" y="2896"/>
                  </a:cubicBezTo>
                  <a:cubicBezTo>
                    <a:pt x="756" y="2896"/>
                    <a:pt x="678" y="2865"/>
                    <a:pt x="706" y="2773"/>
                  </a:cubicBezTo>
                  <a:cubicBezTo>
                    <a:pt x="706" y="2773"/>
                    <a:pt x="598" y="2798"/>
                    <a:pt x="546" y="2729"/>
                  </a:cubicBezTo>
                  <a:cubicBezTo>
                    <a:pt x="523" y="2699"/>
                    <a:pt x="525" y="2657"/>
                    <a:pt x="572" y="2619"/>
                  </a:cubicBezTo>
                  <a:cubicBezTo>
                    <a:pt x="572" y="2619"/>
                    <a:pt x="441" y="2594"/>
                    <a:pt x="553" y="2444"/>
                  </a:cubicBezTo>
                  <a:cubicBezTo>
                    <a:pt x="553" y="2442"/>
                    <a:pt x="538" y="2453"/>
                    <a:pt x="518" y="2468"/>
                  </a:cubicBezTo>
                  <a:cubicBezTo>
                    <a:pt x="518" y="2468"/>
                    <a:pt x="532" y="2448"/>
                    <a:pt x="507" y="2441"/>
                  </a:cubicBezTo>
                  <a:cubicBezTo>
                    <a:pt x="490" y="2437"/>
                    <a:pt x="485" y="2411"/>
                    <a:pt x="531" y="2376"/>
                  </a:cubicBezTo>
                  <a:cubicBezTo>
                    <a:pt x="531" y="2376"/>
                    <a:pt x="517" y="2405"/>
                    <a:pt x="528" y="2425"/>
                  </a:cubicBezTo>
                  <a:cubicBezTo>
                    <a:pt x="539" y="2445"/>
                    <a:pt x="570" y="2439"/>
                    <a:pt x="594" y="2420"/>
                  </a:cubicBezTo>
                  <a:cubicBezTo>
                    <a:pt x="594" y="2420"/>
                    <a:pt x="567" y="2427"/>
                    <a:pt x="555" y="2400"/>
                  </a:cubicBezTo>
                  <a:cubicBezTo>
                    <a:pt x="547" y="2381"/>
                    <a:pt x="553" y="2357"/>
                    <a:pt x="592" y="2331"/>
                  </a:cubicBezTo>
                  <a:cubicBezTo>
                    <a:pt x="592" y="2331"/>
                    <a:pt x="566" y="2326"/>
                    <a:pt x="536" y="2366"/>
                  </a:cubicBezTo>
                  <a:cubicBezTo>
                    <a:pt x="536" y="2366"/>
                    <a:pt x="518" y="2356"/>
                    <a:pt x="493" y="2357"/>
                  </a:cubicBezTo>
                  <a:cubicBezTo>
                    <a:pt x="476" y="2358"/>
                    <a:pt x="454" y="2368"/>
                    <a:pt x="439" y="2377"/>
                  </a:cubicBezTo>
                  <a:cubicBezTo>
                    <a:pt x="391" y="2407"/>
                    <a:pt x="259" y="2436"/>
                    <a:pt x="256" y="2296"/>
                  </a:cubicBezTo>
                  <a:cubicBezTo>
                    <a:pt x="256" y="2296"/>
                    <a:pt x="117" y="2302"/>
                    <a:pt x="144" y="2170"/>
                  </a:cubicBezTo>
                  <a:cubicBezTo>
                    <a:pt x="144" y="2170"/>
                    <a:pt x="54" y="2033"/>
                    <a:pt x="177" y="1884"/>
                  </a:cubicBezTo>
                  <a:cubicBezTo>
                    <a:pt x="177" y="1884"/>
                    <a:pt x="157" y="1894"/>
                    <a:pt x="145" y="1905"/>
                  </a:cubicBezTo>
                  <a:cubicBezTo>
                    <a:pt x="145" y="1905"/>
                    <a:pt x="61" y="1804"/>
                    <a:pt x="165" y="1667"/>
                  </a:cubicBezTo>
                  <a:cubicBezTo>
                    <a:pt x="165" y="1667"/>
                    <a:pt x="179" y="1690"/>
                    <a:pt x="195" y="1704"/>
                  </a:cubicBezTo>
                  <a:cubicBezTo>
                    <a:pt x="195" y="1704"/>
                    <a:pt x="84" y="1513"/>
                    <a:pt x="269" y="1321"/>
                  </a:cubicBezTo>
                  <a:cubicBezTo>
                    <a:pt x="269" y="1321"/>
                    <a:pt x="274" y="1331"/>
                    <a:pt x="280" y="1337"/>
                  </a:cubicBezTo>
                  <a:cubicBezTo>
                    <a:pt x="280" y="1337"/>
                    <a:pt x="203" y="1081"/>
                    <a:pt x="436" y="987"/>
                  </a:cubicBezTo>
                  <a:cubicBezTo>
                    <a:pt x="436" y="987"/>
                    <a:pt x="397" y="994"/>
                    <a:pt x="377" y="1001"/>
                  </a:cubicBezTo>
                  <a:cubicBezTo>
                    <a:pt x="377" y="1001"/>
                    <a:pt x="394" y="799"/>
                    <a:pt x="576" y="743"/>
                  </a:cubicBezTo>
                  <a:cubicBezTo>
                    <a:pt x="576" y="743"/>
                    <a:pt x="579" y="778"/>
                    <a:pt x="588" y="802"/>
                  </a:cubicBezTo>
                  <a:cubicBezTo>
                    <a:pt x="588" y="802"/>
                    <a:pt x="576" y="512"/>
                    <a:pt x="863" y="501"/>
                  </a:cubicBezTo>
                  <a:cubicBezTo>
                    <a:pt x="863" y="501"/>
                    <a:pt x="850" y="537"/>
                    <a:pt x="803" y="552"/>
                  </a:cubicBezTo>
                  <a:cubicBezTo>
                    <a:pt x="803" y="552"/>
                    <a:pt x="831" y="574"/>
                    <a:pt x="897" y="485"/>
                  </a:cubicBezTo>
                  <a:cubicBezTo>
                    <a:pt x="964" y="396"/>
                    <a:pt x="1058" y="347"/>
                    <a:pt x="1146" y="343"/>
                  </a:cubicBezTo>
                  <a:cubicBezTo>
                    <a:pt x="1203" y="341"/>
                    <a:pt x="1238" y="340"/>
                    <a:pt x="1277" y="290"/>
                  </a:cubicBezTo>
                  <a:cubicBezTo>
                    <a:pt x="1320" y="234"/>
                    <a:pt x="1472" y="109"/>
                    <a:pt x="1640" y="234"/>
                  </a:cubicBezTo>
                  <a:cubicBezTo>
                    <a:pt x="1640" y="234"/>
                    <a:pt x="1621" y="178"/>
                    <a:pt x="1519" y="158"/>
                  </a:cubicBezTo>
                  <a:cubicBezTo>
                    <a:pt x="1519" y="158"/>
                    <a:pt x="1595" y="83"/>
                    <a:pt x="1728" y="121"/>
                  </a:cubicBezTo>
                  <a:cubicBezTo>
                    <a:pt x="1772" y="133"/>
                    <a:pt x="1769" y="125"/>
                    <a:pt x="1798" y="107"/>
                  </a:cubicBezTo>
                  <a:cubicBezTo>
                    <a:pt x="1841" y="79"/>
                    <a:pt x="1956" y="39"/>
                    <a:pt x="2037" y="67"/>
                  </a:cubicBezTo>
                  <a:cubicBezTo>
                    <a:pt x="2119" y="95"/>
                    <a:pt x="2145" y="103"/>
                    <a:pt x="2180" y="91"/>
                  </a:cubicBezTo>
                  <a:cubicBezTo>
                    <a:pt x="2180" y="91"/>
                    <a:pt x="2157" y="100"/>
                    <a:pt x="2141" y="118"/>
                  </a:cubicBezTo>
                  <a:cubicBezTo>
                    <a:pt x="2141" y="118"/>
                    <a:pt x="2397" y="11"/>
                    <a:pt x="2543" y="164"/>
                  </a:cubicBezTo>
                  <a:cubicBezTo>
                    <a:pt x="2543" y="164"/>
                    <a:pt x="2527" y="166"/>
                    <a:pt x="2513" y="175"/>
                  </a:cubicBezTo>
                  <a:cubicBezTo>
                    <a:pt x="2513" y="175"/>
                    <a:pt x="2802" y="110"/>
                    <a:pt x="2890" y="340"/>
                  </a:cubicBezTo>
                  <a:cubicBezTo>
                    <a:pt x="2890" y="340"/>
                    <a:pt x="2897" y="313"/>
                    <a:pt x="2883" y="280"/>
                  </a:cubicBezTo>
                  <a:cubicBezTo>
                    <a:pt x="2883" y="280"/>
                    <a:pt x="3035" y="261"/>
                    <a:pt x="3123" y="398"/>
                  </a:cubicBezTo>
                  <a:cubicBezTo>
                    <a:pt x="3108" y="399"/>
                    <a:pt x="3086" y="402"/>
                    <a:pt x="3077" y="406"/>
                  </a:cubicBezTo>
                  <a:cubicBezTo>
                    <a:pt x="3077" y="406"/>
                    <a:pt x="3234" y="398"/>
                    <a:pt x="3321" y="490"/>
                  </a:cubicBezTo>
                  <a:cubicBezTo>
                    <a:pt x="3341" y="511"/>
                    <a:pt x="3364" y="545"/>
                    <a:pt x="3374" y="574"/>
                  </a:cubicBezTo>
                  <a:cubicBezTo>
                    <a:pt x="3379" y="587"/>
                    <a:pt x="3394" y="630"/>
                    <a:pt x="3401" y="645"/>
                  </a:cubicBezTo>
                  <a:cubicBezTo>
                    <a:pt x="3412" y="669"/>
                    <a:pt x="3437" y="667"/>
                    <a:pt x="3437" y="667"/>
                  </a:cubicBezTo>
                  <a:cubicBezTo>
                    <a:pt x="3437" y="667"/>
                    <a:pt x="3421" y="659"/>
                    <a:pt x="3416" y="641"/>
                  </a:cubicBezTo>
                  <a:cubicBezTo>
                    <a:pt x="3416" y="641"/>
                    <a:pt x="3582" y="678"/>
                    <a:pt x="3598" y="804"/>
                  </a:cubicBezTo>
                  <a:cubicBezTo>
                    <a:pt x="3609" y="887"/>
                    <a:pt x="3644" y="887"/>
                    <a:pt x="3680" y="906"/>
                  </a:cubicBezTo>
                  <a:cubicBezTo>
                    <a:pt x="3707" y="921"/>
                    <a:pt x="3774" y="974"/>
                    <a:pt x="3729" y="1118"/>
                  </a:cubicBezTo>
                  <a:cubicBezTo>
                    <a:pt x="3729" y="1118"/>
                    <a:pt x="3709" y="1101"/>
                    <a:pt x="3712" y="1068"/>
                  </a:cubicBezTo>
                  <a:cubicBezTo>
                    <a:pt x="3712" y="1068"/>
                    <a:pt x="3693" y="1114"/>
                    <a:pt x="3733" y="1143"/>
                  </a:cubicBezTo>
                  <a:cubicBezTo>
                    <a:pt x="3774" y="1172"/>
                    <a:pt x="3827" y="1216"/>
                    <a:pt x="3761" y="1297"/>
                  </a:cubicBezTo>
                  <a:cubicBezTo>
                    <a:pt x="3761" y="1297"/>
                    <a:pt x="3771" y="1297"/>
                    <a:pt x="3782" y="1293"/>
                  </a:cubicBezTo>
                  <a:cubicBezTo>
                    <a:pt x="3782" y="1293"/>
                    <a:pt x="3862" y="1477"/>
                    <a:pt x="3728" y="1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1" name="Freeform 6"/>
            <p:cNvSpPr>
              <a:spLocks/>
            </p:cNvSpPr>
            <p:nvPr userDrawn="1"/>
          </p:nvSpPr>
          <p:spPr bwMode="auto">
            <a:xfrm>
              <a:off x="2541" y="2675"/>
              <a:ext cx="72" cy="78"/>
            </a:xfrm>
            <a:custGeom>
              <a:avLst/>
              <a:gdLst>
                <a:gd name="T0" fmla="*/ 18 w 68"/>
                <a:gd name="T1" fmla="*/ 23 h 74"/>
                <a:gd name="T2" fmla="*/ 68 w 68"/>
                <a:gd name="T3" fmla="*/ 10 h 74"/>
                <a:gd name="T4" fmla="*/ 32 w 68"/>
                <a:gd name="T5" fmla="*/ 74 h 74"/>
                <a:gd name="T6" fmla="*/ 18 w 68"/>
                <a:gd name="T7" fmla="*/ 23 h 74"/>
              </a:gdLst>
              <a:ahLst/>
              <a:cxnLst>
                <a:cxn ang="0">
                  <a:pos x="T0" y="T1"/>
                </a:cxn>
                <a:cxn ang="0">
                  <a:pos x="T2" y="T3"/>
                </a:cxn>
                <a:cxn ang="0">
                  <a:pos x="T4" y="T5"/>
                </a:cxn>
                <a:cxn ang="0">
                  <a:pos x="T6" y="T7"/>
                </a:cxn>
              </a:cxnLst>
              <a:rect l="0" t="0" r="r" b="b"/>
              <a:pathLst>
                <a:path w="68" h="74">
                  <a:moveTo>
                    <a:pt x="18" y="23"/>
                  </a:moveTo>
                  <a:cubicBezTo>
                    <a:pt x="29" y="4"/>
                    <a:pt x="54" y="0"/>
                    <a:pt x="68" y="10"/>
                  </a:cubicBezTo>
                  <a:cubicBezTo>
                    <a:pt x="68" y="10"/>
                    <a:pt x="11" y="26"/>
                    <a:pt x="32" y="74"/>
                  </a:cubicBezTo>
                  <a:cubicBezTo>
                    <a:pt x="32" y="74"/>
                    <a:pt x="0" y="55"/>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2" name="Freeform 7"/>
            <p:cNvSpPr>
              <a:spLocks/>
            </p:cNvSpPr>
            <p:nvPr userDrawn="1"/>
          </p:nvSpPr>
          <p:spPr bwMode="auto">
            <a:xfrm>
              <a:off x="2560" y="2767"/>
              <a:ext cx="41" cy="76"/>
            </a:xfrm>
            <a:custGeom>
              <a:avLst/>
              <a:gdLst>
                <a:gd name="T0" fmla="*/ 36 w 39"/>
                <a:gd name="T1" fmla="*/ 44 h 73"/>
                <a:gd name="T2" fmla="*/ 10 w 39"/>
                <a:gd name="T3" fmla="*/ 0 h 73"/>
                <a:gd name="T4" fmla="*/ 0 w 39"/>
                <a:gd name="T5" fmla="*/ 71 h 73"/>
                <a:gd name="T6" fmla="*/ 36 w 39"/>
                <a:gd name="T7" fmla="*/ 44 h 73"/>
              </a:gdLst>
              <a:ahLst/>
              <a:cxnLst>
                <a:cxn ang="0">
                  <a:pos x="T0" y="T1"/>
                </a:cxn>
                <a:cxn ang="0">
                  <a:pos x="T2" y="T3"/>
                </a:cxn>
                <a:cxn ang="0">
                  <a:pos x="T4" y="T5"/>
                </a:cxn>
                <a:cxn ang="0">
                  <a:pos x="T6" y="T7"/>
                </a:cxn>
              </a:cxnLst>
              <a:rect l="0" t="0" r="r" b="b"/>
              <a:pathLst>
                <a:path w="39" h="73">
                  <a:moveTo>
                    <a:pt x="36" y="44"/>
                  </a:moveTo>
                  <a:cubicBezTo>
                    <a:pt x="39" y="34"/>
                    <a:pt x="35" y="6"/>
                    <a:pt x="10" y="0"/>
                  </a:cubicBezTo>
                  <a:cubicBezTo>
                    <a:pt x="10" y="0"/>
                    <a:pt x="35" y="43"/>
                    <a:pt x="0" y="71"/>
                  </a:cubicBezTo>
                  <a:cubicBezTo>
                    <a:pt x="0" y="71"/>
                    <a:pt x="29" y="73"/>
                    <a:pt x="3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3" name="Freeform 8"/>
            <p:cNvSpPr>
              <a:spLocks/>
            </p:cNvSpPr>
            <p:nvPr userDrawn="1"/>
          </p:nvSpPr>
          <p:spPr bwMode="auto">
            <a:xfrm>
              <a:off x="2420" y="2887"/>
              <a:ext cx="108" cy="147"/>
            </a:xfrm>
            <a:custGeom>
              <a:avLst/>
              <a:gdLst>
                <a:gd name="T0" fmla="*/ 4 w 103"/>
                <a:gd name="T1" fmla="*/ 45 h 140"/>
                <a:gd name="T2" fmla="*/ 27 w 103"/>
                <a:gd name="T3" fmla="*/ 0 h 140"/>
                <a:gd name="T4" fmla="*/ 62 w 103"/>
                <a:gd name="T5" fmla="*/ 59 h 140"/>
                <a:gd name="T6" fmla="*/ 55 w 103"/>
                <a:gd name="T7" fmla="*/ 97 h 140"/>
                <a:gd name="T8" fmla="*/ 103 w 103"/>
                <a:gd name="T9" fmla="*/ 112 h 140"/>
                <a:gd name="T10" fmla="*/ 36 w 103"/>
                <a:gd name="T11" fmla="*/ 105 h 140"/>
                <a:gd name="T12" fmla="*/ 40 w 103"/>
                <a:gd name="T13" fmla="*/ 67 h 140"/>
                <a:gd name="T14" fmla="*/ 4 w 103"/>
                <a:gd name="T15" fmla="*/ 4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40">
                  <a:moveTo>
                    <a:pt x="4" y="45"/>
                  </a:moveTo>
                  <a:cubicBezTo>
                    <a:pt x="0" y="33"/>
                    <a:pt x="4" y="15"/>
                    <a:pt x="27" y="0"/>
                  </a:cubicBezTo>
                  <a:cubicBezTo>
                    <a:pt x="27" y="0"/>
                    <a:pt x="8" y="57"/>
                    <a:pt x="62" y="59"/>
                  </a:cubicBezTo>
                  <a:cubicBezTo>
                    <a:pt x="62" y="59"/>
                    <a:pt x="43" y="71"/>
                    <a:pt x="55" y="97"/>
                  </a:cubicBezTo>
                  <a:cubicBezTo>
                    <a:pt x="61" y="112"/>
                    <a:pt x="79" y="121"/>
                    <a:pt x="103" y="112"/>
                  </a:cubicBezTo>
                  <a:cubicBezTo>
                    <a:pt x="103" y="112"/>
                    <a:pt x="58" y="140"/>
                    <a:pt x="36" y="105"/>
                  </a:cubicBezTo>
                  <a:cubicBezTo>
                    <a:pt x="31" y="97"/>
                    <a:pt x="28" y="78"/>
                    <a:pt x="40" y="67"/>
                  </a:cubicBezTo>
                  <a:cubicBezTo>
                    <a:pt x="40" y="67"/>
                    <a:pt x="10" y="65"/>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4" name="Freeform 9"/>
            <p:cNvSpPr>
              <a:spLocks/>
            </p:cNvSpPr>
            <p:nvPr userDrawn="1"/>
          </p:nvSpPr>
          <p:spPr bwMode="auto">
            <a:xfrm>
              <a:off x="2518" y="2919"/>
              <a:ext cx="64" cy="66"/>
            </a:xfrm>
            <a:custGeom>
              <a:avLst/>
              <a:gdLst>
                <a:gd name="T0" fmla="*/ 22 w 61"/>
                <a:gd name="T1" fmla="*/ 0 h 62"/>
                <a:gd name="T2" fmla="*/ 16 w 61"/>
                <a:gd name="T3" fmla="*/ 46 h 62"/>
                <a:gd name="T4" fmla="*/ 61 w 61"/>
                <a:gd name="T5" fmla="*/ 49 h 62"/>
                <a:gd name="T6" fmla="*/ 22 w 61"/>
                <a:gd name="T7" fmla="*/ 0 h 62"/>
              </a:gdLst>
              <a:ahLst/>
              <a:cxnLst>
                <a:cxn ang="0">
                  <a:pos x="T0" y="T1"/>
                </a:cxn>
                <a:cxn ang="0">
                  <a:pos x="T2" y="T3"/>
                </a:cxn>
                <a:cxn ang="0">
                  <a:pos x="T4" y="T5"/>
                </a:cxn>
                <a:cxn ang="0">
                  <a:pos x="T6" y="T7"/>
                </a:cxn>
              </a:cxnLst>
              <a:rect l="0" t="0" r="r" b="b"/>
              <a:pathLst>
                <a:path w="61" h="62">
                  <a:moveTo>
                    <a:pt x="22" y="0"/>
                  </a:moveTo>
                  <a:cubicBezTo>
                    <a:pt x="22" y="0"/>
                    <a:pt x="0" y="25"/>
                    <a:pt x="16" y="46"/>
                  </a:cubicBezTo>
                  <a:cubicBezTo>
                    <a:pt x="25" y="57"/>
                    <a:pt x="40" y="62"/>
                    <a:pt x="61" y="49"/>
                  </a:cubicBezTo>
                  <a:cubicBezTo>
                    <a:pt x="61" y="49"/>
                    <a:pt x="11" y="4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5" name="Freeform 10"/>
            <p:cNvSpPr>
              <a:spLocks/>
            </p:cNvSpPr>
            <p:nvPr userDrawn="1"/>
          </p:nvSpPr>
          <p:spPr bwMode="auto">
            <a:xfrm>
              <a:off x="2376" y="2945"/>
              <a:ext cx="43" cy="66"/>
            </a:xfrm>
            <a:custGeom>
              <a:avLst/>
              <a:gdLst>
                <a:gd name="T0" fmla="*/ 33 w 40"/>
                <a:gd name="T1" fmla="*/ 0 h 63"/>
                <a:gd name="T2" fmla="*/ 4 w 40"/>
                <a:gd name="T3" fmla="*/ 36 h 63"/>
                <a:gd name="T4" fmla="*/ 40 w 40"/>
                <a:gd name="T5" fmla="*/ 63 h 63"/>
                <a:gd name="T6" fmla="*/ 33 w 40"/>
                <a:gd name="T7" fmla="*/ 0 h 63"/>
              </a:gdLst>
              <a:ahLst/>
              <a:cxnLst>
                <a:cxn ang="0">
                  <a:pos x="T0" y="T1"/>
                </a:cxn>
                <a:cxn ang="0">
                  <a:pos x="T2" y="T3"/>
                </a:cxn>
                <a:cxn ang="0">
                  <a:pos x="T4" y="T5"/>
                </a:cxn>
                <a:cxn ang="0">
                  <a:pos x="T6" y="T7"/>
                </a:cxn>
              </a:cxnLst>
              <a:rect l="0" t="0" r="r" b="b"/>
              <a:pathLst>
                <a:path w="40" h="63">
                  <a:moveTo>
                    <a:pt x="33" y="0"/>
                  </a:moveTo>
                  <a:cubicBezTo>
                    <a:pt x="33" y="0"/>
                    <a:pt x="1" y="10"/>
                    <a:pt x="4" y="36"/>
                  </a:cubicBezTo>
                  <a:cubicBezTo>
                    <a:pt x="5" y="50"/>
                    <a:pt x="15" y="63"/>
                    <a:pt x="40" y="63"/>
                  </a:cubicBezTo>
                  <a:cubicBezTo>
                    <a:pt x="40" y="63"/>
                    <a:pt x="0" y="32"/>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6" name="Freeform 11"/>
            <p:cNvSpPr>
              <a:spLocks/>
            </p:cNvSpPr>
            <p:nvPr userDrawn="1"/>
          </p:nvSpPr>
          <p:spPr bwMode="auto">
            <a:xfrm>
              <a:off x="1473" y="2422"/>
              <a:ext cx="870" cy="696"/>
            </a:xfrm>
            <a:custGeom>
              <a:avLst/>
              <a:gdLst>
                <a:gd name="T0" fmla="*/ 177 w 825"/>
                <a:gd name="T1" fmla="*/ 0 h 660"/>
                <a:gd name="T2" fmla="*/ 135 w 825"/>
                <a:gd name="T3" fmla="*/ 34 h 660"/>
                <a:gd name="T4" fmla="*/ 94 w 825"/>
                <a:gd name="T5" fmla="*/ 10 h 660"/>
                <a:gd name="T6" fmla="*/ 137 w 825"/>
                <a:gd name="T7" fmla="*/ 86 h 660"/>
                <a:gd name="T8" fmla="*/ 18 w 825"/>
                <a:gd name="T9" fmla="*/ 71 h 660"/>
                <a:gd name="T10" fmla="*/ 88 w 825"/>
                <a:gd name="T11" fmla="*/ 79 h 660"/>
                <a:gd name="T12" fmla="*/ 140 w 825"/>
                <a:gd name="T13" fmla="*/ 188 h 660"/>
                <a:gd name="T14" fmla="*/ 101 w 825"/>
                <a:gd name="T15" fmla="*/ 194 h 660"/>
                <a:gd name="T16" fmla="*/ 6 w 825"/>
                <a:gd name="T17" fmla="*/ 199 h 660"/>
                <a:gd name="T18" fmla="*/ 119 w 825"/>
                <a:gd name="T19" fmla="*/ 234 h 660"/>
                <a:gd name="T20" fmla="*/ 136 w 825"/>
                <a:gd name="T21" fmla="*/ 318 h 660"/>
                <a:gd name="T22" fmla="*/ 0 w 825"/>
                <a:gd name="T23" fmla="*/ 302 h 660"/>
                <a:gd name="T24" fmla="*/ 76 w 825"/>
                <a:gd name="T25" fmla="*/ 310 h 660"/>
                <a:gd name="T26" fmla="*/ 133 w 825"/>
                <a:gd name="T27" fmla="*/ 345 h 660"/>
                <a:gd name="T28" fmla="*/ 160 w 825"/>
                <a:gd name="T29" fmla="*/ 378 h 660"/>
                <a:gd name="T30" fmla="*/ 188 w 825"/>
                <a:gd name="T31" fmla="*/ 442 h 660"/>
                <a:gd name="T32" fmla="*/ 163 w 825"/>
                <a:gd name="T33" fmla="*/ 460 h 660"/>
                <a:gd name="T34" fmla="*/ 220 w 825"/>
                <a:gd name="T35" fmla="*/ 464 h 660"/>
                <a:gd name="T36" fmla="*/ 240 w 825"/>
                <a:gd name="T37" fmla="*/ 550 h 660"/>
                <a:gd name="T38" fmla="*/ 255 w 825"/>
                <a:gd name="T39" fmla="*/ 528 h 660"/>
                <a:gd name="T40" fmla="*/ 366 w 825"/>
                <a:gd name="T41" fmla="*/ 586 h 660"/>
                <a:gd name="T42" fmla="*/ 337 w 825"/>
                <a:gd name="T43" fmla="*/ 609 h 660"/>
                <a:gd name="T44" fmla="*/ 451 w 825"/>
                <a:gd name="T45" fmla="*/ 632 h 660"/>
                <a:gd name="T46" fmla="*/ 441 w 825"/>
                <a:gd name="T47" fmla="*/ 660 h 660"/>
                <a:gd name="T48" fmla="*/ 569 w 825"/>
                <a:gd name="T49" fmla="*/ 626 h 660"/>
                <a:gd name="T50" fmla="*/ 541 w 825"/>
                <a:gd name="T51" fmla="*/ 602 h 660"/>
                <a:gd name="T52" fmla="*/ 623 w 825"/>
                <a:gd name="T53" fmla="*/ 544 h 660"/>
                <a:gd name="T54" fmla="*/ 630 w 825"/>
                <a:gd name="T55" fmla="*/ 567 h 660"/>
                <a:gd name="T56" fmla="*/ 779 w 825"/>
                <a:gd name="T57" fmla="*/ 443 h 660"/>
                <a:gd name="T58" fmla="*/ 748 w 825"/>
                <a:gd name="T59" fmla="*/ 435 h 660"/>
                <a:gd name="T60" fmla="*/ 749 w 825"/>
                <a:gd name="T61" fmla="*/ 421 h 660"/>
                <a:gd name="T62" fmla="*/ 749 w 825"/>
                <a:gd name="T63" fmla="*/ 401 h 660"/>
                <a:gd name="T64" fmla="*/ 825 w 825"/>
                <a:gd name="T65" fmla="*/ 325 h 660"/>
                <a:gd name="T66" fmla="*/ 819 w 825"/>
                <a:gd name="T67" fmla="*/ 216 h 660"/>
                <a:gd name="T68" fmla="*/ 805 w 825"/>
                <a:gd name="T69" fmla="*/ 316 h 660"/>
                <a:gd name="T70" fmla="*/ 742 w 825"/>
                <a:gd name="T71" fmla="*/ 395 h 660"/>
                <a:gd name="T72" fmla="*/ 741 w 825"/>
                <a:gd name="T73" fmla="*/ 437 h 660"/>
                <a:gd name="T74" fmla="*/ 622 w 825"/>
                <a:gd name="T75" fmla="*/ 535 h 660"/>
                <a:gd name="T76" fmla="*/ 535 w 825"/>
                <a:gd name="T77" fmla="*/ 598 h 660"/>
                <a:gd name="T78" fmla="*/ 460 w 825"/>
                <a:gd name="T79" fmla="*/ 622 h 660"/>
                <a:gd name="T80" fmla="*/ 372 w 825"/>
                <a:gd name="T81" fmla="*/ 584 h 660"/>
                <a:gd name="T82" fmla="*/ 336 w 825"/>
                <a:gd name="T83" fmla="*/ 509 h 660"/>
                <a:gd name="T84" fmla="*/ 255 w 825"/>
                <a:gd name="T85" fmla="*/ 523 h 660"/>
                <a:gd name="T86" fmla="*/ 201 w 825"/>
                <a:gd name="T87" fmla="*/ 438 h 660"/>
                <a:gd name="T88" fmla="*/ 198 w 825"/>
                <a:gd name="T89" fmla="*/ 382 h 660"/>
                <a:gd name="T90" fmla="*/ 157 w 825"/>
                <a:gd name="T91" fmla="*/ 330 h 660"/>
                <a:gd name="T92" fmla="*/ 163 w 825"/>
                <a:gd name="T93" fmla="*/ 278 h 660"/>
                <a:gd name="T94" fmla="*/ 125 w 825"/>
                <a:gd name="T95" fmla="*/ 215 h 660"/>
                <a:gd name="T96" fmla="*/ 176 w 825"/>
                <a:gd name="T97" fmla="*/ 168 h 660"/>
                <a:gd name="T98" fmla="*/ 149 w 825"/>
                <a:gd name="T99" fmla="*/ 102 h 660"/>
                <a:gd name="T100" fmla="*/ 148 w 825"/>
                <a:gd name="T101" fmla="*/ 48 h 660"/>
                <a:gd name="T102" fmla="*/ 177 w 825"/>
                <a:gd name="T10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660">
                  <a:moveTo>
                    <a:pt x="177" y="0"/>
                  </a:moveTo>
                  <a:cubicBezTo>
                    <a:pt x="177" y="0"/>
                    <a:pt x="180" y="34"/>
                    <a:pt x="135" y="34"/>
                  </a:cubicBezTo>
                  <a:cubicBezTo>
                    <a:pt x="135" y="34"/>
                    <a:pt x="122" y="17"/>
                    <a:pt x="94" y="10"/>
                  </a:cubicBezTo>
                  <a:cubicBezTo>
                    <a:pt x="94" y="10"/>
                    <a:pt x="144" y="47"/>
                    <a:pt x="137" y="86"/>
                  </a:cubicBezTo>
                  <a:cubicBezTo>
                    <a:pt x="137" y="86"/>
                    <a:pt x="85" y="43"/>
                    <a:pt x="18" y="71"/>
                  </a:cubicBezTo>
                  <a:cubicBezTo>
                    <a:pt x="18" y="71"/>
                    <a:pt x="51" y="61"/>
                    <a:pt x="88" y="79"/>
                  </a:cubicBezTo>
                  <a:cubicBezTo>
                    <a:pt x="132" y="100"/>
                    <a:pt x="173" y="144"/>
                    <a:pt x="140" y="188"/>
                  </a:cubicBezTo>
                  <a:cubicBezTo>
                    <a:pt x="130" y="202"/>
                    <a:pt x="113" y="199"/>
                    <a:pt x="101" y="194"/>
                  </a:cubicBezTo>
                  <a:cubicBezTo>
                    <a:pt x="89" y="189"/>
                    <a:pt x="52" y="171"/>
                    <a:pt x="6" y="199"/>
                  </a:cubicBezTo>
                  <a:cubicBezTo>
                    <a:pt x="6" y="199"/>
                    <a:pt x="83" y="190"/>
                    <a:pt x="119" y="234"/>
                  </a:cubicBezTo>
                  <a:cubicBezTo>
                    <a:pt x="134" y="252"/>
                    <a:pt x="146" y="286"/>
                    <a:pt x="136" y="318"/>
                  </a:cubicBezTo>
                  <a:cubicBezTo>
                    <a:pt x="136" y="318"/>
                    <a:pt x="76" y="264"/>
                    <a:pt x="0" y="302"/>
                  </a:cubicBezTo>
                  <a:cubicBezTo>
                    <a:pt x="0" y="302"/>
                    <a:pt x="41" y="300"/>
                    <a:pt x="76" y="310"/>
                  </a:cubicBezTo>
                  <a:cubicBezTo>
                    <a:pt x="105" y="318"/>
                    <a:pt x="130" y="333"/>
                    <a:pt x="133" y="345"/>
                  </a:cubicBezTo>
                  <a:cubicBezTo>
                    <a:pt x="139" y="365"/>
                    <a:pt x="145" y="369"/>
                    <a:pt x="160" y="378"/>
                  </a:cubicBezTo>
                  <a:cubicBezTo>
                    <a:pt x="179" y="388"/>
                    <a:pt x="194" y="407"/>
                    <a:pt x="188" y="442"/>
                  </a:cubicBezTo>
                  <a:cubicBezTo>
                    <a:pt x="186" y="442"/>
                    <a:pt x="173" y="447"/>
                    <a:pt x="163" y="460"/>
                  </a:cubicBezTo>
                  <a:cubicBezTo>
                    <a:pt x="163" y="460"/>
                    <a:pt x="195" y="442"/>
                    <a:pt x="220" y="464"/>
                  </a:cubicBezTo>
                  <a:cubicBezTo>
                    <a:pt x="234" y="477"/>
                    <a:pt x="248" y="501"/>
                    <a:pt x="240" y="550"/>
                  </a:cubicBezTo>
                  <a:cubicBezTo>
                    <a:pt x="240" y="550"/>
                    <a:pt x="250" y="544"/>
                    <a:pt x="255" y="528"/>
                  </a:cubicBezTo>
                  <a:cubicBezTo>
                    <a:pt x="255" y="528"/>
                    <a:pt x="351" y="497"/>
                    <a:pt x="366" y="586"/>
                  </a:cubicBezTo>
                  <a:cubicBezTo>
                    <a:pt x="366" y="586"/>
                    <a:pt x="344" y="597"/>
                    <a:pt x="337" y="609"/>
                  </a:cubicBezTo>
                  <a:cubicBezTo>
                    <a:pt x="337" y="609"/>
                    <a:pt x="418" y="579"/>
                    <a:pt x="451" y="632"/>
                  </a:cubicBezTo>
                  <a:cubicBezTo>
                    <a:pt x="450" y="632"/>
                    <a:pt x="441" y="651"/>
                    <a:pt x="441" y="660"/>
                  </a:cubicBezTo>
                  <a:cubicBezTo>
                    <a:pt x="441" y="660"/>
                    <a:pt x="487" y="588"/>
                    <a:pt x="569" y="626"/>
                  </a:cubicBezTo>
                  <a:cubicBezTo>
                    <a:pt x="569" y="626"/>
                    <a:pt x="555" y="610"/>
                    <a:pt x="541" y="602"/>
                  </a:cubicBezTo>
                  <a:cubicBezTo>
                    <a:pt x="541" y="602"/>
                    <a:pt x="551" y="555"/>
                    <a:pt x="623" y="544"/>
                  </a:cubicBezTo>
                  <a:cubicBezTo>
                    <a:pt x="623" y="544"/>
                    <a:pt x="625" y="558"/>
                    <a:pt x="630" y="567"/>
                  </a:cubicBezTo>
                  <a:cubicBezTo>
                    <a:pt x="630" y="567"/>
                    <a:pt x="625" y="448"/>
                    <a:pt x="779" y="443"/>
                  </a:cubicBezTo>
                  <a:cubicBezTo>
                    <a:pt x="779" y="443"/>
                    <a:pt x="767" y="436"/>
                    <a:pt x="748" y="435"/>
                  </a:cubicBezTo>
                  <a:cubicBezTo>
                    <a:pt x="748" y="435"/>
                    <a:pt x="749" y="430"/>
                    <a:pt x="749" y="421"/>
                  </a:cubicBezTo>
                  <a:cubicBezTo>
                    <a:pt x="750" y="415"/>
                    <a:pt x="749" y="409"/>
                    <a:pt x="749" y="401"/>
                  </a:cubicBezTo>
                  <a:cubicBezTo>
                    <a:pt x="749" y="369"/>
                    <a:pt x="774" y="330"/>
                    <a:pt x="825" y="325"/>
                  </a:cubicBezTo>
                  <a:cubicBezTo>
                    <a:pt x="822" y="323"/>
                    <a:pt x="781" y="267"/>
                    <a:pt x="819" y="216"/>
                  </a:cubicBezTo>
                  <a:cubicBezTo>
                    <a:pt x="819" y="216"/>
                    <a:pt x="749" y="255"/>
                    <a:pt x="805" y="316"/>
                  </a:cubicBezTo>
                  <a:cubicBezTo>
                    <a:pt x="805" y="316"/>
                    <a:pt x="730" y="321"/>
                    <a:pt x="742" y="395"/>
                  </a:cubicBezTo>
                  <a:cubicBezTo>
                    <a:pt x="748" y="430"/>
                    <a:pt x="741" y="437"/>
                    <a:pt x="741" y="437"/>
                  </a:cubicBezTo>
                  <a:cubicBezTo>
                    <a:pt x="741" y="437"/>
                    <a:pt x="624" y="428"/>
                    <a:pt x="622" y="535"/>
                  </a:cubicBezTo>
                  <a:cubicBezTo>
                    <a:pt x="622" y="535"/>
                    <a:pt x="523" y="523"/>
                    <a:pt x="535" y="598"/>
                  </a:cubicBezTo>
                  <a:cubicBezTo>
                    <a:pt x="535" y="598"/>
                    <a:pt x="485" y="582"/>
                    <a:pt x="460" y="622"/>
                  </a:cubicBezTo>
                  <a:cubicBezTo>
                    <a:pt x="460" y="622"/>
                    <a:pt x="439" y="565"/>
                    <a:pt x="372" y="584"/>
                  </a:cubicBezTo>
                  <a:cubicBezTo>
                    <a:pt x="372" y="584"/>
                    <a:pt x="375" y="531"/>
                    <a:pt x="336" y="509"/>
                  </a:cubicBezTo>
                  <a:cubicBezTo>
                    <a:pt x="319" y="500"/>
                    <a:pt x="290" y="498"/>
                    <a:pt x="255" y="523"/>
                  </a:cubicBezTo>
                  <a:cubicBezTo>
                    <a:pt x="255" y="523"/>
                    <a:pt x="267" y="435"/>
                    <a:pt x="201" y="438"/>
                  </a:cubicBezTo>
                  <a:cubicBezTo>
                    <a:pt x="201" y="438"/>
                    <a:pt x="220" y="409"/>
                    <a:pt x="198" y="382"/>
                  </a:cubicBezTo>
                  <a:cubicBezTo>
                    <a:pt x="184" y="364"/>
                    <a:pt x="153" y="353"/>
                    <a:pt x="157" y="330"/>
                  </a:cubicBezTo>
                  <a:cubicBezTo>
                    <a:pt x="158" y="320"/>
                    <a:pt x="166" y="303"/>
                    <a:pt x="163" y="278"/>
                  </a:cubicBezTo>
                  <a:cubicBezTo>
                    <a:pt x="161" y="252"/>
                    <a:pt x="148" y="226"/>
                    <a:pt x="125" y="215"/>
                  </a:cubicBezTo>
                  <a:cubicBezTo>
                    <a:pt x="125" y="215"/>
                    <a:pt x="169" y="209"/>
                    <a:pt x="176" y="168"/>
                  </a:cubicBezTo>
                  <a:cubicBezTo>
                    <a:pt x="179" y="151"/>
                    <a:pt x="178" y="128"/>
                    <a:pt x="149" y="102"/>
                  </a:cubicBezTo>
                  <a:cubicBezTo>
                    <a:pt x="149" y="102"/>
                    <a:pt x="173" y="80"/>
                    <a:pt x="148" y="48"/>
                  </a:cubicBezTo>
                  <a:cubicBezTo>
                    <a:pt x="148" y="48"/>
                    <a:pt x="190" y="59"/>
                    <a:pt x="1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7" name="Freeform 12"/>
            <p:cNvSpPr>
              <a:spLocks/>
            </p:cNvSpPr>
            <p:nvPr userDrawn="1"/>
          </p:nvSpPr>
          <p:spPr bwMode="auto">
            <a:xfrm>
              <a:off x="1689" y="2580"/>
              <a:ext cx="217" cy="46"/>
            </a:xfrm>
            <a:custGeom>
              <a:avLst/>
              <a:gdLst>
                <a:gd name="T0" fmla="*/ 0 w 206"/>
                <a:gd name="T1" fmla="*/ 9 h 44"/>
                <a:gd name="T2" fmla="*/ 80 w 206"/>
                <a:gd name="T3" fmla="*/ 10 h 44"/>
                <a:gd name="T4" fmla="*/ 190 w 206"/>
                <a:gd name="T5" fmla="*/ 24 h 44"/>
                <a:gd name="T6" fmla="*/ 180 w 206"/>
                <a:gd name="T7" fmla="*/ 30 h 44"/>
                <a:gd name="T8" fmla="*/ 110 w 206"/>
                <a:gd name="T9" fmla="*/ 25 h 44"/>
                <a:gd name="T10" fmla="*/ 0 w 206"/>
                <a:gd name="T11" fmla="*/ 9 h 44"/>
              </a:gdLst>
              <a:ahLst/>
              <a:cxnLst>
                <a:cxn ang="0">
                  <a:pos x="T0" y="T1"/>
                </a:cxn>
                <a:cxn ang="0">
                  <a:pos x="T2" y="T3"/>
                </a:cxn>
                <a:cxn ang="0">
                  <a:pos x="T4" y="T5"/>
                </a:cxn>
                <a:cxn ang="0">
                  <a:pos x="T6" y="T7"/>
                </a:cxn>
                <a:cxn ang="0">
                  <a:pos x="T8" y="T9"/>
                </a:cxn>
                <a:cxn ang="0">
                  <a:pos x="T10" y="T11"/>
                </a:cxn>
              </a:cxnLst>
              <a:rect l="0" t="0" r="r" b="b"/>
              <a:pathLst>
                <a:path w="206" h="44">
                  <a:moveTo>
                    <a:pt x="0" y="9"/>
                  </a:moveTo>
                  <a:cubicBezTo>
                    <a:pt x="0" y="9"/>
                    <a:pt x="39" y="20"/>
                    <a:pt x="80" y="10"/>
                  </a:cubicBezTo>
                  <a:cubicBezTo>
                    <a:pt x="120" y="0"/>
                    <a:pt x="173" y="4"/>
                    <a:pt x="190" y="24"/>
                  </a:cubicBezTo>
                  <a:cubicBezTo>
                    <a:pt x="206" y="44"/>
                    <a:pt x="185" y="33"/>
                    <a:pt x="180" y="30"/>
                  </a:cubicBezTo>
                  <a:cubicBezTo>
                    <a:pt x="174" y="28"/>
                    <a:pt x="151" y="15"/>
                    <a:pt x="110" y="25"/>
                  </a:cubicBezTo>
                  <a:cubicBezTo>
                    <a:pt x="69" y="35"/>
                    <a:pt x="13" y="31"/>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8" name="Freeform 13"/>
            <p:cNvSpPr>
              <a:spLocks/>
            </p:cNvSpPr>
            <p:nvPr userDrawn="1"/>
          </p:nvSpPr>
          <p:spPr bwMode="auto">
            <a:xfrm>
              <a:off x="1673" y="2467"/>
              <a:ext cx="110" cy="48"/>
            </a:xfrm>
            <a:custGeom>
              <a:avLst/>
              <a:gdLst>
                <a:gd name="T0" fmla="*/ 12 w 104"/>
                <a:gd name="T1" fmla="*/ 5 h 46"/>
                <a:gd name="T2" fmla="*/ 82 w 104"/>
                <a:gd name="T3" fmla="*/ 20 h 46"/>
                <a:gd name="T4" fmla="*/ 102 w 104"/>
                <a:gd name="T5" fmla="*/ 31 h 46"/>
                <a:gd name="T6" fmla="*/ 87 w 104"/>
                <a:gd name="T7" fmla="*/ 44 h 46"/>
                <a:gd name="T8" fmla="*/ 13 w 104"/>
                <a:gd name="T9" fmla="*/ 27 h 46"/>
                <a:gd name="T10" fmla="*/ 12 w 104"/>
                <a:gd name="T11" fmla="*/ 5 h 46"/>
              </a:gdLst>
              <a:ahLst/>
              <a:cxnLst>
                <a:cxn ang="0">
                  <a:pos x="T0" y="T1"/>
                </a:cxn>
                <a:cxn ang="0">
                  <a:pos x="T2" y="T3"/>
                </a:cxn>
                <a:cxn ang="0">
                  <a:pos x="T4" y="T5"/>
                </a:cxn>
                <a:cxn ang="0">
                  <a:pos x="T6" y="T7"/>
                </a:cxn>
                <a:cxn ang="0">
                  <a:pos x="T8" y="T9"/>
                </a:cxn>
                <a:cxn ang="0">
                  <a:pos x="T10" y="T11"/>
                </a:cxn>
              </a:cxnLst>
              <a:rect l="0" t="0" r="r" b="b"/>
              <a:pathLst>
                <a:path w="104" h="46">
                  <a:moveTo>
                    <a:pt x="12" y="5"/>
                  </a:moveTo>
                  <a:cubicBezTo>
                    <a:pt x="12" y="5"/>
                    <a:pt x="46" y="26"/>
                    <a:pt x="82" y="20"/>
                  </a:cubicBezTo>
                  <a:cubicBezTo>
                    <a:pt x="101" y="17"/>
                    <a:pt x="104" y="24"/>
                    <a:pt x="102" y="31"/>
                  </a:cubicBezTo>
                  <a:cubicBezTo>
                    <a:pt x="99" y="42"/>
                    <a:pt x="93" y="43"/>
                    <a:pt x="87" y="44"/>
                  </a:cubicBezTo>
                  <a:cubicBezTo>
                    <a:pt x="73" y="46"/>
                    <a:pt x="28" y="40"/>
                    <a:pt x="13" y="27"/>
                  </a:cubicBezTo>
                  <a:cubicBezTo>
                    <a:pt x="0" y="16"/>
                    <a:pt x="4" y="0"/>
                    <a:pt x="1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9" name="Freeform 14"/>
            <p:cNvSpPr>
              <a:spLocks/>
            </p:cNvSpPr>
            <p:nvPr userDrawn="1"/>
          </p:nvSpPr>
          <p:spPr bwMode="auto">
            <a:xfrm>
              <a:off x="1793" y="2500"/>
              <a:ext cx="109" cy="44"/>
            </a:xfrm>
            <a:custGeom>
              <a:avLst/>
              <a:gdLst>
                <a:gd name="T0" fmla="*/ 7 w 103"/>
                <a:gd name="T1" fmla="*/ 14 h 42"/>
                <a:gd name="T2" fmla="*/ 84 w 103"/>
                <a:gd name="T3" fmla="*/ 19 h 42"/>
                <a:gd name="T4" fmla="*/ 86 w 103"/>
                <a:gd name="T5" fmla="*/ 40 h 42"/>
                <a:gd name="T6" fmla="*/ 64 w 103"/>
                <a:gd name="T7" fmla="*/ 37 h 42"/>
                <a:gd name="T8" fmla="*/ 11 w 103"/>
                <a:gd name="T9" fmla="*/ 20 h 42"/>
                <a:gd name="T10" fmla="*/ 7 w 103"/>
                <a:gd name="T11" fmla="*/ 14 h 42"/>
              </a:gdLst>
              <a:ahLst/>
              <a:cxnLst>
                <a:cxn ang="0">
                  <a:pos x="T0" y="T1"/>
                </a:cxn>
                <a:cxn ang="0">
                  <a:pos x="T2" y="T3"/>
                </a:cxn>
                <a:cxn ang="0">
                  <a:pos x="T4" y="T5"/>
                </a:cxn>
                <a:cxn ang="0">
                  <a:pos x="T6" y="T7"/>
                </a:cxn>
                <a:cxn ang="0">
                  <a:pos x="T8" y="T9"/>
                </a:cxn>
                <a:cxn ang="0">
                  <a:pos x="T10" y="T11"/>
                </a:cxn>
              </a:cxnLst>
              <a:rect l="0" t="0" r="r" b="b"/>
              <a:pathLst>
                <a:path w="103" h="42">
                  <a:moveTo>
                    <a:pt x="7" y="14"/>
                  </a:moveTo>
                  <a:cubicBezTo>
                    <a:pt x="7" y="14"/>
                    <a:pt x="47" y="0"/>
                    <a:pt x="84" y="19"/>
                  </a:cubicBezTo>
                  <a:cubicBezTo>
                    <a:pt x="84" y="19"/>
                    <a:pt x="103" y="34"/>
                    <a:pt x="86" y="40"/>
                  </a:cubicBezTo>
                  <a:cubicBezTo>
                    <a:pt x="84" y="42"/>
                    <a:pt x="71" y="41"/>
                    <a:pt x="64" y="37"/>
                  </a:cubicBezTo>
                  <a:cubicBezTo>
                    <a:pt x="57" y="32"/>
                    <a:pt x="23" y="20"/>
                    <a:pt x="11" y="20"/>
                  </a:cubicBezTo>
                  <a:cubicBezTo>
                    <a:pt x="0" y="19"/>
                    <a:pt x="1" y="18"/>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0" name="Freeform 15"/>
            <p:cNvSpPr>
              <a:spLocks/>
            </p:cNvSpPr>
            <p:nvPr userDrawn="1"/>
          </p:nvSpPr>
          <p:spPr bwMode="auto">
            <a:xfrm>
              <a:off x="1673" y="2658"/>
              <a:ext cx="218" cy="84"/>
            </a:xfrm>
            <a:custGeom>
              <a:avLst/>
              <a:gdLst>
                <a:gd name="T0" fmla="*/ 8 w 207"/>
                <a:gd name="T1" fmla="*/ 22 h 80"/>
                <a:gd name="T2" fmla="*/ 3 w 207"/>
                <a:gd name="T3" fmla="*/ 33 h 80"/>
                <a:gd name="T4" fmla="*/ 16 w 207"/>
                <a:gd name="T5" fmla="*/ 34 h 80"/>
                <a:gd name="T6" fmla="*/ 85 w 207"/>
                <a:gd name="T7" fmla="*/ 38 h 80"/>
                <a:gd name="T8" fmla="*/ 202 w 207"/>
                <a:gd name="T9" fmla="*/ 29 h 80"/>
                <a:gd name="T10" fmla="*/ 197 w 207"/>
                <a:gd name="T11" fmla="*/ 24 h 80"/>
                <a:gd name="T12" fmla="*/ 100 w 207"/>
                <a:gd name="T13" fmla="*/ 22 h 80"/>
                <a:gd name="T14" fmla="*/ 8 w 207"/>
                <a:gd name="T15" fmla="*/ 2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80">
                  <a:moveTo>
                    <a:pt x="8" y="22"/>
                  </a:moveTo>
                  <a:cubicBezTo>
                    <a:pt x="8" y="22"/>
                    <a:pt x="0" y="29"/>
                    <a:pt x="3" y="33"/>
                  </a:cubicBezTo>
                  <a:cubicBezTo>
                    <a:pt x="5" y="37"/>
                    <a:pt x="11" y="37"/>
                    <a:pt x="16" y="34"/>
                  </a:cubicBezTo>
                  <a:cubicBezTo>
                    <a:pt x="21" y="31"/>
                    <a:pt x="55" y="18"/>
                    <a:pt x="85" y="38"/>
                  </a:cubicBezTo>
                  <a:cubicBezTo>
                    <a:pt x="115" y="59"/>
                    <a:pt x="160" y="80"/>
                    <a:pt x="202" y="29"/>
                  </a:cubicBezTo>
                  <a:cubicBezTo>
                    <a:pt x="202" y="29"/>
                    <a:pt x="207" y="19"/>
                    <a:pt x="197" y="24"/>
                  </a:cubicBezTo>
                  <a:cubicBezTo>
                    <a:pt x="188" y="30"/>
                    <a:pt x="129" y="43"/>
                    <a:pt x="100" y="22"/>
                  </a:cubicBezTo>
                  <a:cubicBezTo>
                    <a:pt x="70" y="1"/>
                    <a:pt x="40" y="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1" name="Freeform 16"/>
            <p:cNvSpPr>
              <a:spLocks/>
            </p:cNvSpPr>
            <p:nvPr userDrawn="1"/>
          </p:nvSpPr>
          <p:spPr bwMode="auto">
            <a:xfrm>
              <a:off x="1869" y="2576"/>
              <a:ext cx="179" cy="304"/>
            </a:xfrm>
            <a:custGeom>
              <a:avLst/>
              <a:gdLst>
                <a:gd name="T0" fmla="*/ 44 w 170"/>
                <a:gd name="T1" fmla="*/ 60 h 289"/>
                <a:gd name="T2" fmla="*/ 134 w 170"/>
                <a:gd name="T3" fmla="*/ 0 h 289"/>
                <a:gd name="T4" fmla="*/ 20 w 170"/>
                <a:gd name="T5" fmla="*/ 68 h 289"/>
                <a:gd name="T6" fmla="*/ 69 w 170"/>
                <a:gd name="T7" fmla="*/ 119 h 289"/>
                <a:gd name="T8" fmla="*/ 82 w 170"/>
                <a:gd name="T9" fmla="*/ 156 h 289"/>
                <a:gd name="T10" fmla="*/ 54 w 170"/>
                <a:gd name="T11" fmla="*/ 289 h 289"/>
                <a:gd name="T12" fmla="*/ 68 w 170"/>
                <a:gd name="T13" fmla="*/ 216 h 289"/>
                <a:gd name="T14" fmla="*/ 126 w 170"/>
                <a:gd name="T15" fmla="*/ 196 h 289"/>
                <a:gd name="T16" fmla="*/ 170 w 170"/>
                <a:gd name="T17" fmla="*/ 209 h 289"/>
                <a:gd name="T18" fmla="*/ 128 w 170"/>
                <a:gd name="T19" fmla="*/ 181 h 289"/>
                <a:gd name="T20" fmla="*/ 82 w 170"/>
                <a:gd name="T21" fmla="*/ 186 h 289"/>
                <a:gd name="T22" fmla="*/ 98 w 170"/>
                <a:gd name="T23" fmla="*/ 163 h 289"/>
                <a:gd name="T24" fmla="*/ 88 w 170"/>
                <a:gd name="T25" fmla="*/ 120 h 289"/>
                <a:gd name="T26" fmla="*/ 44 w 170"/>
                <a:gd name="T27" fmla="*/ 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89">
                  <a:moveTo>
                    <a:pt x="44" y="60"/>
                  </a:moveTo>
                  <a:cubicBezTo>
                    <a:pt x="47" y="39"/>
                    <a:pt x="71" y="18"/>
                    <a:pt x="134" y="0"/>
                  </a:cubicBezTo>
                  <a:cubicBezTo>
                    <a:pt x="134" y="0"/>
                    <a:pt x="16" y="5"/>
                    <a:pt x="20" y="68"/>
                  </a:cubicBezTo>
                  <a:cubicBezTo>
                    <a:pt x="22" y="93"/>
                    <a:pt x="47" y="110"/>
                    <a:pt x="69" y="119"/>
                  </a:cubicBezTo>
                  <a:cubicBezTo>
                    <a:pt x="91" y="128"/>
                    <a:pt x="107" y="137"/>
                    <a:pt x="82" y="156"/>
                  </a:cubicBezTo>
                  <a:cubicBezTo>
                    <a:pt x="56" y="175"/>
                    <a:pt x="0" y="225"/>
                    <a:pt x="54" y="289"/>
                  </a:cubicBezTo>
                  <a:cubicBezTo>
                    <a:pt x="54" y="289"/>
                    <a:pt x="32" y="251"/>
                    <a:pt x="68" y="216"/>
                  </a:cubicBezTo>
                  <a:cubicBezTo>
                    <a:pt x="83" y="201"/>
                    <a:pt x="103" y="195"/>
                    <a:pt x="126" y="196"/>
                  </a:cubicBezTo>
                  <a:cubicBezTo>
                    <a:pt x="143" y="196"/>
                    <a:pt x="154" y="199"/>
                    <a:pt x="170" y="209"/>
                  </a:cubicBezTo>
                  <a:cubicBezTo>
                    <a:pt x="168" y="208"/>
                    <a:pt x="163" y="185"/>
                    <a:pt x="128" y="181"/>
                  </a:cubicBezTo>
                  <a:cubicBezTo>
                    <a:pt x="105" y="178"/>
                    <a:pt x="82" y="186"/>
                    <a:pt x="82" y="186"/>
                  </a:cubicBezTo>
                  <a:cubicBezTo>
                    <a:pt x="82" y="186"/>
                    <a:pt x="82" y="175"/>
                    <a:pt x="98" y="163"/>
                  </a:cubicBezTo>
                  <a:cubicBezTo>
                    <a:pt x="115" y="149"/>
                    <a:pt x="108" y="130"/>
                    <a:pt x="88" y="120"/>
                  </a:cubicBezTo>
                  <a:cubicBezTo>
                    <a:pt x="75" y="114"/>
                    <a:pt x="39" y="98"/>
                    <a:pt x="4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2" name="Freeform 17"/>
            <p:cNvSpPr>
              <a:spLocks/>
            </p:cNvSpPr>
            <p:nvPr userDrawn="1"/>
          </p:nvSpPr>
          <p:spPr bwMode="auto">
            <a:xfrm>
              <a:off x="2018" y="2639"/>
              <a:ext cx="308" cy="94"/>
            </a:xfrm>
            <a:custGeom>
              <a:avLst/>
              <a:gdLst>
                <a:gd name="T0" fmla="*/ 0 w 292"/>
                <a:gd name="T1" fmla="*/ 53 h 89"/>
                <a:gd name="T2" fmla="*/ 146 w 292"/>
                <a:gd name="T3" fmla="*/ 78 h 89"/>
                <a:gd name="T4" fmla="*/ 170 w 292"/>
                <a:gd name="T5" fmla="*/ 79 h 89"/>
                <a:gd name="T6" fmla="*/ 255 w 292"/>
                <a:gd name="T7" fmla="*/ 31 h 89"/>
                <a:gd name="T8" fmla="*/ 220 w 292"/>
                <a:gd name="T9" fmla="*/ 24 h 89"/>
                <a:gd name="T10" fmla="*/ 162 w 292"/>
                <a:gd name="T11" fmla="*/ 56 h 89"/>
                <a:gd name="T12" fmla="*/ 0 w 292"/>
                <a:gd name="T13" fmla="*/ 53 h 89"/>
              </a:gdLst>
              <a:ahLst/>
              <a:cxnLst>
                <a:cxn ang="0">
                  <a:pos x="T0" y="T1"/>
                </a:cxn>
                <a:cxn ang="0">
                  <a:pos x="T2" y="T3"/>
                </a:cxn>
                <a:cxn ang="0">
                  <a:pos x="T4" y="T5"/>
                </a:cxn>
                <a:cxn ang="0">
                  <a:pos x="T6" y="T7"/>
                </a:cxn>
                <a:cxn ang="0">
                  <a:pos x="T8" y="T9"/>
                </a:cxn>
                <a:cxn ang="0">
                  <a:pos x="T10" y="T11"/>
                </a:cxn>
                <a:cxn ang="0">
                  <a:pos x="T12" y="T13"/>
                </a:cxn>
              </a:cxnLst>
              <a:rect l="0" t="0" r="r" b="b"/>
              <a:pathLst>
                <a:path w="292" h="89">
                  <a:moveTo>
                    <a:pt x="0" y="53"/>
                  </a:moveTo>
                  <a:cubicBezTo>
                    <a:pt x="0" y="53"/>
                    <a:pt x="99" y="28"/>
                    <a:pt x="146" y="78"/>
                  </a:cubicBezTo>
                  <a:cubicBezTo>
                    <a:pt x="157" y="89"/>
                    <a:pt x="162" y="86"/>
                    <a:pt x="170" y="79"/>
                  </a:cubicBezTo>
                  <a:cubicBezTo>
                    <a:pt x="178" y="71"/>
                    <a:pt x="197" y="37"/>
                    <a:pt x="255" y="31"/>
                  </a:cubicBezTo>
                  <a:cubicBezTo>
                    <a:pt x="292" y="27"/>
                    <a:pt x="259" y="17"/>
                    <a:pt x="220" y="24"/>
                  </a:cubicBezTo>
                  <a:cubicBezTo>
                    <a:pt x="199" y="29"/>
                    <a:pt x="176" y="40"/>
                    <a:pt x="162" y="56"/>
                  </a:cubicBezTo>
                  <a:cubicBezTo>
                    <a:pt x="162" y="56"/>
                    <a:pt x="82" y="0"/>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3" name="Freeform 18"/>
            <p:cNvSpPr>
              <a:spLocks/>
            </p:cNvSpPr>
            <p:nvPr userDrawn="1"/>
          </p:nvSpPr>
          <p:spPr bwMode="auto">
            <a:xfrm>
              <a:off x="1686" y="2720"/>
              <a:ext cx="207" cy="145"/>
            </a:xfrm>
            <a:custGeom>
              <a:avLst/>
              <a:gdLst>
                <a:gd name="T0" fmla="*/ 0 w 197"/>
                <a:gd name="T1" fmla="*/ 68 h 137"/>
                <a:gd name="T2" fmla="*/ 13 w 197"/>
                <a:gd name="T3" fmla="*/ 74 h 137"/>
                <a:gd name="T4" fmla="*/ 134 w 197"/>
                <a:gd name="T5" fmla="*/ 85 h 137"/>
                <a:gd name="T6" fmla="*/ 112 w 197"/>
                <a:gd name="T7" fmla="*/ 137 h 137"/>
                <a:gd name="T8" fmla="*/ 144 w 197"/>
                <a:gd name="T9" fmla="*/ 94 h 137"/>
                <a:gd name="T10" fmla="*/ 197 w 197"/>
                <a:gd name="T11" fmla="*/ 66 h 137"/>
                <a:gd name="T12" fmla="*/ 137 w 197"/>
                <a:gd name="T13" fmla="*/ 82 h 137"/>
                <a:gd name="T14" fmla="*/ 0 w 197"/>
                <a:gd name="T15" fmla="*/ 6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37">
                  <a:moveTo>
                    <a:pt x="0" y="68"/>
                  </a:moveTo>
                  <a:cubicBezTo>
                    <a:pt x="0" y="68"/>
                    <a:pt x="0" y="82"/>
                    <a:pt x="13" y="74"/>
                  </a:cubicBezTo>
                  <a:cubicBezTo>
                    <a:pt x="25" y="66"/>
                    <a:pt x="52" y="42"/>
                    <a:pt x="134" y="85"/>
                  </a:cubicBezTo>
                  <a:cubicBezTo>
                    <a:pt x="134" y="85"/>
                    <a:pt x="109" y="108"/>
                    <a:pt x="112" y="137"/>
                  </a:cubicBezTo>
                  <a:cubicBezTo>
                    <a:pt x="112" y="137"/>
                    <a:pt x="120" y="117"/>
                    <a:pt x="144" y="94"/>
                  </a:cubicBezTo>
                  <a:cubicBezTo>
                    <a:pt x="158" y="81"/>
                    <a:pt x="176" y="72"/>
                    <a:pt x="197" y="66"/>
                  </a:cubicBezTo>
                  <a:cubicBezTo>
                    <a:pt x="197" y="66"/>
                    <a:pt x="162" y="60"/>
                    <a:pt x="137" y="82"/>
                  </a:cubicBezTo>
                  <a:cubicBezTo>
                    <a:pt x="137" y="82"/>
                    <a:pt x="50" y="0"/>
                    <a:pt x="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4" name="Freeform 19"/>
            <p:cNvSpPr>
              <a:spLocks/>
            </p:cNvSpPr>
            <p:nvPr userDrawn="1"/>
          </p:nvSpPr>
          <p:spPr bwMode="auto">
            <a:xfrm>
              <a:off x="2078" y="2776"/>
              <a:ext cx="131" cy="129"/>
            </a:xfrm>
            <a:custGeom>
              <a:avLst/>
              <a:gdLst>
                <a:gd name="T0" fmla="*/ 124 w 124"/>
                <a:gd name="T1" fmla="*/ 11 h 122"/>
                <a:gd name="T2" fmla="*/ 36 w 124"/>
                <a:gd name="T3" fmla="*/ 58 h 122"/>
                <a:gd name="T4" fmla="*/ 25 w 124"/>
                <a:gd name="T5" fmla="*/ 94 h 122"/>
                <a:gd name="T6" fmla="*/ 42 w 124"/>
                <a:gd name="T7" fmla="*/ 122 h 122"/>
                <a:gd name="T8" fmla="*/ 16 w 124"/>
                <a:gd name="T9" fmla="*/ 113 h 122"/>
                <a:gd name="T10" fmla="*/ 18 w 124"/>
                <a:gd name="T11" fmla="*/ 50 h 122"/>
                <a:gd name="T12" fmla="*/ 124 w 124"/>
                <a:gd name="T13" fmla="*/ 11 h 122"/>
              </a:gdLst>
              <a:ahLst/>
              <a:cxnLst>
                <a:cxn ang="0">
                  <a:pos x="T0" y="T1"/>
                </a:cxn>
                <a:cxn ang="0">
                  <a:pos x="T2" y="T3"/>
                </a:cxn>
                <a:cxn ang="0">
                  <a:pos x="T4" y="T5"/>
                </a:cxn>
                <a:cxn ang="0">
                  <a:pos x="T6" y="T7"/>
                </a:cxn>
                <a:cxn ang="0">
                  <a:pos x="T8" y="T9"/>
                </a:cxn>
                <a:cxn ang="0">
                  <a:pos x="T10" y="T11"/>
                </a:cxn>
                <a:cxn ang="0">
                  <a:pos x="T12" y="T13"/>
                </a:cxn>
              </a:cxnLst>
              <a:rect l="0" t="0" r="r" b="b"/>
              <a:pathLst>
                <a:path w="124" h="122">
                  <a:moveTo>
                    <a:pt x="124" y="11"/>
                  </a:moveTo>
                  <a:cubicBezTo>
                    <a:pt x="124" y="11"/>
                    <a:pt x="67" y="9"/>
                    <a:pt x="36" y="58"/>
                  </a:cubicBezTo>
                  <a:cubicBezTo>
                    <a:pt x="30" y="68"/>
                    <a:pt x="24" y="82"/>
                    <a:pt x="25" y="94"/>
                  </a:cubicBezTo>
                  <a:cubicBezTo>
                    <a:pt x="26" y="110"/>
                    <a:pt x="30" y="118"/>
                    <a:pt x="42" y="122"/>
                  </a:cubicBezTo>
                  <a:cubicBezTo>
                    <a:pt x="42" y="122"/>
                    <a:pt x="26" y="122"/>
                    <a:pt x="16" y="113"/>
                  </a:cubicBezTo>
                  <a:cubicBezTo>
                    <a:pt x="5" y="102"/>
                    <a:pt x="0" y="78"/>
                    <a:pt x="18" y="50"/>
                  </a:cubicBezTo>
                  <a:cubicBezTo>
                    <a:pt x="33" y="26"/>
                    <a:pt x="63" y="0"/>
                    <a:pt x="1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5" name="Freeform 20"/>
            <p:cNvSpPr>
              <a:spLocks/>
            </p:cNvSpPr>
            <p:nvPr userDrawn="1"/>
          </p:nvSpPr>
          <p:spPr bwMode="auto">
            <a:xfrm>
              <a:off x="1965" y="2891"/>
              <a:ext cx="126" cy="56"/>
            </a:xfrm>
            <a:custGeom>
              <a:avLst/>
              <a:gdLst>
                <a:gd name="T0" fmla="*/ 50 w 119"/>
                <a:gd name="T1" fmla="*/ 10 h 53"/>
                <a:gd name="T2" fmla="*/ 0 w 119"/>
                <a:gd name="T3" fmla="*/ 53 h 53"/>
                <a:gd name="T4" fmla="*/ 119 w 119"/>
                <a:gd name="T5" fmla="*/ 27 h 53"/>
                <a:gd name="T6" fmla="*/ 50 w 119"/>
                <a:gd name="T7" fmla="*/ 10 h 53"/>
              </a:gdLst>
              <a:ahLst/>
              <a:cxnLst>
                <a:cxn ang="0">
                  <a:pos x="T0" y="T1"/>
                </a:cxn>
                <a:cxn ang="0">
                  <a:pos x="T2" y="T3"/>
                </a:cxn>
                <a:cxn ang="0">
                  <a:pos x="T4" y="T5"/>
                </a:cxn>
                <a:cxn ang="0">
                  <a:pos x="T6" y="T7"/>
                </a:cxn>
              </a:cxnLst>
              <a:rect l="0" t="0" r="r" b="b"/>
              <a:pathLst>
                <a:path w="119" h="53">
                  <a:moveTo>
                    <a:pt x="50" y="10"/>
                  </a:moveTo>
                  <a:cubicBezTo>
                    <a:pt x="32" y="14"/>
                    <a:pt x="5" y="27"/>
                    <a:pt x="0" y="53"/>
                  </a:cubicBezTo>
                  <a:cubicBezTo>
                    <a:pt x="0" y="53"/>
                    <a:pt x="52" y="11"/>
                    <a:pt x="119" y="27"/>
                  </a:cubicBezTo>
                  <a:cubicBezTo>
                    <a:pt x="119" y="27"/>
                    <a:pt x="95" y="0"/>
                    <a:pt x="5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6" name="Freeform 21"/>
            <p:cNvSpPr>
              <a:spLocks/>
            </p:cNvSpPr>
            <p:nvPr userDrawn="1"/>
          </p:nvSpPr>
          <p:spPr bwMode="auto">
            <a:xfrm>
              <a:off x="1807" y="2878"/>
              <a:ext cx="112" cy="70"/>
            </a:xfrm>
            <a:custGeom>
              <a:avLst/>
              <a:gdLst>
                <a:gd name="T0" fmla="*/ 43 w 106"/>
                <a:gd name="T1" fmla="*/ 9 h 66"/>
                <a:gd name="T2" fmla="*/ 106 w 106"/>
                <a:gd name="T3" fmla="*/ 16 h 66"/>
                <a:gd name="T4" fmla="*/ 3 w 106"/>
                <a:gd name="T5" fmla="*/ 66 h 66"/>
                <a:gd name="T6" fmla="*/ 43 w 106"/>
                <a:gd name="T7" fmla="*/ 9 h 66"/>
              </a:gdLst>
              <a:ahLst/>
              <a:cxnLst>
                <a:cxn ang="0">
                  <a:pos x="T0" y="T1"/>
                </a:cxn>
                <a:cxn ang="0">
                  <a:pos x="T2" y="T3"/>
                </a:cxn>
                <a:cxn ang="0">
                  <a:pos x="T4" y="T5"/>
                </a:cxn>
                <a:cxn ang="0">
                  <a:pos x="T6" y="T7"/>
                </a:cxn>
              </a:cxnLst>
              <a:rect l="0" t="0" r="r" b="b"/>
              <a:pathLst>
                <a:path w="106" h="66">
                  <a:moveTo>
                    <a:pt x="43" y="9"/>
                  </a:moveTo>
                  <a:cubicBezTo>
                    <a:pt x="61" y="1"/>
                    <a:pt x="84" y="0"/>
                    <a:pt x="106" y="16"/>
                  </a:cubicBezTo>
                  <a:cubicBezTo>
                    <a:pt x="106" y="16"/>
                    <a:pt x="31" y="13"/>
                    <a:pt x="3" y="66"/>
                  </a:cubicBezTo>
                  <a:cubicBezTo>
                    <a:pt x="3" y="66"/>
                    <a:pt x="0" y="28"/>
                    <a:pt x="4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7" name="Freeform 22"/>
            <p:cNvSpPr>
              <a:spLocks/>
            </p:cNvSpPr>
            <p:nvPr userDrawn="1"/>
          </p:nvSpPr>
          <p:spPr bwMode="auto">
            <a:xfrm>
              <a:off x="962" y="2217"/>
              <a:ext cx="85" cy="89"/>
            </a:xfrm>
            <a:custGeom>
              <a:avLst/>
              <a:gdLst>
                <a:gd name="T0" fmla="*/ 4 w 80"/>
                <a:gd name="T1" fmla="*/ 24 h 84"/>
                <a:gd name="T2" fmla="*/ 16 w 80"/>
                <a:gd name="T3" fmla="*/ 20 h 84"/>
                <a:gd name="T4" fmla="*/ 52 w 80"/>
                <a:gd name="T5" fmla="*/ 8 h 84"/>
                <a:gd name="T6" fmla="*/ 55 w 80"/>
                <a:gd name="T7" fmla="*/ 36 h 84"/>
                <a:gd name="T8" fmla="*/ 60 w 80"/>
                <a:gd name="T9" fmla="*/ 70 h 84"/>
                <a:gd name="T10" fmla="*/ 71 w 80"/>
                <a:gd name="T11" fmla="*/ 82 h 84"/>
                <a:gd name="T12" fmla="*/ 29 w 80"/>
                <a:gd name="T13" fmla="*/ 45 h 84"/>
                <a:gd name="T14" fmla="*/ 23 w 80"/>
                <a:gd name="T15" fmla="*/ 28 h 84"/>
                <a:gd name="T16" fmla="*/ 3 w 80"/>
                <a:gd name="T17" fmla="*/ 27 h 84"/>
                <a:gd name="T18" fmla="*/ 4 w 80"/>
                <a:gd name="T19"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4" y="24"/>
                  </a:moveTo>
                  <a:cubicBezTo>
                    <a:pt x="8" y="24"/>
                    <a:pt x="12" y="23"/>
                    <a:pt x="16" y="20"/>
                  </a:cubicBezTo>
                  <a:cubicBezTo>
                    <a:pt x="20" y="18"/>
                    <a:pt x="38" y="0"/>
                    <a:pt x="52" y="8"/>
                  </a:cubicBezTo>
                  <a:cubicBezTo>
                    <a:pt x="65" y="16"/>
                    <a:pt x="62" y="25"/>
                    <a:pt x="55" y="36"/>
                  </a:cubicBezTo>
                  <a:cubicBezTo>
                    <a:pt x="48" y="47"/>
                    <a:pt x="41" y="63"/>
                    <a:pt x="60" y="70"/>
                  </a:cubicBezTo>
                  <a:cubicBezTo>
                    <a:pt x="79" y="78"/>
                    <a:pt x="80" y="79"/>
                    <a:pt x="71" y="82"/>
                  </a:cubicBezTo>
                  <a:cubicBezTo>
                    <a:pt x="61" y="84"/>
                    <a:pt x="11" y="79"/>
                    <a:pt x="29" y="45"/>
                  </a:cubicBezTo>
                  <a:cubicBezTo>
                    <a:pt x="39" y="28"/>
                    <a:pt x="33" y="23"/>
                    <a:pt x="23" y="28"/>
                  </a:cubicBezTo>
                  <a:cubicBezTo>
                    <a:pt x="13" y="32"/>
                    <a:pt x="8" y="28"/>
                    <a:pt x="3" y="27"/>
                  </a:cubicBezTo>
                  <a:cubicBezTo>
                    <a:pt x="0" y="27"/>
                    <a:pt x="0" y="24"/>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8" name="Freeform 23"/>
            <p:cNvSpPr>
              <a:spLocks/>
            </p:cNvSpPr>
            <p:nvPr userDrawn="1"/>
          </p:nvSpPr>
          <p:spPr bwMode="auto">
            <a:xfrm>
              <a:off x="1026" y="2302"/>
              <a:ext cx="179" cy="133"/>
            </a:xfrm>
            <a:custGeom>
              <a:avLst/>
              <a:gdLst>
                <a:gd name="T0" fmla="*/ 12 w 169"/>
                <a:gd name="T1" fmla="*/ 56 h 126"/>
                <a:gd name="T2" fmla="*/ 30 w 169"/>
                <a:gd name="T3" fmla="*/ 0 h 126"/>
                <a:gd name="T4" fmla="*/ 32 w 169"/>
                <a:gd name="T5" fmla="*/ 51 h 126"/>
                <a:gd name="T6" fmla="*/ 84 w 169"/>
                <a:gd name="T7" fmla="*/ 44 h 126"/>
                <a:gd name="T8" fmla="*/ 84 w 169"/>
                <a:gd name="T9" fmla="*/ 81 h 126"/>
                <a:gd name="T10" fmla="*/ 133 w 169"/>
                <a:gd name="T11" fmla="*/ 65 h 126"/>
                <a:gd name="T12" fmla="*/ 144 w 169"/>
                <a:gd name="T13" fmla="*/ 73 h 126"/>
                <a:gd name="T14" fmla="*/ 169 w 169"/>
                <a:gd name="T15" fmla="*/ 110 h 126"/>
                <a:gd name="T16" fmla="*/ 127 w 169"/>
                <a:gd name="T17" fmla="*/ 92 h 126"/>
                <a:gd name="T18" fmla="*/ 73 w 169"/>
                <a:gd name="T19" fmla="*/ 98 h 126"/>
                <a:gd name="T20" fmla="*/ 66 w 169"/>
                <a:gd name="T21" fmla="*/ 63 h 126"/>
                <a:gd name="T22" fmla="*/ 12 w 169"/>
                <a:gd name="T23" fmla="*/ 5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26">
                  <a:moveTo>
                    <a:pt x="12" y="56"/>
                  </a:moveTo>
                  <a:cubicBezTo>
                    <a:pt x="5" y="43"/>
                    <a:pt x="0" y="21"/>
                    <a:pt x="30" y="0"/>
                  </a:cubicBezTo>
                  <a:cubicBezTo>
                    <a:pt x="30" y="0"/>
                    <a:pt x="15" y="32"/>
                    <a:pt x="32" y="51"/>
                  </a:cubicBezTo>
                  <a:cubicBezTo>
                    <a:pt x="39" y="59"/>
                    <a:pt x="58" y="65"/>
                    <a:pt x="84" y="44"/>
                  </a:cubicBezTo>
                  <a:cubicBezTo>
                    <a:pt x="84" y="44"/>
                    <a:pt x="68" y="71"/>
                    <a:pt x="84" y="81"/>
                  </a:cubicBezTo>
                  <a:cubicBezTo>
                    <a:pt x="107" y="94"/>
                    <a:pt x="133" y="65"/>
                    <a:pt x="133" y="65"/>
                  </a:cubicBezTo>
                  <a:cubicBezTo>
                    <a:pt x="133" y="65"/>
                    <a:pt x="148" y="58"/>
                    <a:pt x="144" y="73"/>
                  </a:cubicBezTo>
                  <a:cubicBezTo>
                    <a:pt x="140" y="88"/>
                    <a:pt x="139" y="105"/>
                    <a:pt x="169" y="110"/>
                  </a:cubicBezTo>
                  <a:cubicBezTo>
                    <a:pt x="169" y="110"/>
                    <a:pt x="142" y="126"/>
                    <a:pt x="127" y="92"/>
                  </a:cubicBezTo>
                  <a:cubicBezTo>
                    <a:pt x="127" y="92"/>
                    <a:pt x="95" y="114"/>
                    <a:pt x="73" y="98"/>
                  </a:cubicBezTo>
                  <a:cubicBezTo>
                    <a:pt x="65" y="93"/>
                    <a:pt x="59" y="80"/>
                    <a:pt x="66" y="63"/>
                  </a:cubicBezTo>
                  <a:cubicBezTo>
                    <a:pt x="66" y="63"/>
                    <a:pt x="24" y="77"/>
                    <a:pt x="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9" name="Freeform 24"/>
            <p:cNvSpPr>
              <a:spLocks/>
            </p:cNvSpPr>
            <p:nvPr userDrawn="1"/>
          </p:nvSpPr>
          <p:spPr bwMode="auto">
            <a:xfrm>
              <a:off x="1193" y="2384"/>
              <a:ext cx="151" cy="76"/>
            </a:xfrm>
            <a:custGeom>
              <a:avLst/>
              <a:gdLst>
                <a:gd name="T0" fmla="*/ 0 w 143"/>
                <a:gd name="T1" fmla="*/ 19 h 72"/>
                <a:gd name="T2" fmla="*/ 47 w 143"/>
                <a:gd name="T3" fmla="*/ 11 h 72"/>
                <a:gd name="T4" fmla="*/ 76 w 143"/>
                <a:gd name="T5" fmla="*/ 47 h 72"/>
                <a:gd name="T6" fmla="*/ 143 w 143"/>
                <a:gd name="T7" fmla="*/ 42 h 72"/>
                <a:gd name="T8" fmla="*/ 73 w 143"/>
                <a:gd name="T9" fmla="*/ 65 h 72"/>
                <a:gd name="T10" fmla="*/ 30 w 143"/>
                <a:gd name="T11" fmla="*/ 32 h 72"/>
                <a:gd name="T12" fmla="*/ 0 w 143"/>
                <a:gd name="T13" fmla="*/ 19 h 72"/>
              </a:gdLst>
              <a:ahLst/>
              <a:cxnLst>
                <a:cxn ang="0">
                  <a:pos x="T0" y="T1"/>
                </a:cxn>
                <a:cxn ang="0">
                  <a:pos x="T2" y="T3"/>
                </a:cxn>
                <a:cxn ang="0">
                  <a:pos x="T4" y="T5"/>
                </a:cxn>
                <a:cxn ang="0">
                  <a:pos x="T6" y="T7"/>
                </a:cxn>
                <a:cxn ang="0">
                  <a:pos x="T8" y="T9"/>
                </a:cxn>
                <a:cxn ang="0">
                  <a:pos x="T10" y="T11"/>
                </a:cxn>
                <a:cxn ang="0">
                  <a:pos x="T12" y="T13"/>
                </a:cxn>
              </a:cxnLst>
              <a:rect l="0" t="0" r="r" b="b"/>
              <a:pathLst>
                <a:path w="143" h="72">
                  <a:moveTo>
                    <a:pt x="0" y="19"/>
                  </a:moveTo>
                  <a:cubicBezTo>
                    <a:pt x="0" y="19"/>
                    <a:pt x="25" y="0"/>
                    <a:pt x="47" y="11"/>
                  </a:cubicBezTo>
                  <a:cubicBezTo>
                    <a:pt x="68" y="23"/>
                    <a:pt x="70" y="38"/>
                    <a:pt x="76" y="47"/>
                  </a:cubicBezTo>
                  <a:cubicBezTo>
                    <a:pt x="82" y="57"/>
                    <a:pt x="107" y="65"/>
                    <a:pt x="143" y="42"/>
                  </a:cubicBezTo>
                  <a:cubicBezTo>
                    <a:pt x="143" y="42"/>
                    <a:pt x="113" y="72"/>
                    <a:pt x="73" y="65"/>
                  </a:cubicBezTo>
                  <a:cubicBezTo>
                    <a:pt x="33" y="59"/>
                    <a:pt x="33" y="40"/>
                    <a:pt x="30" y="32"/>
                  </a:cubicBezTo>
                  <a:cubicBezTo>
                    <a:pt x="28" y="23"/>
                    <a:pt x="19" y="1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0" name="Freeform 25"/>
            <p:cNvSpPr>
              <a:spLocks/>
            </p:cNvSpPr>
            <p:nvPr userDrawn="1"/>
          </p:nvSpPr>
          <p:spPr bwMode="auto">
            <a:xfrm>
              <a:off x="1346" y="2369"/>
              <a:ext cx="266" cy="88"/>
            </a:xfrm>
            <a:custGeom>
              <a:avLst/>
              <a:gdLst>
                <a:gd name="T0" fmla="*/ 0 w 252"/>
                <a:gd name="T1" fmla="*/ 44 h 84"/>
                <a:gd name="T2" fmla="*/ 94 w 252"/>
                <a:gd name="T3" fmla="*/ 14 h 84"/>
                <a:gd name="T4" fmla="*/ 124 w 252"/>
                <a:gd name="T5" fmla="*/ 12 h 84"/>
                <a:gd name="T6" fmla="*/ 252 w 252"/>
                <a:gd name="T7" fmla="*/ 30 h 84"/>
                <a:gd name="T8" fmla="*/ 112 w 252"/>
                <a:gd name="T9" fmla="*/ 35 h 84"/>
                <a:gd name="T10" fmla="*/ 0 w 252"/>
                <a:gd name="T11" fmla="*/ 44 h 84"/>
              </a:gdLst>
              <a:ahLst/>
              <a:cxnLst>
                <a:cxn ang="0">
                  <a:pos x="T0" y="T1"/>
                </a:cxn>
                <a:cxn ang="0">
                  <a:pos x="T2" y="T3"/>
                </a:cxn>
                <a:cxn ang="0">
                  <a:pos x="T4" y="T5"/>
                </a:cxn>
                <a:cxn ang="0">
                  <a:pos x="T6" y="T7"/>
                </a:cxn>
                <a:cxn ang="0">
                  <a:pos x="T8" y="T9"/>
                </a:cxn>
                <a:cxn ang="0">
                  <a:pos x="T10" y="T11"/>
                </a:cxn>
              </a:cxnLst>
              <a:rect l="0" t="0" r="r" b="b"/>
              <a:pathLst>
                <a:path w="252" h="84">
                  <a:moveTo>
                    <a:pt x="0" y="44"/>
                  </a:moveTo>
                  <a:cubicBezTo>
                    <a:pt x="0" y="44"/>
                    <a:pt x="60" y="56"/>
                    <a:pt x="94" y="14"/>
                  </a:cubicBezTo>
                  <a:cubicBezTo>
                    <a:pt x="104" y="1"/>
                    <a:pt x="111" y="0"/>
                    <a:pt x="124" y="12"/>
                  </a:cubicBezTo>
                  <a:cubicBezTo>
                    <a:pt x="140" y="27"/>
                    <a:pt x="173" y="58"/>
                    <a:pt x="252" y="30"/>
                  </a:cubicBezTo>
                  <a:cubicBezTo>
                    <a:pt x="252" y="30"/>
                    <a:pt x="182" y="84"/>
                    <a:pt x="112" y="35"/>
                  </a:cubicBezTo>
                  <a:cubicBezTo>
                    <a:pt x="112" y="35"/>
                    <a:pt x="50" y="79"/>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1" name="Freeform 26"/>
            <p:cNvSpPr>
              <a:spLocks/>
            </p:cNvSpPr>
            <p:nvPr userDrawn="1"/>
          </p:nvSpPr>
          <p:spPr bwMode="auto">
            <a:xfrm>
              <a:off x="1028" y="2106"/>
              <a:ext cx="453" cy="288"/>
            </a:xfrm>
            <a:custGeom>
              <a:avLst/>
              <a:gdLst>
                <a:gd name="T0" fmla="*/ 244 w 430"/>
                <a:gd name="T1" fmla="*/ 259 h 273"/>
                <a:gd name="T2" fmla="*/ 430 w 430"/>
                <a:gd name="T3" fmla="*/ 191 h 273"/>
                <a:gd name="T4" fmla="*/ 242 w 430"/>
                <a:gd name="T5" fmla="*/ 233 h 273"/>
                <a:gd name="T6" fmla="*/ 154 w 430"/>
                <a:gd name="T7" fmla="*/ 112 h 273"/>
                <a:gd name="T8" fmla="*/ 153 w 430"/>
                <a:gd name="T9" fmla="*/ 189 h 273"/>
                <a:gd name="T10" fmla="*/ 42 w 430"/>
                <a:gd name="T11" fmla="*/ 144 h 273"/>
                <a:gd name="T12" fmla="*/ 40 w 430"/>
                <a:gd name="T13" fmla="*/ 64 h 273"/>
                <a:gd name="T14" fmla="*/ 22 w 430"/>
                <a:gd name="T15" fmla="*/ 0 h 273"/>
                <a:gd name="T16" fmla="*/ 21 w 430"/>
                <a:gd name="T17" fmla="*/ 62 h 273"/>
                <a:gd name="T18" fmla="*/ 23 w 430"/>
                <a:gd name="T19" fmla="*/ 165 h 273"/>
                <a:gd name="T20" fmla="*/ 157 w 430"/>
                <a:gd name="T21" fmla="*/ 197 h 273"/>
                <a:gd name="T22" fmla="*/ 244 w 430"/>
                <a:gd name="T23"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273">
                  <a:moveTo>
                    <a:pt x="244" y="259"/>
                  </a:moveTo>
                  <a:cubicBezTo>
                    <a:pt x="305" y="273"/>
                    <a:pt x="382" y="257"/>
                    <a:pt x="430" y="191"/>
                  </a:cubicBezTo>
                  <a:cubicBezTo>
                    <a:pt x="430" y="191"/>
                    <a:pt x="334" y="260"/>
                    <a:pt x="242" y="233"/>
                  </a:cubicBezTo>
                  <a:cubicBezTo>
                    <a:pt x="184" y="215"/>
                    <a:pt x="153" y="170"/>
                    <a:pt x="154" y="112"/>
                  </a:cubicBezTo>
                  <a:cubicBezTo>
                    <a:pt x="154" y="112"/>
                    <a:pt x="140" y="152"/>
                    <a:pt x="153" y="189"/>
                  </a:cubicBezTo>
                  <a:cubicBezTo>
                    <a:pt x="153" y="189"/>
                    <a:pt x="63" y="183"/>
                    <a:pt x="42" y="144"/>
                  </a:cubicBezTo>
                  <a:cubicBezTo>
                    <a:pt x="21" y="104"/>
                    <a:pt x="36" y="83"/>
                    <a:pt x="40" y="64"/>
                  </a:cubicBezTo>
                  <a:cubicBezTo>
                    <a:pt x="44" y="45"/>
                    <a:pt x="45" y="8"/>
                    <a:pt x="22" y="0"/>
                  </a:cubicBezTo>
                  <a:cubicBezTo>
                    <a:pt x="22" y="0"/>
                    <a:pt x="37" y="25"/>
                    <a:pt x="21" y="62"/>
                  </a:cubicBezTo>
                  <a:cubicBezTo>
                    <a:pt x="6" y="97"/>
                    <a:pt x="0" y="138"/>
                    <a:pt x="23" y="165"/>
                  </a:cubicBezTo>
                  <a:cubicBezTo>
                    <a:pt x="49" y="195"/>
                    <a:pt x="82" y="214"/>
                    <a:pt x="157" y="197"/>
                  </a:cubicBezTo>
                  <a:cubicBezTo>
                    <a:pt x="157" y="197"/>
                    <a:pt x="172" y="241"/>
                    <a:pt x="244"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2" name="Freeform 27"/>
            <p:cNvSpPr>
              <a:spLocks/>
            </p:cNvSpPr>
            <p:nvPr userDrawn="1"/>
          </p:nvSpPr>
          <p:spPr bwMode="auto">
            <a:xfrm>
              <a:off x="1153" y="1949"/>
              <a:ext cx="194" cy="240"/>
            </a:xfrm>
            <a:custGeom>
              <a:avLst/>
              <a:gdLst>
                <a:gd name="T0" fmla="*/ 136 w 184"/>
                <a:gd name="T1" fmla="*/ 0 h 227"/>
                <a:gd name="T2" fmla="*/ 76 w 184"/>
                <a:gd name="T3" fmla="*/ 101 h 227"/>
                <a:gd name="T4" fmla="*/ 0 w 184"/>
                <a:gd name="T5" fmla="*/ 121 h 227"/>
                <a:gd name="T6" fmla="*/ 172 w 184"/>
                <a:gd name="T7" fmla="*/ 227 h 227"/>
                <a:gd name="T8" fmla="*/ 97 w 184"/>
                <a:gd name="T9" fmla="*/ 106 h 227"/>
                <a:gd name="T10" fmla="*/ 136 w 184"/>
                <a:gd name="T11" fmla="*/ 0 h 227"/>
              </a:gdLst>
              <a:ahLst/>
              <a:cxnLst>
                <a:cxn ang="0">
                  <a:pos x="T0" y="T1"/>
                </a:cxn>
                <a:cxn ang="0">
                  <a:pos x="T2" y="T3"/>
                </a:cxn>
                <a:cxn ang="0">
                  <a:pos x="T4" y="T5"/>
                </a:cxn>
                <a:cxn ang="0">
                  <a:pos x="T6" y="T7"/>
                </a:cxn>
                <a:cxn ang="0">
                  <a:pos x="T8" y="T9"/>
                </a:cxn>
                <a:cxn ang="0">
                  <a:pos x="T10" y="T11"/>
                </a:cxn>
              </a:cxnLst>
              <a:rect l="0" t="0" r="r" b="b"/>
              <a:pathLst>
                <a:path w="184" h="227">
                  <a:moveTo>
                    <a:pt x="136" y="0"/>
                  </a:moveTo>
                  <a:cubicBezTo>
                    <a:pt x="136" y="0"/>
                    <a:pt x="66" y="32"/>
                    <a:pt x="76" y="101"/>
                  </a:cubicBezTo>
                  <a:cubicBezTo>
                    <a:pt x="76" y="101"/>
                    <a:pt x="36" y="92"/>
                    <a:pt x="0" y="121"/>
                  </a:cubicBezTo>
                  <a:cubicBezTo>
                    <a:pt x="0" y="121"/>
                    <a:pt x="130" y="96"/>
                    <a:pt x="172" y="227"/>
                  </a:cubicBezTo>
                  <a:cubicBezTo>
                    <a:pt x="172" y="227"/>
                    <a:pt x="184" y="141"/>
                    <a:pt x="97" y="106"/>
                  </a:cubicBezTo>
                  <a:cubicBezTo>
                    <a:pt x="97" y="106"/>
                    <a:pt x="88" y="45"/>
                    <a:pt x="1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3" name="Freeform 28"/>
            <p:cNvSpPr>
              <a:spLocks noEditPoints="1"/>
            </p:cNvSpPr>
            <p:nvPr userDrawn="1"/>
          </p:nvSpPr>
          <p:spPr bwMode="auto">
            <a:xfrm>
              <a:off x="973" y="290"/>
              <a:ext cx="2415" cy="1977"/>
            </a:xfrm>
            <a:custGeom>
              <a:avLst/>
              <a:gdLst>
                <a:gd name="T0" fmla="*/ 1924 w 2290"/>
                <a:gd name="T1" fmla="*/ 1489 h 1874"/>
                <a:gd name="T2" fmla="*/ 1430 w 2290"/>
                <a:gd name="T3" fmla="*/ 1617 h 1874"/>
                <a:gd name="T4" fmla="*/ 1604 w 2290"/>
                <a:gd name="T5" fmla="*/ 1147 h 1874"/>
                <a:gd name="T6" fmla="*/ 1390 w 2290"/>
                <a:gd name="T7" fmla="*/ 877 h 1874"/>
                <a:gd name="T8" fmla="*/ 1372 w 2290"/>
                <a:gd name="T9" fmla="*/ 726 h 1874"/>
                <a:gd name="T10" fmla="*/ 1122 w 2290"/>
                <a:gd name="T11" fmla="*/ 1025 h 1874"/>
                <a:gd name="T12" fmla="*/ 743 w 2290"/>
                <a:gd name="T13" fmla="*/ 1077 h 1874"/>
                <a:gd name="T14" fmla="*/ 713 w 2290"/>
                <a:gd name="T15" fmla="*/ 873 h 1874"/>
                <a:gd name="T16" fmla="*/ 836 w 2290"/>
                <a:gd name="T17" fmla="*/ 582 h 1874"/>
                <a:gd name="T18" fmla="*/ 1022 w 2290"/>
                <a:gd name="T19" fmla="*/ 272 h 1874"/>
                <a:gd name="T20" fmla="*/ 1391 w 2290"/>
                <a:gd name="T21" fmla="*/ 403 h 1874"/>
                <a:gd name="T22" fmla="*/ 1474 w 2290"/>
                <a:gd name="T23" fmla="*/ 748 h 1874"/>
                <a:gd name="T24" fmla="*/ 1548 w 2290"/>
                <a:gd name="T25" fmla="*/ 122 h 1874"/>
                <a:gd name="T26" fmla="*/ 1168 w 2290"/>
                <a:gd name="T27" fmla="*/ 248 h 1874"/>
                <a:gd name="T28" fmla="*/ 1023 w 2290"/>
                <a:gd name="T29" fmla="*/ 96 h 1874"/>
                <a:gd name="T30" fmla="*/ 819 w 2290"/>
                <a:gd name="T31" fmla="*/ 222 h 1874"/>
                <a:gd name="T32" fmla="*/ 1016 w 2290"/>
                <a:gd name="T33" fmla="*/ 112 h 1874"/>
                <a:gd name="T34" fmla="*/ 1153 w 2290"/>
                <a:gd name="T35" fmla="*/ 245 h 1874"/>
                <a:gd name="T36" fmla="*/ 796 w 2290"/>
                <a:gd name="T37" fmla="*/ 598 h 1874"/>
                <a:gd name="T38" fmla="*/ 673 w 2290"/>
                <a:gd name="T39" fmla="*/ 681 h 1874"/>
                <a:gd name="T40" fmla="*/ 699 w 2290"/>
                <a:gd name="T41" fmla="*/ 882 h 1874"/>
                <a:gd name="T42" fmla="*/ 718 w 2290"/>
                <a:gd name="T43" fmla="*/ 1212 h 1874"/>
                <a:gd name="T44" fmla="*/ 877 w 2290"/>
                <a:gd name="T45" fmla="*/ 1107 h 1874"/>
                <a:gd name="T46" fmla="*/ 1596 w 2290"/>
                <a:gd name="T47" fmla="*/ 1151 h 1874"/>
                <a:gd name="T48" fmla="*/ 1279 w 2290"/>
                <a:gd name="T49" fmla="*/ 1321 h 1874"/>
                <a:gd name="T50" fmla="*/ 921 w 2290"/>
                <a:gd name="T51" fmla="*/ 1451 h 1874"/>
                <a:gd name="T52" fmla="*/ 816 w 2290"/>
                <a:gd name="T53" fmla="*/ 1547 h 1874"/>
                <a:gd name="T54" fmla="*/ 563 w 2290"/>
                <a:gd name="T55" fmla="*/ 1581 h 1874"/>
                <a:gd name="T56" fmla="*/ 708 w 2290"/>
                <a:gd name="T57" fmla="*/ 1161 h 1874"/>
                <a:gd name="T58" fmla="*/ 371 w 2290"/>
                <a:gd name="T59" fmla="*/ 1018 h 1874"/>
                <a:gd name="T60" fmla="*/ 262 w 2290"/>
                <a:gd name="T61" fmla="*/ 724 h 1874"/>
                <a:gd name="T62" fmla="*/ 322 w 2290"/>
                <a:gd name="T63" fmla="*/ 1237 h 1874"/>
                <a:gd name="T64" fmla="*/ 453 w 2290"/>
                <a:gd name="T65" fmla="*/ 1330 h 1874"/>
                <a:gd name="T66" fmla="*/ 102 w 2290"/>
                <a:gd name="T67" fmla="*/ 1498 h 1874"/>
                <a:gd name="T68" fmla="*/ 160 w 2290"/>
                <a:gd name="T69" fmla="*/ 1110 h 1874"/>
                <a:gd name="T70" fmla="*/ 166 w 2290"/>
                <a:gd name="T71" fmla="*/ 1202 h 1874"/>
                <a:gd name="T72" fmla="*/ 57 w 2290"/>
                <a:gd name="T73" fmla="*/ 1794 h 1874"/>
                <a:gd name="T74" fmla="*/ 248 w 2290"/>
                <a:gd name="T75" fmla="*/ 1501 h 1874"/>
                <a:gd name="T76" fmla="*/ 559 w 2290"/>
                <a:gd name="T77" fmla="*/ 1594 h 1874"/>
                <a:gd name="T78" fmla="*/ 875 w 2290"/>
                <a:gd name="T79" fmla="*/ 1727 h 1874"/>
                <a:gd name="T80" fmla="*/ 1214 w 2290"/>
                <a:gd name="T81" fmla="*/ 1421 h 1874"/>
                <a:gd name="T82" fmla="*/ 1446 w 2290"/>
                <a:gd name="T83" fmla="*/ 1645 h 1874"/>
                <a:gd name="T84" fmla="*/ 2290 w 2290"/>
                <a:gd name="T85" fmla="*/ 1402 h 1874"/>
                <a:gd name="T86" fmla="*/ 1378 w 2290"/>
                <a:gd name="T87" fmla="*/ 373 h 1874"/>
                <a:gd name="T88" fmla="*/ 1378 w 2290"/>
                <a:gd name="T89" fmla="*/ 278 h 1874"/>
                <a:gd name="T90" fmla="*/ 1351 w 2290"/>
                <a:gd name="T91" fmla="*/ 1383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0" h="1874">
                  <a:moveTo>
                    <a:pt x="2100" y="1416"/>
                  </a:moveTo>
                  <a:cubicBezTo>
                    <a:pt x="2100" y="1416"/>
                    <a:pt x="2175" y="1330"/>
                    <a:pt x="2175" y="1259"/>
                  </a:cubicBezTo>
                  <a:cubicBezTo>
                    <a:pt x="2175" y="1259"/>
                    <a:pt x="2119" y="1443"/>
                    <a:pt x="1924" y="1489"/>
                  </a:cubicBezTo>
                  <a:cubicBezTo>
                    <a:pt x="1795" y="1520"/>
                    <a:pt x="1710" y="1495"/>
                    <a:pt x="1622" y="1377"/>
                  </a:cubicBezTo>
                  <a:cubicBezTo>
                    <a:pt x="1622" y="1377"/>
                    <a:pt x="1633" y="1435"/>
                    <a:pt x="1693" y="1480"/>
                  </a:cubicBezTo>
                  <a:cubicBezTo>
                    <a:pt x="1693" y="1480"/>
                    <a:pt x="1515" y="1499"/>
                    <a:pt x="1430" y="1617"/>
                  </a:cubicBezTo>
                  <a:cubicBezTo>
                    <a:pt x="1430" y="1617"/>
                    <a:pt x="1443" y="1526"/>
                    <a:pt x="1340" y="1450"/>
                  </a:cubicBezTo>
                  <a:cubicBezTo>
                    <a:pt x="1340" y="1450"/>
                    <a:pt x="1460" y="1065"/>
                    <a:pt x="1901" y="1171"/>
                  </a:cubicBezTo>
                  <a:cubicBezTo>
                    <a:pt x="1901" y="1171"/>
                    <a:pt x="1793" y="1093"/>
                    <a:pt x="1604" y="1147"/>
                  </a:cubicBezTo>
                  <a:cubicBezTo>
                    <a:pt x="1604" y="1147"/>
                    <a:pt x="1506" y="978"/>
                    <a:pt x="1308" y="961"/>
                  </a:cubicBezTo>
                  <a:cubicBezTo>
                    <a:pt x="1304" y="965"/>
                    <a:pt x="1291" y="894"/>
                    <a:pt x="1352" y="837"/>
                  </a:cubicBezTo>
                  <a:cubicBezTo>
                    <a:pt x="1352" y="837"/>
                    <a:pt x="1359" y="863"/>
                    <a:pt x="1390" y="877"/>
                  </a:cubicBezTo>
                  <a:cubicBezTo>
                    <a:pt x="1390" y="877"/>
                    <a:pt x="1366" y="843"/>
                    <a:pt x="1373" y="792"/>
                  </a:cubicBezTo>
                  <a:cubicBezTo>
                    <a:pt x="1377" y="761"/>
                    <a:pt x="1390" y="734"/>
                    <a:pt x="1425" y="710"/>
                  </a:cubicBezTo>
                  <a:cubicBezTo>
                    <a:pt x="1425" y="710"/>
                    <a:pt x="1399" y="705"/>
                    <a:pt x="1372" y="726"/>
                  </a:cubicBezTo>
                  <a:cubicBezTo>
                    <a:pt x="1356" y="738"/>
                    <a:pt x="1334" y="777"/>
                    <a:pt x="1345" y="818"/>
                  </a:cubicBezTo>
                  <a:cubicBezTo>
                    <a:pt x="1345" y="818"/>
                    <a:pt x="1244" y="865"/>
                    <a:pt x="1284" y="961"/>
                  </a:cubicBezTo>
                  <a:cubicBezTo>
                    <a:pt x="1284" y="961"/>
                    <a:pt x="1187" y="955"/>
                    <a:pt x="1122" y="1025"/>
                  </a:cubicBezTo>
                  <a:cubicBezTo>
                    <a:pt x="1078" y="1071"/>
                    <a:pt x="1027" y="1100"/>
                    <a:pt x="980" y="1092"/>
                  </a:cubicBezTo>
                  <a:cubicBezTo>
                    <a:pt x="936" y="1084"/>
                    <a:pt x="888" y="1070"/>
                    <a:pt x="822" y="1082"/>
                  </a:cubicBezTo>
                  <a:cubicBezTo>
                    <a:pt x="792" y="1088"/>
                    <a:pt x="753" y="1082"/>
                    <a:pt x="743" y="1077"/>
                  </a:cubicBezTo>
                  <a:cubicBezTo>
                    <a:pt x="734" y="1073"/>
                    <a:pt x="694" y="1053"/>
                    <a:pt x="690" y="985"/>
                  </a:cubicBezTo>
                  <a:cubicBezTo>
                    <a:pt x="688" y="947"/>
                    <a:pt x="705" y="875"/>
                    <a:pt x="785" y="863"/>
                  </a:cubicBezTo>
                  <a:cubicBezTo>
                    <a:pt x="785" y="863"/>
                    <a:pt x="756" y="846"/>
                    <a:pt x="713" y="873"/>
                  </a:cubicBezTo>
                  <a:cubicBezTo>
                    <a:pt x="713" y="873"/>
                    <a:pt x="665" y="843"/>
                    <a:pt x="669" y="764"/>
                  </a:cubicBezTo>
                  <a:cubicBezTo>
                    <a:pt x="672" y="709"/>
                    <a:pt x="701" y="681"/>
                    <a:pt x="734" y="667"/>
                  </a:cubicBezTo>
                  <a:cubicBezTo>
                    <a:pt x="771" y="650"/>
                    <a:pt x="822" y="634"/>
                    <a:pt x="836" y="582"/>
                  </a:cubicBezTo>
                  <a:cubicBezTo>
                    <a:pt x="836" y="582"/>
                    <a:pt x="819" y="605"/>
                    <a:pt x="798" y="614"/>
                  </a:cubicBezTo>
                  <a:cubicBezTo>
                    <a:pt x="798" y="614"/>
                    <a:pt x="815" y="591"/>
                    <a:pt x="812" y="543"/>
                  </a:cubicBezTo>
                  <a:cubicBezTo>
                    <a:pt x="809" y="489"/>
                    <a:pt x="856" y="313"/>
                    <a:pt x="1022" y="272"/>
                  </a:cubicBezTo>
                  <a:cubicBezTo>
                    <a:pt x="1150" y="241"/>
                    <a:pt x="1227" y="276"/>
                    <a:pt x="1307" y="365"/>
                  </a:cubicBezTo>
                  <a:cubicBezTo>
                    <a:pt x="1307" y="365"/>
                    <a:pt x="1288" y="367"/>
                    <a:pt x="1264" y="386"/>
                  </a:cubicBezTo>
                  <a:cubicBezTo>
                    <a:pt x="1264" y="386"/>
                    <a:pt x="1347" y="364"/>
                    <a:pt x="1391" y="403"/>
                  </a:cubicBezTo>
                  <a:cubicBezTo>
                    <a:pt x="1391" y="403"/>
                    <a:pt x="1406" y="439"/>
                    <a:pt x="1419" y="458"/>
                  </a:cubicBezTo>
                  <a:cubicBezTo>
                    <a:pt x="1440" y="489"/>
                    <a:pt x="1459" y="540"/>
                    <a:pt x="1441" y="601"/>
                  </a:cubicBezTo>
                  <a:cubicBezTo>
                    <a:pt x="1428" y="649"/>
                    <a:pt x="1417" y="721"/>
                    <a:pt x="1474" y="748"/>
                  </a:cubicBezTo>
                  <a:cubicBezTo>
                    <a:pt x="1474" y="748"/>
                    <a:pt x="1430" y="707"/>
                    <a:pt x="1460" y="611"/>
                  </a:cubicBezTo>
                  <a:cubicBezTo>
                    <a:pt x="1478" y="552"/>
                    <a:pt x="1485" y="515"/>
                    <a:pt x="1438" y="455"/>
                  </a:cubicBezTo>
                  <a:cubicBezTo>
                    <a:pt x="1402" y="410"/>
                    <a:pt x="1328" y="222"/>
                    <a:pt x="1548" y="122"/>
                  </a:cubicBezTo>
                  <a:cubicBezTo>
                    <a:pt x="1548" y="122"/>
                    <a:pt x="1425" y="144"/>
                    <a:pt x="1383" y="261"/>
                  </a:cubicBezTo>
                  <a:cubicBezTo>
                    <a:pt x="1383" y="261"/>
                    <a:pt x="1305" y="223"/>
                    <a:pt x="1244" y="288"/>
                  </a:cubicBezTo>
                  <a:cubicBezTo>
                    <a:pt x="1244" y="288"/>
                    <a:pt x="1202" y="258"/>
                    <a:pt x="1168" y="248"/>
                  </a:cubicBezTo>
                  <a:cubicBezTo>
                    <a:pt x="1168" y="248"/>
                    <a:pt x="1091" y="153"/>
                    <a:pt x="1138" y="0"/>
                  </a:cubicBezTo>
                  <a:cubicBezTo>
                    <a:pt x="1138" y="0"/>
                    <a:pt x="1108" y="46"/>
                    <a:pt x="1104" y="99"/>
                  </a:cubicBezTo>
                  <a:cubicBezTo>
                    <a:pt x="1102" y="102"/>
                    <a:pt x="1067" y="107"/>
                    <a:pt x="1023" y="96"/>
                  </a:cubicBezTo>
                  <a:cubicBezTo>
                    <a:pt x="971" y="82"/>
                    <a:pt x="851" y="89"/>
                    <a:pt x="819" y="213"/>
                  </a:cubicBezTo>
                  <a:cubicBezTo>
                    <a:pt x="819" y="213"/>
                    <a:pt x="649" y="231"/>
                    <a:pt x="648" y="401"/>
                  </a:cubicBezTo>
                  <a:cubicBezTo>
                    <a:pt x="648" y="401"/>
                    <a:pt x="692" y="267"/>
                    <a:pt x="819" y="222"/>
                  </a:cubicBezTo>
                  <a:cubicBezTo>
                    <a:pt x="819" y="222"/>
                    <a:pt x="806" y="304"/>
                    <a:pt x="839" y="352"/>
                  </a:cubicBezTo>
                  <a:cubicBezTo>
                    <a:pt x="839" y="352"/>
                    <a:pt x="811" y="213"/>
                    <a:pt x="889" y="152"/>
                  </a:cubicBezTo>
                  <a:cubicBezTo>
                    <a:pt x="931" y="118"/>
                    <a:pt x="973" y="111"/>
                    <a:pt x="1016" y="112"/>
                  </a:cubicBezTo>
                  <a:cubicBezTo>
                    <a:pt x="1033" y="112"/>
                    <a:pt x="1046" y="113"/>
                    <a:pt x="1062" y="115"/>
                  </a:cubicBezTo>
                  <a:cubicBezTo>
                    <a:pt x="1081" y="117"/>
                    <a:pt x="1100" y="110"/>
                    <a:pt x="1104" y="106"/>
                  </a:cubicBezTo>
                  <a:cubicBezTo>
                    <a:pt x="1104" y="106"/>
                    <a:pt x="1106" y="208"/>
                    <a:pt x="1153" y="245"/>
                  </a:cubicBezTo>
                  <a:cubicBezTo>
                    <a:pt x="1153" y="245"/>
                    <a:pt x="806" y="166"/>
                    <a:pt x="797" y="570"/>
                  </a:cubicBezTo>
                  <a:cubicBezTo>
                    <a:pt x="797" y="570"/>
                    <a:pt x="746" y="599"/>
                    <a:pt x="694" y="544"/>
                  </a:cubicBezTo>
                  <a:cubicBezTo>
                    <a:pt x="694" y="544"/>
                    <a:pt x="726" y="615"/>
                    <a:pt x="796" y="598"/>
                  </a:cubicBezTo>
                  <a:cubicBezTo>
                    <a:pt x="796" y="598"/>
                    <a:pt x="797" y="608"/>
                    <a:pt x="787" y="618"/>
                  </a:cubicBezTo>
                  <a:cubicBezTo>
                    <a:pt x="787" y="618"/>
                    <a:pt x="777" y="625"/>
                    <a:pt x="741" y="638"/>
                  </a:cubicBezTo>
                  <a:cubicBezTo>
                    <a:pt x="715" y="648"/>
                    <a:pt x="694" y="653"/>
                    <a:pt x="673" y="681"/>
                  </a:cubicBezTo>
                  <a:cubicBezTo>
                    <a:pt x="673" y="681"/>
                    <a:pt x="649" y="649"/>
                    <a:pt x="604" y="650"/>
                  </a:cubicBezTo>
                  <a:cubicBezTo>
                    <a:pt x="604" y="650"/>
                    <a:pt x="657" y="679"/>
                    <a:pt x="656" y="705"/>
                  </a:cubicBezTo>
                  <a:cubicBezTo>
                    <a:pt x="656" y="705"/>
                    <a:pt x="600" y="791"/>
                    <a:pt x="699" y="882"/>
                  </a:cubicBezTo>
                  <a:cubicBezTo>
                    <a:pt x="699" y="882"/>
                    <a:pt x="654" y="919"/>
                    <a:pt x="657" y="988"/>
                  </a:cubicBezTo>
                  <a:cubicBezTo>
                    <a:pt x="659" y="1037"/>
                    <a:pt x="690" y="1076"/>
                    <a:pt x="761" y="1098"/>
                  </a:cubicBezTo>
                  <a:cubicBezTo>
                    <a:pt x="761" y="1098"/>
                    <a:pt x="718" y="1145"/>
                    <a:pt x="718" y="1212"/>
                  </a:cubicBezTo>
                  <a:cubicBezTo>
                    <a:pt x="718" y="1264"/>
                    <a:pt x="730" y="1307"/>
                    <a:pt x="781" y="1351"/>
                  </a:cubicBezTo>
                  <a:cubicBezTo>
                    <a:pt x="781" y="1351"/>
                    <a:pt x="712" y="1274"/>
                    <a:pt x="755" y="1164"/>
                  </a:cubicBezTo>
                  <a:cubicBezTo>
                    <a:pt x="770" y="1125"/>
                    <a:pt x="811" y="1095"/>
                    <a:pt x="877" y="1107"/>
                  </a:cubicBezTo>
                  <a:cubicBezTo>
                    <a:pt x="959" y="1121"/>
                    <a:pt x="1035" y="1123"/>
                    <a:pt x="1080" y="1080"/>
                  </a:cubicBezTo>
                  <a:cubicBezTo>
                    <a:pt x="1143" y="1022"/>
                    <a:pt x="1215" y="989"/>
                    <a:pt x="1303" y="992"/>
                  </a:cubicBezTo>
                  <a:cubicBezTo>
                    <a:pt x="1448" y="999"/>
                    <a:pt x="1576" y="1111"/>
                    <a:pt x="1596" y="1151"/>
                  </a:cubicBezTo>
                  <a:cubicBezTo>
                    <a:pt x="1596" y="1151"/>
                    <a:pt x="1418" y="1220"/>
                    <a:pt x="1360" y="1356"/>
                  </a:cubicBezTo>
                  <a:cubicBezTo>
                    <a:pt x="1360" y="1356"/>
                    <a:pt x="1306" y="1374"/>
                    <a:pt x="1265" y="1231"/>
                  </a:cubicBezTo>
                  <a:cubicBezTo>
                    <a:pt x="1265" y="1231"/>
                    <a:pt x="1261" y="1280"/>
                    <a:pt x="1279" y="1321"/>
                  </a:cubicBezTo>
                  <a:cubicBezTo>
                    <a:pt x="1279" y="1321"/>
                    <a:pt x="1214" y="1426"/>
                    <a:pt x="1088" y="1448"/>
                  </a:cubicBezTo>
                  <a:cubicBezTo>
                    <a:pt x="1017" y="1461"/>
                    <a:pt x="912" y="1447"/>
                    <a:pt x="816" y="1372"/>
                  </a:cubicBezTo>
                  <a:cubicBezTo>
                    <a:pt x="816" y="1372"/>
                    <a:pt x="842" y="1419"/>
                    <a:pt x="921" y="1451"/>
                  </a:cubicBezTo>
                  <a:cubicBezTo>
                    <a:pt x="921" y="1451"/>
                    <a:pt x="878" y="1476"/>
                    <a:pt x="852" y="1502"/>
                  </a:cubicBezTo>
                  <a:cubicBezTo>
                    <a:pt x="841" y="1514"/>
                    <a:pt x="722" y="1588"/>
                    <a:pt x="579" y="1518"/>
                  </a:cubicBezTo>
                  <a:cubicBezTo>
                    <a:pt x="579" y="1518"/>
                    <a:pt x="667" y="1622"/>
                    <a:pt x="816" y="1547"/>
                  </a:cubicBezTo>
                  <a:cubicBezTo>
                    <a:pt x="816" y="1547"/>
                    <a:pt x="766" y="1613"/>
                    <a:pt x="786" y="1657"/>
                  </a:cubicBezTo>
                  <a:cubicBezTo>
                    <a:pt x="786" y="1657"/>
                    <a:pt x="712" y="1627"/>
                    <a:pt x="647" y="1672"/>
                  </a:cubicBezTo>
                  <a:cubicBezTo>
                    <a:pt x="647" y="1672"/>
                    <a:pt x="663" y="1576"/>
                    <a:pt x="563" y="1581"/>
                  </a:cubicBezTo>
                  <a:cubicBezTo>
                    <a:pt x="563" y="1581"/>
                    <a:pt x="582" y="1443"/>
                    <a:pt x="436" y="1408"/>
                  </a:cubicBezTo>
                  <a:cubicBezTo>
                    <a:pt x="436" y="1408"/>
                    <a:pt x="454" y="1408"/>
                    <a:pt x="470" y="1341"/>
                  </a:cubicBezTo>
                  <a:cubicBezTo>
                    <a:pt x="487" y="1271"/>
                    <a:pt x="530" y="1169"/>
                    <a:pt x="708" y="1161"/>
                  </a:cubicBezTo>
                  <a:cubicBezTo>
                    <a:pt x="708" y="1161"/>
                    <a:pt x="600" y="1128"/>
                    <a:pt x="512" y="1209"/>
                  </a:cubicBezTo>
                  <a:cubicBezTo>
                    <a:pt x="512" y="1209"/>
                    <a:pt x="323" y="1125"/>
                    <a:pt x="306" y="991"/>
                  </a:cubicBezTo>
                  <a:cubicBezTo>
                    <a:pt x="306" y="991"/>
                    <a:pt x="333" y="1015"/>
                    <a:pt x="371" y="1018"/>
                  </a:cubicBezTo>
                  <a:cubicBezTo>
                    <a:pt x="371" y="1018"/>
                    <a:pt x="181" y="944"/>
                    <a:pt x="294" y="734"/>
                  </a:cubicBezTo>
                  <a:cubicBezTo>
                    <a:pt x="329" y="667"/>
                    <a:pt x="409" y="591"/>
                    <a:pt x="557" y="601"/>
                  </a:cubicBezTo>
                  <a:cubicBezTo>
                    <a:pt x="557" y="601"/>
                    <a:pt x="364" y="536"/>
                    <a:pt x="262" y="724"/>
                  </a:cubicBezTo>
                  <a:cubicBezTo>
                    <a:pt x="167" y="898"/>
                    <a:pt x="297" y="987"/>
                    <a:pt x="297" y="987"/>
                  </a:cubicBezTo>
                  <a:cubicBezTo>
                    <a:pt x="297" y="987"/>
                    <a:pt x="301" y="1093"/>
                    <a:pt x="390" y="1158"/>
                  </a:cubicBezTo>
                  <a:cubicBezTo>
                    <a:pt x="390" y="1158"/>
                    <a:pt x="329" y="1176"/>
                    <a:pt x="322" y="1237"/>
                  </a:cubicBezTo>
                  <a:cubicBezTo>
                    <a:pt x="322" y="1237"/>
                    <a:pt x="352" y="1182"/>
                    <a:pt x="406" y="1172"/>
                  </a:cubicBezTo>
                  <a:cubicBezTo>
                    <a:pt x="406" y="1172"/>
                    <a:pt x="463" y="1203"/>
                    <a:pt x="504" y="1218"/>
                  </a:cubicBezTo>
                  <a:cubicBezTo>
                    <a:pt x="504" y="1218"/>
                    <a:pt x="454" y="1266"/>
                    <a:pt x="453" y="1330"/>
                  </a:cubicBezTo>
                  <a:cubicBezTo>
                    <a:pt x="453" y="1371"/>
                    <a:pt x="446" y="1397"/>
                    <a:pt x="425" y="1406"/>
                  </a:cubicBezTo>
                  <a:cubicBezTo>
                    <a:pt x="425" y="1406"/>
                    <a:pt x="322" y="1374"/>
                    <a:pt x="260" y="1444"/>
                  </a:cubicBezTo>
                  <a:cubicBezTo>
                    <a:pt x="260" y="1444"/>
                    <a:pt x="179" y="1423"/>
                    <a:pt x="102" y="1498"/>
                  </a:cubicBezTo>
                  <a:cubicBezTo>
                    <a:pt x="102" y="1498"/>
                    <a:pt x="64" y="1321"/>
                    <a:pt x="172" y="1210"/>
                  </a:cubicBezTo>
                  <a:cubicBezTo>
                    <a:pt x="172" y="1210"/>
                    <a:pt x="204" y="1247"/>
                    <a:pt x="256" y="1256"/>
                  </a:cubicBezTo>
                  <a:cubicBezTo>
                    <a:pt x="255" y="1255"/>
                    <a:pt x="172" y="1198"/>
                    <a:pt x="160" y="1110"/>
                  </a:cubicBezTo>
                  <a:cubicBezTo>
                    <a:pt x="151" y="1045"/>
                    <a:pt x="165" y="983"/>
                    <a:pt x="239" y="930"/>
                  </a:cubicBezTo>
                  <a:cubicBezTo>
                    <a:pt x="239" y="930"/>
                    <a:pt x="105" y="983"/>
                    <a:pt x="132" y="1123"/>
                  </a:cubicBezTo>
                  <a:cubicBezTo>
                    <a:pt x="139" y="1157"/>
                    <a:pt x="147" y="1172"/>
                    <a:pt x="166" y="1202"/>
                  </a:cubicBezTo>
                  <a:cubicBezTo>
                    <a:pt x="166" y="1202"/>
                    <a:pt x="0" y="1320"/>
                    <a:pt x="96" y="1502"/>
                  </a:cubicBezTo>
                  <a:cubicBezTo>
                    <a:pt x="96" y="1502"/>
                    <a:pt x="66" y="1528"/>
                    <a:pt x="44" y="1571"/>
                  </a:cubicBezTo>
                  <a:cubicBezTo>
                    <a:pt x="16" y="1626"/>
                    <a:pt x="0" y="1709"/>
                    <a:pt x="57" y="1794"/>
                  </a:cubicBezTo>
                  <a:cubicBezTo>
                    <a:pt x="57" y="1794"/>
                    <a:pt x="8" y="1696"/>
                    <a:pt x="73" y="1576"/>
                  </a:cubicBezTo>
                  <a:cubicBezTo>
                    <a:pt x="115" y="1499"/>
                    <a:pt x="194" y="1453"/>
                    <a:pt x="252" y="1456"/>
                  </a:cubicBezTo>
                  <a:cubicBezTo>
                    <a:pt x="252" y="1456"/>
                    <a:pt x="238" y="1482"/>
                    <a:pt x="248" y="1501"/>
                  </a:cubicBezTo>
                  <a:cubicBezTo>
                    <a:pt x="248" y="1501"/>
                    <a:pt x="284" y="1382"/>
                    <a:pt x="446" y="1438"/>
                  </a:cubicBezTo>
                  <a:cubicBezTo>
                    <a:pt x="537" y="1470"/>
                    <a:pt x="563" y="1558"/>
                    <a:pt x="534" y="1636"/>
                  </a:cubicBezTo>
                  <a:cubicBezTo>
                    <a:pt x="534" y="1636"/>
                    <a:pt x="552" y="1622"/>
                    <a:pt x="559" y="1594"/>
                  </a:cubicBezTo>
                  <a:cubicBezTo>
                    <a:pt x="559" y="1594"/>
                    <a:pt x="626" y="1608"/>
                    <a:pt x="632" y="1681"/>
                  </a:cubicBezTo>
                  <a:cubicBezTo>
                    <a:pt x="632" y="1681"/>
                    <a:pt x="607" y="1695"/>
                    <a:pt x="591" y="1723"/>
                  </a:cubicBezTo>
                  <a:cubicBezTo>
                    <a:pt x="591" y="1723"/>
                    <a:pt x="727" y="1606"/>
                    <a:pt x="875" y="1727"/>
                  </a:cubicBezTo>
                  <a:cubicBezTo>
                    <a:pt x="875" y="1727"/>
                    <a:pt x="846" y="1683"/>
                    <a:pt x="805" y="1665"/>
                  </a:cubicBezTo>
                  <a:cubicBezTo>
                    <a:pt x="804" y="1665"/>
                    <a:pt x="806" y="1527"/>
                    <a:pt x="943" y="1458"/>
                  </a:cubicBezTo>
                  <a:cubicBezTo>
                    <a:pt x="943" y="1458"/>
                    <a:pt x="1096" y="1514"/>
                    <a:pt x="1214" y="1421"/>
                  </a:cubicBezTo>
                  <a:cubicBezTo>
                    <a:pt x="1214" y="1421"/>
                    <a:pt x="1389" y="1461"/>
                    <a:pt x="1423" y="1625"/>
                  </a:cubicBezTo>
                  <a:cubicBezTo>
                    <a:pt x="1423" y="1625"/>
                    <a:pt x="1311" y="1765"/>
                    <a:pt x="1434" y="1874"/>
                  </a:cubicBezTo>
                  <a:cubicBezTo>
                    <a:pt x="1434" y="1874"/>
                    <a:pt x="1357" y="1777"/>
                    <a:pt x="1446" y="1645"/>
                  </a:cubicBezTo>
                  <a:cubicBezTo>
                    <a:pt x="1507" y="1553"/>
                    <a:pt x="1633" y="1499"/>
                    <a:pt x="1717" y="1493"/>
                  </a:cubicBezTo>
                  <a:cubicBezTo>
                    <a:pt x="1717" y="1493"/>
                    <a:pt x="1893" y="1610"/>
                    <a:pt x="2085" y="1430"/>
                  </a:cubicBezTo>
                  <a:cubicBezTo>
                    <a:pt x="2085" y="1430"/>
                    <a:pt x="2205" y="1513"/>
                    <a:pt x="2290" y="1402"/>
                  </a:cubicBezTo>
                  <a:cubicBezTo>
                    <a:pt x="2290" y="1402"/>
                    <a:pt x="2190" y="1457"/>
                    <a:pt x="2100" y="1416"/>
                  </a:cubicBezTo>
                  <a:close/>
                  <a:moveTo>
                    <a:pt x="1378" y="278"/>
                  </a:moveTo>
                  <a:cubicBezTo>
                    <a:pt x="1365" y="321"/>
                    <a:pt x="1378" y="373"/>
                    <a:pt x="1378" y="373"/>
                  </a:cubicBezTo>
                  <a:cubicBezTo>
                    <a:pt x="1357" y="358"/>
                    <a:pt x="1314" y="363"/>
                    <a:pt x="1314" y="363"/>
                  </a:cubicBezTo>
                  <a:cubicBezTo>
                    <a:pt x="1296" y="329"/>
                    <a:pt x="1252" y="295"/>
                    <a:pt x="1252" y="295"/>
                  </a:cubicBezTo>
                  <a:cubicBezTo>
                    <a:pt x="1307" y="252"/>
                    <a:pt x="1378" y="278"/>
                    <a:pt x="1378" y="278"/>
                  </a:cubicBezTo>
                  <a:close/>
                  <a:moveTo>
                    <a:pt x="1237" y="1404"/>
                  </a:moveTo>
                  <a:cubicBezTo>
                    <a:pt x="1279" y="1376"/>
                    <a:pt x="1285" y="1331"/>
                    <a:pt x="1285" y="1331"/>
                  </a:cubicBezTo>
                  <a:cubicBezTo>
                    <a:pt x="1304" y="1385"/>
                    <a:pt x="1351" y="1383"/>
                    <a:pt x="1351" y="1383"/>
                  </a:cubicBezTo>
                  <a:cubicBezTo>
                    <a:pt x="1335" y="1416"/>
                    <a:pt x="1333" y="1446"/>
                    <a:pt x="1333" y="1446"/>
                  </a:cubicBezTo>
                  <a:cubicBezTo>
                    <a:pt x="1293" y="1416"/>
                    <a:pt x="1237" y="1404"/>
                    <a:pt x="1237" y="1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4" name="Freeform 29"/>
            <p:cNvSpPr>
              <a:spLocks/>
            </p:cNvSpPr>
            <p:nvPr userDrawn="1"/>
          </p:nvSpPr>
          <p:spPr bwMode="auto">
            <a:xfrm>
              <a:off x="1938" y="790"/>
              <a:ext cx="364" cy="354"/>
            </a:xfrm>
            <a:custGeom>
              <a:avLst/>
              <a:gdLst>
                <a:gd name="T0" fmla="*/ 0 w 345"/>
                <a:gd name="T1" fmla="*/ 104 h 336"/>
                <a:gd name="T2" fmla="*/ 247 w 345"/>
                <a:gd name="T3" fmla="*/ 0 h 336"/>
                <a:gd name="T4" fmla="*/ 233 w 345"/>
                <a:gd name="T5" fmla="*/ 32 h 336"/>
                <a:gd name="T6" fmla="*/ 291 w 345"/>
                <a:gd name="T7" fmla="*/ 75 h 336"/>
                <a:gd name="T8" fmla="*/ 345 w 345"/>
                <a:gd name="T9" fmla="*/ 64 h 336"/>
                <a:gd name="T10" fmla="*/ 170 w 345"/>
                <a:gd name="T11" fmla="*/ 336 h 336"/>
                <a:gd name="T12" fmla="*/ 264 w 345"/>
                <a:gd name="T13" fmla="*/ 90 h 336"/>
                <a:gd name="T14" fmla="*/ 223 w 345"/>
                <a:gd name="T15" fmla="*/ 40 h 336"/>
                <a:gd name="T16" fmla="*/ 75 w 345"/>
                <a:gd name="T17" fmla="*/ 111 h 336"/>
                <a:gd name="T18" fmla="*/ 46 w 345"/>
                <a:gd name="T19" fmla="*/ 251 h 336"/>
                <a:gd name="T20" fmla="*/ 64 w 345"/>
                <a:gd name="T21" fmla="*/ 111 h 336"/>
                <a:gd name="T22" fmla="*/ 0 w 345"/>
                <a:gd name="T23" fmla="*/ 1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336">
                  <a:moveTo>
                    <a:pt x="0" y="104"/>
                  </a:moveTo>
                  <a:cubicBezTo>
                    <a:pt x="0" y="104"/>
                    <a:pt x="144" y="105"/>
                    <a:pt x="247" y="0"/>
                  </a:cubicBezTo>
                  <a:cubicBezTo>
                    <a:pt x="247" y="0"/>
                    <a:pt x="249" y="11"/>
                    <a:pt x="233" y="32"/>
                  </a:cubicBezTo>
                  <a:cubicBezTo>
                    <a:pt x="233" y="32"/>
                    <a:pt x="244" y="76"/>
                    <a:pt x="291" y="75"/>
                  </a:cubicBezTo>
                  <a:cubicBezTo>
                    <a:pt x="291" y="75"/>
                    <a:pt x="315" y="64"/>
                    <a:pt x="345" y="64"/>
                  </a:cubicBezTo>
                  <a:cubicBezTo>
                    <a:pt x="345" y="64"/>
                    <a:pt x="142" y="141"/>
                    <a:pt x="170" y="336"/>
                  </a:cubicBezTo>
                  <a:cubicBezTo>
                    <a:pt x="170" y="336"/>
                    <a:pt x="101" y="181"/>
                    <a:pt x="264" y="90"/>
                  </a:cubicBezTo>
                  <a:cubicBezTo>
                    <a:pt x="264" y="90"/>
                    <a:pt x="209" y="88"/>
                    <a:pt x="223" y="40"/>
                  </a:cubicBezTo>
                  <a:cubicBezTo>
                    <a:pt x="223" y="40"/>
                    <a:pt x="176" y="110"/>
                    <a:pt x="75" y="111"/>
                  </a:cubicBezTo>
                  <a:cubicBezTo>
                    <a:pt x="75" y="111"/>
                    <a:pt x="147" y="189"/>
                    <a:pt x="46" y="251"/>
                  </a:cubicBezTo>
                  <a:cubicBezTo>
                    <a:pt x="46" y="251"/>
                    <a:pt x="100" y="174"/>
                    <a:pt x="64" y="111"/>
                  </a:cubicBezTo>
                  <a:cubicBezTo>
                    <a:pt x="64" y="111"/>
                    <a:pt x="29" y="110"/>
                    <a:pt x="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5" name="Freeform 30"/>
            <p:cNvSpPr>
              <a:spLocks/>
            </p:cNvSpPr>
            <p:nvPr userDrawn="1"/>
          </p:nvSpPr>
          <p:spPr bwMode="auto">
            <a:xfrm>
              <a:off x="1820" y="1038"/>
              <a:ext cx="321" cy="180"/>
            </a:xfrm>
            <a:custGeom>
              <a:avLst/>
              <a:gdLst>
                <a:gd name="T0" fmla="*/ 183 w 305"/>
                <a:gd name="T1" fmla="*/ 41 h 171"/>
                <a:gd name="T2" fmla="*/ 0 w 305"/>
                <a:gd name="T3" fmla="*/ 74 h 171"/>
                <a:gd name="T4" fmla="*/ 305 w 305"/>
                <a:gd name="T5" fmla="*/ 171 h 171"/>
                <a:gd name="T6" fmla="*/ 183 w 305"/>
                <a:gd name="T7" fmla="*/ 41 h 171"/>
              </a:gdLst>
              <a:ahLst/>
              <a:cxnLst>
                <a:cxn ang="0">
                  <a:pos x="T0" y="T1"/>
                </a:cxn>
                <a:cxn ang="0">
                  <a:pos x="T2" y="T3"/>
                </a:cxn>
                <a:cxn ang="0">
                  <a:pos x="T4" y="T5"/>
                </a:cxn>
                <a:cxn ang="0">
                  <a:pos x="T6" y="T7"/>
                </a:cxn>
              </a:cxnLst>
              <a:rect l="0" t="0" r="r" b="b"/>
              <a:pathLst>
                <a:path w="305" h="171">
                  <a:moveTo>
                    <a:pt x="183" y="41"/>
                  </a:moveTo>
                  <a:cubicBezTo>
                    <a:pt x="137" y="28"/>
                    <a:pt x="59" y="25"/>
                    <a:pt x="0" y="74"/>
                  </a:cubicBezTo>
                  <a:cubicBezTo>
                    <a:pt x="0" y="74"/>
                    <a:pt x="210" y="0"/>
                    <a:pt x="305" y="171"/>
                  </a:cubicBezTo>
                  <a:cubicBezTo>
                    <a:pt x="303" y="168"/>
                    <a:pt x="296" y="74"/>
                    <a:pt x="1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6" name="Freeform 31"/>
            <p:cNvSpPr>
              <a:spLocks/>
            </p:cNvSpPr>
            <p:nvPr userDrawn="1"/>
          </p:nvSpPr>
          <p:spPr bwMode="auto">
            <a:xfrm>
              <a:off x="1381" y="1135"/>
              <a:ext cx="198" cy="303"/>
            </a:xfrm>
            <a:custGeom>
              <a:avLst/>
              <a:gdLst>
                <a:gd name="T0" fmla="*/ 19 w 188"/>
                <a:gd name="T1" fmla="*/ 0 h 287"/>
                <a:gd name="T2" fmla="*/ 109 w 188"/>
                <a:gd name="T3" fmla="*/ 132 h 287"/>
                <a:gd name="T4" fmla="*/ 188 w 188"/>
                <a:gd name="T5" fmla="*/ 95 h 287"/>
                <a:gd name="T6" fmla="*/ 72 w 188"/>
                <a:gd name="T7" fmla="*/ 287 h 287"/>
                <a:gd name="T8" fmla="*/ 94 w 188"/>
                <a:gd name="T9" fmla="*/ 149 h 287"/>
                <a:gd name="T10" fmla="*/ 19 w 188"/>
                <a:gd name="T11" fmla="*/ 0 h 287"/>
              </a:gdLst>
              <a:ahLst/>
              <a:cxnLst>
                <a:cxn ang="0">
                  <a:pos x="T0" y="T1"/>
                </a:cxn>
                <a:cxn ang="0">
                  <a:pos x="T2" y="T3"/>
                </a:cxn>
                <a:cxn ang="0">
                  <a:pos x="T4" y="T5"/>
                </a:cxn>
                <a:cxn ang="0">
                  <a:pos x="T6" y="T7"/>
                </a:cxn>
                <a:cxn ang="0">
                  <a:pos x="T8" y="T9"/>
                </a:cxn>
                <a:cxn ang="0">
                  <a:pos x="T10" y="T11"/>
                </a:cxn>
              </a:cxnLst>
              <a:rect l="0" t="0" r="r" b="b"/>
              <a:pathLst>
                <a:path w="188" h="287">
                  <a:moveTo>
                    <a:pt x="19" y="0"/>
                  </a:moveTo>
                  <a:cubicBezTo>
                    <a:pt x="19" y="0"/>
                    <a:pt x="19" y="112"/>
                    <a:pt x="109" y="132"/>
                  </a:cubicBezTo>
                  <a:cubicBezTo>
                    <a:pt x="109" y="132"/>
                    <a:pt x="133" y="106"/>
                    <a:pt x="188" y="95"/>
                  </a:cubicBezTo>
                  <a:cubicBezTo>
                    <a:pt x="188" y="95"/>
                    <a:pt x="62" y="159"/>
                    <a:pt x="72" y="287"/>
                  </a:cubicBezTo>
                  <a:cubicBezTo>
                    <a:pt x="72" y="287"/>
                    <a:pt x="38" y="222"/>
                    <a:pt x="94" y="149"/>
                  </a:cubicBezTo>
                  <a:cubicBezTo>
                    <a:pt x="94" y="149"/>
                    <a:pt x="0" y="124"/>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7" name="Freeform 32"/>
            <p:cNvSpPr>
              <a:spLocks/>
            </p:cNvSpPr>
            <p:nvPr userDrawn="1"/>
          </p:nvSpPr>
          <p:spPr bwMode="auto">
            <a:xfrm>
              <a:off x="1446" y="672"/>
              <a:ext cx="211" cy="242"/>
            </a:xfrm>
            <a:custGeom>
              <a:avLst/>
              <a:gdLst>
                <a:gd name="T0" fmla="*/ 82 w 200"/>
                <a:gd name="T1" fmla="*/ 84 h 230"/>
                <a:gd name="T2" fmla="*/ 36 w 200"/>
                <a:gd name="T3" fmla="*/ 230 h 230"/>
                <a:gd name="T4" fmla="*/ 62 w 200"/>
                <a:gd name="T5" fmla="*/ 70 h 230"/>
                <a:gd name="T6" fmla="*/ 200 w 200"/>
                <a:gd name="T7" fmla="*/ 3 h 230"/>
                <a:gd name="T8" fmla="*/ 82 w 200"/>
                <a:gd name="T9" fmla="*/ 84 h 230"/>
              </a:gdLst>
              <a:ahLst/>
              <a:cxnLst>
                <a:cxn ang="0">
                  <a:pos x="T0" y="T1"/>
                </a:cxn>
                <a:cxn ang="0">
                  <a:pos x="T2" y="T3"/>
                </a:cxn>
                <a:cxn ang="0">
                  <a:pos x="T4" y="T5"/>
                </a:cxn>
                <a:cxn ang="0">
                  <a:pos x="T6" y="T7"/>
                </a:cxn>
                <a:cxn ang="0">
                  <a:pos x="T8" y="T9"/>
                </a:cxn>
              </a:cxnLst>
              <a:rect l="0" t="0" r="r" b="b"/>
              <a:pathLst>
                <a:path w="200" h="230">
                  <a:moveTo>
                    <a:pt x="82" y="84"/>
                  </a:moveTo>
                  <a:cubicBezTo>
                    <a:pt x="53" y="129"/>
                    <a:pt x="38" y="165"/>
                    <a:pt x="36" y="230"/>
                  </a:cubicBezTo>
                  <a:cubicBezTo>
                    <a:pt x="36" y="230"/>
                    <a:pt x="0" y="160"/>
                    <a:pt x="62" y="70"/>
                  </a:cubicBezTo>
                  <a:cubicBezTo>
                    <a:pt x="94" y="24"/>
                    <a:pt x="142" y="0"/>
                    <a:pt x="200" y="3"/>
                  </a:cubicBezTo>
                  <a:cubicBezTo>
                    <a:pt x="200" y="3"/>
                    <a:pt x="131" y="9"/>
                    <a:pt x="82"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8" name="Freeform 33"/>
            <p:cNvSpPr>
              <a:spLocks/>
            </p:cNvSpPr>
            <p:nvPr userDrawn="1"/>
          </p:nvSpPr>
          <p:spPr bwMode="auto">
            <a:xfrm>
              <a:off x="2504" y="661"/>
              <a:ext cx="332" cy="820"/>
            </a:xfrm>
            <a:custGeom>
              <a:avLst/>
              <a:gdLst>
                <a:gd name="T0" fmla="*/ 87 w 315"/>
                <a:gd name="T1" fmla="*/ 0 h 777"/>
                <a:gd name="T2" fmla="*/ 206 w 315"/>
                <a:gd name="T3" fmla="*/ 298 h 777"/>
                <a:gd name="T4" fmla="*/ 55 w 315"/>
                <a:gd name="T5" fmla="*/ 506 h 777"/>
                <a:gd name="T6" fmla="*/ 162 w 315"/>
                <a:gd name="T7" fmla="*/ 777 h 777"/>
                <a:gd name="T8" fmla="*/ 88 w 315"/>
                <a:gd name="T9" fmla="*/ 505 h 777"/>
                <a:gd name="T10" fmla="*/ 315 w 315"/>
                <a:gd name="T11" fmla="*/ 274 h 777"/>
                <a:gd name="T12" fmla="*/ 215 w 315"/>
                <a:gd name="T13" fmla="*/ 294 h 777"/>
                <a:gd name="T14" fmla="*/ 87 w 315"/>
                <a:gd name="T15" fmla="*/ 0 h 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777">
                  <a:moveTo>
                    <a:pt x="87" y="0"/>
                  </a:moveTo>
                  <a:cubicBezTo>
                    <a:pt x="87" y="0"/>
                    <a:pt x="0" y="231"/>
                    <a:pt x="206" y="298"/>
                  </a:cubicBezTo>
                  <a:cubicBezTo>
                    <a:pt x="206" y="298"/>
                    <a:pt x="72" y="362"/>
                    <a:pt x="55" y="506"/>
                  </a:cubicBezTo>
                  <a:cubicBezTo>
                    <a:pt x="46" y="590"/>
                    <a:pt x="58" y="703"/>
                    <a:pt x="162" y="777"/>
                  </a:cubicBezTo>
                  <a:cubicBezTo>
                    <a:pt x="162" y="777"/>
                    <a:pt x="54" y="680"/>
                    <a:pt x="88" y="505"/>
                  </a:cubicBezTo>
                  <a:cubicBezTo>
                    <a:pt x="104" y="420"/>
                    <a:pt x="159" y="307"/>
                    <a:pt x="315" y="274"/>
                  </a:cubicBezTo>
                  <a:cubicBezTo>
                    <a:pt x="315" y="274"/>
                    <a:pt x="266" y="270"/>
                    <a:pt x="215" y="294"/>
                  </a:cubicBezTo>
                  <a:cubicBezTo>
                    <a:pt x="215" y="294"/>
                    <a:pt x="54" y="21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9" name="Freeform 34"/>
            <p:cNvSpPr>
              <a:spLocks/>
            </p:cNvSpPr>
            <p:nvPr userDrawn="1"/>
          </p:nvSpPr>
          <p:spPr bwMode="auto">
            <a:xfrm>
              <a:off x="2728" y="1931"/>
              <a:ext cx="424" cy="194"/>
            </a:xfrm>
            <a:custGeom>
              <a:avLst/>
              <a:gdLst>
                <a:gd name="T0" fmla="*/ 0 w 402"/>
                <a:gd name="T1" fmla="*/ 66 h 184"/>
                <a:gd name="T2" fmla="*/ 108 w 402"/>
                <a:gd name="T3" fmla="*/ 137 h 184"/>
                <a:gd name="T4" fmla="*/ 317 w 402"/>
                <a:gd name="T5" fmla="*/ 63 h 184"/>
                <a:gd name="T6" fmla="*/ 397 w 402"/>
                <a:gd name="T7" fmla="*/ 0 h 184"/>
                <a:gd name="T8" fmla="*/ 336 w 402"/>
                <a:gd name="T9" fmla="*/ 69 h 184"/>
                <a:gd name="T10" fmla="*/ 402 w 402"/>
                <a:gd name="T11" fmla="*/ 113 h 184"/>
                <a:gd name="T12" fmla="*/ 234 w 402"/>
                <a:gd name="T13" fmla="*/ 87 h 184"/>
                <a:gd name="T14" fmla="*/ 80 w 402"/>
                <a:gd name="T15" fmla="*/ 184 h 184"/>
                <a:gd name="T16" fmla="*/ 103 w 402"/>
                <a:gd name="T17" fmla="*/ 142 h 184"/>
                <a:gd name="T18" fmla="*/ 0 w 402"/>
                <a:gd name="T19"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184">
                  <a:moveTo>
                    <a:pt x="0" y="66"/>
                  </a:moveTo>
                  <a:cubicBezTo>
                    <a:pt x="0" y="66"/>
                    <a:pt x="88" y="48"/>
                    <a:pt x="108" y="137"/>
                  </a:cubicBezTo>
                  <a:cubicBezTo>
                    <a:pt x="108" y="137"/>
                    <a:pt x="177" y="28"/>
                    <a:pt x="317" y="63"/>
                  </a:cubicBezTo>
                  <a:cubicBezTo>
                    <a:pt x="317" y="63"/>
                    <a:pt x="313" y="4"/>
                    <a:pt x="397" y="0"/>
                  </a:cubicBezTo>
                  <a:cubicBezTo>
                    <a:pt x="397" y="0"/>
                    <a:pt x="332" y="23"/>
                    <a:pt x="336" y="69"/>
                  </a:cubicBezTo>
                  <a:cubicBezTo>
                    <a:pt x="336" y="69"/>
                    <a:pt x="387" y="82"/>
                    <a:pt x="402" y="113"/>
                  </a:cubicBezTo>
                  <a:cubicBezTo>
                    <a:pt x="402" y="113"/>
                    <a:pt x="338" y="67"/>
                    <a:pt x="234" y="87"/>
                  </a:cubicBezTo>
                  <a:cubicBezTo>
                    <a:pt x="184" y="97"/>
                    <a:pt x="130" y="124"/>
                    <a:pt x="80" y="184"/>
                  </a:cubicBezTo>
                  <a:cubicBezTo>
                    <a:pt x="80" y="184"/>
                    <a:pt x="80" y="164"/>
                    <a:pt x="103" y="142"/>
                  </a:cubicBezTo>
                  <a:cubicBezTo>
                    <a:pt x="103" y="142"/>
                    <a:pt x="73" y="83"/>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0" name="Freeform 35"/>
            <p:cNvSpPr>
              <a:spLocks/>
            </p:cNvSpPr>
            <p:nvPr userDrawn="1"/>
          </p:nvSpPr>
          <p:spPr bwMode="auto">
            <a:xfrm>
              <a:off x="1429" y="2077"/>
              <a:ext cx="1709" cy="463"/>
            </a:xfrm>
            <a:custGeom>
              <a:avLst/>
              <a:gdLst>
                <a:gd name="T0" fmla="*/ 1620 w 1620"/>
                <a:gd name="T1" fmla="*/ 159 h 439"/>
                <a:gd name="T2" fmla="*/ 1357 w 1620"/>
                <a:gd name="T3" fmla="*/ 227 h 439"/>
                <a:gd name="T4" fmla="*/ 1185 w 1620"/>
                <a:gd name="T5" fmla="*/ 0 h 439"/>
                <a:gd name="T6" fmla="*/ 1308 w 1620"/>
                <a:gd name="T7" fmla="*/ 279 h 439"/>
                <a:gd name="T8" fmla="*/ 1132 w 1620"/>
                <a:gd name="T9" fmla="*/ 415 h 439"/>
                <a:gd name="T10" fmla="*/ 999 w 1620"/>
                <a:gd name="T11" fmla="*/ 375 h 439"/>
                <a:gd name="T12" fmla="*/ 1055 w 1620"/>
                <a:gd name="T13" fmla="*/ 315 h 439"/>
                <a:gd name="T14" fmla="*/ 731 w 1620"/>
                <a:gd name="T15" fmla="*/ 324 h 439"/>
                <a:gd name="T16" fmla="*/ 637 w 1620"/>
                <a:gd name="T17" fmla="*/ 7 h 439"/>
                <a:gd name="T18" fmla="*/ 588 w 1620"/>
                <a:gd name="T19" fmla="*/ 99 h 439"/>
                <a:gd name="T20" fmla="*/ 476 w 1620"/>
                <a:gd name="T21" fmla="*/ 138 h 439"/>
                <a:gd name="T22" fmla="*/ 450 w 1620"/>
                <a:gd name="T23" fmla="*/ 45 h 439"/>
                <a:gd name="T24" fmla="*/ 345 w 1620"/>
                <a:gd name="T25" fmla="*/ 263 h 439"/>
                <a:gd name="T26" fmla="*/ 4 w 1620"/>
                <a:gd name="T27" fmla="*/ 137 h 439"/>
                <a:gd name="T28" fmla="*/ 328 w 1620"/>
                <a:gd name="T29" fmla="*/ 294 h 439"/>
                <a:gd name="T30" fmla="*/ 472 w 1620"/>
                <a:gd name="T31" fmla="*/ 164 h 439"/>
                <a:gd name="T32" fmla="*/ 584 w 1620"/>
                <a:gd name="T33" fmla="*/ 119 h 439"/>
                <a:gd name="T34" fmla="*/ 693 w 1620"/>
                <a:gd name="T35" fmla="*/ 341 h 439"/>
                <a:gd name="T36" fmla="*/ 986 w 1620"/>
                <a:gd name="T37" fmla="*/ 380 h 439"/>
                <a:gd name="T38" fmla="*/ 1134 w 1620"/>
                <a:gd name="T39" fmla="*/ 436 h 439"/>
                <a:gd name="T40" fmla="*/ 1250 w 1620"/>
                <a:gd name="T41" fmla="*/ 405 h 439"/>
                <a:gd name="T42" fmla="*/ 1356 w 1620"/>
                <a:gd name="T43" fmla="*/ 238 h 439"/>
                <a:gd name="T44" fmla="*/ 1620 w 1620"/>
                <a:gd name="T45" fmla="*/ 15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0" h="439">
                  <a:moveTo>
                    <a:pt x="1620" y="159"/>
                  </a:moveTo>
                  <a:cubicBezTo>
                    <a:pt x="1620" y="159"/>
                    <a:pt x="1506" y="298"/>
                    <a:pt x="1357" y="227"/>
                  </a:cubicBezTo>
                  <a:cubicBezTo>
                    <a:pt x="1357" y="227"/>
                    <a:pt x="1389" y="46"/>
                    <a:pt x="1185" y="0"/>
                  </a:cubicBezTo>
                  <a:cubicBezTo>
                    <a:pt x="1185" y="0"/>
                    <a:pt x="1385" y="85"/>
                    <a:pt x="1308" y="279"/>
                  </a:cubicBezTo>
                  <a:cubicBezTo>
                    <a:pt x="1268" y="381"/>
                    <a:pt x="1197" y="415"/>
                    <a:pt x="1132" y="415"/>
                  </a:cubicBezTo>
                  <a:cubicBezTo>
                    <a:pt x="1072" y="415"/>
                    <a:pt x="1019" y="392"/>
                    <a:pt x="999" y="375"/>
                  </a:cubicBezTo>
                  <a:cubicBezTo>
                    <a:pt x="999" y="375"/>
                    <a:pt x="1047" y="346"/>
                    <a:pt x="1055" y="315"/>
                  </a:cubicBezTo>
                  <a:cubicBezTo>
                    <a:pt x="1055" y="315"/>
                    <a:pt x="931" y="439"/>
                    <a:pt x="731" y="324"/>
                  </a:cubicBezTo>
                  <a:cubicBezTo>
                    <a:pt x="648" y="277"/>
                    <a:pt x="552" y="167"/>
                    <a:pt x="637" y="7"/>
                  </a:cubicBezTo>
                  <a:cubicBezTo>
                    <a:pt x="637" y="7"/>
                    <a:pt x="597" y="41"/>
                    <a:pt x="588" y="99"/>
                  </a:cubicBezTo>
                  <a:cubicBezTo>
                    <a:pt x="588" y="99"/>
                    <a:pt x="549" y="151"/>
                    <a:pt x="476" y="138"/>
                  </a:cubicBezTo>
                  <a:cubicBezTo>
                    <a:pt x="475" y="137"/>
                    <a:pt x="479" y="81"/>
                    <a:pt x="450" y="45"/>
                  </a:cubicBezTo>
                  <a:cubicBezTo>
                    <a:pt x="450" y="45"/>
                    <a:pt x="507" y="211"/>
                    <a:pt x="345" y="263"/>
                  </a:cubicBezTo>
                  <a:cubicBezTo>
                    <a:pt x="257" y="291"/>
                    <a:pt x="96" y="266"/>
                    <a:pt x="4" y="137"/>
                  </a:cubicBezTo>
                  <a:cubicBezTo>
                    <a:pt x="0" y="138"/>
                    <a:pt x="80" y="333"/>
                    <a:pt x="328" y="294"/>
                  </a:cubicBezTo>
                  <a:cubicBezTo>
                    <a:pt x="452" y="275"/>
                    <a:pt x="472" y="164"/>
                    <a:pt x="472" y="164"/>
                  </a:cubicBezTo>
                  <a:cubicBezTo>
                    <a:pt x="472" y="164"/>
                    <a:pt x="531" y="185"/>
                    <a:pt x="584" y="119"/>
                  </a:cubicBezTo>
                  <a:cubicBezTo>
                    <a:pt x="584" y="119"/>
                    <a:pt x="567" y="255"/>
                    <a:pt x="693" y="341"/>
                  </a:cubicBezTo>
                  <a:cubicBezTo>
                    <a:pt x="753" y="382"/>
                    <a:pt x="870" y="419"/>
                    <a:pt x="986" y="380"/>
                  </a:cubicBezTo>
                  <a:cubicBezTo>
                    <a:pt x="984" y="382"/>
                    <a:pt x="1039" y="439"/>
                    <a:pt x="1134" y="436"/>
                  </a:cubicBezTo>
                  <a:cubicBezTo>
                    <a:pt x="1168" y="436"/>
                    <a:pt x="1206" y="432"/>
                    <a:pt x="1250" y="405"/>
                  </a:cubicBezTo>
                  <a:cubicBezTo>
                    <a:pt x="1343" y="349"/>
                    <a:pt x="1356" y="238"/>
                    <a:pt x="1356" y="238"/>
                  </a:cubicBezTo>
                  <a:cubicBezTo>
                    <a:pt x="1356" y="238"/>
                    <a:pt x="1506" y="369"/>
                    <a:pt x="1620"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1" name="Freeform 36"/>
            <p:cNvSpPr>
              <a:spLocks/>
            </p:cNvSpPr>
            <p:nvPr userDrawn="1"/>
          </p:nvSpPr>
          <p:spPr bwMode="auto">
            <a:xfrm>
              <a:off x="2852" y="1961"/>
              <a:ext cx="913" cy="595"/>
            </a:xfrm>
            <a:custGeom>
              <a:avLst/>
              <a:gdLst>
                <a:gd name="T0" fmla="*/ 128 w 866"/>
                <a:gd name="T1" fmla="*/ 560 h 564"/>
                <a:gd name="T2" fmla="*/ 0 w 866"/>
                <a:gd name="T3" fmla="*/ 403 h 564"/>
                <a:gd name="T4" fmla="*/ 137 w 866"/>
                <a:gd name="T5" fmla="*/ 529 h 564"/>
                <a:gd name="T6" fmla="*/ 241 w 866"/>
                <a:gd name="T7" fmla="*/ 489 h 564"/>
                <a:gd name="T8" fmla="*/ 321 w 866"/>
                <a:gd name="T9" fmla="*/ 442 h 564"/>
                <a:gd name="T10" fmla="*/ 344 w 866"/>
                <a:gd name="T11" fmla="*/ 371 h 564"/>
                <a:gd name="T12" fmla="*/ 399 w 866"/>
                <a:gd name="T13" fmla="*/ 506 h 564"/>
                <a:gd name="T14" fmla="*/ 666 w 866"/>
                <a:gd name="T15" fmla="*/ 410 h 564"/>
                <a:gd name="T16" fmla="*/ 582 w 866"/>
                <a:gd name="T17" fmla="*/ 93 h 564"/>
                <a:gd name="T18" fmla="*/ 637 w 866"/>
                <a:gd name="T19" fmla="*/ 114 h 564"/>
                <a:gd name="T20" fmla="*/ 866 w 866"/>
                <a:gd name="T21" fmla="*/ 14 h 564"/>
                <a:gd name="T22" fmla="*/ 652 w 866"/>
                <a:gd name="T23" fmla="*/ 127 h 564"/>
                <a:gd name="T24" fmla="*/ 688 w 866"/>
                <a:gd name="T25" fmla="*/ 426 h 564"/>
                <a:gd name="T26" fmla="*/ 482 w 866"/>
                <a:gd name="T27" fmla="*/ 552 h 564"/>
                <a:gd name="T28" fmla="*/ 324 w 866"/>
                <a:gd name="T29" fmla="*/ 452 h 564"/>
                <a:gd name="T30" fmla="*/ 287 w 866"/>
                <a:gd name="T31" fmla="*/ 470 h 564"/>
                <a:gd name="T32" fmla="*/ 256 w 866"/>
                <a:gd name="T33" fmla="*/ 505 h 564"/>
                <a:gd name="T34" fmla="*/ 128 w 866"/>
                <a:gd name="T35" fmla="*/ 56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6" h="564">
                  <a:moveTo>
                    <a:pt x="128" y="560"/>
                  </a:moveTo>
                  <a:cubicBezTo>
                    <a:pt x="75" y="557"/>
                    <a:pt x="20" y="522"/>
                    <a:pt x="0" y="403"/>
                  </a:cubicBezTo>
                  <a:cubicBezTo>
                    <a:pt x="0" y="403"/>
                    <a:pt x="39" y="527"/>
                    <a:pt x="137" y="529"/>
                  </a:cubicBezTo>
                  <a:cubicBezTo>
                    <a:pt x="202" y="530"/>
                    <a:pt x="219" y="515"/>
                    <a:pt x="241" y="489"/>
                  </a:cubicBezTo>
                  <a:cubicBezTo>
                    <a:pt x="263" y="464"/>
                    <a:pt x="301" y="443"/>
                    <a:pt x="321" y="442"/>
                  </a:cubicBezTo>
                  <a:cubicBezTo>
                    <a:pt x="321" y="442"/>
                    <a:pt x="315" y="393"/>
                    <a:pt x="344" y="371"/>
                  </a:cubicBezTo>
                  <a:cubicBezTo>
                    <a:pt x="344" y="371"/>
                    <a:pt x="290" y="461"/>
                    <a:pt x="399" y="506"/>
                  </a:cubicBezTo>
                  <a:cubicBezTo>
                    <a:pt x="494" y="545"/>
                    <a:pt x="610" y="510"/>
                    <a:pt x="666" y="410"/>
                  </a:cubicBezTo>
                  <a:cubicBezTo>
                    <a:pt x="720" y="315"/>
                    <a:pt x="740" y="179"/>
                    <a:pt x="582" y="93"/>
                  </a:cubicBezTo>
                  <a:cubicBezTo>
                    <a:pt x="582" y="93"/>
                    <a:pt x="607" y="95"/>
                    <a:pt x="637" y="114"/>
                  </a:cubicBezTo>
                  <a:cubicBezTo>
                    <a:pt x="637" y="114"/>
                    <a:pt x="715" y="0"/>
                    <a:pt x="866" y="14"/>
                  </a:cubicBezTo>
                  <a:cubicBezTo>
                    <a:pt x="866" y="14"/>
                    <a:pt x="728" y="12"/>
                    <a:pt x="652" y="127"/>
                  </a:cubicBezTo>
                  <a:cubicBezTo>
                    <a:pt x="652" y="127"/>
                    <a:pt x="796" y="227"/>
                    <a:pt x="688" y="426"/>
                  </a:cubicBezTo>
                  <a:cubicBezTo>
                    <a:pt x="646" y="505"/>
                    <a:pt x="561" y="550"/>
                    <a:pt x="482" y="552"/>
                  </a:cubicBezTo>
                  <a:cubicBezTo>
                    <a:pt x="415" y="554"/>
                    <a:pt x="343" y="520"/>
                    <a:pt x="324" y="452"/>
                  </a:cubicBezTo>
                  <a:cubicBezTo>
                    <a:pt x="324" y="452"/>
                    <a:pt x="306" y="456"/>
                    <a:pt x="287" y="470"/>
                  </a:cubicBezTo>
                  <a:cubicBezTo>
                    <a:pt x="276" y="478"/>
                    <a:pt x="265" y="491"/>
                    <a:pt x="256" y="505"/>
                  </a:cubicBezTo>
                  <a:cubicBezTo>
                    <a:pt x="243" y="527"/>
                    <a:pt x="202" y="564"/>
                    <a:pt x="128" y="5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2" name="Freeform 37"/>
            <p:cNvSpPr>
              <a:spLocks noEditPoints="1"/>
            </p:cNvSpPr>
            <p:nvPr userDrawn="1"/>
          </p:nvSpPr>
          <p:spPr bwMode="auto">
            <a:xfrm>
              <a:off x="2317" y="40"/>
              <a:ext cx="2119" cy="1960"/>
            </a:xfrm>
            <a:custGeom>
              <a:avLst/>
              <a:gdLst>
                <a:gd name="T0" fmla="*/ 1903 w 2009"/>
                <a:gd name="T1" fmla="*/ 870 h 1858"/>
                <a:gd name="T2" fmla="*/ 1738 w 2009"/>
                <a:gd name="T3" fmla="*/ 382 h 1858"/>
                <a:gd name="T4" fmla="*/ 1169 w 2009"/>
                <a:gd name="T5" fmla="*/ 212 h 1858"/>
                <a:gd name="T6" fmla="*/ 619 w 2009"/>
                <a:gd name="T7" fmla="*/ 50 h 1858"/>
                <a:gd name="T8" fmla="*/ 414 w 2009"/>
                <a:gd name="T9" fmla="*/ 173 h 1858"/>
                <a:gd name="T10" fmla="*/ 631 w 2009"/>
                <a:gd name="T11" fmla="*/ 367 h 1858"/>
                <a:gd name="T12" fmla="*/ 1051 w 2009"/>
                <a:gd name="T13" fmla="*/ 559 h 1858"/>
                <a:gd name="T14" fmla="*/ 1213 w 2009"/>
                <a:gd name="T15" fmla="*/ 971 h 1858"/>
                <a:gd name="T16" fmla="*/ 1122 w 2009"/>
                <a:gd name="T17" fmla="*/ 1343 h 1858"/>
                <a:gd name="T18" fmla="*/ 1218 w 2009"/>
                <a:gd name="T19" fmla="*/ 872 h 1858"/>
                <a:gd name="T20" fmla="*/ 742 w 2009"/>
                <a:gd name="T21" fmla="*/ 981 h 1858"/>
                <a:gd name="T22" fmla="*/ 887 w 2009"/>
                <a:gd name="T23" fmla="*/ 884 h 1858"/>
                <a:gd name="T24" fmla="*/ 706 w 2009"/>
                <a:gd name="T25" fmla="*/ 703 h 1858"/>
                <a:gd name="T26" fmla="*/ 90 w 2009"/>
                <a:gd name="T27" fmla="*/ 300 h 1858"/>
                <a:gd name="T28" fmla="*/ 4 w 2009"/>
                <a:gd name="T29" fmla="*/ 389 h 1858"/>
                <a:gd name="T30" fmla="*/ 458 w 2009"/>
                <a:gd name="T31" fmla="*/ 564 h 1858"/>
                <a:gd name="T32" fmla="*/ 464 w 2009"/>
                <a:gd name="T33" fmla="*/ 1222 h 1858"/>
                <a:gd name="T34" fmla="*/ 736 w 2009"/>
                <a:gd name="T35" fmla="*/ 992 h 1858"/>
                <a:gd name="T36" fmla="*/ 984 w 2009"/>
                <a:gd name="T37" fmla="*/ 1242 h 1858"/>
                <a:gd name="T38" fmla="*/ 740 w 2009"/>
                <a:gd name="T39" fmla="*/ 1332 h 1858"/>
                <a:gd name="T40" fmla="*/ 1048 w 2009"/>
                <a:gd name="T41" fmla="*/ 1573 h 1858"/>
                <a:gd name="T42" fmla="*/ 1427 w 2009"/>
                <a:gd name="T43" fmla="*/ 1493 h 1858"/>
                <a:gd name="T44" fmla="*/ 1617 w 2009"/>
                <a:gd name="T45" fmla="*/ 1651 h 1858"/>
                <a:gd name="T46" fmla="*/ 1751 w 2009"/>
                <a:gd name="T47" fmla="*/ 1744 h 1858"/>
                <a:gd name="T48" fmla="*/ 1633 w 2009"/>
                <a:gd name="T49" fmla="*/ 1791 h 1858"/>
                <a:gd name="T50" fmla="*/ 1640 w 2009"/>
                <a:gd name="T51" fmla="*/ 1798 h 1858"/>
                <a:gd name="T52" fmla="*/ 1716 w 2009"/>
                <a:gd name="T53" fmla="*/ 1554 h 1858"/>
                <a:gd name="T54" fmla="*/ 1469 w 2009"/>
                <a:gd name="T55" fmla="*/ 1339 h 1858"/>
                <a:gd name="T56" fmla="*/ 1651 w 2009"/>
                <a:gd name="T57" fmla="*/ 1195 h 1858"/>
                <a:gd name="T58" fmla="*/ 1845 w 2009"/>
                <a:gd name="T59" fmla="*/ 1355 h 1858"/>
                <a:gd name="T60" fmla="*/ 1681 w 2009"/>
                <a:gd name="T61" fmla="*/ 1089 h 1858"/>
                <a:gd name="T62" fmla="*/ 1767 w 2009"/>
                <a:gd name="T63" fmla="*/ 812 h 1858"/>
                <a:gd name="T64" fmla="*/ 1883 w 2009"/>
                <a:gd name="T65" fmla="*/ 621 h 1858"/>
                <a:gd name="T66" fmla="*/ 1816 w 2009"/>
                <a:gd name="T67" fmla="*/ 910 h 1858"/>
                <a:gd name="T68" fmla="*/ 1953 w 2009"/>
                <a:gd name="T69" fmla="*/ 966 h 1858"/>
                <a:gd name="T70" fmla="*/ 1619 w 2009"/>
                <a:gd name="T71" fmla="*/ 1571 h 1858"/>
                <a:gd name="T72" fmla="*/ 1459 w 2009"/>
                <a:gd name="T73" fmla="*/ 1356 h 1858"/>
                <a:gd name="T74" fmla="*/ 1611 w 2009"/>
                <a:gd name="T75" fmla="*/ 971 h 1858"/>
                <a:gd name="T76" fmla="*/ 1646 w 2009"/>
                <a:gd name="T77" fmla="*/ 876 h 1858"/>
                <a:gd name="T78" fmla="*/ 1557 w 2009"/>
                <a:gd name="T79" fmla="*/ 566 h 1858"/>
                <a:gd name="T80" fmla="*/ 1627 w 2009"/>
                <a:gd name="T81" fmla="*/ 589 h 1858"/>
                <a:gd name="T82" fmla="*/ 1491 w 2009"/>
                <a:gd name="T83" fmla="*/ 598 h 1858"/>
                <a:gd name="T84" fmla="*/ 1484 w 2009"/>
                <a:gd name="T85" fmla="*/ 986 h 1858"/>
                <a:gd name="T86" fmla="*/ 1164 w 2009"/>
                <a:gd name="T87" fmla="*/ 1430 h 1858"/>
                <a:gd name="T88" fmla="*/ 1223 w 2009"/>
                <a:gd name="T89" fmla="*/ 1354 h 1858"/>
                <a:gd name="T90" fmla="*/ 1279 w 2009"/>
                <a:gd name="T91" fmla="*/ 801 h 1858"/>
                <a:gd name="T92" fmla="*/ 1177 w 2009"/>
                <a:gd name="T93" fmla="*/ 580 h 1858"/>
                <a:gd name="T94" fmla="*/ 1132 w 2009"/>
                <a:gd name="T95" fmla="*/ 322 h 1858"/>
                <a:gd name="T96" fmla="*/ 1342 w 2009"/>
                <a:gd name="T97" fmla="*/ 687 h 1858"/>
                <a:gd name="T98" fmla="*/ 1123 w 2009"/>
                <a:gd name="T99" fmla="*/ 303 h 1858"/>
                <a:gd name="T100" fmla="*/ 647 w 2009"/>
                <a:gd name="T101" fmla="*/ 334 h 1858"/>
                <a:gd name="T102" fmla="*/ 740 w 2009"/>
                <a:gd name="T103" fmla="*/ 168 h 1858"/>
                <a:gd name="T104" fmla="*/ 1083 w 2009"/>
                <a:gd name="T105" fmla="*/ 233 h 1858"/>
                <a:gd name="T106" fmla="*/ 1101 w 2009"/>
                <a:gd name="T107" fmla="*/ 254 h 1858"/>
                <a:gd name="T108" fmla="*/ 1584 w 2009"/>
                <a:gd name="T109" fmla="*/ 397 h 1858"/>
                <a:gd name="T110" fmla="*/ 1793 w 2009"/>
                <a:gd name="T111" fmla="*/ 555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9" h="1858">
                  <a:moveTo>
                    <a:pt x="1953" y="966"/>
                  </a:moveTo>
                  <a:cubicBezTo>
                    <a:pt x="1947" y="959"/>
                    <a:pt x="1924" y="943"/>
                    <a:pt x="1920" y="940"/>
                  </a:cubicBezTo>
                  <a:cubicBezTo>
                    <a:pt x="1880" y="908"/>
                    <a:pt x="1897" y="881"/>
                    <a:pt x="1903" y="870"/>
                  </a:cubicBezTo>
                  <a:cubicBezTo>
                    <a:pt x="1915" y="848"/>
                    <a:pt x="1963" y="800"/>
                    <a:pt x="1962" y="738"/>
                  </a:cubicBezTo>
                  <a:cubicBezTo>
                    <a:pt x="1960" y="577"/>
                    <a:pt x="1802" y="558"/>
                    <a:pt x="1802" y="558"/>
                  </a:cubicBezTo>
                  <a:cubicBezTo>
                    <a:pt x="1806" y="466"/>
                    <a:pt x="1779" y="410"/>
                    <a:pt x="1738" y="382"/>
                  </a:cubicBezTo>
                  <a:cubicBezTo>
                    <a:pt x="1632" y="308"/>
                    <a:pt x="1563" y="359"/>
                    <a:pt x="1563" y="359"/>
                  </a:cubicBezTo>
                  <a:cubicBezTo>
                    <a:pt x="1523" y="314"/>
                    <a:pt x="1464" y="328"/>
                    <a:pt x="1464" y="328"/>
                  </a:cubicBezTo>
                  <a:cubicBezTo>
                    <a:pt x="1337" y="174"/>
                    <a:pt x="1169" y="212"/>
                    <a:pt x="1169" y="212"/>
                  </a:cubicBezTo>
                  <a:cubicBezTo>
                    <a:pt x="1120" y="112"/>
                    <a:pt x="1051" y="73"/>
                    <a:pt x="979" y="63"/>
                  </a:cubicBezTo>
                  <a:cubicBezTo>
                    <a:pt x="879" y="48"/>
                    <a:pt x="792" y="107"/>
                    <a:pt x="792" y="107"/>
                  </a:cubicBezTo>
                  <a:cubicBezTo>
                    <a:pt x="736" y="53"/>
                    <a:pt x="677" y="40"/>
                    <a:pt x="619" y="50"/>
                  </a:cubicBezTo>
                  <a:cubicBezTo>
                    <a:pt x="506" y="68"/>
                    <a:pt x="464" y="157"/>
                    <a:pt x="464" y="157"/>
                  </a:cubicBezTo>
                  <a:cubicBezTo>
                    <a:pt x="251" y="94"/>
                    <a:pt x="186" y="222"/>
                    <a:pt x="186" y="222"/>
                  </a:cubicBezTo>
                  <a:cubicBezTo>
                    <a:pt x="260" y="161"/>
                    <a:pt x="338" y="160"/>
                    <a:pt x="414" y="173"/>
                  </a:cubicBezTo>
                  <a:cubicBezTo>
                    <a:pt x="567" y="201"/>
                    <a:pt x="638" y="339"/>
                    <a:pt x="638" y="339"/>
                  </a:cubicBezTo>
                  <a:cubicBezTo>
                    <a:pt x="530" y="389"/>
                    <a:pt x="516" y="470"/>
                    <a:pt x="516" y="470"/>
                  </a:cubicBezTo>
                  <a:cubicBezTo>
                    <a:pt x="541" y="437"/>
                    <a:pt x="550" y="406"/>
                    <a:pt x="631" y="367"/>
                  </a:cubicBezTo>
                  <a:cubicBezTo>
                    <a:pt x="747" y="310"/>
                    <a:pt x="878" y="324"/>
                    <a:pt x="946" y="359"/>
                  </a:cubicBezTo>
                  <a:cubicBezTo>
                    <a:pt x="1107" y="444"/>
                    <a:pt x="1024" y="610"/>
                    <a:pt x="1024" y="610"/>
                  </a:cubicBezTo>
                  <a:cubicBezTo>
                    <a:pt x="1049" y="587"/>
                    <a:pt x="1051" y="559"/>
                    <a:pt x="1051" y="559"/>
                  </a:cubicBezTo>
                  <a:cubicBezTo>
                    <a:pt x="1196" y="546"/>
                    <a:pt x="1193" y="693"/>
                    <a:pt x="1192" y="778"/>
                  </a:cubicBezTo>
                  <a:cubicBezTo>
                    <a:pt x="1191" y="857"/>
                    <a:pt x="1261" y="906"/>
                    <a:pt x="1261" y="906"/>
                  </a:cubicBezTo>
                  <a:cubicBezTo>
                    <a:pt x="1258" y="925"/>
                    <a:pt x="1236" y="951"/>
                    <a:pt x="1213" y="971"/>
                  </a:cubicBezTo>
                  <a:cubicBezTo>
                    <a:pt x="1195" y="987"/>
                    <a:pt x="1138" y="1041"/>
                    <a:pt x="1118" y="1120"/>
                  </a:cubicBezTo>
                  <a:cubicBezTo>
                    <a:pt x="1091" y="1222"/>
                    <a:pt x="1150" y="1294"/>
                    <a:pt x="1150" y="1294"/>
                  </a:cubicBezTo>
                  <a:cubicBezTo>
                    <a:pt x="1114" y="1298"/>
                    <a:pt x="1122" y="1343"/>
                    <a:pt x="1122" y="1343"/>
                  </a:cubicBezTo>
                  <a:cubicBezTo>
                    <a:pt x="1080" y="1271"/>
                    <a:pt x="992" y="1247"/>
                    <a:pt x="992" y="1247"/>
                  </a:cubicBezTo>
                  <a:cubicBezTo>
                    <a:pt x="1133" y="1055"/>
                    <a:pt x="956" y="995"/>
                    <a:pt x="956" y="995"/>
                  </a:cubicBezTo>
                  <a:cubicBezTo>
                    <a:pt x="1033" y="808"/>
                    <a:pt x="1218" y="872"/>
                    <a:pt x="1218" y="872"/>
                  </a:cubicBezTo>
                  <a:cubicBezTo>
                    <a:pt x="1173" y="823"/>
                    <a:pt x="1093" y="834"/>
                    <a:pt x="1047" y="854"/>
                  </a:cubicBezTo>
                  <a:cubicBezTo>
                    <a:pt x="958" y="893"/>
                    <a:pt x="946" y="989"/>
                    <a:pt x="946" y="989"/>
                  </a:cubicBezTo>
                  <a:cubicBezTo>
                    <a:pt x="826" y="934"/>
                    <a:pt x="742" y="981"/>
                    <a:pt x="742" y="981"/>
                  </a:cubicBezTo>
                  <a:cubicBezTo>
                    <a:pt x="805" y="833"/>
                    <a:pt x="713" y="713"/>
                    <a:pt x="713" y="713"/>
                  </a:cubicBezTo>
                  <a:cubicBezTo>
                    <a:pt x="746" y="711"/>
                    <a:pt x="777" y="695"/>
                    <a:pt x="777" y="695"/>
                  </a:cubicBezTo>
                  <a:cubicBezTo>
                    <a:pt x="766" y="855"/>
                    <a:pt x="887" y="884"/>
                    <a:pt x="887" y="884"/>
                  </a:cubicBezTo>
                  <a:cubicBezTo>
                    <a:pt x="775" y="817"/>
                    <a:pt x="801" y="680"/>
                    <a:pt x="801" y="680"/>
                  </a:cubicBezTo>
                  <a:cubicBezTo>
                    <a:pt x="867" y="620"/>
                    <a:pt x="867" y="576"/>
                    <a:pt x="867" y="576"/>
                  </a:cubicBezTo>
                  <a:cubicBezTo>
                    <a:pt x="812" y="670"/>
                    <a:pt x="706" y="703"/>
                    <a:pt x="706" y="703"/>
                  </a:cubicBezTo>
                  <a:cubicBezTo>
                    <a:pt x="648" y="601"/>
                    <a:pt x="510" y="568"/>
                    <a:pt x="510" y="568"/>
                  </a:cubicBezTo>
                  <a:cubicBezTo>
                    <a:pt x="516" y="420"/>
                    <a:pt x="454" y="330"/>
                    <a:pt x="347" y="284"/>
                  </a:cubicBezTo>
                  <a:cubicBezTo>
                    <a:pt x="211" y="225"/>
                    <a:pt x="89" y="300"/>
                    <a:pt x="90" y="300"/>
                  </a:cubicBezTo>
                  <a:cubicBezTo>
                    <a:pt x="37" y="285"/>
                    <a:pt x="4" y="230"/>
                    <a:pt x="4" y="230"/>
                  </a:cubicBezTo>
                  <a:cubicBezTo>
                    <a:pt x="0" y="286"/>
                    <a:pt x="64" y="313"/>
                    <a:pt x="64" y="313"/>
                  </a:cubicBezTo>
                  <a:cubicBezTo>
                    <a:pt x="21" y="344"/>
                    <a:pt x="4" y="389"/>
                    <a:pt x="4" y="389"/>
                  </a:cubicBezTo>
                  <a:cubicBezTo>
                    <a:pt x="94" y="275"/>
                    <a:pt x="256" y="278"/>
                    <a:pt x="331" y="312"/>
                  </a:cubicBezTo>
                  <a:cubicBezTo>
                    <a:pt x="516" y="397"/>
                    <a:pt x="503" y="565"/>
                    <a:pt x="503" y="565"/>
                  </a:cubicBezTo>
                  <a:cubicBezTo>
                    <a:pt x="478" y="558"/>
                    <a:pt x="458" y="564"/>
                    <a:pt x="458" y="564"/>
                  </a:cubicBezTo>
                  <a:cubicBezTo>
                    <a:pt x="663" y="629"/>
                    <a:pt x="735" y="766"/>
                    <a:pt x="732" y="873"/>
                  </a:cubicBezTo>
                  <a:cubicBezTo>
                    <a:pt x="729" y="1006"/>
                    <a:pt x="652" y="1049"/>
                    <a:pt x="555" y="1119"/>
                  </a:cubicBezTo>
                  <a:cubicBezTo>
                    <a:pt x="531" y="1136"/>
                    <a:pt x="484" y="1183"/>
                    <a:pt x="464" y="1222"/>
                  </a:cubicBezTo>
                  <a:cubicBezTo>
                    <a:pt x="441" y="1269"/>
                    <a:pt x="448" y="1296"/>
                    <a:pt x="448" y="1296"/>
                  </a:cubicBezTo>
                  <a:cubicBezTo>
                    <a:pt x="463" y="1234"/>
                    <a:pt x="513" y="1167"/>
                    <a:pt x="607" y="1117"/>
                  </a:cubicBezTo>
                  <a:cubicBezTo>
                    <a:pt x="715" y="1058"/>
                    <a:pt x="736" y="992"/>
                    <a:pt x="736" y="992"/>
                  </a:cubicBezTo>
                  <a:cubicBezTo>
                    <a:pt x="762" y="981"/>
                    <a:pt x="778" y="979"/>
                    <a:pt x="799" y="977"/>
                  </a:cubicBezTo>
                  <a:cubicBezTo>
                    <a:pt x="918" y="969"/>
                    <a:pt x="999" y="1038"/>
                    <a:pt x="1012" y="1095"/>
                  </a:cubicBezTo>
                  <a:cubicBezTo>
                    <a:pt x="1031" y="1181"/>
                    <a:pt x="985" y="1243"/>
                    <a:pt x="984" y="1242"/>
                  </a:cubicBezTo>
                  <a:cubicBezTo>
                    <a:pt x="817" y="1205"/>
                    <a:pt x="708" y="1326"/>
                    <a:pt x="675" y="1380"/>
                  </a:cubicBezTo>
                  <a:cubicBezTo>
                    <a:pt x="641" y="1435"/>
                    <a:pt x="563" y="1433"/>
                    <a:pt x="563" y="1433"/>
                  </a:cubicBezTo>
                  <a:cubicBezTo>
                    <a:pt x="641" y="1454"/>
                    <a:pt x="676" y="1402"/>
                    <a:pt x="740" y="1332"/>
                  </a:cubicBezTo>
                  <a:cubicBezTo>
                    <a:pt x="815" y="1252"/>
                    <a:pt x="943" y="1242"/>
                    <a:pt x="1021" y="1282"/>
                  </a:cubicBezTo>
                  <a:cubicBezTo>
                    <a:pt x="1126" y="1336"/>
                    <a:pt x="1156" y="1435"/>
                    <a:pt x="1156" y="1435"/>
                  </a:cubicBezTo>
                  <a:cubicBezTo>
                    <a:pt x="1080" y="1483"/>
                    <a:pt x="1059" y="1529"/>
                    <a:pt x="1048" y="1573"/>
                  </a:cubicBezTo>
                  <a:cubicBezTo>
                    <a:pt x="1034" y="1624"/>
                    <a:pt x="1067" y="1655"/>
                    <a:pt x="1067" y="1655"/>
                  </a:cubicBezTo>
                  <a:cubicBezTo>
                    <a:pt x="1032" y="1579"/>
                    <a:pt x="1111" y="1488"/>
                    <a:pt x="1172" y="1454"/>
                  </a:cubicBezTo>
                  <a:cubicBezTo>
                    <a:pt x="1339" y="1361"/>
                    <a:pt x="1427" y="1493"/>
                    <a:pt x="1427" y="1493"/>
                  </a:cubicBezTo>
                  <a:cubicBezTo>
                    <a:pt x="1419" y="1460"/>
                    <a:pt x="1392" y="1441"/>
                    <a:pt x="1392" y="1441"/>
                  </a:cubicBezTo>
                  <a:cubicBezTo>
                    <a:pt x="1461" y="1441"/>
                    <a:pt x="1505" y="1456"/>
                    <a:pt x="1546" y="1494"/>
                  </a:cubicBezTo>
                  <a:cubicBezTo>
                    <a:pt x="1620" y="1563"/>
                    <a:pt x="1617" y="1651"/>
                    <a:pt x="1617" y="1651"/>
                  </a:cubicBezTo>
                  <a:cubicBezTo>
                    <a:pt x="1628" y="1613"/>
                    <a:pt x="1622" y="1579"/>
                    <a:pt x="1622" y="1579"/>
                  </a:cubicBezTo>
                  <a:cubicBezTo>
                    <a:pt x="1741" y="1544"/>
                    <a:pt x="1843" y="1601"/>
                    <a:pt x="1848" y="1661"/>
                  </a:cubicBezTo>
                  <a:cubicBezTo>
                    <a:pt x="1857" y="1768"/>
                    <a:pt x="1751" y="1744"/>
                    <a:pt x="1751" y="1744"/>
                  </a:cubicBezTo>
                  <a:cubicBezTo>
                    <a:pt x="1738" y="1778"/>
                    <a:pt x="1720" y="1790"/>
                    <a:pt x="1696" y="1793"/>
                  </a:cubicBezTo>
                  <a:cubicBezTo>
                    <a:pt x="1645" y="1799"/>
                    <a:pt x="1624" y="1765"/>
                    <a:pt x="1624" y="1765"/>
                  </a:cubicBezTo>
                  <a:cubicBezTo>
                    <a:pt x="1627" y="1780"/>
                    <a:pt x="1633" y="1791"/>
                    <a:pt x="1633" y="1791"/>
                  </a:cubicBezTo>
                  <a:cubicBezTo>
                    <a:pt x="1586" y="1841"/>
                    <a:pt x="1516" y="1771"/>
                    <a:pt x="1516" y="1771"/>
                  </a:cubicBezTo>
                  <a:cubicBezTo>
                    <a:pt x="1522" y="1818"/>
                    <a:pt x="1569" y="1832"/>
                    <a:pt x="1590" y="1831"/>
                  </a:cubicBezTo>
                  <a:cubicBezTo>
                    <a:pt x="1620" y="1829"/>
                    <a:pt x="1640" y="1798"/>
                    <a:pt x="1640" y="1798"/>
                  </a:cubicBezTo>
                  <a:cubicBezTo>
                    <a:pt x="1732" y="1858"/>
                    <a:pt x="1757" y="1755"/>
                    <a:pt x="1757" y="1755"/>
                  </a:cubicBezTo>
                  <a:cubicBezTo>
                    <a:pt x="1833" y="1770"/>
                    <a:pt x="1882" y="1708"/>
                    <a:pt x="1869" y="1653"/>
                  </a:cubicBezTo>
                  <a:cubicBezTo>
                    <a:pt x="1845" y="1548"/>
                    <a:pt x="1716" y="1554"/>
                    <a:pt x="1716" y="1554"/>
                  </a:cubicBezTo>
                  <a:cubicBezTo>
                    <a:pt x="1654" y="1503"/>
                    <a:pt x="1689" y="1410"/>
                    <a:pt x="1689" y="1410"/>
                  </a:cubicBezTo>
                  <a:cubicBezTo>
                    <a:pt x="1721" y="1397"/>
                    <a:pt x="1746" y="1374"/>
                    <a:pt x="1746" y="1374"/>
                  </a:cubicBezTo>
                  <a:cubicBezTo>
                    <a:pt x="1559" y="1467"/>
                    <a:pt x="1469" y="1339"/>
                    <a:pt x="1469" y="1339"/>
                  </a:cubicBezTo>
                  <a:cubicBezTo>
                    <a:pt x="1581" y="1194"/>
                    <a:pt x="1495" y="1005"/>
                    <a:pt x="1495" y="1005"/>
                  </a:cubicBezTo>
                  <a:cubicBezTo>
                    <a:pt x="1527" y="992"/>
                    <a:pt x="1547" y="962"/>
                    <a:pt x="1547" y="962"/>
                  </a:cubicBezTo>
                  <a:cubicBezTo>
                    <a:pt x="1704" y="1030"/>
                    <a:pt x="1651" y="1195"/>
                    <a:pt x="1651" y="1195"/>
                  </a:cubicBezTo>
                  <a:cubicBezTo>
                    <a:pt x="1690" y="1154"/>
                    <a:pt x="1681" y="1099"/>
                    <a:pt x="1681" y="1099"/>
                  </a:cubicBezTo>
                  <a:cubicBezTo>
                    <a:pt x="1777" y="1077"/>
                    <a:pt x="1844" y="1132"/>
                    <a:pt x="1867" y="1176"/>
                  </a:cubicBezTo>
                  <a:cubicBezTo>
                    <a:pt x="1915" y="1264"/>
                    <a:pt x="1845" y="1355"/>
                    <a:pt x="1845" y="1355"/>
                  </a:cubicBezTo>
                  <a:cubicBezTo>
                    <a:pt x="1909" y="1310"/>
                    <a:pt x="1923" y="1231"/>
                    <a:pt x="1892" y="1167"/>
                  </a:cubicBezTo>
                  <a:cubicBezTo>
                    <a:pt x="1861" y="1102"/>
                    <a:pt x="1803" y="1080"/>
                    <a:pt x="1759" y="1073"/>
                  </a:cubicBezTo>
                  <a:cubicBezTo>
                    <a:pt x="1710" y="1065"/>
                    <a:pt x="1681" y="1089"/>
                    <a:pt x="1681" y="1089"/>
                  </a:cubicBezTo>
                  <a:cubicBezTo>
                    <a:pt x="1673" y="1026"/>
                    <a:pt x="1618" y="975"/>
                    <a:pt x="1618" y="975"/>
                  </a:cubicBezTo>
                  <a:cubicBezTo>
                    <a:pt x="1613" y="917"/>
                    <a:pt x="1657" y="877"/>
                    <a:pt x="1657" y="877"/>
                  </a:cubicBezTo>
                  <a:cubicBezTo>
                    <a:pt x="1765" y="858"/>
                    <a:pt x="1767" y="812"/>
                    <a:pt x="1767" y="812"/>
                  </a:cubicBezTo>
                  <a:cubicBezTo>
                    <a:pt x="1686" y="875"/>
                    <a:pt x="1601" y="848"/>
                    <a:pt x="1601" y="848"/>
                  </a:cubicBezTo>
                  <a:cubicBezTo>
                    <a:pt x="1612" y="727"/>
                    <a:pt x="1561" y="668"/>
                    <a:pt x="1561" y="668"/>
                  </a:cubicBezTo>
                  <a:cubicBezTo>
                    <a:pt x="1666" y="537"/>
                    <a:pt x="1836" y="574"/>
                    <a:pt x="1883" y="621"/>
                  </a:cubicBezTo>
                  <a:cubicBezTo>
                    <a:pt x="1991" y="731"/>
                    <a:pt x="1888" y="855"/>
                    <a:pt x="1888" y="855"/>
                  </a:cubicBezTo>
                  <a:cubicBezTo>
                    <a:pt x="1862" y="889"/>
                    <a:pt x="1887" y="922"/>
                    <a:pt x="1887" y="922"/>
                  </a:cubicBezTo>
                  <a:cubicBezTo>
                    <a:pt x="1845" y="899"/>
                    <a:pt x="1816" y="910"/>
                    <a:pt x="1816" y="910"/>
                  </a:cubicBezTo>
                  <a:cubicBezTo>
                    <a:pt x="1867" y="915"/>
                    <a:pt x="1956" y="973"/>
                    <a:pt x="1959" y="1041"/>
                  </a:cubicBezTo>
                  <a:cubicBezTo>
                    <a:pt x="1962" y="1119"/>
                    <a:pt x="1911" y="1175"/>
                    <a:pt x="1911" y="1175"/>
                  </a:cubicBezTo>
                  <a:cubicBezTo>
                    <a:pt x="2009" y="1104"/>
                    <a:pt x="1996" y="1012"/>
                    <a:pt x="1953" y="966"/>
                  </a:cubicBezTo>
                  <a:close/>
                  <a:moveTo>
                    <a:pt x="1675" y="1413"/>
                  </a:moveTo>
                  <a:cubicBezTo>
                    <a:pt x="1675" y="1413"/>
                    <a:pt x="1612" y="1517"/>
                    <a:pt x="1701" y="1553"/>
                  </a:cubicBezTo>
                  <a:cubicBezTo>
                    <a:pt x="1701" y="1553"/>
                    <a:pt x="1648" y="1555"/>
                    <a:pt x="1619" y="1571"/>
                  </a:cubicBezTo>
                  <a:cubicBezTo>
                    <a:pt x="1619" y="1571"/>
                    <a:pt x="1574" y="1397"/>
                    <a:pt x="1385" y="1434"/>
                  </a:cubicBezTo>
                  <a:cubicBezTo>
                    <a:pt x="1385" y="1434"/>
                    <a:pt x="1381" y="1429"/>
                    <a:pt x="1371" y="1423"/>
                  </a:cubicBezTo>
                  <a:cubicBezTo>
                    <a:pt x="1371" y="1423"/>
                    <a:pt x="1423" y="1403"/>
                    <a:pt x="1459" y="1356"/>
                  </a:cubicBezTo>
                  <a:cubicBezTo>
                    <a:pt x="1459" y="1356"/>
                    <a:pt x="1525" y="1481"/>
                    <a:pt x="1675" y="1413"/>
                  </a:cubicBezTo>
                  <a:close/>
                  <a:moveTo>
                    <a:pt x="1646" y="876"/>
                  </a:moveTo>
                  <a:cubicBezTo>
                    <a:pt x="1587" y="909"/>
                    <a:pt x="1611" y="971"/>
                    <a:pt x="1611" y="971"/>
                  </a:cubicBezTo>
                  <a:cubicBezTo>
                    <a:pt x="1596" y="957"/>
                    <a:pt x="1559" y="947"/>
                    <a:pt x="1559" y="947"/>
                  </a:cubicBezTo>
                  <a:cubicBezTo>
                    <a:pt x="1590" y="904"/>
                    <a:pt x="1597" y="865"/>
                    <a:pt x="1597" y="865"/>
                  </a:cubicBezTo>
                  <a:cubicBezTo>
                    <a:pt x="1613" y="874"/>
                    <a:pt x="1646" y="876"/>
                    <a:pt x="1646" y="876"/>
                  </a:cubicBezTo>
                  <a:close/>
                  <a:moveTo>
                    <a:pt x="1557" y="661"/>
                  </a:moveTo>
                  <a:cubicBezTo>
                    <a:pt x="1557" y="661"/>
                    <a:pt x="1534" y="626"/>
                    <a:pt x="1505" y="608"/>
                  </a:cubicBezTo>
                  <a:cubicBezTo>
                    <a:pt x="1505" y="608"/>
                    <a:pt x="1537" y="604"/>
                    <a:pt x="1557" y="566"/>
                  </a:cubicBezTo>
                  <a:cubicBezTo>
                    <a:pt x="1557" y="566"/>
                    <a:pt x="1557" y="603"/>
                    <a:pt x="1609" y="599"/>
                  </a:cubicBezTo>
                  <a:cubicBezTo>
                    <a:pt x="1609" y="599"/>
                    <a:pt x="1577" y="622"/>
                    <a:pt x="1557" y="661"/>
                  </a:cubicBezTo>
                  <a:close/>
                  <a:moveTo>
                    <a:pt x="1627" y="589"/>
                  </a:moveTo>
                  <a:cubicBezTo>
                    <a:pt x="1627" y="589"/>
                    <a:pt x="1574" y="589"/>
                    <a:pt x="1564" y="548"/>
                  </a:cubicBezTo>
                  <a:cubicBezTo>
                    <a:pt x="1564" y="548"/>
                    <a:pt x="1574" y="515"/>
                    <a:pt x="1560" y="480"/>
                  </a:cubicBezTo>
                  <a:cubicBezTo>
                    <a:pt x="1559" y="481"/>
                    <a:pt x="1569" y="568"/>
                    <a:pt x="1491" y="598"/>
                  </a:cubicBezTo>
                  <a:cubicBezTo>
                    <a:pt x="1491" y="598"/>
                    <a:pt x="1467" y="581"/>
                    <a:pt x="1430" y="582"/>
                  </a:cubicBezTo>
                  <a:cubicBezTo>
                    <a:pt x="1430" y="582"/>
                    <a:pt x="1603" y="631"/>
                    <a:pt x="1567" y="847"/>
                  </a:cubicBezTo>
                  <a:cubicBezTo>
                    <a:pt x="1550" y="943"/>
                    <a:pt x="1497" y="979"/>
                    <a:pt x="1484" y="986"/>
                  </a:cubicBezTo>
                  <a:cubicBezTo>
                    <a:pt x="1484" y="986"/>
                    <a:pt x="1473" y="963"/>
                    <a:pt x="1457" y="944"/>
                  </a:cubicBezTo>
                  <a:cubicBezTo>
                    <a:pt x="1457" y="944"/>
                    <a:pt x="1597" y="1259"/>
                    <a:pt x="1364" y="1419"/>
                  </a:cubicBezTo>
                  <a:cubicBezTo>
                    <a:pt x="1364" y="1419"/>
                    <a:pt x="1287" y="1365"/>
                    <a:pt x="1164" y="1430"/>
                  </a:cubicBezTo>
                  <a:cubicBezTo>
                    <a:pt x="1164" y="1430"/>
                    <a:pt x="1157" y="1387"/>
                    <a:pt x="1133" y="1355"/>
                  </a:cubicBezTo>
                  <a:cubicBezTo>
                    <a:pt x="1133" y="1355"/>
                    <a:pt x="1125" y="1319"/>
                    <a:pt x="1165" y="1308"/>
                  </a:cubicBezTo>
                  <a:cubicBezTo>
                    <a:pt x="1165" y="1308"/>
                    <a:pt x="1193" y="1340"/>
                    <a:pt x="1223" y="1354"/>
                  </a:cubicBezTo>
                  <a:cubicBezTo>
                    <a:pt x="1223" y="1354"/>
                    <a:pt x="1118" y="1270"/>
                    <a:pt x="1139" y="1154"/>
                  </a:cubicBezTo>
                  <a:cubicBezTo>
                    <a:pt x="1154" y="1067"/>
                    <a:pt x="1189" y="1031"/>
                    <a:pt x="1222" y="991"/>
                  </a:cubicBezTo>
                  <a:cubicBezTo>
                    <a:pt x="1265" y="937"/>
                    <a:pt x="1310" y="886"/>
                    <a:pt x="1279" y="801"/>
                  </a:cubicBezTo>
                  <a:cubicBezTo>
                    <a:pt x="1279" y="801"/>
                    <a:pt x="1285" y="873"/>
                    <a:pt x="1269" y="896"/>
                  </a:cubicBezTo>
                  <a:cubicBezTo>
                    <a:pt x="1269" y="896"/>
                    <a:pt x="1206" y="847"/>
                    <a:pt x="1211" y="749"/>
                  </a:cubicBezTo>
                  <a:cubicBezTo>
                    <a:pt x="1215" y="689"/>
                    <a:pt x="1215" y="619"/>
                    <a:pt x="1177" y="580"/>
                  </a:cubicBezTo>
                  <a:cubicBezTo>
                    <a:pt x="1147" y="549"/>
                    <a:pt x="1107" y="536"/>
                    <a:pt x="1053" y="549"/>
                  </a:cubicBezTo>
                  <a:cubicBezTo>
                    <a:pt x="1053" y="549"/>
                    <a:pt x="1084" y="448"/>
                    <a:pt x="1011" y="371"/>
                  </a:cubicBezTo>
                  <a:cubicBezTo>
                    <a:pt x="1011" y="370"/>
                    <a:pt x="1057" y="333"/>
                    <a:pt x="1132" y="322"/>
                  </a:cubicBezTo>
                  <a:cubicBezTo>
                    <a:pt x="1190" y="313"/>
                    <a:pt x="1260" y="323"/>
                    <a:pt x="1321" y="376"/>
                  </a:cubicBezTo>
                  <a:cubicBezTo>
                    <a:pt x="1399" y="445"/>
                    <a:pt x="1403" y="536"/>
                    <a:pt x="1391" y="596"/>
                  </a:cubicBezTo>
                  <a:cubicBezTo>
                    <a:pt x="1380" y="651"/>
                    <a:pt x="1351" y="680"/>
                    <a:pt x="1342" y="687"/>
                  </a:cubicBezTo>
                  <a:cubicBezTo>
                    <a:pt x="1354" y="679"/>
                    <a:pt x="1403" y="645"/>
                    <a:pt x="1414" y="583"/>
                  </a:cubicBezTo>
                  <a:cubicBezTo>
                    <a:pt x="1426" y="511"/>
                    <a:pt x="1414" y="420"/>
                    <a:pt x="1343" y="359"/>
                  </a:cubicBezTo>
                  <a:cubicBezTo>
                    <a:pt x="1266" y="293"/>
                    <a:pt x="1191" y="288"/>
                    <a:pt x="1123" y="303"/>
                  </a:cubicBezTo>
                  <a:cubicBezTo>
                    <a:pt x="1047" y="320"/>
                    <a:pt x="1005" y="366"/>
                    <a:pt x="1005" y="365"/>
                  </a:cubicBezTo>
                  <a:cubicBezTo>
                    <a:pt x="986" y="348"/>
                    <a:pt x="962" y="333"/>
                    <a:pt x="931" y="320"/>
                  </a:cubicBezTo>
                  <a:cubicBezTo>
                    <a:pt x="838" y="282"/>
                    <a:pt x="735" y="291"/>
                    <a:pt x="647" y="334"/>
                  </a:cubicBezTo>
                  <a:cubicBezTo>
                    <a:pt x="647" y="334"/>
                    <a:pt x="589" y="200"/>
                    <a:pt x="473" y="162"/>
                  </a:cubicBezTo>
                  <a:cubicBezTo>
                    <a:pt x="473" y="162"/>
                    <a:pt x="608" y="0"/>
                    <a:pt x="786" y="113"/>
                  </a:cubicBezTo>
                  <a:cubicBezTo>
                    <a:pt x="786" y="113"/>
                    <a:pt x="753" y="137"/>
                    <a:pt x="740" y="168"/>
                  </a:cubicBezTo>
                  <a:cubicBezTo>
                    <a:pt x="740" y="168"/>
                    <a:pt x="814" y="76"/>
                    <a:pt x="952" y="89"/>
                  </a:cubicBezTo>
                  <a:cubicBezTo>
                    <a:pt x="1026" y="97"/>
                    <a:pt x="1086" y="123"/>
                    <a:pt x="1144" y="216"/>
                  </a:cubicBezTo>
                  <a:cubicBezTo>
                    <a:pt x="1144" y="216"/>
                    <a:pt x="1119" y="221"/>
                    <a:pt x="1083" y="233"/>
                  </a:cubicBezTo>
                  <a:cubicBezTo>
                    <a:pt x="1037" y="249"/>
                    <a:pt x="864" y="309"/>
                    <a:pt x="773" y="198"/>
                  </a:cubicBezTo>
                  <a:cubicBezTo>
                    <a:pt x="773" y="198"/>
                    <a:pt x="821" y="282"/>
                    <a:pt x="932" y="281"/>
                  </a:cubicBezTo>
                  <a:cubicBezTo>
                    <a:pt x="1022" y="280"/>
                    <a:pt x="1047" y="271"/>
                    <a:pt x="1101" y="254"/>
                  </a:cubicBezTo>
                  <a:cubicBezTo>
                    <a:pt x="1150" y="238"/>
                    <a:pt x="1324" y="191"/>
                    <a:pt x="1454" y="330"/>
                  </a:cubicBezTo>
                  <a:cubicBezTo>
                    <a:pt x="1454" y="330"/>
                    <a:pt x="1403" y="340"/>
                    <a:pt x="1378" y="382"/>
                  </a:cubicBezTo>
                  <a:cubicBezTo>
                    <a:pt x="1378" y="382"/>
                    <a:pt x="1506" y="297"/>
                    <a:pt x="1584" y="397"/>
                  </a:cubicBezTo>
                  <a:cubicBezTo>
                    <a:pt x="1584" y="397"/>
                    <a:pt x="1582" y="378"/>
                    <a:pt x="1572" y="367"/>
                  </a:cubicBezTo>
                  <a:cubicBezTo>
                    <a:pt x="1572" y="367"/>
                    <a:pt x="1635" y="349"/>
                    <a:pt x="1706" y="395"/>
                  </a:cubicBezTo>
                  <a:cubicBezTo>
                    <a:pt x="1756" y="428"/>
                    <a:pt x="1786" y="470"/>
                    <a:pt x="1793" y="555"/>
                  </a:cubicBezTo>
                  <a:cubicBezTo>
                    <a:pt x="1793" y="555"/>
                    <a:pt x="1700" y="538"/>
                    <a:pt x="1627" y="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3" name="Freeform 38"/>
            <p:cNvSpPr>
              <a:spLocks/>
            </p:cNvSpPr>
            <p:nvPr userDrawn="1"/>
          </p:nvSpPr>
          <p:spPr bwMode="auto">
            <a:xfrm>
              <a:off x="4283" y="628"/>
              <a:ext cx="537" cy="1191"/>
            </a:xfrm>
            <a:custGeom>
              <a:avLst/>
              <a:gdLst>
                <a:gd name="T0" fmla="*/ 61 w 509"/>
                <a:gd name="T1" fmla="*/ 53 h 1130"/>
                <a:gd name="T2" fmla="*/ 258 w 509"/>
                <a:gd name="T3" fmla="*/ 121 h 1130"/>
                <a:gd name="T4" fmla="*/ 245 w 509"/>
                <a:gd name="T5" fmla="*/ 277 h 1130"/>
                <a:gd name="T6" fmla="*/ 317 w 509"/>
                <a:gd name="T7" fmla="*/ 592 h 1130"/>
                <a:gd name="T8" fmla="*/ 491 w 509"/>
                <a:gd name="T9" fmla="*/ 698 h 1130"/>
                <a:gd name="T10" fmla="*/ 399 w 509"/>
                <a:gd name="T11" fmla="*/ 865 h 1130"/>
                <a:gd name="T12" fmla="*/ 258 w 509"/>
                <a:gd name="T13" fmla="*/ 970 h 1130"/>
                <a:gd name="T14" fmla="*/ 144 w 509"/>
                <a:gd name="T15" fmla="*/ 1111 h 1130"/>
                <a:gd name="T16" fmla="*/ 5 w 509"/>
                <a:gd name="T17" fmla="*/ 1070 h 1130"/>
                <a:gd name="T18" fmla="*/ 30 w 509"/>
                <a:gd name="T19" fmla="*/ 984 h 1130"/>
                <a:gd name="T20" fmla="*/ 97 w 509"/>
                <a:gd name="T21" fmla="*/ 921 h 1130"/>
                <a:gd name="T22" fmla="*/ 111 w 509"/>
                <a:gd name="T23" fmla="*/ 826 h 1130"/>
                <a:gd name="T24" fmla="*/ 44 w 509"/>
                <a:gd name="T25" fmla="*/ 745 h 1130"/>
                <a:gd name="T26" fmla="*/ 138 w 509"/>
                <a:gd name="T27" fmla="*/ 851 h 1130"/>
                <a:gd name="T28" fmla="*/ 88 w 509"/>
                <a:gd name="T29" fmla="*/ 948 h 1130"/>
                <a:gd name="T30" fmla="*/ 26 w 509"/>
                <a:gd name="T31" fmla="*/ 1057 h 1130"/>
                <a:gd name="T32" fmla="*/ 135 w 509"/>
                <a:gd name="T33" fmla="*/ 1086 h 1130"/>
                <a:gd name="T34" fmla="*/ 216 w 509"/>
                <a:gd name="T35" fmla="*/ 1026 h 1130"/>
                <a:gd name="T36" fmla="*/ 281 w 509"/>
                <a:gd name="T37" fmla="*/ 918 h 1130"/>
                <a:gd name="T38" fmla="*/ 371 w 509"/>
                <a:gd name="T39" fmla="*/ 861 h 1130"/>
                <a:gd name="T40" fmla="*/ 470 w 509"/>
                <a:gd name="T41" fmla="*/ 740 h 1130"/>
                <a:gd name="T42" fmla="*/ 390 w 509"/>
                <a:gd name="T43" fmla="*/ 618 h 1130"/>
                <a:gd name="T44" fmla="*/ 163 w 509"/>
                <a:gd name="T45" fmla="*/ 706 h 1130"/>
                <a:gd name="T46" fmla="*/ 145 w 509"/>
                <a:gd name="T47" fmla="*/ 774 h 1130"/>
                <a:gd name="T48" fmla="*/ 153 w 509"/>
                <a:gd name="T49" fmla="*/ 707 h 1130"/>
                <a:gd name="T50" fmla="*/ 91 w 509"/>
                <a:gd name="T51" fmla="*/ 595 h 1130"/>
                <a:gd name="T52" fmla="*/ 160 w 509"/>
                <a:gd name="T53" fmla="*/ 694 h 1130"/>
                <a:gd name="T54" fmla="*/ 304 w 509"/>
                <a:gd name="T55" fmla="*/ 594 h 1130"/>
                <a:gd name="T56" fmla="*/ 236 w 509"/>
                <a:gd name="T57" fmla="*/ 289 h 1130"/>
                <a:gd name="T58" fmla="*/ 217 w 509"/>
                <a:gd name="T59" fmla="*/ 322 h 1130"/>
                <a:gd name="T60" fmla="*/ 221 w 509"/>
                <a:gd name="T61" fmla="*/ 365 h 1130"/>
                <a:gd name="T62" fmla="*/ 206 w 509"/>
                <a:gd name="T63" fmla="*/ 343 h 1130"/>
                <a:gd name="T64" fmla="*/ 215 w 509"/>
                <a:gd name="T65" fmla="*/ 280 h 1130"/>
                <a:gd name="T66" fmla="*/ 237 w 509"/>
                <a:gd name="T67" fmla="*/ 135 h 1130"/>
                <a:gd name="T68" fmla="*/ 61 w 509"/>
                <a:gd name="T69" fmla="*/ 5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130">
                  <a:moveTo>
                    <a:pt x="61" y="53"/>
                  </a:moveTo>
                  <a:cubicBezTo>
                    <a:pt x="61" y="53"/>
                    <a:pt x="179" y="0"/>
                    <a:pt x="258" y="121"/>
                  </a:cubicBezTo>
                  <a:cubicBezTo>
                    <a:pt x="286" y="165"/>
                    <a:pt x="260" y="256"/>
                    <a:pt x="245" y="277"/>
                  </a:cubicBezTo>
                  <a:cubicBezTo>
                    <a:pt x="245" y="277"/>
                    <a:pt x="463" y="393"/>
                    <a:pt x="317" y="592"/>
                  </a:cubicBezTo>
                  <a:cubicBezTo>
                    <a:pt x="317" y="592"/>
                    <a:pt x="465" y="568"/>
                    <a:pt x="491" y="698"/>
                  </a:cubicBezTo>
                  <a:cubicBezTo>
                    <a:pt x="509" y="789"/>
                    <a:pt x="462" y="837"/>
                    <a:pt x="399" y="865"/>
                  </a:cubicBezTo>
                  <a:cubicBezTo>
                    <a:pt x="334" y="895"/>
                    <a:pt x="273" y="924"/>
                    <a:pt x="258" y="970"/>
                  </a:cubicBezTo>
                  <a:cubicBezTo>
                    <a:pt x="242" y="1016"/>
                    <a:pt x="214" y="1092"/>
                    <a:pt x="144" y="1111"/>
                  </a:cubicBezTo>
                  <a:cubicBezTo>
                    <a:pt x="73" y="1130"/>
                    <a:pt x="14" y="1116"/>
                    <a:pt x="5" y="1070"/>
                  </a:cubicBezTo>
                  <a:cubicBezTo>
                    <a:pt x="0" y="1041"/>
                    <a:pt x="3" y="1012"/>
                    <a:pt x="30" y="984"/>
                  </a:cubicBezTo>
                  <a:cubicBezTo>
                    <a:pt x="57" y="956"/>
                    <a:pt x="71" y="957"/>
                    <a:pt x="97" y="921"/>
                  </a:cubicBezTo>
                  <a:cubicBezTo>
                    <a:pt x="111" y="902"/>
                    <a:pt x="127" y="867"/>
                    <a:pt x="111" y="826"/>
                  </a:cubicBezTo>
                  <a:cubicBezTo>
                    <a:pt x="98" y="795"/>
                    <a:pt x="85" y="771"/>
                    <a:pt x="44" y="745"/>
                  </a:cubicBezTo>
                  <a:cubicBezTo>
                    <a:pt x="44" y="745"/>
                    <a:pt x="129" y="770"/>
                    <a:pt x="138" y="851"/>
                  </a:cubicBezTo>
                  <a:cubicBezTo>
                    <a:pt x="144" y="904"/>
                    <a:pt x="108" y="929"/>
                    <a:pt x="88" y="948"/>
                  </a:cubicBezTo>
                  <a:cubicBezTo>
                    <a:pt x="63" y="972"/>
                    <a:pt x="9" y="1016"/>
                    <a:pt x="26" y="1057"/>
                  </a:cubicBezTo>
                  <a:cubicBezTo>
                    <a:pt x="41" y="1093"/>
                    <a:pt x="108" y="1095"/>
                    <a:pt x="135" y="1086"/>
                  </a:cubicBezTo>
                  <a:cubicBezTo>
                    <a:pt x="168" y="1075"/>
                    <a:pt x="202" y="1053"/>
                    <a:pt x="216" y="1026"/>
                  </a:cubicBezTo>
                  <a:cubicBezTo>
                    <a:pt x="232" y="995"/>
                    <a:pt x="242" y="955"/>
                    <a:pt x="281" y="918"/>
                  </a:cubicBezTo>
                  <a:cubicBezTo>
                    <a:pt x="305" y="895"/>
                    <a:pt x="339" y="877"/>
                    <a:pt x="371" y="861"/>
                  </a:cubicBezTo>
                  <a:cubicBezTo>
                    <a:pt x="408" y="843"/>
                    <a:pt x="463" y="809"/>
                    <a:pt x="470" y="740"/>
                  </a:cubicBezTo>
                  <a:cubicBezTo>
                    <a:pt x="475" y="686"/>
                    <a:pt x="447" y="635"/>
                    <a:pt x="390" y="618"/>
                  </a:cubicBezTo>
                  <a:cubicBezTo>
                    <a:pt x="334" y="601"/>
                    <a:pt x="227" y="610"/>
                    <a:pt x="163" y="706"/>
                  </a:cubicBezTo>
                  <a:cubicBezTo>
                    <a:pt x="144" y="734"/>
                    <a:pt x="143" y="758"/>
                    <a:pt x="145" y="774"/>
                  </a:cubicBezTo>
                  <a:cubicBezTo>
                    <a:pt x="141" y="767"/>
                    <a:pt x="133" y="750"/>
                    <a:pt x="153" y="707"/>
                  </a:cubicBezTo>
                  <a:cubicBezTo>
                    <a:pt x="153" y="707"/>
                    <a:pt x="71" y="678"/>
                    <a:pt x="91" y="595"/>
                  </a:cubicBezTo>
                  <a:cubicBezTo>
                    <a:pt x="91" y="595"/>
                    <a:pt x="98" y="678"/>
                    <a:pt x="160" y="694"/>
                  </a:cubicBezTo>
                  <a:cubicBezTo>
                    <a:pt x="160" y="694"/>
                    <a:pt x="200" y="618"/>
                    <a:pt x="304" y="594"/>
                  </a:cubicBezTo>
                  <a:cubicBezTo>
                    <a:pt x="304" y="594"/>
                    <a:pt x="422" y="417"/>
                    <a:pt x="236" y="289"/>
                  </a:cubicBezTo>
                  <a:cubicBezTo>
                    <a:pt x="236" y="289"/>
                    <a:pt x="220" y="305"/>
                    <a:pt x="217" y="322"/>
                  </a:cubicBezTo>
                  <a:cubicBezTo>
                    <a:pt x="214" y="334"/>
                    <a:pt x="214" y="348"/>
                    <a:pt x="221" y="365"/>
                  </a:cubicBezTo>
                  <a:cubicBezTo>
                    <a:pt x="221" y="365"/>
                    <a:pt x="212" y="361"/>
                    <a:pt x="206" y="343"/>
                  </a:cubicBezTo>
                  <a:cubicBezTo>
                    <a:pt x="201" y="328"/>
                    <a:pt x="201" y="305"/>
                    <a:pt x="215" y="280"/>
                  </a:cubicBezTo>
                  <a:cubicBezTo>
                    <a:pt x="233" y="247"/>
                    <a:pt x="264" y="211"/>
                    <a:pt x="237" y="135"/>
                  </a:cubicBezTo>
                  <a:cubicBezTo>
                    <a:pt x="219" y="86"/>
                    <a:pt x="169" y="42"/>
                    <a:pt x="61"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94" name="Picture Placeholder 2"/>
          <p:cNvSpPr>
            <a:spLocks noGrp="1"/>
          </p:cNvSpPr>
          <p:nvPr userDrawn="1">
            <p:ph type="pic" sz="quarter" idx="34"/>
          </p:nvPr>
        </p:nvSpPr>
        <p:spPr>
          <a:xfrm>
            <a:off x="4929547" y="1293000"/>
            <a:ext cx="457576" cy="448920"/>
          </a:xfrm>
        </p:spPr>
        <p:txBody>
          <a:bodyPr>
            <a:normAutofit/>
          </a:bodyPr>
          <a:lstStyle>
            <a:lvl1pPr marL="0" indent="0">
              <a:buNone/>
              <a:defRPr sz="800">
                <a:solidFill>
                  <a:schemeClr val="bg1"/>
                </a:solidFill>
              </a:defRPr>
            </a:lvl1pPr>
          </a:lstStyle>
          <a:p>
            <a:endParaRPr lang="en-US" dirty="0"/>
          </a:p>
        </p:txBody>
      </p:sp>
      <p:sp>
        <p:nvSpPr>
          <p:cNvPr id="95" name="Picture Placeholder 2"/>
          <p:cNvSpPr>
            <a:spLocks noGrp="1"/>
          </p:cNvSpPr>
          <p:nvPr userDrawn="1">
            <p:ph type="pic" sz="quarter" idx="48"/>
          </p:nvPr>
        </p:nvSpPr>
        <p:spPr>
          <a:xfrm>
            <a:off x="4951959" y="2412316"/>
            <a:ext cx="457576" cy="448920"/>
          </a:xfrm>
        </p:spPr>
        <p:txBody>
          <a:bodyPr>
            <a:normAutofit/>
          </a:bodyPr>
          <a:lstStyle>
            <a:lvl1pPr marL="0" indent="0">
              <a:buNone/>
              <a:defRPr sz="800">
                <a:solidFill>
                  <a:schemeClr val="bg1"/>
                </a:solidFill>
              </a:defRPr>
            </a:lvl1pPr>
          </a:lstStyle>
          <a:p>
            <a:endParaRPr lang="en-US" dirty="0"/>
          </a:p>
        </p:txBody>
      </p:sp>
      <p:sp>
        <p:nvSpPr>
          <p:cNvPr id="96" name="Picture Placeholder 2"/>
          <p:cNvSpPr>
            <a:spLocks noGrp="1"/>
          </p:cNvSpPr>
          <p:nvPr userDrawn="1">
            <p:ph type="pic" sz="quarter" idx="49"/>
          </p:nvPr>
        </p:nvSpPr>
        <p:spPr>
          <a:xfrm>
            <a:off x="4950995" y="3550626"/>
            <a:ext cx="457576" cy="448920"/>
          </a:xfrm>
        </p:spPr>
        <p:txBody>
          <a:bodyPr>
            <a:normAutofit/>
          </a:bodyPr>
          <a:lstStyle>
            <a:lvl1pPr marL="0" indent="0">
              <a:buNone/>
              <a:defRPr sz="800">
                <a:solidFill>
                  <a:schemeClr val="bg1"/>
                </a:solidFill>
              </a:defRPr>
            </a:lvl1pPr>
          </a:lstStyle>
          <a:p>
            <a:endParaRPr lang="en-US" dirty="0"/>
          </a:p>
        </p:txBody>
      </p:sp>
    </p:spTree>
    <p:extLst>
      <p:ext uri="{BB962C8B-B14F-4D97-AF65-F5344CB8AC3E}">
        <p14:creationId xmlns:p14="http://schemas.microsoft.com/office/powerpoint/2010/main" val="265590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Phone Mockup">
    <p:spTree>
      <p:nvGrpSpPr>
        <p:cNvPr id="1" name=""/>
        <p:cNvGrpSpPr/>
        <p:nvPr/>
      </p:nvGrpSpPr>
      <p:grpSpPr>
        <a:xfrm>
          <a:off x="0" y="0"/>
          <a:ext cx="0" cy="0"/>
          <a:chOff x="0" y="0"/>
          <a:chExt cx="0" cy="0"/>
        </a:xfrm>
      </p:grpSpPr>
      <p:sp>
        <p:nvSpPr>
          <p:cNvPr id="41" name="Rectangle 40"/>
          <p:cNvSpPr/>
          <p:nvPr userDrawn="1"/>
        </p:nvSpPr>
        <p:spPr>
          <a:xfrm rot="13500000">
            <a:off x="1793568" y="2209948"/>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p:cNvSpPr/>
          <p:nvPr userDrawn="1"/>
        </p:nvSpPr>
        <p:spPr>
          <a:xfrm rot="13500000">
            <a:off x="7052493" y="2209947"/>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0" y="-4"/>
            <a:ext cx="9144000" cy="2859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lstStyle>
            <a:lvl1pPr>
              <a:defRPr>
                <a:solidFill>
                  <a:schemeClr val="bg1"/>
                </a:solidFill>
              </a:defRPr>
            </a:lvl1pPr>
          </a:lstStyle>
          <a:p>
            <a:r>
              <a:rPr lang="en-US"/>
              <a:t>iPhone Mockup</a:t>
            </a:r>
          </a:p>
        </p:txBody>
      </p:sp>
      <p:grpSp>
        <p:nvGrpSpPr>
          <p:cNvPr id="7" name="Group 4"/>
          <p:cNvGrpSpPr>
            <a:grpSpLocks noChangeAspect="1"/>
          </p:cNvGrpSpPr>
          <p:nvPr userDrawn="1"/>
        </p:nvGrpSpPr>
        <p:grpSpPr bwMode="auto">
          <a:xfrm>
            <a:off x="3839228" y="1124938"/>
            <a:ext cx="1465549" cy="3039170"/>
            <a:chOff x="1533" y="1628"/>
            <a:chExt cx="556" cy="1153"/>
          </a:xfrm>
        </p:grpSpPr>
        <p:sp>
          <p:nvSpPr>
            <p:cNvPr id="8" name="Freeform 5"/>
            <p:cNvSpPr>
              <a:spLocks/>
            </p:cNvSpPr>
            <p:nvPr userDrawn="1"/>
          </p:nvSpPr>
          <p:spPr bwMode="auto">
            <a:xfrm>
              <a:off x="1533" y="1795"/>
              <a:ext cx="6" cy="52"/>
            </a:xfrm>
            <a:custGeom>
              <a:avLst/>
              <a:gdLst>
                <a:gd name="T0" fmla="*/ 11 w 11"/>
                <a:gd name="T1" fmla="*/ 82 h 88"/>
                <a:gd name="T2" fmla="*/ 6 w 11"/>
                <a:gd name="T3" fmla="*/ 88 h 88"/>
                <a:gd name="T4" fmla="*/ 0 w 11"/>
                <a:gd name="T5" fmla="*/ 82 h 88"/>
                <a:gd name="T6" fmla="*/ 0 w 11"/>
                <a:gd name="T7" fmla="*/ 5 h 88"/>
                <a:gd name="T8" fmla="*/ 6 w 11"/>
                <a:gd name="T9" fmla="*/ 0 h 88"/>
                <a:gd name="T10" fmla="*/ 11 w 11"/>
                <a:gd name="T11" fmla="*/ 5 h 88"/>
                <a:gd name="T12" fmla="*/ 11 w 11"/>
                <a:gd name="T13" fmla="*/ 82 h 88"/>
              </a:gdLst>
              <a:ahLst/>
              <a:cxnLst>
                <a:cxn ang="0">
                  <a:pos x="T0" y="T1"/>
                </a:cxn>
                <a:cxn ang="0">
                  <a:pos x="T2" y="T3"/>
                </a:cxn>
                <a:cxn ang="0">
                  <a:pos x="T4" y="T5"/>
                </a:cxn>
                <a:cxn ang="0">
                  <a:pos x="T6" y="T7"/>
                </a:cxn>
                <a:cxn ang="0">
                  <a:pos x="T8" y="T9"/>
                </a:cxn>
                <a:cxn ang="0">
                  <a:pos x="T10" y="T11"/>
                </a:cxn>
                <a:cxn ang="0">
                  <a:pos x="T12" y="T13"/>
                </a:cxn>
              </a:cxnLst>
              <a:rect l="0" t="0" r="r" b="b"/>
              <a:pathLst>
                <a:path w="11" h="88">
                  <a:moveTo>
                    <a:pt x="11" y="82"/>
                  </a:moveTo>
                  <a:cubicBezTo>
                    <a:pt x="11" y="85"/>
                    <a:pt x="9" y="88"/>
                    <a:pt x="6" y="88"/>
                  </a:cubicBezTo>
                  <a:cubicBezTo>
                    <a:pt x="3" y="88"/>
                    <a:pt x="0" y="85"/>
                    <a:pt x="0" y="82"/>
                  </a:cubicBezTo>
                  <a:cubicBezTo>
                    <a:pt x="0" y="5"/>
                    <a:pt x="0" y="5"/>
                    <a:pt x="0" y="5"/>
                  </a:cubicBezTo>
                  <a:cubicBezTo>
                    <a:pt x="0" y="2"/>
                    <a:pt x="3" y="0"/>
                    <a:pt x="6" y="0"/>
                  </a:cubicBezTo>
                  <a:cubicBezTo>
                    <a:pt x="9" y="0"/>
                    <a:pt x="11" y="2"/>
                    <a:pt x="11" y="5"/>
                  </a:cubicBezTo>
                  <a:lnTo>
                    <a:pt x="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 name="Freeform 6"/>
            <p:cNvSpPr>
              <a:spLocks/>
            </p:cNvSpPr>
            <p:nvPr userDrawn="1"/>
          </p:nvSpPr>
          <p:spPr bwMode="auto">
            <a:xfrm>
              <a:off x="1533" y="1901"/>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0" name="Freeform 7"/>
            <p:cNvSpPr>
              <a:spLocks/>
            </p:cNvSpPr>
            <p:nvPr userDrawn="1"/>
          </p:nvSpPr>
          <p:spPr bwMode="auto">
            <a:xfrm>
              <a:off x="1533" y="1996"/>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1" name="Freeform 8"/>
            <p:cNvSpPr>
              <a:spLocks/>
            </p:cNvSpPr>
            <p:nvPr userDrawn="1"/>
          </p:nvSpPr>
          <p:spPr bwMode="auto">
            <a:xfrm>
              <a:off x="1910" y="1628"/>
              <a:ext cx="88" cy="9"/>
            </a:xfrm>
            <a:custGeom>
              <a:avLst/>
              <a:gdLst>
                <a:gd name="T0" fmla="*/ 148 w 148"/>
                <a:gd name="T1" fmla="*/ 7 h 14"/>
                <a:gd name="T2" fmla="*/ 142 w 148"/>
                <a:gd name="T3" fmla="*/ 14 h 14"/>
                <a:gd name="T4" fmla="*/ 7 w 148"/>
                <a:gd name="T5" fmla="*/ 14 h 14"/>
                <a:gd name="T6" fmla="*/ 0 w 148"/>
                <a:gd name="T7" fmla="*/ 7 h 14"/>
                <a:gd name="T8" fmla="*/ 7 w 148"/>
                <a:gd name="T9" fmla="*/ 0 h 14"/>
                <a:gd name="T10" fmla="*/ 142 w 148"/>
                <a:gd name="T11" fmla="*/ 0 h 14"/>
                <a:gd name="T12" fmla="*/ 148 w 1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48" h="14">
                  <a:moveTo>
                    <a:pt x="148" y="7"/>
                  </a:moveTo>
                  <a:cubicBezTo>
                    <a:pt x="148" y="11"/>
                    <a:pt x="145" y="14"/>
                    <a:pt x="142" y="14"/>
                  </a:cubicBezTo>
                  <a:cubicBezTo>
                    <a:pt x="7" y="14"/>
                    <a:pt x="7" y="14"/>
                    <a:pt x="7" y="14"/>
                  </a:cubicBezTo>
                  <a:cubicBezTo>
                    <a:pt x="3" y="14"/>
                    <a:pt x="0" y="11"/>
                    <a:pt x="0" y="7"/>
                  </a:cubicBezTo>
                  <a:cubicBezTo>
                    <a:pt x="0" y="3"/>
                    <a:pt x="3" y="0"/>
                    <a:pt x="7" y="0"/>
                  </a:cubicBezTo>
                  <a:cubicBezTo>
                    <a:pt x="142" y="0"/>
                    <a:pt x="142" y="0"/>
                    <a:pt x="142" y="0"/>
                  </a:cubicBezTo>
                  <a:cubicBezTo>
                    <a:pt x="145" y="0"/>
                    <a:pt x="148" y="3"/>
                    <a:pt x="14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2" name="Freeform 9"/>
            <p:cNvSpPr>
              <a:spLocks/>
            </p:cNvSpPr>
            <p:nvPr userDrawn="1"/>
          </p:nvSpPr>
          <p:spPr bwMode="auto">
            <a:xfrm>
              <a:off x="1539" y="1636"/>
              <a:ext cx="546" cy="1140"/>
            </a:xfrm>
            <a:custGeom>
              <a:avLst/>
              <a:gdLst>
                <a:gd name="T0" fmla="*/ 919 w 919"/>
                <a:gd name="T1" fmla="*/ 1784 h 1928"/>
                <a:gd name="T2" fmla="*/ 775 w 919"/>
                <a:gd name="T3" fmla="*/ 1928 h 1928"/>
                <a:gd name="T4" fmla="*/ 144 w 919"/>
                <a:gd name="T5" fmla="*/ 1928 h 1928"/>
                <a:gd name="T6" fmla="*/ 0 w 919"/>
                <a:gd name="T7" fmla="*/ 1784 h 1928"/>
                <a:gd name="T8" fmla="*/ 0 w 919"/>
                <a:gd name="T9" fmla="*/ 144 h 1928"/>
                <a:gd name="T10" fmla="*/ 144 w 919"/>
                <a:gd name="T11" fmla="*/ 0 h 1928"/>
                <a:gd name="T12" fmla="*/ 775 w 919"/>
                <a:gd name="T13" fmla="*/ 0 h 1928"/>
                <a:gd name="T14" fmla="*/ 919 w 919"/>
                <a:gd name="T15" fmla="*/ 144 h 1928"/>
                <a:gd name="T16" fmla="*/ 919 w 919"/>
                <a:gd name="T17" fmla="*/ 1784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9" h="1928">
                  <a:moveTo>
                    <a:pt x="919" y="1784"/>
                  </a:moveTo>
                  <a:cubicBezTo>
                    <a:pt x="919" y="1864"/>
                    <a:pt x="854" y="1928"/>
                    <a:pt x="775" y="1928"/>
                  </a:cubicBezTo>
                  <a:cubicBezTo>
                    <a:pt x="144" y="1928"/>
                    <a:pt x="144" y="1928"/>
                    <a:pt x="144" y="1928"/>
                  </a:cubicBezTo>
                  <a:cubicBezTo>
                    <a:pt x="65" y="1928"/>
                    <a:pt x="0" y="1864"/>
                    <a:pt x="0" y="1784"/>
                  </a:cubicBezTo>
                  <a:cubicBezTo>
                    <a:pt x="0" y="144"/>
                    <a:pt x="0" y="144"/>
                    <a:pt x="0" y="144"/>
                  </a:cubicBezTo>
                  <a:cubicBezTo>
                    <a:pt x="0" y="65"/>
                    <a:pt x="65" y="0"/>
                    <a:pt x="144" y="0"/>
                  </a:cubicBezTo>
                  <a:cubicBezTo>
                    <a:pt x="775" y="0"/>
                    <a:pt x="775" y="0"/>
                    <a:pt x="775" y="0"/>
                  </a:cubicBezTo>
                  <a:cubicBezTo>
                    <a:pt x="854" y="0"/>
                    <a:pt x="919" y="65"/>
                    <a:pt x="919" y="144"/>
                  </a:cubicBezTo>
                  <a:cubicBezTo>
                    <a:pt x="919" y="1784"/>
                    <a:pt x="919" y="1784"/>
                    <a:pt x="919" y="1784"/>
                  </a:cubicBezTo>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3" name="Freeform 10"/>
            <p:cNvSpPr>
              <a:spLocks/>
            </p:cNvSpPr>
            <p:nvPr userDrawn="1"/>
          </p:nvSpPr>
          <p:spPr bwMode="auto">
            <a:xfrm>
              <a:off x="1535" y="1631"/>
              <a:ext cx="554" cy="1150"/>
            </a:xfrm>
            <a:custGeom>
              <a:avLst/>
              <a:gdLst>
                <a:gd name="T0" fmla="*/ 927 w 935"/>
                <a:gd name="T1" fmla="*/ 1792 h 1944"/>
                <a:gd name="T2" fmla="*/ 919 w 935"/>
                <a:gd name="T3" fmla="*/ 1792 h 1944"/>
                <a:gd name="T4" fmla="*/ 879 w 935"/>
                <a:gd name="T5" fmla="*/ 1888 h 1944"/>
                <a:gd name="T6" fmla="*/ 783 w 935"/>
                <a:gd name="T7" fmla="*/ 1928 h 1944"/>
                <a:gd name="T8" fmla="*/ 152 w 935"/>
                <a:gd name="T9" fmla="*/ 1928 h 1944"/>
                <a:gd name="T10" fmla="*/ 56 w 935"/>
                <a:gd name="T11" fmla="*/ 1888 h 1944"/>
                <a:gd name="T12" fmla="*/ 16 w 935"/>
                <a:gd name="T13" fmla="*/ 1792 h 1944"/>
                <a:gd name="T14" fmla="*/ 16 w 935"/>
                <a:gd name="T15" fmla="*/ 152 h 1944"/>
                <a:gd name="T16" fmla="*/ 56 w 935"/>
                <a:gd name="T17" fmla="*/ 56 h 1944"/>
                <a:gd name="T18" fmla="*/ 152 w 935"/>
                <a:gd name="T19" fmla="*/ 16 h 1944"/>
                <a:gd name="T20" fmla="*/ 783 w 935"/>
                <a:gd name="T21" fmla="*/ 16 h 1944"/>
                <a:gd name="T22" fmla="*/ 879 w 935"/>
                <a:gd name="T23" fmla="*/ 56 h 1944"/>
                <a:gd name="T24" fmla="*/ 919 w 935"/>
                <a:gd name="T25" fmla="*/ 152 h 1944"/>
                <a:gd name="T26" fmla="*/ 919 w 935"/>
                <a:gd name="T27" fmla="*/ 1792 h 1944"/>
                <a:gd name="T28" fmla="*/ 927 w 935"/>
                <a:gd name="T29" fmla="*/ 1792 h 1944"/>
                <a:gd name="T30" fmla="*/ 935 w 935"/>
                <a:gd name="T31" fmla="*/ 1792 h 1944"/>
                <a:gd name="T32" fmla="*/ 935 w 935"/>
                <a:gd name="T33" fmla="*/ 152 h 1944"/>
                <a:gd name="T34" fmla="*/ 783 w 935"/>
                <a:gd name="T35" fmla="*/ 0 h 1944"/>
                <a:gd name="T36" fmla="*/ 152 w 935"/>
                <a:gd name="T37" fmla="*/ 0 h 1944"/>
                <a:gd name="T38" fmla="*/ 0 w 935"/>
                <a:gd name="T39" fmla="*/ 152 h 1944"/>
                <a:gd name="T40" fmla="*/ 0 w 935"/>
                <a:gd name="T41" fmla="*/ 1792 h 1944"/>
                <a:gd name="T42" fmla="*/ 152 w 935"/>
                <a:gd name="T43" fmla="*/ 1944 h 1944"/>
                <a:gd name="T44" fmla="*/ 783 w 935"/>
                <a:gd name="T45" fmla="*/ 1944 h 1944"/>
                <a:gd name="T46" fmla="*/ 935 w 935"/>
                <a:gd name="T47" fmla="*/ 1792 h 1944"/>
                <a:gd name="T48" fmla="*/ 927 w 935"/>
                <a:gd name="T49" fmla="*/ 1792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5" h="1944">
                  <a:moveTo>
                    <a:pt x="927" y="1792"/>
                  </a:moveTo>
                  <a:cubicBezTo>
                    <a:pt x="919" y="1792"/>
                    <a:pt x="919" y="1792"/>
                    <a:pt x="919" y="1792"/>
                  </a:cubicBezTo>
                  <a:cubicBezTo>
                    <a:pt x="919" y="1830"/>
                    <a:pt x="904" y="1864"/>
                    <a:pt x="879" y="1888"/>
                  </a:cubicBezTo>
                  <a:cubicBezTo>
                    <a:pt x="854" y="1913"/>
                    <a:pt x="820" y="1928"/>
                    <a:pt x="783" y="1928"/>
                  </a:cubicBezTo>
                  <a:cubicBezTo>
                    <a:pt x="152" y="1928"/>
                    <a:pt x="152" y="1928"/>
                    <a:pt x="152" y="1928"/>
                  </a:cubicBezTo>
                  <a:cubicBezTo>
                    <a:pt x="115" y="1928"/>
                    <a:pt x="81" y="1913"/>
                    <a:pt x="56" y="1888"/>
                  </a:cubicBezTo>
                  <a:cubicBezTo>
                    <a:pt x="32" y="1864"/>
                    <a:pt x="16" y="1830"/>
                    <a:pt x="16" y="1792"/>
                  </a:cubicBezTo>
                  <a:cubicBezTo>
                    <a:pt x="16" y="152"/>
                    <a:pt x="16" y="152"/>
                    <a:pt x="16" y="152"/>
                  </a:cubicBezTo>
                  <a:cubicBezTo>
                    <a:pt x="16" y="115"/>
                    <a:pt x="32" y="81"/>
                    <a:pt x="56" y="56"/>
                  </a:cubicBezTo>
                  <a:cubicBezTo>
                    <a:pt x="81" y="32"/>
                    <a:pt x="115" y="16"/>
                    <a:pt x="152" y="16"/>
                  </a:cubicBezTo>
                  <a:cubicBezTo>
                    <a:pt x="783" y="16"/>
                    <a:pt x="783" y="16"/>
                    <a:pt x="783" y="16"/>
                  </a:cubicBezTo>
                  <a:cubicBezTo>
                    <a:pt x="820" y="16"/>
                    <a:pt x="854" y="32"/>
                    <a:pt x="879" y="56"/>
                  </a:cubicBezTo>
                  <a:cubicBezTo>
                    <a:pt x="904" y="81"/>
                    <a:pt x="919" y="115"/>
                    <a:pt x="919" y="152"/>
                  </a:cubicBezTo>
                  <a:cubicBezTo>
                    <a:pt x="919" y="1792"/>
                    <a:pt x="919" y="1792"/>
                    <a:pt x="919" y="1792"/>
                  </a:cubicBezTo>
                  <a:cubicBezTo>
                    <a:pt x="927" y="1792"/>
                    <a:pt x="927" y="1792"/>
                    <a:pt x="927" y="1792"/>
                  </a:cubicBezTo>
                  <a:cubicBezTo>
                    <a:pt x="935" y="1792"/>
                    <a:pt x="935" y="1792"/>
                    <a:pt x="935" y="1792"/>
                  </a:cubicBezTo>
                  <a:cubicBezTo>
                    <a:pt x="935" y="152"/>
                    <a:pt x="935" y="152"/>
                    <a:pt x="935" y="152"/>
                  </a:cubicBezTo>
                  <a:cubicBezTo>
                    <a:pt x="935" y="68"/>
                    <a:pt x="867" y="0"/>
                    <a:pt x="783" y="0"/>
                  </a:cubicBezTo>
                  <a:cubicBezTo>
                    <a:pt x="152" y="0"/>
                    <a:pt x="152" y="0"/>
                    <a:pt x="152" y="0"/>
                  </a:cubicBezTo>
                  <a:cubicBezTo>
                    <a:pt x="68" y="0"/>
                    <a:pt x="0" y="68"/>
                    <a:pt x="0" y="152"/>
                  </a:cubicBezTo>
                  <a:cubicBezTo>
                    <a:pt x="0" y="1792"/>
                    <a:pt x="0" y="1792"/>
                    <a:pt x="0" y="1792"/>
                  </a:cubicBezTo>
                  <a:cubicBezTo>
                    <a:pt x="0" y="1876"/>
                    <a:pt x="68" y="1944"/>
                    <a:pt x="152" y="1944"/>
                  </a:cubicBezTo>
                  <a:cubicBezTo>
                    <a:pt x="783" y="1944"/>
                    <a:pt x="783" y="1944"/>
                    <a:pt x="783" y="1944"/>
                  </a:cubicBezTo>
                  <a:cubicBezTo>
                    <a:pt x="867" y="1944"/>
                    <a:pt x="935" y="1876"/>
                    <a:pt x="935" y="1792"/>
                  </a:cubicBezTo>
                  <a:lnTo>
                    <a:pt x="927" y="1792"/>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4" name="Freeform 11"/>
            <p:cNvSpPr>
              <a:spLocks/>
            </p:cNvSpPr>
            <p:nvPr userDrawn="1"/>
          </p:nvSpPr>
          <p:spPr bwMode="auto">
            <a:xfrm>
              <a:off x="1537" y="1633"/>
              <a:ext cx="550" cy="1146"/>
            </a:xfrm>
            <a:custGeom>
              <a:avLst/>
              <a:gdLst>
                <a:gd name="T0" fmla="*/ 923 w 927"/>
                <a:gd name="T1" fmla="*/ 1788 h 1936"/>
                <a:gd name="T2" fmla="*/ 918 w 927"/>
                <a:gd name="T3" fmla="*/ 1788 h 1936"/>
                <a:gd name="T4" fmla="*/ 877 w 927"/>
                <a:gd name="T5" fmla="*/ 1887 h 1936"/>
                <a:gd name="T6" fmla="*/ 779 w 927"/>
                <a:gd name="T7" fmla="*/ 1927 h 1936"/>
                <a:gd name="T8" fmla="*/ 148 w 927"/>
                <a:gd name="T9" fmla="*/ 1927 h 1936"/>
                <a:gd name="T10" fmla="*/ 50 w 927"/>
                <a:gd name="T11" fmla="*/ 1887 h 1936"/>
                <a:gd name="T12" fmla="*/ 9 w 927"/>
                <a:gd name="T13" fmla="*/ 1788 h 1936"/>
                <a:gd name="T14" fmla="*/ 9 w 927"/>
                <a:gd name="T15" fmla="*/ 148 h 1936"/>
                <a:gd name="T16" fmla="*/ 50 w 927"/>
                <a:gd name="T17" fmla="*/ 50 h 1936"/>
                <a:gd name="T18" fmla="*/ 148 w 927"/>
                <a:gd name="T19" fmla="*/ 9 h 1936"/>
                <a:gd name="T20" fmla="*/ 779 w 927"/>
                <a:gd name="T21" fmla="*/ 9 h 1936"/>
                <a:gd name="T22" fmla="*/ 877 w 927"/>
                <a:gd name="T23" fmla="*/ 50 h 1936"/>
                <a:gd name="T24" fmla="*/ 918 w 927"/>
                <a:gd name="T25" fmla="*/ 148 h 1936"/>
                <a:gd name="T26" fmla="*/ 918 w 927"/>
                <a:gd name="T27" fmla="*/ 1788 h 1936"/>
                <a:gd name="T28" fmla="*/ 923 w 927"/>
                <a:gd name="T29" fmla="*/ 1788 h 1936"/>
                <a:gd name="T30" fmla="*/ 927 w 927"/>
                <a:gd name="T31" fmla="*/ 1788 h 1936"/>
                <a:gd name="T32" fmla="*/ 927 w 927"/>
                <a:gd name="T33" fmla="*/ 148 h 1936"/>
                <a:gd name="T34" fmla="*/ 779 w 927"/>
                <a:gd name="T35" fmla="*/ 0 h 1936"/>
                <a:gd name="T36" fmla="*/ 148 w 927"/>
                <a:gd name="T37" fmla="*/ 0 h 1936"/>
                <a:gd name="T38" fmla="*/ 0 w 927"/>
                <a:gd name="T39" fmla="*/ 148 h 1936"/>
                <a:gd name="T40" fmla="*/ 0 w 927"/>
                <a:gd name="T41" fmla="*/ 1788 h 1936"/>
                <a:gd name="T42" fmla="*/ 148 w 927"/>
                <a:gd name="T43" fmla="*/ 1936 h 1936"/>
                <a:gd name="T44" fmla="*/ 779 w 927"/>
                <a:gd name="T45" fmla="*/ 1936 h 1936"/>
                <a:gd name="T46" fmla="*/ 927 w 927"/>
                <a:gd name="T47" fmla="*/ 1788 h 1936"/>
                <a:gd name="T48" fmla="*/ 923 w 927"/>
                <a:gd name="T49" fmla="*/ 178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7" h="1936">
                  <a:moveTo>
                    <a:pt x="923" y="1788"/>
                  </a:moveTo>
                  <a:cubicBezTo>
                    <a:pt x="918" y="1788"/>
                    <a:pt x="918" y="1788"/>
                    <a:pt x="918" y="1788"/>
                  </a:cubicBezTo>
                  <a:cubicBezTo>
                    <a:pt x="918" y="1827"/>
                    <a:pt x="903" y="1861"/>
                    <a:pt x="877" y="1887"/>
                  </a:cubicBezTo>
                  <a:cubicBezTo>
                    <a:pt x="852" y="1912"/>
                    <a:pt x="817" y="1927"/>
                    <a:pt x="779" y="1927"/>
                  </a:cubicBezTo>
                  <a:cubicBezTo>
                    <a:pt x="148" y="1927"/>
                    <a:pt x="148" y="1927"/>
                    <a:pt x="148" y="1927"/>
                  </a:cubicBezTo>
                  <a:cubicBezTo>
                    <a:pt x="110" y="1927"/>
                    <a:pt x="75" y="1912"/>
                    <a:pt x="50" y="1887"/>
                  </a:cubicBezTo>
                  <a:cubicBezTo>
                    <a:pt x="24" y="1861"/>
                    <a:pt x="9" y="1827"/>
                    <a:pt x="9" y="1788"/>
                  </a:cubicBezTo>
                  <a:cubicBezTo>
                    <a:pt x="9" y="148"/>
                    <a:pt x="9" y="148"/>
                    <a:pt x="9" y="148"/>
                  </a:cubicBezTo>
                  <a:cubicBezTo>
                    <a:pt x="9" y="110"/>
                    <a:pt x="24" y="75"/>
                    <a:pt x="50" y="50"/>
                  </a:cubicBezTo>
                  <a:cubicBezTo>
                    <a:pt x="75" y="25"/>
                    <a:pt x="110" y="9"/>
                    <a:pt x="148" y="9"/>
                  </a:cubicBezTo>
                  <a:cubicBezTo>
                    <a:pt x="779" y="9"/>
                    <a:pt x="779" y="9"/>
                    <a:pt x="779" y="9"/>
                  </a:cubicBezTo>
                  <a:cubicBezTo>
                    <a:pt x="817" y="9"/>
                    <a:pt x="852" y="25"/>
                    <a:pt x="877" y="50"/>
                  </a:cubicBezTo>
                  <a:cubicBezTo>
                    <a:pt x="903" y="75"/>
                    <a:pt x="918" y="110"/>
                    <a:pt x="918" y="148"/>
                  </a:cubicBezTo>
                  <a:cubicBezTo>
                    <a:pt x="918" y="1788"/>
                    <a:pt x="918" y="1788"/>
                    <a:pt x="918" y="1788"/>
                  </a:cubicBezTo>
                  <a:cubicBezTo>
                    <a:pt x="923" y="1788"/>
                    <a:pt x="923" y="1788"/>
                    <a:pt x="923" y="1788"/>
                  </a:cubicBezTo>
                  <a:cubicBezTo>
                    <a:pt x="927" y="1788"/>
                    <a:pt x="927" y="1788"/>
                    <a:pt x="927" y="1788"/>
                  </a:cubicBezTo>
                  <a:cubicBezTo>
                    <a:pt x="927" y="148"/>
                    <a:pt x="927" y="148"/>
                    <a:pt x="927" y="148"/>
                  </a:cubicBezTo>
                  <a:cubicBezTo>
                    <a:pt x="927" y="66"/>
                    <a:pt x="861" y="0"/>
                    <a:pt x="779" y="0"/>
                  </a:cubicBezTo>
                  <a:cubicBezTo>
                    <a:pt x="148" y="0"/>
                    <a:pt x="148" y="0"/>
                    <a:pt x="148" y="0"/>
                  </a:cubicBezTo>
                  <a:cubicBezTo>
                    <a:pt x="66" y="0"/>
                    <a:pt x="0" y="66"/>
                    <a:pt x="0" y="148"/>
                  </a:cubicBezTo>
                  <a:cubicBezTo>
                    <a:pt x="0" y="1788"/>
                    <a:pt x="0" y="1788"/>
                    <a:pt x="0" y="1788"/>
                  </a:cubicBezTo>
                  <a:cubicBezTo>
                    <a:pt x="0" y="1870"/>
                    <a:pt x="66" y="1936"/>
                    <a:pt x="148" y="1936"/>
                  </a:cubicBezTo>
                  <a:cubicBezTo>
                    <a:pt x="779" y="1936"/>
                    <a:pt x="779" y="1936"/>
                    <a:pt x="779" y="1936"/>
                  </a:cubicBezTo>
                  <a:cubicBezTo>
                    <a:pt x="861" y="1936"/>
                    <a:pt x="927" y="1870"/>
                    <a:pt x="927" y="1788"/>
                  </a:cubicBezTo>
                  <a:lnTo>
                    <a:pt x="923" y="1788"/>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5" name="Freeform 13"/>
            <p:cNvSpPr>
              <a:spLocks/>
            </p:cNvSpPr>
            <p:nvPr userDrawn="1"/>
          </p:nvSpPr>
          <p:spPr bwMode="auto">
            <a:xfrm>
              <a:off x="1774" y="2661"/>
              <a:ext cx="78" cy="78"/>
            </a:xfrm>
            <a:custGeom>
              <a:avLst/>
              <a:gdLst>
                <a:gd name="T0" fmla="*/ 167 w 167"/>
                <a:gd name="T1" fmla="*/ 83 h 167"/>
                <a:gd name="T2" fmla="*/ 84 w 167"/>
                <a:gd name="T3" fmla="*/ 167 h 167"/>
                <a:gd name="T4" fmla="*/ 0 w 167"/>
                <a:gd name="T5" fmla="*/ 83 h 167"/>
                <a:gd name="T6" fmla="*/ 5 w 167"/>
                <a:gd name="T7" fmla="*/ 54 h 167"/>
                <a:gd name="T8" fmla="*/ 84 w 167"/>
                <a:gd name="T9" fmla="*/ 0 h 167"/>
                <a:gd name="T10" fmla="*/ 162 w 167"/>
                <a:gd name="T11" fmla="*/ 54 h 167"/>
                <a:gd name="T12" fmla="*/ 167 w 167"/>
                <a:gd name="T13" fmla="*/ 83 h 167"/>
              </a:gdLst>
              <a:ahLst/>
              <a:cxnLst>
                <a:cxn ang="0">
                  <a:pos x="T0" y="T1"/>
                </a:cxn>
                <a:cxn ang="0">
                  <a:pos x="T2" y="T3"/>
                </a:cxn>
                <a:cxn ang="0">
                  <a:pos x="T4" y="T5"/>
                </a:cxn>
                <a:cxn ang="0">
                  <a:pos x="T6" y="T7"/>
                </a:cxn>
                <a:cxn ang="0">
                  <a:pos x="T8" y="T9"/>
                </a:cxn>
                <a:cxn ang="0">
                  <a:pos x="T10" y="T11"/>
                </a:cxn>
                <a:cxn ang="0">
                  <a:pos x="T12" y="T13"/>
                </a:cxn>
              </a:cxnLst>
              <a:rect l="0" t="0" r="r" b="b"/>
              <a:pathLst>
                <a:path w="167" h="167">
                  <a:moveTo>
                    <a:pt x="167" y="83"/>
                  </a:moveTo>
                  <a:cubicBezTo>
                    <a:pt x="167" y="129"/>
                    <a:pt x="130" y="167"/>
                    <a:pt x="84" y="167"/>
                  </a:cubicBezTo>
                  <a:cubicBezTo>
                    <a:pt x="37" y="167"/>
                    <a:pt x="0" y="129"/>
                    <a:pt x="0" y="83"/>
                  </a:cubicBezTo>
                  <a:cubicBezTo>
                    <a:pt x="0" y="73"/>
                    <a:pt x="2" y="63"/>
                    <a:pt x="5" y="54"/>
                  </a:cubicBezTo>
                  <a:cubicBezTo>
                    <a:pt x="17" y="22"/>
                    <a:pt x="48" y="0"/>
                    <a:pt x="84" y="0"/>
                  </a:cubicBezTo>
                  <a:cubicBezTo>
                    <a:pt x="119" y="0"/>
                    <a:pt x="150" y="22"/>
                    <a:pt x="162" y="54"/>
                  </a:cubicBezTo>
                  <a:cubicBezTo>
                    <a:pt x="165" y="63"/>
                    <a:pt x="167" y="73"/>
                    <a:pt x="167" y="8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6" name="Rectangle 14"/>
            <p:cNvSpPr>
              <a:spLocks noChangeArrowheads="1"/>
            </p:cNvSpPr>
            <p:nvPr userDrawn="1"/>
          </p:nvSpPr>
          <p:spPr bwMode="auto">
            <a:xfrm>
              <a:off x="1577" y="1795"/>
              <a:ext cx="470" cy="834"/>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7" name="Freeform 15"/>
            <p:cNvSpPr>
              <a:spLocks/>
            </p:cNvSpPr>
            <p:nvPr userDrawn="1"/>
          </p:nvSpPr>
          <p:spPr bwMode="auto">
            <a:xfrm>
              <a:off x="1763" y="1724"/>
              <a:ext cx="99" cy="22"/>
            </a:xfrm>
            <a:custGeom>
              <a:avLst/>
              <a:gdLst>
                <a:gd name="T0" fmla="*/ 167 w 167"/>
                <a:gd name="T1" fmla="*/ 19 h 38"/>
                <a:gd name="T2" fmla="*/ 148 w 167"/>
                <a:gd name="T3" fmla="*/ 38 h 38"/>
                <a:gd name="T4" fmla="*/ 19 w 167"/>
                <a:gd name="T5" fmla="*/ 38 h 38"/>
                <a:gd name="T6" fmla="*/ 0 w 167"/>
                <a:gd name="T7" fmla="*/ 19 h 38"/>
                <a:gd name="T8" fmla="*/ 19 w 167"/>
                <a:gd name="T9" fmla="*/ 0 h 38"/>
                <a:gd name="T10" fmla="*/ 148 w 167"/>
                <a:gd name="T11" fmla="*/ 0 h 38"/>
                <a:gd name="T12" fmla="*/ 167 w 16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67" h="38">
                  <a:moveTo>
                    <a:pt x="167" y="19"/>
                  </a:moveTo>
                  <a:cubicBezTo>
                    <a:pt x="167" y="30"/>
                    <a:pt x="159" y="38"/>
                    <a:pt x="148" y="38"/>
                  </a:cubicBezTo>
                  <a:cubicBezTo>
                    <a:pt x="19" y="38"/>
                    <a:pt x="19" y="38"/>
                    <a:pt x="19" y="38"/>
                  </a:cubicBezTo>
                  <a:cubicBezTo>
                    <a:pt x="9" y="38"/>
                    <a:pt x="0" y="30"/>
                    <a:pt x="0" y="19"/>
                  </a:cubicBezTo>
                  <a:cubicBezTo>
                    <a:pt x="0" y="9"/>
                    <a:pt x="9" y="0"/>
                    <a:pt x="19" y="0"/>
                  </a:cubicBezTo>
                  <a:cubicBezTo>
                    <a:pt x="148" y="0"/>
                    <a:pt x="148" y="0"/>
                    <a:pt x="148" y="0"/>
                  </a:cubicBezTo>
                  <a:cubicBezTo>
                    <a:pt x="159" y="0"/>
                    <a:pt x="167" y="9"/>
                    <a:pt x="167" y="19"/>
                  </a:cubicBezTo>
                  <a:close/>
                </a:path>
              </a:pathLst>
            </a:custGeom>
            <a:solidFill>
              <a:srgbClr val="303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8" name="Freeform 16"/>
            <p:cNvSpPr>
              <a:spLocks/>
            </p:cNvSpPr>
            <p:nvPr userDrawn="1"/>
          </p:nvSpPr>
          <p:spPr bwMode="auto">
            <a:xfrm>
              <a:off x="1770" y="1731"/>
              <a:ext cx="84" cy="8"/>
            </a:xfrm>
            <a:custGeom>
              <a:avLst/>
              <a:gdLst>
                <a:gd name="T0" fmla="*/ 7 w 143"/>
                <a:gd name="T1" fmla="*/ 14 h 14"/>
                <a:gd name="T2" fmla="*/ 0 w 143"/>
                <a:gd name="T3" fmla="*/ 7 h 14"/>
                <a:gd name="T4" fmla="*/ 7 w 143"/>
                <a:gd name="T5" fmla="*/ 0 h 14"/>
                <a:gd name="T6" fmla="*/ 136 w 143"/>
                <a:gd name="T7" fmla="*/ 0 h 14"/>
                <a:gd name="T8" fmla="*/ 143 w 143"/>
                <a:gd name="T9" fmla="*/ 7 h 14"/>
                <a:gd name="T10" fmla="*/ 136 w 143"/>
                <a:gd name="T11" fmla="*/ 14 h 14"/>
                <a:gd name="T12" fmla="*/ 7 w 1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3" h="14">
                  <a:moveTo>
                    <a:pt x="7" y="14"/>
                  </a:moveTo>
                  <a:cubicBezTo>
                    <a:pt x="3" y="14"/>
                    <a:pt x="0" y="11"/>
                    <a:pt x="0" y="7"/>
                  </a:cubicBezTo>
                  <a:cubicBezTo>
                    <a:pt x="0" y="3"/>
                    <a:pt x="3" y="0"/>
                    <a:pt x="7" y="0"/>
                  </a:cubicBezTo>
                  <a:cubicBezTo>
                    <a:pt x="136" y="0"/>
                    <a:pt x="136" y="0"/>
                    <a:pt x="136" y="0"/>
                  </a:cubicBezTo>
                  <a:cubicBezTo>
                    <a:pt x="140" y="0"/>
                    <a:pt x="143" y="3"/>
                    <a:pt x="143" y="7"/>
                  </a:cubicBezTo>
                  <a:cubicBezTo>
                    <a:pt x="143" y="11"/>
                    <a:pt x="140" y="14"/>
                    <a:pt x="136" y="14"/>
                  </a:cubicBezTo>
                  <a:lnTo>
                    <a:pt x="7" y="14"/>
                  </a:lnTo>
                  <a:close/>
                </a:path>
              </a:pathLst>
            </a:custGeom>
            <a:solidFill>
              <a:srgbClr val="38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9" name="Oval 17"/>
            <p:cNvSpPr>
              <a:spLocks noChangeArrowheads="1"/>
            </p:cNvSpPr>
            <p:nvPr userDrawn="1"/>
          </p:nvSpPr>
          <p:spPr bwMode="auto">
            <a:xfrm>
              <a:off x="1802" y="1683"/>
              <a:ext cx="20" cy="20"/>
            </a:xfrm>
            <a:prstGeom prst="ellipse">
              <a:avLst/>
            </a:prstGeom>
            <a:solidFill>
              <a:srgbClr val="2A2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18"/>
            <p:cNvSpPr>
              <a:spLocks/>
            </p:cNvSpPr>
            <p:nvPr userDrawn="1"/>
          </p:nvSpPr>
          <p:spPr bwMode="auto">
            <a:xfrm>
              <a:off x="1806" y="1686"/>
              <a:ext cx="12" cy="13"/>
            </a:xfrm>
            <a:custGeom>
              <a:avLst/>
              <a:gdLst>
                <a:gd name="T0" fmla="*/ 20 w 21"/>
                <a:gd name="T1" fmla="*/ 11 h 22"/>
                <a:gd name="T2" fmla="*/ 18 w 21"/>
                <a:gd name="T3" fmla="*/ 11 h 22"/>
                <a:gd name="T4" fmla="*/ 11 w 21"/>
                <a:gd name="T5" fmla="*/ 19 h 22"/>
                <a:gd name="T6" fmla="*/ 3 w 21"/>
                <a:gd name="T7" fmla="*/ 11 h 22"/>
                <a:gd name="T8" fmla="*/ 11 w 21"/>
                <a:gd name="T9" fmla="*/ 3 h 22"/>
                <a:gd name="T10" fmla="*/ 18 w 21"/>
                <a:gd name="T11" fmla="*/ 11 h 22"/>
                <a:gd name="T12" fmla="*/ 20 w 21"/>
                <a:gd name="T13" fmla="*/ 11 h 22"/>
                <a:gd name="T14" fmla="*/ 21 w 21"/>
                <a:gd name="T15" fmla="*/ 11 h 22"/>
                <a:gd name="T16" fmla="*/ 11 w 21"/>
                <a:gd name="T17" fmla="*/ 0 h 22"/>
                <a:gd name="T18" fmla="*/ 0 w 21"/>
                <a:gd name="T19" fmla="*/ 11 h 22"/>
                <a:gd name="T20" fmla="*/ 11 w 21"/>
                <a:gd name="T21" fmla="*/ 22 h 22"/>
                <a:gd name="T22" fmla="*/ 21 w 21"/>
                <a:gd name="T23" fmla="*/ 11 h 22"/>
                <a:gd name="T24" fmla="*/ 20 w 21"/>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11"/>
                  </a:moveTo>
                  <a:cubicBezTo>
                    <a:pt x="18" y="11"/>
                    <a:pt x="18" y="11"/>
                    <a:pt x="18" y="11"/>
                  </a:cubicBezTo>
                  <a:cubicBezTo>
                    <a:pt x="18" y="16"/>
                    <a:pt x="15" y="19"/>
                    <a:pt x="11" y="19"/>
                  </a:cubicBezTo>
                  <a:cubicBezTo>
                    <a:pt x="6" y="19"/>
                    <a:pt x="3" y="16"/>
                    <a:pt x="3" y="11"/>
                  </a:cubicBezTo>
                  <a:cubicBezTo>
                    <a:pt x="3" y="7"/>
                    <a:pt x="6" y="3"/>
                    <a:pt x="11" y="3"/>
                  </a:cubicBezTo>
                  <a:cubicBezTo>
                    <a:pt x="15" y="3"/>
                    <a:pt x="18" y="7"/>
                    <a:pt x="18" y="11"/>
                  </a:cubicBezTo>
                  <a:cubicBezTo>
                    <a:pt x="20" y="11"/>
                    <a:pt x="20" y="11"/>
                    <a:pt x="20" y="11"/>
                  </a:cubicBezTo>
                  <a:cubicBezTo>
                    <a:pt x="21" y="11"/>
                    <a:pt x="21" y="11"/>
                    <a:pt x="21" y="11"/>
                  </a:cubicBezTo>
                  <a:cubicBezTo>
                    <a:pt x="21" y="5"/>
                    <a:pt x="17" y="0"/>
                    <a:pt x="11" y="0"/>
                  </a:cubicBezTo>
                  <a:cubicBezTo>
                    <a:pt x="5" y="0"/>
                    <a:pt x="0" y="5"/>
                    <a:pt x="0" y="11"/>
                  </a:cubicBezTo>
                  <a:cubicBezTo>
                    <a:pt x="0" y="17"/>
                    <a:pt x="5" y="22"/>
                    <a:pt x="11" y="22"/>
                  </a:cubicBezTo>
                  <a:cubicBezTo>
                    <a:pt x="17" y="22"/>
                    <a:pt x="21" y="17"/>
                    <a:pt x="21" y="11"/>
                  </a:cubicBezTo>
                  <a:lnTo>
                    <a:pt x="20" y="11"/>
                  </a:lnTo>
                  <a:close/>
                </a:path>
              </a:pathLst>
            </a:custGeom>
            <a:solidFill>
              <a:srgbClr val="0A1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31" name="Picture Placeholder 6"/>
          <p:cNvSpPr>
            <a:spLocks noGrp="1"/>
          </p:cNvSpPr>
          <p:nvPr>
            <p:ph type="pic" sz="quarter" idx="29"/>
          </p:nvPr>
        </p:nvSpPr>
        <p:spPr>
          <a:xfrm>
            <a:off x="3955207" y="1565134"/>
            <a:ext cx="1238863" cy="2198323"/>
          </a:xfrm>
          <a:ln>
            <a:noFill/>
          </a:ln>
        </p:spPr>
        <p:txBody>
          <a:bodyPr anchor="ctr">
            <a:normAutofit/>
          </a:bodyPr>
          <a:lstStyle>
            <a:lvl1pPr marL="0" indent="0" algn="ctr">
              <a:buNone/>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noProof="0" dirty="0"/>
              <a:t>Click icon to add picture</a:t>
            </a:r>
          </a:p>
        </p:txBody>
      </p:sp>
      <p:sp>
        <p:nvSpPr>
          <p:cNvPr id="34" name="Text Placeholder 7"/>
          <p:cNvSpPr>
            <a:spLocks noGrp="1"/>
          </p:cNvSpPr>
          <p:nvPr>
            <p:ph type="body" sz="quarter" idx="20" hasCustomPrompt="1"/>
          </p:nvPr>
        </p:nvSpPr>
        <p:spPr>
          <a:xfrm>
            <a:off x="599695" y="1899886"/>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5" name="Text Placeholder 7"/>
          <p:cNvSpPr>
            <a:spLocks noGrp="1"/>
          </p:cNvSpPr>
          <p:nvPr>
            <p:ph type="body" sz="quarter" idx="22" hasCustomPrompt="1"/>
          </p:nvPr>
        </p:nvSpPr>
        <p:spPr>
          <a:xfrm>
            <a:off x="599695" y="2540163"/>
            <a:ext cx="2675783" cy="178418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7" name="Text Placeholder 7"/>
          <p:cNvSpPr>
            <a:spLocks noGrp="1"/>
          </p:cNvSpPr>
          <p:nvPr>
            <p:ph type="body" sz="quarter" idx="30" hasCustomPrompt="1"/>
          </p:nvPr>
        </p:nvSpPr>
        <p:spPr>
          <a:xfrm>
            <a:off x="5858619" y="1899886"/>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8" name="Text Placeholder 7"/>
          <p:cNvSpPr>
            <a:spLocks noGrp="1"/>
          </p:cNvSpPr>
          <p:nvPr>
            <p:ph type="body" sz="quarter" idx="31" hasCustomPrompt="1"/>
          </p:nvPr>
        </p:nvSpPr>
        <p:spPr>
          <a:xfrm>
            <a:off x="5858619" y="2540163"/>
            <a:ext cx="2675783" cy="178418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0" name="Picture Placeholder 2"/>
          <p:cNvSpPr>
            <a:spLocks noGrp="1"/>
          </p:cNvSpPr>
          <p:nvPr>
            <p:ph type="pic" sz="quarter" idx="34"/>
          </p:nvPr>
        </p:nvSpPr>
        <p:spPr>
          <a:xfrm>
            <a:off x="1555269" y="1047746"/>
            <a:ext cx="766715" cy="752210"/>
          </a:xfrm>
        </p:spPr>
        <p:txBody>
          <a:bodyPr>
            <a:normAutofit/>
          </a:bodyPr>
          <a:lstStyle>
            <a:lvl1pPr marL="0" indent="0">
              <a:buNone/>
              <a:defRPr sz="1100">
                <a:solidFill>
                  <a:schemeClr val="bg1"/>
                </a:solidFill>
              </a:defRPr>
            </a:lvl1pPr>
          </a:lstStyle>
          <a:p>
            <a:endParaRPr lang="en-US" dirty="0"/>
          </a:p>
        </p:txBody>
      </p:sp>
      <p:sp>
        <p:nvSpPr>
          <p:cNvPr id="32" name="Picture Placeholder 2"/>
          <p:cNvSpPr>
            <a:spLocks noGrp="1"/>
          </p:cNvSpPr>
          <p:nvPr>
            <p:ph type="pic" sz="quarter" idx="35"/>
          </p:nvPr>
        </p:nvSpPr>
        <p:spPr>
          <a:xfrm>
            <a:off x="6812954" y="1057536"/>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111918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Pad Mockup">
    <p:spTree>
      <p:nvGrpSpPr>
        <p:cNvPr id="1" name=""/>
        <p:cNvGrpSpPr/>
        <p:nvPr/>
      </p:nvGrpSpPr>
      <p:grpSpPr>
        <a:xfrm>
          <a:off x="0" y="0"/>
          <a:ext cx="0" cy="0"/>
          <a:chOff x="0" y="0"/>
          <a:chExt cx="0" cy="0"/>
        </a:xfrm>
      </p:grpSpPr>
      <p:sp>
        <p:nvSpPr>
          <p:cNvPr id="41" name="Rectangle 40"/>
          <p:cNvSpPr/>
          <p:nvPr userDrawn="1"/>
        </p:nvSpPr>
        <p:spPr>
          <a:xfrm rot="13500000">
            <a:off x="1793568" y="2494152"/>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p:cNvSpPr/>
          <p:nvPr userDrawn="1"/>
        </p:nvSpPr>
        <p:spPr>
          <a:xfrm rot="13500000">
            <a:off x="7052493" y="2494151"/>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0" y="-4"/>
            <a:ext cx="9144000" cy="28597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lstStyle>
            <a:lvl1pPr>
              <a:defRPr>
                <a:solidFill>
                  <a:schemeClr val="bg1"/>
                </a:solidFill>
              </a:defRPr>
            </a:lvl1pPr>
          </a:lstStyle>
          <a:p>
            <a:r>
              <a:rPr lang="en-US"/>
              <a:t>iPad Mockup</a:t>
            </a:r>
          </a:p>
        </p:txBody>
      </p:sp>
      <p:sp>
        <p:nvSpPr>
          <p:cNvPr id="34" name="Text Placeholder 7"/>
          <p:cNvSpPr>
            <a:spLocks noGrp="1"/>
          </p:cNvSpPr>
          <p:nvPr>
            <p:ph type="body" sz="quarter" idx="20" hasCustomPrompt="1"/>
          </p:nvPr>
        </p:nvSpPr>
        <p:spPr>
          <a:xfrm>
            <a:off x="599695" y="2184090"/>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5" name="Text Placeholder 7"/>
          <p:cNvSpPr>
            <a:spLocks noGrp="1"/>
          </p:cNvSpPr>
          <p:nvPr>
            <p:ph type="body" sz="quarter" idx="22" hasCustomPrompt="1"/>
          </p:nvPr>
        </p:nvSpPr>
        <p:spPr>
          <a:xfrm>
            <a:off x="599695" y="2824367"/>
            <a:ext cx="2675783" cy="1576183"/>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7" name="Text Placeholder 7"/>
          <p:cNvSpPr>
            <a:spLocks noGrp="1"/>
          </p:cNvSpPr>
          <p:nvPr>
            <p:ph type="body" sz="quarter" idx="30" hasCustomPrompt="1"/>
          </p:nvPr>
        </p:nvSpPr>
        <p:spPr>
          <a:xfrm>
            <a:off x="5858619" y="2184090"/>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8" name="Text Placeholder 7"/>
          <p:cNvSpPr>
            <a:spLocks noGrp="1"/>
          </p:cNvSpPr>
          <p:nvPr>
            <p:ph type="body" sz="quarter" idx="31" hasCustomPrompt="1"/>
          </p:nvPr>
        </p:nvSpPr>
        <p:spPr>
          <a:xfrm>
            <a:off x="5858619" y="2824367"/>
            <a:ext cx="2675783" cy="1576183"/>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grpSp>
        <p:nvGrpSpPr>
          <p:cNvPr id="30" name="Group 4"/>
          <p:cNvGrpSpPr>
            <a:grpSpLocks noChangeAspect="1"/>
          </p:cNvGrpSpPr>
          <p:nvPr userDrawn="1"/>
        </p:nvGrpSpPr>
        <p:grpSpPr bwMode="auto">
          <a:xfrm rot="16200000" flipH="1">
            <a:off x="3067513" y="1543832"/>
            <a:ext cx="3008974" cy="2321611"/>
            <a:chOff x="1569" y="1112"/>
            <a:chExt cx="2145" cy="1655"/>
          </a:xfrm>
        </p:grpSpPr>
        <p:sp>
          <p:nvSpPr>
            <p:cNvPr id="32" name="Freeform 6"/>
            <p:cNvSpPr>
              <a:spLocks/>
            </p:cNvSpPr>
            <p:nvPr userDrawn="1"/>
          </p:nvSpPr>
          <p:spPr bwMode="auto">
            <a:xfrm>
              <a:off x="1569" y="1112"/>
              <a:ext cx="2145" cy="1655"/>
            </a:xfrm>
            <a:custGeom>
              <a:avLst/>
              <a:gdLst>
                <a:gd name="T0" fmla="*/ 119 w 3661"/>
                <a:gd name="T1" fmla="*/ 0 h 2822"/>
                <a:gd name="T2" fmla="*/ 3541 w 3661"/>
                <a:gd name="T3" fmla="*/ 0 h 2822"/>
                <a:gd name="T4" fmla="*/ 3661 w 3661"/>
                <a:gd name="T5" fmla="*/ 119 h 2822"/>
                <a:gd name="T6" fmla="*/ 3661 w 3661"/>
                <a:gd name="T7" fmla="*/ 2703 h 2822"/>
                <a:gd name="T8" fmla="*/ 3541 w 3661"/>
                <a:gd name="T9" fmla="*/ 2822 h 2822"/>
                <a:gd name="T10" fmla="*/ 119 w 3661"/>
                <a:gd name="T11" fmla="*/ 2822 h 2822"/>
                <a:gd name="T12" fmla="*/ 0 w 3661"/>
                <a:gd name="T13" fmla="*/ 2703 h 2822"/>
                <a:gd name="T14" fmla="*/ 0 w 3661"/>
                <a:gd name="T15" fmla="*/ 119 h 2822"/>
                <a:gd name="T16" fmla="*/ 119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119" y="0"/>
                  </a:moveTo>
                  <a:cubicBezTo>
                    <a:pt x="3541" y="0"/>
                    <a:pt x="3541" y="0"/>
                    <a:pt x="3541" y="0"/>
                  </a:cubicBezTo>
                  <a:cubicBezTo>
                    <a:pt x="3607" y="0"/>
                    <a:pt x="3661" y="53"/>
                    <a:pt x="3661" y="119"/>
                  </a:cubicBezTo>
                  <a:cubicBezTo>
                    <a:pt x="3661" y="2703"/>
                    <a:pt x="3661" y="2703"/>
                    <a:pt x="3661" y="2703"/>
                  </a:cubicBezTo>
                  <a:cubicBezTo>
                    <a:pt x="3661" y="2769"/>
                    <a:pt x="3607" y="2822"/>
                    <a:pt x="3541" y="2822"/>
                  </a:cubicBezTo>
                  <a:cubicBezTo>
                    <a:pt x="119" y="2822"/>
                    <a:pt x="119" y="2822"/>
                    <a:pt x="119" y="2822"/>
                  </a:cubicBezTo>
                  <a:cubicBezTo>
                    <a:pt x="53" y="2822"/>
                    <a:pt x="0" y="2769"/>
                    <a:pt x="0" y="2703"/>
                  </a:cubicBezTo>
                  <a:cubicBezTo>
                    <a:pt x="0" y="119"/>
                    <a:pt x="0" y="119"/>
                    <a:pt x="0" y="119"/>
                  </a:cubicBezTo>
                  <a:cubicBezTo>
                    <a:pt x="0" y="53"/>
                    <a:pt x="53" y="0"/>
                    <a:pt x="119" y="0"/>
                  </a:cubicBezTo>
                  <a:close/>
                </a:path>
              </a:pathLst>
            </a:custGeom>
            <a:solidFill>
              <a:srgbClr val="464E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3" name="Freeform 7"/>
            <p:cNvSpPr>
              <a:spLocks/>
            </p:cNvSpPr>
            <p:nvPr userDrawn="1"/>
          </p:nvSpPr>
          <p:spPr bwMode="auto">
            <a:xfrm>
              <a:off x="1569" y="1112"/>
              <a:ext cx="2145" cy="1655"/>
            </a:xfrm>
            <a:custGeom>
              <a:avLst/>
              <a:gdLst>
                <a:gd name="T0" fmla="*/ 3541 w 3661"/>
                <a:gd name="T1" fmla="*/ 0 h 2822"/>
                <a:gd name="T2" fmla="*/ 3661 w 3661"/>
                <a:gd name="T3" fmla="*/ 119 h 2822"/>
                <a:gd name="T4" fmla="*/ 3661 w 3661"/>
                <a:gd name="T5" fmla="*/ 2703 h 2822"/>
                <a:gd name="T6" fmla="*/ 3541 w 3661"/>
                <a:gd name="T7" fmla="*/ 2822 h 2822"/>
                <a:gd name="T8" fmla="*/ 119 w 3661"/>
                <a:gd name="T9" fmla="*/ 2822 h 2822"/>
                <a:gd name="T10" fmla="*/ 0 w 3661"/>
                <a:gd name="T11" fmla="*/ 2703 h 2822"/>
                <a:gd name="T12" fmla="*/ 0 w 3661"/>
                <a:gd name="T13" fmla="*/ 119 h 2822"/>
                <a:gd name="T14" fmla="*/ 119 w 3661"/>
                <a:gd name="T15" fmla="*/ 0 h 2822"/>
                <a:gd name="T16" fmla="*/ 3541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3541" y="0"/>
                  </a:moveTo>
                  <a:cubicBezTo>
                    <a:pt x="3607" y="0"/>
                    <a:pt x="3661" y="53"/>
                    <a:pt x="3661" y="119"/>
                  </a:cubicBezTo>
                  <a:cubicBezTo>
                    <a:pt x="3661" y="2703"/>
                    <a:pt x="3661" y="2703"/>
                    <a:pt x="3661" y="2703"/>
                  </a:cubicBezTo>
                  <a:cubicBezTo>
                    <a:pt x="3661" y="2768"/>
                    <a:pt x="3607" y="2822"/>
                    <a:pt x="3541" y="2822"/>
                  </a:cubicBezTo>
                  <a:cubicBezTo>
                    <a:pt x="119" y="2822"/>
                    <a:pt x="119" y="2822"/>
                    <a:pt x="119" y="2822"/>
                  </a:cubicBezTo>
                  <a:cubicBezTo>
                    <a:pt x="53" y="2822"/>
                    <a:pt x="0" y="2768"/>
                    <a:pt x="0" y="2703"/>
                  </a:cubicBezTo>
                  <a:cubicBezTo>
                    <a:pt x="0" y="119"/>
                    <a:pt x="0" y="119"/>
                    <a:pt x="0" y="119"/>
                  </a:cubicBezTo>
                  <a:cubicBezTo>
                    <a:pt x="0" y="53"/>
                    <a:pt x="53" y="0"/>
                    <a:pt x="119" y="0"/>
                  </a:cubicBezTo>
                  <a:lnTo>
                    <a:pt x="3541" y="0"/>
                  </a:lnTo>
                  <a:close/>
                </a:path>
              </a:pathLst>
            </a:custGeom>
            <a:solidFill>
              <a:srgbClr val="232323"/>
            </a:solidFill>
            <a:ln w="15875" cap="flat">
              <a:solidFill>
                <a:srgbClr val="68696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39" name="Freeform 8"/>
            <p:cNvSpPr>
              <a:spLocks/>
            </p:cNvSpPr>
            <p:nvPr userDrawn="1"/>
          </p:nvSpPr>
          <p:spPr bwMode="auto">
            <a:xfrm>
              <a:off x="3576" y="1893"/>
              <a:ext cx="91" cy="91"/>
            </a:xfrm>
            <a:custGeom>
              <a:avLst/>
              <a:gdLst>
                <a:gd name="T0" fmla="*/ 78 w 156"/>
                <a:gd name="T1" fmla="*/ 0 h 156"/>
                <a:gd name="T2" fmla="*/ 156 w 156"/>
                <a:gd name="T3" fmla="*/ 78 h 156"/>
                <a:gd name="T4" fmla="*/ 78 w 156"/>
                <a:gd name="T5" fmla="*/ 156 h 156"/>
                <a:gd name="T6" fmla="*/ 51 w 156"/>
                <a:gd name="T7" fmla="*/ 151 h 156"/>
                <a:gd name="T8" fmla="*/ 0 w 156"/>
                <a:gd name="T9" fmla="*/ 78 h 156"/>
                <a:gd name="T10" fmla="*/ 51 w 156"/>
                <a:gd name="T11" fmla="*/ 5 h 156"/>
                <a:gd name="T12" fmla="*/ 78 w 15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56" h="156">
                  <a:moveTo>
                    <a:pt x="78" y="0"/>
                  </a:moveTo>
                  <a:cubicBezTo>
                    <a:pt x="121" y="0"/>
                    <a:pt x="156" y="35"/>
                    <a:pt x="156" y="78"/>
                  </a:cubicBezTo>
                  <a:cubicBezTo>
                    <a:pt x="156" y="121"/>
                    <a:pt x="121" y="156"/>
                    <a:pt x="78" y="156"/>
                  </a:cubicBezTo>
                  <a:cubicBezTo>
                    <a:pt x="68" y="156"/>
                    <a:pt x="59" y="154"/>
                    <a:pt x="51" y="151"/>
                  </a:cubicBezTo>
                  <a:cubicBezTo>
                    <a:pt x="21" y="140"/>
                    <a:pt x="0" y="111"/>
                    <a:pt x="0" y="78"/>
                  </a:cubicBezTo>
                  <a:cubicBezTo>
                    <a:pt x="0" y="45"/>
                    <a:pt x="21" y="16"/>
                    <a:pt x="51" y="5"/>
                  </a:cubicBezTo>
                  <a:cubicBezTo>
                    <a:pt x="59" y="2"/>
                    <a:pt x="68" y="0"/>
                    <a:pt x="78" y="0"/>
                  </a:cubicBezTo>
                  <a:close/>
                </a:path>
              </a:pathLst>
            </a:custGeom>
            <a:solidFill>
              <a:srgbClr val="38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Line 9"/>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Line 10"/>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12"/>
            <p:cNvSpPr>
              <a:spLocks/>
            </p:cNvSpPr>
            <p:nvPr userDrawn="1"/>
          </p:nvSpPr>
          <p:spPr bwMode="auto">
            <a:xfrm>
              <a:off x="3576" y="1893"/>
              <a:ext cx="0" cy="91"/>
            </a:xfrm>
            <a:custGeom>
              <a:avLst/>
              <a:gdLst>
                <a:gd name="T0" fmla="*/ 0 h 91"/>
                <a:gd name="T1" fmla="*/ 91 h 91"/>
                <a:gd name="T2" fmla="*/ 0 h 91"/>
              </a:gdLst>
              <a:ahLst/>
              <a:cxnLst>
                <a:cxn ang="0">
                  <a:pos x="0" y="T0"/>
                </a:cxn>
                <a:cxn ang="0">
                  <a:pos x="0" y="T1"/>
                </a:cxn>
                <a:cxn ang="0">
                  <a:pos x="0" y="T2"/>
                </a:cxn>
              </a:cxnLst>
              <a:rect l="0" t="0" r="r" b="b"/>
              <a:pathLst>
                <a:path h="91">
                  <a:moveTo>
                    <a:pt x="0" y="0"/>
                  </a:moveTo>
                  <a:lnTo>
                    <a:pt x="0" y="91"/>
                  </a:lnTo>
                  <a:lnTo>
                    <a:pt x="0" y="0"/>
                  </a:lnTo>
                  <a:close/>
                </a:path>
              </a:pathLst>
            </a:custGeom>
            <a:solidFill>
              <a:srgbClr val="0F1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Rectangle 13"/>
            <p:cNvSpPr>
              <a:spLocks noChangeArrowheads="1"/>
            </p:cNvSpPr>
            <p:nvPr userDrawn="1"/>
          </p:nvSpPr>
          <p:spPr bwMode="auto">
            <a:xfrm>
              <a:off x="1760" y="1277"/>
              <a:ext cx="1771" cy="13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83" name="Picture Placeholder 6"/>
          <p:cNvSpPr>
            <a:spLocks noGrp="1"/>
          </p:cNvSpPr>
          <p:nvPr>
            <p:ph type="pic" sz="quarter" idx="29"/>
          </p:nvPr>
        </p:nvSpPr>
        <p:spPr>
          <a:xfrm>
            <a:off x="3642657" y="1468083"/>
            <a:ext cx="1854483" cy="2484333"/>
          </a:xfrm>
          <a:ln>
            <a:noFill/>
          </a:ln>
        </p:spPr>
        <p:txBody>
          <a:bodyPr anchor="ctr">
            <a:norm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r>
              <a:rPr lang="en-US" noProof="0" dirty="0"/>
              <a:t>Click icon to add picture</a:t>
            </a:r>
          </a:p>
        </p:txBody>
      </p:sp>
      <p:sp>
        <p:nvSpPr>
          <p:cNvPr id="60" name="Picture Placeholder 2"/>
          <p:cNvSpPr>
            <a:spLocks noGrp="1"/>
          </p:cNvSpPr>
          <p:nvPr>
            <p:ph type="pic" sz="quarter" idx="34"/>
          </p:nvPr>
        </p:nvSpPr>
        <p:spPr>
          <a:xfrm>
            <a:off x="1555269" y="1331950"/>
            <a:ext cx="766715" cy="752210"/>
          </a:xfrm>
        </p:spPr>
        <p:txBody>
          <a:bodyPr>
            <a:normAutofit/>
          </a:bodyPr>
          <a:lstStyle>
            <a:lvl1pPr marL="0" indent="0">
              <a:buNone/>
              <a:defRPr sz="1100">
                <a:solidFill>
                  <a:schemeClr val="bg1"/>
                </a:solidFill>
              </a:defRPr>
            </a:lvl1pPr>
          </a:lstStyle>
          <a:p>
            <a:endParaRPr lang="en-US" dirty="0"/>
          </a:p>
        </p:txBody>
      </p:sp>
      <p:sp>
        <p:nvSpPr>
          <p:cNvPr id="61" name="Picture Placeholder 2"/>
          <p:cNvSpPr>
            <a:spLocks noGrp="1"/>
          </p:cNvSpPr>
          <p:nvPr>
            <p:ph type="pic" sz="quarter" idx="35"/>
          </p:nvPr>
        </p:nvSpPr>
        <p:spPr>
          <a:xfrm>
            <a:off x="6812954" y="1341740"/>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423707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71" name="Rectangle 70"/>
          <p:cNvSpPr/>
          <p:nvPr userDrawn="1"/>
        </p:nvSpPr>
        <p:spPr>
          <a:xfrm rot="13500000">
            <a:off x="7594984" y="2447359"/>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userDrawn="1"/>
        </p:nvSpPr>
        <p:spPr>
          <a:xfrm rot="13500000">
            <a:off x="1238896" y="2447359"/>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0" y="0"/>
            <a:ext cx="9144000" cy="2859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1" name="Group 30"/>
          <p:cNvGrpSpPr/>
          <p:nvPr userDrawn="1"/>
        </p:nvGrpSpPr>
        <p:grpSpPr>
          <a:xfrm>
            <a:off x="2597151" y="1200150"/>
            <a:ext cx="3949700" cy="2975524"/>
            <a:chOff x="2765479" y="1650637"/>
            <a:chExt cx="2703951" cy="2037035"/>
          </a:xfrm>
        </p:grpSpPr>
        <p:sp>
          <p:nvSpPr>
            <p:cNvPr id="32" name="Freeform 83"/>
            <p:cNvSpPr>
              <a:spLocks/>
            </p:cNvSpPr>
            <p:nvPr userDrawn="1"/>
          </p:nvSpPr>
          <p:spPr bwMode="auto">
            <a:xfrm>
              <a:off x="2765479" y="1650637"/>
              <a:ext cx="2703951" cy="1801800"/>
            </a:xfrm>
            <a:custGeom>
              <a:avLst/>
              <a:gdLst>
                <a:gd name="T0" fmla="*/ 2607 w 2690"/>
                <a:gd name="T1" fmla="*/ 0 h 1791"/>
                <a:gd name="T2" fmla="*/ 83 w 2690"/>
                <a:gd name="T3" fmla="*/ 0 h 1791"/>
                <a:gd name="T4" fmla="*/ 0 w 2690"/>
                <a:gd name="T5" fmla="*/ 83 h 1791"/>
                <a:gd name="T6" fmla="*/ 0 w 2690"/>
                <a:gd name="T7" fmla="*/ 1577 h 1791"/>
                <a:gd name="T8" fmla="*/ 0 w 2690"/>
                <a:gd name="T9" fmla="*/ 1707 h 1791"/>
                <a:gd name="T10" fmla="*/ 83 w 2690"/>
                <a:gd name="T11" fmla="*/ 1791 h 1791"/>
                <a:gd name="T12" fmla="*/ 2607 w 2690"/>
                <a:gd name="T13" fmla="*/ 1791 h 1791"/>
                <a:gd name="T14" fmla="*/ 2690 w 2690"/>
                <a:gd name="T15" fmla="*/ 1707 h 1791"/>
                <a:gd name="T16" fmla="*/ 2690 w 2690"/>
                <a:gd name="T17" fmla="*/ 1577 h 1791"/>
                <a:gd name="T18" fmla="*/ 2690 w 2690"/>
                <a:gd name="T19" fmla="*/ 83 h 1791"/>
                <a:gd name="T20" fmla="*/ 2607 w 2690"/>
                <a:gd name="T21"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0" h="1791">
                  <a:moveTo>
                    <a:pt x="2607" y="0"/>
                  </a:moveTo>
                  <a:cubicBezTo>
                    <a:pt x="83" y="0"/>
                    <a:pt x="83" y="0"/>
                    <a:pt x="83" y="0"/>
                  </a:cubicBezTo>
                  <a:cubicBezTo>
                    <a:pt x="37" y="0"/>
                    <a:pt x="0" y="37"/>
                    <a:pt x="0" y="83"/>
                  </a:cubicBezTo>
                  <a:cubicBezTo>
                    <a:pt x="0" y="1577"/>
                    <a:pt x="0" y="1577"/>
                    <a:pt x="0" y="1577"/>
                  </a:cubicBezTo>
                  <a:cubicBezTo>
                    <a:pt x="0" y="1707"/>
                    <a:pt x="0" y="1707"/>
                    <a:pt x="0" y="1707"/>
                  </a:cubicBezTo>
                  <a:cubicBezTo>
                    <a:pt x="0" y="1753"/>
                    <a:pt x="37" y="1791"/>
                    <a:pt x="83" y="1791"/>
                  </a:cubicBezTo>
                  <a:cubicBezTo>
                    <a:pt x="2607" y="1791"/>
                    <a:pt x="2607" y="1791"/>
                    <a:pt x="2607" y="1791"/>
                  </a:cubicBezTo>
                  <a:cubicBezTo>
                    <a:pt x="2653" y="1791"/>
                    <a:pt x="2690" y="1753"/>
                    <a:pt x="2690" y="1707"/>
                  </a:cubicBezTo>
                  <a:cubicBezTo>
                    <a:pt x="2690" y="1577"/>
                    <a:pt x="2690" y="1577"/>
                    <a:pt x="2690" y="1577"/>
                  </a:cubicBezTo>
                  <a:cubicBezTo>
                    <a:pt x="2690" y="83"/>
                    <a:pt x="2690" y="83"/>
                    <a:pt x="2690" y="83"/>
                  </a:cubicBezTo>
                  <a:cubicBezTo>
                    <a:pt x="2690" y="37"/>
                    <a:pt x="2653" y="0"/>
                    <a:pt x="2607" y="0"/>
                  </a:cubicBezTo>
                  <a:close/>
                </a:path>
              </a:pathLst>
            </a:custGeom>
            <a:solidFill>
              <a:srgbClr val="3D3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3" name="Rectangle 84"/>
            <p:cNvSpPr>
              <a:spLocks noChangeArrowheads="1"/>
            </p:cNvSpPr>
            <p:nvPr userDrawn="1"/>
          </p:nvSpPr>
          <p:spPr bwMode="auto">
            <a:xfrm>
              <a:off x="4118080" y="3452437"/>
              <a:ext cx="155155" cy="102603"/>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4" name="Freeform 85"/>
            <p:cNvSpPr>
              <a:spLocks/>
            </p:cNvSpPr>
            <p:nvPr userDrawn="1"/>
          </p:nvSpPr>
          <p:spPr bwMode="auto">
            <a:xfrm>
              <a:off x="2765479" y="1650637"/>
              <a:ext cx="2703951" cy="1801800"/>
            </a:xfrm>
            <a:custGeom>
              <a:avLst/>
              <a:gdLst>
                <a:gd name="T0" fmla="*/ 2607 w 2690"/>
                <a:gd name="T1" fmla="*/ 0 h 1791"/>
                <a:gd name="T2" fmla="*/ 83 w 2690"/>
                <a:gd name="T3" fmla="*/ 0 h 1791"/>
                <a:gd name="T4" fmla="*/ 0 w 2690"/>
                <a:gd name="T5" fmla="*/ 83 h 1791"/>
                <a:gd name="T6" fmla="*/ 0 w 2690"/>
                <a:gd name="T7" fmla="*/ 1577 h 1791"/>
                <a:gd name="T8" fmla="*/ 0 w 2690"/>
                <a:gd name="T9" fmla="*/ 1707 h 1791"/>
                <a:gd name="T10" fmla="*/ 83 w 2690"/>
                <a:gd name="T11" fmla="*/ 1791 h 1791"/>
                <a:gd name="T12" fmla="*/ 2607 w 2690"/>
                <a:gd name="T13" fmla="*/ 1791 h 1791"/>
                <a:gd name="T14" fmla="*/ 2690 w 2690"/>
                <a:gd name="T15" fmla="*/ 1707 h 1791"/>
                <a:gd name="T16" fmla="*/ 2690 w 2690"/>
                <a:gd name="T17" fmla="*/ 1577 h 1791"/>
                <a:gd name="T18" fmla="*/ 2690 w 2690"/>
                <a:gd name="T19" fmla="*/ 83 h 1791"/>
                <a:gd name="T20" fmla="*/ 2607 w 2690"/>
                <a:gd name="T21"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0" h="1791">
                  <a:moveTo>
                    <a:pt x="2607" y="0"/>
                  </a:moveTo>
                  <a:cubicBezTo>
                    <a:pt x="83" y="0"/>
                    <a:pt x="83" y="0"/>
                    <a:pt x="83" y="0"/>
                  </a:cubicBezTo>
                  <a:cubicBezTo>
                    <a:pt x="37" y="0"/>
                    <a:pt x="0" y="37"/>
                    <a:pt x="0" y="83"/>
                  </a:cubicBezTo>
                  <a:cubicBezTo>
                    <a:pt x="0" y="1577"/>
                    <a:pt x="0" y="1577"/>
                    <a:pt x="0" y="1577"/>
                  </a:cubicBezTo>
                  <a:cubicBezTo>
                    <a:pt x="0" y="1707"/>
                    <a:pt x="0" y="1707"/>
                    <a:pt x="0" y="1707"/>
                  </a:cubicBezTo>
                  <a:cubicBezTo>
                    <a:pt x="0" y="1753"/>
                    <a:pt x="37" y="1791"/>
                    <a:pt x="83" y="1791"/>
                  </a:cubicBezTo>
                  <a:cubicBezTo>
                    <a:pt x="2607" y="1791"/>
                    <a:pt x="2607" y="1791"/>
                    <a:pt x="2607" y="1791"/>
                  </a:cubicBezTo>
                  <a:cubicBezTo>
                    <a:pt x="2653" y="1791"/>
                    <a:pt x="2690" y="1753"/>
                    <a:pt x="2690" y="1707"/>
                  </a:cubicBezTo>
                  <a:cubicBezTo>
                    <a:pt x="2690" y="1577"/>
                    <a:pt x="2690" y="1577"/>
                    <a:pt x="2690" y="1577"/>
                  </a:cubicBezTo>
                  <a:cubicBezTo>
                    <a:pt x="2690" y="83"/>
                    <a:pt x="2690" y="83"/>
                    <a:pt x="2690" y="83"/>
                  </a:cubicBezTo>
                  <a:cubicBezTo>
                    <a:pt x="2690" y="37"/>
                    <a:pt x="2653" y="0"/>
                    <a:pt x="2607" y="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5" name="Rectangle 86"/>
            <p:cNvSpPr>
              <a:spLocks noChangeArrowheads="1"/>
            </p:cNvSpPr>
            <p:nvPr userDrawn="1"/>
          </p:nvSpPr>
          <p:spPr bwMode="auto">
            <a:xfrm>
              <a:off x="3961674" y="3452437"/>
              <a:ext cx="156406" cy="102603"/>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6" name="Freeform 87"/>
            <p:cNvSpPr>
              <a:spLocks/>
            </p:cNvSpPr>
            <p:nvPr userDrawn="1"/>
          </p:nvSpPr>
          <p:spPr bwMode="auto">
            <a:xfrm>
              <a:off x="4118080" y="3235971"/>
              <a:ext cx="1351350" cy="216466"/>
            </a:xfrm>
            <a:custGeom>
              <a:avLst/>
              <a:gdLst>
                <a:gd name="T0" fmla="*/ 1345 w 1345"/>
                <a:gd name="T1" fmla="*/ 0 h 214"/>
                <a:gd name="T2" fmla="*/ 1345 w 1345"/>
                <a:gd name="T3" fmla="*/ 130 h 214"/>
                <a:gd name="T4" fmla="*/ 1262 w 1345"/>
                <a:gd name="T5" fmla="*/ 214 h 214"/>
                <a:gd name="T6" fmla="*/ 0 w 1345"/>
                <a:gd name="T7" fmla="*/ 214 h 214"/>
                <a:gd name="T8" fmla="*/ 0 w 1345"/>
                <a:gd name="T9" fmla="*/ 83 h 214"/>
                <a:gd name="T10" fmla="*/ 1262 w 1345"/>
                <a:gd name="T11" fmla="*/ 83 h 214"/>
                <a:gd name="T12" fmla="*/ 1345 w 1345"/>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1345" h="214">
                  <a:moveTo>
                    <a:pt x="1345" y="0"/>
                  </a:moveTo>
                  <a:cubicBezTo>
                    <a:pt x="1345" y="130"/>
                    <a:pt x="1345" y="130"/>
                    <a:pt x="1345" y="130"/>
                  </a:cubicBezTo>
                  <a:cubicBezTo>
                    <a:pt x="1345" y="176"/>
                    <a:pt x="1308" y="214"/>
                    <a:pt x="1262" y="214"/>
                  </a:cubicBezTo>
                  <a:cubicBezTo>
                    <a:pt x="0" y="214"/>
                    <a:pt x="0" y="214"/>
                    <a:pt x="0" y="214"/>
                  </a:cubicBezTo>
                  <a:cubicBezTo>
                    <a:pt x="0" y="83"/>
                    <a:pt x="0" y="83"/>
                    <a:pt x="0" y="83"/>
                  </a:cubicBezTo>
                  <a:cubicBezTo>
                    <a:pt x="1262" y="83"/>
                    <a:pt x="1262" y="83"/>
                    <a:pt x="1262" y="83"/>
                  </a:cubicBezTo>
                  <a:cubicBezTo>
                    <a:pt x="1308" y="83"/>
                    <a:pt x="1345" y="46"/>
                    <a:pt x="1345" y="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7" name="Freeform 88"/>
            <p:cNvSpPr>
              <a:spLocks/>
            </p:cNvSpPr>
            <p:nvPr userDrawn="1"/>
          </p:nvSpPr>
          <p:spPr bwMode="auto">
            <a:xfrm>
              <a:off x="4118080" y="1650637"/>
              <a:ext cx="1351350" cy="1669168"/>
            </a:xfrm>
            <a:custGeom>
              <a:avLst/>
              <a:gdLst>
                <a:gd name="T0" fmla="*/ 1262 w 1345"/>
                <a:gd name="T1" fmla="*/ 0 h 1660"/>
                <a:gd name="T2" fmla="*/ 0 w 1345"/>
                <a:gd name="T3" fmla="*/ 0 h 1660"/>
                <a:gd name="T4" fmla="*/ 0 w 1345"/>
                <a:gd name="T5" fmla="*/ 133 h 1660"/>
                <a:gd name="T6" fmla="*/ 1214 w 1345"/>
                <a:gd name="T7" fmla="*/ 133 h 1660"/>
                <a:gd name="T8" fmla="*/ 1214 w 1345"/>
                <a:gd name="T9" fmla="*/ 1507 h 1660"/>
                <a:gd name="T10" fmla="*/ 0 w 1345"/>
                <a:gd name="T11" fmla="*/ 1507 h 1660"/>
                <a:gd name="T12" fmla="*/ 0 w 1345"/>
                <a:gd name="T13" fmla="*/ 1660 h 1660"/>
                <a:gd name="T14" fmla="*/ 1262 w 1345"/>
                <a:gd name="T15" fmla="*/ 1660 h 1660"/>
                <a:gd name="T16" fmla="*/ 1345 w 1345"/>
                <a:gd name="T17" fmla="*/ 1577 h 1660"/>
                <a:gd name="T18" fmla="*/ 1345 w 1345"/>
                <a:gd name="T19" fmla="*/ 83 h 1660"/>
                <a:gd name="T20" fmla="*/ 1262 w 1345"/>
                <a:gd name="T21"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660">
                  <a:moveTo>
                    <a:pt x="1262" y="0"/>
                  </a:moveTo>
                  <a:cubicBezTo>
                    <a:pt x="0" y="0"/>
                    <a:pt x="0" y="0"/>
                    <a:pt x="0" y="0"/>
                  </a:cubicBezTo>
                  <a:cubicBezTo>
                    <a:pt x="0" y="133"/>
                    <a:pt x="0" y="133"/>
                    <a:pt x="0" y="133"/>
                  </a:cubicBezTo>
                  <a:cubicBezTo>
                    <a:pt x="1214" y="133"/>
                    <a:pt x="1214" y="133"/>
                    <a:pt x="1214" y="133"/>
                  </a:cubicBezTo>
                  <a:cubicBezTo>
                    <a:pt x="1214" y="1507"/>
                    <a:pt x="1214" y="1507"/>
                    <a:pt x="1214" y="1507"/>
                  </a:cubicBezTo>
                  <a:cubicBezTo>
                    <a:pt x="0" y="1507"/>
                    <a:pt x="0" y="1507"/>
                    <a:pt x="0" y="1507"/>
                  </a:cubicBezTo>
                  <a:cubicBezTo>
                    <a:pt x="0" y="1660"/>
                    <a:pt x="0" y="1660"/>
                    <a:pt x="0" y="1660"/>
                  </a:cubicBezTo>
                  <a:cubicBezTo>
                    <a:pt x="1262" y="1660"/>
                    <a:pt x="1262" y="1660"/>
                    <a:pt x="1262" y="1660"/>
                  </a:cubicBezTo>
                  <a:cubicBezTo>
                    <a:pt x="1308" y="1660"/>
                    <a:pt x="1345" y="1623"/>
                    <a:pt x="1345" y="1577"/>
                  </a:cubicBezTo>
                  <a:cubicBezTo>
                    <a:pt x="1345" y="83"/>
                    <a:pt x="1345" y="83"/>
                    <a:pt x="1345" y="83"/>
                  </a:cubicBezTo>
                  <a:cubicBezTo>
                    <a:pt x="1345" y="37"/>
                    <a:pt x="1308" y="0"/>
                    <a:pt x="1262" y="0"/>
                  </a:cubicBezTo>
                  <a:close/>
                </a:path>
              </a:pathLst>
            </a:custGeom>
            <a:solidFill>
              <a:srgbClr val="292929"/>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8" name="Freeform 89"/>
            <p:cNvSpPr>
              <a:spLocks/>
            </p:cNvSpPr>
            <p:nvPr userDrawn="1"/>
          </p:nvSpPr>
          <p:spPr bwMode="auto">
            <a:xfrm>
              <a:off x="4118080" y="3531266"/>
              <a:ext cx="490490" cy="120120"/>
            </a:xfrm>
            <a:custGeom>
              <a:avLst/>
              <a:gdLst>
                <a:gd name="T0" fmla="*/ 488 w 488"/>
                <a:gd name="T1" fmla="*/ 96 h 120"/>
                <a:gd name="T2" fmla="*/ 488 w 488"/>
                <a:gd name="T3" fmla="*/ 96 h 120"/>
                <a:gd name="T4" fmla="*/ 486 w 488"/>
                <a:gd name="T5" fmla="*/ 106 h 120"/>
                <a:gd name="T6" fmla="*/ 465 w 488"/>
                <a:gd name="T7" fmla="*/ 120 h 120"/>
                <a:gd name="T8" fmla="*/ 0 w 488"/>
                <a:gd name="T9" fmla="*/ 120 h 120"/>
                <a:gd name="T10" fmla="*/ 0 w 488"/>
                <a:gd name="T11" fmla="*/ 24 h 120"/>
                <a:gd name="T12" fmla="*/ 155 w 488"/>
                <a:gd name="T13" fmla="*/ 24 h 120"/>
                <a:gd name="T14" fmla="*/ 155 w 488"/>
                <a:gd name="T15" fmla="*/ 0 h 120"/>
                <a:gd name="T16" fmla="*/ 399 w 488"/>
                <a:gd name="T17" fmla="*/ 0 h 120"/>
                <a:gd name="T18" fmla="*/ 417 w 488"/>
                <a:gd name="T19" fmla="*/ 8 h 120"/>
                <a:gd name="T20" fmla="*/ 482 w 488"/>
                <a:gd name="T21" fmla="*/ 80 h 120"/>
                <a:gd name="T22" fmla="*/ 488 w 488"/>
                <a:gd name="T23"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 h="120">
                  <a:moveTo>
                    <a:pt x="488" y="96"/>
                  </a:moveTo>
                  <a:cubicBezTo>
                    <a:pt x="488" y="96"/>
                    <a:pt x="488" y="96"/>
                    <a:pt x="488" y="96"/>
                  </a:cubicBezTo>
                  <a:cubicBezTo>
                    <a:pt x="488" y="99"/>
                    <a:pt x="488" y="103"/>
                    <a:pt x="486" y="106"/>
                  </a:cubicBezTo>
                  <a:cubicBezTo>
                    <a:pt x="483" y="114"/>
                    <a:pt x="474" y="120"/>
                    <a:pt x="465" y="120"/>
                  </a:cubicBezTo>
                  <a:cubicBezTo>
                    <a:pt x="0" y="120"/>
                    <a:pt x="0" y="120"/>
                    <a:pt x="0" y="120"/>
                  </a:cubicBezTo>
                  <a:cubicBezTo>
                    <a:pt x="0" y="24"/>
                    <a:pt x="0" y="24"/>
                    <a:pt x="0" y="24"/>
                  </a:cubicBezTo>
                  <a:cubicBezTo>
                    <a:pt x="155" y="24"/>
                    <a:pt x="155" y="24"/>
                    <a:pt x="155" y="24"/>
                  </a:cubicBezTo>
                  <a:cubicBezTo>
                    <a:pt x="155" y="0"/>
                    <a:pt x="155" y="0"/>
                    <a:pt x="155" y="0"/>
                  </a:cubicBezTo>
                  <a:cubicBezTo>
                    <a:pt x="399" y="0"/>
                    <a:pt x="399" y="0"/>
                    <a:pt x="399" y="0"/>
                  </a:cubicBezTo>
                  <a:cubicBezTo>
                    <a:pt x="406" y="0"/>
                    <a:pt x="412" y="3"/>
                    <a:pt x="417" y="8"/>
                  </a:cubicBezTo>
                  <a:cubicBezTo>
                    <a:pt x="482" y="80"/>
                    <a:pt x="482" y="80"/>
                    <a:pt x="482" y="80"/>
                  </a:cubicBezTo>
                  <a:cubicBezTo>
                    <a:pt x="486" y="85"/>
                    <a:pt x="488" y="90"/>
                    <a:pt x="488" y="96"/>
                  </a:cubicBez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9" name="Freeform 90"/>
            <p:cNvSpPr>
              <a:spLocks/>
            </p:cNvSpPr>
            <p:nvPr userDrawn="1"/>
          </p:nvSpPr>
          <p:spPr bwMode="auto">
            <a:xfrm>
              <a:off x="4118080" y="3627612"/>
              <a:ext cx="490490" cy="60060"/>
            </a:xfrm>
            <a:custGeom>
              <a:avLst/>
              <a:gdLst>
                <a:gd name="T0" fmla="*/ 488 w 488"/>
                <a:gd name="T1" fmla="*/ 0 h 59"/>
                <a:gd name="T2" fmla="*/ 488 w 488"/>
                <a:gd name="T3" fmla="*/ 35 h 59"/>
                <a:gd name="T4" fmla="*/ 486 w 488"/>
                <a:gd name="T5" fmla="*/ 45 h 59"/>
                <a:gd name="T6" fmla="*/ 465 w 488"/>
                <a:gd name="T7" fmla="*/ 59 h 59"/>
                <a:gd name="T8" fmla="*/ 0 w 488"/>
                <a:gd name="T9" fmla="*/ 59 h 59"/>
                <a:gd name="T10" fmla="*/ 0 w 488"/>
                <a:gd name="T11" fmla="*/ 24 h 59"/>
                <a:gd name="T12" fmla="*/ 465 w 488"/>
                <a:gd name="T13" fmla="*/ 24 h 59"/>
                <a:gd name="T14" fmla="*/ 486 w 488"/>
                <a:gd name="T15" fmla="*/ 10 h 59"/>
                <a:gd name="T16" fmla="*/ 488 w 488"/>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488" y="0"/>
                  </a:moveTo>
                  <a:cubicBezTo>
                    <a:pt x="488" y="35"/>
                    <a:pt x="488" y="35"/>
                    <a:pt x="488" y="35"/>
                  </a:cubicBezTo>
                  <a:cubicBezTo>
                    <a:pt x="488" y="39"/>
                    <a:pt x="488" y="42"/>
                    <a:pt x="486" y="45"/>
                  </a:cubicBezTo>
                  <a:cubicBezTo>
                    <a:pt x="483" y="53"/>
                    <a:pt x="474" y="59"/>
                    <a:pt x="465" y="59"/>
                  </a:cubicBezTo>
                  <a:cubicBezTo>
                    <a:pt x="0" y="59"/>
                    <a:pt x="0" y="59"/>
                    <a:pt x="0" y="59"/>
                  </a:cubicBezTo>
                  <a:cubicBezTo>
                    <a:pt x="0" y="24"/>
                    <a:pt x="0" y="24"/>
                    <a:pt x="0" y="24"/>
                  </a:cubicBezTo>
                  <a:cubicBezTo>
                    <a:pt x="465" y="24"/>
                    <a:pt x="465" y="24"/>
                    <a:pt x="465" y="24"/>
                  </a:cubicBezTo>
                  <a:cubicBezTo>
                    <a:pt x="474" y="24"/>
                    <a:pt x="483" y="18"/>
                    <a:pt x="486" y="10"/>
                  </a:cubicBezTo>
                  <a:cubicBezTo>
                    <a:pt x="488" y="7"/>
                    <a:pt x="488" y="3"/>
                    <a:pt x="4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0" name="Freeform 91"/>
            <p:cNvSpPr>
              <a:spLocks/>
            </p:cNvSpPr>
            <p:nvPr userDrawn="1"/>
          </p:nvSpPr>
          <p:spPr bwMode="auto">
            <a:xfrm>
              <a:off x="2765479" y="1650637"/>
              <a:ext cx="1352601" cy="1669168"/>
            </a:xfrm>
            <a:custGeom>
              <a:avLst/>
              <a:gdLst>
                <a:gd name="T0" fmla="*/ 131 w 1345"/>
                <a:gd name="T1" fmla="*/ 133 h 1660"/>
                <a:gd name="T2" fmla="*/ 131 w 1345"/>
                <a:gd name="T3" fmla="*/ 1507 h 1660"/>
                <a:gd name="T4" fmla="*/ 1345 w 1345"/>
                <a:gd name="T5" fmla="*/ 1507 h 1660"/>
                <a:gd name="T6" fmla="*/ 1345 w 1345"/>
                <a:gd name="T7" fmla="*/ 1660 h 1660"/>
                <a:gd name="T8" fmla="*/ 83 w 1345"/>
                <a:gd name="T9" fmla="*/ 1660 h 1660"/>
                <a:gd name="T10" fmla="*/ 0 w 1345"/>
                <a:gd name="T11" fmla="*/ 1577 h 1660"/>
                <a:gd name="T12" fmla="*/ 0 w 1345"/>
                <a:gd name="T13" fmla="*/ 83 h 1660"/>
                <a:gd name="T14" fmla="*/ 83 w 1345"/>
                <a:gd name="T15" fmla="*/ 0 h 1660"/>
                <a:gd name="T16" fmla="*/ 1345 w 1345"/>
                <a:gd name="T17" fmla="*/ 0 h 1660"/>
                <a:gd name="T18" fmla="*/ 1345 w 1345"/>
                <a:gd name="T19" fmla="*/ 133 h 1660"/>
                <a:gd name="T20" fmla="*/ 131 w 1345"/>
                <a:gd name="T21" fmla="*/ 133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660">
                  <a:moveTo>
                    <a:pt x="131" y="133"/>
                  </a:moveTo>
                  <a:cubicBezTo>
                    <a:pt x="131" y="1507"/>
                    <a:pt x="131" y="1507"/>
                    <a:pt x="131" y="1507"/>
                  </a:cubicBezTo>
                  <a:cubicBezTo>
                    <a:pt x="1345" y="1507"/>
                    <a:pt x="1345" y="1507"/>
                    <a:pt x="1345" y="1507"/>
                  </a:cubicBezTo>
                  <a:cubicBezTo>
                    <a:pt x="1345" y="1660"/>
                    <a:pt x="1345" y="1660"/>
                    <a:pt x="1345" y="1660"/>
                  </a:cubicBezTo>
                  <a:cubicBezTo>
                    <a:pt x="83" y="1660"/>
                    <a:pt x="83" y="1660"/>
                    <a:pt x="83" y="1660"/>
                  </a:cubicBezTo>
                  <a:cubicBezTo>
                    <a:pt x="37" y="1660"/>
                    <a:pt x="0" y="1623"/>
                    <a:pt x="0" y="1577"/>
                  </a:cubicBezTo>
                  <a:cubicBezTo>
                    <a:pt x="0" y="83"/>
                    <a:pt x="0" y="83"/>
                    <a:pt x="0" y="83"/>
                  </a:cubicBezTo>
                  <a:cubicBezTo>
                    <a:pt x="0" y="37"/>
                    <a:pt x="37" y="0"/>
                    <a:pt x="83" y="0"/>
                  </a:cubicBezTo>
                  <a:cubicBezTo>
                    <a:pt x="1345" y="0"/>
                    <a:pt x="1345" y="0"/>
                    <a:pt x="1345" y="0"/>
                  </a:cubicBezTo>
                  <a:cubicBezTo>
                    <a:pt x="1345" y="133"/>
                    <a:pt x="1345" y="133"/>
                    <a:pt x="1345" y="133"/>
                  </a:cubicBezTo>
                  <a:lnTo>
                    <a:pt x="131" y="133"/>
                  </a:lnTo>
                  <a:close/>
                </a:path>
              </a:pathLst>
            </a:custGeom>
            <a:solidFill>
              <a:srgbClr val="292929"/>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1" name="Freeform 92"/>
            <p:cNvSpPr>
              <a:spLocks/>
            </p:cNvSpPr>
            <p:nvPr userDrawn="1"/>
          </p:nvSpPr>
          <p:spPr bwMode="auto">
            <a:xfrm>
              <a:off x="2765479" y="3235971"/>
              <a:ext cx="1352601" cy="216466"/>
            </a:xfrm>
            <a:custGeom>
              <a:avLst/>
              <a:gdLst>
                <a:gd name="T0" fmla="*/ 1345 w 1345"/>
                <a:gd name="T1" fmla="*/ 83 h 214"/>
                <a:gd name="T2" fmla="*/ 1345 w 1345"/>
                <a:gd name="T3" fmla="*/ 214 h 214"/>
                <a:gd name="T4" fmla="*/ 83 w 1345"/>
                <a:gd name="T5" fmla="*/ 214 h 214"/>
                <a:gd name="T6" fmla="*/ 0 w 1345"/>
                <a:gd name="T7" fmla="*/ 130 h 214"/>
                <a:gd name="T8" fmla="*/ 0 w 1345"/>
                <a:gd name="T9" fmla="*/ 0 h 214"/>
                <a:gd name="T10" fmla="*/ 83 w 1345"/>
                <a:gd name="T11" fmla="*/ 83 h 214"/>
                <a:gd name="T12" fmla="*/ 1345 w 1345"/>
                <a:gd name="T13" fmla="*/ 83 h 214"/>
              </a:gdLst>
              <a:ahLst/>
              <a:cxnLst>
                <a:cxn ang="0">
                  <a:pos x="T0" y="T1"/>
                </a:cxn>
                <a:cxn ang="0">
                  <a:pos x="T2" y="T3"/>
                </a:cxn>
                <a:cxn ang="0">
                  <a:pos x="T4" y="T5"/>
                </a:cxn>
                <a:cxn ang="0">
                  <a:pos x="T6" y="T7"/>
                </a:cxn>
                <a:cxn ang="0">
                  <a:pos x="T8" y="T9"/>
                </a:cxn>
                <a:cxn ang="0">
                  <a:pos x="T10" y="T11"/>
                </a:cxn>
                <a:cxn ang="0">
                  <a:pos x="T12" y="T13"/>
                </a:cxn>
              </a:cxnLst>
              <a:rect l="0" t="0" r="r" b="b"/>
              <a:pathLst>
                <a:path w="1345" h="214">
                  <a:moveTo>
                    <a:pt x="1345" y="83"/>
                  </a:moveTo>
                  <a:cubicBezTo>
                    <a:pt x="1345" y="214"/>
                    <a:pt x="1345" y="214"/>
                    <a:pt x="1345" y="214"/>
                  </a:cubicBezTo>
                  <a:cubicBezTo>
                    <a:pt x="83" y="214"/>
                    <a:pt x="83" y="214"/>
                    <a:pt x="83" y="214"/>
                  </a:cubicBezTo>
                  <a:cubicBezTo>
                    <a:pt x="37" y="214"/>
                    <a:pt x="0" y="176"/>
                    <a:pt x="0" y="130"/>
                  </a:cubicBezTo>
                  <a:cubicBezTo>
                    <a:pt x="0" y="0"/>
                    <a:pt x="0" y="0"/>
                    <a:pt x="0" y="0"/>
                  </a:cubicBezTo>
                  <a:cubicBezTo>
                    <a:pt x="0" y="46"/>
                    <a:pt x="37" y="83"/>
                    <a:pt x="83" y="83"/>
                  </a:cubicBezTo>
                  <a:lnTo>
                    <a:pt x="1345" y="83"/>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2" name="Freeform 93"/>
            <p:cNvSpPr>
              <a:spLocks/>
            </p:cNvSpPr>
            <p:nvPr userDrawn="1"/>
          </p:nvSpPr>
          <p:spPr bwMode="auto">
            <a:xfrm>
              <a:off x="3626339" y="3531266"/>
              <a:ext cx="491741" cy="120120"/>
            </a:xfrm>
            <a:custGeom>
              <a:avLst/>
              <a:gdLst>
                <a:gd name="T0" fmla="*/ 489 w 489"/>
                <a:gd name="T1" fmla="*/ 24 h 120"/>
                <a:gd name="T2" fmla="*/ 489 w 489"/>
                <a:gd name="T3" fmla="*/ 120 h 120"/>
                <a:gd name="T4" fmla="*/ 24 w 489"/>
                <a:gd name="T5" fmla="*/ 120 h 120"/>
                <a:gd name="T6" fmla="*/ 2 w 489"/>
                <a:gd name="T7" fmla="*/ 106 h 120"/>
                <a:gd name="T8" fmla="*/ 0 w 489"/>
                <a:gd name="T9" fmla="*/ 96 h 120"/>
                <a:gd name="T10" fmla="*/ 6 w 489"/>
                <a:gd name="T11" fmla="*/ 80 h 120"/>
                <a:gd name="T12" fmla="*/ 72 w 489"/>
                <a:gd name="T13" fmla="*/ 8 h 120"/>
                <a:gd name="T14" fmla="*/ 89 w 489"/>
                <a:gd name="T15" fmla="*/ 0 h 120"/>
                <a:gd name="T16" fmla="*/ 334 w 489"/>
                <a:gd name="T17" fmla="*/ 0 h 120"/>
                <a:gd name="T18" fmla="*/ 334 w 489"/>
                <a:gd name="T19" fmla="*/ 24 h 120"/>
                <a:gd name="T20" fmla="*/ 489 w 489"/>
                <a:gd name="T21"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9" h="120">
                  <a:moveTo>
                    <a:pt x="489" y="24"/>
                  </a:moveTo>
                  <a:cubicBezTo>
                    <a:pt x="489" y="120"/>
                    <a:pt x="489" y="120"/>
                    <a:pt x="489" y="120"/>
                  </a:cubicBezTo>
                  <a:cubicBezTo>
                    <a:pt x="24" y="120"/>
                    <a:pt x="24" y="120"/>
                    <a:pt x="24" y="120"/>
                  </a:cubicBezTo>
                  <a:cubicBezTo>
                    <a:pt x="15" y="120"/>
                    <a:pt x="6" y="114"/>
                    <a:pt x="2" y="106"/>
                  </a:cubicBezTo>
                  <a:cubicBezTo>
                    <a:pt x="1" y="103"/>
                    <a:pt x="0" y="99"/>
                    <a:pt x="0" y="96"/>
                  </a:cubicBezTo>
                  <a:cubicBezTo>
                    <a:pt x="0" y="90"/>
                    <a:pt x="2" y="85"/>
                    <a:pt x="6" y="80"/>
                  </a:cubicBezTo>
                  <a:cubicBezTo>
                    <a:pt x="72" y="8"/>
                    <a:pt x="72" y="8"/>
                    <a:pt x="72" y="8"/>
                  </a:cubicBezTo>
                  <a:cubicBezTo>
                    <a:pt x="76" y="3"/>
                    <a:pt x="83" y="0"/>
                    <a:pt x="89" y="0"/>
                  </a:cubicBezTo>
                  <a:cubicBezTo>
                    <a:pt x="334" y="0"/>
                    <a:pt x="334" y="0"/>
                    <a:pt x="334" y="0"/>
                  </a:cubicBezTo>
                  <a:cubicBezTo>
                    <a:pt x="334" y="24"/>
                    <a:pt x="334" y="24"/>
                    <a:pt x="334" y="24"/>
                  </a:cubicBezTo>
                  <a:lnTo>
                    <a:pt x="489" y="24"/>
                  </a:ln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3" name="Freeform 94"/>
            <p:cNvSpPr>
              <a:spLocks/>
            </p:cNvSpPr>
            <p:nvPr userDrawn="1"/>
          </p:nvSpPr>
          <p:spPr bwMode="auto">
            <a:xfrm>
              <a:off x="3626339" y="3627612"/>
              <a:ext cx="491741" cy="60060"/>
            </a:xfrm>
            <a:custGeom>
              <a:avLst/>
              <a:gdLst>
                <a:gd name="T0" fmla="*/ 489 w 489"/>
                <a:gd name="T1" fmla="*/ 24 h 59"/>
                <a:gd name="T2" fmla="*/ 489 w 489"/>
                <a:gd name="T3" fmla="*/ 59 h 59"/>
                <a:gd name="T4" fmla="*/ 24 w 489"/>
                <a:gd name="T5" fmla="*/ 59 h 59"/>
                <a:gd name="T6" fmla="*/ 2 w 489"/>
                <a:gd name="T7" fmla="*/ 45 h 59"/>
                <a:gd name="T8" fmla="*/ 0 w 489"/>
                <a:gd name="T9" fmla="*/ 35 h 59"/>
                <a:gd name="T10" fmla="*/ 0 w 489"/>
                <a:gd name="T11" fmla="*/ 0 h 59"/>
                <a:gd name="T12" fmla="*/ 2 w 489"/>
                <a:gd name="T13" fmla="*/ 10 h 59"/>
                <a:gd name="T14" fmla="*/ 24 w 489"/>
                <a:gd name="T15" fmla="*/ 24 h 59"/>
                <a:gd name="T16" fmla="*/ 489 w 489"/>
                <a:gd name="T17"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59">
                  <a:moveTo>
                    <a:pt x="489" y="24"/>
                  </a:moveTo>
                  <a:cubicBezTo>
                    <a:pt x="489" y="59"/>
                    <a:pt x="489" y="59"/>
                    <a:pt x="489" y="59"/>
                  </a:cubicBezTo>
                  <a:cubicBezTo>
                    <a:pt x="24" y="59"/>
                    <a:pt x="24" y="59"/>
                    <a:pt x="24" y="59"/>
                  </a:cubicBezTo>
                  <a:cubicBezTo>
                    <a:pt x="15" y="59"/>
                    <a:pt x="6" y="53"/>
                    <a:pt x="2" y="45"/>
                  </a:cubicBezTo>
                  <a:cubicBezTo>
                    <a:pt x="1" y="42"/>
                    <a:pt x="0" y="39"/>
                    <a:pt x="0" y="35"/>
                  </a:cubicBezTo>
                  <a:cubicBezTo>
                    <a:pt x="0" y="0"/>
                    <a:pt x="0" y="0"/>
                    <a:pt x="0" y="0"/>
                  </a:cubicBezTo>
                  <a:cubicBezTo>
                    <a:pt x="0" y="3"/>
                    <a:pt x="1" y="7"/>
                    <a:pt x="2" y="10"/>
                  </a:cubicBezTo>
                  <a:cubicBezTo>
                    <a:pt x="6" y="18"/>
                    <a:pt x="15" y="24"/>
                    <a:pt x="24" y="24"/>
                  </a:cubicBezTo>
                  <a:lnTo>
                    <a:pt x="489" y="2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grpSp>
      <p:sp>
        <p:nvSpPr>
          <p:cNvPr id="44" name="Picture Placeholder 6"/>
          <p:cNvSpPr>
            <a:spLocks noGrp="1"/>
          </p:cNvSpPr>
          <p:nvPr>
            <p:ph type="pic" sz="quarter" idx="29"/>
          </p:nvPr>
        </p:nvSpPr>
        <p:spPr>
          <a:xfrm>
            <a:off x="2779919" y="1385807"/>
            <a:ext cx="3584164" cy="2034000"/>
          </a:xfrm>
          <a:ln>
            <a:noFill/>
          </a:ln>
        </p:spPr>
        <p:txBody>
          <a:bodyPr anchor="ctr">
            <a:normAutofit/>
          </a:bodyPr>
          <a:lstStyle>
            <a:lvl1pPr marL="0" indent="0" algn="ctr">
              <a:buNone/>
              <a:defRPr sz="2800">
                <a:solidFill>
                  <a:schemeClr val="bg1"/>
                </a:solidFill>
                <a:latin typeface="Roboto Light" panose="02000000000000000000" pitchFamily="2" charset="0"/>
                <a:ea typeface="Roboto Light" panose="02000000000000000000" pitchFamily="2" charset="0"/>
              </a:defRPr>
            </a:lvl1pPr>
          </a:lstStyle>
          <a:p>
            <a:r>
              <a:rPr lang="en-US" noProof="0" dirty="0"/>
              <a:t>Click icon to add picture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Desktop Mockup</a:t>
            </a:r>
          </a:p>
        </p:txBody>
      </p:sp>
      <p:sp>
        <p:nvSpPr>
          <p:cNvPr id="45" name="Text Placeholder 7"/>
          <p:cNvSpPr>
            <a:spLocks noGrp="1"/>
          </p:cNvSpPr>
          <p:nvPr>
            <p:ph type="body" sz="quarter" idx="20" hasCustomPrompt="1"/>
          </p:nvPr>
        </p:nvSpPr>
        <p:spPr>
          <a:xfrm>
            <a:off x="414905" y="2141853"/>
            <a:ext cx="1977488" cy="452180"/>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6" name="Text Placeholder 7"/>
          <p:cNvSpPr>
            <a:spLocks noGrp="1"/>
          </p:cNvSpPr>
          <p:nvPr>
            <p:ph type="body" sz="quarter" idx="22" hasCustomPrompt="1"/>
          </p:nvPr>
        </p:nvSpPr>
        <p:spPr>
          <a:xfrm>
            <a:off x="414905" y="2744811"/>
            <a:ext cx="1977488" cy="158834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53" name="Text Placeholder 7"/>
          <p:cNvSpPr>
            <a:spLocks noGrp="1"/>
          </p:cNvSpPr>
          <p:nvPr>
            <p:ph type="body" sz="quarter" idx="30" hasCustomPrompt="1"/>
          </p:nvPr>
        </p:nvSpPr>
        <p:spPr>
          <a:xfrm>
            <a:off x="6727768" y="2141853"/>
            <a:ext cx="2025171" cy="452180"/>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4" name="Text Placeholder 7"/>
          <p:cNvSpPr>
            <a:spLocks noGrp="1"/>
          </p:cNvSpPr>
          <p:nvPr>
            <p:ph type="body" sz="quarter" idx="31" hasCustomPrompt="1"/>
          </p:nvPr>
        </p:nvSpPr>
        <p:spPr>
          <a:xfrm>
            <a:off x="6727768" y="2744811"/>
            <a:ext cx="2025171" cy="158834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47" name="Picture Placeholder 2"/>
          <p:cNvSpPr>
            <a:spLocks noGrp="1"/>
          </p:cNvSpPr>
          <p:nvPr>
            <p:ph type="pic" sz="quarter" idx="34"/>
          </p:nvPr>
        </p:nvSpPr>
        <p:spPr>
          <a:xfrm>
            <a:off x="999556" y="1285158"/>
            <a:ext cx="766715" cy="752210"/>
          </a:xfrm>
        </p:spPr>
        <p:txBody>
          <a:bodyPr>
            <a:normAutofit/>
          </a:bodyPr>
          <a:lstStyle>
            <a:lvl1pPr marL="0" indent="0">
              <a:buNone/>
              <a:defRPr sz="1100">
                <a:solidFill>
                  <a:schemeClr val="bg1"/>
                </a:solidFill>
              </a:defRPr>
            </a:lvl1pPr>
          </a:lstStyle>
          <a:p>
            <a:endParaRPr lang="en-US" dirty="0"/>
          </a:p>
        </p:txBody>
      </p:sp>
      <p:sp>
        <p:nvSpPr>
          <p:cNvPr id="48" name="Picture Placeholder 2"/>
          <p:cNvSpPr>
            <a:spLocks noGrp="1"/>
          </p:cNvSpPr>
          <p:nvPr>
            <p:ph type="pic" sz="quarter" idx="35"/>
          </p:nvPr>
        </p:nvSpPr>
        <p:spPr>
          <a:xfrm>
            <a:off x="7355644" y="1294948"/>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4145669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ular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65845"/>
          </a:xfrm>
        </p:spPr>
        <p:txBody>
          <a:bodyPr/>
          <a:lstStyle>
            <a:lvl1pPr>
              <a:defRPr baseline="0">
                <a:solidFill>
                  <a:schemeClr val="tx1"/>
                </a:solidFill>
              </a:defRPr>
            </a:lvl1pPr>
          </a:lstStyle>
          <a:p>
            <a:r>
              <a:rPr lang="en-US"/>
              <a:t>Circular Chart</a:t>
            </a:r>
          </a:p>
        </p:txBody>
      </p:sp>
      <p:sp>
        <p:nvSpPr>
          <p:cNvPr id="17" name="Text Placeholder 68"/>
          <p:cNvSpPr>
            <a:spLocks noGrp="1"/>
          </p:cNvSpPr>
          <p:nvPr>
            <p:ph type="body" sz="quarter" idx="21" hasCustomPrompt="1"/>
          </p:nvPr>
        </p:nvSpPr>
        <p:spPr>
          <a:xfrm>
            <a:off x="611560" y="3517245"/>
            <a:ext cx="2592288" cy="494069"/>
          </a:xfrm>
        </p:spPr>
        <p:txBody>
          <a:bodyPr anchor="ct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grpSp>
        <p:nvGrpSpPr>
          <p:cNvPr id="18" name="Group 4"/>
          <p:cNvGrpSpPr>
            <a:grpSpLocks noChangeAspect="1"/>
          </p:cNvGrpSpPr>
          <p:nvPr userDrawn="1"/>
        </p:nvGrpSpPr>
        <p:grpSpPr bwMode="auto">
          <a:xfrm>
            <a:off x="3092451" y="1123950"/>
            <a:ext cx="2959100" cy="2959098"/>
            <a:chOff x="1771" y="511"/>
            <a:chExt cx="2218" cy="2218"/>
          </a:xfrm>
        </p:grpSpPr>
        <p:sp>
          <p:nvSpPr>
            <p:cNvPr id="27"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1" name="Text Placeholder 68"/>
          <p:cNvSpPr>
            <a:spLocks noGrp="1"/>
          </p:cNvSpPr>
          <p:nvPr>
            <p:ph type="body" sz="quarter" idx="22" hasCustomPrompt="1"/>
          </p:nvPr>
        </p:nvSpPr>
        <p:spPr>
          <a:xfrm>
            <a:off x="611560" y="1203001"/>
            <a:ext cx="2592288" cy="494069"/>
          </a:xfrm>
        </p:spPr>
        <p:txBody>
          <a:bodyPr anchor="ct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2" name="Text Placeholder 68"/>
          <p:cNvSpPr>
            <a:spLocks noGrp="1"/>
          </p:cNvSpPr>
          <p:nvPr>
            <p:ph type="body" sz="quarter" idx="23" hasCustomPrompt="1"/>
          </p:nvPr>
        </p:nvSpPr>
        <p:spPr>
          <a:xfrm>
            <a:off x="5940152" y="3517245"/>
            <a:ext cx="2592288" cy="494069"/>
          </a:xfrm>
        </p:spPr>
        <p:txBody>
          <a:bodyPr anchor="ct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3" name="Text Placeholder 68"/>
          <p:cNvSpPr>
            <a:spLocks noGrp="1"/>
          </p:cNvSpPr>
          <p:nvPr>
            <p:ph type="body" sz="quarter" idx="24" hasCustomPrompt="1"/>
          </p:nvPr>
        </p:nvSpPr>
        <p:spPr>
          <a:xfrm>
            <a:off x="5940152" y="1203001"/>
            <a:ext cx="2592288" cy="494069"/>
          </a:xfrm>
        </p:spPr>
        <p:txBody>
          <a:bodyPr anchor="ct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4" name="Text Placeholder 68"/>
          <p:cNvSpPr>
            <a:spLocks noGrp="1"/>
          </p:cNvSpPr>
          <p:nvPr>
            <p:ph type="body" sz="quarter" idx="25" hasCustomPrompt="1"/>
          </p:nvPr>
        </p:nvSpPr>
        <p:spPr>
          <a:xfrm>
            <a:off x="3562351" y="2160580"/>
            <a:ext cx="2019300" cy="936534"/>
          </a:xfrm>
        </p:spPr>
        <p:txBody>
          <a:bodyPr anchor="ctr">
            <a:noAutofit/>
          </a:bodyPr>
          <a:lstStyle>
            <a:lvl1pPr marL="0" indent="0" algn="ctr">
              <a:buNone/>
              <a:defRPr sz="200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1459773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ycle Proces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68721"/>
          </a:xfrm>
        </p:spPr>
        <p:txBody>
          <a:bodyPr/>
          <a:lstStyle>
            <a:lvl1pPr>
              <a:defRPr>
                <a:solidFill>
                  <a:schemeClr val="tx1"/>
                </a:solidFill>
              </a:defRPr>
            </a:lvl1pPr>
          </a:lstStyle>
          <a:p>
            <a:r>
              <a:rPr lang="en-US"/>
              <a:t>Cycle Process</a:t>
            </a:r>
          </a:p>
        </p:txBody>
      </p:sp>
      <p:grpSp>
        <p:nvGrpSpPr>
          <p:cNvPr id="11" name="Group 13"/>
          <p:cNvGrpSpPr>
            <a:grpSpLocks noChangeAspect="1"/>
          </p:cNvGrpSpPr>
          <p:nvPr userDrawn="1"/>
        </p:nvGrpSpPr>
        <p:grpSpPr bwMode="auto">
          <a:xfrm>
            <a:off x="2908303" y="971550"/>
            <a:ext cx="3257548" cy="3284032"/>
            <a:chOff x="1219" y="-53"/>
            <a:chExt cx="3321" cy="3348"/>
          </a:xfrm>
        </p:grpSpPr>
        <p:sp>
          <p:nvSpPr>
            <p:cNvPr id="13" name="Freeform 14"/>
            <p:cNvSpPr>
              <a:spLocks/>
            </p:cNvSpPr>
            <p:nvPr userDrawn="1"/>
          </p:nvSpPr>
          <p:spPr bwMode="auto">
            <a:xfrm>
              <a:off x="1219" y="265"/>
              <a:ext cx="1681" cy="1899"/>
            </a:xfrm>
            <a:custGeom>
              <a:avLst/>
              <a:gdLst>
                <a:gd name="T0" fmla="*/ 2311 w 2311"/>
                <a:gd name="T1" fmla="*/ 440 h 2611"/>
                <a:gd name="T2" fmla="*/ 1335 w 2311"/>
                <a:gd name="T3" fmla="*/ 1278 h 2611"/>
                <a:gd name="T4" fmla="*/ 865 w 2311"/>
                <a:gd name="T5" fmla="*/ 1829 h 2611"/>
                <a:gd name="T6" fmla="*/ 488 w 2311"/>
                <a:gd name="T7" fmla="*/ 2599 h 2611"/>
                <a:gd name="T8" fmla="*/ 470 w 2311"/>
                <a:gd name="T9" fmla="*/ 2611 h 2611"/>
                <a:gd name="T10" fmla="*/ 87 w 2311"/>
                <a:gd name="T11" fmla="*/ 1937 h 2611"/>
                <a:gd name="T12" fmla="*/ 933 w 2311"/>
                <a:gd name="T13" fmla="*/ 616 h 2611"/>
                <a:gd name="T14" fmla="*/ 1535 w 2311"/>
                <a:gd name="T15" fmla="*/ 47 h 2611"/>
                <a:gd name="T16" fmla="*/ 2311 w 2311"/>
                <a:gd name="T17" fmla="*/ 44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1" h="2611">
                  <a:moveTo>
                    <a:pt x="2311" y="440"/>
                  </a:moveTo>
                  <a:cubicBezTo>
                    <a:pt x="2062" y="586"/>
                    <a:pt x="1700" y="891"/>
                    <a:pt x="1335" y="1278"/>
                  </a:cubicBezTo>
                  <a:cubicBezTo>
                    <a:pt x="1156" y="1469"/>
                    <a:pt x="996" y="1657"/>
                    <a:pt x="865" y="1829"/>
                  </a:cubicBezTo>
                  <a:cubicBezTo>
                    <a:pt x="582" y="2201"/>
                    <a:pt x="429" y="2501"/>
                    <a:pt x="488" y="2599"/>
                  </a:cubicBezTo>
                  <a:cubicBezTo>
                    <a:pt x="470" y="2611"/>
                    <a:pt x="470" y="2611"/>
                    <a:pt x="470" y="2611"/>
                  </a:cubicBezTo>
                  <a:cubicBezTo>
                    <a:pt x="244" y="2334"/>
                    <a:pt x="87" y="1937"/>
                    <a:pt x="87" y="1937"/>
                  </a:cubicBezTo>
                  <a:cubicBezTo>
                    <a:pt x="0" y="1793"/>
                    <a:pt x="368" y="1216"/>
                    <a:pt x="933" y="616"/>
                  </a:cubicBezTo>
                  <a:cubicBezTo>
                    <a:pt x="1142" y="395"/>
                    <a:pt x="1349" y="201"/>
                    <a:pt x="1535" y="47"/>
                  </a:cubicBezTo>
                  <a:cubicBezTo>
                    <a:pt x="1642" y="0"/>
                    <a:pt x="1943" y="157"/>
                    <a:pt x="2311" y="440"/>
                  </a:cubicBezTo>
                  <a:close/>
                </a:path>
              </a:pathLst>
            </a:custGeom>
            <a:gradFill flip="none" rotWithShape="1">
              <a:gsLst>
                <a:gs pos="0">
                  <a:schemeClr val="accent1">
                    <a:lumMod val="75000"/>
                  </a:schemeClr>
                </a:gs>
                <a:gs pos="33000">
                  <a:schemeClr val="accent1"/>
                </a:gs>
              </a:gsLst>
              <a:path path="circle">
                <a:fillToRect l="100000" b="100000"/>
              </a:path>
              <a:tileRect t="-100000" r="-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5" name="Freeform 15"/>
            <p:cNvSpPr>
              <a:spLocks/>
            </p:cNvSpPr>
            <p:nvPr userDrawn="1"/>
          </p:nvSpPr>
          <p:spPr bwMode="auto">
            <a:xfrm>
              <a:off x="1518" y="1595"/>
              <a:ext cx="1905" cy="1700"/>
            </a:xfrm>
            <a:custGeom>
              <a:avLst/>
              <a:gdLst>
                <a:gd name="T0" fmla="*/ 2618 w 2618"/>
                <a:gd name="T1" fmla="*/ 1852 h 2337"/>
                <a:gd name="T2" fmla="*/ 2615 w 2618"/>
                <a:gd name="T3" fmla="*/ 1855 h 2337"/>
                <a:gd name="T4" fmla="*/ 1965 w 2618"/>
                <a:gd name="T5" fmla="*/ 2250 h 2337"/>
                <a:gd name="T6" fmla="*/ 644 w 2618"/>
                <a:gd name="T7" fmla="*/ 1403 h 2337"/>
                <a:gd name="T8" fmla="*/ 59 w 2618"/>
                <a:gd name="T9" fmla="*/ 782 h 2337"/>
                <a:gd name="T10" fmla="*/ 59 w 2618"/>
                <a:gd name="T11" fmla="*/ 782 h 2337"/>
                <a:gd name="T12" fmla="*/ 454 w 2618"/>
                <a:gd name="T13" fmla="*/ 0 h 2337"/>
                <a:gd name="T14" fmla="*/ 1306 w 2618"/>
                <a:gd name="T15" fmla="*/ 1001 h 2337"/>
                <a:gd name="T16" fmla="*/ 1842 w 2618"/>
                <a:gd name="T17" fmla="*/ 1460 h 2337"/>
                <a:gd name="T18" fmla="*/ 2618 w 2618"/>
                <a:gd name="T19" fmla="*/ 1852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7">
                  <a:moveTo>
                    <a:pt x="2618" y="1852"/>
                  </a:moveTo>
                  <a:cubicBezTo>
                    <a:pt x="2617" y="1853"/>
                    <a:pt x="2616" y="1854"/>
                    <a:pt x="2615" y="1855"/>
                  </a:cubicBezTo>
                  <a:cubicBezTo>
                    <a:pt x="2360" y="2065"/>
                    <a:pt x="1965" y="2250"/>
                    <a:pt x="1965" y="2250"/>
                  </a:cubicBezTo>
                  <a:cubicBezTo>
                    <a:pt x="1821" y="2337"/>
                    <a:pt x="1244" y="1968"/>
                    <a:pt x="644" y="1403"/>
                  </a:cubicBezTo>
                  <a:cubicBezTo>
                    <a:pt x="415" y="1187"/>
                    <a:pt x="215" y="973"/>
                    <a:pt x="59" y="782"/>
                  </a:cubicBezTo>
                  <a:cubicBezTo>
                    <a:pt x="59" y="782"/>
                    <a:pt x="59" y="782"/>
                    <a:pt x="59" y="782"/>
                  </a:cubicBezTo>
                  <a:cubicBezTo>
                    <a:pt x="0" y="684"/>
                    <a:pt x="171" y="372"/>
                    <a:pt x="454" y="0"/>
                  </a:cubicBezTo>
                  <a:cubicBezTo>
                    <a:pt x="593" y="251"/>
                    <a:pt x="906" y="624"/>
                    <a:pt x="1306" y="1001"/>
                  </a:cubicBezTo>
                  <a:cubicBezTo>
                    <a:pt x="1491" y="1176"/>
                    <a:pt x="1674" y="1331"/>
                    <a:pt x="1842" y="1460"/>
                  </a:cubicBezTo>
                  <a:cubicBezTo>
                    <a:pt x="2211" y="1743"/>
                    <a:pt x="2511" y="1900"/>
                    <a:pt x="2618" y="1852"/>
                  </a:cubicBezTo>
                  <a:close/>
                </a:path>
              </a:pathLst>
            </a:custGeom>
            <a:gradFill flip="none" rotWithShape="1">
              <a:gsLst>
                <a:gs pos="0">
                  <a:schemeClr val="accent5">
                    <a:lumMod val="50000"/>
                  </a:schemeClr>
                </a:gs>
                <a:gs pos="33000">
                  <a:schemeClr val="accent5"/>
                </a:gs>
              </a:gsLst>
              <a:path path="circle">
                <a:fillToRect r="100000" b="100000"/>
              </a:path>
              <a:tileRect l="-100000" t="-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9" name="Freeform 16"/>
            <p:cNvSpPr>
              <a:spLocks/>
            </p:cNvSpPr>
            <p:nvPr userDrawn="1"/>
          </p:nvSpPr>
          <p:spPr bwMode="auto">
            <a:xfrm>
              <a:off x="3420" y="2939"/>
              <a:ext cx="9" cy="5"/>
            </a:xfrm>
            <a:custGeom>
              <a:avLst/>
              <a:gdLst>
                <a:gd name="T0" fmla="*/ 12 w 12"/>
                <a:gd name="T1" fmla="*/ 0 h 7"/>
                <a:gd name="T2" fmla="*/ 0 w 12"/>
                <a:gd name="T3" fmla="*/ 7 h 7"/>
                <a:gd name="T4" fmla="*/ 3 w 12"/>
                <a:gd name="T5" fmla="*/ 4 h 7"/>
                <a:gd name="T6" fmla="*/ 4 w 12"/>
                <a:gd name="T7" fmla="*/ 4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0" y="7"/>
                    <a:pt x="0" y="7"/>
                    <a:pt x="0" y="7"/>
                  </a:cubicBezTo>
                  <a:cubicBezTo>
                    <a:pt x="1" y="6"/>
                    <a:pt x="2" y="5"/>
                    <a:pt x="3" y="4"/>
                  </a:cubicBezTo>
                  <a:cubicBezTo>
                    <a:pt x="4" y="4"/>
                    <a:pt x="4" y="4"/>
                    <a:pt x="4" y="4"/>
                  </a:cubicBezTo>
                  <a:cubicBezTo>
                    <a:pt x="6" y="3"/>
                    <a:pt x="9" y="2"/>
                    <a:pt x="12" y="0"/>
                  </a:cubicBezTo>
                  <a:close/>
                </a:path>
              </a:pathLst>
            </a:custGeom>
            <a:solidFill>
              <a:srgbClr val="ED546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17"/>
            <p:cNvSpPr>
              <a:spLocks/>
            </p:cNvSpPr>
            <p:nvPr userDrawn="1"/>
          </p:nvSpPr>
          <p:spPr bwMode="auto">
            <a:xfrm>
              <a:off x="2858" y="1078"/>
              <a:ext cx="1682" cy="1899"/>
            </a:xfrm>
            <a:custGeom>
              <a:avLst/>
              <a:gdLst>
                <a:gd name="T0" fmla="*/ 2225 w 2312"/>
                <a:gd name="T1" fmla="*/ 674 h 2611"/>
                <a:gd name="T2" fmla="*/ 1378 w 2312"/>
                <a:gd name="T3" fmla="*/ 1994 h 2611"/>
                <a:gd name="T4" fmla="*/ 777 w 2312"/>
                <a:gd name="T5" fmla="*/ 2563 h 2611"/>
                <a:gd name="T6" fmla="*/ 776 w 2312"/>
                <a:gd name="T7" fmla="*/ 2563 h 2611"/>
                <a:gd name="T8" fmla="*/ 0 w 2312"/>
                <a:gd name="T9" fmla="*/ 2171 h 2611"/>
                <a:gd name="T10" fmla="*/ 976 w 2312"/>
                <a:gd name="T11" fmla="*/ 1332 h 2611"/>
                <a:gd name="T12" fmla="*/ 1447 w 2312"/>
                <a:gd name="T13" fmla="*/ 781 h 2611"/>
                <a:gd name="T14" fmla="*/ 1823 w 2312"/>
                <a:gd name="T15" fmla="*/ 12 h 2611"/>
                <a:gd name="T16" fmla="*/ 1841 w 2312"/>
                <a:gd name="T17" fmla="*/ 0 h 2611"/>
                <a:gd name="T18" fmla="*/ 2225 w 2312"/>
                <a:gd name="T19" fmla="*/ 67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2" h="2611">
                  <a:moveTo>
                    <a:pt x="2225" y="674"/>
                  </a:moveTo>
                  <a:cubicBezTo>
                    <a:pt x="2312" y="817"/>
                    <a:pt x="1943" y="1395"/>
                    <a:pt x="1378" y="1994"/>
                  </a:cubicBezTo>
                  <a:cubicBezTo>
                    <a:pt x="1170" y="2216"/>
                    <a:pt x="962" y="2410"/>
                    <a:pt x="777" y="2563"/>
                  </a:cubicBezTo>
                  <a:cubicBezTo>
                    <a:pt x="776" y="2563"/>
                    <a:pt x="776" y="2563"/>
                    <a:pt x="776" y="2563"/>
                  </a:cubicBezTo>
                  <a:cubicBezTo>
                    <a:pt x="669" y="2611"/>
                    <a:pt x="369" y="2454"/>
                    <a:pt x="0" y="2171"/>
                  </a:cubicBezTo>
                  <a:cubicBezTo>
                    <a:pt x="250" y="2025"/>
                    <a:pt x="611" y="1720"/>
                    <a:pt x="976" y="1332"/>
                  </a:cubicBezTo>
                  <a:cubicBezTo>
                    <a:pt x="1156" y="1142"/>
                    <a:pt x="1315" y="954"/>
                    <a:pt x="1447" y="781"/>
                  </a:cubicBezTo>
                  <a:cubicBezTo>
                    <a:pt x="1729" y="410"/>
                    <a:pt x="1882" y="110"/>
                    <a:pt x="1823" y="12"/>
                  </a:cubicBezTo>
                  <a:cubicBezTo>
                    <a:pt x="1841" y="0"/>
                    <a:pt x="1841" y="0"/>
                    <a:pt x="1841" y="0"/>
                  </a:cubicBezTo>
                  <a:cubicBezTo>
                    <a:pt x="2067" y="277"/>
                    <a:pt x="2225" y="674"/>
                    <a:pt x="2225" y="674"/>
                  </a:cubicBezTo>
                  <a:close/>
                </a:path>
              </a:pathLst>
            </a:custGeom>
            <a:gradFill flip="none" rotWithShape="1">
              <a:gsLst>
                <a:gs pos="0">
                  <a:schemeClr val="accent4">
                    <a:lumMod val="75000"/>
                  </a:schemeClr>
                </a:gs>
                <a:gs pos="33000">
                  <a:schemeClr val="accent4"/>
                </a:gs>
              </a:gsLst>
              <a:path path="circle">
                <a:fillToRect t="100000" r="100000"/>
              </a:path>
              <a:tileRect l="-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1" name="Freeform 18"/>
            <p:cNvSpPr>
              <a:spLocks/>
            </p:cNvSpPr>
            <p:nvPr userDrawn="1"/>
          </p:nvSpPr>
          <p:spPr bwMode="auto">
            <a:xfrm>
              <a:off x="2336" y="-53"/>
              <a:ext cx="1904" cy="1699"/>
            </a:xfrm>
            <a:custGeom>
              <a:avLst/>
              <a:gdLst>
                <a:gd name="T0" fmla="*/ 2559 w 2618"/>
                <a:gd name="T1" fmla="*/ 1555 h 2336"/>
                <a:gd name="T2" fmla="*/ 2559 w 2618"/>
                <a:gd name="T3" fmla="*/ 1555 h 2336"/>
                <a:gd name="T4" fmla="*/ 2165 w 2618"/>
                <a:gd name="T5" fmla="*/ 2336 h 2336"/>
                <a:gd name="T6" fmla="*/ 1312 w 2618"/>
                <a:gd name="T7" fmla="*/ 1335 h 2336"/>
                <a:gd name="T8" fmla="*/ 776 w 2618"/>
                <a:gd name="T9" fmla="*/ 877 h 2336"/>
                <a:gd name="T10" fmla="*/ 0 w 2618"/>
                <a:gd name="T11" fmla="*/ 484 h 2336"/>
                <a:gd name="T12" fmla="*/ 3 w 2618"/>
                <a:gd name="T13" fmla="*/ 482 h 2336"/>
                <a:gd name="T14" fmla="*/ 654 w 2618"/>
                <a:gd name="T15" fmla="*/ 87 h 2336"/>
                <a:gd name="T16" fmla="*/ 1974 w 2618"/>
                <a:gd name="T17" fmla="*/ 933 h 2336"/>
                <a:gd name="T18" fmla="*/ 2559 w 2618"/>
                <a:gd name="T19" fmla="*/ 1555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6">
                  <a:moveTo>
                    <a:pt x="2559" y="1555"/>
                  </a:moveTo>
                  <a:cubicBezTo>
                    <a:pt x="2559" y="1555"/>
                    <a:pt x="2559" y="1555"/>
                    <a:pt x="2559" y="1555"/>
                  </a:cubicBezTo>
                  <a:cubicBezTo>
                    <a:pt x="2618" y="1652"/>
                    <a:pt x="2447" y="1965"/>
                    <a:pt x="2165" y="2336"/>
                  </a:cubicBezTo>
                  <a:cubicBezTo>
                    <a:pt x="2025" y="2086"/>
                    <a:pt x="1713" y="1713"/>
                    <a:pt x="1312" y="1335"/>
                  </a:cubicBezTo>
                  <a:cubicBezTo>
                    <a:pt x="1127" y="1161"/>
                    <a:pt x="945" y="1006"/>
                    <a:pt x="776" y="877"/>
                  </a:cubicBezTo>
                  <a:cubicBezTo>
                    <a:pt x="408" y="594"/>
                    <a:pt x="107" y="437"/>
                    <a:pt x="0" y="484"/>
                  </a:cubicBezTo>
                  <a:cubicBezTo>
                    <a:pt x="1" y="483"/>
                    <a:pt x="2" y="483"/>
                    <a:pt x="3" y="482"/>
                  </a:cubicBezTo>
                  <a:cubicBezTo>
                    <a:pt x="258" y="272"/>
                    <a:pt x="654" y="87"/>
                    <a:pt x="654" y="87"/>
                  </a:cubicBezTo>
                  <a:cubicBezTo>
                    <a:pt x="797" y="0"/>
                    <a:pt x="1375" y="368"/>
                    <a:pt x="1974" y="933"/>
                  </a:cubicBezTo>
                  <a:cubicBezTo>
                    <a:pt x="2203" y="1149"/>
                    <a:pt x="2403" y="1364"/>
                    <a:pt x="2559" y="1555"/>
                  </a:cubicBezTo>
                  <a:close/>
                </a:path>
              </a:pathLst>
            </a:custGeom>
            <a:gradFill flip="none" rotWithShape="1">
              <a:gsLst>
                <a:gs pos="0">
                  <a:schemeClr val="accent2">
                    <a:lumMod val="75000"/>
                  </a:schemeClr>
                </a:gs>
                <a:gs pos="33000">
                  <a:schemeClr val="accent2"/>
                </a:gs>
              </a:gsLst>
              <a:path path="circle">
                <a:fillToRect l="100000" t="100000"/>
              </a:path>
              <a:tileRect r="-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2" name="Freeform 19"/>
            <p:cNvSpPr>
              <a:spLocks/>
            </p:cNvSpPr>
            <p:nvPr userDrawn="1"/>
          </p:nvSpPr>
          <p:spPr bwMode="auto">
            <a:xfrm>
              <a:off x="2330" y="297"/>
              <a:ext cx="8" cy="6"/>
            </a:xfrm>
            <a:custGeom>
              <a:avLst/>
              <a:gdLst>
                <a:gd name="T0" fmla="*/ 11 w 11"/>
                <a:gd name="T1" fmla="*/ 0 h 7"/>
                <a:gd name="T2" fmla="*/ 8 w 11"/>
                <a:gd name="T3" fmla="*/ 2 h 7"/>
                <a:gd name="T4" fmla="*/ 0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10" y="1"/>
                    <a:pt x="9" y="1"/>
                    <a:pt x="8" y="2"/>
                  </a:cubicBezTo>
                  <a:cubicBezTo>
                    <a:pt x="5" y="4"/>
                    <a:pt x="2" y="5"/>
                    <a:pt x="0" y="7"/>
                  </a:cubicBezTo>
                  <a:lnTo>
                    <a:pt x="11" y="0"/>
                  </a:lnTo>
                  <a:close/>
                </a:path>
              </a:pathLst>
            </a:custGeom>
            <a:solidFill>
              <a:srgbClr val="A1D46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23" name="Text Placeholder 68"/>
          <p:cNvSpPr>
            <a:spLocks noGrp="1"/>
          </p:cNvSpPr>
          <p:nvPr>
            <p:ph type="body" sz="quarter" idx="21" hasCustomPrompt="1"/>
          </p:nvPr>
        </p:nvSpPr>
        <p:spPr>
          <a:xfrm>
            <a:off x="611560" y="3130354"/>
            <a:ext cx="2476688" cy="994976"/>
          </a:xfrm>
        </p:spPr>
        <p:txBody>
          <a:bodyP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4" name="Text Placeholder 68"/>
          <p:cNvSpPr>
            <a:spLocks noGrp="1"/>
          </p:cNvSpPr>
          <p:nvPr>
            <p:ph type="body" sz="quarter" idx="22" hasCustomPrompt="1"/>
          </p:nvPr>
        </p:nvSpPr>
        <p:spPr>
          <a:xfrm>
            <a:off x="611560" y="1178604"/>
            <a:ext cx="2476688" cy="994976"/>
          </a:xfrm>
        </p:spPr>
        <p:txBody>
          <a:bodyP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5" name="Text Placeholder 68"/>
          <p:cNvSpPr>
            <a:spLocks noGrp="1"/>
          </p:cNvSpPr>
          <p:nvPr>
            <p:ph type="body" sz="quarter" idx="23" hasCustomPrompt="1"/>
          </p:nvPr>
        </p:nvSpPr>
        <p:spPr>
          <a:xfrm>
            <a:off x="6012160" y="3130354"/>
            <a:ext cx="2476688" cy="994976"/>
          </a:xfrm>
        </p:spPr>
        <p:txBody>
          <a:bodyP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6" name="Text Placeholder 68"/>
          <p:cNvSpPr>
            <a:spLocks noGrp="1"/>
          </p:cNvSpPr>
          <p:nvPr>
            <p:ph type="body" sz="quarter" idx="24" hasCustomPrompt="1"/>
          </p:nvPr>
        </p:nvSpPr>
        <p:spPr>
          <a:xfrm>
            <a:off x="6012160" y="1178604"/>
            <a:ext cx="2476688" cy="994976"/>
          </a:xfrm>
        </p:spPr>
        <p:txBody>
          <a:bodyP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2862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inity Loop Diagram">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649462"/>
          </a:xfrm>
        </p:spPr>
        <p:txBody>
          <a:bodyPr/>
          <a:lstStyle>
            <a:lvl1pPr>
              <a:defRPr>
                <a:solidFill>
                  <a:schemeClr val="tx1"/>
                </a:solidFill>
              </a:defRPr>
            </a:lvl1pPr>
          </a:lstStyle>
          <a:p>
            <a:r>
              <a:rPr lang="en-US"/>
              <a:t>Infinity Loop Diagram</a:t>
            </a:r>
          </a:p>
        </p:txBody>
      </p:sp>
      <p:grpSp>
        <p:nvGrpSpPr>
          <p:cNvPr id="3" name="Group 4"/>
          <p:cNvGrpSpPr>
            <a:grpSpLocks noChangeAspect="1"/>
          </p:cNvGrpSpPr>
          <p:nvPr userDrawn="1"/>
        </p:nvGrpSpPr>
        <p:grpSpPr bwMode="auto">
          <a:xfrm>
            <a:off x="1874808" y="1123950"/>
            <a:ext cx="5394384" cy="3112534"/>
            <a:chOff x="750" y="390"/>
            <a:chExt cx="4260" cy="2458"/>
          </a:xfrm>
          <a:solidFill>
            <a:schemeClr val="accent4"/>
          </a:solidFill>
        </p:grpSpPr>
        <p:sp>
          <p:nvSpPr>
            <p:cNvPr id="8" name="Freeform 5"/>
            <p:cNvSpPr>
              <a:spLocks/>
            </p:cNvSpPr>
            <p:nvPr userDrawn="1"/>
          </p:nvSpPr>
          <p:spPr bwMode="auto">
            <a:xfrm>
              <a:off x="750" y="651"/>
              <a:ext cx="679" cy="92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6"/>
            <p:cNvSpPr>
              <a:spLocks/>
            </p:cNvSpPr>
            <p:nvPr userDrawn="1"/>
          </p:nvSpPr>
          <p:spPr bwMode="auto">
            <a:xfrm>
              <a:off x="1344" y="475"/>
              <a:ext cx="1089" cy="391"/>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0" name="Freeform 7"/>
            <p:cNvSpPr>
              <a:spLocks/>
            </p:cNvSpPr>
            <p:nvPr userDrawn="1"/>
          </p:nvSpPr>
          <p:spPr bwMode="auto">
            <a:xfrm>
              <a:off x="2348"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8"/>
            <p:cNvSpPr>
              <a:spLocks/>
            </p:cNvSpPr>
            <p:nvPr userDrawn="1"/>
          </p:nvSpPr>
          <p:spPr bwMode="auto">
            <a:xfrm>
              <a:off x="1344" y="2253"/>
              <a:ext cx="1233" cy="595"/>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16" name="Freeform 9"/>
            <p:cNvSpPr>
              <a:spLocks/>
            </p:cNvSpPr>
            <p:nvPr userDrawn="1"/>
          </p:nvSpPr>
          <p:spPr bwMode="auto">
            <a:xfrm>
              <a:off x="750" y="1653"/>
              <a:ext cx="679" cy="927"/>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10"/>
            <p:cNvSpPr>
              <a:spLocks/>
            </p:cNvSpPr>
            <p:nvPr userDrawn="1"/>
          </p:nvSpPr>
          <p:spPr bwMode="auto">
            <a:xfrm>
              <a:off x="3171" y="390"/>
              <a:ext cx="1245" cy="595"/>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11"/>
            <p:cNvSpPr>
              <a:spLocks/>
            </p:cNvSpPr>
            <p:nvPr userDrawn="1"/>
          </p:nvSpPr>
          <p:spPr bwMode="auto">
            <a:xfrm>
              <a:off x="4331"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 name="Freeform 12"/>
            <p:cNvSpPr>
              <a:spLocks/>
            </p:cNvSpPr>
            <p:nvPr userDrawn="1"/>
          </p:nvSpPr>
          <p:spPr bwMode="auto">
            <a:xfrm>
              <a:off x="4331" y="1653"/>
              <a:ext cx="679" cy="927"/>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13"/>
            <p:cNvSpPr>
              <a:spLocks/>
            </p:cNvSpPr>
            <p:nvPr userDrawn="1"/>
          </p:nvSpPr>
          <p:spPr bwMode="auto">
            <a:xfrm>
              <a:off x="3327" y="2364"/>
              <a:ext cx="1089" cy="391"/>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14"/>
            <p:cNvSpPr>
              <a:spLocks/>
            </p:cNvSpPr>
            <p:nvPr userDrawn="1"/>
          </p:nvSpPr>
          <p:spPr bwMode="auto">
            <a:xfrm>
              <a:off x="2733" y="1653"/>
              <a:ext cx="680" cy="927"/>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0" name="Text Placeholder 68"/>
          <p:cNvSpPr>
            <a:spLocks noGrp="1"/>
          </p:cNvSpPr>
          <p:nvPr>
            <p:ph type="body" sz="quarter" idx="25" hasCustomPrompt="1"/>
          </p:nvPr>
        </p:nvSpPr>
        <p:spPr>
          <a:xfrm>
            <a:off x="2304714" y="2180958"/>
            <a:ext cx="2019300" cy="986637"/>
          </a:xfrm>
        </p:spPr>
        <p:txBody>
          <a:bodyPr anchor="ct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31" name="Text Placeholder 68"/>
          <p:cNvSpPr>
            <a:spLocks noGrp="1"/>
          </p:cNvSpPr>
          <p:nvPr>
            <p:ph type="body" sz="quarter" idx="26" hasCustomPrompt="1"/>
          </p:nvPr>
        </p:nvSpPr>
        <p:spPr>
          <a:xfrm>
            <a:off x="4819987" y="2180958"/>
            <a:ext cx="2019300" cy="986637"/>
          </a:xfrm>
        </p:spPr>
        <p:txBody>
          <a:bodyPr anchor="ct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409384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28600" y="285750"/>
            <a:ext cx="3124200" cy="4038600"/>
          </a:xfrm>
          <a:solidFill>
            <a:schemeClr val="accent2"/>
          </a:solidFill>
        </p:spPr>
        <p:txBody>
          <a:bodyPr anchor="ctr"/>
          <a:lstStyle>
            <a:lvl1pPr marL="0" indent="0" algn="ctr">
              <a:buNone/>
              <a:defRPr>
                <a:solidFill>
                  <a:schemeClr val="bg1"/>
                </a:solidFill>
              </a:defRPr>
            </a:lvl1pPr>
          </a:lstStyle>
          <a:p>
            <a:r>
              <a:rPr lang="en-US" dirty="0"/>
              <a:t>Click icon to add picture</a:t>
            </a:r>
          </a:p>
        </p:txBody>
      </p:sp>
      <p:sp>
        <p:nvSpPr>
          <p:cNvPr id="40" name="Title 1"/>
          <p:cNvSpPr>
            <a:spLocks noGrp="1"/>
          </p:cNvSpPr>
          <p:nvPr>
            <p:ph type="title" hasCustomPrompt="1"/>
          </p:nvPr>
        </p:nvSpPr>
        <p:spPr>
          <a:xfrm>
            <a:off x="3428256" y="285750"/>
            <a:ext cx="5410944" cy="857250"/>
          </a:xfrm>
        </p:spPr>
        <p:txBody>
          <a:bodyPr/>
          <a:lstStyle>
            <a:lvl1pPr algn="l">
              <a:defRPr baseline="0">
                <a:solidFill>
                  <a:schemeClr val="tx1"/>
                </a:solidFill>
              </a:defRPr>
            </a:lvl1pPr>
          </a:lstStyle>
          <a:p>
            <a:r>
              <a:rPr lang="en-US"/>
              <a:t>Picture and Text</a:t>
            </a:r>
          </a:p>
        </p:txBody>
      </p:sp>
      <p:sp>
        <p:nvSpPr>
          <p:cNvPr id="50" name="Text Placeholder 59"/>
          <p:cNvSpPr>
            <a:spLocks noGrp="1"/>
          </p:cNvSpPr>
          <p:nvPr>
            <p:ph type="body" sz="quarter" idx="30" hasCustomPrompt="1"/>
          </p:nvPr>
        </p:nvSpPr>
        <p:spPr>
          <a:xfrm>
            <a:off x="3428256" y="1221854"/>
            <a:ext cx="5400600" cy="3102496"/>
          </a:xfrm>
        </p:spPr>
        <p:txBody>
          <a:bodyPr anchor="t">
            <a:noAutofit/>
          </a:bodyPr>
          <a:lstStyle>
            <a:lvl1pPr marL="0" indent="0" algn="l">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endParaRPr lang="en-US"/>
          </a:p>
          <a:p>
            <a:pPr lvl="0"/>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a:t>
            </a:r>
          </a:p>
        </p:txBody>
      </p:sp>
    </p:spTree>
    <p:extLst>
      <p:ext uri="{BB962C8B-B14F-4D97-AF65-F5344CB8AC3E}">
        <p14:creationId xmlns:p14="http://schemas.microsoft.com/office/powerpoint/2010/main" val="328396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partments">
    <p:spTree>
      <p:nvGrpSpPr>
        <p:cNvPr id="1" name=""/>
        <p:cNvGrpSpPr/>
        <p:nvPr/>
      </p:nvGrpSpPr>
      <p:grpSpPr>
        <a:xfrm>
          <a:off x="0" y="0"/>
          <a:ext cx="0" cy="0"/>
          <a:chOff x="0" y="0"/>
          <a:chExt cx="0" cy="0"/>
        </a:xfrm>
      </p:grpSpPr>
      <p:sp>
        <p:nvSpPr>
          <p:cNvPr id="19" name="Rectangle 18"/>
          <p:cNvSpPr/>
          <p:nvPr userDrawn="1"/>
        </p:nvSpPr>
        <p:spPr>
          <a:xfrm>
            <a:off x="0" y="0"/>
            <a:ext cx="9144000" cy="2859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p:cNvSpPr>
            <a:spLocks noGrp="1"/>
          </p:cNvSpPr>
          <p:nvPr>
            <p:ph type="title" hasCustomPrompt="1"/>
          </p:nvPr>
        </p:nvSpPr>
        <p:spPr>
          <a:xfrm>
            <a:off x="457200" y="181511"/>
            <a:ext cx="8229600" cy="605450"/>
          </a:xfrm>
        </p:spPr>
        <p:txBody>
          <a:bodyPr/>
          <a:lstStyle>
            <a:lvl1pPr>
              <a:defRPr>
                <a:solidFill>
                  <a:schemeClr val="bg1"/>
                </a:solidFill>
              </a:defRPr>
            </a:lvl1pPr>
          </a:lstStyle>
          <a:p>
            <a:r>
              <a:rPr lang="en-US"/>
              <a:t>Departments</a:t>
            </a:r>
          </a:p>
        </p:txBody>
      </p:sp>
      <p:sp>
        <p:nvSpPr>
          <p:cNvPr id="7" name="Isosceles Triangle 6"/>
          <p:cNvSpPr/>
          <p:nvPr userDrawn="1"/>
        </p:nvSpPr>
        <p:spPr>
          <a:xfrm flipH="1">
            <a:off x="1003302"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Isosceles Triangle 6"/>
          <p:cNvSpPr/>
          <p:nvPr userDrawn="1"/>
        </p:nvSpPr>
        <p:spPr>
          <a:xfrm flipH="1">
            <a:off x="2442778"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6"/>
          <p:cNvSpPr/>
          <p:nvPr userDrawn="1"/>
        </p:nvSpPr>
        <p:spPr>
          <a:xfrm flipH="1">
            <a:off x="3882254"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6"/>
          <p:cNvSpPr/>
          <p:nvPr userDrawn="1"/>
        </p:nvSpPr>
        <p:spPr>
          <a:xfrm flipH="1">
            <a:off x="5321730"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Isosceles Triangle 6"/>
          <p:cNvSpPr/>
          <p:nvPr userDrawn="1"/>
        </p:nvSpPr>
        <p:spPr>
          <a:xfrm flipH="1">
            <a:off x="6761206"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 Placeholder 59"/>
          <p:cNvSpPr>
            <a:spLocks noGrp="1"/>
          </p:cNvSpPr>
          <p:nvPr userDrawn="1">
            <p:ph type="body" sz="quarter" idx="23" hasCustomPrompt="1"/>
          </p:nvPr>
        </p:nvSpPr>
        <p:spPr>
          <a:xfrm>
            <a:off x="976455"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Advocacy</a:t>
            </a:r>
          </a:p>
        </p:txBody>
      </p:sp>
      <p:sp>
        <p:nvSpPr>
          <p:cNvPr id="21" name="Text Placeholder 59"/>
          <p:cNvSpPr>
            <a:spLocks noGrp="1"/>
          </p:cNvSpPr>
          <p:nvPr userDrawn="1">
            <p:ph type="body" sz="quarter" idx="24" hasCustomPrompt="1"/>
          </p:nvPr>
        </p:nvSpPr>
        <p:spPr>
          <a:xfrm>
            <a:off x="2415931"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Accounting</a:t>
            </a:r>
          </a:p>
        </p:txBody>
      </p:sp>
      <p:sp>
        <p:nvSpPr>
          <p:cNvPr id="22" name="Text Placeholder 59"/>
          <p:cNvSpPr>
            <a:spLocks noGrp="1"/>
          </p:cNvSpPr>
          <p:nvPr userDrawn="1">
            <p:ph type="body" sz="quarter" idx="25" hasCustomPrompt="1"/>
          </p:nvPr>
        </p:nvSpPr>
        <p:spPr>
          <a:xfrm>
            <a:off x="3873737" y="1123950"/>
            <a:ext cx="141451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Production</a:t>
            </a:r>
          </a:p>
        </p:txBody>
      </p:sp>
      <p:sp>
        <p:nvSpPr>
          <p:cNvPr id="23" name="Text Placeholder 59"/>
          <p:cNvSpPr>
            <a:spLocks noGrp="1"/>
          </p:cNvSpPr>
          <p:nvPr userDrawn="1">
            <p:ph type="body" sz="quarter" idx="26" hasCustomPrompt="1"/>
          </p:nvPr>
        </p:nvSpPr>
        <p:spPr>
          <a:xfrm>
            <a:off x="5294883"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Marketing</a:t>
            </a:r>
          </a:p>
        </p:txBody>
      </p:sp>
      <p:sp>
        <p:nvSpPr>
          <p:cNvPr id="24" name="Text Placeholder 59"/>
          <p:cNvSpPr>
            <a:spLocks noGrp="1"/>
          </p:cNvSpPr>
          <p:nvPr userDrawn="1">
            <p:ph type="body" sz="quarter" idx="27" hasCustomPrompt="1"/>
          </p:nvPr>
        </p:nvSpPr>
        <p:spPr>
          <a:xfrm>
            <a:off x="6734358"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Education</a:t>
            </a:r>
          </a:p>
        </p:txBody>
      </p:sp>
      <p:sp>
        <p:nvSpPr>
          <p:cNvPr id="25" name="Text Placeholder 59"/>
          <p:cNvSpPr>
            <a:spLocks noGrp="1"/>
          </p:cNvSpPr>
          <p:nvPr userDrawn="1">
            <p:ph type="body" sz="quarter" idx="28" hasCustomPrompt="1"/>
          </p:nvPr>
        </p:nvSpPr>
        <p:spPr>
          <a:xfrm>
            <a:off x="1003302"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6" name="Text Placeholder 59"/>
          <p:cNvSpPr>
            <a:spLocks noGrp="1"/>
          </p:cNvSpPr>
          <p:nvPr userDrawn="1">
            <p:ph type="body" sz="quarter" idx="29" hasCustomPrompt="1"/>
          </p:nvPr>
        </p:nvSpPr>
        <p:spPr>
          <a:xfrm>
            <a:off x="2442778"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7" name="Text Placeholder 59"/>
          <p:cNvSpPr>
            <a:spLocks noGrp="1"/>
          </p:cNvSpPr>
          <p:nvPr userDrawn="1">
            <p:ph type="body" sz="quarter" idx="30" hasCustomPrompt="1"/>
          </p:nvPr>
        </p:nvSpPr>
        <p:spPr>
          <a:xfrm>
            <a:off x="3900232" y="1916039"/>
            <a:ext cx="136151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8" name="Text Placeholder 59"/>
          <p:cNvSpPr>
            <a:spLocks noGrp="1"/>
          </p:cNvSpPr>
          <p:nvPr userDrawn="1">
            <p:ph type="body" sz="quarter" idx="31" hasCustomPrompt="1"/>
          </p:nvPr>
        </p:nvSpPr>
        <p:spPr>
          <a:xfrm>
            <a:off x="5321730"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9" name="Text Placeholder 59"/>
          <p:cNvSpPr>
            <a:spLocks noGrp="1"/>
          </p:cNvSpPr>
          <p:nvPr userDrawn="1">
            <p:ph type="body" sz="quarter" idx="32" hasCustomPrompt="1"/>
          </p:nvPr>
        </p:nvSpPr>
        <p:spPr>
          <a:xfrm>
            <a:off x="6761205"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90" name="Picture Placeholder 2"/>
          <p:cNvSpPr>
            <a:spLocks noGrp="1"/>
          </p:cNvSpPr>
          <p:nvPr>
            <p:ph type="pic" sz="quarter" idx="34"/>
          </p:nvPr>
        </p:nvSpPr>
        <p:spPr>
          <a:xfrm>
            <a:off x="1314761" y="3446926"/>
            <a:ext cx="766715" cy="752210"/>
          </a:xfrm>
        </p:spPr>
        <p:txBody>
          <a:bodyPr>
            <a:normAutofit/>
          </a:bodyPr>
          <a:lstStyle>
            <a:lvl1pPr marL="0" indent="0">
              <a:buNone/>
              <a:defRPr sz="1100">
                <a:solidFill>
                  <a:schemeClr val="bg1"/>
                </a:solidFill>
              </a:defRPr>
            </a:lvl1pPr>
          </a:lstStyle>
          <a:p>
            <a:endParaRPr lang="en-US" dirty="0"/>
          </a:p>
        </p:txBody>
      </p:sp>
      <p:sp>
        <p:nvSpPr>
          <p:cNvPr id="99" name="Picture Placeholder 2"/>
          <p:cNvSpPr>
            <a:spLocks noGrp="1"/>
          </p:cNvSpPr>
          <p:nvPr>
            <p:ph type="pic" sz="quarter" idx="35"/>
          </p:nvPr>
        </p:nvSpPr>
        <p:spPr>
          <a:xfrm>
            <a:off x="2749165" y="3459766"/>
            <a:ext cx="766715" cy="752210"/>
          </a:xfrm>
        </p:spPr>
        <p:txBody>
          <a:bodyPr>
            <a:normAutofit/>
          </a:bodyPr>
          <a:lstStyle>
            <a:lvl1pPr marL="0" indent="0">
              <a:buNone/>
              <a:defRPr sz="1100">
                <a:solidFill>
                  <a:schemeClr val="bg1"/>
                </a:solidFill>
              </a:defRPr>
            </a:lvl1pPr>
          </a:lstStyle>
          <a:p>
            <a:endParaRPr lang="en-US" dirty="0"/>
          </a:p>
        </p:txBody>
      </p:sp>
      <p:sp>
        <p:nvSpPr>
          <p:cNvPr id="100" name="Picture Placeholder 2"/>
          <p:cNvSpPr>
            <a:spLocks noGrp="1"/>
          </p:cNvSpPr>
          <p:nvPr>
            <p:ph type="pic" sz="quarter" idx="36"/>
          </p:nvPr>
        </p:nvSpPr>
        <p:spPr>
          <a:xfrm>
            <a:off x="4188641" y="3461719"/>
            <a:ext cx="766715" cy="752210"/>
          </a:xfrm>
        </p:spPr>
        <p:txBody>
          <a:bodyPr>
            <a:normAutofit/>
          </a:bodyPr>
          <a:lstStyle>
            <a:lvl1pPr marL="0" indent="0">
              <a:buNone/>
              <a:defRPr sz="1100">
                <a:solidFill>
                  <a:schemeClr val="bg1"/>
                </a:solidFill>
              </a:defRPr>
            </a:lvl1pPr>
          </a:lstStyle>
          <a:p>
            <a:endParaRPr lang="en-US" dirty="0"/>
          </a:p>
        </p:txBody>
      </p:sp>
      <p:sp>
        <p:nvSpPr>
          <p:cNvPr id="101" name="Picture Placeholder 2"/>
          <p:cNvSpPr>
            <a:spLocks noGrp="1"/>
          </p:cNvSpPr>
          <p:nvPr>
            <p:ph type="pic" sz="quarter" idx="37"/>
          </p:nvPr>
        </p:nvSpPr>
        <p:spPr>
          <a:xfrm>
            <a:off x="5628117" y="3448879"/>
            <a:ext cx="766715" cy="752210"/>
          </a:xfrm>
        </p:spPr>
        <p:txBody>
          <a:bodyPr>
            <a:normAutofit/>
          </a:bodyPr>
          <a:lstStyle>
            <a:lvl1pPr marL="0" indent="0">
              <a:buNone/>
              <a:defRPr sz="1100">
                <a:solidFill>
                  <a:schemeClr val="bg1"/>
                </a:solidFill>
              </a:defRPr>
            </a:lvl1pPr>
          </a:lstStyle>
          <a:p>
            <a:endParaRPr lang="en-US" dirty="0"/>
          </a:p>
        </p:txBody>
      </p:sp>
      <p:sp>
        <p:nvSpPr>
          <p:cNvPr id="102" name="Picture Placeholder 2"/>
          <p:cNvSpPr>
            <a:spLocks noGrp="1"/>
          </p:cNvSpPr>
          <p:nvPr>
            <p:ph type="pic" sz="quarter" idx="38"/>
          </p:nvPr>
        </p:nvSpPr>
        <p:spPr>
          <a:xfrm>
            <a:off x="7067593" y="3459766"/>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284721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2341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Step Proces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4 Step Process</a:t>
            </a:r>
          </a:p>
        </p:txBody>
      </p:sp>
      <p:grpSp>
        <p:nvGrpSpPr>
          <p:cNvPr id="2" name="Group 1"/>
          <p:cNvGrpSpPr/>
          <p:nvPr userDrawn="1"/>
        </p:nvGrpSpPr>
        <p:grpSpPr>
          <a:xfrm>
            <a:off x="1035173" y="1352555"/>
            <a:ext cx="7073659" cy="1590595"/>
            <a:chOff x="1199828" y="2499742"/>
            <a:chExt cx="6117313" cy="1590595"/>
          </a:xfrm>
        </p:grpSpPr>
        <p:sp>
          <p:nvSpPr>
            <p:cNvPr id="12" name="Isosceles Triangle 6"/>
            <p:cNvSpPr/>
            <p:nvPr userDrawn="1"/>
          </p:nvSpPr>
          <p:spPr>
            <a:xfrm rot="5400000">
              <a:off x="2731106"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Isosceles Triangle 6"/>
            <p:cNvSpPr/>
            <p:nvPr userDrawn="1"/>
          </p:nvSpPr>
          <p:spPr>
            <a:xfrm rot="5400000">
              <a:off x="1266943"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Isosceles Triangle 6"/>
            <p:cNvSpPr/>
            <p:nvPr userDrawn="1"/>
          </p:nvSpPr>
          <p:spPr>
            <a:xfrm rot="5400000">
              <a:off x="4195269"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Isosceles Triangle 6"/>
            <p:cNvSpPr/>
            <p:nvPr userDrawn="1"/>
          </p:nvSpPr>
          <p:spPr>
            <a:xfrm rot="5400000">
              <a:off x="5659431"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1" name="Text Placeholder 7"/>
          <p:cNvSpPr>
            <a:spLocks noGrp="1"/>
          </p:cNvSpPr>
          <p:nvPr>
            <p:ph type="body" sz="quarter" idx="15" hasCustomPrompt="1"/>
          </p:nvPr>
        </p:nvSpPr>
        <p:spPr>
          <a:xfrm>
            <a:off x="1331642"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3" name="Text Placeholder 7"/>
          <p:cNvSpPr>
            <a:spLocks noGrp="1"/>
          </p:cNvSpPr>
          <p:nvPr>
            <p:ph type="body" sz="quarter" idx="16" hasCustomPrompt="1"/>
          </p:nvPr>
        </p:nvSpPr>
        <p:spPr>
          <a:xfrm>
            <a:off x="3024704"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5" name="Text Placeholder 7"/>
          <p:cNvSpPr>
            <a:spLocks noGrp="1"/>
          </p:cNvSpPr>
          <p:nvPr>
            <p:ph type="body" sz="quarter" idx="17" hasCustomPrompt="1"/>
          </p:nvPr>
        </p:nvSpPr>
        <p:spPr>
          <a:xfrm>
            <a:off x="4717766"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9" name="Text Placeholder 7"/>
          <p:cNvSpPr>
            <a:spLocks noGrp="1"/>
          </p:cNvSpPr>
          <p:nvPr>
            <p:ph type="body" sz="quarter" idx="18" hasCustomPrompt="1"/>
          </p:nvPr>
        </p:nvSpPr>
        <p:spPr>
          <a:xfrm>
            <a:off x="6410826"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0" name="Text Placeholder 68"/>
          <p:cNvSpPr>
            <a:spLocks noGrp="1"/>
          </p:cNvSpPr>
          <p:nvPr>
            <p:ph type="body" sz="quarter" idx="25" hasCustomPrompt="1"/>
          </p:nvPr>
        </p:nvSpPr>
        <p:spPr>
          <a:xfrm>
            <a:off x="1010348" y="3008739"/>
            <a:ext cx="6802013" cy="986637"/>
          </a:xfrm>
        </p:spPr>
        <p:txBody>
          <a:bodyPr anchor="ctr">
            <a:noAutofit/>
          </a:bodyPr>
          <a:lstStyle>
            <a:lvl1pPr marL="0" indent="0" algn="ctr">
              <a:buNone/>
              <a:defRPr sz="24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3531458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okmark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609145"/>
          </a:xfrm>
        </p:spPr>
        <p:txBody>
          <a:bodyPr/>
          <a:lstStyle>
            <a:lvl1pPr>
              <a:defRPr>
                <a:solidFill>
                  <a:schemeClr val="tx1"/>
                </a:solidFill>
              </a:defRPr>
            </a:lvl1pPr>
          </a:lstStyle>
          <a:p>
            <a:r>
              <a:rPr lang="en-US"/>
              <a:t>Bookmarks</a:t>
            </a:r>
          </a:p>
        </p:txBody>
      </p:sp>
      <p:grpSp>
        <p:nvGrpSpPr>
          <p:cNvPr id="21" name="Group 4"/>
          <p:cNvGrpSpPr>
            <a:grpSpLocks noChangeAspect="1"/>
          </p:cNvGrpSpPr>
          <p:nvPr userDrawn="1"/>
        </p:nvGrpSpPr>
        <p:grpSpPr bwMode="auto">
          <a:xfrm rot="5400000" flipV="1">
            <a:off x="-335195" y="2164126"/>
            <a:ext cx="3254974" cy="717423"/>
            <a:chOff x="431" y="1080"/>
            <a:chExt cx="4900" cy="1080"/>
          </a:xfrm>
        </p:grpSpPr>
        <p:sp>
          <p:nvSpPr>
            <p:cNvPr id="22"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3"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4"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5"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6"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7"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31" name="Text Placeholder 59"/>
          <p:cNvSpPr>
            <a:spLocks noGrp="1"/>
          </p:cNvSpPr>
          <p:nvPr>
            <p:ph type="body" sz="quarter" idx="27" hasCustomPrompt="1"/>
          </p:nvPr>
        </p:nvSpPr>
        <p:spPr>
          <a:xfrm>
            <a:off x="1754554" y="1153093"/>
            <a:ext cx="5985799" cy="480275"/>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2" name="Text Placeholder 59"/>
          <p:cNvSpPr>
            <a:spLocks noGrp="1"/>
          </p:cNvSpPr>
          <p:nvPr>
            <p:ph type="body" sz="quarter" idx="28" hasCustomPrompt="1"/>
          </p:nvPr>
        </p:nvSpPr>
        <p:spPr>
          <a:xfrm>
            <a:off x="1754554" y="1992079"/>
            <a:ext cx="5985799" cy="480275"/>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3" name="Text Placeholder 59"/>
          <p:cNvSpPr>
            <a:spLocks noGrp="1"/>
          </p:cNvSpPr>
          <p:nvPr>
            <p:ph type="body" sz="quarter" idx="29" hasCustomPrompt="1"/>
          </p:nvPr>
        </p:nvSpPr>
        <p:spPr>
          <a:xfrm>
            <a:off x="1754554" y="2831062"/>
            <a:ext cx="5985799" cy="480274"/>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4" name="Text Placeholder 59"/>
          <p:cNvSpPr>
            <a:spLocks noGrp="1"/>
          </p:cNvSpPr>
          <p:nvPr>
            <p:ph type="body" sz="quarter" idx="30" hasCustomPrompt="1"/>
          </p:nvPr>
        </p:nvSpPr>
        <p:spPr>
          <a:xfrm>
            <a:off x="1754554" y="3670048"/>
            <a:ext cx="5985799" cy="480274"/>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134685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Arrow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02786"/>
          </a:xfr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4 Step Arrows</a:t>
            </a:r>
          </a:p>
        </p:txBody>
      </p:sp>
      <p:grpSp>
        <p:nvGrpSpPr>
          <p:cNvPr id="20" name="Group 4"/>
          <p:cNvGrpSpPr>
            <a:grpSpLocks noChangeAspect="1"/>
          </p:cNvGrpSpPr>
          <p:nvPr userDrawn="1"/>
        </p:nvGrpSpPr>
        <p:grpSpPr bwMode="auto">
          <a:xfrm>
            <a:off x="683571" y="1047750"/>
            <a:ext cx="7243007" cy="1596418"/>
            <a:chOff x="431" y="1080"/>
            <a:chExt cx="4900" cy="1080"/>
          </a:xfrm>
        </p:grpSpPr>
        <p:sp>
          <p:nvSpPr>
            <p:cNvPr id="35"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0"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1"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2"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3"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44" name="Text Placeholder 21"/>
          <p:cNvSpPr>
            <a:spLocks noGrp="1"/>
          </p:cNvSpPr>
          <p:nvPr>
            <p:ph type="body" sz="quarter" idx="14" hasCustomPrompt="1"/>
          </p:nvPr>
        </p:nvSpPr>
        <p:spPr>
          <a:xfrm>
            <a:off x="1403352"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01.</a:t>
            </a:r>
          </a:p>
        </p:txBody>
      </p:sp>
      <p:sp>
        <p:nvSpPr>
          <p:cNvPr id="45" name="Text Placeholder 21"/>
          <p:cNvSpPr>
            <a:spLocks noGrp="1"/>
          </p:cNvSpPr>
          <p:nvPr>
            <p:ph type="body" sz="quarter" idx="15" hasCustomPrompt="1"/>
          </p:nvPr>
        </p:nvSpPr>
        <p:spPr>
          <a:xfrm>
            <a:off x="3275857"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02.</a:t>
            </a:r>
          </a:p>
        </p:txBody>
      </p:sp>
      <p:sp>
        <p:nvSpPr>
          <p:cNvPr id="46" name="Text Placeholder 21"/>
          <p:cNvSpPr>
            <a:spLocks noGrp="1"/>
          </p:cNvSpPr>
          <p:nvPr>
            <p:ph type="body" sz="quarter" idx="16" hasCustomPrompt="1"/>
          </p:nvPr>
        </p:nvSpPr>
        <p:spPr>
          <a:xfrm>
            <a:off x="5148065"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03.</a:t>
            </a:r>
          </a:p>
        </p:txBody>
      </p:sp>
      <p:sp>
        <p:nvSpPr>
          <p:cNvPr id="47" name="Text Placeholder 21"/>
          <p:cNvSpPr>
            <a:spLocks noGrp="1"/>
          </p:cNvSpPr>
          <p:nvPr>
            <p:ph type="body" sz="quarter" idx="17" hasCustomPrompt="1"/>
          </p:nvPr>
        </p:nvSpPr>
        <p:spPr>
          <a:xfrm>
            <a:off x="7020273"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04.</a:t>
            </a:r>
          </a:p>
        </p:txBody>
      </p:sp>
      <p:sp>
        <p:nvSpPr>
          <p:cNvPr id="48" name="Text Placeholder 59"/>
          <p:cNvSpPr>
            <a:spLocks noGrp="1"/>
          </p:cNvSpPr>
          <p:nvPr>
            <p:ph type="body" sz="quarter" idx="27" hasCustomPrompt="1"/>
          </p:nvPr>
        </p:nvSpPr>
        <p:spPr>
          <a:xfrm>
            <a:off x="85988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9" name="Text Placeholder 59"/>
          <p:cNvSpPr>
            <a:spLocks noGrp="1"/>
          </p:cNvSpPr>
          <p:nvPr>
            <p:ph type="body" sz="quarter" idx="30" hasCustomPrompt="1"/>
          </p:nvPr>
        </p:nvSpPr>
        <p:spPr>
          <a:xfrm>
            <a:off x="85988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0" name="Text Placeholder 59"/>
          <p:cNvSpPr>
            <a:spLocks noGrp="1"/>
          </p:cNvSpPr>
          <p:nvPr>
            <p:ph type="body" sz="quarter" idx="31" hasCustomPrompt="1"/>
          </p:nvPr>
        </p:nvSpPr>
        <p:spPr>
          <a:xfrm>
            <a:off x="273644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1" name="Text Placeholder 59"/>
          <p:cNvSpPr>
            <a:spLocks noGrp="1"/>
          </p:cNvSpPr>
          <p:nvPr>
            <p:ph type="body" sz="quarter" idx="32" hasCustomPrompt="1"/>
          </p:nvPr>
        </p:nvSpPr>
        <p:spPr>
          <a:xfrm>
            <a:off x="273644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2" name="Text Placeholder 59"/>
          <p:cNvSpPr>
            <a:spLocks noGrp="1"/>
          </p:cNvSpPr>
          <p:nvPr>
            <p:ph type="body" sz="quarter" idx="33" hasCustomPrompt="1"/>
          </p:nvPr>
        </p:nvSpPr>
        <p:spPr>
          <a:xfrm>
            <a:off x="4581300"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3" name="Text Placeholder 59"/>
          <p:cNvSpPr>
            <a:spLocks noGrp="1"/>
          </p:cNvSpPr>
          <p:nvPr>
            <p:ph type="body" sz="quarter" idx="34" hasCustomPrompt="1"/>
          </p:nvPr>
        </p:nvSpPr>
        <p:spPr>
          <a:xfrm>
            <a:off x="4581300"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4" name="Text Placeholder 59"/>
          <p:cNvSpPr>
            <a:spLocks noGrp="1"/>
          </p:cNvSpPr>
          <p:nvPr>
            <p:ph type="body" sz="quarter" idx="35" hasCustomPrompt="1"/>
          </p:nvPr>
        </p:nvSpPr>
        <p:spPr>
          <a:xfrm>
            <a:off x="645785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5" name="Text Placeholder 59"/>
          <p:cNvSpPr>
            <a:spLocks noGrp="1"/>
          </p:cNvSpPr>
          <p:nvPr>
            <p:ph type="body" sz="quarter" idx="36" hasCustomPrompt="1"/>
          </p:nvPr>
        </p:nvSpPr>
        <p:spPr>
          <a:xfrm>
            <a:off x="645785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1010586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ar Puzzle">
    <p:spTree>
      <p:nvGrpSpPr>
        <p:cNvPr id="1" name=""/>
        <p:cNvGrpSpPr/>
        <p:nvPr/>
      </p:nvGrpSpPr>
      <p:grpSpPr>
        <a:xfrm>
          <a:off x="0" y="0"/>
          <a:ext cx="0" cy="0"/>
          <a:chOff x="0" y="0"/>
          <a:chExt cx="0" cy="0"/>
        </a:xfrm>
      </p:grpSpPr>
      <p:grpSp>
        <p:nvGrpSpPr>
          <p:cNvPr id="26" name="Group 4"/>
          <p:cNvGrpSpPr>
            <a:grpSpLocks noChangeAspect="1"/>
          </p:cNvGrpSpPr>
          <p:nvPr userDrawn="1"/>
        </p:nvGrpSpPr>
        <p:grpSpPr bwMode="auto">
          <a:xfrm>
            <a:off x="4478127" y="986915"/>
            <a:ext cx="3043484" cy="3180606"/>
            <a:chOff x="1958" y="945"/>
            <a:chExt cx="1931" cy="2018"/>
          </a:xfrm>
        </p:grpSpPr>
        <p:sp>
          <p:nvSpPr>
            <p:cNvPr id="35" name="Freeform 5"/>
            <p:cNvSpPr>
              <a:spLocks/>
            </p:cNvSpPr>
            <p:nvPr userDrawn="1"/>
          </p:nvSpPr>
          <p:spPr bwMode="auto">
            <a:xfrm>
              <a:off x="2879" y="1805"/>
              <a:ext cx="1010" cy="1158"/>
            </a:xfrm>
            <a:custGeom>
              <a:avLst/>
              <a:gdLst>
                <a:gd name="T0" fmla="*/ 1286 w 1286"/>
                <a:gd name="T1" fmla="*/ 632 h 1476"/>
                <a:gd name="T2" fmla="*/ 1275 w 1286"/>
                <a:gd name="T3" fmla="*/ 651 h 1476"/>
                <a:gd name="T4" fmla="*/ 1055 w 1286"/>
                <a:gd name="T5" fmla="*/ 1033 h 1476"/>
                <a:gd name="T6" fmla="*/ 846 w 1286"/>
                <a:gd name="T7" fmla="*/ 1011 h 1476"/>
                <a:gd name="T8" fmla="*/ 694 w 1286"/>
                <a:gd name="T9" fmla="*/ 994 h 1476"/>
                <a:gd name="T10" fmla="*/ 624 w 1286"/>
                <a:gd name="T11" fmla="*/ 1035 h 1476"/>
                <a:gd name="T12" fmla="*/ 435 w 1286"/>
                <a:gd name="T13" fmla="*/ 1144 h 1476"/>
                <a:gd name="T14" fmla="*/ 289 w 1286"/>
                <a:gd name="T15" fmla="*/ 1476 h 1476"/>
                <a:gd name="T16" fmla="*/ 56 w 1286"/>
                <a:gd name="T17" fmla="*/ 1476 h 1476"/>
                <a:gd name="T18" fmla="*/ 4 w 1286"/>
                <a:gd name="T19" fmla="*/ 1216 h 1476"/>
                <a:gd name="T20" fmla="*/ 56 w 1286"/>
                <a:gd name="T21" fmla="*/ 1160 h 1476"/>
                <a:gd name="T22" fmla="*/ 98 w 1286"/>
                <a:gd name="T23" fmla="*/ 1169 h 1476"/>
                <a:gd name="T24" fmla="*/ 155 w 1286"/>
                <a:gd name="T25" fmla="*/ 1176 h 1476"/>
                <a:gd name="T26" fmla="*/ 269 w 1286"/>
                <a:gd name="T27" fmla="*/ 1062 h 1476"/>
                <a:gd name="T28" fmla="*/ 155 w 1286"/>
                <a:gd name="T29" fmla="*/ 948 h 1476"/>
                <a:gd name="T30" fmla="*/ 98 w 1286"/>
                <a:gd name="T31" fmla="*/ 955 h 1476"/>
                <a:gd name="T32" fmla="*/ 56 w 1286"/>
                <a:gd name="T33" fmla="*/ 962 h 1476"/>
                <a:gd name="T34" fmla="*/ 16 w 1286"/>
                <a:gd name="T35" fmla="*/ 885 h 1476"/>
                <a:gd name="T36" fmla="*/ 56 w 1286"/>
                <a:gd name="T37" fmla="*/ 550 h 1476"/>
                <a:gd name="T38" fmla="*/ 179 w 1286"/>
                <a:gd name="T39" fmla="*/ 528 h 1476"/>
                <a:gd name="T40" fmla="*/ 311 w 1286"/>
                <a:gd name="T41" fmla="*/ 444 h 1476"/>
                <a:gd name="T42" fmla="*/ 409 w 1286"/>
                <a:gd name="T43" fmla="*/ 261 h 1476"/>
                <a:gd name="T44" fmla="*/ 409 w 1286"/>
                <a:gd name="T45" fmla="*/ 261 h 1476"/>
                <a:gd name="T46" fmla="*/ 414 w 1286"/>
                <a:gd name="T47" fmla="*/ 224 h 1476"/>
                <a:gd name="T48" fmla="*/ 556 w 1286"/>
                <a:gd name="T49" fmla="*/ 253 h 1476"/>
                <a:gd name="T50" fmla="*/ 631 w 1286"/>
                <a:gd name="T51" fmla="*/ 190 h 1476"/>
                <a:gd name="T52" fmla="*/ 625 w 1286"/>
                <a:gd name="T53" fmla="*/ 171 h 1476"/>
                <a:gd name="T54" fmla="*/ 618 w 1286"/>
                <a:gd name="T55" fmla="*/ 114 h 1476"/>
                <a:gd name="T56" fmla="*/ 732 w 1286"/>
                <a:gd name="T57" fmla="*/ 0 h 1476"/>
                <a:gd name="T58" fmla="*/ 846 w 1286"/>
                <a:gd name="T59" fmla="*/ 114 h 1476"/>
                <a:gd name="T60" fmla="*/ 839 w 1286"/>
                <a:gd name="T61" fmla="*/ 171 h 1476"/>
                <a:gd name="T62" fmla="*/ 833 w 1286"/>
                <a:gd name="T63" fmla="*/ 190 h 1476"/>
                <a:gd name="T64" fmla="*/ 886 w 1286"/>
                <a:gd name="T65" fmla="*/ 265 h 1476"/>
                <a:gd name="T66" fmla="*/ 1070 w 1286"/>
                <a:gd name="T67" fmla="*/ 220 h 1476"/>
                <a:gd name="T68" fmla="*/ 1072 w 1286"/>
                <a:gd name="T69" fmla="*/ 220 h 1476"/>
                <a:gd name="T70" fmla="*/ 1072 w 1286"/>
                <a:gd name="T71" fmla="*/ 339 h 1476"/>
                <a:gd name="T72" fmla="*/ 1227 w 1286"/>
                <a:gd name="T73" fmla="*/ 550 h 1476"/>
                <a:gd name="T74" fmla="*/ 1286 w 1286"/>
                <a:gd name="T75" fmla="*/ 632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476">
                  <a:moveTo>
                    <a:pt x="1286" y="632"/>
                  </a:moveTo>
                  <a:cubicBezTo>
                    <a:pt x="1275" y="651"/>
                    <a:pt x="1275" y="651"/>
                    <a:pt x="1275" y="651"/>
                  </a:cubicBezTo>
                  <a:cubicBezTo>
                    <a:pt x="1055" y="1033"/>
                    <a:pt x="1055" y="1033"/>
                    <a:pt x="1055" y="1033"/>
                  </a:cubicBezTo>
                  <a:cubicBezTo>
                    <a:pt x="846" y="1011"/>
                    <a:pt x="846" y="1011"/>
                    <a:pt x="846" y="1011"/>
                  </a:cubicBezTo>
                  <a:cubicBezTo>
                    <a:pt x="694" y="994"/>
                    <a:pt x="694" y="994"/>
                    <a:pt x="694" y="994"/>
                  </a:cubicBezTo>
                  <a:cubicBezTo>
                    <a:pt x="624" y="1035"/>
                    <a:pt x="624" y="1035"/>
                    <a:pt x="624" y="1035"/>
                  </a:cubicBezTo>
                  <a:cubicBezTo>
                    <a:pt x="435" y="1144"/>
                    <a:pt x="435" y="1144"/>
                    <a:pt x="435" y="1144"/>
                  </a:cubicBezTo>
                  <a:cubicBezTo>
                    <a:pt x="289" y="1476"/>
                    <a:pt x="289" y="1476"/>
                    <a:pt x="289" y="1476"/>
                  </a:cubicBezTo>
                  <a:cubicBezTo>
                    <a:pt x="56" y="1476"/>
                    <a:pt x="56" y="1476"/>
                    <a:pt x="56" y="1476"/>
                  </a:cubicBezTo>
                  <a:cubicBezTo>
                    <a:pt x="22" y="1381"/>
                    <a:pt x="10" y="1264"/>
                    <a:pt x="4" y="1216"/>
                  </a:cubicBezTo>
                  <a:cubicBezTo>
                    <a:pt x="0" y="1180"/>
                    <a:pt x="21" y="1159"/>
                    <a:pt x="56" y="1160"/>
                  </a:cubicBezTo>
                  <a:cubicBezTo>
                    <a:pt x="69" y="1160"/>
                    <a:pt x="83" y="1163"/>
                    <a:pt x="98" y="1169"/>
                  </a:cubicBezTo>
                  <a:cubicBezTo>
                    <a:pt x="98" y="1169"/>
                    <a:pt x="117" y="1176"/>
                    <a:pt x="155" y="1176"/>
                  </a:cubicBezTo>
                  <a:cubicBezTo>
                    <a:pt x="218" y="1176"/>
                    <a:pt x="269" y="1125"/>
                    <a:pt x="269" y="1062"/>
                  </a:cubicBezTo>
                  <a:cubicBezTo>
                    <a:pt x="269" y="999"/>
                    <a:pt x="218" y="948"/>
                    <a:pt x="155" y="948"/>
                  </a:cubicBezTo>
                  <a:cubicBezTo>
                    <a:pt x="117" y="948"/>
                    <a:pt x="98" y="955"/>
                    <a:pt x="98" y="955"/>
                  </a:cubicBezTo>
                  <a:cubicBezTo>
                    <a:pt x="82" y="961"/>
                    <a:pt x="68" y="963"/>
                    <a:pt x="56" y="962"/>
                  </a:cubicBezTo>
                  <a:cubicBezTo>
                    <a:pt x="24" y="958"/>
                    <a:pt x="7" y="929"/>
                    <a:pt x="16" y="885"/>
                  </a:cubicBezTo>
                  <a:cubicBezTo>
                    <a:pt x="56" y="550"/>
                    <a:pt x="56" y="550"/>
                    <a:pt x="56" y="550"/>
                  </a:cubicBezTo>
                  <a:cubicBezTo>
                    <a:pt x="99" y="550"/>
                    <a:pt x="141" y="542"/>
                    <a:pt x="179" y="528"/>
                  </a:cubicBezTo>
                  <a:cubicBezTo>
                    <a:pt x="229" y="510"/>
                    <a:pt x="274" y="481"/>
                    <a:pt x="311" y="444"/>
                  </a:cubicBezTo>
                  <a:cubicBezTo>
                    <a:pt x="360" y="395"/>
                    <a:pt x="394" y="331"/>
                    <a:pt x="409" y="261"/>
                  </a:cubicBezTo>
                  <a:cubicBezTo>
                    <a:pt x="409" y="261"/>
                    <a:pt x="409" y="261"/>
                    <a:pt x="409" y="261"/>
                  </a:cubicBezTo>
                  <a:cubicBezTo>
                    <a:pt x="411" y="248"/>
                    <a:pt x="413" y="236"/>
                    <a:pt x="414" y="224"/>
                  </a:cubicBezTo>
                  <a:cubicBezTo>
                    <a:pt x="556" y="253"/>
                    <a:pt x="556" y="253"/>
                    <a:pt x="556" y="253"/>
                  </a:cubicBezTo>
                  <a:cubicBezTo>
                    <a:pt x="609" y="264"/>
                    <a:pt x="640" y="237"/>
                    <a:pt x="631" y="190"/>
                  </a:cubicBezTo>
                  <a:cubicBezTo>
                    <a:pt x="630" y="184"/>
                    <a:pt x="628" y="178"/>
                    <a:pt x="625" y="171"/>
                  </a:cubicBezTo>
                  <a:cubicBezTo>
                    <a:pt x="625" y="171"/>
                    <a:pt x="618" y="153"/>
                    <a:pt x="618" y="114"/>
                  </a:cubicBezTo>
                  <a:cubicBezTo>
                    <a:pt x="618" y="51"/>
                    <a:pt x="669" y="0"/>
                    <a:pt x="732" y="0"/>
                  </a:cubicBezTo>
                  <a:cubicBezTo>
                    <a:pt x="795" y="0"/>
                    <a:pt x="846" y="51"/>
                    <a:pt x="846" y="114"/>
                  </a:cubicBezTo>
                  <a:cubicBezTo>
                    <a:pt x="846" y="153"/>
                    <a:pt x="839" y="171"/>
                    <a:pt x="839" y="171"/>
                  </a:cubicBezTo>
                  <a:cubicBezTo>
                    <a:pt x="836" y="178"/>
                    <a:pt x="834" y="184"/>
                    <a:pt x="833" y="190"/>
                  </a:cubicBezTo>
                  <a:cubicBezTo>
                    <a:pt x="822" y="238"/>
                    <a:pt x="844" y="270"/>
                    <a:pt x="886" y="265"/>
                  </a:cubicBezTo>
                  <a:cubicBezTo>
                    <a:pt x="935" y="259"/>
                    <a:pt x="974" y="254"/>
                    <a:pt x="1070" y="220"/>
                  </a:cubicBezTo>
                  <a:cubicBezTo>
                    <a:pt x="1072" y="220"/>
                    <a:pt x="1072" y="220"/>
                    <a:pt x="1072" y="220"/>
                  </a:cubicBezTo>
                  <a:cubicBezTo>
                    <a:pt x="1072" y="339"/>
                    <a:pt x="1072" y="339"/>
                    <a:pt x="1072" y="339"/>
                  </a:cubicBezTo>
                  <a:cubicBezTo>
                    <a:pt x="1227" y="550"/>
                    <a:pt x="1227" y="550"/>
                    <a:pt x="1227" y="550"/>
                  </a:cubicBezTo>
                  <a:lnTo>
                    <a:pt x="1286" y="632"/>
                  </a:lnTo>
                  <a:close/>
                </a:path>
              </a:pathLst>
            </a:custGeom>
            <a:solidFill>
              <a:schemeClr val="accent4"/>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6"/>
            <p:cNvSpPr>
              <a:spLocks/>
            </p:cNvSpPr>
            <p:nvPr userDrawn="1"/>
          </p:nvSpPr>
          <p:spPr bwMode="auto">
            <a:xfrm>
              <a:off x="2748" y="945"/>
              <a:ext cx="1141" cy="1071"/>
            </a:xfrm>
            <a:custGeom>
              <a:avLst/>
              <a:gdLst>
                <a:gd name="T0" fmla="*/ 1402 w 1453"/>
                <a:gd name="T1" fmla="*/ 912 h 1366"/>
                <a:gd name="T2" fmla="*/ 1238 w 1453"/>
                <a:gd name="T3" fmla="*/ 1136 h 1366"/>
                <a:gd name="T4" fmla="*/ 1239 w 1453"/>
                <a:gd name="T5" fmla="*/ 1226 h 1366"/>
                <a:gd name="T6" fmla="*/ 1239 w 1453"/>
                <a:gd name="T7" fmla="*/ 1286 h 1366"/>
                <a:gd name="T8" fmla="*/ 1239 w 1453"/>
                <a:gd name="T9" fmla="*/ 1316 h 1366"/>
                <a:gd name="T10" fmla="*/ 1237 w 1453"/>
                <a:gd name="T11" fmla="*/ 1316 h 1366"/>
                <a:gd name="T12" fmla="*/ 1053 w 1453"/>
                <a:gd name="T13" fmla="*/ 1361 h 1366"/>
                <a:gd name="T14" fmla="*/ 1000 w 1453"/>
                <a:gd name="T15" fmla="*/ 1286 h 1366"/>
                <a:gd name="T16" fmla="*/ 1006 w 1453"/>
                <a:gd name="T17" fmla="*/ 1267 h 1366"/>
                <a:gd name="T18" fmla="*/ 1013 w 1453"/>
                <a:gd name="T19" fmla="*/ 1210 h 1366"/>
                <a:gd name="T20" fmla="*/ 949 w 1453"/>
                <a:gd name="T21" fmla="*/ 1108 h 1366"/>
                <a:gd name="T22" fmla="*/ 899 w 1453"/>
                <a:gd name="T23" fmla="*/ 1096 h 1366"/>
                <a:gd name="T24" fmla="*/ 785 w 1453"/>
                <a:gd name="T25" fmla="*/ 1205 h 1366"/>
                <a:gd name="T26" fmla="*/ 785 w 1453"/>
                <a:gd name="T27" fmla="*/ 1210 h 1366"/>
                <a:gd name="T28" fmla="*/ 792 w 1453"/>
                <a:gd name="T29" fmla="*/ 1267 h 1366"/>
                <a:gd name="T30" fmla="*/ 798 w 1453"/>
                <a:gd name="T31" fmla="*/ 1286 h 1366"/>
                <a:gd name="T32" fmla="*/ 723 w 1453"/>
                <a:gd name="T33" fmla="*/ 1349 h 1366"/>
                <a:gd name="T34" fmla="*/ 581 w 1453"/>
                <a:gd name="T35" fmla="*/ 1320 h 1366"/>
                <a:gd name="T36" fmla="*/ 582 w 1453"/>
                <a:gd name="T37" fmla="*/ 1286 h 1366"/>
                <a:gd name="T38" fmla="*/ 582 w 1453"/>
                <a:gd name="T39" fmla="*/ 1286 h 1366"/>
                <a:gd name="T40" fmla="*/ 566 w 1453"/>
                <a:gd name="T41" fmla="*/ 1179 h 1366"/>
                <a:gd name="T42" fmla="*/ 545 w 1453"/>
                <a:gd name="T43" fmla="*/ 1127 h 1366"/>
                <a:gd name="T44" fmla="*/ 223 w 1453"/>
                <a:gd name="T45" fmla="*/ 927 h 1366"/>
                <a:gd name="T46" fmla="*/ 223 w 1453"/>
                <a:gd name="T47" fmla="*/ 927 h 1366"/>
                <a:gd name="T48" fmla="*/ 223 w 1453"/>
                <a:gd name="T49" fmla="*/ 923 h 1366"/>
                <a:gd name="T50" fmla="*/ 252 w 1453"/>
                <a:gd name="T51" fmla="*/ 673 h 1366"/>
                <a:gd name="T52" fmla="*/ 223 w 1453"/>
                <a:gd name="T53" fmla="*/ 599 h 1366"/>
                <a:gd name="T54" fmla="*/ 190 w 1453"/>
                <a:gd name="T55" fmla="*/ 598 h 1366"/>
                <a:gd name="T56" fmla="*/ 170 w 1453"/>
                <a:gd name="T57" fmla="*/ 604 h 1366"/>
                <a:gd name="T58" fmla="*/ 114 w 1453"/>
                <a:gd name="T59" fmla="*/ 611 h 1366"/>
                <a:gd name="T60" fmla="*/ 0 w 1453"/>
                <a:gd name="T61" fmla="*/ 497 h 1366"/>
                <a:gd name="T62" fmla="*/ 114 w 1453"/>
                <a:gd name="T63" fmla="*/ 383 h 1366"/>
                <a:gd name="T64" fmla="*/ 170 w 1453"/>
                <a:gd name="T65" fmla="*/ 390 h 1366"/>
                <a:gd name="T66" fmla="*/ 190 w 1453"/>
                <a:gd name="T67" fmla="*/ 396 h 1366"/>
                <a:gd name="T68" fmla="*/ 223 w 1453"/>
                <a:gd name="T69" fmla="*/ 398 h 1366"/>
                <a:gd name="T70" fmla="*/ 264 w 1453"/>
                <a:gd name="T71" fmla="*/ 343 h 1366"/>
                <a:gd name="T72" fmla="*/ 223 w 1453"/>
                <a:gd name="T73" fmla="*/ 0 h 1366"/>
                <a:gd name="T74" fmla="*/ 454 w 1453"/>
                <a:gd name="T75" fmla="*/ 0 h 1366"/>
                <a:gd name="T76" fmla="*/ 478 w 1453"/>
                <a:gd name="T77" fmla="*/ 55 h 1366"/>
                <a:gd name="T78" fmla="*/ 479 w 1453"/>
                <a:gd name="T79" fmla="*/ 58 h 1366"/>
                <a:gd name="T80" fmla="*/ 600 w 1453"/>
                <a:gd name="T81" fmla="*/ 330 h 1366"/>
                <a:gd name="T82" fmla="*/ 601 w 1453"/>
                <a:gd name="T83" fmla="*/ 332 h 1366"/>
                <a:gd name="T84" fmla="*/ 860 w 1453"/>
                <a:gd name="T85" fmla="*/ 481 h 1366"/>
                <a:gd name="T86" fmla="*/ 1001 w 1453"/>
                <a:gd name="T87" fmla="*/ 466 h 1366"/>
                <a:gd name="T88" fmla="*/ 1220 w 1453"/>
                <a:gd name="T89" fmla="*/ 442 h 1366"/>
                <a:gd name="T90" fmla="*/ 1453 w 1453"/>
                <a:gd name="T91" fmla="*/ 843 h 1366"/>
                <a:gd name="T92" fmla="*/ 1402 w 1453"/>
                <a:gd name="T93" fmla="*/ 91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3" h="1366">
                  <a:moveTo>
                    <a:pt x="1402" y="912"/>
                  </a:moveTo>
                  <a:cubicBezTo>
                    <a:pt x="1238" y="1136"/>
                    <a:pt x="1238" y="1136"/>
                    <a:pt x="1238" y="1136"/>
                  </a:cubicBezTo>
                  <a:cubicBezTo>
                    <a:pt x="1239" y="1226"/>
                    <a:pt x="1239" y="1226"/>
                    <a:pt x="1239" y="1226"/>
                  </a:cubicBezTo>
                  <a:cubicBezTo>
                    <a:pt x="1239" y="1286"/>
                    <a:pt x="1239" y="1286"/>
                    <a:pt x="1239" y="1286"/>
                  </a:cubicBezTo>
                  <a:cubicBezTo>
                    <a:pt x="1239" y="1316"/>
                    <a:pt x="1239" y="1316"/>
                    <a:pt x="1239" y="1316"/>
                  </a:cubicBezTo>
                  <a:cubicBezTo>
                    <a:pt x="1237" y="1316"/>
                    <a:pt x="1237" y="1316"/>
                    <a:pt x="1237" y="1316"/>
                  </a:cubicBezTo>
                  <a:cubicBezTo>
                    <a:pt x="1141" y="1350"/>
                    <a:pt x="1102" y="1355"/>
                    <a:pt x="1053" y="1361"/>
                  </a:cubicBezTo>
                  <a:cubicBezTo>
                    <a:pt x="1011" y="1366"/>
                    <a:pt x="989" y="1334"/>
                    <a:pt x="1000" y="1286"/>
                  </a:cubicBezTo>
                  <a:cubicBezTo>
                    <a:pt x="1001" y="1280"/>
                    <a:pt x="1003" y="1274"/>
                    <a:pt x="1006" y="1267"/>
                  </a:cubicBezTo>
                  <a:cubicBezTo>
                    <a:pt x="1006" y="1267"/>
                    <a:pt x="1013" y="1249"/>
                    <a:pt x="1013" y="1210"/>
                  </a:cubicBezTo>
                  <a:cubicBezTo>
                    <a:pt x="1013" y="1165"/>
                    <a:pt x="987" y="1126"/>
                    <a:pt x="949" y="1108"/>
                  </a:cubicBezTo>
                  <a:cubicBezTo>
                    <a:pt x="934" y="1100"/>
                    <a:pt x="917" y="1096"/>
                    <a:pt x="899" y="1096"/>
                  </a:cubicBezTo>
                  <a:cubicBezTo>
                    <a:pt x="838" y="1096"/>
                    <a:pt x="788" y="1145"/>
                    <a:pt x="785" y="1205"/>
                  </a:cubicBezTo>
                  <a:cubicBezTo>
                    <a:pt x="785" y="1207"/>
                    <a:pt x="785" y="1209"/>
                    <a:pt x="785" y="1210"/>
                  </a:cubicBezTo>
                  <a:cubicBezTo>
                    <a:pt x="785" y="1249"/>
                    <a:pt x="792" y="1267"/>
                    <a:pt x="792" y="1267"/>
                  </a:cubicBezTo>
                  <a:cubicBezTo>
                    <a:pt x="795" y="1274"/>
                    <a:pt x="797" y="1280"/>
                    <a:pt x="798" y="1286"/>
                  </a:cubicBezTo>
                  <a:cubicBezTo>
                    <a:pt x="807" y="1333"/>
                    <a:pt x="776" y="1360"/>
                    <a:pt x="723" y="1349"/>
                  </a:cubicBezTo>
                  <a:cubicBezTo>
                    <a:pt x="581" y="1320"/>
                    <a:pt x="581" y="1320"/>
                    <a:pt x="581" y="1320"/>
                  </a:cubicBezTo>
                  <a:cubicBezTo>
                    <a:pt x="582" y="1309"/>
                    <a:pt x="582" y="1298"/>
                    <a:pt x="582" y="1286"/>
                  </a:cubicBezTo>
                  <a:cubicBezTo>
                    <a:pt x="582" y="1286"/>
                    <a:pt x="582" y="1286"/>
                    <a:pt x="582" y="1286"/>
                  </a:cubicBezTo>
                  <a:cubicBezTo>
                    <a:pt x="582" y="1249"/>
                    <a:pt x="577" y="1213"/>
                    <a:pt x="566" y="1179"/>
                  </a:cubicBezTo>
                  <a:cubicBezTo>
                    <a:pt x="560" y="1161"/>
                    <a:pt x="554" y="1144"/>
                    <a:pt x="545" y="1127"/>
                  </a:cubicBezTo>
                  <a:cubicBezTo>
                    <a:pt x="487" y="1009"/>
                    <a:pt x="365" y="927"/>
                    <a:pt x="223" y="927"/>
                  </a:cubicBezTo>
                  <a:cubicBezTo>
                    <a:pt x="223" y="927"/>
                    <a:pt x="223" y="927"/>
                    <a:pt x="223" y="927"/>
                  </a:cubicBezTo>
                  <a:cubicBezTo>
                    <a:pt x="223" y="923"/>
                    <a:pt x="223" y="923"/>
                    <a:pt x="223" y="923"/>
                  </a:cubicBezTo>
                  <a:cubicBezTo>
                    <a:pt x="252" y="673"/>
                    <a:pt x="252" y="673"/>
                    <a:pt x="252" y="673"/>
                  </a:cubicBezTo>
                  <a:cubicBezTo>
                    <a:pt x="260" y="635"/>
                    <a:pt x="248" y="608"/>
                    <a:pt x="223" y="599"/>
                  </a:cubicBezTo>
                  <a:cubicBezTo>
                    <a:pt x="214" y="596"/>
                    <a:pt x="202" y="596"/>
                    <a:pt x="190" y="598"/>
                  </a:cubicBezTo>
                  <a:cubicBezTo>
                    <a:pt x="183" y="599"/>
                    <a:pt x="177" y="601"/>
                    <a:pt x="170" y="604"/>
                  </a:cubicBezTo>
                  <a:cubicBezTo>
                    <a:pt x="170" y="604"/>
                    <a:pt x="152" y="611"/>
                    <a:pt x="114" y="611"/>
                  </a:cubicBezTo>
                  <a:cubicBezTo>
                    <a:pt x="51" y="611"/>
                    <a:pt x="0" y="560"/>
                    <a:pt x="0" y="497"/>
                  </a:cubicBezTo>
                  <a:cubicBezTo>
                    <a:pt x="0" y="434"/>
                    <a:pt x="51" y="383"/>
                    <a:pt x="114" y="383"/>
                  </a:cubicBezTo>
                  <a:cubicBezTo>
                    <a:pt x="152" y="383"/>
                    <a:pt x="170" y="390"/>
                    <a:pt x="170" y="390"/>
                  </a:cubicBezTo>
                  <a:cubicBezTo>
                    <a:pt x="177" y="393"/>
                    <a:pt x="183" y="395"/>
                    <a:pt x="190" y="396"/>
                  </a:cubicBezTo>
                  <a:cubicBezTo>
                    <a:pt x="202" y="399"/>
                    <a:pt x="213" y="400"/>
                    <a:pt x="223" y="398"/>
                  </a:cubicBezTo>
                  <a:cubicBezTo>
                    <a:pt x="251" y="394"/>
                    <a:pt x="268" y="374"/>
                    <a:pt x="264" y="343"/>
                  </a:cubicBezTo>
                  <a:cubicBezTo>
                    <a:pt x="258" y="294"/>
                    <a:pt x="258" y="96"/>
                    <a:pt x="223" y="0"/>
                  </a:cubicBezTo>
                  <a:cubicBezTo>
                    <a:pt x="454" y="0"/>
                    <a:pt x="454" y="0"/>
                    <a:pt x="454" y="0"/>
                  </a:cubicBezTo>
                  <a:cubicBezTo>
                    <a:pt x="478" y="55"/>
                    <a:pt x="478" y="55"/>
                    <a:pt x="478" y="55"/>
                  </a:cubicBezTo>
                  <a:cubicBezTo>
                    <a:pt x="479" y="58"/>
                    <a:pt x="479" y="58"/>
                    <a:pt x="479" y="58"/>
                  </a:cubicBezTo>
                  <a:cubicBezTo>
                    <a:pt x="600" y="330"/>
                    <a:pt x="600" y="330"/>
                    <a:pt x="600" y="330"/>
                  </a:cubicBezTo>
                  <a:cubicBezTo>
                    <a:pt x="601" y="332"/>
                    <a:pt x="601" y="332"/>
                    <a:pt x="601" y="332"/>
                  </a:cubicBezTo>
                  <a:cubicBezTo>
                    <a:pt x="860" y="481"/>
                    <a:pt x="860" y="481"/>
                    <a:pt x="860" y="481"/>
                  </a:cubicBezTo>
                  <a:cubicBezTo>
                    <a:pt x="1001" y="466"/>
                    <a:pt x="1001" y="466"/>
                    <a:pt x="1001" y="466"/>
                  </a:cubicBezTo>
                  <a:cubicBezTo>
                    <a:pt x="1220" y="442"/>
                    <a:pt x="1220" y="442"/>
                    <a:pt x="1220" y="442"/>
                  </a:cubicBezTo>
                  <a:cubicBezTo>
                    <a:pt x="1453" y="843"/>
                    <a:pt x="1453" y="843"/>
                    <a:pt x="1453" y="843"/>
                  </a:cubicBezTo>
                  <a:lnTo>
                    <a:pt x="1402" y="912"/>
                  </a:lnTo>
                  <a:close/>
                </a:path>
              </a:pathLst>
            </a:custGeom>
            <a:solidFill>
              <a:schemeClr val="accent2"/>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7"/>
            <p:cNvSpPr>
              <a:spLocks/>
            </p:cNvSpPr>
            <p:nvPr userDrawn="1"/>
          </p:nvSpPr>
          <p:spPr bwMode="auto">
            <a:xfrm>
              <a:off x="1958" y="945"/>
              <a:ext cx="1000" cy="1184"/>
            </a:xfrm>
            <a:custGeom>
              <a:avLst/>
              <a:gdLst>
                <a:gd name="T0" fmla="*/ 1259 w 1275"/>
                <a:gd name="T1" fmla="*/ 673 h 1510"/>
                <a:gd name="T2" fmla="*/ 1230 w 1275"/>
                <a:gd name="T3" fmla="*/ 923 h 1510"/>
                <a:gd name="T4" fmla="*/ 1230 w 1275"/>
                <a:gd name="T5" fmla="*/ 927 h 1510"/>
                <a:gd name="T6" fmla="*/ 1011 w 1275"/>
                <a:gd name="T7" fmla="*/ 1002 h 1510"/>
                <a:gd name="T8" fmla="*/ 871 w 1275"/>
                <a:gd name="T9" fmla="*/ 1286 h 1510"/>
                <a:gd name="T10" fmla="*/ 871 w 1275"/>
                <a:gd name="T11" fmla="*/ 1286 h 1510"/>
                <a:gd name="T12" fmla="*/ 729 w 1275"/>
                <a:gd name="T13" fmla="*/ 1257 h 1510"/>
                <a:gd name="T14" fmla="*/ 655 w 1275"/>
                <a:gd name="T15" fmla="*/ 1286 h 1510"/>
                <a:gd name="T16" fmla="*/ 654 w 1275"/>
                <a:gd name="T17" fmla="*/ 1320 h 1510"/>
                <a:gd name="T18" fmla="*/ 659 w 1275"/>
                <a:gd name="T19" fmla="*/ 1339 h 1510"/>
                <a:gd name="T20" fmla="*/ 667 w 1275"/>
                <a:gd name="T21" fmla="*/ 1396 h 1510"/>
                <a:gd name="T22" fmla="*/ 553 w 1275"/>
                <a:gd name="T23" fmla="*/ 1510 h 1510"/>
                <a:gd name="T24" fmla="*/ 439 w 1275"/>
                <a:gd name="T25" fmla="*/ 1396 h 1510"/>
                <a:gd name="T26" fmla="*/ 446 w 1275"/>
                <a:gd name="T27" fmla="*/ 1339 h 1510"/>
                <a:gd name="T28" fmla="*/ 452 w 1275"/>
                <a:gd name="T29" fmla="*/ 1320 h 1510"/>
                <a:gd name="T30" fmla="*/ 454 w 1275"/>
                <a:gd name="T31" fmla="*/ 1286 h 1510"/>
                <a:gd name="T32" fmla="*/ 398 w 1275"/>
                <a:gd name="T33" fmla="*/ 1245 h 1510"/>
                <a:gd name="T34" fmla="*/ 215 w 1275"/>
                <a:gd name="T35" fmla="*/ 1286 h 1510"/>
                <a:gd name="T36" fmla="*/ 215 w 1275"/>
                <a:gd name="T37" fmla="*/ 1137 h 1510"/>
                <a:gd name="T38" fmla="*/ 115 w 1275"/>
                <a:gd name="T39" fmla="*/ 1002 h 1510"/>
                <a:gd name="T40" fmla="*/ 0 w 1275"/>
                <a:gd name="T41" fmla="*/ 845 h 1510"/>
                <a:gd name="T42" fmla="*/ 231 w 1275"/>
                <a:gd name="T43" fmla="*/ 443 h 1510"/>
                <a:gd name="T44" fmla="*/ 592 w 1275"/>
                <a:gd name="T45" fmla="*/ 482 h 1510"/>
                <a:gd name="T46" fmla="*/ 851 w 1275"/>
                <a:gd name="T47" fmla="*/ 332 h 1510"/>
                <a:gd name="T48" fmla="*/ 997 w 1275"/>
                <a:gd name="T49" fmla="*/ 0 h 1510"/>
                <a:gd name="T50" fmla="*/ 1230 w 1275"/>
                <a:gd name="T51" fmla="*/ 0 h 1510"/>
                <a:gd name="T52" fmla="*/ 1271 w 1275"/>
                <a:gd name="T53" fmla="*/ 343 h 1510"/>
                <a:gd name="T54" fmla="*/ 1230 w 1275"/>
                <a:gd name="T55" fmla="*/ 398 h 1510"/>
                <a:gd name="T56" fmla="*/ 1197 w 1275"/>
                <a:gd name="T57" fmla="*/ 396 h 1510"/>
                <a:gd name="T58" fmla="*/ 1177 w 1275"/>
                <a:gd name="T59" fmla="*/ 390 h 1510"/>
                <a:gd name="T60" fmla="*/ 1121 w 1275"/>
                <a:gd name="T61" fmla="*/ 383 h 1510"/>
                <a:gd name="T62" fmla="*/ 1007 w 1275"/>
                <a:gd name="T63" fmla="*/ 497 h 1510"/>
                <a:gd name="T64" fmla="*/ 1121 w 1275"/>
                <a:gd name="T65" fmla="*/ 611 h 1510"/>
                <a:gd name="T66" fmla="*/ 1177 w 1275"/>
                <a:gd name="T67" fmla="*/ 604 h 1510"/>
                <a:gd name="T68" fmla="*/ 1197 w 1275"/>
                <a:gd name="T69" fmla="*/ 598 h 1510"/>
                <a:gd name="T70" fmla="*/ 1230 w 1275"/>
                <a:gd name="T71" fmla="*/ 599 h 1510"/>
                <a:gd name="T72" fmla="*/ 1259 w 1275"/>
                <a:gd name="T73" fmla="*/ 673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5" h="1510">
                  <a:moveTo>
                    <a:pt x="1259" y="673"/>
                  </a:moveTo>
                  <a:cubicBezTo>
                    <a:pt x="1230" y="923"/>
                    <a:pt x="1230" y="923"/>
                    <a:pt x="1230" y="923"/>
                  </a:cubicBezTo>
                  <a:cubicBezTo>
                    <a:pt x="1230" y="927"/>
                    <a:pt x="1230" y="927"/>
                    <a:pt x="1230" y="927"/>
                  </a:cubicBezTo>
                  <a:cubicBezTo>
                    <a:pt x="1148" y="927"/>
                    <a:pt x="1071" y="955"/>
                    <a:pt x="1011" y="1002"/>
                  </a:cubicBezTo>
                  <a:cubicBezTo>
                    <a:pt x="926" y="1067"/>
                    <a:pt x="871" y="1170"/>
                    <a:pt x="871" y="1286"/>
                  </a:cubicBezTo>
                  <a:cubicBezTo>
                    <a:pt x="871" y="1286"/>
                    <a:pt x="871" y="1286"/>
                    <a:pt x="871" y="1286"/>
                  </a:cubicBezTo>
                  <a:cubicBezTo>
                    <a:pt x="729" y="1257"/>
                    <a:pt x="729" y="1257"/>
                    <a:pt x="729" y="1257"/>
                  </a:cubicBezTo>
                  <a:cubicBezTo>
                    <a:pt x="690" y="1249"/>
                    <a:pt x="663" y="1261"/>
                    <a:pt x="655" y="1286"/>
                  </a:cubicBezTo>
                  <a:cubicBezTo>
                    <a:pt x="652" y="1296"/>
                    <a:pt x="651" y="1307"/>
                    <a:pt x="654" y="1320"/>
                  </a:cubicBezTo>
                  <a:cubicBezTo>
                    <a:pt x="655" y="1326"/>
                    <a:pt x="657" y="1332"/>
                    <a:pt x="659" y="1339"/>
                  </a:cubicBezTo>
                  <a:cubicBezTo>
                    <a:pt x="659" y="1339"/>
                    <a:pt x="667" y="1357"/>
                    <a:pt x="667" y="1396"/>
                  </a:cubicBezTo>
                  <a:cubicBezTo>
                    <a:pt x="667" y="1458"/>
                    <a:pt x="616" y="1510"/>
                    <a:pt x="553" y="1510"/>
                  </a:cubicBezTo>
                  <a:cubicBezTo>
                    <a:pt x="490" y="1510"/>
                    <a:pt x="439" y="1458"/>
                    <a:pt x="439" y="1396"/>
                  </a:cubicBezTo>
                  <a:cubicBezTo>
                    <a:pt x="439" y="1357"/>
                    <a:pt x="446" y="1339"/>
                    <a:pt x="446" y="1339"/>
                  </a:cubicBezTo>
                  <a:cubicBezTo>
                    <a:pt x="448" y="1332"/>
                    <a:pt x="450" y="1326"/>
                    <a:pt x="452" y="1320"/>
                  </a:cubicBezTo>
                  <a:cubicBezTo>
                    <a:pt x="455" y="1307"/>
                    <a:pt x="455" y="1296"/>
                    <a:pt x="454" y="1286"/>
                  </a:cubicBezTo>
                  <a:cubicBezTo>
                    <a:pt x="450" y="1258"/>
                    <a:pt x="430" y="1241"/>
                    <a:pt x="398" y="1245"/>
                  </a:cubicBezTo>
                  <a:cubicBezTo>
                    <a:pt x="350" y="1251"/>
                    <a:pt x="310" y="1252"/>
                    <a:pt x="215" y="1286"/>
                  </a:cubicBezTo>
                  <a:cubicBezTo>
                    <a:pt x="215" y="1137"/>
                    <a:pt x="215" y="1137"/>
                    <a:pt x="215" y="1137"/>
                  </a:cubicBezTo>
                  <a:cubicBezTo>
                    <a:pt x="115" y="1002"/>
                    <a:pt x="115" y="1002"/>
                    <a:pt x="115" y="1002"/>
                  </a:cubicBezTo>
                  <a:cubicBezTo>
                    <a:pt x="0" y="845"/>
                    <a:pt x="0" y="845"/>
                    <a:pt x="0" y="845"/>
                  </a:cubicBezTo>
                  <a:cubicBezTo>
                    <a:pt x="231" y="443"/>
                    <a:pt x="231" y="443"/>
                    <a:pt x="231" y="443"/>
                  </a:cubicBezTo>
                  <a:cubicBezTo>
                    <a:pt x="592" y="482"/>
                    <a:pt x="592" y="482"/>
                    <a:pt x="592" y="482"/>
                  </a:cubicBezTo>
                  <a:cubicBezTo>
                    <a:pt x="851" y="332"/>
                    <a:pt x="851" y="332"/>
                    <a:pt x="851" y="332"/>
                  </a:cubicBezTo>
                  <a:cubicBezTo>
                    <a:pt x="997" y="0"/>
                    <a:pt x="997" y="0"/>
                    <a:pt x="997" y="0"/>
                  </a:cubicBezTo>
                  <a:cubicBezTo>
                    <a:pt x="1230" y="0"/>
                    <a:pt x="1230" y="0"/>
                    <a:pt x="1230" y="0"/>
                  </a:cubicBezTo>
                  <a:cubicBezTo>
                    <a:pt x="1265" y="96"/>
                    <a:pt x="1265" y="294"/>
                    <a:pt x="1271" y="343"/>
                  </a:cubicBezTo>
                  <a:cubicBezTo>
                    <a:pt x="1275" y="374"/>
                    <a:pt x="1258" y="394"/>
                    <a:pt x="1230" y="398"/>
                  </a:cubicBezTo>
                  <a:cubicBezTo>
                    <a:pt x="1220" y="400"/>
                    <a:pt x="1209" y="399"/>
                    <a:pt x="1197" y="396"/>
                  </a:cubicBezTo>
                  <a:cubicBezTo>
                    <a:pt x="1190" y="395"/>
                    <a:pt x="1184" y="393"/>
                    <a:pt x="1177" y="390"/>
                  </a:cubicBezTo>
                  <a:cubicBezTo>
                    <a:pt x="1177" y="390"/>
                    <a:pt x="1159" y="383"/>
                    <a:pt x="1121" y="383"/>
                  </a:cubicBezTo>
                  <a:cubicBezTo>
                    <a:pt x="1058" y="383"/>
                    <a:pt x="1007" y="434"/>
                    <a:pt x="1007" y="497"/>
                  </a:cubicBezTo>
                  <a:cubicBezTo>
                    <a:pt x="1007" y="560"/>
                    <a:pt x="1058" y="611"/>
                    <a:pt x="1121" y="611"/>
                  </a:cubicBezTo>
                  <a:cubicBezTo>
                    <a:pt x="1159" y="611"/>
                    <a:pt x="1177" y="604"/>
                    <a:pt x="1177" y="604"/>
                  </a:cubicBezTo>
                  <a:cubicBezTo>
                    <a:pt x="1184" y="601"/>
                    <a:pt x="1190" y="599"/>
                    <a:pt x="1197" y="598"/>
                  </a:cubicBezTo>
                  <a:cubicBezTo>
                    <a:pt x="1209" y="596"/>
                    <a:pt x="1221" y="596"/>
                    <a:pt x="1230" y="599"/>
                  </a:cubicBezTo>
                  <a:cubicBezTo>
                    <a:pt x="1255" y="608"/>
                    <a:pt x="1267" y="635"/>
                    <a:pt x="1259" y="673"/>
                  </a:cubicBezTo>
                  <a:close/>
                </a:path>
              </a:pathLst>
            </a:custGeom>
            <a:solidFill>
              <a:schemeClr val="accent1"/>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Freeform 8"/>
            <p:cNvSpPr>
              <a:spLocks/>
            </p:cNvSpPr>
            <p:nvPr userDrawn="1"/>
          </p:nvSpPr>
          <p:spPr bwMode="auto">
            <a:xfrm>
              <a:off x="1958" y="1918"/>
              <a:ext cx="1132" cy="1045"/>
            </a:xfrm>
            <a:custGeom>
              <a:avLst/>
              <a:gdLst>
                <a:gd name="T0" fmla="*/ 1442 w 1442"/>
                <a:gd name="T1" fmla="*/ 917 h 1332"/>
                <a:gd name="T2" fmla="*/ 1328 w 1442"/>
                <a:gd name="T3" fmla="*/ 1031 h 1332"/>
                <a:gd name="T4" fmla="*/ 1271 w 1442"/>
                <a:gd name="T5" fmla="*/ 1024 h 1332"/>
                <a:gd name="T6" fmla="*/ 1229 w 1442"/>
                <a:gd name="T7" fmla="*/ 1015 h 1332"/>
                <a:gd name="T8" fmla="*/ 1177 w 1442"/>
                <a:gd name="T9" fmla="*/ 1071 h 1332"/>
                <a:gd name="T10" fmla="*/ 1229 w 1442"/>
                <a:gd name="T11" fmla="*/ 1331 h 1332"/>
                <a:gd name="T12" fmla="*/ 998 w 1442"/>
                <a:gd name="T13" fmla="*/ 1332 h 1332"/>
                <a:gd name="T14" fmla="*/ 997 w 1442"/>
                <a:gd name="T15" fmla="*/ 1329 h 1332"/>
                <a:gd name="T16" fmla="*/ 852 w 1442"/>
                <a:gd name="T17" fmla="*/ 1000 h 1332"/>
                <a:gd name="T18" fmla="*/ 593 w 1442"/>
                <a:gd name="T19" fmla="*/ 850 h 1332"/>
                <a:gd name="T20" fmla="*/ 554 w 1442"/>
                <a:gd name="T21" fmla="*/ 855 h 1332"/>
                <a:gd name="T22" fmla="*/ 554 w 1442"/>
                <a:gd name="T23" fmla="*/ 855 h 1332"/>
                <a:gd name="T24" fmla="*/ 550 w 1442"/>
                <a:gd name="T25" fmla="*/ 855 h 1332"/>
                <a:gd name="T26" fmla="*/ 335 w 1442"/>
                <a:gd name="T27" fmla="*/ 879 h 1332"/>
                <a:gd name="T28" fmla="*/ 232 w 1442"/>
                <a:gd name="T29" fmla="*/ 890 h 1332"/>
                <a:gd name="T30" fmla="*/ 0 w 1442"/>
                <a:gd name="T31" fmla="*/ 489 h 1332"/>
                <a:gd name="T32" fmla="*/ 214 w 1442"/>
                <a:gd name="T33" fmla="*/ 196 h 1332"/>
                <a:gd name="T34" fmla="*/ 214 w 1442"/>
                <a:gd name="T35" fmla="*/ 45 h 1332"/>
                <a:gd name="T36" fmla="*/ 397 w 1442"/>
                <a:gd name="T37" fmla="*/ 4 h 1332"/>
                <a:gd name="T38" fmla="*/ 453 w 1442"/>
                <a:gd name="T39" fmla="*/ 45 h 1332"/>
                <a:gd name="T40" fmla="*/ 451 w 1442"/>
                <a:gd name="T41" fmla="*/ 79 h 1332"/>
                <a:gd name="T42" fmla="*/ 445 w 1442"/>
                <a:gd name="T43" fmla="*/ 98 h 1332"/>
                <a:gd name="T44" fmla="*/ 438 w 1442"/>
                <a:gd name="T45" fmla="*/ 155 h 1332"/>
                <a:gd name="T46" fmla="*/ 552 w 1442"/>
                <a:gd name="T47" fmla="*/ 269 h 1332"/>
                <a:gd name="T48" fmla="*/ 666 w 1442"/>
                <a:gd name="T49" fmla="*/ 155 h 1332"/>
                <a:gd name="T50" fmla="*/ 658 w 1442"/>
                <a:gd name="T51" fmla="*/ 98 h 1332"/>
                <a:gd name="T52" fmla="*/ 653 w 1442"/>
                <a:gd name="T53" fmla="*/ 79 h 1332"/>
                <a:gd name="T54" fmla="*/ 654 w 1442"/>
                <a:gd name="T55" fmla="*/ 45 h 1332"/>
                <a:gd name="T56" fmla="*/ 728 w 1442"/>
                <a:gd name="T57" fmla="*/ 16 h 1332"/>
                <a:gd name="T58" fmla="*/ 870 w 1442"/>
                <a:gd name="T59" fmla="*/ 45 h 1332"/>
                <a:gd name="T60" fmla="*/ 1229 w 1442"/>
                <a:gd name="T61" fmla="*/ 405 h 1332"/>
                <a:gd name="T62" fmla="*/ 1189 w 1442"/>
                <a:gd name="T63" fmla="*/ 740 h 1332"/>
                <a:gd name="T64" fmla="*/ 1229 w 1442"/>
                <a:gd name="T65" fmla="*/ 817 h 1332"/>
                <a:gd name="T66" fmla="*/ 1271 w 1442"/>
                <a:gd name="T67" fmla="*/ 810 h 1332"/>
                <a:gd name="T68" fmla="*/ 1328 w 1442"/>
                <a:gd name="T69" fmla="*/ 803 h 1332"/>
                <a:gd name="T70" fmla="*/ 1442 w 1442"/>
                <a:gd name="T71" fmla="*/ 917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2" h="1332">
                  <a:moveTo>
                    <a:pt x="1442" y="917"/>
                  </a:moveTo>
                  <a:cubicBezTo>
                    <a:pt x="1442" y="980"/>
                    <a:pt x="1391" y="1031"/>
                    <a:pt x="1328" y="1031"/>
                  </a:cubicBezTo>
                  <a:cubicBezTo>
                    <a:pt x="1290" y="1031"/>
                    <a:pt x="1271" y="1024"/>
                    <a:pt x="1271" y="1024"/>
                  </a:cubicBezTo>
                  <a:cubicBezTo>
                    <a:pt x="1256" y="1018"/>
                    <a:pt x="1242" y="1015"/>
                    <a:pt x="1229" y="1015"/>
                  </a:cubicBezTo>
                  <a:cubicBezTo>
                    <a:pt x="1194" y="1014"/>
                    <a:pt x="1173" y="1035"/>
                    <a:pt x="1177" y="1071"/>
                  </a:cubicBezTo>
                  <a:cubicBezTo>
                    <a:pt x="1183" y="1119"/>
                    <a:pt x="1195" y="1236"/>
                    <a:pt x="1229" y="1331"/>
                  </a:cubicBezTo>
                  <a:cubicBezTo>
                    <a:pt x="998" y="1332"/>
                    <a:pt x="998" y="1332"/>
                    <a:pt x="998" y="1332"/>
                  </a:cubicBezTo>
                  <a:cubicBezTo>
                    <a:pt x="997" y="1329"/>
                    <a:pt x="997" y="1329"/>
                    <a:pt x="997" y="1329"/>
                  </a:cubicBezTo>
                  <a:cubicBezTo>
                    <a:pt x="852" y="1000"/>
                    <a:pt x="852" y="1000"/>
                    <a:pt x="852" y="1000"/>
                  </a:cubicBezTo>
                  <a:cubicBezTo>
                    <a:pt x="593" y="850"/>
                    <a:pt x="593" y="850"/>
                    <a:pt x="593" y="850"/>
                  </a:cubicBezTo>
                  <a:cubicBezTo>
                    <a:pt x="554" y="855"/>
                    <a:pt x="554" y="855"/>
                    <a:pt x="554" y="855"/>
                  </a:cubicBezTo>
                  <a:cubicBezTo>
                    <a:pt x="554" y="855"/>
                    <a:pt x="554" y="855"/>
                    <a:pt x="554" y="855"/>
                  </a:cubicBezTo>
                  <a:cubicBezTo>
                    <a:pt x="550" y="855"/>
                    <a:pt x="550" y="855"/>
                    <a:pt x="550" y="855"/>
                  </a:cubicBezTo>
                  <a:cubicBezTo>
                    <a:pt x="335" y="879"/>
                    <a:pt x="335" y="879"/>
                    <a:pt x="335" y="879"/>
                  </a:cubicBezTo>
                  <a:cubicBezTo>
                    <a:pt x="232" y="890"/>
                    <a:pt x="232" y="890"/>
                    <a:pt x="232" y="890"/>
                  </a:cubicBezTo>
                  <a:cubicBezTo>
                    <a:pt x="0" y="489"/>
                    <a:pt x="0" y="489"/>
                    <a:pt x="0" y="489"/>
                  </a:cubicBezTo>
                  <a:cubicBezTo>
                    <a:pt x="214" y="196"/>
                    <a:pt x="214" y="196"/>
                    <a:pt x="214" y="196"/>
                  </a:cubicBezTo>
                  <a:cubicBezTo>
                    <a:pt x="214" y="45"/>
                    <a:pt x="214" y="45"/>
                    <a:pt x="214" y="45"/>
                  </a:cubicBezTo>
                  <a:cubicBezTo>
                    <a:pt x="309" y="11"/>
                    <a:pt x="349" y="10"/>
                    <a:pt x="397" y="4"/>
                  </a:cubicBezTo>
                  <a:cubicBezTo>
                    <a:pt x="429" y="0"/>
                    <a:pt x="449" y="17"/>
                    <a:pt x="453" y="45"/>
                  </a:cubicBezTo>
                  <a:cubicBezTo>
                    <a:pt x="454" y="55"/>
                    <a:pt x="454" y="66"/>
                    <a:pt x="451" y="79"/>
                  </a:cubicBezTo>
                  <a:cubicBezTo>
                    <a:pt x="449" y="85"/>
                    <a:pt x="447" y="91"/>
                    <a:pt x="445" y="98"/>
                  </a:cubicBezTo>
                  <a:cubicBezTo>
                    <a:pt x="445" y="98"/>
                    <a:pt x="438" y="116"/>
                    <a:pt x="438" y="155"/>
                  </a:cubicBezTo>
                  <a:cubicBezTo>
                    <a:pt x="438" y="217"/>
                    <a:pt x="489" y="269"/>
                    <a:pt x="552" y="269"/>
                  </a:cubicBezTo>
                  <a:cubicBezTo>
                    <a:pt x="615" y="269"/>
                    <a:pt x="666" y="217"/>
                    <a:pt x="666" y="155"/>
                  </a:cubicBezTo>
                  <a:cubicBezTo>
                    <a:pt x="666" y="116"/>
                    <a:pt x="658" y="98"/>
                    <a:pt x="658" y="98"/>
                  </a:cubicBezTo>
                  <a:cubicBezTo>
                    <a:pt x="656" y="91"/>
                    <a:pt x="654" y="85"/>
                    <a:pt x="653" y="79"/>
                  </a:cubicBezTo>
                  <a:cubicBezTo>
                    <a:pt x="650" y="66"/>
                    <a:pt x="651" y="55"/>
                    <a:pt x="654" y="45"/>
                  </a:cubicBezTo>
                  <a:cubicBezTo>
                    <a:pt x="662" y="20"/>
                    <a:pt x="689" y="8"/>
                    <a:pt x="728" y="16"/>
                  </a:cubicBezTo>
                  <a:cubicBezTo>
                    <a:pt x="870" y="45"/>
                    <a:pt x="870" y="45"/>
                    <a:pt x="870" y="45"/>
                  </a:cubicBezTo>
                  <a:cubicBezTo>
                    <a:pt x="870" y="244"/>
                    <a:pt x="1031" y="405"/>
                    <a:pt x="1229" y="405"/>
                  </a:cubicBezTo>
                  <a:cubicBezTo>
                    <a:pt x="1189" y="740"/>
                    <a:pt x="1189" y="740"/>
                    <a:pt x="1189" y="740"/>
                  </a:cubicBezTo>
                  <a:cubicBezTo>
                    <a:pt x="1180" y="784"/>
                    <a:pt x="1197" y="813"/>
                    <a:pt x="1229" y="817"/>
                  </a:cubicBezTo>
                  <a:cubicBezTo>
                    <a:pt x="1241" y="818"/>
                    <a:pt x="1255" y="816"/>
                    <a:pt x="1271" y="810"/>
                  </a:cubicBezTo>
                  <a:cubicBezTo>
                    <a:pt x="1271" y="810"/>
                    <a:pt x="1290" y="803"/>
                    <a:pt x="1328" y="803"/>
                  </a:cubicBezTo>
                  <a:cubicBezTo>
                    <a:pt x="1391" y="803"/>
                    <a:pt x="1442" y="854"/>
                    <a:pt x="1442" y="917"/>
                  </a:cubicBezTo>
                  <a:close/>
                </a:path>
              </a:pathLst>
            </a:custGeom>
            <a:solidFill>
              <a:schemeClr val="accent5"/>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Freeform 9"/>
            <p:cNvSpPr>
              <a:spLocks/>
            </p:cNvSpPr>
            <p:nvPr userDrawn="1"/>
          </p:nvSpPr>
          <p:spPr bwMode="auto">
            <a:xfrm>
              <a:off x="2673" y="1703"/>
              <a:ext cx="501" cy="501"/>
            </a:xfrm>
            <a:custGeom>
              <a:avLst/>
              <a:gdLst>
                <a:gd name="T0" fmla="*/ 638 w 638"/>
                <a:gd name="T1" fmla="*/ 319 h 638"/>
                <a:gd name="T2" fmla="*/ 638 w 638"/>
                <a:gd name="T3" fmla="*/ 319 h 638"/>
                <a:gd name="T4" fmla="*/ 637 w 638"/>
                <a:gd name="T5" fmla="*/ 349 h 638"/>
                <a:gd name="T6" fmla="*/ 632 w 638"/>
                <a:gd name="T7" fmla="*/ 382 h 638"/>
                <a:gd name="T8" fmla="*/ 632 w 638"/>
                <a:gd name="T9" fmla="*/ 382 h 638"/>
                <a:gd name="T10" fmla="*/ 545 w 638"/>
                <a:gd name="T11" fmla="*/ 545 h 638"/>
                <a:gd name="T12" fmla="*/ 428 w 638"/>
                <a:gd name="T13" fmla="*/ 619 h 638"/>
                <a:gd name="T14" fmla="*/ 319 w 638"/>
                <a:gd name="T15" fmla="*/ 638 h 638"/>
                <a:gd name="T16" fmla="*/ 0 w 638"/>
                <a:gd name="T17" fmla="*/ 319 h 638"/>
                <a:gd name="T18" fmla="*/ 0 w 638"/>
                <a:gd name="T19" fmla="*/ 319 h 638"/>
                <a:gd name="T20" fmla="*/ 124 w 638"/>
                <a:gd name="T21" fmla="*/ 67 h 638"/>
                <a:gd name="T22" fmla="*/ 319 w 638"/>
                <a:gd name="T23" fmla="*/ 0 h 638"/>
                <a:gd name="T24" fmla="*/ 319 w 638"/>
                <a:gd name="T25" fmla="*/ 0 h 638"/>
                <a:gd name="T26" fmla="*/ 605 w 638"/>
                <a:gd name="T27" fmla="*/ 178 h 638"/>
                <a:gd name="T28" fmla="*/ 624 w 638"/>
                <a:gd name="T29" fmla="*/ 224 h 638"/>
                <a:gd name="T30" fmla="*/ 638 w 638"/>
                <a:gd name="T31" fmla="*/ 31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638">
                  <a:moveTo>
                    <a:pt x="638" y="319"/>
                  </a:moveTo>
                  <a:cubicBezTo>
                    <a:pt x="638" y="319"/>
                    <a:pt x="638" y="319"/>
                    <a:pt x="638" y="319"/>
                  </a:cubicBezTo>
                  <a:cubicBezTo>
                    <a:pt x="638" y="329"/>
                    <a:pt x="638" y="339"/>
                    <a:pt x="637" y="349"/>
                  </a:cubicBezTo>
                  <a:cubicBezTo>
                    <a:pt x="636" y="360"/>
                    <a:pt x="634" y="371"/>
                    <a:pt x="632" y="382"/>
                  </a:cubicBezTo>
                  <a:cubicBezTo>
                    <a:pt x="632" y="382"/>
                    <a:pt x="632" y="382"/>
                    <a:pt x="632" y="382"/>
                  </a:cubicBezTo>
                  <a:cubicBezTo>
                    <a:pt x="620" y="445"/>
                    <a:pt x="589" y="501"/>
                    <a:pt x="545" y="545"/>
                  </a:cubicBezTo>
                  <a:cubicBezTo>
                    <a:pt x="512" y="577"/>
                    <a:pt x="473" y="603"/>
                    <a:pt x="428" y="619"/>
                  </a:cubicBezTo>
                  <a:cubicBezTo>
                    <a:pt x="394" y="632"/>
                    <a:pt x="358" y="638"/>
                    <a:pt x="319" y="638"/>
                  </a:cubicBezTo>
                  <a:cubicBezTo>
                    <a:pt x="143" y="638"/>
                    <a:pt x="0" y="496"/>
                    <a:pt x="0" y="319"/>
                  </a:cubicBezTo>
                  <a:cubicBezTo>
                    <a:pt x="0" y="319"/>
                    <a:pt x="0" y="319"/>
                    <a:pt x="0" y="319"/>
                  </a:cubicBezTo>
                  <a:cubicBezTo>
                    <a:pt x="0" y="216"/>
                    <a:pt x="49" y="125"/>
                    <a:pt x="124" y="67"/>
                  </a:cubicBezTo>
                  <a:cubicBezTo>
                    <a:pt x="178" y="25"/>
                    <a:pt x="246" y="0"/>
                    <a:pt x="319" y="0"/>
                  </a:cubicBezTo>
                  <a:cubicBezTo>
                    <a:pt x="319" y="0"/>
                    <a:pt x="319" y="0"/>
                    <a:pt x="319" y="0"/>
                  </a:cubicBezTo>
                  <a:cubicBezTo>
                    <a:pt x="445" y="0"/>
                    <a:pt x="553" y="73"/>
                    <a:pt x="605" y="178"/>
                  </a:cubicBezTo>
                  <a:cubicBezTo>
                    <a:pt x="613" y="193"/>
                    <a:pt x="619" y="208"/>
                    <a:pt x="624" y="224"/>
                  </a:cubicBezTo>
                  <a:cubicBezTo>
                    <a:pt x="633" y="254"/>
                    <a:pt x="638" y="286"/>
                    <a:pt x="638" y="319"/>
                  </a:cubicBezTo>
                  <a:close/>
                </a:path>
              </a:pathLst>
            </a:custGeom>
            <a:solidFill>
              <a:srgbClr val="FFFFFF"/>
            </a:solidFill>
            <a:ln w="58738" cap="flat">
              <a:solidFill>
                <a:srgbClr val="E3F6F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40" name="Title 1"/>
          <p:cNvSpPr>
            <a:spLocks noGrp="1"/>
          </p:cNvSpPr>
          <p:nvPr>
            <p:ph type="title" hasCustomPrompt="1"/>
          </p:nvPr>
        </p:nvSpPr>
        <p:spPr>
          <a:xfrm>
            <a:off x="3275856" y="205978"/>
            <a:ext cx="5410944" cy="536972"/>
          </a:xfrm>
        </p:spPr>
        <p:txBody>
          <a:bodyPr/>
          <a:lstStyle>
            <a:lvl1pPr algn="l">
              <a:defRPr>
                <a:solidFill>
                  <a:schemeClr val="tx1"/>
                </a:solidFill>
              </a:defRPr>
            </a:lvl1pPr>
          </a:lstStyle>
          <a:p>
            <a:r>
              <a:rPr lang="en-US"/>
              <a:t>Gear Puzzle</a:t>
            </a:r>
          </a:p>
        </p:txBody>
      </p:sp>
      <p:sp>
        <p:nvSpPr>
          <p:cNvPr id="41" name="Rectangle 40"/>
          <p:cNvSpPr/>
          <p:nvPr userDrawn="1"/>
        </p:nvSpPr>
        <p:spPr>
          <a:xfrm>
            <a:off x="0" y="685800"/>
            <a:ext cx="2987824" cy="3562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Text Placeholder 42"/>
          <p:cNvSpPr>
            <a:spLocks noGrp="1"/>
          </p:cNvSpPr>
          <p:nvPr>
            <p:ph type="body" sz="quarter" idx="20" hasCustomPrompt="1"/>
          </p:nvPr>
        </p:nvSpPr>
        <p:spPr>
          <a:xfrm>
            <a:off x="691069" y="895354"/>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5" name="Text Placeholder 42"/>
          <p:cNvSpPr>
            <a:spLocks noGrp="1"/>
          </p:cNvSpPr>
          <p:nvPr>
            <p:ph type="body" sz="quarter" idx="22" hasCustomPrompt="1"/>
          </p:nvPr>
        </p:nvSpPr>
        <p:spPr>
          <a:xfrm>
            <a:off x="691069" y="2527536"/>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7" name="Text Placeholder 42"/>
          <p:cNvSpPr>
            <a:spLocks noGrp="1"/>
          </p:cNvSpPr>
          <p:nvPr>
            <p:ph type="body" sz="quarter" idx="24" hasCustomPrompt="1"/>
          </p:nvPr>
        </p:nvSpPr>
        <p:spPr>
          <a:xfrm>
            <a:off x="691069" y="3343626"/>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8" name="Text Placeholder 42"/>
          <p:cNvSpPr>
            <a:spLocks noGrp="1"/>
          </p:cNvSpPr>
          <p:nvPr>
            <p:ph type="body" sz="quarter" idx="25" hasCustomPrompt="1"/>
          </p:nvPr>
        </p:nvSpPr>
        <p:spPr>
          <a:xfrm>
            <a:off x="691069" y="1711445"/>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89" name="Text Placeholder 68"/>
          <p:cNvSpPr>
            <a:spLocks noGrp="1"/>
          </p:cNvSpPr>
          <p:nvPr>
            <p:ph type="body" sz="quarter" idx="18" hasCustomPrompt="1"/>
          </p:nvPr>
        </p:nvSpPr>
        <p:spPr>
          <a:xfrm>
            <a:off x="3283178" y="1023394"/>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0" name="Text Placeholder 68"/>
          <p:cNvSpPr>
            <a:spLocks noGrp="1"/>
          </p:cNvSpPr>
          <p:nvPr>
            <p:ph type="body" sz="quarter" idx="26" hasCustomPrompt="1"/>
          </p:nvPr>
        </p:nvSpPr>
        <p:spPr>
          <a:xfrm>
            <a:off x="3283178" y="3710471"/>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1" name="Text Placeholder 68"/>
          <p:cNvSpPr>
            <a:spLocks noGrp="1"/>
          </p:cNvSpPr>
          <p:nvPr>
            <p:ph type="body" sz="quarter" idx="27" hasCustomPrompt="1"/>
          </p:nvPr>
        </p:nvSpPr>
        <p:spPr>
          <a:xfrm>
            <a:off x="6739562" y="1023394"/>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2" name="Text Placeholder 68"/>
          <p:cNvSpPr>
            <a:spLocks noGrp="1"/>
          </p:cNvSpPr>
          <p:nvPr>
            <p:ph type="body" sz="quarter" idx="28" hasCustomPrompt="1"/>
          </p:nvPr>
        </p:nvSpPr>
        <p:spPr>
          <a:xfrm>
            <a:off x="6739562" y="3710471"/>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46" name="Picture Placeholder 2"/>
          <p:cNvSpPr>
            <a:spLocks noGrp="1"/>
          </p:cNvSpPr>
          <p:nvPr>
            <p:ph type="pic" sz="quarter" idx="34"/>
          </p:nvPr>
        </p:nvSpPr>
        <p:spPr>
          <a:xfrm>
            <a:off x="98505" y="896073"/>
            <a:ext cx="590240" cy="579074"/>
          </a:xfrm>
        </p:spPr>
        <p:txBody>
          <a:bodyPr>
            <a:normAutofit/>
          </a:bodyPr>
          <a:lstStyle>
            <a:lvl1pPr marL="0" indent="0">
              <a:buNone/>
              <a:defRPr sz="800">
                <a:solidFill>
                  <a:schemeClr val="bg1"/>
                </a:solidFill>
              </a:defRPr>
            </a:lvl1pPr>
          </a:lstStyle>
          <a:p>
            <a:endParaRPr lang="en-US" dirty="0"/>
          </a:p>
        </p:txBody>
      </p:sp>
      <p:sp>
        <p:nvSpPr>
          <p:cNvPr id="49" name="Picture Placeholder 2"/>
          <p:cNvSpPr>
            <a:spLocks noGrp="1"/>
          </p:cNvSpPr>
          <p:nvPr>
            <p:ph type="pic" sz="quarter" idx="35"/>
          </p:nvPr>
        </p:nvSpPr>
        <p:spPr>
          <a:xfrm>
            <a:off x="98505" y="1721805"/>
            <a:ext cx="590240" cy="579074"/>
          </a:xfrm>
        </p:spPr>
        <p:txBody>
          <a:bodyPr>
            <a:normAutofit/>
          </a:bodyPr>
          <a:lstStyle>
            <a:lvl1pPr marL="0" indent="0">
              <a:buNone/>
              <a:defRPr sz="800">
                <a:solidFill>
                  <a:schemeClr val="bg1"/>
                </a:solidFill>
              </a:defRPr>
            </a:lvl1pPr>
          </a:lstStyle>
          <a:p>
            <a:endParaRPr lang="en-US" dirty="0"/>
          </a:p>
        </p:txBody>
      </p:sp>
      <p:sp>
        <p:nvSpPr>
          <p:cNvPr id="50" name="Picture Placeholder 2"/>
          <p:cNvSpPr>
            <a:spLocks noGrp="1"/>
          </p:cNvSpPr>
          <p:nvPr>
            <p:ph type="pic" sz="quarter" idx="36"/>
          </p:nvPr>
        </p:nvSpPr>
        <p:spPr>
          <a:xfrm>
            <a:off x="98505" y="2547620"/>
            <a:ext cx="590240" cy="579074"/>
          </a:xfrm>
        </p:spPr>
        <p:txBody>
          <a:bodyPr>
            <a:normAutofit/>
          </a:bodyPr>
          <a:lstStyle>
            <a:lvl1pPr marL="0" indent="0">
              <a:buNone/>
              <a:defRPr sz="800">
                <a:solidFill>
                  <a:schemeClr val="bg1"/>
                </a:solidFill>
              </a:defRPr>
            </a:lvl1pPr>
          </a:lstStyle>
          <a:p>
            <a:endParaRPr lang="en-US" dirty="0"/>
          </a:p>
        </p:txBody>
      </p:sp>
      <p:sp>
        <p:nvSpPr>
          <p:cNvPr id="51" name="Picture Placeholder 2"/>
          <p:cNvSpPr>
            <a:spLocks noGrp="1"/>
          </p:cNvSpPr>
          <p:nvPr>
            <p:ph type="pic" sz="quarter" idx="37"/>
          </p:nvPr>
        </p:nvSpPr>
        <p:spPr>
          <a:xfrm>
            <a:off x="98505" y="3373352"/>
            <a:ext cx="590240" cy="579074"/>
          </a:xfrm>
        </p:spPr>
        <p:txBody>
          <a:bodyPr>
            <a:normAutofit/>
          </a:bodyPr>
          <a:lstStyle>
            <a:lvl1pPr marL="0" indent="0">
              <a:buNone/>
              <a:defRPr sz="800">
                <a:solidFill>
                  <a:schemeClr val="bg1"/>
                </a:solidFill>
              </a:defRPr>
            </a:lvl1pPr>
          </a:lstStyle>
          <a:p>
            <a:endParaRPr lang="en-US" dirty="0"/>
          </a:p>
        </p:txBody>
      </p:sp>
    </p:spTree>
    <p:extLst>
      <p:ext uri="{BB962C8B-B14F-4D97-AF65-F5344CB8AC3E}">
        <p14:creationId xmlns:p14="http://schemas.microsoft.com/office/powerpoint/2010/main" val="82728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Infographic">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29596"/>
          </a:xfrm>
        </p:spPr>
        <p:txBody>
          <a:bodyPr/>
          <a:lstStyle>
            <a:lvl1pPr>
              <a:defRPr>
                <a:solidFill>
                  <a:schemeClr val="tx1"/>
                </a:solidFill>
              </a:defRPr>
            </a:lvl1pPr>
          </a:lstStyle>
          <a:p>
            <a:r>
              <a:rPr lang="en-US"/>
              <a:t>Timeline Infographic</a:t>
            </a:r>
          </a:p>
        </p:txBody>
      </p:sp>
      <p:grpSp>
        <p:nvGrpSpPr>
          <p:cNvPr id="18" name="Group 86"/>
          <p:cNvGrpSpPr>
            <a:grpSpLocks noChangeAspect="1"/>
          </p:cNvGrpSpPr>
          <p:nvPr userDrawn="1"/>
        </p:nvGrpSpPr>
        <p:grpSpPr bwMode="auto">
          <a:xfrm>
            <a:off x="-1586" y="1103092"/>
            <a:ext cx="9145588" cy="3030588"/>
            <a:chOff x="-1" y="1334"/>
            <a:chExt cx="5761" cy="1402"/>
          </a:xfrm>
        </p:grpSpPr>
        <p:sp>
          <p:nvSpPr>
            <p:cNvPr id="19" name="Freeform 100"/>
            <p:cNvSpPr>
              <a:spLocks/>
            </p:cNvSpPr>
            <p:nvPr userDrawn="1"/>
          </p:nvSpPr>
          <p:spPr bwMode="auto">
            <a:xfrm>
              <a:off x="483" y="1895"/>
              <a:ext cx="195" cy="280"/>
            </a:xfrm>
            <a:custGeom>
              <a:avLst/>
              <a:gdLst>
                <a:gd name="T0" fmla="*/ 170 w 170"/>
                <a:gd name="T1" fmla="*/ 0 h 244"/>
                <a:gd name="T2" fmla="*/ 170 w 170"/>
                <a:gd name="T3" fmla="*/ 244 h 244"/>
                <a:gd name="T4" fmla="*/ 0 w 170"/>
                <a:gd name="T5" fmla="*/ 165 h 244"/>
                <a:gd name="T6" fmla="*/ 0 w 170"/>
                <a:gd name="T7" fmla="*/ 78 h 244"/>
                <a:gd name="T8" fmla="*/ 170 w 170"/>
                <a:gd name="T9" fmla="*/ 0 h 244"/>
              </a:gdLst>
              <a:ahLst/>
              <a:cxnLst>
                <a:cxn ang="0">
                  <a:pos x="T0" y="T1"/>
                </a:cxn>
                <a:cxn ang="0">
                  <a:pos x="T2" y="T3"/>
                </a:cxn>
                <a:cxn ang="0">
                  <a:pos x="T4" y="T5"/>
                </a:cxn>
                <a:cxn ang="0">
                  <a:pos x="T6" y="T7"/>
                </a:cxn>
                <a:cxn ang="0">
                  <a:pos x="T8" y="T9"/>
                </a:cxn>
              </a:cxnLst>
              <a:rect l="0" t="0" r="r" b="b"/>
              <a:pathLst>
                <a:path w="170" h="244">
                  <a:moveTo>
                    <a:pt x="170" y="0"/>
                  </a:moveTo>
                  <a:lnTo>
                    <a:pt x="170" y="244"/>
                  </a:lnTo>
                  <a:lnTo>
                    <a:pt x="0" y="165"/>
                  </a:lnTo>
                  <a:lnTo>
                    <a:pt x="0" y="78"/>
                  </a:lnTo>
                  <a:lnTo>
                    <a:pt x="17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106"/>
            <p:cNvSpPr>
              <a:spLocks/>
            </p:cNvSpPr>
            <p:nvPr userDrawn="1"/>
          </p:nvSpPr>
          <p:spPr bwMode="auto">
            <a:xfrm>
              <a:off x="3336" y="1788"/>
              <a:ext cx="333" cy="496"/>
            </a:xfrm>
            <a:custGeom>
              <a:avLst/>
              <a:gdLst>
                <a:gd name="T0" fmla="*/ 314 w 314"/>
                <a:gd name="T1" fmla="*/ 0 h 467"/>
                <a:gd name="T2" fmla="*/ 314 w 314"/>
                <a:gd name="T3" fmla="*/ 467 h 467"/>
                <a:gd name="T4" fmla="*/ 0 w 314"/>
                <a:gd name="T5" fmla="*/ 402 h 467"/>
                <a:gd name="T6" fmla="*/ 0 w 314"/>
                <a:gd name="T7" fmla="*/ 64 h 467"/>
                <a:gd name="T8" fmla="*/ 314 w 314"/>
                <a:gd name="T9" fmla="*/ 0 h 467"/>
              </a:gdLst>
              <a:ahLst/>
              <a:cxnLst>
                <a:cxn ang="0">
                  <a:pos x="T0" y="T1"/>
                </a:cxn>
                <a:cxn ang="0">
                  <a:pos x="T2" y="T3"/>
                </a:cxn>
                <a:cxn ang="0">
                  <a:pos x="T4" y="T5"/>
                </a:cxn>
                <a:cxn ang="0">
                  <a:pos x="T6" y="T7"/>
                </a:cxn>
                <a:cxn ang="0">
                  <a:pos x="T8" y="T9"/>
                </a:cxn>
              </a:cxnLst>
              <a:rect l="0" t="0" r="r" b="b"/>
              <a:pathLst>
                <a:path w="314" h="467">
                  <a:moveTo>
                    <a:pt x="314" y="0"/>
                  </a:moveTo>
                  <a:lnTo>
                    <a:pt x="314" y="467"/>
                  </a:lnTo>
                  <a:lnTo>
                    <a:pt x="0" y="402"/>
                  </a:lnTo>
                  <a:lnTo>
                    <a:pt x="0" y="64"/>
                  </a:lnTo>
                  <a:lnTo>
                    <a:pt x="31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1" name="Freeform 103"/>
            <p:cNvSpPr>
              <a:spLocks/>
            </p:cNvSpPr>
            <p:nvPr userDrawn="1"/>
          </p:nvSpPr>
          <p:spPr bwMode="auto">
            <a:xfrm>
              <a:off x="1751" y="1850"/>
              <a:ext cx="256" cy="370"/>
            </a:xfrm>
            <a:custGeom>
              <a:avLst/>
              <a:gdLst>
                <a:gd name="T0" fmla="*/ 234 w 234"/>
                <a:gd name="T1" fmla="*/ 0 h 338"/>
                <a:gd name="T2" fmla="*/ 234 w 234"/>
                <a:gd name="T3" fmla="*/ 338 h 338"/>
                <a:gd name="T4" fmla="*/ 0 w 234"/>
                <a:gd name="T5" fmla="*/ 291 h 338"/>
                <a:gd name="T6" fmla="*/ 0 w 234"/>
                <a:gd name="T7" fmla="*/ 47 h 338"/>
                <a:gd name="T8" fmla="*/ 234 w 234"/>
                <a:gd name="T9" fmla="*/ 0 h 338"/>
              </a:gdLst>
              <a:ahLst/>
              <a:cxnLst>
                <a:cxn ang="0">
                  <a:pos x="T0" y="T1"/>
                </a:cxn>
                <a:cxn ang="0">
                  <a:pos x="T2" y="T3"/>
                </a:cxn>
                <a:cxn ang="0">
                  <a:pos x="T4" y="T5"/>
                </a:cxn>
                <a:cxn ang="0">
                  <a:pos x="T6" y="T7"/>
                </a:cxn>
                <a:cxn ang="0">
                  <a:pos x="T8" y="T9"/>
                </a:cxn>
              </a:cxnLst>
              <a:rect l="0" t="0" r="r" b="b"/>
              <a:pathLst>
                <a:path w="234" h="338">
                  <a:moveTo>
                    <a:pt x="234" y="0"/>
                  </a:moveTo>
                  <a:lnTo>
                    <a:pt x="234" y="338"/>
                  </a:lnTo>
                  <a:lnTo>
                    <a:pt x="0" y="291"/>
                  </a:lnTo>
                  <a:lnTo>
                    <a:pt x="0" y="47"/>
                  </a:lnTo>
                  <a:lnTo>
                    <a:pt x="23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2" name="Rectangle 90"/>
            <p:cNvSpPr>
              <a:spLocks noChangeArrowheads="1"/>
            </p:cNvSpPr>
            <p:nvPr userDrawn="1"/>
          </p:nvSpPr>
          <p:spPr bwMode="auto">
            <a:xfrm>
              <a:off x="-1" y="2078"/>
              <a:ext cx="496" cy="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3" name="Rectangle 87"/>
            <p:cNvSpPr>
              <a:spLocks noChangeArrowheads="1"/>
            </p:cNvSpPr>
            <p:nvPr userDrawn="1"/>
          </p:nvSpPr>
          <p:spPr bwMode="auto">
            <a:xfrm>
              <a:off x="665" y="2157"/>
              <a:ext cx="1097" cy="24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4" name="Rectangle 88"/>
            <p:cNvSpPr>
              <a:spLocks noChangeArrowheads="1"/>
            </p:cNvSpPr>
            <p:nvPr userDrawn="1"/>
          </p:nvSpPr>
          <p:spPr bwMode="auto">
            <a:xfrm>
              <a:off x="665" y="1913"/>
              <a:ext cx="1097" cy="2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5" name="Rectangle 89"/>
            <p:cNvSpPr>
              <a:spLocks noChangeArrowheads="1"/>
            </p:cNvSpPr>
            <p:nvPr userDrawn="1"/>
          </p:nvSpPr>
          <p:spPr bwMode="auto">
            <a:xfrm>
              <a:off x="665" y="1668"/>
              <a:ext cx="1097" cy="24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6" name="Rectangle 91"/>
            <p:cNvSpPr>
              <a:spLocks noChangeArrowheads="1"/>
            </p:cNvSpPr>
            <p:nvPr userDrawn="1"/>
          </p:nvSpPr>
          <p:spPr bwMode="auto">
            <a:xfrm>
              <a:off x="-1" y="1991"/>
              <a:ext cx="496"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7" name="Rectangle 92"/>
            <p:cNvSpPr>
              <a:spLocks noChangeArrowheads="1"/>
            </p:cNvSpPr>
            <p:nvPr userDrawn="1"/>
          </p:nvSpPr>
          <p:spPr bwMode="auto">
            <a:xfrm>
              <a:off x="-1" y="1904"/>
              <a:ext cx="496" cy="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Rectangle 93"/>
            <p:cNvSpPr>
              <a:spLocks noChangeArrowheads="1"/>
            </p:cNvSpPr>
            <p:nvPr userDrawn="1"/>
          </p:nvSpPr>
          <p:spPr bwMode="auto">
            <a:xfrm>
              <a:off x="1996" y="2204"/>
              <a:ext cx="1350" cy="33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Rectangle 94"/>
            <p:cNvSpPr>
              <a:spLocks noChangeArrowheads="1"/>
            </p:cNvSpPr>
            <p:nvPr userDrawn="1"/>
          </p:nvSpPr>
          <p:spPr bwMode="auto">
            <a:xfrm>
              <a:off x="1996" y="1866"/>
              <a:ext cx="1350" cy="3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Rectangle 95"/>
            <p:cNvSpPr>
              <a:spLocks noChangeArrowheads="1"/>
            </p:cNvSpPr>
            <p:nvPr userDrawn="1"/>
          </p:nvSpPr>
          <p:spPr bwMode="auto">
            <a:xfrm>
              <a:off x="1996" y="1528"/>
              <a:ext cx="1350" cy="3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Rectangle 96"/>
            <p:cNvSpPr>
              <a:spLocks noChangeArrowheads="1"/>
            </p:cNvSpPr>
            <p:nvPr userDrawn="1"/>
          </p:nvSpPr>
          <p:spPr bwMode="auto">
            <a:xfrm>
              <a:off x="3660" y="2269"/>
              <a:ext cx="2100" cy="46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2" name="Rectangle 97"/>
            <p:cNvSpPr>
              <a:spLocks noChangeArrowheads="1"/>
            </p:cNvSpPr>
            <p:nvPr userDrawn="1"/>
          </p:nvSpPr>
          <p:spPr bwMode="auto">
            <a:xfrm>
              <a:off x="3660" y="1802"/>
              <a:ext cx="2100" cy="4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3" name="Rectangle 98"/>
            <p:cNvSpPr>
              <a:spLocks noChangeArrowheads="1"/>
            </p:cNvSpPr>
            <p:nvPr userDrawn="1"/>
          </p:nvSpPr>
          <p:spPr bwMode="auto">
            <a:xfrm>
              <a:off x="3660" y="1334"/>
              <a:ext cx="2100" cy="46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4" name="Freeform 99"/>
            <p:cNvSpPr>
              <a:spLocks/>
            </p:cNvSpPr>
            <p:nvPr userDrawn="1"/>
          </p:nvSpPr>
          <p:spPr bwMode="auto">
            <a:xfrm>
              <a:off x="495" y="1668"/>
              <a:ext cx="170" cy="323"/>
            </a:xfrm>
            <a:custGeom>
              <a:avLst/>
              <a:gdLst>
                <a:gd name="T0" fmla="*/ 170 w 170"/>
                <a:gd name="T1" fmla="*/ 0 h 323"/>
                <a:gd name="T2" fmla="*/ 170 w 170"/>
                <a:gd name="T3" fmla="*/ 245 h 323"/>
                <a:gd name="T4" fmla="*/ 0 w 170"/>
                <a:gd name="T5" fmla="*/ 323 h 323"/>
                <a:gd name="T6" fmla="*/ 0 w 170"/>
                <a:gd name="T7" fmla="*/ 236 h 323"/>
                <a:gd name="T8" fmla="*/ 170 w 170"/>
                <a:gd name="T9" fmla="*/ 0 h 323"/>
              </a:gdLst>
              <a:ahLst/>
              <a:cxnLst>
                <a:cxn ang="0">
                  <a:pos x="T0" y="T1"/>
                </a:cxn>
                <a:cxn ang="0">
                  <a:pos x="T2" y="T3"/>
                </a:cxn>
                <a:cxn ang="0">
                  <a:pos x="T4" y="T5"/>
                </a:cxn>
                <a:cxn ang="0">
                  <a:pos x="T6" y="T7"/>
                </a:cxn>
                <a:cxn ang="0">
                  <a:pos x="T8" y="T9"/>
                </a:cxn>
              </a:cxnLst>
              <a:rect l="0" t="0" r="r" b="b"/>
              <a:pathLst>
                <a:path w="170" h="323">
                  <a:moveTo>
                    <a:pt x="170" y="0"/>
                  </a:moveTo>
                  <a:lnTo>
                    <a:pt x="170" y="245"/>
                  </a:lnTo>
                  <a:lnTo>
                    <a:pt x="0" y="323"/>
                  </a:lnTo>
                  <a:lnTo>
                    <a:pt x="0" y="236"/>
                  </a:lnTo>
                  <a:lnTo>
                    <a:pt x="17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5" name="Freeform 101"/>
            <p:cNvSpPr>
              <a:spLocks/>
            </p:cNvSpPr>
            <p:nvPr userDrawn="1"/>
          </p:nvSpPr>
          <p:spPr bwMode="auto">
            <a:xfrm>
              <a:off x="495" y="2078"/>
              <a:ext cx="170" cy="324"/>
            </a:xfrm>
            <a:custGeom>
              <a:avLst/>
              <a:gdLst>
                <a:gd name="T0" fmla="*/ 170 w 170"/>
                <a:gd name="T1" fmla="*/ 79 h 324"/>
                <a:gd name="T2" fmla="*/ 170 w 170"/>
                <a:gd name="T3" fmla="*/ 324 h 324"/>
                <a:gd name="T4" fmla="*/ 0 w 170"/>
                <a:gd name="T5" fmla="*/ 88 h 324"/>
                <a:gd name="T6" fmla="*/ 0 w 170"/>
                <a:gd name="T7" fmla="*/ 0 h 324"/>
                <a:gd name="T8" fmla="*/ 170 w 170"/>
                <a:gd name="T9" fmla="*/ 79 h 324"/>
              </a:gdLst>
              <a:ahLst/>
              <a:cxnLst>
                <a:cxn ang="0">
                  <a:pos x="T0" y="T1"/>
                </a:cxn>
                <a:cxn ang="0">
                  <a:pos x="T2" y="T3"/>
                </a:cxn>
                <a:cxn ang="0">
                  <a:pos x="T4" y="T5"/>
                </a:cxn>
                <a:cxn ang="0">
                  <a:pos x="T6" y="T7"/>
                </a:cxn>
                <a:cxn ang="0">
                  <a:pos x="T8" y="T9"/>
                </a:cxn>
              </a:cxnLst>
              <a:rect l="0" t="0" r="r" b="b"/>
              <a:pathLst>
                <a:path w="170" h="324">
                  <a:moveTo>
                    <a:pt x="170" y="79"/>
                  </a:moveTo>
                  <a:lnTo>
                    <a:pt x="170" y="324"/>
                  </a:lnTo>
                  <a:lnTo>
                    <a:pt x="0" y="88"/>
                  </a:lnTo>
                  <a:lnTo>
                    <a:pt x="0" y="0"/>
                  </a:lnTo>
                  <a:lnTo>
                    <a:pt x="170" y="7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102"/>
            <p:cNvSpPr>
              <a:spLocks/>
            </p:cNvSpPr>
            <p:nvPr userDrawn="1"/>
          </p:nvSpPr>
          <p:spPr bwMode="auto">
            <a:xfrm>
              <a:off x="1762" y="2157"/>
              <a:ext cx="234" cy="385"/>
            </a:xfrm>
            <a:custGeom>
              <a:avLst/>
              <a:gdLst>
                <a:gd name="T0" fmla="*/ 234 w 234"/>
                <a:gd name="T1" fmla="*/ 47 h 385"/>
                <a:gd name="T2" fmla="*/ 234 w 234"/>
                <a:gd name="T3" fmla="*/ 385 h 385"/>
                <a:gd name="T4" fmla="*/ 0 w 234"/>
                <a:gd name="T5" fmla="*/ 245 h 385"/>
                <a:gd name="T6" fmla="*/ 0 w 234"/>
                <a:gd name="T7" fmla="*/ 0 h 385"/>
                <a:gd name="T8" fmla="*/ 234 w 234"/>
                <a:gd name="T9" fmla="*/ 47 h 385"/>
              </a:gdLst>
              <a:ahLst/>
              <a:cxnLst>
                <a:cxn ang="0">
                  <a:pos x="T0" y="T1"/>
                </a:cxn>
                <a:cxn ang="0">
                  <a:pos x="T2" y="T3"/>
                </a:cxn>
                <a:cxn ang="0">
                  <a:pos x="T4" y="T5"/>
                </a:cxn>
                <a:cxn ang="0">
                  <a:pos x="T6" y="T7"/>
                </a:cxn>
                <a:cxn ang="0">
                  <a:pos x="T8" y="T9"/>
                </a:cxn>
              </a:cxnLst>
              <a:rect l="0" t="0" r="r" b="b"/>
              <a:pathLst>
                <a:path w="234" h="385">
                  <a:moveTo>
                    <a:pt x="234" y="47"/>
                  </a:moveTo>
                  <a:lnTo>
                    <a:pt x="234" y="385"/>
                  </a:lnTo>
                  <a:lnTo>
                    <a:pt x="0" y="245"/>
                  </a:lnTo>
                  <a:lnTo>
                    <a:pt x="0" y="0"/>
                  </a:lnTo>
                  <a:lnTo>
                    <a:pt x="234" y="4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104"/>
            <p:cNvSpPr>
              <a:spLocks/>
            </p:cNvSpPr>
            <p:nvPr userDrawn="1"/>
          </p:nvSpPr>
          <p:spPr bwMode="auto">
            <a:xfrm>
              <a:off x="1762" y="1528"/>
              <a:ext cx="234" cy="385"/>
            </a:xfrm>
            <a:custGeom>
              <a:avLst/>
              <a:gdLst>
                <a:gd name="T0" fmla="*/ 234 w 234"/>
                <a:gd name="T1" fmla="*/ 0 h 385"/>
                <a:gd name="T2" fmla="*/ 234 w 234"/>
                <a:gd name="T3" fmla="*/ 338 h 385"/>
                <a:gd name="T4" fmla="*/ 0 w 234"/>
                <a:gd name="T5" fmla="*/ 385 h 385"/>
                <a:gd name="T6" fmla="*/ 0 w 234"/>
                <a:gd name="T7" fmla="*/ 140 h 385"/>
                <a:gd name="T8" fmla="*/ 234 w 234"/>
                <a:gd name="T9" fmla="*/ 0 h 385"/>
              </a:gdLst>
              <a:ahLst/>
              <a:cxnLst>
                <a:cxn ang="0">
                  <a:pos x="T0" y="T1"/>
                </a:cxn>
                <a:cxn ang="0">
                  <a:pos x="T2" y="T3"/>
                </a:cxn>
                <a:cxn ang="0">
                  <a:pos x="T4" y="T5"/>
                </a:cxn>
                <a:cxn ang="0">
                  <a:pos x="T6" y="T7"/>
                </a:cxn>
                <a:cxn ang="0">
                  <a:pos x="T8" y="T9"/>
                </a:cxn>
              </a:cxnLst>
              <a:rect l="0" t="0" r="r" b="b"/>
              <a:pathLst>
                <a:path w="234" h="385">
                  <a:moveTo>
                    <a:pt x="234" y="0"/>
                  </a:moveTo>
                  <a:lnTo>
                    <a:pt x="234" y="338"/>
                  </a:lnTo>
                  <a:lnTo>
                    <a:pt x="0" y="385"/>
                  </a:lnTo>
                  <a:lnTo>
                    <a:pt x="0" y="140"/>
                  </a:lnTo>
                  <a:lnTo>
                    <a:pt x="23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Freeform 105"/>
            <p:cNvSpPr>
              <a:spLocks/>
            </p:cNvSpPr>
            <p:nvPr userDrawn="1"/>
          </p:nvSpPr>
          <p:spPr bwMode="auto">
            <a:xfrm>
              <a:off x="3346" y="1334"/>
              <a:ext cx="314" cy="532"/>
            </a:xfrm>
            <a:custGeom>
              <a:avLst/>
              <a:gdLst>
                <a:gd name="T0" fmla="*/ 314 w 314"/>
                <a:gd name="T1" fmla="*/ 0 h 532"/>
                <a:gd name="T2" fmla="*/ 314 w 314"/>
                <a:gd name="T3" fmla="*/ 468 h 532"/>
                <a:gd name="T4" fmla="*/ 0 w 314"/>
                <a:gd name="T5" fmla="*/ 532 h 532"/>
                <a:gd name="T6" fmla="*/ 0 w 314"/>
                <a:gd name="T7" fmla="*/ 194 h 532"/>
                <a:gd name="T8" fmla="*/ 314 w 314"/>
                <a:gd name="T9" fmla="*/ 0 h 532"/>
              </a:gdLst>
              <a:ahLst/>
              <a:cxnLst>
                <a:cxn ang="0">
                  <a:pos x="T0" y="T1"/>
                </a:cxn>
                <a:cxn ang="0">
                  <a:pos x="T2" y="T3"/>
                </a:cxn>
                <a:cxn ang="0">
                  <a:pos x="T4" y="T5"/>
                </a:cxn>
                <a:cxn ang="0">
                  <a:pos x="T6" y="T7"/>
                </a:cxn>
                <a:cxn ang="0">
                  <a:pos x="T8" y="T9"/>
                </a:cxn>
              </a:cxnLst>
              <a:rect l="0" t="0" r="r" b="b"/>
              <a:pathLst>
                <a:path w="314" h="532">
                  <a:moveTo>
                    <a:pt x="314" y="0"/>
                  </a:moveTo>
                  <a:lnTo>
                    <a:pt x="314" y="468"/>
                  </a:lnTo>
                  <a:lnTo>
                    <a:pt x="0" y="532"/>
                  </a:lnTo>
                  <a:lnTo>
                    <a:pt x="0" y="194"/>
                  </a:lnTo>
                  <a:lnTo>
                    <a:pt x="31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Freeform 107"/>
            <p:cNvSpPr>
              <a:spLocks/>
            </p:cNvSpPr>
            <p:nvPr userDrawn="1"/>
          </p:nvSpPr>
          <p:spPr bwMode="auto">
            <a:xfrm>
              <a:off x="3346" y="2204"/>
              <a:ext cx="314" cy="532"/>
            </a:xfrm>
            <a:custGeom>
              <a:avLst/>
              <a:gdLst>
                <a:gd name="T0" fmla="*/ 314 w 314"/>
                <a:gd name="T1" fmla="*/ 65 h 532"/>
                <a:gd name="T2" fmla="*/ 314 w 314"/>
                <a:gd name="T3" fmla="*/ 532 h 532"/>
                <a:gd name="T4" fmla="*/ 0 w 314"/>
                <a:gd name="T5" fmla="*/ 338 h 532"/>
                <a:gd name="T6" fmla="*/ 0 w 314"/>
                <a:gd name="T7" fmla="*/ 0 h 532"/>
                <a:gd name="T8" fmla="*/ 314 w 314"/>
                <a:gd name="T9" fmla="*/ 65 h 532"/>
              </a:gdLst>
              <a:ahLst/>
              <a:cxnLst>
                <a:cxn ang="0">
                  <a:pos x="T0" y="T1"/>
                </a:cxn>
                <a:cxn ang="0">
                  <a:pos x="T2" y="T3"/>
                </a:cxn>
                <a:cxn ang="0">
                  <a:pos x="T4" y="T5"/>
                </a:cxn>
                <a:cxn ang="0">
                  <a:pos x="T6" y="T7"/>
                </a:cxn>
                <a:cxn ang="0">
                  <a:pos x="T8" y="T9"/>
                </a:cxn>
              </a:cxnLst>
              <a:rect l="0" t="0" r="r" b="b"/>
              <a:pathLst>
                <a:path w="314" h="532">
                  <a:moveTo>
                    <a:pt x="314" y="65"/>
                  </a:moveTo>
                  <a:lnTo>
                    <a:pt x="314" y="532"/>
                  </a:lnTo>
                  <a:lnTo>
                    <a:pt x="0" y="338"/>
                  </a:lnTo>
                  <a:lnTo>
                    <a:pt x="0" y="0"/>
                  </a:lnTo>
                  <a:lnTo>
                    <a:pt x="314" y="6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40" name="Text Placeholder 59"/>
          <p:cNvSpPr>
            <a:spLocks noGrp="1"/>
          </p:cNvSpPr>
          <p:nvPr>
            <p:ph type="body" sz="quarter" idx="14" hasCustomPrompt="1"/>
          </p:nvPr>
        </p:nvSpPr>
        <p:spPr>
          <a:xfrm>
            <a:off x="4086093" y="1554653"/>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70%</a:t>
            </a:r>
          </a:p>
        </p:txBody>
      </p:sp>
      <p:sp>
        <p:nvSpPr>
          <p:cNvPr id="41" name="Text Placeholder 59"/>
          <p:cNvSpPr>
            <a:spLocks noGrp="1"/>
          </p:cNvSpPr>
          <p:nvPr>
            <p:ph type="body" sz="quarter" idx="15" hasCustomPrompt="1"/>
          </p:nvPr>
        </p:nvSpPr>
        <p:spPr>
          <a:xfrm>
            <a:off x="4086093" y="1811270"/>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55M</a:t>
            </a:r>
          </a:p>
        </p:txBody>
      </p:sp>
      <p:sp>
        <p:nvSpPr>
          <p:cNvPr id="42" name="Text Placeholder 59"/>
          <p:cNvSpPr>
            <a:spLocks noGrp="1"/>
          </p:cNvSpPr>
          <p:nvPr>
            <p:ph type="body" sz="quarter" idx="16" hasCustomPrompt="1"/>
          </p:nvPr>
        </p:nvSpPr>
        <p:spPr>
          <a:xfrm>
            <a:off x="4093469" y="2286743"/>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29%</a:t>
            </a:r>
          </a:p>
        </p:txBody>
      </p:sp>
      <p:sp>
        <p:nvSpPr>
          <p:cNvPr id="43" name="Text Placeholder 59"/>
          <p:cNvSpPr>
            <a:spLocks noGrp="1"/>
          </p:cNvSpPr>
          <p:nvPr>
            <p:ph type="body" sz="quarter" idx="17" hasCustomPrompt="1"/>
          </p:nvPr>
        </p:nvSpPr>
        <p:spPr>
          <a:xfrm>
            <a:off x="4093469" y="2543059"/>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8M</a:t>
            </a:r>
          </a:p>
        </p:txBody>
      </p:sp>
      <p:sp>
        <p:nvSpPr>
          <p:cNvPr id="44" name="Text Placeholder 59"/>
          <p:cNvSpPr>
            <a:spLocks noGrp="1"/>
          </p:cNvSpPr>
          <p:nvPr>
            <p:ph type="body" sz="quarter" idx="18" hasCustomPrompt="1"/>
          </p:nvPr>
        </p:nvSpPr>
        <p:spPr>
          <a:xfrm>
            <a:off x="4086093" y="3036580"/>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-5%</a:t>
            </a:r>
          </a:p>
        </p:txBody>
      </p:sp>
      <p:sp>
        <p:nvSpPr>
          <p:cNvPr id="45" name="Text Placeholder 59"/>
          <p:cNvSpPr>
            <a:spLocks noGrp="1"/>
          </p:cNvSpPr>
          <p:nvPr>
            <p:ph type="body" sz="quarter" idx="19" hasCustomPrompt="1"/>
          </p:nvPr>
        </p:nvSpPr>
        <p:spPr>
          <a:xfrm>
            <a:off x="4086093" y="3282844"/>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(4M)</a:t>
            </a:r>
          </a:p>
        </p:txBody>
      </p:sp>
      <p:sp>
        <p:nvSpPr>
          <p:cNvPr id="46" name="Text Placeholder 59"/>
          <p:cNvSpPr>
            <a:spLocks noGrp="1"/>
          </p:cNvSpPr>
          <p:nvPr>
            <p:ph type="body" sz="quarter" idx="20" hasCustomPrompt="1"/>
          </p:nvPr>
        </p:nvSpPr>
        <p:spPr>
          <a:xfrm>
            <a:off x="1057279" y="1817023"/>
            <a:ext cx="1741487" cy="514821"/>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3" name="Text Placeholder 59"/>
          <p:cNvSpPr>
            <a:spLocks noGrp="1"/>
          </p:cNvSpPr>
          <p:nvPr>
            <p:ph type="body" sz="quarter" idx="21" hasCustomPrompt="1"/>
          </p:nvPr>
        </p:nvSpPr>
        <p:spPr>
          <a:xfrm>
            <a:off x="1057279" y="2331840"/>
            <a:ext cx="1741487" cy="527435"/>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4" name="Text Placeholder 59"/>
          <p:cNvSpPr>
            <a:spLocks noGrp="1"/>
          </p:cNvSpPr>
          <p:nvPr>
            <p:ph type="body" sz="quarter" idx="22" hasCustomPrompt="1"/>
          </p:nvPr>
        </p:nvSpPr>
        <p:spPr>
          <a:xfrm>
            <a:off x="1057279" y="2859279"/>
            <a:ext cx="1741487" cy="529595"/>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8" name="Text Placeholder 59"/>
          <p:cNvSpPr>
            <a:spLocks noGrp="1"/>
          </p:cNvSpPr>
          <p:nvPr>
            <p:ph type="body" sz="quarter" idx="23" hasCustomPrompt="1"/>
          </p:nvPr>
        </p:nvSpPr>
        <p:spPr>
          <a:xfrm>
            <a:off x="1057279" y="1466627"/>
            <a:ext cx="1741487"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2016</a:t>
            </a:r>
          </a:p>
        </p:txBody>
      </p:sp>
      <p:sp>
        <p:nvSpPr>
          <p:cNvPr id="59" name="Text Placeholder 59"/>
          <p:cNvSpPr>
            <a:spLocks noGrp="1"/>
          </p:cNvSpPr>
          <p:nvPr>
            <p:ph type="body" sz="quarter" idx="24" hasCustomPrompt="1"/>
          </p:nvPr>
        </p:nvSpPr>
        <p:spPr>
          <a:xfrm>
            <a:off x="3174147" y="1164001"/>
            <a:ext cx="2132133"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2017</a:t>
            </a:r>
          </a:p>
        </p:txBody>
      </p:sp>
      <p:sp>
        <p:nvSpPr>
          <p:cNvPr id="60" name="Text Placeholder 59"/>
          <p:cNvSpPr>
            <a:spLocks noGrp="1"/>
          </p:cNvSpPr>
          <p:nvPr>
            <p:ph type="body" sz="quarter" idx="25" hasCustomPrompt="1"/>
          </p:nvPr>
        </p:nvSpPr>
        <p:spPr>
          <a:xfrm>
            <a:off x="5828581" y="742950"/>
            <a:ext cx="3315419"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2018</a:t>
            </a:r>
          </a:p>
        </p:txBody>
      </p:sp>
      <p:sp>
        <p:nvSpPr>
          <p:cNvPr id="61" name="Text Placeholder 59"/>
          <p:cNvSpPr>
            <a:spLocks noGrp="1"/>
          </p:cNvSpPr>
          <p:nvPr>
            <p:ph type="body" sz="quarter" idx="26" hasCustomPrompt="1"/>
          </p:nvPr>
        </p:nvSpPr>
        <p:spPr>
          <a:xfrm>
            <a:off x="6660232" y="1080267"/>
            <a:ext cx="2448272" cy="1011637"/>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62" name="Text Placeholder 59"/>
          <p:cNvSpPr>
            <a:spLocks noGrp="1"/>
          </p:cNvSpPr>
          <p:nvPr>
            <p:ph type="body" sz="quarter" idx="27" hasCustomPrompt="1"/>
          </p:nvPr>
        </p:nvSpPr>
        <p:spPr>
          <a:xfrm>
            <a:off x="6660232" y="2091901"/>
            <a:ext cx="2448272" cy="1009474"/>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63" name="Text Placeholder 59"/>
          <p:cNvSpPr>
            <a:spLocks noGrp="1"/>
          </p:cNvSpPr>
          <p:nvPr>
            <p:ph type="body" sz="quarter" idx="28" hasCustomPrompt="1"/>
          </p:nvPr>
        </p:nvSpPr>
        <p:spPr>
          <a:xfrm>
            <a:off x="6660232" y="3105154"/>
            <a:ext cx="2448272" cy="1009475"/>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98" name="Picture Placeholder 2"/>
          <p:cNvSpPr>
            <a:spLocks noGrp="1"/>
          </p:cNvSpPr>
          <p:nvPr>
            <p:ph type="pic" sz="quarter" idx="34"/>
          </p:nvPr>
        </p:nvSpPr>
        <p:spPr>
          <a:xfrm>
            <a:off x="3410711" y="1575393"/>
            <a:ext cx="590240" cy="579074"/>
          </a:xfrm>
        </p:spPr>
        <p:txBody>
          <a:bodyPr>
            <a:normAutofit/>
          </a:bodyPr>
          <a:lstStyle>
            <a:lvl1pPr marL="0" indent="0">
              <a:buNone/>
              <a:defRPr sz="800">
                <a:solidFill>
                  <a:schemeClr val="bg1"/>
                </a:solidFill>
              </a:defRPr>
            </a:lvl1pPr>
          </a:lstStyle>
          <a:p>
            <a:endParaRPr lang="en-US" dirty="0"/>
          </a:p>
        </p:txBody>
      </p:sp>
      <p:sp>
        <p:nvSpPr>
          <p:cNvPr id="99" name="Picture Placeholder 2"/>
          <p:cNvSpPr>
            <a:spLocks noGrp="1"/>
          </p:cNvSpPr>
          <p:nvPr>
            <p:ph type="pic" sz="quarter" idx="35"/>
          </p:nvPr>
        </p:nvSpPr>
        <p:spPr>
          <a:xfrm>
            <a:off x="3432352" y="2312385"/>
            <a:ext cx="590240" cy="579074"/>
          </a:xfrm>
        </p:spPr>
        <p:txBody>
          <a:bodyPr>
            <a:normAutofit/>
          </a:bodyPr>
          <a:lstStyle>
            <a:lvl1pPr marL="0" indent="0">
              <a:buNone/>
              <a:defRPr sz="800">
                <a:solidFill>
                  <a:schemeClr val="bg1"/>
                </a:solidFill>
              </a:defRPr>
            </a:lvl1pPr>
          </a:lstStyle>
          <a:p>
            <a:endParaRPr lang="en-US" dirty="0"/>
          </a:p>
        </p:txBody>
      </p:sp>
      <p:sp>
        <p:nvSpPr>
          <p:cNvPr id="100" name="Picture Placeholder 2"/>
          <p:cNvSpPr>
            <a:spLocks noGrp="1"/>
          </p:cNvSpPr>
          <p:nvPr>
            <p:ph type="pic" sz="quarter" idx="36"/>
          </p:nvPr>
        </p:nvSpPr>
        <p:spPr>
          <a:xfrm>
            <a:off x="3423844" y="3027485"/>
            <a:ext cx="590240" cy="579074"/>
          </a:xfrm>
        </p:spPr>
        <p:txBody>
          <a:bodyPr>
            <a:normAutofit/>
          </a:bodyPr>
          <a:lstStyle>
            <a:lvl1pPr marL="0" indent="0">
              <a:buNone/>
              <a:defRPr sz="800">
                <a:solidFill>
                  <a:schemeClr val="bg1"/>
                </a:solidFill>
              </a:defRPr>
            </a:lvl1pPr>
          </a:lstStyle>
          <a:p>
            <a:endParaRPr lang="en-US" dirty="0"/>
          </a:p>
        </p:txBody>
      </p:sp>
      <p:sp>
        <p:nvSpPr>
          <p:cNvPr id="101" name="Picture Placeholder 2"/>
          <p:cNvSpPr>
            <a:spLocks noGrp="1"/>
          </p:cNvSpPr>
          <p:nvPr>
            <p:ph type="pic" sz="quarter" idx="37"/>
          </p:nvPr>
        </p:nvSpPr>
        <p:spPr>
          <a:xfrm>
            <a:off x="5889568" y="1250175"/>
            <a:ext cx="722409" cy="708743"/>
          </a:xfrm>
        </p:spPr>
        <p:txBody>
          <a:bodyPr>
            <a:normAutofit/>
          </a:bodyPr>
          <a:lstStyle>
            <a:lvl1pPr marL="0" indent="0">
              <a:buNone/>
              <a:defRPr sz="800">
                <a:solidFill>
                  <a:schemeClr val="bg1"/>
                </a:solidFill>
              </a:defRPr>
            </a:lvl1pPr>
          </a:lstStyle>
          <a:p>
            <a:endParaRPr lang="en-US" dirty="0"/>
          </a:p>
        </p:txBody>
      </p:sp>
      <p:sp>
        <p:nvSpPr>
          <p:cNvPr id="102" name="Picture Placeholder 2"/>
          <p:cNvSpPr>
            <a:spLocks noGrp="1"/>
          </p:cNvSpPr>
          <p:nvPr>
            <p:ph type="pic" sz="quarter" idx="38"/>
          </p:nvPr>
        </p:nvSpPr>
        <p:spPr>
          <a:xfrm>
            <a:off x="5890777" y="2240779"/>
            <a:ext cx="722409" cy="708743"/>
          </a:xfrm>
        </p:spPr>
        <p:txBody>
          <a:bodyPr>
            <a:normAutofit/>
          </a:bodyPr>
          <a:lstStyle>
            <a:lvl1pPr marL="0" indent="0">
              <a:buNone/>
              <a:defRPr sz="800">
                <a:solidFill>
                  <a:schemeClr val="bg1"/>
                </a:solidFill>
              </a:defRPr>
            </a:lvl1pPr>
          </a:lstStyle>
          <a:p>
            <a:endParaRPr lang="en-US" dirty="0"/>
          </a:p>
        </p:txBody>
      </p:sp>
      <p:sp>
        <p:nvSpPr>
          <p:cNvPr id="103" name="Picture Placeholder 2"/>
          <p:cNvSpPr>
            <a:spLocks noGrp="1"/>
          </p:cNvSpPr>
          <p:nvPr>
            <p:ph type="pic" sz="quarter" idx="39"/>
          </p:nvPr>
        </p:nvSpPr>
        <p:spPr>
          <a:xfrm>
            <a:off x="5890777" y="3238136"/>
            <a:ext cx="722409" cy="708743"/>
          </a:xfrm>
        </p:spPr>
        <p:txBody>
          <a:bodyPr>
            <a:normAutofit/>
          </a:bodyPr>
          <a:lstStyle>
            <a:lvl1pPr marL="0" indent="0">
              <a:buNone/>
              <a:defRPr sz="800">
                <a:solidFill>
                  <a:schemeClr val="bg1"/>
                </a:solidFill>
              </a:defRPr>
            </a:lvl1pPr>
          </a:lstStyle>
          <a:p>
            <a:endParaRPr lang="en-US" dirty="0"/>
          </a:p>
        </p:txBody>
      </p:sp>
    </p:spTree>
    <p:extLst>
      <p:ext uri="{BB962C8B-B14F-4D97-AF65-F5344CB8AC3E}">
        <p14:creationId xmlns:p14="http://schemas.microsoft.com/office/powerpoint/2010/main" val="1724623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rrows - 3 Item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Text Arrows - 3 Items</a:t>
            </a:r>
          </a:p>
        </p:txBody>
      </p:sp>
      <p:grpSp>
        <p:nvGrpSpPr>
          <p:cNvPr id="21" name="Group 10"/>
          <p:cNvGrpSpPr>
            <a:grpSpLocks noChangeAspect="1"/>
          </p:cNvGrpSpPr>
          <p:nvPr userDrawn="1"/>
        </p:nvGrpSpPr>
        <p:grpSpPr bwMode="auto">
          <a:xfrm>
            <a:off x="1100941" y="1094318"/>
            <a:ext cx="6976259" cy="3001432"/>
            <a:chOff x="604" y="1031"/>
            <a:chExt cx="4551" cy="1958"/>
          </a:xfrm>
        </p:grpSpPr>
        <p:sp>
          <p:nvSpPr>
            <p:cNvPr id="22"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3"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4"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5"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6"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7"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grpSp>
      <p:sp>
        <p:nvSpPr>
          <p:cNvPr id="28" name="Text Placeholder 68"/>
          <p:cNvSpPr>
            <a:spLocks noGrp="1"/>
          </p:cNvSpPr>
          <p:nvPr>
            <p:ph type="body" sz="quarter" idx="18" hasCustomPrompt="1"/>
          </p:nvPr>
        </p:nvSpPr>
        <p:spPr>
          <a:xfrm>
            <a:off x="1254671" y="1149599"/>
            <a:ext cx="1989276"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9" name="Text Placeholder 68"/>
          <p:cNvSpPr>
            <a:spLocks noGrp="1"/>
          </p:cNvSpPr>
          <p:nvPr>
            <p:ph type="body" sz="quarter" idx="19" hasCustomPrompt="1"/>
          </p:nvPr>
        </p:nvSpPr>
        <p:spPr>
          <a:xfrm>
            <a:off x="3434223" y="1149599"/>
            <a:ext cx="1952727"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0" name="Text Placeholder 68"/>
          <p:cNvSpPr>
            <a:spLocks noGrp="1"/>
          </p:cNvSpPr>
          <p:nvPr>
            <p:ph type="body" sz="quarter" idx="20" hasCustomPrompt="1"/>
          </p:nvPr>
        </p:nvSpPr>
        <p:spPr>
          <a:xfrm>
            <a:off x="5525967" y="1149599"/>
            <a:ext cx="1989276"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1" name="Text Placeholder 68"/>
          <p:cNvSpPr>
            <a:spLocks noGrp="1"/>
          </p:cNvSpPr>
          <p:nvPr>
            <p:ph type="body" sz="quarter" idx="21" hasCustomPrompt="1"/>
          </p:nvPr>
        </p:nvSpPr>
        <p:spPr>
          <a:xfrm>
            <a:off x="1858991"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2" name="Text Placeholder 68"/>
          <p:cNvSpPr>
            <a:spLocks noGrp="1"/>
          </p:cNvSpPr>
          <p:nvPr>
            <p:ph type="body" sz="quarter" idx="22" hasCustomPrompt="1"/>
          </p:nvPr>
        </p:nvSpPr>
        <p:spPr>
          <a:xfrm>
            <a:off x="4032600"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3" name="Text Placeholder 68"/>
          <p:cNvSpPr>
            <a:spLocks noGrp="1"/>
          </p:cNvSpPr>
          <p:nvPr>
            <p:ph type="body" sz="quarter" idx="23" hasCustomPrompt="1"/>
          </p:nvPr>
        </p:nvSpPr>
        <p:spPr>
          <a:xfrm>
            <a:off x="6174039"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229647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rrows - 4 Item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0"/>
          </a:xfrm>
        </p:spPr>
        <p:txBody>
          <a:bodyPr/>
          <a:lstStyle>
            <a:lvl1pPr>
              <a:defRPr>
                <a:solidFill>
                  <a:schemeClr val="tx1"/>
                </a:solidFill>
              </a:defRPr>
            </a:lvl1pPr>
          </a:lstStyle>
          <a:p>
            <a:r>
              <a:rPr lang="en-US"/>
              <a:t>Text Arrows - 4 Items</a:t>
            </a:r>
          </a:p>
        </p:txBody>
      </p:sp>
      <p:grpSp>
        <p:nvGrpSpPr>
          <p:cNvPr id="19" name="Group 4"/>
          <p:cNvGrpSpPr>
            <a:grpSpLocks noChangeAspect="1"/>
          </p:cNvGrpSpPr>
          <p:nvPr userDrawn="1"/>
        </p:nvGrpSpPr>
        <p:grpSpPr bwMode="auto">
          <a:xfrm>
            <a:off x="398463" y="1200150"/>
            <a:ext cx="8343900" cy="2747963"/>
            <a:chOff x="251" y="944"/>
            <a:chExt cx="5256" cy="1731"/>
          </a:xfrm>
          <a:solidFill>
            <a:schemeClr val="bg1">
              <a:lumMod val="85000"/>
            </a:schemeClr>
          </a:solidFill>
        </p:grpSpPr>
        <p:sp>
          <p:nvSpPr>
            <p:cNvPr id="20" name="Freeform 5"/>
            <p:cNvSpPr>
              <a:spLocks/>
            </p:cNvSpPr>
            <p:nvPr userDrawn="1"/>
          </p:nvSpPr>
          <p:spPr bwMode="auto">
            <a:xfrm>
              <a:off x="25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3 w 1551"/>
                <a:gd name="T9" fmla="*/ 272 h 1731"/>
                <a:gd name="T10" fmla="*/ 0 w 1551"/>
                <a:gd name="T11" fmla="*/ 0 h 1731"/>
                <a:gd name="T12" fmla="*/ 1159 w 1551"/>
                <a:gd name="T13" fmla="*/ 0 h 1731"/>
                <a:gd name="T14" fmla="*/ 1281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3" y="272"/>
                  </a:lnTo>
                  <a:lnTo>
                    <a:pt x="0" y="0"/>
                  </a:lnTo>
                  <a:lnTo>
                    <a:pt x="1159" y="0"/>
                  </a:lnTo>
                  <a:lnTo>
                    <a:pt x="1281" y="272"/>
                  </a:lnTo>
                  <a:lnTo>
                    <a:pt x="1551" y="865"/>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4" name="Freeform 6"/>
            <p:cNvSpPr>
              <a:spLocks/>
            </p:cNvSpPr>
            <p:nvPr userDrawn="1"/>
          </p:nvSpPr>
          <p:spPr bwMode="auto">
            <a:xfrm>
              <a:off x="251" y="944"/>
              <a:ext cx="1281" cy="272"/>
            </a:xfrm>
            <a:custGeom>
              <a:avLst/>
              <a:gdLst>
                <a:gd name="T0" fmla="*/ 1281 w 1281"/>
                <a:gd name="T1" fmla="*/ 272 h 272"/>
                <a:gd name="T2" fmla="*/ 123 w 1281"/>
                <a:gd name="T3" fmla="*/ 272 h 272"/>
                <a:gd name="T4" fmla="*/ 0 w 1281"/>
                <a:gd name="T5" fmla="*/ 0 h 272"/>
                <a:gd name="T6" fmla="*/ 1159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3" y="272"/>
                  </a:lnTo>
                  <a:lnTo>
                    <a:pt x="0" y="0"/>
                  </a:lnTo>
                  <a:lnTo>
                    <a:pt x="1159" y="0"/>
                  </a:lnTo>
                  <a:lnTo>
                    <a:pt x="1281" y="272"/>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5" name="Freeform 7"/>
            <p:cNvSpPr>
              <a:spLocks/>
            </p:cNvSpPr>
            <p:nvPr userDrawn="1"/>
          </p:nvSpPr>
          <p:spPr bwMode="auto">
            <a:xfrm>
              <a:off x="1487" y="944"/>
              <a:ext cx="1549" cy="1731"/>
            </a:xfrm>
            <a:custGeom>
              <a:avLst/>
              <a:gdLst>
                <a:gd name="T0" fmla="*/ 1549 w 1549"/>
                <a:gd name="T1" fmla="*/ 865 h 1731"/>
                <a:gd name="T2" fmla="*/ 1158 w 1549"/>
                <a:gd name="T3" fmla="*/ 1731 h 1731"/>
                <a:gd name="T4" fmla="*/ 0 w 1549"/>
                <a:gd name="T5" fmla="*/ 1731 h 1731"/>
                <a:gd name="T6" fmla="*/ 390 w 1549"/>
                <a:gd name="T7" fmla="*/ 865 h 1731"/>
                <a:gd name="T8" fmla="*/ 122 w 1549"/>
                <a:gd name="T9" fmla="*/ 272 h 1731"/>
                <a:gd name="T10" fmla="*/ 0 w 1549"/>
                <a:gd name="T11" fmla="*/ 0 h 1731"/>
                <a:gd name="T12" fmla="*/ 1158 w 1549"/>
                <a:gd name="T13" fmla="*/ 0 h 1731"/>
                <a:gd name="T14" fmla="*/ 1281 w 1549"/>
                <a:gd name="T15" fmla="*/ 272 h 1731"/>
                <a:gd name="T16" fmla="*/ 1549 w 1549"/>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731">
                  <a:moveTo>
                    <a:pt x="1549" y="865"/>
                  </a:moveTo>
                  <a:lnTo>
                    <a:pt x="1158" y="1731"/>
                  </a:lnTo>
                  <a:lnTo>
                    <a:pt x="0" y="1731"/>
                  </a:lnTo>
                  <a:lnTo>
                    <a:pt x="390" y="865"/>
                  </a:lnTo>
                  <a:lnTo>
                    <a:pt x="122" y="272"/>
                  </a:lnTo>
                  <a:lnTo>
                    <a:pt x="0" y="0"/>
                  </a:lnTo>
                  <a:lnTo>
                    <a:pt x="1158" y="0"/>
                  </a:lnTo>
                  <a:lnTo>
                    <a:pt x="1281" y="272"/>
                  </a:lnTo>
                  <a:lnTo>
                    <a:pt x="1549" y="865"/>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6" name="Freeform 8"/>
            <p:cNvSpPr>
              <a:spLocks/>
            </p:cNvSpPr>
            <p:nvPr userDrawn="1"/>
          </p:nvSpPr>
          <p:spPr bwMode="auto">
            <a:xfrm>
              <a:off x="1487" y="944"/>
              <a:ext cx="1281" cy="272"/>
            </a:xfrm>
            <a:custGeom>
              <a:avLst/>
              <a:gdLst>
                <a:gd name="T0" fmla="*/ 1281 w 1281"/>
                <a:gd name="T1" fmla="*/ 272 h 272"/>
                <a:gd name="T2" fmla="*/ 122 w 1281"/>
                <a:gd name="T3" fmla="*/ 272 h 272"/>
                <a:gd name="T4" fmla="*/ 0 w 1281"/>
                <a:gd name="T5" fmla="*/ 0 h 272"/>
                <a:gd name="T6" fmla="*/ 1158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2" y="272"/>
                  </a:lnTo>
                  <a:lnTo>
                    <a:pt x="0" y="0"/>
                  </a:lnTo>
                  <a:lnTo>
                    <a:pt x="1158" y="0"/>
                  </a:lnTo>
                  <a:lnTo>
                    <a:pt x="1281" y="272"/>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7" name="Freeform 9"/>
            <p:cNvSpPr>
              <a:spLocks/>
            </p:cNvSpPr>
            <p:nvPr userDrawn="1"/>
          </p:nvSpPr>
          <p:spPr bwMode="auto">
            <a:xfrm>
              <a:off x="272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4 w 1551"/>
                <a:gd name="T9" fmla="*/ 272 h 1731"/>
                <a:gd name="T10" fmla="*/ 0 w 1551"/>
                <a:gd name="T11" fmla="*/ 0 h 1731"/>
                <a:gd name="T12" fmla="*/ 1159 w 1551"/>
                <a:gd name="T13" fmla="*/ 0 h 1731"/>
                <a:gd name="T14" fmla="*/ 1283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4" y="272"/>
                  </a:lnTo>
                  <a:lnTo>
                    <a:pt x="0" y="0"/>
                  </a:lnTo>
                  <a:lnTo>
                    <a:pt x="1159" y="0"/>
                  </a:lnTo>
                  <a:lnTo>
                    <a:pt x="1283" y="272"/>
                  </a:lnTo>
                  <a:lnTo>
                    <a:pt x="1551" y="865"/>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8" name="Freeform 10"/>
            <p:cNvSpPr>
              <a:spLocks/>
            </p:cNvSpPr>
            <p:nvPr userDrawn="1"/>
          </p:nvSpPr>
          <p:spPr bwMode="auto">
            <a:xfrm>
              <a:off x="2721" y="944"/>
              <a:ext cx="1283" cy="272"/>
            </a:xfrm>
            <a:custGeom>
              <a:avLst/>
              <a:gdLst>
                <a:gd name="T0" fmla="*/ 1283 w 1283"/>
                <a:gd name="T1" fmla="*/ 272 h 272"/>
                <a:gd name="T2" fmla="*/ 124 w 1283"/>
                <a:gd name="T3" fmla="*/ 272 h 272"/>
                <a:gd name="T4" fmla="*/ 0 w 1283"/>
                <a:gd name="T5" fmla="*/ 0 h 272"/>
                <a:gd name="T6" fmla="*/ 1159 w 1283"/>
                <a:gd name="T7" fmla="*/ 0 h 272"/>
                <a:gd name="T8" fmla="*/ 1283 w 1283"/>
                <a:gd name="T9" fmla="*/ 272 h 272"/>
              </a:gdLst>
              <a:ahLst/>
              <a:cxnLst>
                <a:cxn ang="0">
                  <a:pos x="T0" y="T1"/>
                </a:cxn>
                <a:cxn ang="0">
                  <a:pos x="T2" y="T3"/>
                </a:cxn>
                <a:cxn ang="0">
                  <a:pos x="T4" y="T5"/>
                </a:cxn>
                <a:cxn ang="0">
                  <a:pos x="T6" y="T7"/>
                </a:cxn>
                <a:cxn ang="0">
                  <a:pos x="T8" y="T9"/>
                </a:cxn>
              </a:cxnLst>
              <a:rect l="0" t="0" r="r" b="b"/>
              <a:pathLst>
                <a:path w="1283" h="272">
                  <a:moveTo>
                    <a:pt x="1283" y="272"/>
                  </a:moveTo>
                  <a:lnTo>
                    <a:pt x="124" y="272"/>
                  </a:lnTo>
                  <a:lnTo>
                    <a:pt x="0" y="0"/>
                  </a:lnTo>
                  <a:lnTo>
                    <a:pt x="1159" y="0"/>
                  </a:lnTo>
                  <a:lnTo>
                    <a:pt x="1283" y="272"/>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9" name="Freeform 11"/>
            <p:cNvSpPr>
              <a:spLocks/>
            </p:cNvSpPr>
            <p:nvPr userDrawn="1"/>
          </p:nvSpPr>
          <p:spPr bwMode="auto">
            <a:xfrm>
              <a:off x="3957" y="944"/>
              <a:ext cx="1550" cy="1731"/>
            </a:xfrm>
            <a:custGeom>
              <a:avLst/>
              <a:gdLst>
                <a:gd name="T0" fmla="*/ 1550 w 1550"/>
                <a:gd name="T1" fmla="*/ 865 h 1731"/>
                <a:gd name="T2" fmla="*/ 1159 w 1550"/>
                <a:gd name="T3" fmla="*/ 1731 h 1731"/>
                <a:gd name="T4" fmla="*/ 0 w 1550"/>
                <a:gd name="T5" fmla="*/ 1731 h 1731"/>
                <a:gd name="T6" fmla="*/ 391 w 1550"/>
                <a:gd name="T7" fmla="*/ 865 h 1731"/>
                <a:gd name="T8" fmla="*/ 123 w 1550"/>
                <a:gd name="T9" fmla="*/ 272 h 1731"/>
                <a:gd name="T10" fmla="*/ 0 w 1550"/>
                <a:gd name="T11" fmla="*/ 0 h 1731"/>
                <a:gd name="T12" fmla="*/ 1159 w 1550"/>
                <a:gd name="T13" fmla="*/ 0 h 1731"/>
                <a:gd name="T14" fmla="*/ 1282 w 1550"/>
                <a:gd name="T15" fmla="*/ 272 h 1731"/>
                <a:gd name="T16" fmla="*/ 1550 w 1550"/>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731">
                  <a:moveTo>
                    <a:pt x="1550" y="865"/>
                  </a:moveTo>
                  <a:lnTo>
                    <a:pt x="1159" y="1731"/>
                  </a:lnTo>
                  <a:lnTo>
                    <a:pt x="0" y="1731"/>
                  </a:lnTo>
                  <a:lnTo>
                    <a:pt x="391" y="865"/>
                  </a:lnTo>
                  <a:lnTo>
                    <a:pt x="123" y="272"/>
                  </a:lnTo>
                  <a:lnTo>
                    <a:pt x="0" y="0"/>
                  </a:lnTo>
                  <a:lnTo>
                    <a:pt x="1159" y="0"/>
                  </a:lnTo>
                  <a:lnTo>
                    <a:pt x="1282" y="272"/>
                  </a:lnTo>
                  <a:lnTo>
                    <a:pt x="1550" y="865"/>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40" name="Freeform 12"/>
            <p:cNvSpPr>
              <a:spLocks/>
            </p:cNvSpPr>
            <p:nvPr userDrawn="1"/>
          </p:nvSpPr>
          <p:spPr bwMode="auto">
            <a:xfrm>
              <a:off x="3957" y="944"/>
              <a:ext cx="1282" cy="272"/>
            </a:xfrm>
            <a:custGeom>
              <a:avLst/>
              <a:gdLst>
                <a:gd name="T0" fmla="*/ 1282 w 1282"/>
                <a:gd name="T1" fmla="*/ 272 h 272"/>
                <a:gd name="T2" fmla="*/ 123 w 1282"/>
                <a:gd name="T3" fmla="*/ 272 h 272"/>
                <a:gd name="T4" fmla="*/ 0 w 1282"/>
                <a:gd name="T5" fmla="*/ 0 h 272"/>
                <a:gd name="T6" fmla="*/ 1159 w 1282"/>
                <a:gd name="T7" fmla="*/ 0 h 272"/>
                <a:gd name="T8" fmla="*/ 1282 w 1282"/>
                <a:gd name="T9" fmla="*/ 272 h 272"/>
              </a:gdLst>
              <a:ahLst/>
              <a:cxnLst>
                <a:cxn ang="0">
                  <a:pos x="T0" y="T1"/>
                </a:cxn>
                <a:cxn ang="0">
                  <a:pos x="T2" y="T3"/>
                </a:cxn>
                <a:cxn ang="0">
                  <a:pos x="T4" y="T5"/>
                </a:cxn>
                <a:cxn ang="0">
                  <a:pos x="T6" y="T7"/>
                </a:cxn>
                <a:cxn ang="0">
                  <a:pos x="T8" y="T9"/>
                </a:cxn>
              </a:cxnLst>
              <a:rect l="0" t="0" r="r" b="b"/>
              <a:pathLst>
                <a:path w="1282" h="272">
                  <a:moveTo>
                    <a:pt x="1282" y="272"/>
                  </a:moveTo>
                  <a:lnTo>
                    <a:pt x="123" y="272"/>
                  </a:lnTo>
                  <a:lnTo>
                    <a:pt x="0" y="0"/>
                  </a:lnTo>
                  <a:lnTo>
                    <a:pt x="1159" y="0"/>
                  </a:lnTo>
                  <a:lnTo>
                    <a:pt x="1282" y="272"/>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grpSp>
      <p:sp>
        <p:nvSpPr>
          <p:cNvPr id="41" name="Text Placeholder 68"/>
          <p:cNvSpPr>
            <a:spLocks noGrp="1"/>
          </p:cNvSpPr>
          <p:nvPr>
            <p:ph type="body" sz="quarter" idx="18" hasCustomPrompt="1"/>
          </p:nvPr>
        </p:nvSpPr>
        <p:spPr>
          <a:xfrm>
            <a:off x="539552"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2" name="Text Placeholder 68"/>
          <p:cNvSpPr>
            <a:spLocks noGrp="1"/>
          </p:cNvSpPr>
          <p:nvPr>
            <p:ph type="body" sz="quarter" idx="21" hasCustomPrompt="1"/>
          </p:nvPr>
        </p:nvSpPr>
        <p:spPr>
          <a:xfrm>
            <a:off x="1043608"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3" name="Text Placeholder 68"/>
          <p:cNvSpPr>
            <a:spLocks noGrp="1"/>
          </p:cNvSpPr>
          <p:nvPr>
            <p:ph type="body" sz="quarter" idx="22" hasCustomPrompt="1"/>
          </p:nvPr>
        </p:nvSpPr>
        <p:spPr>
          <a:xfrm>
            <a:off x="2483768"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4" name="Text Placeholder 68"/>
          <p:cNvSpPr>
            <a:spLocks noGrp="1"/>
          </p:cNvSpPr>
          <p:nvPr>
            <p:ph type="body" sz="quarter" idx="23" hasCustomPrompt="1"/>
          </p:nvPr>
        </p:nvSpPr>
        <p:spPr>
          <a:xfrm>
            <a:off x="3006000"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5" name="Text Placeholder 68"/>
          <p:cNvSpPr>
            <a:spLocks noGrp="1"/>
          </p:cNvSpPr>
          <p:nvPr>
            <p:ph type="body" sz="quarter" idx="24" hasCustomPrompt="1"/>
          </p:nvPr>
        </p:nvSpPr>
        <p:spPr>
          <a:xfrm>
            <a:off x="4464000"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6" name="Text Placeholder 68"/>
          <p:cNvSpPr>
            <a:spLocks noGrp="1"/>
          </p:cNvSpPr>
          <p:nvPr>
            <p:ph type="body" sz="quarter" idx="25" hasCustomPrompt="1"/>
          </p:nvPr>
        </p:nvSpPr>
        <p:spPr>
          <a:xfrm>
            <a:off x="4986000"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7" name="Text Placeholder 68"/>
          <p:cNvSpPr>
            <a:spLocks noGrp="1"/>
          </p:cNvSpPr>
          <p:nvPr>
            <p:ph type="body" sz="quarter" idx="26" hasCustomPrompt="1"/>
          </p:nvPr>
        </p:nvSpPr>
        <p:spPr>
          <a:xfrm>
            <a:off x="6426000"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8" name="Text Placeholder 68"/>
          <p:cNvSpPr>
            <a:spLocks noGrp="1"/>
          </p:cNvSpPr>
          <p:nvPr>
            <p:ph type="body" sz="quarter" idx="27" hasCustomPrompt="1"/>
          </p:nvPr>
        </p:nvSpPr>
        <p:spPr>
          <a:xfrm>
            <a:off x="6948264"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215412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tep Diagram">
    <p:spTree>
      <p:nvGrpSpPr>
        <p:cNvPr id="1" name=""/>
        <p:cNvGrpSpPr/>
        <p:nvPr/>
      </p:nvGrpSpPr>
      <p:grpSpPr>
        <a:xfrm>
          <a:off x="0" y="0"/>
          <a:ext cx="0" cy="0"/>
          <a:chOff x="0" y="0"/>
          <a:chExt cx="0" cy="0"/>
        </a:xfrm>
      </p:grpSpPr>
      <p:sp>
        <p:nvSpPr>
          <p:cNvPr id="62" name="Freeform 5"/>
          <p:cNvSpPr>
            <a:spLocks/>
          </p:cNvSpPr>
          <p:nvPr userDrawn="1"/>
        </p:nvSpPr>
        <p:spPr bwMode="auto">
          <a:xfrm>
            <a:off x="1331641" y="3574872"/>
            <a:ext cx="2533379" cy="368491"/>
          </a:xfrm>
          <a:custGeom>
            <a:avLst/>
            <a:gdLst/>
            <a:ahLst/>
            <a:cxnLst/>
            <a:rect l="l" t="t" r="r" b="b"/>
            <a:pathLst>
              <a:path w="2533378" h="368491">
                <a:moveTo>
                  <a:pt x="1265526" y="0"/>
                </a:moveTo>
                <a:cubicBezTo>
                  <a:pt x="1337642" y="0"/>
                  <a:pt x="1407432" y="2333"/>
                  <a:pt x="1477222" y="2333"/>
                </a:cubicBezTo>
                <a:cubicBezTo>
                  <a:pt x="2075005" y="11661"/>
                  <a:pt x="2533247" y="62963"/>
                  <a:pt x="2533366" y="123596"/>
                </a:cubicBezTo>
                <a:cubicBezTo>
                  <a:pt x="2533378" y="123591"/>
                  <a:pt x="2533378" y="123585"/>
                  <a:pt x="2533378" y="123579"/>
                </a:cubicBezTo>
                <a:lnTo>
                  <a:pt x="2533378" y="123622"/>
                </a:lnTo>
                <a:cubicBezTo>
                  <a:pt x="2533378" y="244869"/>
                  <a:pt x="2533378" y="244869"/>
                  <a:pt x="2533378" y="244869"/>
                </a:cubicBezTo>
                <a:cubicBezTo>
                  <a:pt x="2533378" y="312511"/>
                  <a:pt x="1965753" y="368491"/>
                  <a:pt x="1265526" y="368491"/>
                </a:cubicBezTo>
                <a:cubicBezTo>
                  <a:pt x="565299" y="368491"/>
                  <a:pt x="0" y="312511"/>
                  <a:pt x="0" y="244869"/>
                </a:cubicBezTo>
                <a:cubicBezTo>
                  <a:pt x="0" y="132181"/>
                  <a:pt x="0" y="124189"/>
                  <a:pt x="0" y="123622"/>
                </a:cubicBezTo>
                <a:lnTo>
                  <a:pt x="13" y="123597"/>
                </a:lnTo>
                <a:cubicBezTo>
                  <a:pt x="139" y="55966"/>
                  <a:pt x="565386" y="0"/>
                  <a:pt x="126552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9" name="Freeform 7"/>
          <p:cNvSpPr>
            <a:spLocks/>
          </p:cNvSpPr>
          <p:nvPr userDrawn="1"/>
        </p:nvSpPr>
        <p:spPr bwMode="auto">
          <a:xfrm>
            <a:off x="3323114" y="2733688"/>
            <a:ext cx="2534503" cy="368492"/>
          </a:xfrm>
          <a:custGeom>
            <a:avLst/>
            <a:gdLst/>
            <a:ahLst/>
            <a:cxnLst/>
            <a:rect l="l" t="t" r="r" b="b"/>
            <a:pathLst>
              <a:path w="2534502" h="368492">
                <a:moveTo>
                  <a:pt x="1266088" y="0"/>
                </a:moveTo>
                <a:cubicBezTo>
                  <a:pt x="1338236" y="0"/>
                  <a:pt x="1408057" y="2333"/>
                  <a:pt x="1477878" y="2333"/>
                </a:cubicBezTo>
                <a:cubicBezTo>
                  <a:pt x="2075928" y="11661"/>
                  <a:pt x="2534375" y="62964"/>
                  <a:pt x="2534490" y="123597"/>
                </a:cubicBezTo>
                <a:cubicBezTo>
                  <a:pt x="2534502" y="123591"/>
                  <a:pt x="2534502" y="123586"/>
                  <a:pt x="2534502" y="123580"/>
                </a:cubicBezTo>
                <a:lnTo>
                  <a:pt x="2534502" y="123622"/>
                </a:lnTo>
                <a:cubicBezTo>
                  <a:pt x="2534502" y="244870"/>
                  <a:pt x="2534502" y="244870"/>
                  <a:pt x="2534502" y="244870"/>
                </a:cubicBezTo>
                <a:cubicBezTo>
                  <a:pt x="2534502" y="312512"/>
                  <a:pt x="1966625" y="368492"/>
                  <a:pt x="1266088" y="368492"/>
                </a:cubicBezTo>
                <a:cubicBezTo>
                  <a:pt x="1145064" y="368492"/>
                  <a:pt x="1028696" y="366160"/>
                  <a:pt x="919310" y="363827"/>
                </a:cubicBezTo>
                <a:cubicBezTo>
                  <a:pt x="816906" y="359162"/>
                  <a:pt x="721484" y="356830"/>
                  <a:pt x="633044" y="352165"/>
                </a:cubicBezTo>
                <a:cubicBezTo>
                  <a:pt x="537622" y="345167"/>
                  <a:pt x="449182" y="340502"/>
                  <a:pt x="370051" y="331172"/>
                </a:cubicBezTo>
                <a:cubicBezTo>
                  <a:pt x="141969" y="310180"/>
                  <a:pt x="0" y="279857"/>
                  <a:pt x="0" y="244870"/>
                </a:cubicBezTo>
                <a:cubicBezTo>
                  <a:pt x="0" y="132097"/>
                  <a:pt x="0" y="124178"/>
                  <a:pt x="0" y="123622"/>
                </a:cubicBezTo>
                <a:lnTo>
                  <a:pt x="13" y="123598"/>
                </a:lnTo>
                <a:cubicBezTo>
                  <a:pt x="135" y="55967"/>
                  <a:pt x="565634" y="0"/>
                  <a:pt x="126608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 name="Freeform 9"/>
          <p:cNvSpPr>
            <a:spLocks/>
          </p:cNvSpPr>
          <p:nvPr userDrawn="1"/>
        </p:nvSpPr>
        <p:spPr bwMode="auto">
          <a:xfrm>
            <a:off x="5436098" y="1892507"/>
            <a:ext cx="2534503" cy="368492"/>
          </a:xfrm>
          <a:custGeom>
            <a:avLst/>
            <a:gdLst/>
            <a:ahLst/>
            <a:cxnLst/>
            <a:rect l="l" t="t" r="r" b="b"/>
            <a:pathLst>
              <a:path w="2534502" h="368492">
                <a:moveTo>
                  <a:pt x="1266088" y="0"/>
                </a:moveTo>
                <a:cubicBezTo>
                  <a:pt x="1338236" y="0"/>
                  <a:pt x="1408057" y="2333"/>
                  <a:pt x="1477878" y="2333"/>
                </a:cubicBezTo>
                <a:cubicBezTo>
                  <a:pt x="2075928" y="11661"/>
                  <a:pt x="2534375" y="62963"/>
                  <a:pt x="2534490" y="123597"/>
                </a:cubicBezTo>
                <a:cubicBezTo>
                  <a:pt x="2534502" y="123591"/>
                  <a:pt x="2534502" y="123586"/>
                  <a:pt x="2534502" y="123580"/>
                </a:cubicBezTo>
                <a:lnTo>
                  <a:pt x="2534502" y="123622"/>
                </a:lnTo>
                <a:cubicBezTo>
                  <a:pt x="2534502" y="244870"/>
                  <a:pt x="2534502" y="244870"/>
                  <a:pt x="2534502" y="244870"/>
                </a:cubicBezTo>
                <a:cubicBezTo>
                  <a:pt x="2534502" y="312512"/>
                  <a:pt x="1966625" y="368492"/>
                  <a:pt x="1266088" y="368492"/>
                </a:cubicBezTo>
                <a:cubicBezTo>
                  <a:pt x="1145064" y="368492"/>
                  <a:pt x="1028696" y="366160"/>
                  <a:pt x="919310" y="363827"/>
                </a:cubicBezTo>
                <a:cubicBezTo>
                  <a:pt x="816906" y="359162"/>
                  <a:pt x="721484" y="356830"/>
                  <a:pt x="633044" y="352165"/>
                </a:cubicBezTo>
                <a:cubicBezTo>
                  <a:pt x="535295" y="345167"/>
                  <a:pt x="449182" y="340502"/>
                  <a:pt x="370052" y="331172"/>
                </a:cubicBezTo>
                <a:cubicBezTo>
                  <a:pt x="139642" y="310180"/>
                  <a:pt x="0" y="279857"/>
                  <a:pt x="0" y="244870"/>
                </a:cubicBezTo>
                <a:cubicBezTo>
                  <a:pt x="0" y="132097"/>
                  <a:pt x="0" y="124178"/>
                  <a:pt x="0" y="123622"/>
                </a:cubicBezTo>
                <a:lnTo>
                  <a:pt x="13" y="123598"/>
                </a:lnTo>
                <a:cubicBezTo>
                  <a:pt x="135" y="55967"/>
                  <a:pt x="565634" y="0"/>
                  <a:pt x="126608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3 Step Diagram</a:t>
            </a:r>
          </a:p>
        </p:txBody>
      </p:sp>
      <p:grpSp>
        <p:nvGrpSpPr>
          <p:cNvPr id="23" name="Group 22"/>
          <p:cNvGrpSpPr/>
          <p:nvPr userDrawn="1"/>
        </p:nvGrpSpPr>
        <p:grpSpPr>
          <a:xfrm>
            <a:off x="1331641" y="3574872"/>
            <a:ext cx="2533379" cy="368491"/>
            <a:chOff x="1334219" y="3717009"/>
            <a:chExt cx="2533378" cy="368491"/>
          </a:xfrm>
          <a:solidFill>
            <a:schemeClr val="accent2"/>
          </a:solidFill>
        </p:grpSpPr>
        <p:sp>
          <p:nvSpPr>
            <p:cNvPr id="24" name="Freeform 5"/>
            <p:cNvSpPr>
              <a:spLocks/>
            </p:cNvSpPr>
            <p:nvPr userDrawn="1"/>
          </p:nvSpPr>
          <p:spPr bwMode="auto">
            <a:xfrm>
              <a:off x="1334219" y="3717009"/>
              <a:ext cx="2533378" cy="244912"/>
            </a:xfrm>
            <a:custGeom>
              <a:avLst/>
              <a:gdLst>
                <a:gd name="T0" fmla="*/ 1089 w 1089"/>
                <a:gd name="T1" fmla="*/ 53 h 105"/>
                <a:gd name="T2" fmla="*/ 1018 w 1089"/>
                <a:gd name="T3" fmla="*/ 79 h 105"/>
                <a:gd name="T4" fmla="*/ 1016 w 1089"/>
                <a:gd name="T5" fmla="*/ 79 h 105"/>
                <a:gd name="T6" fmla="*/ 544 w 1089"/>
                <a:gd name="T7" fmla="*/ 105 h 105"/>
                <a:gd name="T8" fmla="*/ 73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8" y="79"/>
                  </a:cubicBezTo>
                  <a:cubicBezTo>
                    <a:pt x="1018" y="79"/>
                    <a:pt x="1017" y="79"/>
                    <a:pt x="1016" y="79"/>
                  </a:cubicBezTo>
                  <a:cubicBezTo>
                    <a:pt x="922" y="95"/>
                    <a:pt x="746" y="105"/>
                    <a:pt x="544" y="105"/>
                  </a:cubicBezTo>
                  <a:cubicBezTo>
                    <a:pt x="343" y="105"/>
                    <a:pt x="167" y="95"/>
                    <a:pt x="73"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 name="Freeform 6"/>
            <p:cNvSpPr>
              <a:spLocks/>
            </p:cNvSpPr>
            <p:nvPr userDrawn="1"/>
          </p:nvSpPr>
          <p:spPr bwMode="auto">
            <a:xfrm>
              <a:off x="1334219" y="3840588"/>
              <a:ext cx="2533378" cy="244912"/>
            </a:xfrm>
            <a:custGeom>
              <a:avLst/>
              <a:gdLst>
                <a:gd name="T0" fmla="*/ 1089 w 1089"/>
                <a:gd name="T1" fmla="*/ 0 h 105"/>
                <a:gd name="T2" fmla="*/ 1089 w 1089"/>
                <a:gd name="T3" fmla="*/ 52 h 105"/>
                <a:gd name="T4" fmla="*/ 544 w 1089"/>
                <a:gd name="T5" fmla="*/ 105 h 105"/>
                <a:gd name="T6" fmla="*/ 0 w 1089"/>
                <a:gd name="T7" fmla="*/ 52 h 105"/>
                <a:gd name="T8" fmla="*/ 0 w 1089"/>
                <a:gd name="T9" fmla="*/ 0 h 105"/>
                <a:gd name="T10" fmla="*/ 73 w 1089"/>
                <a:gd name="T11" fmla="*/ 26 h 105"/>
                <a:gd name="T12" fmla="*/ 544 w 1089"/>
                <a:gd name="T13" fmla="*/ 52 h 105"/>
                <a:gd name="T14" fmla="*/ 1016 w 1089"/>
                <a:gd name="T15" fmla="*/ 26 h 105"/>
                <a:gd name="T16" fmla="*/ 1018 w 1089"/>
                <a:gd name="T17" fmla="*/ 26 h 105"/>
                <a:gd name="T18" fmla="*/ 1089 w 1089"/>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9" h="105">
                  <a:moveTo>
                    <a:pt x="1089" y="0"/>
                  </a:moveTo>
                  <a:cubicBezTo>
                    <a:pt x="1089" y="52"/>
                    <a:pt x="1089" y="52"/>
                    <a:pt x="1089" y="52"/>
                  </a:cubicBezTo>
                  <a:cubicBezTo>
                    <a:pt x="1089" y="81"/>
                    <a:pt x="845" y="105"/>
                    <a:pt x="544" y="105"/>
                  </a:cubicBezTo>
                  <a:cubicBezTo>
                    <a:pt x="243" y="105"/>
                    <a:pt x="0" y="81"/>
                    <a:pt x="0" y="52"/>
                  </a:cubicBezTo>
                  <a:cubicBezTo>
                    <a:pt x="0" y="0"/>
                    <a:pt x="0" y="0"/>
                    <a:pt x="0" y="0"/>
                  </a:cubicBezTo>
                  <a:cubicBezTo>
                    <a:pt x="0" y="9"/>
                    <a:pt x="26" y="18"/>
                    <a:pt x="73" y="26"/>
                  </a:cubicBezTo>
                  <a:cubicBezTo>
                    <a:pt x="167" y="42"/>
                    <a:pt x="343" y="52"/>
                    <a:pt x="544" y="52"/>
                  </a:cubicBezTo>
                  <a:cubicBezTo>
                    <a:pt x="746" y="52"/>
                    <a:pt x="922" y="42"/>
                    <a:pt x="1016" y="26"/>
                  </a:cubicBezTo>
                  <a:cubicBezTo>
                    <a:pt x="1017" y="26"/>
                    <a:pt x="1018" y="26"/>
                    <a:pt x="1018" y="26"/>
                  </a:cubicBezTo>
                  <a:cubicBezTo>
                    <a:pt x="1063" y="18"/>
                    <a:pt x="1089" y="9"/>
                    <a:pt x="1089"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6" name="Group 25"/>
          <p:cNvGrpSpPr/>
          <p:nvPr userDrawn="1"/>
        </p:nvGrpSpPr>
        <p:grpSpPr>
          <a:xfrm>
            <a:off x="3323114" y="2733688"/>
            <a:ext cx="2534503" cy="368492"/>
            <a:chOff x="2648655" y="3187864"/>
            <a:chExt cx="2534502" cy="368492"/>
          </a:xfrm>
          <a:solidFill>
            <a:schemeClr val="accent4"/>
          </a:solidFill>
        </p:grpSpPr>
        <p:sp>
          <p:nvSpPr>
            <p:cNvPr id="27" name="Freeform 7"/>
            <p:cNvSpPr>
              <a:spLocks/>
            </p:cNvSpPr>
            <p:nvPr userDrawn="1"/>
          </p:nvSpPr>
          <p:spPr bwMode="auto">
            <a:xfrm>
              <a:off x="2648655" y="3187864"/>
              <a:ext cx="2534502" cy="244912"/>
            </a:xfrm>
            <a:custGeom>
              <a:avLst/>
              <a:gdLst>
                <a:gd name="T0" fmla="*/ 1089 w 1089"/>
                <a:gd name="T1" fmla="*/ 53 h 105"/>
                <a:gd name="T2" fmla="*/ 1019 w 1089"/>
                <a:gd name="T3" fmla="*/ 79 h 105"/>
                <a:gd name="T4" fmla="*/ 1016 w 1089"/>
                <a:gd name="T5" fmla="*/ 79 h 105"/>
                <a:gd name="T6" fmla="*/ 544 w 1089"/>
                <a:gd name="T7" fmla="*/ 105 h 105"/>
                <a:gd name="T8" fmla="*/ 72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9" y="79"/>
                  </a:cubicBezTo>
                  <a:cubicBezTo>
                    <a:pt x="1018" y="79"/>
                    <a:pt x="1017" y="79"/>
                    <a:pt x="1016" y="79"/>
                  </a:cubicBezTo>
                  <a:cubicBezTo>
                    <a:pt x="922" y="95"/>
                    <a:pt x="746" y="105"/>
                    <a:pt x="544" y="105"/>
                  </a:cubicBezTo>
                  <a:cubicBezTo>
                    <a:pt x="343" y="105"/>
                    <a:pt x="167" y="95"/>
                    <a:pt x="72"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8"/>
            <p:cNvSpPr>
              <a:spLocks/>
            </p:cNvSpPr>
            <p:nvPr userDrawn="1"/>
          </p:nvSpPr>
          <p:spPr bwMode="auto">
            <a:xfrm>
              <a:off x="2648655" y="3311444"/>
              <a:ext cx="2534502" cy="244912"/>
            </a:xfrm>
            <a:custGeom>
              <a:avLst/>
              <a:gdLst>
                <a:gd name="T0" fmla="*/ 1089 w 1089"/>
                <a:gd name="T1" fmla="*/ 0 h 105"/>
                <a:gd name="T2" fmla="*/ 1089 w 1089"/>
                <a:gd name="T3" fmla="*/ 52 h 105"/>
                <a:gd name="T4" fmla="*/ 544 w 1089"/>
                <a:gd name="T5" fmla="*/ 105 h 105"/>
                <a:gd name="T6" fmla="*/ 395 w 1089"/>
                <a:gd name="T7" fmla="*/ 103 h 105"/>
                <a:gd name="T8" fmla="*/ 272 w 1089"/>
                <a:gd name="T9" fmla="*/ 98 h 105"/>
                <a:gd name="T10" fmla="*/ 159 w 1089"/>
                <a:gd name="T11" fmla="*/ 89 h 105"/>
                <a:gd name="T12" fmla="*/ 0 w 1089"/>
                <a:gd name="T13" fmla="*/ 52 h 105"/>
                <a:gd name="T14" fmla="*/ 0 w 1089"/>
                <a:gd name="T15" fmla="*/ 0 h 105"/>
                <a:gd name="T16" fmla="*/ 72 w 1089"/>
                <a:gd name="T17" fmla="*/ 26 h 105"/>
                <a:gd name="T18" fmla="*/ 544 w 1089"/>
                <a:gd name="T19" fmla="*/ 52 h 105"/>
                <a:gd name="T20" fmla="*/ 1016 w 1089"/>
                <a:gd name="T21" fmla="*/ 26 h 105"/>
                <a:gd name="T22" fmla="*/ 1019 w 1089"/>
                <a:gd name="T23" fmla="*/ 26 h 105"/>
                <a:gd name="T24" fmla="*/ 1089 w 108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9" h="105">
                  <a:moveTo>
                    <a:pt x="1089" y="0"/>
                  </a:moveTo>
                  <a:cubicBezTo>
                    <a:pt x="1089" y="52"/>
                    <a:pt x="1089" y="52"/>
                    <a:pt x="1089" y="52"/>
                  </a:cubicBezTo>
                  <a:cubicBezTo>
                    <a:pt x="1089" y="81"/>
                    <a:pt x="845" y="105"/>
                    <a:pt x="544" y="105"/>
                  </a:cubicBezTo>
                  <a:cubicBezTo>
                    <a:pt x="492" y="105"/>
                    <a:pt x="442" y="104"/>
                    <a:pt x="395" y="103"/>
                  </a:cubicBezTo>
                  <a:cubicBezTo>
                    <a:pt x="351" y="101"/>
                    <a:pt x="310" y="100"/>
                    <a:pt x="272" y="98"/>
                  </a:cubicBezTo>
                  <a:cubicBezTo>
                    <a:pt x="231" y="95"/>
                    <a:pt x="193" y="93"/>
                    <a:pt x="159" y="89"/>
                  </a:cubicBezTo>
                  <a:cubicBezTo>
                    <a:pt x="61" y="80"/>
                    <a:pt x="0" y="67"/>
                    <a:pt x="0" y="52"/>
                  </a:cubicBezTo>
                  <a:cubicBezTo>
                    <a:pt x="0" y="0"/>
                    <a:pt x="0" y="0"/>
                    <a:pt x="0" y="0"/>
                  </a:cubicBezTo>
                  <a:cubicBezTo>
                    <a:pt x="0" y="9"/>
                    <a:pt x="26" y="18"/>
                    <a:pt x="72" y="26"/>
                  </a:cubicBezTo>
                  <a:cubicBezTo>
                    <a:pt x="167" y="42"/>
                    <a:pt x="343" y="52"/>
                    <a:pt x="544" y="52"/>
                  </a:cubicBezTo>
                  <a:cubicBezTo>
                    <a:pt x="746" y="52"/>
                    <a:pt x="922" y="42"/>
                    <a:pt x="1016" y="26"/>
                  </a:cubicBezTo>
                  <a:cubicBezTo>
                    <a:pt x="1017" y="26"/>
                    <a:pt x="1018" y="26"/>
                    <a:pt x="1019" y="26"/>
                  </a:cubicBezTo>
                  <a:cubicBezTo>
                    <a:pt x="1063" y="18"/>
                    <a:pt x="1089" y="9"/>
                    <a:pt x="1089"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9" name="Group 28"/>
          <p:cNvGrpSpPr/>
          <p:nvPr userDrawn="1"/>
        </p:nvGrpSpPr>
        <p:grpSpPr>
          <a:xfrm>
            <a:off x="5436098" y="1892507"/>
            <a:ext cx="2534503" cy="368492"/>
            <a:chOff x="3963090" y="2657596"/>
            <a:chExt cx="2534502" cy="368492"/>
          </a:xfrm>
          <a:solidFill>
            <a:schemeClr val="accent5"/>
          </a:solidFill>
        </p:grpSpPr>
        <p:sp>
          <p:nvSpPr>
            <p:cNvPr id="30" name="Freeform 9"/>
            <p:cNvSpPr>
              <a:spLocks/>
            </p:cNvSpPr>
            <p:nvPr userDrawn="1"/>
          </p:nvSpPr>
          <p:spPr bwMode="auto">
            <a:xfrm>
              <a:off x="3963090" y="2657596"/>
              <a:ext cx="2534502" cy="244912"/>
            </a:xfrm>
            <a:custGeom>
              <a:avLst/>
              <a:gdLst>
                <a:gd name="T0" fmla="*/ 1089 w 1089"/>
                <a:gd name="T1" fmla="*/ 53 h 105"/>
                <a:gd name="T2" fmla="*/ 1018 w 1089"/>
                <a:gd name="T3" fmla="*/ 79 h 105"/>
                <a:gd name="T4" fmla="*/ 1016 w 1089"/>
                <a:gd name="T5" fmla="*/ 79 h 105"/>
                <a:gd name="T6" fmla="*/ 544 w 1089"/>
                <a:gd name="T7" fmla="*/ 105 h 105"/>
                <a:gd name="T8" fmla="*/ 72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8" y="79"/>
                  </a:cubicBezTo>
                  <a:cubicBezTo>
                    <a:pt x="1017" y="79"/>
                    <a:pt x="1017" y="79"/>
                    <a:pt x="1016" y="79"/>
                  </a:cubicBezTo>
                  <a:cubicBezTo>
                    <a:pt x="922" y="95"/>
                    <a:pt x="746" y="105"/>
                    <a:pt x="544" y="105"/>
                  </a:cubicBezTo>
                  <a:cubicBezTo>
                    <a:pt x="343" y="105"/>
                    <a:pt x="167" y="95"/>
                    <a:pt x="72"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1" name="Freeform 10"/>
            <p:cNvSpPr>
              <a:spLocks/>
            </p:cNvSpPr>
            <p:nvPr userDrawn="1"/>
          </p:nvSpPr>
          <p:spPr bwMode="auto">
            <a:xfrm>
              <a:off x="3963090" y="2781176"/>
              <a:ext cx="2534502" cy="244912"/>
            </a:xfrm>
            <a:custGeom>
              <a:avLst/>
              <a:gdLst>
                <a:gd name="T0" fmla="*/ 1089 w 1089"/>
                <a:gd name="T1" fmla="*/ 0 h 105"/>
                <a:gd name="T2" fmla="*/ 1089 w 1089"/>
                <a:gd name="T3" fmla="*/ 52 h 105"/>
                <a:gd name="T4" fmla="*/ 544 w 1089"/>
                <a:gd name="T5" fmla="*/ 105 h 105"/>
                <a:gd name="T6" fmla="*/ 395 w 1089"/>
                <a:gd name="T7" fmla="*/ 103 h 105"/>
                <a:gd name="T8" fmla="*/ 272 w 1089"/>
                <a:gd name="T9" fmla="*/ 98 h 105"/>
                <a:gd name="T10" fmla="*/ 159 w 1089"/>
                <a:gd name="T11" fmla="*/ 89 h 105"/>
                <a:gd name="T12" fmla="*/ 0 w 1089"/>
                <a:gd name="T13" fmla="*/ 52 h 105"/>
                <a:gd name="T14" fmla="*/ 0 w 1089"/>
                <a:gd name="T15" fmla="*/ 0 h 105"/>
                <a:gd name="T16" fmla="*/ 72 w 1089"/>
                <a:gd name="T17" fmla="*/ 26 h 105"/>
                <a:gd name="T18" fmla="*/ 544 w 1089"/>
                <a:gd name="T19" fmla="*/ 52 h 105"/>
                <a:gd name="T20" fmla="*/ 1016 w 1089"/>
                <a:gd name="T21" fmla="*/ 26 h 105"/>
                <a:gd name="T22" fmla="*/ 1018 w 1089"/>
                <a:gd name="T23" fmla="*/ 26 h 105"/>
                <a:gd name="T24" fmla="*/ 1089 w 108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9" h="105">
                  <a:moveTo>
                    <a:pt x="1089" y="0"/>
                  </a:moveTo>
                  <a:cubicBezTo>
                    <a:pt x="1089" y="52"/>
                    <a:pt x="1089" y="52"/>
                    <a:pt x="1089" y="52"/>
                  </a:cubicBezTo>
                  <a:cubicBezTo>
                    <a:pt x="1089" y="81"/>
                    <a:pt x="845" y="105"/>
                    <a:pt x="544" y="105"/>
                  </a:cubicBezTo>
                  <a:cubicBezTo>
                    <a:pt x="492" y="105"/>
                    <a:pt x="442" y="104"/>
                    <a:pt x="395" y="103"/>
                  </a:cubicBezTo>
                  <a:cubicBezTo>
                    <a:pt x="351" y="101"/>
                    <a:pt x="310" y="100"/>
                    <a:pt x="272" y="98"/>
                  </a:cubicBezTo>
                  <a:cubicBezTo>
                    <a:pt x="230" y="95"/>
                    <a:pt x="193" y="93"/>
                    <a:pt x="159" y="89"/>
                  </a:cubicBezTo>
                  <a:cubicBezTo>
                    <a:pt x="60" y="80"/>
                    <a:pt x="0" y="67"/>
                    <a:pt x="0" y="52"/>
                  </a:cubicBezTo>
                  <a:cubicBezTo>
                    <a:pt x="0" y="0"/>
                    <a:pt x="0" y="0"/>
                    <a:pt x="0" y="0"/>
                  </a:cubicBezTo>
                  <a:cubicBezTo>
                    <a:pt x="0" y="9"/>
                    <a:pt x="26" y="18"/>
                    <a:pt x="72" y="26"/>
                  </a:cubicBezTo>
                  <a:cubicBezTo>
                    <a:pt x="167" y="42"/>
                    <a:pt x="343" y="52"/>
                    <a:pt x="544" y="52"/>
                  </a:cubicBezTo>
                  <a:cubicBezTo>
                    <a:pt x="746" y="52"/>
                    <a:pt x="922" y="42"/>
                    <a:pt x="1016" y="26"/>
                  </a:cubicBezTo>
                  <a:cubicBezTo>
                    <a:pt x="1017" y="26"/>
                    <a:pt x="1017" y="26"/>
                    <a:pt x="1018" y="26"/>
                  </a:cubicBezTo>
                  <a:cubicBezTo>
                    <a:pt x="1063" y="18"/>
                    <a:pt x="1089" y="9"/>
                    <a:pt x="108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2" name="Text Placeholder 68"/>
          <p:cNvSpPr>
            <a:spLocks noGrp="1"/>
          </p:cNvSpPr>
          <p:nvPr>
            <p:ph type="body" sz="quarter" idx="18" hasCustomPrompt="1"/>
          </p:nvPr>
        </p:nvSpPr>
        <p:spPr>
          <a:xfrm>
            <a:off x="1331641" y="3238906"/>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33" name="Text Placeholder 68"/>
          <p:cNvSpPr>
            <a:spLocks noGrp="1"/>
          </p:cNvSpPr>
          <p:nvPr>
            <p:ph type="body" sz="quarter" idx="19" hasCustomPrompt="1"/>
          </p:nvPr>
        </p:nvSpPr>
        <p:spPr>
          <a:xfrm>
            <a:off x="3323113" y="2397726"/>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49" name="Text Placeholder 68"/>
          <p:cNvSpPr>
            <a:spLocks noGrp="1"/>
          </p:cNvSpPr>
          <p:nvPr>
            <p:ph type="body" sz="quarter" idx="20" hasCustomPrompt="1"/>
          </p:nvPr>
        </p:nvSpPr>
        <p:spPr>
          <a:xfrm>
            <a:off x="5437221" y="1556545"/>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50" name="Text Placeholder 68"/>
          <p:cNvSpPr>
            <a:spLocks noGrp="1"/>
          </p:cNvSpPr>
          <p:nvPr>
            <p:ph type="body" sz="quarter" idx="21" hasCustomPrompt="1"/>
          </p:nvPr>
        </p:nvSpPr>
        <p:spPr>
          <a:xfrm>
            <a:off x="2064819" y="2547343"/>
            <a:ext cx="1067023" cy="720080"/>
          </a:xfrm>
        </p:spPr>
        <p:txBody>
          <a:bodyPr>
            <a:noAutofit/>
          </a:bodyPr>
          <a:lstStyle>
            <a:lvl1pPr marL="0" indent="0" algn="ctr">
              <a:buNone/>
              <a:defRPr sz="4400" b="0" baseline="0">
                <a:solidFill>
                  <a:schemeClr val="accent2"/>
                </a:solidFill>
                <a:latin typeface="Roboto Light" panose="02000000000000000000" pitchFamily="2" charset="0"/>
                <a:ea typeface="Roboto Light" panose="02000000000000000000" pitchFamily="2" charset="0"/>
              </a:defRPr>
            </a:lvl1pPr>
          </a:lstStyle>
          <a:p>
            <a:pPr lvl="0"/>
            <a:r>
              <a:rPr lang="en-US" noProof="0"/>
              <a:t>1</a:t>
            </a:r>
          </a:p>
        </p:txBody>
      </p:sp>
      <p:sp>
        <p:nvSpPr>
          <p:cNvPr id="51" name="Text Placeholder 68"/>
          <p:cNvSpPr>
            <a:spLocks noGrp="1"/>
          </p:cNvSpPr>
          <p:nvPr>
            <p:ph type="body" sz="quarter" idx="22" hasCustomPrompt="1"/>
          </p:nvPr>
        </p:nvSpPr>
        <p:spPr>
          <a:xfrm>
            <a:off x="4056854" y="1656047"/>
            <a:ext cx="1067023" cy="720080"/>
          </a:xfrm>
        </p:spPr>
        <p:txBody>
          <a:bodyPr>
            <a:noAutofit/>
          </a:bodyPr>
          <a:lstStyle>
            <a:lvl1pPr marL="0" indent="0" algn="ctr">
              <a:buNone/>
              <a:defRPr sz="4400" b="0" baseline="0">
                <a:solidFill>
                  <a:schemeClr val="accent4"/>
                </a:solidFill>
                <a:latin typeface="Roboto Light" panose="02000000000000000000" pitchFamily="2" charset="0"/>
                <a:ea typeface="Roboto Light" panose="02000000000000000000" pitchFamily="2" charset="0"/>
              </a:defRPr>
            </a:lvl1pPr>
          </a:lstStyle>
          <a:p>
            <a:pPr lvl="0"/>
            <a:r>
              <a:rPr lang="en-US" noProof="0"/>
              <a:t>2</a:t>
            </a:r>
          </a:p>
        </p:txBody>
      </p:sp>
      <p:sp>
        <p:nvSpPr>
          <p:cNvPr id="52" name="Text Placeholder 68"/>
          <p:cNvSpPr>
            <a:spLocks noGrp="1"/>
          </p:cNvSpPr>
          <p:nvPr>
            <p:ph type="body" sz="quarter" idx="23" hasCustomPrompt="1"/>
          </p:nvPr>
        </p:nvSpPr>
        <p:spPr>
          <a:xfrm>
            <a:off x="6169838" y="819150"/>
            <a:ext cx="1067023" cy="720080"/>
          </a:xfrm>
        </p:spPr>
        <p:txBody>
          <a:bodyPr>
            <a:noAutofit/>
          </a:bodyPr>
          <a:lstStyle>
            <a:lvl1pPr marL="0" indent="0" algn="ctr">
              <a:buNone/>
              <a:defRPr sz="4400" b="0" baseline="0">
                <a:solidFill>
                  <a:schemeClr val="tx2"/>
                </a:solidFill>
                <a:latin typeface="Roboto Light" panose="02000000000000000000" pitchFamily="2" charset="0"/>
                <a:ea typeface="Roboto Light" panose="02000000000000000000" pitchFamily="2" charset="0"/>
              </a:defRPr>
            </a:lvl1pPr>
          </a:lstStyle>
          <a:p>
            <a:pPr lvl="0"/>
            <a:r>
              <a:rPr lang="en-US" noProof="0"/>
              <a:t>3</a:t>
            </a:r>
          </a:p>
        </p:txBody>
      </p:sp>
    </p:spTree>
    <p:extLst>
      <p:ext uri="{BB962C8B-B14F-4D97-AF65-F5344CB8AC3E}">
        <p14:creationId xmlns:p14="http://schemas.microsoft.com/office/powerpoint/2010/main" val="2727975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 Task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Weekly Task Chart</a:t>
            </a:r>
          </a:p>
        </p:txBody>
      </p:sp>
      <p:sp>
        <p:nvSpPr>
          <p:cNvPr id="34" name="Freeform 96"/>
          <p:cNvSpPr>
            <a:spLocks/>
          </p:cNvSpPr>
          <p:nvPr userDrawn="1"/>
        </p:nvSpPr>
        <p:spPr bwMode="auto">
          <a:xfrm>
            <a:off x="800760" y="814662"/>
            <a:ext cx="2206985" cy="332575"/>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40"/>
                </a:cubicBezTo>
                <a:cubicBezTo>
                  <a:pt x="0" y="74"/>
                  <a:pt x="0" y="74"/>
                  <a:pt x="0" y="74"/>
                </a:cubicBezTo>
                <a:cubicBezTo>
                  <a:pt x="0" y="33"/>
                  <a:pt x="33" y="0"/>
                  <a:pt x="74" y="0"/>
                </a:cubicBezTo>
                <a:lnTo>
                  <a:pt x="3299" y="0"/>
                </a:lnTo>
                <a:close/>
              </a:path>
            </a:pathLst>
          </a:cu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000" b="0" noProof="1">
                <a:solidFill>
                  <a:schemeClr val="bg1"/>
                </a:solidFill>
                <a:latin typeface="Arial" panose="020B0604020202020204" pitchFamily="34" charset="0"/>
                <a:ea typeface="Roboto Light" panose="02000000000000000000" pitchFamily="2" charset="0"/>
                <a:cs typeface="Arial" panose="020B0604020202020204" pitchFamily="34" charset="0"/>
              </a:rPr>
              <a:t>Task</a:t>
            </a:r>
          </a:p>
        </p:txBody>
      </p:sp>
      <p:sp>
        <p:nvSpPr>
          <p:cNvPr id="35" name="Rectangle 97"/>
          <p:cNvSpPr>
            <a:spLocks noChangeArrowheads="1"/>
          </p:cNvSpPr>
          <p:nvPr userDrawn="1"/>
        </p:nvSpPr>
        <p:spPr bwMode="auto">
          <a:xfrm>
            <a:off x="3007743" y="814662"/>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Mon</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6" name="Rectangle 98"/>
          <p:cNvSpPr>
            <a:spLocks noChangeArrowheads="1"/>
          </p:cNvSpPr>
          <p:nvPr userDrawn="1"/>
        </p:nvSpPr>
        <p:spPr bwMode="auto">
          <a:xfrm>
            <a:off x="3752174"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Tues</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7" name="Rectangle 99"/>
          <p:cNvSpPr>
            <a:spLocks noChangeArrowheads="1"/>
          </p:cNvSpPr>
          <p:nvPr userDrawn="1"/>
        </p:nvSpPr>
        <p:spPr bwMode="auto">
          <a:xfrm>
            <a:off x="4498153" y="819493"/>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Wed</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8" name="Rectangle 100"/>
          <p:cNvSpPr>
            <a:spLocks noChangeArrowheads="1"/>
          </p:cNvSpPr>
          <p:nvPr userDrawn="1"/>
        </p:nvSpPr>
        <p:spPr bwMode="auto">
          <a:xfrm>
            <a:off x="5242585"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Thurs</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9" name="Rectangle 101"/>
          <p:cNvSpPr>
            <a:spLocks noChangeArrowheads="1"/>
          </p:cNvSpPr>
          <p:nvPr userDrawn="1"/>
        </p:nvSpPr>
        <p:spPr bwMode="auto">
          <a:xfrm>
            <a:off x="5988565"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Fri</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0" name="Rectangle 102"/>
          <p:cNvSpPr>
            <a:spLocks noChangeArrowheads="1"/>
          </p:cNvSpPr>
          <p:nvPr userDrawn="1"/>
        </p:nvSpPr>
        <p:spPr bwMode="auto">
          <a:xfrm>
            <a:off x="6734543" y="814662"/>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Sat</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1" name="Freeform 103"/>
          <p:cNvSpPr>
            <a:spLocks/>
          </p:cNvSpPr>
          <p:nvPr userDrawn="1"/>
        </p:nvSpPr>
        <p:spPr bwMode="auto">
          <a:xfrm>
            <a:off x="7478977" y="814662"/>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0"/>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Sun</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2" name="Freeform 104"/>
          <p:cNvSpPr>
            <a:spLocks/>
          </p:cNvSpPr>
          <p:nvPr userDrawn="1"/>
        </p:nvSpPr>
        <p:spPr bwMode="auto">
          <a:xfrm>
            <a:off x="800760" y="1147237"/>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43" name="Rectangle 105"/>
          <p:cNvSpPr>
            <a:spLocks noChangeArrowheads="1"/>
          </p:cNvSpPr>
          <p:nvPr userDrawn="1"/>
        </p:nvSpPr>
        <p:spPr bwMode="auto">
          <a:xfrm>
            <a:off x="3007741" y="1147237"/>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4" name="Rectangle 106"/>
          <p:cNvSpPr>
            <a:spLocks noChangeArrowheads="1"/>
          </p:cNvSpPr>
          <p:nvPr userDrawn="1"/>
        </p:nvSpPr>
        <p:spPr bwMode="auto">
          <a:xfrm>
            <a:off x="3752174"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5" name="Rectangle 107"/>
          <p:cNvSpPr>
            <a:spLocks noChangeArrowheads="1"/>
          </p:cNvSpPr>
          <p:nvPr userDrawn="1"/>
        </p:nvSpPr>
        <p:spPr bwMode="auto">
          <a:xfrm>
            <a:off x="4498153" y="1149534"/>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6" name="Rectangle 108"/>
          <p:cNvSpPr>
            <a:spLocks noChangeArrowheads="1"/>
          </p:cNvSpPr>
          <p:nvPr userDrawn="1"/>
        </p:nvSpPr>
        <p:spPr bwMode="auto">
          <a:xfrm>
            <a:off x="5242585"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7" name="Freeform 109"/>
          <p:cNvSpPr>
            <a:spLocks/>
          </p:cNvSpPr>
          <p:nvPr userDrawn="1"/>
        </p:nvSpPr>
        <p:spPr bwMode="auto">
          <a:xfrm>
            <a:off x="7478977" y="1147237"/>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8" name="Freeform 110"/>
          <p:cNvSpPr>
            <a:spLocks/>
          </p:cNvSpPr>
          <p:nvPr userDrawn="1"/>
        </p:nvSpPr>
        <p:spPr bwMode="auto">
          <a:xfrm>
            <a:off x="800760" y="1479808"/>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53" name="Rectangle 111"/>
          <p:cNvSpPr>
            <a:spLocks noChangeArrowheads="1"/>
          </p:cNvSpPr>
          <p:nvPr userDrawn="1"/>
        </p:nvSpPr>
        <p:spPr bwMode="auto">
          <a:xfrm>
            <a:off x="3007743"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5" name="Rectangle 112"/>
          <p:cNvSpPr>
            <a:spLocks noChangeArrowheads="1"/>
          </p:cNvSpPr>
          <p:nvPr userDrawn="1"/>
        </p:nvSpPr>
        <p:spPr bwMode="auto">
          <a:xfrm>
            <a:off x="3752173"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6" name="Freeform 113"/>
          <p:cNvSpPr>
            <a:spLocks/>
          </p:cNvSpPr>
          <p:nvPr userDrawn="1"/>
        </p:nvSpPr>
        <p:spPr bwMode="auto">
          <a:xfrm>
            <a:off x="7478977" y="1479808"/>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7" name="Freeform 114"/>
          <p:cNvSpPr>
            <a:spLocks/>
          </p:cNvSpPr>
          <p:nvPr userDrawn="1"/>
        </p:nvSpPr>
        <p:spPr bwMode="auto">
          <a:xfrm>
            <a:off x="800760" y="1813641"/>
            <a:ext cx="2206985" cy="332575"/>
          </a:xfrm>
          <a:custGeom>
            <a:avLst/>
            <a:gdLst>
              <a:gd name="T0" fmla="*/ 3299 w 3299"/>
              <a:gd name="T1" fmla="*/ 0 h 614"/>
              <a:gd name="T2" fmla="*/ 3299 w 3299"/>
              <a:gd name="T3" fmla="*/ 614 h 614"/>
              <a:gd name="T4" fmla="*/ 74 w 3299"/>
              <a:gd name="T5" fmla="*/ 614 h 614"/>
              <a:gd name="T6" fmla="*/ 0 w 3299"/>
              <a:gd name="T7" fmla="*/ 539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58" name="Rectangle 115"/>
          <p:cNvSpPr>
            <a:spLocks noChangeArrowheads="1"/>
          </p:cNvSpPr>
          <p:nvPr userDrawn="1"/>
        </p:nvSpPr>
        <p:spPr bwMode="auto">
          <a:xfrm>
            <a:off x="300774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0" name="Rectangle 116"/>
          <p:cNvSpPr>
            <a:spLocks noChangeArrowheads="1"/>
          </p:cNvSpPr>
          <p:nvPr userDrawn="1"/>
        </p:nvSpPr>
        <p:spPr bwMode="auto">
          <a:xfrm>
            <a:off x="3752174"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1" name="Freeform 117"/>
          <p:cNvSpPr>
            <a:spLocks/>
          </p:cNvSpPr>
          <p:nvPr userDrawn="1"/>
        </p:nvSpPr>
        <p:spPr bwMode="auto">
          <a:xfrm>
            <a:off x="7478977" y="1813641"/>
            <a:ext cx="750623" cy="332575"/>
          </a:xfrm>
          <a:custGeom>
            <a:avLst/>
            <a:gdLst>
              <a:gd name="T0" fmla="*/ 1122 w 1122"/>
              <a:gd name="T1" fmla="*/ 74 h 614"/>
              <a:gd name="T2" fmla="*/ 1122 w 1122"/>
              <a:gd name="T3" fmla="*/ 539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39"/>
                  <a:pt x="1122" y="539"/>
                  <a:pt x="1122" y="539"/>
                </a:cubicBezTo>
                <a:cubicBezTo>
                  <a:pt x="1122" y="580"/>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3" name="Freeform 118"/>
          <p:cNvSpPr>
            <a:spLocks/>
          </p:cNvSpPr>
          <p:nvPr userDrawn="1"/>
        </p:nvSpPr>
        <p:spPr bwMode="auto">
          <a:xfrm>
            <a:off x="800760" y="2146217"/>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64" name="Rectangle 119"/>
          <p:cNvSpPr>
            <a:spLocks noChangeArrowheads="1"/>
          </p:cNvSpPr>
          <p:nvPr userDrawn="1"/>
        </p:nvSpPr>
        <p:spPr bwMode="auto">
          <a:xfrm>
            <a:off x="300774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5" name="Rectangle 120"/>
          <p:cNvSpPr>
            <a:spLocks noChangeArrowheads="1"/>
          </p:cNvSpPr>
          <p:nvPr userDrawn="1"/>
        </p:nvSpPr>
        <p:spPr bwMode="auto">
          <a:xfrm>
            <a:off x="3752174"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6" name="Freeform 121"/>
          <p:cNvSpPr>
            <a:spLocks/>
          </p:cNvSpPr>
          <p:nvPr userDrawn="1"/>
        </p:nvSpPr>
        <p:spPr bwMode="auto">
          <a:xfrm>
            <a:off x="7478977" y="2146217"/>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7" name="Freeform 122"/>
          <p:cNvSpPr>
            <a:spLocks/>
          </p:cNvSpPr>
          <p:nvPr userDrawn="1"/>
        </p:nvSpPr>
        <p:spPr bwMode="auto">
          <a:xfrm>
            <a:off x="800760" y="2478787"/>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68" name="Rectangle 123"/>
          <p:cNvSpPr>
            <a:spLocks noChangeArrowheads="1"/>
          </p:cNvSpPr>
          <p:nvPr userDrawn="1"/>
        </p:nvSpPr>
        <p:spPr bwMode="auto">
          <a:xfrm>
            <a:off x="300774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9" name="Rectangle 124"/>
          <p:cNvSpPr>
            <a:spLocks noChangeArrowheads="1"/>
          </p:cNvSpPr>
          <p:nvPr userDrawn="1"/>
        </p:nvSpPr>
        <p:spPr bwMode="auto">
          <a:xfrm>
            <a:off x="3752174"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0" name="Freeform 125"/>
          <p:cNvSpPr>
            <a:spLocks/>
          </p:cNvSpPr>
          <p:nvPr userDrawn="1"/>
        </p:nvSpPr>
        <p:spPr bwMode="auto">
          <a:xfrm>
            <a:off x="7478977" y="2478787"/>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1" name="Freeform 126"/>
          <p:cNvSpPr>
            <a:spLocks/>
          </p:cNvSpPr>
          <p:nvPr userDrawn="1"/>
        </p:nvSpPr>
        <p:spPr bwMode="auto">
          <a:xfrm>
            <a:off x="800760" y="2812621"/>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72" name="Rectangle 127"/>
          <p:cNvSpPr>
            <a:spLocks noChangeArrowheads="1"/>
          </p:cNvSpPr>
          <p:nvPr userDrawn="1"/>
        </p:nvSpPr>
        <p:spPr bwMode="auto">
          <a:xfrm>
            <a:off x="300774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3" name="Rectangle 128"/>
          <p:cNvSpPr>
            <a:spLocks noChangeArrowheads="1"/>
          </p:cNvSpPr>
          <p:nvPr userDrawn="1"/>
        </p:nvSpPr>
        <p:spPr bwMode="auto">
          <a:xfrm>
            <a:off x="3752174"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4" name="Freeform 129"/>
          <p:cNvSpPr>
            <a:spLocks/>
          </p:cNvSpPr>
          <p:nvPr userDrawn="1"/>
        </p:nvSpPr>
        <p:spPr bwMode="auto">
          <a:xfrm>
            <a:off x="7478977" y="2812621"/>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5" name="Freeform 130"/>
          <p:cNvSpPr>
            <a:spLocks/>
          </p:cNvSpPr>
          <p:nvPr userDrawn="1"/>
        </p:nvSpPr>
        <p:spPr bwMode="auto">
          <a:xfrm>
            <a:off x="800760" y="3145193"/>
            <a:ext cx="2206985" cy="332575"/>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4"/>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76" name="Rectangle 131"/>
          <p:cNvSpPr>
            <a:spLocks noChangeArrowheads="1"/>
          </p:cNvSpPr>
          <p:nvPr userDrawn="1"/>
        </p:nvSpPr>
        <p:spPr bwMode="auto">
          <a:xfrm>
            <a:off x="300774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7" name="Rectangle 132"/>
          <p:cNvSpPr>
            <a:spLocks noChangeArrowheads="1"/>
          </p:cNvSpPr>
          <p:nvPr userDrawn="1"/>
        </p:nvSpPr>
        <p:spPr bwMode="auto">
          <a:xfrm>
            <a:off x="3752174"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8" name="Freeform 133"/>
          <p:cNvSpPr>
            <a:spLocks/>
          </p:cNvSpPr>
          <p:nvPr userDrawn="1"/>
        </p:nvSpPr>
        <p:spPr bwMode="auto">
          <a:xfrm>
            <a:off x="7478977" y="3145193"/>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4"/>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9" name="Freeform 134"/>
          <p:cNvSpPr>
            <a:spLocks/>
          </p:cNvSpPr>
          <p:nvPr userDrawn="1"/>
        </p:nvSpPr>
        <p:spPr bwMode="auto">
          <a:xfrm>
            <a:off x="800760" y="3477767"/>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80" name="Rectangle 135"/>
          <p:cNvSpPr>
            <a:spLocks noChangeArrowheads="1"/>
          </p:cNvSpPr>
          <p:nvPr userDrawn="1"/>
        </p:nvSpPr>
        <p:spPr bwMode="auto">
          <a:xfrm>
            <a:off x="300774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1" name="Rectangle 136"/>
          <p:cNvSpPr>
            <a:spLocks noChangeArrowheads="1"/>
          </p:cNvSpPr>
          <p:nvPr userDrawn="1"/>
        </p:nvSpPr>
        <p:spPr bwMode="auto">
          <a:xfrm>
            <a:off x="3752174"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2" name="Freeform 137"/>
          <p:cNvSpPr>
            <a:spLocks/>
          </p:cNvSpPr>
          <p:nvPr userDrawn="1"/>
        </p:nvSpPr>
        <p:spPr bwMode="auto">
          <a:xfrm>
            <a:off x="7478977" y="3477767"/>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3" name="Freeform 138"/>
          <p:cNvSpPr>
            <a:spLocks/>
          </p:cNvSpPr>
          <p:nvPr userDrawn="1"/>
        </p:nvSpPr>
        <p:spPr bwMode="auto">
          <a:xfrm>
            <a:off x="800760" y="3811600"/>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84" name="Rectangle 139"/>
          <p:cNvSpPr>
            <a:spLocks noChangeArrowheads="1"/>
          </p:cNvSpPr>
          <p:nvPr userDrawn="1"/>
        </p:nvSpPr>
        <p:spPr bwMode="auto">
          <a:xfrm>
            <a:off x="300774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5" name="Rectangle 140"/>
          <p:cNvSpPr>
            <a:spLocks noChangeArrowheads="1"/>
          </p:cNvSpPr>
          <p:nvPr userDrawn="1"/>
        </p:nvSpPr>
        <p:spPr bwMode="auto">
          <a:xfrm>
            <a:off x="3752174"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6" name="Rectangle 141"/>
          <p:cNvSpPr>
            <a:spLocks noChangeArrowheads="1"/>
          </p:cNvSpPr>
          <p:nvPr userDrawn="1"/>
        </p:nvSpPr>
        <p:spPr bwMode="auto">
          <a:xfrm>
            <a:off x="449815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7" name="Rectangle 142"/>
          <p:cNvSpPr>
            <a:spLocks noChangeArrowheads="1"/>
          </p:cNvSpPr>
          <p:nvPr userDrawn="1"/>
        </p:nvSpPr>
        <p:spPr bwMode="auto">
          <a:xfrm>
            <a:off x="5242585"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8" name="Freeform 143"/>
          <p:cNvSpPr>
            <a:spLocks/>
          </p:cNvSpPr>
          <p:nvPr userDrawn="1"/>
        </p:nvSpPr>
        <p:spPr bwMode="auto">
          <a:xfrm>
            <a:off x="7478977" y="3811600"/>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0" name="Rectangle 145"/>
          <p:cNvSpPr>
            <a:spLocks noChangeArrowheads="1"/>
          </p:cNvSpPr>
          <p:nvPr userDrawn="1"/>
        </p:nvSpPr>
        <p:spPr bwMode="auto">
          <a:xfrm>
            <a:off x="300774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1" name="Rectangle 146"/>
          <p:cNvSpPr>
            <a:spLocks noChangeArrowheads="1"/>
          </p:cNvSpPr>
          <p:nvPr userDrawn="1"/>
        </p:nvSpPr>
        <p:spPr bwMode="auto">
          <a:xfrm>
            <a:off x="3752174"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2" name="Rectangle 147"/>
          <p:cNvSpPr>
            <a:spLocks noChangeArrowheads="1"/>
          </p:cNvSpPr>
          <p:nvPr userDrawn="1"/>
        </p:nvSpPr>
        <p:spPr bwMode="auto">
          <a:xfrm>
            <a:off x="449815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3" name="Rectangle 148"/>
          <p:cNvSpPr>
            <a:spLocks noChangeArrowheads="1"/>
          </p:cNvSpPr>
          <p:nvPr userDrawn="1"/>
        </p:nvSpPr>
        <p:spPr bwMode="auto">
          <a:xfrm>
            <a:off x="5242585"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4" name="Rectangle 149"/>
          <p:cNvSpPr>
            <a:spLocks noChangeArrowheads="1"/>
          </p:cNvSpPr>
          <p:nvPr userDrawn="1"/>
        </p:nvSpPr>
        <p:spPr bwMode="auto">
          <a:xfrm>
            <a:off x="5988565"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5" name="Rectangle 150"/>
          <p:cNvSpPr>
            <a:spLocks noChangeArrowheads="1"/>
          </p:cNvSpPr>
          <p:nvPr userDrawn="1"/>
        </p:nvSpPr>
        <p:spPr bwMode="auto">
          <a:xfrm>
            <a:off x="673454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6" name="Freeform 151"/>
          <p:cNvSpPr>
            <a:spLocks/>
          </p:cNvSpPr>
          <p:nvPr userDrawn="1"/>
        </p:nvSpPr>
        <p:spPr bwMode="auto">
          <a:xfrm>
            <a:off x="7478977" y="4144175"/>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7" name="Rectangle 152"/>
          <p:cNvSpPr>
            <a:spLocks noChangeArrowheads="1"/>
          </p:cNvSpPr>
          <p:nvPr userDrawn="1"/>
        </p:nvSpPr>
        <p:spPr bwMode="auto">
          <a:xfrm>
            <a:off x="449815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8" name="Rectangle 153"/>
          <p:cNvSpPr>
            <a:spLocks noChangeArrowheads="1"/>
          </p:cNvSpPr>
          <p:nvPr userDrawn="1"/>
        </p:nvSpPr>
        <p:spPr bwMode="auto">
          <a:xfrm>
            <a:off x="449815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9" name="Rectangle 154"/>
          <p:cNvSpPr>
            <a:spLocks noChangeArrowheads="1"/>
          </p:cNvSpPr>
          <p:nvPr userDrawn="1"/>
        </p:nvSpPr>
        <p:spPr bwMode="auto">
          <a:xfrm>
            <a:off x="449815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0" name="Rectangle 155"/>
          <p:cNvSpPr>
            <a:spLocks noChangeArrowheads="1"/>
          </p:cNvSpPr>
          <p:nvPr userDrawn="1"/>
        </p:nvSpPr>
        <p:spPr bwMode="auto">
          <a:xfrm>
            <a:off x="449815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1" name="Rectangle 156"/>
          <p:cNvSpPr>
            <a:spLocks noChangeArrowheads="1"/>
          </p:cNvSpPr>
          <p:nvPr userDrawn="1"/>
        </p:nvSpPr>
        <p:spPr bwMode="auto">
          <a:xfrm>
            <a:off x="449815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2" name="Rectangle 157"/>
          <p:cNvSpPr>
            <a:spLocks noChangeArrowheads="1"/>
          </p:cNvSpPr>
          <p:nvPr userDrawn="1"/>
        </p:nvSpPr>
        <p:spPr bwMode="auto">
          <a:xfrm>
            <a:off x="449815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3" name="Rectangle 158"/>
          <p:cNvSpPr>
            <a:spLocks noChangeArrowheads="1"/>
          </p:cNvSpPr>
          <p:nvPr userDrawn="1"/>
        </p:nvSpPr>
        <p:spPr bwMode="auto">
          <a:xfrm>
            <a:off x="4498152"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4" name="Rectangle 159"/>
          <p:cNvSpPr>
            <a:spLocks noChangeArrowheads="1"/>
          </p:cNvSpPr>
          <p:nvPr userDrawn="1"/>
        </p:nvSpPr>
        <p:spPr bwMode="auto">
          <a:xfrm>
            <a:off x="5242585"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5" name="Rectangle 160"/>
          <p:cNvSpPr>
            <a:spLocks noChangeArrowheads="1"/>
          </p:cNvSpPr>
          <p:nvPr userDrawn="1"/>
        </p:nvSpPr>
        <p:spPr bwMode="auto">
          <a:xfrm>
            <a:off x="5242585"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6" name="Rectangle 161"/>
          <p:cNvSpPr>
            <a:spLocks noChangeArrowheads="1"/>
          </p:cNvSpPr>
          <p:nvPr userDrawn="1"/>
        </p:nvSpPr>
        <p:spPr bwMode="auto">
          <a:xfrm>
            <a:off x="5242585"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7" name="Rectangle 162"/>
          <p:cNvSpPr>
            <a:spLocks noChangeArrowheads="1"/>
          </p:cNvSpPr>
          <p:nvPr userDrawn="1"/>
        </p:nvSpPr>
        <p:spPr bwMode="auto">
          <a:xfrm>
            <a:off x="5242585"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8" name="Rectangle 163"/>
          <p:cNvSpPr>
            <a:spLocks noChangeArrowheads="1"/>
          </p:cNvSpPr>
          <p:nvPr userDrawn="1"/>
        </p:nvSpPr>
        <p:spPr bwMode="auto">
          <a:xfrm>
            <a:off x="5242585"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9" name="Rectangle 164"/>
          <p:cNvSpPr>
            <a:spLocks noChangeArrowheads="1"/>
          </p:cNvSpPr>
          <p:nvPr userDrawn="1"/>
        </p:nvSpPr>
        <p:spPr bwMode="auto">
          <a:xfrm>
            <a:off x="5242585"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0" name="Rectangle 165"/>
          <p:cNvSpPr>
            <a:spLocks noChangeArrowheads="1"/>
          </p:cNvSpPr>
          <p:nvPr userDrawn="1"/>
        </p:nvSpPr>
        <p:spPr bwMode="auto">
          <a:xfrm>
            <a:off x="5242585"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1" name="Rectangle 166"/>
          <p:cNvSpPr>
            <a:spLocks noChangeArrowheads="1"/>
          </p:cNvSpPr>
          <p:nvPr userDrawn="1"/>
        </p:nvSpPr>
        <p:spPr bwMode="auto">
          <a:xfrm>
            <a:off x="5988565"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2" name="Rectangle 167"/>
          <p:cNvSpPr>
            <a:spLocks noChangeArrowheads="1"/>
          </p:cNvSpPr>
          <p:nvPr userDrawn="1"/>
        </p:nvSpPr>
        <p:spPr bwMode="auto">
          <a:xfrm>
            <a:off x="5988565"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3" name="Rectangle 168"/>
          <p:cNvSpPr>
            <a:spLocks noChangeArrowheads="1"/>
          </p:cNvSpPr>
          <p:nvPr userDrawn="1"/>
        </p:nvSpPr>
        <p:spPr bwMode="auto">
          <a:xfrm>
            <a:off x="5988565"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4" name="Rectangle 169"/>
          <p:cNvSpPr>
            <a:spLocks noChangeArrowheads="1"/>
          </p:cNvSpPr>
          <p:nvPr userDrawn="1"/>
        </p:nvSpPr>
        <p:spPr bwMode="auto">
          <a:xfrm>
            <a:off x="5988565"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5" name="Rectangle 170"/>
          <p:cNvSpPr>
            <a:spLocks noChangeArrowheads="1"/>
          </p:cNvSpPr>
          <p:nvPr userDrawn="1"/>
        </p:nvSpPr>
        <p:spPr bwMode="auto">
          <a:xfrm>
            <a:off x="5988565"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6" name="Rectangle 171"/>
          <p:cNvSpPr>
            <a:spLocks noChangeArrowheads="1"/>
          </p:cNvSpPr>
          <p:nvPr userDrawn="1"/>
        </p:nvSpPr>
        <p:spPr bwMode="auto">
          <a:xfrm>
            <a:off x="5988565"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7" name="Rectangle 172"/>
          <p:cNvSpPr>
            <a:spLocks noChangeArrowheads="1"/>
          </p:cNvSpPr>
          <p:nvPr userDrawn="1"/>
        </p:nvSpPr>
        <p:spPr bwMode="auto">
          <a:xfrm>
            <a:off x="5988565"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8" name="Rectangle 173"/>
          <p:cNvSpPr>
            <a:spLocks noChangeArrowheads="1"/>
          </p:cNvSpPr>
          <p:nvPr userDrawn="1"/>
        </p:nvSpPr>
        <p:spPr bwMode="auto">
          <a:xfrm>
            <a:off x="5988565"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9" name="Rectangle 174"/>
          <p:cNvSpPr>
            <a:spLocks noChangeArrowheads="1"/>
          </p:cNvSpPr>
          <p:nvPr userDrawn="1"/>
        </p:nvSpPr>
        <p:spPr bwMode="auto">
          <a:xfrm>
            <a:off x="5988565"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0" name="Rectangle 175"/>
          <p:cNvSpPr>
            <a:spLocks noChangeArrowheads="1"/>
          </p:cNvSpPr>
          <p:nvPr userDrawn="1"/>
        </p:nvSpPr>
        <p:spPr bwMode="auto">
          <a:xfrm>
            <a:off x="6734543" y="1147237"/>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1" name="Rectangle 176"/>
          <p:cNvSpPr>
            <a:spLocks noChangeArrowheads="1"/>
          </p:cNvSpPr>
          <p:nvPr userDrawn="1"/>
        </p:nvSpPr>
        <p:spPr bwMode="auto">
          <a:xfrm>
            <a:off x="6734543"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2" name="Rectangle 177"/>
          <p:cNvSpPr>
            <a:spLocks noChangeArrowheads="1"/>
          </p:cNvSpPr>
          <p:nvPr userDrawn="1"/>
        </p:nvSpPr>
        <p:spPr bwMode="auto">
          <a:xfrm>
            <a:off x="673454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3" name="Rectangle 178"/>
          <p:cNvSpPr>
            <a:spLocks noChangeArrowheads="1"/>
          </p:cNvSpPr>
          <p:nvPr userDrawn="1"/>
        </p:nvSpPr>
        <p:spPr bwMode="auto">
          <a:xfrm>
            <a:off x="673454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4" name="Rectangle 179"/>
          <p:cNvSpPr>
            <a:spLocks noChangeArrowheads="1"/>
          </p:cNvSpPr>
          <p:nvPr userDrawn="1"/>
        </p:nvSpPr>
        <p:spPr bwMode="auto">
          <a:xfrm>
            <a:off x="673454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5" name="Rectangle 180"/>
          <p:cNvSpPr>
            <a:spLocks noChangeArrowheads="1"/>
          </p:cNvSpPr>
          <p:nvPr userDrawn="1"/>
        </p:nvSpPr>
        <p:spPr bwMode="auto">
          <a:xfrm>
            <a:off x="673454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6" name="Rectangle 181"/>
          <p:cNvSpPr>
            <a:spLocks noChangeArrowheads="1"/>
          </p:cNvSpPr>
          <p:nvPr userDrawn="1"/>
        </p:nvSpPr>
        <p:spPr bwMode="auto">
          <a:xfrm>
            <a:off x="673454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7" name="Rectangle 182"/>
          <p:cNvSpPr>
            <a:spLocks noChangeArrowheads="1"/>
          </p:cNvSpPr>
          <p:nvPr userDrawn="1"/>
        </p:nvSpPr>
        <p:spPr bwMode="auto">
          <a:xfrm>
            <a:off x="673454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8" name="Rectangle 183"/>
          <p:cNvSpPr>
            <a:spLocks noChangeArrowheads="1"/>
          </p:cNvSpPr>
          <p:nvPr userDrawn="1"/>
        </p:nvSpPr>
        <p:spPr bwMode="auto">
          <a:xfrm>
            <a:off x="673454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49" name="Text Placeholder 68"/>
          <p:cNvSpPr>
            <a:spLocks noGrp="1"/>
          </p:cNvSpPr>
          <p:nvPr>
            <p:ph type="body" sz="quarter" idx="18" hasCustomPrompt="1"/>
          </p:nvPr>
        </p:nvSpPr>
        <p:spPr>
          <a:xfrm>
            <a:off x="800760" y="1147233"/>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1</a:t>
            </a:r>
          </a:p>
        </p:txBody>
      </p:sp>
      <p:sp>
        <p:nvSpPr>
          <p:cNvPr id="150" name="Text Placeholder 68"/>
          <p:cNvSpPr>
            <a:spLocks noGrp="1"/>
          </p:cNvSpPr>
          <p:nvPr>
            <p:ph type="body" sz="quarter" idx="19" hasCustomPrompt="1"/>
          </p:nvPr>
        </p:nvSpPr>
        <p:spPr>
          <a:xfrm>
            <a:off x="800760" y="1484045"/>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2</a:t>
            </a:r>
          </a:p>
        </p:txBody>
      </p:sp>
      <p:sp>
        <p:nvSpPr>
          <p:cNvPr id="151" name="Text Placeholder 68"/>
          <p:cNvSpPr>
            <a:spLocks noGrp="1"/>
          </p:cNvSpPr>
          <p:nvPr>
            <p:ph type="body" sz="quarter" idx="20" hasCustomPrompt="1"/>
          </p:nvPr>
        </p:nvSpPr>
        <p:spPr>
          <a:xfrm>
            <a:off x="800760" y="1807792"/>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3</a:t>
            </a:r>
          </a:p>
        </p:txBody>
      </p:sp>
      <p:sp>
        <p:nvSpPr>
          <p:cNvPr id="152" name="Text Placeholder 68"/>
          <p:cNvSpPr>
            <a:spLocks noGrp="1"/>
          </p:cNvSpPr>
          <p:nvPr>
            <p:ph type="body" sz="quarter" idx="21" hasCustomPrompt="1"/>
          </p:nvPr>
        </p:nvSpPr>
        <p:spPr>
          <a:xfrm>
            <a:off x="800760" y="2146213"/>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4</a:t>
            </a:r>
          </a:p>
        </p:txBody>
      </p:sp>
      <p:sp>
        <p:nvSpPr>
          <p:cNvPr id="153" name="Text Placeholder 68"/>
          <p:cNvSpPr>
            <a:spLocks noGrp="1"/>
          </p:cNvSpPr>
          <p:nvPr>
            <p:ph type="body" sz="quarter" idx="22" hasCustomPrompt="1"/>
          </p:nvPr>
        </p:nvSpPr>
        <p:spPr>
          <a:xfrm>
            <a:off x="800760" y="2478788"/>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5</a:t>
            </a:r>
          </a:p>
        </p:txBody>
      </p:sp>
      <p:sp>
        <p:nvSpPr>
          <p:cNvPr id="154" name="Text Placeholder 68"/>
          <p:cNvSpPr>
            <a:spLocks noGrp="1"/>
          </p:cNvSpPr>
          <p:nvPr>
            <p:ph type="body" sz="quarter" idx="23" hasCustomPrompt="1"/>
          </p:nvPr>
        </p:nvSpPr>
        <p:spPr>
          <a:xfrm>
            <a:off x="800760" y="2812617"/>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6</a:t>
            </a:r>
          </a:p>
        </p:txBody>
      </p:sp>
      <p:sp>
        <p:nvSpPr>
          <p:cNvPr id="155" name="Text Placeholder 68"/>
          <p:cNvSpPr>
            <a:spLocks noGrp="1"/>
          </p:cNvSpPr>
          <p:nvPr>
            <p:ph type="body" sz="quarter" idx="24" hasCustomPrompt="1"/>
          </p:nvPr>
        </p:nvSpPr>
        <p:spPr>
          <a:xfrm>
            <a:off x="800760" y="3141804"/>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7</a:t>
            </a:r>
          </a:p>
        </p:txBody>
      </p:sp>
      <p:sp>
        <p:nvSpPr>
          <p:cNvPr id="156" name="Text Placeholder 68"/>
          <p:cNvSpPr>
            <a:spLocks noGrp="1"/>
          </p:cNvSpPr>
          <p:nvPr>
            <p:ph type="body" sz="quarter" idx="25" hasCustomPrompt="1"/>
          </p:nvPr>
        </p:nvSpPr>
        <p:spPr>
          <a:xfrm>
            <a:off x="800760" y="3475634"/>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8</a:t>
            </a:r>
          </a:p>
        </p:txBody>
      </p:sp>
      <p:sp>
        <p:nvSpPr>
          <p:cNvPr id="157" name="Text Placeholder 68"/>
          <p:cNvSpPr>
            <a:spLocks noGrp="1"/>
          </p:cNvSpPr>
          <p:nvPr>
            <p:ph type="body" sz="quarter" idx="26" hasCustomPrompt="1"/>
          </p:nvPr>
        </p:nvSpPr>
        <p:spPr>
          <a:xfrm>
            <a:off x="800760" y="3809902"/>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9</a:t>
            </a:r>
          </a:p>
        </p:txBody>
      </p:sp>
      <p:sp>
        <p:nvSpPr>
          <p:cNvPr id="158" name="Text Placeholder 68"/>
          <p:cNvSpPr>
            <a:spLocks noGrp="1"/>
          </p:cNvSpPr>
          <p:nvPr>
            <p:ph type="body" sz="quarter" idx="27" hasCustomPrompt="1"/>
          </p:nvPr>
        </p:nvSpPr>
        <p:spPr>
          <a:xfrm>
            <a:off x="800760" y="4138409"/>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10</a:t>
            </a:r>
          </a:p>
        </p:txBody>
      </p:sp>
    </p:spTree>
    <p:extLst>
      <p:ext uri="{BB962C8B-B14F-4D97-AF65-F5344CB8AC3E}">
        <p14:creationId xmlns:p14="http://schemas.microsoft.com/office/powerpoint/2010/main" val="4217837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3275856" y="205978"/>
            <a:ext cx="5410944" cy="857250"/>
          </a:xfrm>
        </p:spPr>
        <p:txBody>
          <a:bodyPr/>
          <a:lstStyle>
            <a:lvl1pPr algn="l">
              <a:defRPr>
                <a:solidFill>
                  <a:schemeClr val="tx1"/>
                </a:solidFill>
              </a:defRPr>
            </a:lvl1pPr>
          </a:lstStyle>
          <a:p>
            <a:r>
              <a:rPr lang="en-US"/>
              <a:t>Line Chart</a:t>
            </a:r>
          </a:p>
        </p:txBody>
      </p:sp>
      <p:sp>
        <p:nvSpPr>
          <p:cNvPr id="11" name="Rectangle 10"/>
          <p:cNvSpPr/>
          <p:nvPr userDrawn="1"/>
        </p:nvSpPr>
        <p:spPr>
          <a:xfrm>
            <a:off x="0" y="514350"/>
            <a:ext cx="2987824" cy="373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3" name="Chart 12"/>
          <p:cNvGraphicFramePr/>
          <p:nvPr userDrawn="1">
            <p:extLst>
              <p:ext uri="{D42A27DB-BD31-4B8C-83A1-F6EECF244321}">
                <p14:modId xmlns:p14="http://schemas.microsoft.com/office/powerpoint/2010/main" val="799816983"/>
              </p:ext>
            </p:extLst>
          </p:nvPr>
        </p:nvGraphicFramePr>
        <p:xfrm>
          <a:off x="3347864" y="1428750"/>
          <a:ext cx="5328592" cy="269584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42"/>
          <p:cNvSpPr>
            <a:spLocks noGrp="1"/>
          </p:cNvSpPr>
          <p:nvPr>
            <p:ph type="body" sz="quarter" idx="19" hasCustomPrompt="1"/>
          </p:nvPr>
        </p:nvSpPr>
        <p:spPr>
          <a:xfrm>
            <a:off x="380627" y="726341"/>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61%</a:t>
            </a:r>
          </a:p>
        </p:txBody>
      </p:sp>
      <p:sp>
        <p:nvSpPr>
          <p:cNvPr id="19" name="Text Placeholder 42"/>
          <p:cNvSpPr>
            <a:spLocks noGrp="1"/>
          </p:cNvSpPr>
          <p:nvPr>
            <p:ph type="body" sz="quarter" idx="20" hasCustomPrompt="1"/>
          </p:nvPr>
        </p:nvSpPr>
        <p:spPr>
          <a:xfrm>
            <a:off x="395536" y="1178450"/>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0" name="Text Placeholder 42"/>
          <p:cNvSpPr>
            <a:spLocks noGrp="1"/>
          </p:cNvSpPr>
          <p:nvPr>
            <p:ph type="body" sz="quarter" idx="21" hasCustomPrompt="1"/>
          </p:nvPr>
        </p:nvSpPr>
        <p:spPr>
          <a:xfrm>
            <a:off x="380627" y="1878473"/>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23%</a:t>
            </a:r>
          </a:p>
        </p:txBody>
      </p:sp>
      <p:sp>
        <p:nvSpPr>
          <p:cNvPr id="21" name="Text Placeholder 42"/>
          <p:cNvSpPr>
            <a:spLocks noGrp="1"/>
          </p:cNvSpPr>
          <p:nvPr>
            <p:ph type="body" sz="quarter" idx="22" hasCustomPrompt="1"/>
          </p:nvPr>
        </p:nvSpPr>
        <p:spPr>
          <a:xfrm>
            <a:off x="395536" y="2330578"/>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2" name="Text Placeholder 42"/>
          <p:cNvSpPr>
            <a:spLocks noGrp="1"/>
          </p:cNvSpPr>
          <p:nvPr>
            <p:ph type="body" sz="quarter" idx="23" hasCustomPrompt="1"/>
          </p:nvPr>
        </p:nvSpPr>
        <p:spPr>
          <a:xfrm>
            <a:off x="380627" y="3030599"/>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14%</a:t>
            </a:r>
          </a:p>
        </p:txBody>
      </p:sp>
      <p:sp>
        <p:nvSpPr>
          <p:cNvPr id="23" name="Text Placeholder 42"/>
          <p:cNvSpPr>
            <a:spLocks noGrp="1"/>
          </p:cNvSpPr>
          <p:nvPr>
            <p:ph type="body" sz="quarter" idx="24" hasCustomPrompt="1"/>
          </p:nvPr>
        </p:nvSpPr>
        <p:spPr>
          <a:xfrm>
            <a:off x="395536" y="3482705"/>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4" name="Isosceles Triangle 23"/>
          <p:cNvSpPr/>
          <p:nvPr userDrawn="1"/>
        </p:nvSpPr>
        <p:spPr>
          <a:xfrm>
            <a:off x="285966" y="921121"/>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Light" panose="02000000000000000000" pitchFamily="2" charset="0"/>
              <a:ea typeface="Roboto Light" panose="02000000000000000000" pitchFamily="2" charset="0"/>
            </a:endParaRPr>
          </a:p>
        </p:txBody>
      </p:sp>
      <p:sp>
        <p:nvSpPr>
          <p:cNvPr id="25" name="Isosceles Triangle 24"/>
          <p:cNvSpPr/>
          <p:nvPr userDrawn="1"/>
        </p:nvSpPr>
        <p:spPr>
          <a:xfrm>
            <a:off x="285966" y="2063778"/>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Light" panose="02000000000000000000" pitchFamily="2" charset="0"/>
              <a:ea typeface="Roboto Light" panose="02000000000000000000" pitchFamily="2" charset="0"/>
            </a:endParaRPr>
          </a:p>
        </p:txBody>
      </p:sp>
      <p:sp>
        <p:nvSpPr>
          <p:cNvPr id="26" name="Isosceles Triangle 25"/>
          <p:cNvSpPr/>
          <p:nvPr userDrawn="1"/>
        </p:nvSpPr>
        <p:spPr>
          <a:xfrm>
            <a:off x="285966" y="3225377"/>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01402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9549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ghnut Charts">
    <p:spTree>
      <p:nvGrpSpPr>
        <p:cNvPr id="1" name=""/>
        <p:cNvGrpSpPr/>
        <p:nvPr/>
      </p:nvGrpSpPr>
      <p:grpSpPr>
        <a:xfrm>
          <a:off x="0" y="0"/>
          <a:ext cx="0" cy="0"/>
          <a:chOff x="0" y="0"/>
          <a:chExt cx="0" cy="0"/>
        </a:xfrm>
      </p:grpSpPr>
      <p:sp>
        <p:nvSpPr>
          <p:cNvPr id="27" name="Rectangle 26"/>
          <p:cNvSpPr/>
          <p:nvPr userDrawn="1"/>
        </p:nvSpPr>
        <p:spPr>
          <a:xfrm>
            <a:off x="228600" y="3028950"/>
            <a:ext cx="86106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p:cNvSpPr>
            <a:spLocks noGrp="1"/>
          </p:cNvSpPr>
          <p:nvPr>
            <p:ph type="title" hasCustomPrompt="1"/>
          </p:nvPr>
        </p:nvSpPr>
        <p:spPr>
          <a:xfrm>
            <a:off x="457200" y="205978"/>
            <a:ext cx="8229600" cy="613172"/>
          </a:xfrm>
        </p:spPr>
        <p:txBody>
          <a:bodyPr/>
          <a:lstStyle>
            <a:lvl1pPr>
              <a:defRPr>
                <a:solidFill>
                  <a:schemeClr val="tx1"/>
                </a:solidFill>
              </a:defRPr>
            </a:lvl1pPr>
          </a:lstStyle>
          <a:p>
            <a:r>
              <a:rPr lang="en-US"/>
              <a:t>Doughnut Charts</a:t>
            </a:r>
          </a:p>
        </p:txBody>
      </p:sp>
      <p:graphicFrame>
        <p:nvGraphicFramePr>
          <p:cNvPr id="18" name="Chart 17"/>
          <p:cNvGraphicFramePr/>
          <p:nvPr userDrawn="1">
            <p:extLst>
              <p:ext uri="{D42A27DB-BD31-4B8C-83A1-F6EECF244321}">
                <p14:modId xmlns:p14="http://schemas.microsoft.com/office/powerpoint/2010/main" val="350305319"/>
              </p:ext>
            </p:extLst>
          </p:nvPr>
        </p:nvGraphicFramePr>
        <p:xfrm>
          <a:off x="682131" y="361950"/>
          <a:ext cx="2449711" cy="2547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userDrawn="1">
            <p:extLst>
              <p:ext uri="{D42A27DB-BD31-4B8C-83A1-F6EECF244321}">
                <p14:modId xmlns:p14="http://schemas.microsoft.com/office/powerpoint/2010/main" val="2883562757"/>
              </p:ext>
            </p:extLst>
          </p:nvPr>
        </p:nvGraphicFramePr>
        <p:xfrm>
          <a:off x="3322975" y="361950"/>
          <a:ext cx="2449711" cy="254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userDrawn="1">
            <p:extLst>
              <p:ext uri="{D42A27DB-BD31-4B8C-83A1-F6EECF244321}">
                <p14:modId xmlns:p14="http://schemas.microsoft.com/office/powerpoint/2010/main" val="2629858099"/>
              </p:ext>
            </p:extLst>
          </p:nvPr>
        </p:nvGraphicFramePr>
        <p:xfrm>
          <a:off x="5940154" y="361950"/>
          <a:ext cx="2449711" cy="25477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68"/>
          <p:cNvSpPr>
            <a:spLocks noGrp="1"/>
          </p:cNvSpPr>
          <p:nvPr>
            <p:ph type="body" sz="quarter" idx="18" hasCustomPrompt="1"/>
          </p:nvPr>
        </p:nvSpPr>
        <p:spPr>
          <a:xfrm>
            <a:off x="801925"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2" name="Text Placeholder 68"/>
          <p:cNvSpPr>
            <a:spLocks noGrp="1"/>
          </p:cNvSpPr>
          <p:nvPr>
            <p:ph type="body" sz="quarter" idx="19" hasCustomPrompt="1"/>
          </p:nvPr>
        </p:nvSpPr>
        <p:spPr>
          <a:xfrm>
            <a:off x="801925"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23" name="Text Placeholder 68"/>
          <p:cNvSpPr>
            <a:spLocks noGrp="1"/>
          </p:cNvSpPr>
          <p:nvPr>
            <p:ph type="body" sz="quarter" idx="20" hasCustomPrompt="1"/>
          </p:nvPr>
        </p:nvSpPr>
        <p:spPr>
          <a:xfrm>
            <a:off x="3442768"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4" name="Text Placeholder 68"/>
          <p:cNvSpPr>
            <a:spLocks noGrp="1"/>
          </p:cNvSpPr>
          <p:nvPr>
            <p:ph type="body" sz="quarter" idx="21" hasCustomPrompt="1"/>
          </p:nvPr>
        </p:nvSpPr>
        <p:spPr>
          <a:xfrm>
            <a:off x="3442768"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25" name="Text Placeholder 68"/>
          <p:cNvSpPr>
            <a:spLocks noGrp="1"/>
          </p:cNvSpPr>
          <p:nvPr>
            <p:ph type="body" sz="quarter" idx="22" hasCustomPrompt="1"/>
          </p:nvPr>
        </p:nvSpPr>
        <p:spPr>
          <a:xfrm>
            <a:off x="6059945"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6" name="Text Placeholder 68"/>
          <p:cNvSpPr>
            <a:spLocks noGrp="1"/>
          </p:cNvSpPr>
          <p:nvPr>
            <p:ph type="body" sz="quarter" idx="23" hasCustomPrompt="1"/>
          </p:nvPr>
        </p:nvSpPr>
        <p:spPr>
          <a:xfrm>
            <a:off x="6059945"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Tree>
    <p:extLst>
      <p:ext uri="{BB962C8B-B14F-4D97-AF65-F5344CB8AC3E}">
        <p14:creationId xmlns:p14="http://schemas.microsoft.com/office/powerpoint/2010/main" val="3295621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3275856" y="205978"/>
            <a:ext cx="5410944" cy="460772"/>
          </a:xfrm>
        </p:spPr>
        <p:txBody>
          <a:bodyPr/>
          <a:lstStyle>
            <a:lvl1pPr algn="l">
              <a:defRPr>
                <a:solidFill>
                  <a:schemeClr val="tx1"/>
                </a:solidFill>
              </a:defRPr>
            </a:lvl1pPr>
          </a:lstStyle>
          <a:p>
            <a:r>
              <a:rPr lang="en-US"/>
              <a:t>Bar Chart</a:t>
            </a:r>
          </a:p>
        </p:txBody>
      </p:sp>
      <p:sp>
        <p:nvSpPr>
          <p:cNvPr id="11" name="Rectangle 10"/>
          <p:cNvSpPr/>
          <p:nvPr userDrawn="1"/>
        </p:nvSpPr>
        <p:spPr>
          <a:xfrm>
            <a:off x="228600" y="666750"/>
            <a:ext cx="2759224" cy="3639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3" name="Chart 12"/>
          <p:cNvGraphicFramePr/>
          <p:nvPr userDrawn="1">
            <p:extLst>
              <p:ext uri="{D42A27DB-BD31-4B8C-83A1-F6EECF244321}">
                <p14:modId xmlns:p14="http://schemas.microsoft.com/office/powerpoint/2010/main" val="3291075213"/>
              </p:ext>
            </p:extLst>
          </p:nvPr>
        </p:nvGraphicFramePr>
        <p:xfrm>
          <a:off x="3275856" y="742950"/>
          <a:ext cx="5328592" cy="356366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42"/>
          <p:cNvSpPr>
            <a:spLocks noGrp="1"/>
          </p:cNvSpPr>
          <p:nvPr>
            <p:ph type="body" sz="quarter" idx="19" hasCustomPrompt="1"/>
          </p:nvPr>
        </p:nvSpPr>
        <p:spPr>
          <a:xfrm>
            <a:off x="380627" y="954945"/>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81%</a:t>
            </a:r>
          </a:p>
        </p:txBody>
      </p:sp>
      <p:sp>
        <p:nvSpPr>
          <p:cNvPr id="19" name="Text Placeholder 42"/>
          <p:cNvSpPr>
            <a:spLocks noGrp="1"/>
          </p:cNvSpPr>
          <p:nvPr>
            <p:ph type="body" sz="quarter" idx="20" hasCustomPrompt="1"/>
          </p:nvPr>
        </p:nvSpPr>
        <p:spPr>
          <a:xfrm>
            <a:off x="395536" y="1407050"/>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0" name="Text Placeholder 42"/>
          <p:cNvSpPr>
            <a:spLocks noGrp="1"/>
          </p:cNvSpPr>
          <p:nvPr>
            <p:ph type="body" sz="quarter" idx="21" hasCustomPrompt="1"/>
          </p:nvPr>
        </p:nvSpPr>
        <p:spPr>
          <a:xfrm>
            <a:off x="380627" y="2107073"/>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46%</a:t>
            </a:r>
          </a:p>
        </p:txBody>
      </p:sp>
      <p:sp>
        <p:nvSpPr>
          <p:cNvPr id="21" name="Text Placeholder 42"/>
          <p:cNvSpPr>
            <a:spLocks noGrp="1"/>
          </p:cNvSpPr>
          <p:nvPr>
            <p:ph type="body" sz="quarter" idx="22" hasCustomPrompt="1"/>
          </p:nvPr>
        </p:nvSpPr>
        <p:spPr>
          <a:xfrm>
            <a:off x="395536" y="2559178"/>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2" name="Text Placeholder 42"/>
          <p:cNvSpPr>
            <a:spLocks noGrp="1"/>
          </p:cNvSpPr>
          <p:nvPr>
            <p:ph type="body" sz="quarter" idx="23" hasCustomPrompt="1"/>
          </p:nvPr>
        </p:nvSpPr>
        <p:spPr>
          <a:xfrm>
            <a:off x="380627" y="3259198"/>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9%</a:t>
            </a:r>
          </a:p>
        </p:txBody>
      </p:sp>
      <p:sp>
        <p:nvSpPr>
          <p:cNvPr id="23" name="Text Placeholder 42"/>
          <p:cNvSpPr>
            <a:spLocks noGrp="1"/>
          </p:cNvSpPr>
          <p:nvPr>
            <p:ph type="body" sz="quarter" idx="24" hasCustomPrompt="1"/>
          </p:nvPr>
        </p:nvSpPr>
        <p:spPr>
          <a:xfrm>
            <a:off x="395536" y="3711302"/>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Tree>
    <p:extLst>
      <p:ext uri="{BB962C8B-B14F-4D97-AF65-F5344CB8AC3E}">
        <p14:creationId xmlns:p14="http://schemas.microsoft.com/office/powerpoint/2010/main" val="1048604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D Pyramid">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76570"/>
          </a:xfrm>
        </p:spPr>
        <p:txBody>
          <a:bodyPr/>
          <a:lstStyle>
            <a:lvl1pPr>
              <a:defRPr>
                <a:solidFill>
                  <a:schemeClr val="tx1"/>
                </a:solidFill>
              </a:defRPr>
            </a:lvl1pPr>
          </a:lstStyle>
          <a:p>
            <a:r>
              <a:rPr lang="en-US"/>
              <a:t>3D Pyramid</a:t>
            </a:r>
          </a:p>
        </p:txBody>
      </p:sp>
      <p:sp>
        <p:nvSpPr>
          <p:cNvPr id="17" name="Freeform 5"/>
          <p:cNvSpPr>
            <a:spLocks/>
          </p:cNvSpPr>
          <p:nvPr userDrawn="1"/>
        </p:nvSpPr>
        <p:spPr bwMode="auto">
          <a:xfrm>
            <a:off x="3003724" y="3351714"/>
            <a:ext cx="687181" cy="717018"/>
          </a:xfrm>
          <a:custGeom>
            <a:avLst/>
            <a:gdLst>
              <a:gd name="T0" fmla="*/ 450 w 737"/>
              <a:gd name="T1" fmla="*/ 769 h 769"/>
              <a:gd name="T2" fmla="*/ 0 w 737"/>
              <a:gd name="T3" fmla="*/ 458 h 769"/>
              <a:gd name="T4" fmla="*/ 404 w 737"/>
              <a:gd name="T5" fmla="*/ 0 h 769"/>
              <a:gd name="T6" fmla="*/ 737 w 737"/>
              <a:gd name="T7" fmla="*/ 235 h 769"/>
              <a:gd name="T8" fmla="*/ 450 w 737"/>
              <a:gd name="T9" fmla="*/ 769 h 769"/>
            </a:gdLst>
            <a:ahLst/>
            <a:cxnLst>
              <a:cxn ang="0">
                <a:pos x="T0" y="T1"/>
              </a:cxn>
              <a:cxn ang="0">
                <a:pos x="T2" y="T3"/>
              </a:cxn>
              <a:cxn ang="0">
                <a:pos x="T4" y="T5"/>
              </a:cxn>
              <a:cxn ang="0">
                <a:pos x="T6" y="T7"/>
              </a:cxn>
              <a:cxn ang="0">
                <a:pos x="T8" y="T9"/>
              </a:cxn>
            </a:cxnLst>
            <a:rect l="0" t="0" r="r" b="b"/>
            <a:pathLst>
              <a:path w="737" h="769">
                <a:moveTo>
                  <a:pt x="450" y="769"/>
                </a:moveTo>
                <a:lnTo>
                  <a:pt x="0" y="458"/>
                </a:lnTo>
                <a:lnTo>
                  <a:pt x="404" y="0"/>
                </a:lnTo>
                <a:lnTo>
                  <a:pt x="737" y="235"/>
                </a:lnTo>
                <a:lnTo>
                  <a:pt x="450" y="76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Freeform 6"/>
          <p:cNvSpPr>
            <a:spLocks/>
          </p:cNvSpPr>
          <p:nvPr userDrawn="1"/>
        </p:nvSpPr>
        <p:spPr bwMode="auto">
          <a:xfrm>
            <a:off x="3423306" y="3570833"/>
            <a:ext cx="2592081" cy="497903"/>
          </a:xfrm>
          <a:custGeom>
            <a:avLst/>
            <a:gdLst>
              <a:gd name="T0" fmla="*/ 2780 w 2780"/>
              <a:gd name="T1" fmla="*/ 534 h 534"/>
              <a:gd name="T2" fmla="*/ 0 w 2780"/>
              <a:gd name="T3" fmla="*/ 534 h 534"/>
              <a:gd name="T4" fmla="*/ 287 w 2780"/>
              <a:gd name="T5" fmla="*/ 0 h 534"/>
              <a:gd name="T6" fmla="*/ 2387 w 2780"/>
              <a:gd name="T7" fmla="*/ 0 h 534"/>
              <a:gd name="T8" fmla="*/ 2780 w 2780"/>
              <a:gd name="T9" fmla="*/ 534 h 534"/>
            </a:gdLst>
            <a:ahLst/>
            <a:cxnLst>
              <a:cxn ang="0">
                <a:pos x="T0" y="T1"/>
              </a:cxn>
              <a:cxn ang="0">
                <a:pos x="T2" y="T3"/>
              </a:cxn>
              <a:cxn ang="0">
                <a:pos x="T4" y="T5"/>
              </a:cxn>
              <a:cxn ang="0">
                <a:pos x="T6" y="T7"/>
              </a:cxn>
              <a:cxn ang="0">
                <a:pos x="T8" y="T9"/>
              </a:cxn>
            </a:cxnLst>
            <a:rect l="0" t="0" r="r" b="b"/>
            <a:pathLst>
              <a:path w="2780" h="534">
                <a:moveTo>
                  <a:pt x="2780" y="534"/>
                </a:moveTo>
                <a:lnTo>
                  <a:pt x="0" y="534"/>
                </a:lnTo>
                <a:lnTo>
                  <a:pt x="287" y="0"/>
                </a:lnTo>
                <a:lnTo>
                  <a:pt x="2387" y="0"/>
                </a:lnTo>
                <a:lnTo>
                  <a:pt x="2780" y="5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Freeform 7"/>
          <p:cNvSpPr>
            <a:spLocks/>
          </p:cNvSpPr>
          <p:nvPr userDrawn="1"/>
        </p:nvSpPr>
        <p:spPr bwMode="auto">
          <a:xfrm>
            <a:off x="3380417" y="3351718"/>
            <a:ext cx="2268537" cy="219115"/>
          </a:xfrm>
          <a:custGeom>
            <a:avLst/>
            <a:gdLst>
              <a:gd name="T0" fmla="*/ 2433 w 2433"/>
              <a:gd name="T1" fmla="*/ 235 h 235"/>
              <a:gd name="T2" fmla="*/ 333 w 2433"/>
              <a:gd name="T3" fmla="*/ 235 h 235"/>
              <a:gd name="T4" fmla="*/ 0 w 2433"/>
              <a:gd name="T5" fmla="*/ 0 h 235"/>
              <a:gd name="T6" fmla="*/ 2098 w 2433"/>
              <a:gd name="T7" fmla="*/ 0 h 235"/>
              <a:gd name="T8" fmla="*/ 2433 w 2433"/>
              <a:gd name="T9" fmla="*/ 235 h 235"/>
            </a:gdLst>
            <a:ahLst/>
            <a:cxnLst>
              <a:cxn ang="0">
                <a:pos x="T0" y="T1"/>
              </a:cxn>
              <a:cxn ang="0">
                <a:pos x="T2" y="T3"/>
              </a:cxn>
              <a:cxn ang="0">
                <a:pos x="T4" y="T5"/>
              </a:cxn>
              <a:cxn ang="0">
                <a:pos x="T6" y="T7"/>
              </a:cxn>
              <a:cxn ang="0">
                <a:pos x="T8" y="T9"/>
              </a:cxn>
            </a:cxnLst>
            <a:rect l="0" t="0" r="r" b="b"/>
            <a:pathLst>
              <a:path w="2433" h="235">
                <a:moveTo>
                  <a:pt x="2433" y="235"/>
                </a:moveTo>
                <a:lnTo>
                  <a:pt x="333" y="235"/>
                </a:lnTo>
                <a:lnTo>
                  <a:pt x="0" y="0"/>
                </a:lnTo>
                <a:lnTo>
                  <a:pt x="2098" y="0"/>
                </a:lnTo>
                <a:lnTo>
                  <a:pt x="2433" y="23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Freeform 8"/>
          <p:cNvSpPr>
            <a:spLocks/>
          </p:cNvSpPr>
          <p:nvPr userDrawn="1"/>
        </p:nvSpPr>
        <p:spPr bwMode="auto">
          <a:xfrm>
            <a:off x="3376684" y="2515352"/>
            <a:ext cx="585549" cy="649885"/>
          </a:xfrm>
          <a:custGeom>
            <a:avLst/>
            <a:gdLst>
              <a:gd name="T0" fmla="*/ 335 w 628"/>
              <a:gd name="T1" fmla="*/ 697 h 697"/>
              <a:gd name="T2" fmla="*/ 0 w 628"/>
              <a:gd name="T3" fmla="*/ 462 h 697"/>
              <a:gd name="T4" fmla="*/ 407 w 628"/>
              <a:gd name="T5" fmla="*/ 0 h 697"/>
              <a:gd name="T6" fmla="*/ 628 w 628"/>
              <a:gd name="T7" fmla="*/ 158 h 697"/>
              <a:gd name="T8" fmla="*/ 335 w 628"/>
              <a:gd name="T9" fmla="*/ 697 h 697"/>
            </a:gdLst>
            <a:ahLst/>
            <a:cxnLst>
              <a:cxn ang="0">
                <a:pos x="T0" y="T1"/>
              </a:cxn>
              <a:cxn ang="0">
                <a:pos x="T2" y="T3"/>
              </a:cxn>
              <a:cxn ang="0">
                <a:pos x="T4" y="T5"/>
              </a:cxn>
              <a:cxn ang="0">
                <a:pos x="T6" y="T7"/>
              </a:cxn>
              <a:cxn ang="0">
                <a:pos x="T8" y="T9"/>
              </a:cxn>
            </a:cxnLst>
            <a:rect l="0" t="0" r="r" b="b"/>
            <a:pathLst>
              <a:path w="628" h="697">
                <a:moveTo>
                  <a:pt x="335" y="697"/>
                </a:moveTo>
                <a:lnTo>
                  <a:pt x="0" y="462"/>
                </a:lnTo>
                <a:lnTo>
                  <a:pt x="407" y="0"/>
                </a:lnTo>
                <a:lnTo>
                  <a:pt x="628" y="158"/>
                </a:lnTo>
                <a:lnTo>
                  <a:pt x="335" y="69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Freeform 9"/>
          <p:cNvSpPr>
            <a:spLocks/>
          </p:cNvSpPr>
          <p:nvPr userDrawn="1"/>
        </p:nvSpPr>
        <p:spPr bwMode="auto">
          <a:xfrm>
            <a:off x="3689041" y="2662672"/>
            <a:ext cx="1956183" cy="502565"/>
          </a:xfrm>
          <a:custGeom>
            <a:avLst/>
            <a:gdLst>
              <a:gd name="T0" fmla="*/ 2098 w 2098"/>
              <a:gd name="T1" fmla="*/ 539 h 539"/>
              <a:gd name="T2" fmla="*/ 0 w 2098"/>
              <a:gd name="T3" fmla="*/ 539 h 539"/>
              <a:gd name="T4" fmla="*/ 293 w 2098"/>
              <a:gd name="T5" fmla="*/ 0 h 539"/>
              <a:gd name="T6" fmla="*/ 1702 w 2098"/>
              <a:gd name="T7" fmla="*/ 0 h 539"/>
              <a:gd name="T8" fmla="*/ 2098 w 2098"/>
              <a:gd name="T9" fmla="*/ 539 h 539"/>
            </a:gdLst>
            <a:ahLst/>
            <a:cxnLst>
              <a:cxn ang="0">
                <a:pos x="T0" y="T1"/>
              </a:cxn>
              <a:cxn ang="0">
                <a:pos x="T2" y="T3"/>
              </a:cxn>
              <a:cxn ang="0">
                <a:pos x="T4" y="T5"/>
              </a:cxn>
              <a:cxn ang="0">
                <a:pos x="T6" y="T7"/>
              </a:cxn>
              <a:cxn ang="0">
                <a:pos x="T8" y="T9"/>
              </a:cxn>
            </a:cxnLst>
            <a:rect l="0" t="0" r="r" b="b"/>
            <a:pathLst>
              <a:path w="2098" h="539">
                <a:moveTo>
                  <a:pt x="2098" y="539"/>
                </a:moveTo>
                <a:lnTo>
                  <a:pt x="0" y="539"/>
                </a:lnTo>
                <a:lnTo>
                  <a:pt x="293" y="0"/>
                </a:lnTo>
                <a:lnTo>
                  <a:pt x="1702" y="0"/>
                </a:lnTo>
                <a:lnTo>
                  <a:pt x="2098" y="53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2" name="Freeform 10"/>
          <p:cNvSpPr>
            <a:spLocks/>
          </p:cNvSpPr>
          <p:nvPr userDrawn="1"/>
        </p:nvSpPr>
        <p:spPr bwMode="auto">
          <a:xfrm>
            <a:off x="3756174" y="2515348"/>
            <a:ext cx="1519817" cy="147320"/>
          </a:xfrm>
          <a:custGeom>
            <a:avLst/>
            <a:gdLst>
              <a:gd name="T0" fmla="*/ 1630 w 1630"/>
              <a:gd name="T1" fmla="*/ 158 h 158"/>
              <a:gd name="T2" fmla="*/ 221 w 1630"/>
              <a:gd name="T3" fmla="*/ 158 h 158"/>
              <a:gd name="T4" fmla="*/ 0 w 1630"/>
              <a:gd name="T5" fmla="*/ 0 h 158"/>
              <a:gd name="T6" fmla="*/ 1410 w 1630"/>
              <a:gd name="T7" fmla="*/ 0 h 158"/>
              <a:gd name="T8" fmla="*/ 1630 w 1630"/>
              <a:gd name="T9" fmla="*/ 158 h 158"/>
            </a:gdLst>
            <a:ahLst/>
            <a:cxnLst>
              <a:cxn ang="0">
                <a:pos x="T0" y="T1"/>
              </a:cxn>
              <a:cxn ang="0">
                <a:pos x="T2" y="T3"/>
              </a:cxn>
              <a:cxn ang="0">
                <a:pos x="T4" y="T5"/>
              </a:cxn>
              <a:cxn ang="0">
                <a:pos x="T6" y="T7"/>
              </a:cxn>
              <a:cxn ang="0">
                <a:pos x="T8" y="T9"/>
              </a:cxn>
            </a:cxnLst>
            <a:rect l="0" t="0" r="r" b="b"/>
            <a:pathLst>
              <a:path w="1630" h="158">
                <a:moveTo>
                  <a:pt x="1630" y="158"/>
                </a:moveTo>
                <a:lnTo>
                  <a:pt x="221" y="158"/>
                </a:lnTo>
                <a:lnTo>
                  <a:pt x="0" y="0"/>
                </a:lnTo>
                <a:lnTo>
                  <a:pt x="1410" y="0"/>
                </a:lnTo>
                <a:lnTo>
                  <a:pt x="1630" y="1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3" name="Freeform 11"/>
          <p:cNvSpPr>
            <a:spLocks/>
          </p:cNvSpPr>
          <p:nvPr userDrawn="1"/>
        </p:nvSpPr>
        <p:spPr bwMode="auto">
          <a:xfrm>
            <a:off x="3758039" y="1736796"/>
            <a:ext cx="504431" cy="593941"/>
          </a:xfrm>
          <a:custGeom>
            <a:avLst/>
            <a:gdLst>
              <a:gd name="T0" fmla="*/ 541 w 541"/>
              <a:gd name="T1" fmla="*/ 83 h 637"/>
              <a:gd name="T2" fmla="*/ 223 w 541"/>
              <a:gd name="T3" fmla="*/ 637 h 637"/>
              <a:gd name="T4" fmla="*/ 0 w 541"/>
              <a:gd name="T5" fmla="*/ 480 h 637"/>
              <a:gd name="T6" fmla="*/ 424 w 541"/>
              <a:gd name="T7" fmla="*/ 0 h 637"/>
              <a:gd name="T8" fmla="*/ 541 w 541"/>
              <a:gd name="T9" fmla="*/ 83 h 637"/>
            </a:gdLst>
            <a:ahLst/>
            <a:cxnLst>
              <a:cxn ang="0">
                <a:pos x="T0" y="T1"/>
              </a:cxn>
              <a:cxn ang="0">
                <a:pos x="T2" y="T3"/>
              </a:cxn>
              <a:cxn ang="0">
                <a:pos x="T4" y="T5"/>
              </a:cxn>
              <a:cxn ang="0">
                <a:pos x="T6" y="T7"/>
              </a:cxn>
              <a:cxn ang="0">
                <a:pos x="T8" y="T9"/>
              </a:cxn>
            </a:cxnLst>
            <a:rect l="0" t="0" r="r" b="b"/>
            <a:pathLst>
              <a:path w="541" h="637">
                <a:moveTo>
                  <a:pt x="541" y="83"/>
                </a:moveTo>
                <a:lnTo>
                  <a:pt x="223" y="637"/>
                </a:lnTo>
                <a:lnTo>
                  <a:pt x="0" y="480"/>
                </a:lnTo>
                <a:lnTo>
                  <a:pt x="424" y="0"/>
                </a:lnTo>
                <a:lnTo>
                  <a:pt x="541" y="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4" name="Freeform 12"/>
          <p:cNvSpPr>
            <a:spLocks/>
          </p:cNvSpPr>
          <p:nvPr userDrawn="1"/>
        </p:nvSpPr>
        <p:spPr bwMode="auto">
          <a:xfrm>
            <a:off x="3965963" y="1814185"/>
            <a:ext cx="1313756" cy="516551"/>
          </a:xfrm>
          <a:custGeom>
            <a:avLst/>
            <a:gdLst>
              <a:gd name="T0" fmla="*/ 1409 w 1409"/>
              <a:gd name="T1" fmla="*/ 554 h 554"/>
              <a:gd name="T2" fmla="*/ 0 w 1409"/>
              <a:gd name="T3" fmla="*/ 554 h 554"/>
              <a:gd name="T4" fmla="*/ 318 w 1409"/>
              <a:gd name="T5" fmla="*/ 0 h 554"/>
              <a:gd name="T6" fmla="*/ 1001 w 1409"/>
              <a:gd name="T7" fmla="*/ 0 h 554"/>
              <a:gd name="T8" fmla="*/ 1409 w 1409"/>
              <a:gd name="T9" fmla="*/ 554 h 554"/>
            </a:gdLst>
            <a:ahLst/>
            <a:cxnLst>
              <a:cxn ang="0">
                <a:pos x="T0" y="T1"/>
              </a:cxn>
              <a:cxn ang="0">
                <a:pos x="T2" y="T3"/>
              </a:cxn>
              <a:cxn ang="0">
                <a:pos x="T4" y="T5"/>
              </a:cxn>
              <a:cxn ang="0">
                <a:pos x="T6" y="T7"/>
              </a:cxn>
              <a:cxn ang="0">
                <a:pos x="T8" y="T9"/>
              </a:cxn>
            </a:cxnLst>
            <a:rect l="0" t="0" r="r" b="b"/>
            <a:pathLst>
              <a:path w="1409" h="554">
                <a:moveTo>
                  <a:pt x="1409" y="554"/>
                </a:moveTo>
                <a:lnTo>
                  <a:pt x="0" y="554"/>
                </a:lnTo>
                <a:lnTo>
                  <a:pt x="318" y="0"/>
                </a:lnTo>
                <a:lnTo>
                  <a:pt x="1001" y="0"/>
                </a:lnTo>
                <a:lnTo>
                  <a:pt x="1409" y="5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5" name="Freeform 13"/>
          <p:cNvSpPr>
            <a:spLocks/>
          </p:cNvSpPr>
          <p:nvPr userDrawn="1"/>
        </p:nvSpPr>
        <p:spPr bwMode="auto">
          <a:xfrm>
            <a:off x="4153377" y="1736796"/>
            <a:ext cx="745923" cy="77389"/>
          </a:xfrm>
          <a:custGeom>
            <a:avLst/>
            <a:gdLst>
              <a:gd name="T0" fmla="*/ 800 w 800"/>
              <a:gd name="T1" fmla="*/ 83 h 83"/>
              <a:gd name="T2" fmla="*/ 117 w 800"/>
              <a:gd name="T3" fmla="*/ 83 h 83"/>
              <a:gd name="T4" fmla="*/ 110 w 800"/>
              <a:gd name="T5" fmla="*/ 78 h 83"/>
              <a:gd name="T6" fmla="*/ 0 w 800"/>
              <a:gd name="T7" fmla="*/ 0 h 83"/>
              <a:gd name="T8" fmla="*/ 684 w 800"/>
              <a:gd name="T9" fmla="*/ 0 h 83"/>
              <a:gd name="T10" fmla="*/ 793 w 800"/>
              <a:gd name="T11" fmla="*/ 78 h 83"/>
              <a:gd name="T12" fmla="*/ 800 w 80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00" h="83">
                <a:moveTo>
                  <a:pt x="800" y="83"/>
                </a:moveTo>
                <a:lnTo>
                  <a:pt x="117" y="83"/>
                </a:lnTo>
                <a:lnTo>
                  <a:pt x="110" y="78"/>
                </a:lnTo>
                <a:lnTo>
                  <a:pt x="0" y="0"/>
                </a:lnTo>
                <a:lnTo>
                  <a:pt x="684" y="0"/>
                </a:lnTo>
                <a:lnTo>
                  <a:pt x="793" y="78"/>
                </a:lnTo>
                <a:lnTo>
                  <a:pt x="800" y="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14"/>
          <p:cNvSpPr>
            <a:spLocks/>
          </p:cNvSpPr>
          <p:nvPr userDrawn="1"/>
        </p:nvSpPr>
        <p:spPr bwMode="auto">
          <a:xfrm>
            <a:off x="4153377" y="1047750"/>
            <a:ext cx="376691" cy="502565"/>
          </a:xfrm>
          <a:custGeom>
            <a:avLst/>
            <a:gdLst>
              <a:gd name="T0" fmla="*/ 404 w 404"/>
              <a:gd name="T1" fmla="*/ 0 h 539"/>
              <a:gd name="T2" fmla="*/ 117 w 404"/>
              <a:gd name="T3" fmla="*/ 539 h 539"/>
              <a:gd name="T4" fmla="*/ 0 w 404"/>
              <a:gd name="T5" fmla="*/ 457 h 539"/>
              <a:gd name="T6" fmla="*/ 404 w 404"/>
              <a:gd name="T7" fmla="*/ 0 h 539"/>
            </a:gdLst>
            <a:ahLst/>
            <a:cxnLst>
              <a:cxn ang="0">
                <a:pos x="T0" y="T1"/>
              </a:cxn>
              <a:cxn ang="0">
                <a:pos x="T2" y="T3"/>
              </a:cxn>
              <a:cxn ang="0">
                <a:pos x="T4" y="T5"/>
              </a:cxn>
              <a:cxn ang="0">
                <a:pos x="T6" y="T7"/>
              </a:cxn>
            </a:cxnLst>
            <a:rect l="0" t="0" r="r" b="b"/>
            <a:pathLst>
              <a:path w="404" h="539">
                <a:moveTo>
                  <a:pt x="404" y="0"/>
                </a:moveTo>
                <a:lnTo>
                  <a:pt x="117" y="539"/>
                </a:lnTo>
                <a:lnTo>
                  <a:pt x="0" y="457"/>
                </a:lnTo>
                <a:lnTo>
                  <a:pt x="404" y="0"/>
                </a:lnTo>
                <a:close/>
              </a:path>
            </a:pathLst>
          </a:custGeom>
          <a:solidFill>
            <a:schemeClr val="accent1">
              <a:lumMod val="90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15"/>
          <p:cNvSpPr>
            <a:spLocks/>
          </p:cNvSpPr>
          <p:nvPr userDrawn="1"/>
        </p:nvSpPr>
        <p:spPr bwMode="auto">
          <a:xfrm>
            <a:off x="4262470" y="1047750"/>
            <a:ext cx="636831" cy="502565"/>
          </a:xfrm>
          <a:custGeom>
            <a:avLst/>
            <a:gdLst>
              <a:gd name="T0" fmla="*/ 683 w 683"/>
              <a:gd name="T1" fmla="*/ 539 h 539"/>
              <a:gd name="T2" fmla="*/ 0 w 683"/>
              <a:gd name="T3" fmla="*/ 539 h 539"/>
              <a:gd name="T4" fmla="*/ 0 w 683"/>
              <a:gd name="T5" fmla="*/ 539 h 539"/>
              <a:gd name="T6" fmla="*/ 287 w 683"/>
              <a:gd name="T7" fmla="*/ 0 h 539"/>
              <a:gd name="T8" fmla="*/ 683 w 683"/>
              <a:gd name="T9" fmla="*/ 539 h 539"/>
            </a:gdLst>
            <a:ahLst/>
            <a:cxnLst>
              <a:cxn ang="0">
                <a:pos x="T0" y="T1"/>
              </a:cxn>
              <a:cxn ang="0">
                <a:pos x="T2" y="T3"/>
              </a:cxn>
              <a:cxn ang="0">
                <a:pos x="T4" y="T5"/>
              </a:cxn>
              <a:cxn ang="0">
                <a:pos x="T6" y="T7"/>
              </a:cxn>
              <a:cxn ang="0">
                <a:pos x="T8" y="T9"/>
              </a:cxn>
            </a:cxnLst>
            <a:rect l="0" t="0" r="r" b="b"/>
            <a:pathLst>
              <a:path w="683" h="539">
                <a:moveTo>
                  <a:pt x="683" y="539"/>
                </a:moveTo>
                <a:lnTo>
                  <a:pt x="0" y="539"/>
                </a:lnTo>
                <a:lnTo>
                  <a:pt x="0" y="539"/>
                </a:lnTo>
                <a:lnTo>
                  <a:pt x="287" y="0"/>
                </a:lnTo>
                <a:lnTo>
                  <a:pt x="683" y="53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Text Placeholder 42"/>
          <p:cNvSpPr>
            <a:spLocks noGrp="1"/>
          </p:cNvSpPr>
          <p:nvPr userDrawn="1">
            <p:ph type="body" sz="quarter" idx="23" hasCustomPrompt="1"/>
          </p:nvPr>
        </p:nvSpPr>
        <p:spPr>
          <a:xfrm>
            <a:off x="418693" y="1100598"/>
            <a:ext cx="3599667" cy="396860"/>
          </a:xfrm>
        </p:spPr>
        <p:txBody>
          <a:bodyPr>
            <a:noAutofit/>
          </a:bodyPr>
          <a:lstStyle>
            <a:lvl1pPr marL="0" indent="0" algn="r">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39" name="Text Placeholder 42"/>
          <p:cNvSpPr>
            <a:spLocks noGrp="1"/>
          </p:cNvSpPr>
          <p:nvPr userDrawn="1">
            <p:ph type="body" sz="quarter" idx="24" hasCustomPrompt="1"/>
          </p:nvPr>
        </p:nvSpPr>
        <p:spPr>
          <a:xfrm>
            <a:off x="5364088" y="1844499"/>
            <a:ext cx="3384376" cy="396860"/>
          </a:xfrm>
        </p:spPr>
        <p:txBody>
          <a:bodyPr>
            <a:noAutofit/>
          </a:bodyPr>
          <a:lstStyle>
            <a:lvl1pPr marL="0" indent="0" algn="l">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40" name="Text Placeholder 42"/>
          <p:cNvSpPr>
            <a:spLocks noGrp="1"/>
          </p:cNvSpPr>
          <p:nvPr userDrawn="1">
            <p:ph type="body" sz="quarter" idx="25" hasCustomPrompt="1"/>
          </p:nvPr>
        </p:nvSpPr>
        <p:spPr>
          <a:xfrm>
            <a:off x="395536" y="2517090"/>
            <a:ext cx="2880320" cy="396860"/>
          </a:xfrm>
        </p:spPr>
        <p:txBody>
          <a:bodyPr>
            <a:noAutofit/>
          </a:bodyPr>
          <a:lstStyle>
            <a:lvl1pPr marL="0" indent="0" algn="r">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41" name="Text Placeholder 42"/>
          <p:cNvSpPr>
            <a:spLocks noGrp="1"/>
          </p:cNvSpPr>
          <p:nvPr userDrawn="1">
            <p:ph type="body" sz="quarter" idx="26" hasCustomPrompt="1"/>
          </p:nvPr>
        </p:nvSpPr>
        <p:spPr>
          <a:xfrm>
            <a:off x="5940725" y="3454677"/>
            <a:ext cx="2898475" cy="396860"/>
          </a:xfrm>
        </p:spPr>
        <p:txBody>
          <a:bodyPr>
            <a:noAutofit/>
          </a:bodyPr>
          <a:lstStyle>
            <a:lvl1pPr marL="0" indent="0" algn="l">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Tree>
    <p:extLst>
      <p:ext uri="{BB962C8B-B14F-4D97-AF65-F5344CB8AC3E}">
        <p14:creationId xmlns:p14="http://schemas.microsoft.com/office/powerpoint/2010/main" val="330013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157022"/>
            <a:ext cx="8229600" cy="491825"/>
          </a:xfrm>
        </p:spPr>
        <p:txBody>
          <a:bodyPr/>
          <a:lstStyle>
            <a:lvl1pPr>
              <a:defRPr>
                <a:solidFill>
                  <a:schemeClr val="tx1"/>
                </a:solidFill>
                <a:latin typeface="Roboto Light" panose="02000000000000000000" pitchFamily="2" charset="0"/>
                <a:ea typeface="Roboto Light" panose="02000000000000000000" pitchFamily="2" charset="0"/>
              </a:defRPr>
            </a:lvl1pPr>
          </a:lstStyle>
          <a:p>
            <a:r>
              <a:rPr lang="en-US"/>
              <a:t>Circle Diagram</a:t>
            </a:r>
          </a:p>
        </p:txBody>
      </p:sp>
      <p:grpSp>
        <p:nvGrpSpPr>
          <p:cNvPr id="28" name="Group 4"/>
          <p:cNvGrpSpPr>
            <a:grpSpLocks noChangeAspect="1"/>
          </p:cNvGrpSpPr>
          <p:nvPr userDrawn="1"/>
        </p:nvGrpSpPr>
        <p:grpSpPr bwMode="auto">
          <a:xfrm>
            <a:off x="2638699" y="819150"/>
            <a:ext cx="3871372" cy="3554156"/>
            <a:chOff x="1716" y="873"/>
            <a:chExt cx="2331" cy="2140"/>
          </a:xfrm>
        </p:grpSpPr>
        <p:sp>
          <p:nvSpPr>
            <p:cNvPr id="29" name="Freeform 5"/>
            <p:cNvSpPr>
              <a:spLocks/>
            </p:cNvSpPr>
            <p:nvPr userDrawn="1"/>
          </p:nvSpPr>
          <p:spPr bwMode="auto">
            <a:xfrm>
              <a:off x="2280" y="873"/>
              <a:ext cx="1192" cy="1187"/>
            </a:xfrm>
            <a:custGeom>
              <a:avLst/>
              <a:gdLst>
                <a:gd name="T0" fmla="*/ 953 w 979"/>
                <a:gd name="T1" fmla="*/ 642 h 974"/>
                <a:gd name="T2" fmla="*/ 949 w 979"/>
                <a:gd name="T3" fmla="*/ 653 h 974"/>
                <a:gd name="T4" fmla="*/ 946 w 979"/>
                <a:gd name="T5" fmla="*/ 663 h 974"/>
                <a:gd name="T6" fmla="*/ 544 w 979"/>
                <a:gd name="T7" fmla="*/ 973 h 974"/>
                <a:gd name="T8" fmla="*/ 533 w 979"/>
                <a:gd name="T9" fmla="*/ 974 h 974"/>
                <a:gd name="T10" fmla="*/ 531 w 979"/>
                <a:gd name="T11" fmla="*/ 974 h 974"/>
                <a:gd name="T12" fmla="*/ 526 w 979"/>
                <a:gd name="T13" fmla="*/ 964 h 974"/>
                <a:gd name="T14" fmla="*/ 64 w 979"/>
                <a:gd name="T15" fmla="*/ 703 h 974"/>
                <a:gd name="T16" fmla="*/ 18 w 979"/>
                <a:gd name="T17" fmla="*/ 528 h 974"/>
                <a:gd name="T18" fmla="*/ 464 w 979"/>
                <a:gd name="T19" fmla="*/ 17 h 974"/>
                <a:gd name="T20" fmla="*/ 975 w 979"/>
                <a:gd name="T21" fmla="*/ 463 h 974"/>
                <a:gd name="T22" fmla="*/ 953 w 979"/>
                <a:gd name="T23" fmla="*/ 64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974">
                  <a:moveTo>
                    <a:pt x="953" y="642"/>
                  </a:moveTo>
                  <a:cubicBezTo>
                    <a:pt x="952" y="646"/>
                    <a:pt x="951" y="649"/>
                    <a:pt x="949" y="653"/>
                  </a:cubicBezTo>
                  <a:cubicBezTo>
                    <a:pt x="948" y="656"/>
                    <a:pt x="947" y="660"/>
                    <a:pt x="946" y="663"/>
                  </a:cubicBezTo>
                  <a:cubicBezTo>
                    <a:pt x="883" y="830"/>
                    <a:pt x="731" y="954"/>
                    <a:pt x="544" y="973"/>
                  </a:cubicBezTo>
                  <a:cubicBezTo>
                    <a:pt x="540" y="973"/>
                    <a:pt x="537" y="974"/>
                    <a:pt x="533" y="974"/>
                  </a:cubicBezTo>
                  <a:cubicBezTo>
                    <a:pt x="532" y="974"/>
                    <a:pt x="532" y="974"/>
                    <a:pt x="531" y="974"/>
                  </a:cubicBezTo>
                  <a:cubicBezTo>
                    <a:pt x="530" y="971"/>
                    <a:pt x="528" y="967"/>
                    <a:pt x="526" y="964"/>
                  </a:cubicBezTo>
                  <a:cubicBezTo>
                    <a:pt x="437" y="800"/>
                    <a:pt x="260" y="694"/>
                    <a:pt x="64" y="703"/>
                  </a:cubicBezTo>
                  <a:cubicBezTo>
                    <a:pt x="38" y="649"/>
                    <a:pt x="22" y="591"/>
                    <a:pt x="18" y="528"/>
                  </a:cubicBezTo>
                  <a:cubicBezTo>
                    <a:pt x="0" y="264"/>
                    <a:pt x="200" y="35"/>
                    <a:pt x="464" y="17"/>
                  </a:cubicBezTo>
                  <a:cubicBezTo>
                    <a:pt x="728" y="0"/>
                    <a:pt x="957" y="200"/>
                    <a:pt x="975" y="463"/>
                  </a:cubicBezTo>
                  <a:cubicBezTo>
                    <a:pt x="979" y="526"/>
                    <a:pt x="971" y="586"/>
                    <a:pt x="953" y="64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Freeform 6"/>
            <p:cNvSpPr>
              <a:spLocks/>
            </p:cNvSpPr>
            <p:nvPr userDrawn="1"/>
          </p:nvSpPr>
          <p:spPr bwMode="auto">
            <a:xfrm>
              <a:off x="1716" y="1733"/>
              <a:ext cx="1148" cy="1276"/>
            </a:xfrm>
            <a:custGeom>
              <a:avLst/>
              <a:gdLst>
                <a:gd name="T0" fmla="*/ 444 w 942"/>
                <a:gd name="T1" fmla="*/ 33 h 1047"/>
                <a:gd name="T2" fmla="*/ 455 w 942"/>
                <a:gd name="T3" fmla="*/ 31 h 1047"/>
                <a:gd name="T4" fmla="*/ 466 w 942"/>
                <a:gd name="T5" fmla="*/ 29 h 1047"/>
                <a:gd name="T6" fmla="*/ 935 w 942"/>
                <a:gd name="T7" fmla="*/ 222 h 1047"/>
                <a:gd name="T8" fmla="*/ 941 w 942"/>
                <a:gd name="T9" fmla="*/ 231 h 1047"/>
                <a:gd name="T10" fmla="*/ 942 w 942"/>
                <a:gd name="T11" fmla="*/ 232 h 1047"/>
                <a:gd name="T12" fmla="*/ 936 w 942"/>
                <a:gd name="T13" fmla="*/ 242 h 1047"/>
                <a:gd name="T14" fmla="*/ 941 w 942"/>
                <a:gd name="T15" fmla="*/ 773 h 1047"/>
                <a:gd name="T16" fmla="*/ 813 w 942"/>
                <a:gd name="T17" fmla="*/ 900 h 1047"/>
                <a:gd name="T18" fmla="*/ 148 w 942"/>
                <a:gd name="T19" fmla="*/ 769 h 1047"/>
                <a:gd name="T20" fmla="*/ 279 w 942"/>
                <a:gd name="T21" fmla="*/ 104 h 1047"/>
                <a:gd name="T22" fmla="*/ 444 w 942"/>
                <a:gd name="T23" fmla="*/ 33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47">
                  <a:moveTo>
                    <a:pt x="444" y="33"/>
                  </a:moveTo>
                  <a:cubicBezTo>
                    <a:pt x="448" y="32"/>
                    <a:pt x="452" y="31"/>
                    <a:pt x="455" y="31"/>
                  </a:cubicBezTo>
                  <a:cubicBezTo>
                    <a:pt x="459" y="30"/>
                    <a:pt x="462" y="29"/>
                    <a:pt x="466" y="29"/>
                  </a:cubicBezTo>
                  <a:cubicBezTo>
                    <a:pt x="641" y="0"/>
                    <a:pt x="826" y="69"/>
                    <a:pt x="935" y="222"/>
                  </a:cubicBezTo>
                  <a:cubicBezTo>
                    <a:pt x="937" y="225"/>
                    <a:pt x="939" y="228"/>
                    <a:pt x="941" y="231"/>
                  </a:cubicBezTo>
                  <a:cubicBezTo>
                    <a:pt x="942" y="231"/>
                    <a:pt x="942" y="232"/>
                    <a:pt x="942" y="232"/>
                  </a:cubicBezTo>
                  <a:cubicBezTo>
                    <a:pt x="940" y="235"/>
                    <a:pt x="938" y="239"/>
                    <a:pt x="936" y="242"/>
                  </a:cubicBezTo>
                  <a:cubicBezTo>
                    <a:pt x="839" y="400"/>
                    <a:pt x="835" y="607"/>
                    <a:pt x="941" y="773"/>
                  </a:cubicBezTo>
                  <a:cubicBezTo>
                    <a:pt x="908" y="822"/>
                    <a:pt x="865" y="865"/>
                    <a:pt x="813" y="900"/>
                  </a:cubicBezTo>
                  <a:cubicBezTo>
                    <a:pt x="593" y="1047"/>
                    <a:pt x="295" y="988"/>
                    <a:pt x="148" y="769"/>
                  </a:cubicBezTo>
                  <a:cubicBezTo>
                    <a:pt x="0" y="549"/>
                    <a:pt x="59" y="251"/>
                    <a:pt x="279" y="104"/>
                  </a:cubicBezTo>
                  <a:cubicBezTo>
                    <a:pt x="330" y="69"/>
                    <a:pt x="387" y="45"/>
                    <a:pt x="444" y="33"/>
                  </a:cubicBezTo>
                  <a:close/>
                </a:path>
              </a:pathLst>
            </a:custGeom>
            <a:solidFill>
              <a:schemeClr val="accent4"/>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Freeform 7"/>
            <p:cNvSpPr>
              <a:spLocks/>
            </p:cNvSpPr>
            <p:nvPr userDrawn="1"/>
          </p:nvSpPr>
          <p:spPr bwMode="auto">
            <a:xfrm>
              <a:off x="2754" y="1765"/>
              <a:ext cx="1293" cy="1248"/>
            </a:xfrm>
            <a:custGeom>
              <a:avLst/>
              <a:gdLst>
                <a:gd name="T0" fmla="*/ 160 w 1062"/>
                <a:gd name="T1" fmla="*/ 800 h 1025"/>
                <a:gd name="T2" fmla="*/ 152 w 1062"/>
                <a:gd name="T3" fmla="*/ 792 h 1025"/>
                <a:gd name="T4" fmla="*/ 145 w 1062"/>
                <a:gd name="T5" fmla="*/ 783 h 1025"/>
                <a:gd name="T6" fmla="*/ 78 w 1062"/>
                <a:gd name="T7" fmla="*/ 280 h 1025"/>
                <a:gd name="T8" fmla="*/ 82 w 1062"/>
                <a:gd name="T9" fmla="*/ 270 h 1025"/>
                <a:gd name="T10" fmla="*/ 83 w 1062"/>
                <a:gd name="T11" fmla="*/ 269 h 1025"/>
                <a:gd name="T12" fmla="*/ 95 w 1062"/>
                <a:gd name="T13" fmla="*/ 269 h 1025"/>
                <a:gd name="T14" fmla="*/ 552 w 1062"/>
                <a:gd name="T15" fmla="*/ 0 h 1025"/>
                <a:gd name="T16" fmla="*/ 726 w 1062"/>
                <a:gd name="T17" fmla="*/ 47 h 1025"/>
                <a:gd name="T18" fmla="*/ 945 w 1062"/>
                <a:gd name="T19" fmla="*/ 689 h 1025"/>
                <a:gd name="T20" fmla="*/ 304 w 1062"/>
                <a:gd name="T21" fmla="*/ 908 h 1025"/>
                <a:gd name="T22" fmla="*/ 160 w 1062"/>
                <a:gd name="T23" fmla="*/ 80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1025">
                  <a:moveTo>
                    <a:pt x="160" y="800"/>
                  </a:moveTo>
                  <a:cubicBezTo>
                    <a:pt x="157" y="797"/>
                    <a:pt x="155" y="794"/>
                    <a:pt x="152" y="792"/>
                  </a:cubicBezTo>
                  <a:cubicBezTo>
                    <a:pt x="150" y="789"/>
                    <a:pt x="148" y="786"/>
                    <a:pt x="145" y="783"/>
                  </a:cubicBezTo>
                  <a:cubicBezTo>
                    <a:pt x="32" y="646"/>
                    <a:pt x="0" y="451"/>
                    <a:pt x="78" y="280"/>
                  </a:cubicBezTo>
                  <a:cubicBezTo>
                    <a:pt x="79" y="277"/>
                    <a:pt x="81" y="274"/>
                    <a:pt x="82" y="270"/>
                  </a:cubicBezTo>
                  <a:cubicBezTo>
                    <a:pt x="83" y="270"/>
                    <a:pt x="83" y="269"/>
                    <a:pt x="83" y="269"/>
                  </a:cubicBezTo>
                  <a:cubicBezTo>
                    <a:pt x="87" y="269"/>
                    <a:pt x="91" y="269"/>
                    <a:pt x="95" y="269"/>
                  </a:cubicBezTo>
                  <a:cubicBezTo>
                    <a:pt x="280" y="274"/>
                    <a:pt x="461" y="175"/>
                    <a:pt x="552" y="0"/>
                  </a:cubicBezTo>
                  <a:cubicBezTo>
                    <a:pt x="611" y="4"/>
                    <a:pt x="670" y="20"/>
                    <a:pt x="726" y="47"/>
                  </a:cubicBezTo>
                  <a:cubicBezTo>
                    <a:pt x="963" y="164"/>
                    <a:pt x="1062" y="451"/>
                    <a:pt x="945" y="689"/>
                  </a:cubicBezTo>
                  <a:cubicBezTo>
                    <a:pt x="829" y="926"/>
                    <a:pt x="541" y="1025"/>
                    <a:pt x="304" y="908"/>
                  </a:cubicBezTo>
                  <a:cubicBezTo>
                    <a:pt x="248" y="881"/>
                    <a:pt x="199" y="844"/>
                    <a:pt x="160" y="800"/>
                  </a:cubicBezTo>
                  <a:close/>
                </a:path>
              </a:pathLst>
            </a:custGeom>
            <a:solidFill>
              <a:schemeClr val="accent1"/>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32" name="Text Placeholder 68"/>
          <p:cNvSpPr>
            <a:spLocks noGrp="1"/>
          </p:cNvSpPr>
          <p:nvPr>
            <p:ph type="body" sz="quarter" idx="36" hasCustomPrompt="1"/>
          </p:nvPr>
        </p:nvSpPr>
        <p:spPr>
          <a:xfrm>
            <a:off x="3877423" y="1233417"/>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3" name="Text Placeholder 68"/>
          <p:cNvSpPr>
            <a:spLocks noGrp="1"/>
          </p:cNvSpPr>
          <p:nvPr>
            <p:ph type="body" sz="quarter" idx="37" hasCustomPrompt="1"/>
          </p:nvPr>
        </p:nvSpPr>
        <p:spPr>
          <a:xfrm>
            <a:off x="3061137" y="2754410"/>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4" name="Text Placeholder 68"/>
          <p:cNvSpPr>
            <a:spLocks noGrp="1"/>
          </p:cNvSpPr>
          <p:nvPr>
            <p:ph type="body" sz="quarter" idx="38" hasCustomPrompt="1"/>
          </p:nvPr>
        </p:nvSpPr>
        <p:spPr>
          <a:xfrm>
            <a:off x="4685633" y="2754410"/>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5" name="Text Placeholder 68"/>
          <p:cNvSpPr>
            <a:spLocks noGrp="1"/>
          </p:cNvSpPr>
          <p:nvPr>
            <p:ph type="body" sz="quarter" idx="14" hasCustomPrompt="1"/>
          </p:nvPr>
        </p:nvSpPr>
        <p:spPr>
          <a:xfrm>
            <a:off x="1059087" y="1452235"/>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6" name="Text Placeholder 68"/>
          <p:cNvSpPr>
            <a:spLocks noGrp="1"/>
          </p:cNvSpPr>
          <p:nvPr>
            <p:ph type="body" sz="quarter" idx="39" hasCustomPrompt="1"/>
          </p:nvPr>
        </p:nvSpPr>
        <p:spPr>
          <a:xfrm>
            <a:off x="6374167" y="3004612"/>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7" name="Text Placeholder 68"/>
          <p:cNvSpPr>
            <a:spLocks noGrp="1"/>
          </p:cNvSpPr>
          <p:nvPr>
            <p:ph type="body" sz="quarter" idx="40" hasCustomPrompt="1"/>
          </p:nvPr>
        </p:nvSpPr>
        <p:spPr>
          <a:xfrm>
            <a:off x="231993" y="2922107"/>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Tree>
    <p:extLst>
      <p:ext uri="{BB962C8B-B14F-4D97-AF65-F5344CB8AC3E}">
        <p14:creationId xmlns:p14="http://schemas.microsoft.com/office/powerpoint/2010/main" val="3222264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36967"/>
          </a:xfrm>
        </p:spPr>
        <p:txBody>
          <a:bodyPr/>
          <a:lstStyle>
            <a:lvl1pPr>
              <a:defRPr>
                <a:solidFill>
                  <a:schemeClr val="tx1"/>
                </a:solidFill>
              </a:defRPr>
            </a:lvl1pPr>
          </a:lstStyle>
          <a:p>
            <a:r>
              <a:rPr lang="en-US"/>
              <a:t>2 Columns Text</a:t>
            </a:r>
          </a:p>
        </p:txBody>
      </p:sp>
      <p:sp>
        <p:nvSpPr>
          <p:cNvPr id="15" name="Text Placeholder 59"/>
          <p:cNvSpPr>
            <a:spLocks noGrp="1"/>
          </p:cNvSpPr>
          <p:nvPr>
            <p:ph type="body" sz="quarter" idx="27" hasCustomPrompt="1"/>
          </p:nvPr>
        </p:nvSpPr>
        <p:spPr>
          <a:xfrm>
            <a:off x="467544" y="865472"/>
            <a:ext cx="3816424" cy="480275"/>
          </a:xfrm>
        </p:spPr>
        <p:txBody>
          <a:bodyPr anchor="ctr">
            <a:noAutofit/>
          </a:bodyPr>
          <a:lstStyle>
            <a:lvl1pPr marL="0" indent="0" algn="l">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18" name="Text Placeholder 59"/>
          <p:cNvSpPr>
            <a:spLocks noGrp="1"/>
          </p:cNvSpPr>
          <p:nvPr>
            <p:ph type="body" sz="quarter" idx="28" hasCustomPrompt="1"/>
          </p:nvPr>
        </p:nvSpPr>
        <p:spPr>
          <a:xfrm>
            <a:off x="467544" y="1534294"/>
            <a:ext cx="3816424" cy="2713856"/>
          </a:xfrm>
        </p:spPr>
        <p:txBody>
          <a:bodyPr anchor="t">
            <a:noAutofit/>
          </a:bodyPr>
          <a:lstStyle>
            <a:lvl1pPr marL="0" indent="0" algn="l">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19" name="Straight Connector 18"/>
          <p:cNvCxnSpPr/>
          <p:nvPr userDrawn="1"/>
        </p:nvCxnSpPr>
        <p:spPr>
          <a:xfrm>
            <a:off x="467544" y="1367400"/>
            <a:ext cx="3816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59"/>
          <p:cNvSpPr>
            <a:spLocks noGrp="1"/>
          </p:cNvSpPr>
          <p:nvPr>
            <p:ph type="body" sz="quarter" idx="29" hasCustomPrompt="1"/>
          </p:nvPr>
        </p:nvSpPr>
        <p:spPr>
          <a:xfrm>
            <a:off x="4860032" y="865472"/>
            <a:ext cx="3816424" cy="480275"/>
          </a:xfrm>
        </p:spPr>
        <p:txBody>
          <a:bodyPr anchor="ctr">
            <a:noAutofit/>
          </a:bodyPr>
          <a:lstStyle>
            <a:lvl1pPr marL="0" indent="0" algn="l">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1" name="Text Placeholder 59"/>
          <p:cNvSpPr>
            <a:spLocks noGrp="1"/>
          </p:cNvSpPr>
          <p:nvPr>
            <p:ph type="body" sz="quarter" idx="30" hasCustomPrompt="1"/>
          </p:nvPr>
        </p:nvSpPr>
        <p:spPr>
          <a:xfrm>
            <a:off x="4860032" y="1534294"/>
            <a:ext cx="3816424" cy="2713856"/>
          </a:xfrm>
        </p:spPr>
        <p:txBody>
          <a:bodyPr anchor="t">
            <a:noAutofit/>
          </a:bodyPr>
          <a:lstStyle>
            <a:lvl1pPr marL="0" indent="0" algn="l">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22" name="Straight Connector 21"/>
          <p:cNvCxnSpPr/>
          <p:nvPr userDrawn="1"/>
        </p:nvCxnSpPr>
        <p:spPr>
          <a:xfrm>
            <a:off x="4860032" y="1367400"/>
            <a:ext cx="3816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23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480272"/>
          </a:xfrm>
        </p:spPr>
        <p:txBody>
          <a:bodyPr/>
          <a:lstStyle>
            <a:lvl1pPr>
              <a:defRPr>
                <a:solidFill>
                  <a:schemeClr val="tx1"/>
                </a:solidFill>
              </a:defRPr>
            </a:lvl1pPr>
          </a:lstStyle>
          <a:p>
            <a:r>
              <a:rPr lang="en-US"/>
              <a:t>3 Columns Text</a:t>
            </a:r>
          </a:p>
        </p:txBody>
      </p:sp>
      <p:sp>
        <p:nvSpPr>
          <p:cNvPr id="16" name="Text Placeholder 59"/>
          <p:cNvSpPr>
            <a:spLocks noGrp="1"/>
          </p:cNvSpPr>
          <p:nvPr>
            <p:ph type="body" sz="quarter" idx="27" hasCustomPrompt="1"/>
          </p:nvPr>
        </p:nvSpPr>
        <p:spPr>
          <a:xfrm>
            <a:off x="46754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7" name="Text Placeholder 59"/>
          <p:cNvSpPr>
            <a:spLocks noGrp="1"/>
          </p:cNvSpPr>
          <p:nvPr>
            <p:ph type="body" sz="quarter" idx="28" hasCustomPrompt="1"/>
          </p:nvPr>
        </p:nvSpPr>
        <p:spPr>
          <a:xfrm>
            <a:off x="46754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28" name="Text Placeholder 59"/>
          <p:cNvSpPr>
            <a:spLocks noGrp="1"/>
          </p:cNvSpPr>
          <p:nvPr>
            <p:ph type="body" sz="quarter" idx="29" hasCustomPrompt="1"/>
          </p:nvPr>
        </p:nvSpPr>
        <p:spPr>
          <a:xfrm>
            <a:off x="334786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9" name="Text Placeholder 59"/>
          <p:cNvSpPr>
            <a:spLocks noGrp="1"/>
          </p:cNvSpPr>
          <p:nvPr>
            <p:ph type="body" sz="quarter" idx="30" hasCustomPrompt="1"/>
          </p:nvPr>
        </p:nvSpPr>
        <p:spPr>
          <a:xfrm>
            <a:off x="334786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30" name="Text Placeholder 59"/>
          <p:cNvSpPr>
            <a:spLocks noGrp="1"/>
          </p:cNvSpPr>
          <p:nvPr>
            <p:ph type="body" sz="quarter" idx="31" hasCustomPrompt="1"/>
          </p:nvPr>
        </p:nvSpPr>
        <p:spPr>
          <a:xfrm>
            <a:off x="622818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1" name="Text Placeholder 59"/>
          <p:cNvSpPr>
            <a:spLocks noGrp="1"/>
          </p:cNvSpPr>
          <p:nvPr>
            <p:ph type="body" sz="quarter" idx="32" hasCustomPrompt="1"/>
          </p:nvPr>
        </p:nvSpPr>
        <p:spPr>
          <a:xfrm>
            <a:off x="622818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cxnSp>
        <p:nvCxnSpPr>
          <p:cNvPr id="32" name="Straight Connector 31"/>
          <p:cNvCxnSpPr/>
          <p:nvPr userDrawn="1"/>
        </p:nvCxnSpPr>
        <p:spPr>
          <a:xfrm>
            <a:off x="46754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4786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22818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33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rtfolio 2 Pictures">
    <p:spTree>
      <p:nvGrpSpPr>
        <p:cNvPr id="1" name=""/>
        <p:cNvGrpSpPr/>
        <p:nvPr/>
      </p:nvGrpSpPr>
      <p:grpSpPr>
        <a:xfrm>
          <a:off x="0" y="0"/>
          <a:ext cx="0" cy="0"/>
          <a:chOff x="0" y="0"/>
          <a:chExt cx="0" cy="0"/>
        </a:xfrm>
      </p:grpSpPr>
      <p:sp>
        <p:nvSpPr>
          <p:cNvPr id="16" name="Rectangle 15"/>
          <p:cNvSpPr/>
          <p:nvPr userDrawn="1"/>
        </p:nvSpPr>
        <p:spPr>
          <a:xfrm>
            <a:off x="463151" y="971550"/>
            <a:ext cx="3961327" cy="216060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6"/>
              </a:solidFill>
              <a:latin typeface="Roboto Light" panose="02000000000000000000" pitchFamily="2" charset="0"/>
              <a:ea typeface="Roboto Light" panose="02000000000000000000" pitchFamily="2" charset="0"/>
            </a:endParaRPr>
          </a:p>
        </p:txBody>
      </p:sp>
      <p:sp>
        <p:nvSpPr>
          <p:cNvPr id="38" name="Rectangle 37"/>
          <p:cNvSpPr/>
          <p:nvPr userDrawn="1"/>
        </p:nvSpPr>
        <p:spPr>
          <a:xfrm>
            <a:off x="4715383" y="971550"/>
            <a:ext cx="3961327" cy="216060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6"/>
              </a:solidFill>
              <a:latin typeface="Roboto Light" panose="02000000000000000000" pitchFamily="2" charset="0"/>
              <a:ea typeface="Roboto Light" panose="02000000000000000000" pitchFamily="2" charset="0"/>
            </a:endParaRPr>
          </a:p>
        </p:txBody>
      </p:sp>
      <p:sp>
        <p:nvSpPr>
          <p:cNvPr id="17" name="Picture Placeholder 12"/>
          <p:cNvSpPr>
            <a:spLocks noGrp="1"/>
          </p:cNvSpPr>
          <p:nvPr>
            <p:ph type="pic" sz="quarter" idx="18"/>
          </p:nvPr>
        </p:nvSpPr>
        <p:spPr>
          <a:xfrm>
            <a:off x="463784" y="971917"/>
            <a:ext cx="3960056" cy="2160149"/>
          </a:xfrm>
          <a:solidFill>
            <a:schemeClr val="accent2"/>
          </a:solidFill>
        </p:spPr>
        <p:txBody>
          <a:bodyPr>
            <a:normAutofit/>
          </a:bodyPr>
          <a:lstStyle>
            <a:lvl1pPr marL="0" indent="0" algn="ctr">
              <a:buNone/>
              <a:defRPr sz="2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39" name="Picture Placeholder 12"/>
          <p:cNvSpPr>
            <a:spLocks noGrp="1"/>
          </p:cNvSpPr>
          <p:nvPr>
            <p:ph type="pic" sz="quarter" idx="19"/>
          </p:nvPr>
        </p:nvSpPr>
        <p:spPr>
          <a:xfrm>
            <a:off x="4716016" y="971917"/>
            <a:ext cx="3960056" cy="2160149"/>
          </a:xfrm>
          <a:solidFill>
            <a:schemeClr val="accent2"/>
          </a:solidFill>
        </p:spPr>
        <p:txBody>
          <a:bodyPr>
            <a:normAutofit/>
          </a:bodyPr>
          <a:lstStyle>
            <a:lvl1pPr marL="0" indent="0" algn="ctr">
              <a:buNone/>
              <a:defRPr sz="2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4" name="Title 1"/>
          <p:cNvSpPr>
            <a:spLocks noGrp="1"/>
          </p:cNvSpPr>
          <p:nvPr>
            <p:ph type="title" hasCustomPrompt="1"/>
          </p:nvPr>
        </p:nvSpPr>
        <p:spPr>
          <a:xfrm>
            <a:off x="457200" y="205978"/>
            <a:ext cx="8229600" cy="536972"/>
          </a:xfrm>
        </p:spPr>
        <p:txBody>
          <a:bodyPr/>
          <a:lstStyle>
            <a:lvl1pPr>
              <a:defRPr>
                <a:solidFill>
                  <a:schemeClr val="tx1"/>
                </a:solidFill>
              </a:defRPr>
            </a:lvl1pPr>
          </a:lstStyle>
          <a:p>
            <a:r>
              <a:rPr lang="en-US"/>
              <a:t>Portfolio 2 Pictures</a:t>
            </a:r>
          </a:p>
        </p:txBody>
      </p:sp>
      <p:sp>
        <p:nvSpPr>
          <p:cNvPr id="28" name="Text Placeholder 14"/>
          <p:cNvSpPr>
            <a:spLocks noGrp="1"/>
          </p:cNvSpPr>
          <p:nvPr>
            <p:ph type="body" sz="quarter" idx="17" hasCustomPrompt="1"/>
          </p:nvPr>
        </p:nvSpPr>
        <p:spPr>
          <a:xfrm>
            <a:off x="458707" y="3266587"/>
            <a:ext cx="3970215" cy="1066800"/>
          </a:xfrm>
        </p:spPr>
        <p:txBody>
          <a:bodyPr>
            <a:norm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 Insert your desired text here.</a:t>
            </a:r>
          </a:p>
        </p:txBody>
      </p:sp>
      <p:sp>
        <p:nvSpPr>
          <p:cNvPr id="40" name="Text Placeholder 14"/>
          <p:cNvSpPr>
            <a:spLocks noGrp="1"/>
          </p:cNvSpPr>
          <p:nvPr>
            <p:ph type="body" sz="quarter" idx="20" hasCustomPrompt="1"/>
          </p:nvPr>
        </p:nvSpPr>
        <p:spPr>
          <a:xfrm>
            <a:off x="4710939" y="3266587"/>
            <a:ext cx="3970215" cy="1066800"/>
          </a:xfrm>
        </p:spPr>
        <p:txBody>
          <a:bodyPr>
            <a:norm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 Insert your desired text here.</a:t>
            </a:r>
          </a:p>
        </p:txBody>
      </p:sp>
    </p:spTree>
    <p:extLst>
      <p:ext uri="{BB962C8B-B14F-4D97-AF65-F5344CB8AC3E}">
        <p14:creationId xmlns:p14="http://schemas.microsoft.com/office/powerpoint/2010/main" val="3637608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 5 Pictures">
    <p:spTree>
      <p:nvGrpSpPr>
        <p:cNvPr id="1" name=""/>
        <p:cNvGrpSpPr/>
        <p:nvPr/>
      </p:nvGrpSpPr>
      <p:grpSpPr>
        <a:xfrm>
          <a:off x="0" y="0"/>
          <a:ext cx="0" cy="0"/>
          <a:chOff x="0" y="0"/>
          <a:chExt cx="0" cy="0"/>
        </a:xfrm>
      </p:grpSpPr>
      <p:sp>
        <p:nvSpPr>
          <p:cNvPr id="13" name="Rectangle 12"/>
          <p:cNvSpPr/>
          <p:nvPr userDrawn="1"/>
        </p:nvSpPr>
        <p:spPr>
          <a:xfrm>
            <a:off x="467546" y="1048416"/>
            <a:ext cx="3679612" cy="2981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27" name="Rectangle 26"/>
          <p:cNvSpPr/>
          <p:nvPr userDrawn="1"/>
        </p:nvSpPr>
        <p:spPr>
          <a:xfrm>
            <a:off x="4495800" y="1048421"/>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33" name="Rectangle 32"/>
          <p:cNvSpPr/>
          <p:nvPr userDrawn="1"/>
        </p:nvSpPr>
        <p:spPr>
          <a:xfrm>
            <a:off x="4495800" y="2694770"/>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41" name="Rectangle 40"/>
          <p:cNvSpPr/>
          <p:nvPr userDrawn="1"/>
        </p:nvSpPr>
        <p:spPr>
          <a:xfrm>
            <a:off x="6644704" y="1048421"/>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46" name="Rectangle 45"/>
          <p:cNvSpPr/>
          <p:nvPr userDrawn="1"/>
        </p:nvSpPr>
        <p:spPr>
          <a:xfrm>
            <a:off x="6644704" y="2694770"/>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74" name="Picture Placeholder 49"/>
          <p:cNvSpPr>
            <a:spLocks noGrp="1"/>
          </p:cNvSpPr>
          <p:nvPr>
            <p:ph type="pic" sz="quarter" idx="16"/>
          </p:nvPr>
        </p:nvSpPr>
        <p:spPr>
          <a:xfrm>
            <a:off x="4495800" y="2694767"/>
            <a:ext cx="1845572"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75" name="Picture Placeholder 49"/>
          <p:cNvSpPr>
            <a:spLocks noGrp="1"/>
          </p:cNvSpPr>
          <p:nvPr>
            <p:ph type="pic" sz="quarter" idx="18"/>
          </p:nvPr>
        </p:nvSpPr>
        <p:spPr>
          <a:xfrm>
            <a:off x="6644992" y="2694767"/>
            <a:ext cx="1845284"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76" name="Picture Placeholder 49"/>
          <p:cNvSpPr>
            <a:spLocks noGrp="1"/>
          </p:cNvSpPr>
          <p:nvPr>
            <p:ph type="pic" sz="quarter" idx="15"/>
          </p:nvPr>
        </p:nvSpPr>
        <p:spPr>
          <a:xfrm>
            <a:off x="4495800" y="1047750"/>
            <a:ext cx="1845572"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77" name="Picture Placeholder 49"/>
          <p:cNvSpPr>
            <a:spLocks noGrp="1"/>
          </p:cNvSpPr>
          <p:nvPr>
            <p:ph type="pic" sz="quarter" idx="17"/>
          </p:nvPr>
        </p:nvSpPr>
        <p:spPr>
          <a:xfrm>
            <a:off x="6644992" y="1047750"/>
            <a:ext cx="1845284"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4" name="Title 1"/>
          <p:cNvSpPr>
            <a:spLocks noGrp="1"/>
          </p:cNvSpPr>
          <p:nvPr>
            <p:ph type="title" hasCustomPrompt="1"/>
          </p:nvPr>
        </p:nvSpPr>
        <p:spPr>
          <a:xfrm>
            <a:off x="457200" y="205978"/>
            <a:ext cx="8229600" cy="536972"/>
          </a:xfrm>
        </p:spPr>
        <p:txBody>
          <a:bodyPr/>
          <a:lstStyle>
            <a:lvl1pPr>
              <a:defRPr>
                <a:solidFill>
                  <a:schemeClr val="tx1"/>
                </a:solidFill>
              </a:defRPr>
            </a:lvl1pPr>
          </a:lstStyle>
          <a:p>
            <a:r>
              <a:rPr lang="en-US"/>
              <a:t>Portfolio 5 Pictures</a:t>
            </a:r>
          </a:p>
        </p:txBody>
      </p:sp>
      <p:sp>
        <p:nvSpPr>
          <p:cNvPr id="12" name="Picture Placeholder 47"/>
          <p:cNvSpPr>
            <a:spLocks noGrp="1"/>
          </p:cNvSpPr>
          <p:nvPr>
            <p:ph type="pic" sz="quarter" idx="14"/>
          </p:nvPr>
        </p:nvSpPr>
        <p:spPr>
          <a:xfrm>
            <a:off x="468313" y="1047750"/>
            <a:ext cx="3678843" cy="2982913"/>
          </a:xfrm>
          <a:solidFill>
            <a:schemeClr val="accent2"/>
          </a:solidFill>
        </p:spPr>
        <p:txBody>
          <a:bodyPr anchor="ctr">
            <a:norm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4008027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grpSp>
        <p:nvGrpSpPr>
          <p:cNvPr id="11" name="Group 23"/>
          <p:cNvGrpSpPr>
            <a:grpSpLocks noChangeAspect="1"/>
          </p:cNvGrpSpPr>
          <p:nvPr userDrawn="1"/>
        </p:nvGrpSpPr>
        <p:grpSpPr bwMode="auto">
          <a:xfrm>
            <a:off x="3574673" y="1725285"/>
            <a:ext cx="1161347" cy="1544648"/>
            <a:chOff x="1661" y="2"/>
            <a:chExt cx="2436" cy="3240"/>
          </a:xfrm>
        </p:grpSpPr>
        <p:sp>
          <p:nvSpPr>
            <p:cNvPr id="13" name="Freeform 24"/>
            <p:cNvSpPr>
              <a:spLocks/>
            </p:cNvSpPr>
            <p:nvPr userDrawn="1"/>
          </p:nvSpPr>
          <p:spPr bwMode="auto">
            <a:xfrm>
              <a:off x="1845" y="2"/>
              <a:ext cx="2072" cy="2716"/>
            </a:xfrm>
            <a:custGeom>
              <a:avLst/>
              <a:gdLst>
                <a:gd name="T0" fmla="*/ 1254 w 1254"/>
                <a:gd name="T1" fmla="*/ 1293 h 1645"/>
                <a:gd name="T2" fmla="*/ 627 w 1254"/>
                <a:gd name="T3" fmla="*/ 1622 h 1645"/>
                <a:gd name="T4" fmla="*/ 0 w 1254"/>
                <a:gd name="T5" fmla="*/ 1293 h 1645"/>
                <a:gd name="T6" fmla="*/ 207 w 1254"/>
                <a:gd name="T7" fmla="*/ 1147 h 1645"/>
                <a:gd name="T8" fmla="*/ 27 w 1254"/>
                <a:gd name="T9" fmla="*/ 633 h 1645"/>
                <a:gd name="T10" fmla="*/ 79 w 1254"/>
                <a:gd name="T11" fmla="*/ 382 h 1645"/>
                <a:gd name="T12" fmla="*/ 82 w 1254"/>
                <a:gd name="T13" fmla="*/ 375 h 1645"/>
                <a:gd name="T14" fmla="*/ 212 w 1254"/>
                <a:gd name="T15" fmla="*/ 173 h 1645"/>
                <a:gd name="T16" fmla="*/ 627 w 1254"/>
                <a:gd name="T17" fmla="*/ 0 h 1645"/>
                <a:gd name="T18" fmla="*/ 669 w 1254"/>
                <a:gd name="T19" fmla="*/ 2 h 1645"/>
                <a:gd name="T20" fmla="*/ 1041 w 1254"/>
                <a:gd name="T21" fmla="*/ 174 h 1645"/>
                <a:gd name="T22" fmla="*/ 1171 w 1254"/>
                <a:gd name="T23" fmla="*/ 375 h 1645"/>
                <a:gd name="T24" fmla="*/ 1224 w 1254"/>
                <a:gd name="T25" fmla="*/ 592 h 1645"/>
                <a:gd name="T26" fmla="*/ 1226 w 1254"/>
                <a:gd name="T27" fmla="*/ 679 h 1645"/>
                <a:gd name="T28" fmla="*/ 1218 w 1254"/>
                <a:gd name="T29" fmla="*/ 766 h 1645"/>
                <a:gd name="T30" fmla="*/ 1046 w 1254"/>
                <a:gd name="T31" fmla="*/ 1147 h 1645"/>
                <a:gd name="T32" fmla="*/ 1254 w 1254"/>
                <a:gd name="T33" fmla="*/ 129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645">
                  <a:moveTo>
                    <a:pt x="1254" y="1293"/>
                  </a:moveTo>
                  <a:cubicBezTo>
                    <a:pt x="1254" y="1293"/>
                    <a:pt x="897" y="1645"/>
                    <a:pt x="627" y="1622"/>
                  </a:cubicBezTo>
                  <a:cubicBezTo>
                    <a:pt x="357" y="1645"/>
                    <a:pt x="0" y="1293"/>
                    <a:pt x="0" y="1293"/>
                  </a:cubicBezTo>
                  <a:cubicBezTo>
                    <a:pt x="0" y="1293"/>
                    <a:pt x="352" y="1303"/>
                    <a:pt x="207" y="1147"/>
                  </a:cubicBezTo>
                  <a:cubicBezTo>
                    <a:pt x="72" y="988"/>
                    <a:pt x="23" y="799"/>
                    <a:pt x="27" y="633"/>
                  </a:cubicBezTo>
                  <a:cubicBezTo>
                    <a:pt x="29" y="539"/>
                    <a:pt x="48" y="452"/>
                    <a:pt x="79" y="382"/>
                  </a:cubicBezTo>
                  <a:cubicBezTo>
                    <a:pt x="80" y="380"/>
                    <a:pt x="81" y="377"/>
                    <a:pt x="82" y="375"/>
                  </a:cubicBezTo>
                  <a:cubicBezTo>
                    <a:pt x="111" y="299"/>
                    <a:pt x="156" y="230"/>
                    <a:pt x="212" y="173"/>
                  </a:cubicBezTo>
                  <a:cubicBezTo>
                    <a:pt x="318" y="66"/>
                    <a:pt x="464" y="0"/>
                    <a:pt x="627" y="0"/>
                  </a:cubicBezTo>
                  <a:cubicBezTo>
                    <a:pt x="641" y="0"/>
                    <a:pt x="655" y="1"/>
                    <a:pt x="669" y="2"/>
                  </a:cubicBezTo>
                  <a:cubicBezTo>
                    <a:pt x="814" y="12"/>
                    <a:pt x="945" y="76"/>
                    <a:pt x="1041" y="174"/>
                  </a:cubicBezTo>
                  <a:cubicBezTo>
                    <a:pt x="1098" y="230"/>
                    <a:pt x="1142" y="299"/>
                    <a:pt x="1171" y="375"/>
                  </a:cubicBezTo>
                  <a:cubicBezTo>
                    <a:pt x="1199" y="436"/>
                    <a:pt x="1218" y="511"/>
                    <a:pt x="1224" y="592"/>
                  </a:cubicBezTo>
                  <a:cubicBezTo>
                    <a:pt x="1226" y="621"/>
                    <a:pt x="1227" y="650"/>
                    <a:pt x="1226" y="679"/>
                  </a:cubicBezTo>
                  <a:cubicBezTo>
                    <a:pt x="1225" y="708"/>
                    <a:pt x="1222" y="737"/>
                    <a:pt x="1218" y="766"/>
                  </a:cubicBezTo>
                  <a:cubicBezTo>
                    <a:pt x="1199" y="895"/>
                    <a:pt x="1146" y="1029"/>
                    <a:pt x="1046" y="1147"/>
                  </a:cubicBezTo>
                  <a:cubicBezTo>
                    <a:pt x="902" y="1303"/>
                    <a:pt x="1254" y="1293"/>
                    <a:pt x="1254" y="129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5" name="Rectangle 25"/>
            <p:cNvSpPr>
              <a:spLocks noChangeArrowheads="1"/>
            </p:cNvSpPr>
            <p:nvPr userDrawn="1"/>
          </p:nvSpPr>
          <p:spPr bwMode="auto">
            <a:xfrm>
              <a:off x="2588" y="1990"/>
              <a:ext cx="584" cy="106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9" name="Freeform 26"/>
            <p:cNvSpPr>
              <a:spLocks/>
            </p:cNvSpPr>
            <p:nvPr userDrawn="1"/>
          </p:nvSpPr>
          <p:spPr bwMode="auto">
            <a:xfrm>
              <a:off x="2588" y="2053"/>
              <a:ext cx="595" cy="394"/>
            </a:xfrm>
            <a:custGeom>
              <a:avLst/>
              <a:gdLst>
                <a:gd name="T0" fmla="*/ 0 w 360"/>
                <a:gd name="T1" fmla="*/ 10 h 239"/>
                <a:gd name="T2" fmla="*/ 360 w 360"/>
                <a:gd name="T3" fmla="*/ 239 h 239"/>
                <a:gd name="T4" fmla="*/ 360 w 360"/>
                <a:gd name="T5" fmla="*/ 0 h 239"/>
                <a:gd name="T6" fmla="*/ 0 w 360"/>
                <a:gd name="T7" fmla="*/ 10 h 239"/>
              </a:gdLst>
              <a:ahLst/>
              <a:cxnLst>
                <a:cxn ang="0">
                  <a:pos x="T0" y="T1"/>
                </a:cxn>
                <a:cxn ang="0">
                  <a:pos x="T2" y="T3"/>
                </a:cxn>
                <a:cxn ang="0">
                  <a:pos x="T4" y="T5"/>
                </a:cxn>
                <a:cxn ang="0">
                  <a:pos x="T6" y="T7"/>
                </a:cxn>
              </a:cxnLst>
              <a:rect l="0" t="0" r="r" b="b"/>
              <a:pathLst>
                <a:path w="360" h="239">
                  <a:moveTo>
                    <a:pt x="0" y="10"/>
                  </a:moveTo>
                  <a:cubicBezTo>
                    <a:pt x="0" y="10"/>
                    <a:pt x="297" y="130"/>
                    <a:pt x="360" y="239"/>
                  </a:cubicBezTo>
                  <a:cubicBezTo>
                    <a:pt x="360" y="0"/>
                    <a:pt x="360" y="0"/>
                    <a:pt x="360" y="0"/>
                  </a:cubicBezTo>
                  <a:lnTo>
                    <a:pt x="0" y="10"/>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0" name="Freeform 27"/>
            <p:cNvSpPr>
              <a:spLocks/>
            </p:cNvSpPr>
            <p:nvPr userDrawn="1"/>
          </p:nvSpPr>
          <p:spPr bwMode="auto">
            <a:xfrm>
              <a:off x="1909" y="41"/>
              <a:ext cx="983" cy="2096"/>
            </a:xfrm>
            <a:custGeom>
              <a:avLst/>
              <a:gdLst>
                <a:gd name="T0" fmla="*/ 76 w 595"/>
                <a:gd name="T1" fmla="*/ 458 h 1269"/>
                <a:gd name="T2" fmla="*/ 95 w 595"/>
                <a:gd name="T3" fmla="*/ 464 h 1269"/>
                <a:gd name="T4" fmla="*/ 595 w 595"/>
                <a:gd name="T5" fmla="*/ 0 h 1269"/>
                <a:gd name="T6" fmla="*/ 595 w 595"/>
                <a:gd name="T7" fmla="*/ 1269 h 1269"/>
                <a:gd name="T8" fmla="*/ 89 w 595"/>
                <a:gd name="T9" fmla="*/ 775 h 1269"/>
                <a:gd name="T10" fmla="*/ 76 w 595"/>
                <a:gd name="T11" fmla="*/ 778 h 1269"/>
                <a:gd name="T12" fmla="*/ 0 w 595"/>
                <a:gd name="T13" fmla="*/ 618 h 1269"/>
                <a:gd name="T14" fmla="*/ 76 w 595"/>
                <a:gd name="T15" fmla="*/ 458 h 1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269">
                  <a:moveTo>
                    <a:pt x="76" y="458"/>
                  </a:moveTo>
                  <a:cubicBezTo>
                    <a:pt x="82" y="458"/>
                    <a:pt x="89" y="460"/>
                    <a:pt x="95" y="464"/>
                  </a:cubicBezTo>
                  <a:cubicBezTo>
                    <a:pt x="156" y="196"/>
                    <a:pt x="357" y="0"/>
                    <a:pt x="595" y="0"/>
                  </a:cubicBezTo>
                  <a:cubicBezTo>
                    <a:pt x="595" y="1269"/>
                    <a:pt x="595" y="1269"/>
                    <a:pt x="595" y="1269"/>
                  </a:cubicBezTo>
                  <a:cubicBezTo>
                    <a:pt x="348" y="1269"/>
                    <a:pt x="141" y="1058"/>
                    <a:pt x="89" y="775"/>
                  </a:cubicBezTo>
                  <a:cubicBezTo>
                    <a:pt x="84" y="777"/>
                    <a:pt x="80" y="778"/>
                    <a:pt x="76" y="778"/>
                  </a:cubicBezTo>
                  <a:cubicBezTo>
                    <a:pt x="34" y="778"/>
                    <a:pt x="0" y="706"/>
                    <a:pt x="0" y="618"/>
                  </a:cubicBezTo>
                  <a:cubicBezTo>
                    <a:pt x="0" y="530"/>
                    <a:pt x="34" y="458"/>
                    <a:pt x="76" y="45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1" name="Freeform 28"/>
            <p:cNvSpPr>
              <a:spLocks/>
            </p:cNvSpPr>
            <p:nvPr userDrawn="1"/>
          </p:nvSpPr>
          <p:spPr bwMode="auto">
            <a:xfrm>
              <a:off x="2892" y="41"/>
              <a:ext cx="982" cy="2096"/>
            </a:xfrm>
            <a:custGeom>
              <a:avLst/>
              <a:gdLst>
                <a:gd name="T0" fmla="*/ 594 w 594"/>
                <a:gd name="T1" fmla="*/ 618 h 1269"/>
                <a:gd name="T2" fmla="*/ 592 w 594"/>
                <a:gd name="T3" fmla="*/ 655 h 1269"/>
                <a:gd name="T4" fmla="*/ 519 w 594"/>
                <a:gd name="T5" fmla="*/ 778 h 1269"/>
                <a:gd name="T6" fmla="*/ 506 w 594"/>
                <a:gd name="T7" fmla="*/ 775 h 1269"/>
                <a:gd name="T8" fmla="*/ 504 w 594"/>
                <a:gd name="T9" fmla="*/ 785 h 1269"/>
                <a:gd name="T10" fmla="*/ 0 w 594"/>
                <a:gd name="T11" fmla="*/ 1269 h 1269"/>
                <a:gd name="T12" fmla="*/ 0 w 594"/>
                <a:gd name="T13" fmla="*/ 0 h 1269"/>
                <a:gd name="T14" fmla="*/ 33 w 594"/>
                <a:gd name="T15" fmla="*/ 1 h 1269"/>
                <a:gd name="T16" fmla="*/ 500 w 594"/>
                <a:gd name="T17" fmla="*/ 464 h 1269"/>
                <a:gd name="T18" fmla="*/ 519 w 594"/>
                <a:gd name="T19" fmla="*/ 458 h 1269"/>
                <a:gd name="T20" fmla="*/ 590 w 594"/>
                <a:gd name="T21" fmla="*/ 568 h 1269"/>
                <a:gd name="T22" fmla="*/ 594 w 594"/>
                <a:gd name="T23" fmla="*/ 618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1269">
                  <a:moveTo>
                    <a:pt x="594" y="618"/>
                  </a:moveTo>
                  <a:cubicBezTo>
                    <a:pt x="594" y="631"/>
                    <a:pt x="593" y="643"/>
                    <a:pt x="592" y="655"/>
                  </a:cubicBezTo>
                  <a:cubicBezTo>
                    <a:pt x="584" y="726"/>
                    <a:pt x="554" y="778"/>
                    <a:pt x="519" y="778"/>
                  </a:cubicBezTo>
                  <a:cubicBezTo>
                    <a:pt x="514" y="778"/>
                    <a:pt x="510" y="777"/>
                    <a:pt x="506" y="775"/>
                  </a:cubicBezTo>
                  <a:cubicBezTo>
                    <a:pt x="505" y="778"/>
                    <a:pt x="505" y="782"/>
                    <a:pt x="504" y="785"/>
                  </a:cubicBezTo>
                  <a:cubicBezTo>
                    <a:pt x="449" y="1063"/>
                    <a:pt x="244" y="1269"/>
                    <a:pt x="0" y="1269"/>
                  </a:cubicBezTo>
                  <a:cubicBezTo>
                    <a:pt x="0" y="0"/>
                    <a:pt x="0" y="0"/>
                    <a:pt x="0" y="0"/>
                  </a:cubicBezTo>
                  <a:cubicBezTo>
                    <a:pt x="11" y="0"/>
                    <a:pt x="22" y="0"/>
                    <a:pt x="33" y="1"/>
                  </a:cubicBezTo>
                  <a:cubicBezTo>
                    <a:pt x="256" y="18"/>
                    <a:pt x="441" y="209"/>
                    <a:pt x="500" y="464"/>
                  </a:cubicBezTo>
                  <a:cubicBezTo>
                    <a:pt x="506" y="460"/>
                    <a:pt x="512" y="458"/>
                    <a:pt x="519" y="458"/>
                  </a:cubicBezTo>
                  <a:cubicBezTo>
                    <a:pt x="552" y="458"/>
                    <a:pt x="580" y="504"/>
                    <a:pt x="590" y="568"/>
                  </a:cubicBezTo>
                  <a:cubicBezTo>
                    <a:pt x="593" y="584"/>
                    <a:pt x="594" y="601"/>
                    <a:pt x="594" y="61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2" name="Line 29"/>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3" name="Line 30"/>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4" name="Freeform 31"/>
            <p:cNvSpPr>
              <a:spLocks/>
            </p:cNvSpPr>
            <p:nvPr userDrawn="1"/>
          </p:nvSpPr>
          <p:spPr bwMode="auto">
            <a:xfrm>
              <a:off x="1661" y="2259"/>
              <a:ext cx="2436" cy="983"/>
            </a:xfrm>
            <a:custGeom>
              <a:avLst/>
              <a:gdLst>
                <a:gd name="T0" fmla="*/ 1042 w 1474"/>
                <a:gd name="T1" fmla="*/ 42 h 595"/>
                <a:gd name="T2" fmla="*/ 988 w 1474"/>
                <a:gd name="T3" fmla="*/ 9 h 595"/>
                <a:gd name="T4" fmla="*/ 976 w 1474"/>
                <a:gd name="T5" fmla="*/ 0 h 595"/>
                <a:gd name="T6" fmla="*/ 921 w 1474"/>
                <a:gd name="T7" fmla="*/ 20 h 595"/>
                <a:gd name="T8" fmla="*/ 914 w 1474"/>
                <a:gd name="T9" fmla="*/ 23 h 595"/>
                <a:gd name="T10" fmla="*/ 887 w 1474"/>
                <a:gd name="T11" fmla="*/ 34 h 595"/>
                <a:gd name="T12" fmla="*/ 747 w 1474"/>
                <a:gd name="T13" fmla="*/ 459 h 595"/>
                <a:gd name="T14" fmla="*/ 729 w 1474"/>
                <a:gd name="T15" fmla="*/ 459 h 595"/>
                <a:gd name="T16" fmla="*/ 561 w 1474"/>
                <a:gd name="T17" fmla="*/ 23 h 595"/>
                <a:gd name="T18" fmla="*/ 499 w 1474"/>
                <a:gd name="T19" fmla="*/ 0 h 595"/>
                <a:gd name="T20" fmla="*/ 487 w 1474"/>
                <a:gd name="T21" fmla="*/ 9 h 595"/>
                <a:gd name="T22" fmla="*/ 434 w 1474"/>
                <a:gd name="T23" fmla="*/ 42 h 595"/>
                <a:gd name="T24" fmla="*/ 0 w 1474"/>
                <a:gd name="T25" fmla="*/ 351 h 595"/>
                <a:gd name="T26" fmla="*/ 332 w 1474"/>
                <a:gd name="T27" fmla="*/ 528 h 595"/>
                <a:gd name="T28" fmla="*/ 340 w 1474"/>
                <a:gd name="T29" fmla="*/ 530 h 595"/>
                <a:gd name="T30" fmla="*/ 655 w 1474"/>
                <a:gd name="T31" fmla="*/ 593 h 595"/>
                <a:gd name="T32" fmla="*/ 677 w 1474"/>
                <a:gd name="T33" fmla="*/ 594 h 595"/>
                <a:gd name="T34" fmla="*/ 728 w 1474"/>
                <a:gd name="T35" fmla="*/ 595 h 595"/>
                <a:gd name="T36" fmla="*/ 729 w 1474"/>
                <a:gd name="T37" fmla="*/ 595 h 595"/>
                <a:gd name="T38" fmla="*/ 740 w 1474"/>
                <a:gd name="T39" fmla="*/ 595 h 595"/>
                <a:gd name="T40" fmla="*/ 747 w 1474"/>
                <a:gd name="T41" fmla="*/ 595 h 595"/>
                <a:gd name="T42" fmla="*/ 747 w 1474"/>
                <a:gd name="T43" fmla="*/ 595 h 595"/>
                <a:gd name="T44" fmla="*/ 747 w 1474"/>
                <a:gd name="T45" fmla="*/ 595 h 595"/>
                <a:gd name="T46" fmla="*/ 792 w 1474"/>
                <a:gd name="T47" fmla="*/ 594 h 595"/>
                <a:gd name="T48" fmla="*/ 820 w 1474"/>
                <a:gd name="T49" fmla="*/ 592 h 595"/>
                <a:gd name="T50" fmla="*/ 820 w 1474"/>
                <a:gd name="T51" fmla="*/ 592 h 595"/>
                <a:gd name="T52" fmla="*/ 1139 w 1474"/>
                <a:gd name="T53" fmla="*/ 527 h 595"/>
                <a:gd name="T54" fmla="*/ 1146 w 1474"/>
                <a:gd name="T55" fmla="*/ 524 h 595"/>
                <a:gd name="T56" fmla="*/ 1474 w 1474"/>
                <a:gd name="T57" fmla="*/ 347 h 595"/>
                <a:gd name="T58" fmla="*/ 1042 w 1474"/>
                <a:gd name="T59" fmla="*/ 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4" h="595">
                  <a:moveTo>
                    <a:pt x="1042" y="42"/>
                  </a:moveTo>
                  <a:cubicBezTo>
                    <a:pt x="1024" y="36"/>
                    <a:pt x="1002" y="20"/>
                    <a:pt x="988" y="9"/>
                  </a:cubicBezTo>
                  <a:cubicBezTo>
                    <a:pt x="981" y="4"/>
                    <a:pt x="976" y="0"/>
                    <a:pt x="976" y="0"/>
                  </a:cubicBezTo>
                  <a:cubicBezTo>
                    <a:pt x="921" y="20"/>
                    <a:pt x="921" y="20"/>
                    <a:pt x="921" y="20"/>
                  </a:cubicBezTo>
                  <a:cubicBezTo>
                    <a:pt x="914" y="23"/>
                    <a:pt x="914" y="23"/>
                    <a:pt x="914" y="23"/>
                  </a:cubicBezTo>
                  <a:cubicBezTo>
                    <a:pt x="887" y="34"/>
                    <a:pt x="887" y="34"/>
                    <a:pt x="887" y="34"/>
                  </a:cubicBezTo>
                  <a:cubicBezTo>
                    <a:pt x="747" y="459"/>
                    <a:pt x="747" y="459"/>
                    <a:pt x="747" y="459"/>
                  </a:cubicBezTo>
                  <a:cubicBezTo>
                    <a:pt x="729" y="459"/>
                    <a:pt x="729" y="459"/>
                    <a:pt x="729" y="459"/>
                  </a:cubicBezTo>
                  <a:cubicBezTo>
                    <a:pt x="561" y="23"/>
                    <a:pt x="561" y="23"/>
                    <a:pt x="561" y="23"/>
                  </a:cubicBezTo>
                  <a:cubicBezTo>
                    <a:pt x="499" y="0"/>
                    <a:pt x="499" y="0"/>
                    <a:pt x="499" y="0"/>
                  </a:cubicBezTo>
                  <a:cubicBezTo>
                    <a:pt x="499" y="0"/>
                    <a:pt x="495" y="4"/>
                    <a:pt x="487" y="9"/>
                  </a:cubicBezTo>
                  <a:cubicBezTo>
                    <a:pt x="474" y="20"/>
                    <a:pt x="452" y="36"/>
                    <a:pt x="434" y="42"/>
                  </a:cubicBezTo>
                  <a:cubicBezTo>
                    <a:pt x="366" y="61"/>
                    <a:pt x="140" y="59"/>
                    <a:pt x="0" y="351"/>
                  </a:cubicBezTo>
                  <a:cubicBezTo>
                    <a:pt x="100" y="426"/>
                    <a:pt x="212" y="486"/>
                    <a:pt x="332" y="528"/>
                  </a:cubicBezTo>
                  <a:cubicBezTo>
                    <a:pt x="335" y="528"/>
                    <a:pt x="337" y="529"/>
                    <a:pt x="340" y="530"/>
                  </a:cubicBezTo>
                  <a:cubicBezTo>
                    <a:pt x="440" y="564"/>
                    <a:pt x="546" y="586"/>
                    <a:pt x="655" y="593"/>
                  </a:cubicBezTo>
                  <a:cubicBezTo>
                    <a:pt x="663" y="593"/>
                    <a:pt x="670" y="593"/>
                    <a:pt x="677" y="594"/>
                  </a:cubicBezTo>
                  <a:cubicBezTo>
                    <a:pt x="694" y="595"/>
                    <a:pt x="711" y="595"/>
                    <a:pt x="728" y="595"/>
                  </a:cubicBezTo>
                  <a:cubicBezTo>
                    <a:pt x="729" y="595"/>
                    <a:pt x="729" y="595"/>
                    <a:pt x="729" y="595"/>
                  </a:cubicBezTo>
                  <a:cubicBezTo>
                    <a:pt x="740" y="595"/>
                    <a:pt x="740" y="595"/>
                    <a:pt x="740" y="595"/>
                  </a:cubicBezTo>
                  <a:cubicBezTo>
                    <a:pt x="747" y="595"/>
                    <a:pt x="747" y="595"/>
                    <a:pt x="747" y="595"/>
                  </a:cubicBezTo>
                  <a:cubicBezTo>
                    <a:pt x="747" y="595"/>
                    <a:pt x="747" y="595"/>
                    <a:pt x="747" y="595"/>
                  </a:cubicBezTo>
                  <a:cubicBezTo>
                    <a:pt x="747" y="595"/>
                    <a:pt x="747" y="595"/>
                    <a:pt x="747" y="595"/>
                  </a:cubicBezTo>
                  <a:cubicBezTo>
                    <a:pt x="762" y="595"/>
                    <a:pt x="777" y="594"/>
                    <a:pt x="792" y="594"/>
                  </a:cubicBezTo>
                  <a:cubicBezTo>
                    <a:pt x="801" y="593"/>
                    <a:pt x="811" y="593"/>
                    <a:pt x="820" y="592"/>
                  </a:cubicBezTo>
                  <a:cubicBezTo>
                    <a:pt x="820" y="592"/>
                    <a:pt x="820" y="592"/>
                    <a:pt x="820" y="592"/>
                  </a:cubicBezTo>
                  <a:cubicBezTo>
                    <a:pt x="931" y="584"/>
                    <a:pt x="1038" y="562"/>
                    <a:pt x="1139" y="527"/>
                  </a:cubicBezTo>
                  <a:cubicBezTo>
                    <a:pt x="1141" y="526"/>
                    <a:pt x="1144" y="525"/>
                    <a:pt x="1146" y="524"/>
                  </a:cubicBezTo>
                  <a:cubicBezTo>
                    <a:pt x="1265" y="482"/>
                    <a:pt x="1375" y="422"/>
                    <a:pt x="1474" y="347"/>
                  </a:cubicBezTo>
                  <a:cubicBezTo>
                    <a:pt x="1334" y="59"/>
                    <a:pt x="1110" y="61"/>
                    <a:pt x="1042"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5" name="Freeform 32"/>
            <p:cNvSpPr>
              <a:spLocks/>
            </p:cNvSpPr>
            <p:nvPr userDrawn="1"/>
          </p:nvSpPr>
          <p:spPr bwMode="auto">
            <a:xfrm>
              <a:off x="3509" y="2963"/>
              <a:ext cx="46" cy="166"/>
            </a:xfrm>
            <a:custGeom>
              <a:avLst/>
              <a:gdLst>
                <a:gd name="T0" fmla="*/ 28 w 28"/>
                <a:gd name="T1" fmla="*/ 98 h 101"/>
                <a:gd name="T2" fmla="*/ 21 w 28"/>
                <a:gd name="T3" fmla="*/ 101 h 101"/>
                <a:gd name="T4" fmla="*/ 0 w 28"/>
                <a:gd name="T5" fmla="*/ 0 h 101"/>
                <a:gd name="T6" fmla="*/ 28 w 28"/>
                <a:gd name="T7" fmla="*/ 98 h 101"/>
              </a:gdLst>
              <a:ahLst/>
              <a:cxnLst>
                <a:cxn ang="0">
                  <a:pos x="T0" y="T1"/>
                </a:cxn>
                <a:cxn ang="0">
                  <a:pos x="T2" y="T3"/>
                </a:cxn>
                <a:cxn ang="0">
                  <a:pos x="T4" y="T5"/>
                </a:cxn>
                <a:cxn ang="0">
                  <a:pos x="T6" y="T7"/>
                </a:cxn>
              </a:cxnLst>
              <a:rect l="0" t="0" r="r" b="b"/>
              <a:pathLst>
                <a:path w="28" h="101">
                  <a:moveTo>
                    <a:pt x="28" y="98"/>
                  </a:moveTo>
                  <a:cubicBezTo>
                    <a:pt x="26" y="99"/>
                    <a:pt x="23" y="100"/>
                    <a:pt x="21" y="101"/>
                  </a:cubicBezTo>
                  <a:cubicBezTo>
                    <a:pt x="4" y="47"/>
                    <a:pt x="0" y="0"/>
                    <a:pt x="0" y="0"/>
                  </a:cubicBezTo>
                  <a:lnTo>
                    <a:pt x="28"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6" name="Freeform 33"/>
            <p:cNvSpPr>
              <a:spLocks/>
            </p:cNvSpPr>
            <p:nvPr userDrawn="1"/>
          </p:nvSpPr>
          <p:spPr bwMode="auto">
            <a:xfrm>
              <a:off x="2210" y="2974"/>
              <a:ext cx="61" cy="160"/>
            </a:xfrm>
            <a:custGeom>
              <a:avLst/>
              <a:gdLst>
                <a:gd name="T0" fmla="*/ 37 w 37"/>
                <a:gd name="T1" fmla="*/ 0 h 97"/>
                <a:gd name="T2" fmla="*/ 8 w 37"/>
                <a:gd name="T3" fmla="*/ 97 h 97"/>
                <a:gd name="T4" fmla="*/ 0 w 37"/>
                <a:gd name="T5" fmla="*/ 95 h 97"/>
                <a:gd name="T6" fmla="*/ 37 w 37"/>
                <a:gd name="T7" fmla="*/ 0 h 97"/>
              </a:gdLst>
              <a:ahLst/>
              <a:cxnLst>
                <a:cxn ang="0">
                  <a:pos x="T0" y="T1"/>
                </a:cxn>
                <a:cxn ang="0">
                  <a:pos x="T2" y="T3"/>
                </a:cxn>
                <a:cxn ang="0">
                  <a:pos x="T4" y="T5"/>
                </a:cxn>
                <a:cxn ang="0">
                  <a:pos x="T6" y="T7"/>
                </a:cxn>
              </a:cxnLst>
              <a:rect l="0" t="0" r="r" b="b"/>
              <a:pathLst>
                <a:path w="37" h="97">
                  <a:moveTo>
                    <a:pt x="37" y="0"/>
                  </a:moveTo>
                  <a:cubicBezTo>
                    <a:pt x="36" y="2"/>
                    <a:pt x="28" y="47"/>
                    <a:pt x="8" y="97"/>
                  </a:cubicBezTo>
                  <a:cubicBezTo>
                    <a:pt x="5" y="96"/>
                    <a:pt x="3" y="95"/>
                    <a:pt x="0" y="95"/>
                  </a:cubicBez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7" name="Freeform 34"/>
            <p:cNvSpPr>
              <a:spLocks/>
            </p:cNvSpPr>
            <p:nvPr userDrawn="1"/>
          </p:nvSpPr>
          <p:spPr bwMode="auto">
            <a:xfrm>
              <a:off x="1886" y="2"/>
              <a:ext cx="1988" cy="1458"/>
            </a:xfrm>
            <a:custGeom>
              <a:avLst/>
              <a:gdLst>
                <a:gd name="T0" fmla="*/ 1203 w 1203"/>
                <a:gd name="T1" fmla="*/ 642 h 883"/>
                <a:gd name="T2" fmla="*/ 1201 w 1203"/>
                <a:gd name="T3" fmla="*/ 679 h 883"/>
                <a:gd name="T4" fmla="*/ 1193 w 1203"/>
                <a:gd name="T5" fmla="*/ 766 h 883"/>
                <a:gd name="T6" fmla="*/ 1159 w 1203"/>
                <a:gd name="T7" fmla="*/ 864 h 883"/>
                <a:gd name="T8" fmla="*/ 1113 w 1203"/>
                <a:gd name="T9" fmla="*/ 809 h 883"/>
                <a:gd name="T10" fmla="*/ 609 w 1203"/>
                <a:gd name="T11" fmla="*/ 362 h 883"/>
                <a:gd name="T12" fmla="*/ 533 w 1203"/>
                <a:gd name="T13" fmla="*/ 345 h 883"/>
                <a:gd name="T14" fmla="*/ 68 w 1203"/>
                <a:gd name="T15" fmla="*/ 883 h 883"/>
                <a:gd name="T16" fmla="*/ 2 w 1203"/>
                <a:gd name="T17" fmla="*/ 633 h 883"/>
                <a:gd name="T18" fmla="*/ 54 w 1203"/>
                <a:gd name="T19" fmla="*/ 382 h 883"/>
                <a:gd name="T20" fmla="*/ 57 w 1203"/>
                <a:gd name="T21" fmla="*/ 375 h 883"/>
                <a:gd name="T22" fmla="*/ 187 w 1203"/>
                <a:gd name="T23" fmla="*/ 173 h 883"/>
                <a:gd name="T24" fmla="*/ 602 w 1203"/>
                <a:gd name="T25" fmla="*/ 0 h 883"/>
                <a:gd name="T26" fmla="*/ 644 w 1203"/>
                <a:gd name="T27" fmla="*/ 2 h 883"/>
                <a:gd name="T28" fmla="*/ 1016 w 1203"/>
                <a:gd name="T29" fmla="*/ 174 h 883"/>
                <a:gd name="T30" fmla="*/ 1146 w 1203"/>
                <a:gd name="T31" fmla="*/ 375 h 883"/>
                <a:gd name="T32" fmla="*/ 1199 w 1203"/>
                <a:gd name="T33" fmla="*/ 592 h 883"/>
                <a:gd name="T34" fmla="*/ 1203 w 1203"/>
                <a:gd name="T35" fmla="*/ 6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3" h="883">
                  <a:moveTo>
                    <a:pt x="1203" y="642"/>
                  </a:moveTo>
                  <a:cubicBezTo>
                    <a:pt x="1203" y="655"/>
                    <a:pt x="1202" y="667"/>
                    <a:pt x="1201" y="679"/>
                  </a:cubicBezTo>
                  <a:cubicBezTo>
                    <a:pt x="1200" y="708"/>
                    <a:pt x="1197" y="737"/>
                    <a:pt x="1193" y="766"/>
                  </a:cubicBezTo>
                  <a:cubicBezTo>
                    <a:pt x="1185" y="799"/>
                    <a:pt x="1174" y="831"/>
                    <a:pt x="1159" y="864"/>
                  </a:cubicBezTo>
                  <a:cubicBezTo>
                    <a:pt x="1149" y="852"/>
                    <a:pt x="1133" y="833"/>
                    <a:pt x="1113" y="809"/>
                  </a:cubicBezTo>
                  <a:cubicBezTo>
                    <a:pt x="1008" y="684"/>
                    <a:pt x="779" y="431"/>
                    <a:pt x="609" y="362"/>
                  </a:cubicBezTo>
                  <a:cubicBezTo>
                    <a:pt x="582" y="352"/>
                    <a:pt x="556" y="345"/>
                    <a:pt x="533" y="345"/>
                  </a:cubicBezTo>
                  <a:cubicBezTo>
                    <a:pt x="533" y="345"/>
                    <a:pt x="468" y="731"/>
                    <a:pt x="68" y="883"/>
                  </a:cubicBezTo>
                  <a:cubicBezTo>
                    <a:pt x="24" y="796"/>
                    <a:pt x="4" y="713"/>
                    <a:pt x="2" y="633"/>
                  </a:cubicBezTo>
                  <a:cubicBezTo>
                    <a:pt x="0" y="544"/>
                    <a:pt x="20" y="460"/>
                    <a:pt x="54" y="382"/>
                  </a:cubicBezTo>
                  <a:cubicBezTo>
                    <a:pt x="55" y="380"/>
                    <a:pt x="56" y="377"/>
                    <a:pt x="57" y="375"/>
                  </a:cubicBezTo>
                  <a:cubicBezTo>
                    <a:pt x="86" y="299"/>
                    <a:pt x="131" y="230"/>
                    <a:pt x="187" y="173"/>
                  </a:cubicBezTo>
                  <a:cubicBezTo>
                    <a:pt x="293" y="66"/>
                    <a:pt x="439" y="0"/>
                    <a:pt x="602" y="0"/>
                  </a:cubicBezTo>
                  <a:cubicBezTo>
                    <a:pt x="616" y="0"/>
                    <a:pt x="630" y="1"/>
                    <a:pt x="644" y="2"/>
                  </a:cubicBezTo>
                  <a:cubicBezTo>
                    <a:pt x="789" y="12"/>
                    <a:pt x="920" y="76"/>
                    <a:pt x="1016" y="174"/>
                  </a:cubicBezTo>
                  <a:cubicBezTo>
                    <a:pt x="1073" y="230"/>
                    <a:pt x="1117" y="299"/>
                    <a:pt x="1146" y="375"/>
                  </a:cubicBezTo>
                  <a:cubicBezTo>
                    <a:pt x="1174" y="436"/>
                    <a:pt x="1193" y="511"/>
                    <a:pt x="1199" y="592"/>
                  </a:cubicBezTo>
                  <a:cubicBezTo>
                    <a:pt x="1202" y="608"/>
                    <a:pt x="1203" y="625"/>
                    <a:pt x="1203" y="64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8" name="Freeform 35"/>
            <p:cNvSpPr>
              <a:spLocks/>
            </p:cNvSpPr>
            <p:nvPr userDrawn="1"/>
          </p:nvSpPr>
          <p:spPr bwMode="auto">
            <a:xfrm>
              <a:off x="2152" y="2485"/>
              <a:ext cx="714" cy="532"/>
            </a:xfrm>
            <a:custGeom>
              <a:avLst/>
              <a:gdLst>
                <a:gd name="T0" fmla="*/ 432 w 432"/>
                <a:gd name="T1" fmla="*/ 322 h 322"/>
                <a:gd name="T2" fmla="*/ 188 w 432"/>
                <a:gd name="T3" fmla="*/ 19 h 322"/>
                <a:gd name="T4" fmla="*/ 0 w 432"/>
                <a:gd name="T5" fmla="*/ 38 h 322"/>
                <a:gd name="T6" fmla="*/ 196 w 432"/>
                <a:gd name="T7" fmla="*/ 0 h 322"/>
                <a:gd name="T8" fmla="*/ 432 w 432"/>
                <a:gd name="T9" fmla="*/ 322 h 322"/>
              </a:gdLst>
              <a:ahLst/>
              <a:cxnLst>
                <a:cxn ang="0">
                  <a:pos x="T0" y="T1"/>
                </a:cxn>
                <a:cxn ang="0">
                  <a:pos x="T2" y="T3"/>
                </a:cxn>
                <a:cxn ang="0">
                  <a:pos x="T4" y="T5"/>
                </a:cxn>
                <a:cxn ang="0">
                  <a:pos x="T6" y="T7"/>
                </a:cxn>
                <a:cxn ang="0">
                  <a:pos x="T8" y="T9"/>
                </a:cxn>
              </a:cxnLst>
              <a:rect l="0" t="0" r="r" b="b"/>
              <a:pathLst>
                <a:path w="432" h="322">
                  <a:moveTo>
                    <a:pt x="432" y="322"/>
                  </a:moveTo>
                  <a:cubicBezTo>
                    <a:pt x="188" y="19"/>
                    <a:pt x="188" y="19"/>
                    <a:pt x="188" y="19"/>
                  </a:cubicBezTo>
                  <a:cubicBezTo>
                    <a:pt x="188" y="19"/>
                    <a:pt x="61" y="32"/>
                    <a:pt x="0" y="38"/>
                  </a:cubicBezTo>
                  <a:cubicBezTo>
                    <a:pt x="139" y="7"/>
                    <a:pt x="196" y="0"/>
                    <a:pt x="196" y="0"/>
                  </a:cubicBezTo>
                  <a:cubicBezTo>
                    <a:pt x="432" y="322"/>
                    <a:pt x="432" y="322"/>
                    <a:pt x="432" y="32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9" name="Freeform 36"/>
            <p:cNvSpPr>
              <a:spLocks/>
            </p:cNvSpPr>
            <p:nvPr userDrawn="1"/>
          </p:nvSpPr>
          <p:spPr bwMode="auto">
            <a:xfrm>
              <a:off x="2896" y="2499"/>
              <a:ext cx="707" cy="518"/>
            </a:xfrm>
            <a:custGeom>
              <a:avLst/>
              <a:gdLst>
                <a:gd name="T0" fmla="*/ 0 w 428"/>
                <a:gd name="T1" fmla="*/ 314 h 314"/>
                <a:gd name="T2" fmla="*/ 239 w 428"/>
                <a:gd name="T3" fmla="*/ 18 h 314"/>
                <a:gd name="T4" fmla="*/ 428 w 428"/>
                <a:gd name="T5" fmla="*/ 41 h 314"/>
                <a:gd name="T6" fmla="*/ 231 w 428"/>
                <a:gd name="T7" fmla="*/ 0 h 314"/>
                <a:gd name="T8" fmla="*/ 0 w 428"/>
                <a:gd name="T9" fmla="*/ 314 h 314"/>
              </a:gdLst>
              <a:ahLst/>
              <a:cxnLst>
                <a:cxn ang="0">
                  <a:pos x="T0" y="T1"/>
                </a:cxn>
                <a:cxn ang="0">
                  <a:pos x="T2" y="T3"/>
                </a:cxn>
                <a:cxn ang="0">
                  <a:pos x="T4" y="T5"/>
                </a:cxn>
                <a:cxn ang="0">
                  <a:pos x="T6" y="T7"/>
                </a:cxn>
                <a:cxn ang="0">
                  <a:pos x="T8" y="T9"/>
                </a:cxn>
              </a:cxnLst>
              <a:rect l="0" t="0" r="r" b="b"/>
              <a:pathLst>
                <a:path w="428" h="314">
                  <a:moveTo>
                    <a:pt x="0" y="314"/>
                  </a:moveTo>
                  <a:cubicBezTo>
                    <a:pt x="239" y="18"/>
                    <a:pt x="239" y="18"/>
                    <a:pt x="239" y="18"/>
                  </a:cubicBezTo>
                  <a:cubicBezTo>
                    <a:pt x="239" y="18"/>
                    <a:pt x="367" y="34"/>
                    <a:pt x="428" y="41"/>
                  </a:cubicBezTo>
                  <a:cubicBezTo>
                    <a:pt x="289" y="10"/>
                    <a:pt x="231" y="0"/>
                    <a:pt x="231" y="0"/>
                  </a:cubicBezTo>
                  <a:cubicBezTo>
                    <a:pt x="0" y="314"/>
                    <a:pt x="0" y="314"/>
                    <a:pt x="0" y="31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0" name="Freeform 37"/>
            <p:cNvSpPr>
              <a:spLocks/>
            </p:cNvSpPr>
            <p:nvPr userDrawn="1"/>
          </p:nvSpPr>
          <p:spPr bwMode="auto">
            <a:xfrm>
              <a:off x="2152" y="2259"/>
              <a:ext cx="714" cy="758"/>
            </a:xfrm>
            <a:custGeom>
              <a:avLst/>
              <a:gdLst>
                <a:gd name="T0" fmla="*/ 714 w 714"/>
                <a:gd name="T1" fmla="*/ 758 h 758"/>
                <a:gd name="T2" fmla="*/ 324 w 714"/>
                <a:gd name="T3" fmla="*/ 226 h 758"/>
                <a:gd name="T4" fmla="*/ 0 w 714"/>
                <a:gd name="T5" fmla="*/ 289 h 758"/>
                <a:gd name="T6" fmla="*/ 334 w 714"/>
                <a:gd name="T7" fmla="*/ 0 h 758"/>
                <a:gd name="T8" fmla="*/ 436 w 714"/>
                <a:gd name="T9" fmla="*/ 38 h 758"/>
                <a:gd name="T10" fmla="*/ 714 w 714"/>
                <a:gd name="T11" fmla="*/ 758 h 758"/>
              </a:gdLst>
              <a:ahLst/>
              <a:cxnLst>
                <a:cxn ang="0">
                  <a:pos x="T0" y="T1"/>
                </a:cxn>
                <a:cxn ang="0">
                  <a:pos x="T2" y="T3"/>
                </a:cxn>
                <a:cxn ang="0">
                  <a:pos x="T4" y="T5"/>
                </a:cxn>
                <a:cxn ang="0">
                  <a:pos x="T6" y="T7"/>
                </a:cxn>
                <a:cxn ang="0">
                  <a:pos x="T8" y="T9"/>
                </a:cxn>
                <a:cxn ang="0">
                  <a:pos x="T10" y="T11"/>
                </a:cxn>
              </a:cxnLst>
              <a:rect l="0" t="0" r="r" b="b"/>
              <a:pathLst>
                <a:path w="714" h="758">
                  <a:moveTo>
                    <a:pt x="714" y="758"/>
                  </a:moveTo>
                  <a:lnTo>
                    <a:pt x="324" y="226"/>
                  </a:lnTo>
                  <a:lnTo>
                    <a:pt x="0" y="289"/>
                  </a:lnTo>
                  <a:lnTo>
                    <a:pt x="334" y="0"/>
                  </a:lnTo>
                  <a:lnTo>
                    <a:pt x="436" y="38"/>
                  </a:lnTo>
                  <a:lnTo>
                    <a:pt x="714"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1" name="Freeform 38"/>
            <p:cNvSpPr>
              <a:spLocks/>
            </p:cNvSpPr>
            <p:nvPr userDrawn="1"/>
          </p:nvSpPr>
          <p:spPr bwMode="auto">
            <a:xfrm>
              <a:off x="2896" y="2259"/>
              <a:ext cx="707" cy="758"/>
            </a:xfrm>
            <a:custGeom>
              <a:avLst/>
              <a:gdLst>
                <a:gd name="T0" fmla="*/ 0 w 707"/>
                <a:gd name="T1" fmla="*/ 758 h 758"/>
                <a:gd name="T2" fmla="*/ 381 w 707"/>
                <a:gd name="T3" fmla="*/ 240 h 758"/>
                <a:gd name="T4" fmla="*/ 707 w 707"/>
                <a:gd name="T5" fmla="*/ 307 h 758"/>
                <a:gd name="T6" fmla="*/ 378 w 707"/>
                <a:gd name="T7" fmla="*/ 0 h 758"/>
                <a:gd name="T8" fmla="*/ 231 w 707"/>
                <a:gd name="T9" fmla="*/ 56 h 758"/>
                <a:gd name="T10" fmla="*/ 0 w 707"/>
                <a:gd name="T11" fmla="*/ 758 h 758"/>
              </a:gdLst>
              <a:ahLst/>
              <a:cxnLst>
                <a:cxn ang="0">
                  <a:pos x="T0" y="T1"/>
                </a:cxn>
                <a:cxn ang="0">
                  <a:pos x="T2" y="T3"/>
                </a:cxn>
                <a:cxn ang="0">
                  <a:pos x="T4" y="T5"/>
                </a:cxn>
                <a:cxn ang="0">
                  <a:pos x="T6" y="T7"/>
                </a:cxn>
                <a:cxn ang="0">
                  <a:pos x="T8" y="T9"/>
                </a:cxn>
                <a:cxn ang="0">
                  <a:pos x="T10" y="T11"/>
                </a:cxn>
              </a:cxnLst>
              <a:rect l="0" t="0" r="r" b="b"/>
              <a:pathLst>
                <a:path w="707" h="758">
                  <a:moveTo>
                    <a:pt x="0" y="758"/>
                  </a:moveTo>
                  <a:lnTo>
                    <a:pt x="381" y="240"/>
                  </a:lnTo>
                  <a:lnTo>
                    <a:pt x="707" y="307"/>
                  </a:lnTo>
                  <a:lnTo>
                    <a:pt x="378" y="0"/>
                  </a:lnTo>
                  <a:lnTo>
                    <a:pt x="231" y="56"/>
                  </a:lnTo>
                  <a:lnTo>
                    <a:pt x="0"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2" name="Oval 39"/>
            <p:cNvSpPr>
              <a:spLocks noChangeArrowheads="1"/>
            </p:cNvSpPr>
            <p:nvPr userDrawn="1"/>
          </p:nvSpPr>
          <p:spPr bwMode="auto">
            <a:xfrm>
              <a:off x="2835" y="3085"/>
              <a:ext cx="87" cy="8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sp>
        <p:nvSpPr>
          <p:cNvPr id="34" name="Text Placeholder 42"/>
          <p:cNvSpPr>
            <a:spLocks noGrp="1"/>
          </p:cNvSpPr>
          <p:nvPr>
            <p:ph type="body" sz="quarter" idx="23" hasCustomPrompt="1"/>
          </p:nvPr>
        </p:nvSpPr>
        <p:spPr>
          <a:xfrm>
            <a:off x="5298232" y="2153778"/>
            <a:ext cx="3464768" cy="370767"/>
          </a:xfrm>
        </p:spPr>
        <p:txBody>
          <a:bodyPr>
            <a:noAutofit/>
          </a:bodyPr>
          <a:lstStyle>
            <a:lvl1pPr marL="0" indent="0" algn="l">
              <a:buNone/>
              <a:defRPr sz="20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35" name="Text Placeholder 3"/>
          <p:cNvSpPr>
            <a:spLocks noGrp="1"/>
          </p:cNvSpPr>
          <p:nvPr>
            <p:ph type="body" sz="quarter" idx="24" hasCustomPrompt="1"/>
          </p:nvPr>
        </p:nvSpPr>
        <p:spPr>
          <a:xfrm>
            <a:off x="5298232" y="2576438"/>
            <a:ext cx="3464768" cy="883955"/>
          </a:xfrm>
        </p:spPr>
        <p:txBody>
          <a:bodyPr>
            <a:normAutofit/>
          </a:bodyPr>
          <a:lstStyle>
            <a:lvl1pPr marL="0" indent="0">
              <a:buNone/>
              <a:defRPr sz="1600">
                <a:solidFill>
                  <a:schemeClr val="bg1">
                    <a:lumMod val="50000"/>
                  </a:schemeClr>
                </a:solidFill>
              </a:defRPr>
            </a:lvl1pPr>
          </a:lstStyle>
          <a:p>
            <a:r>
              <a:rPr lang="en-US"/>
              <a:t>This is a sample text. Insert your desired text here.</a:t>
            </a:r>
          </a:p>
        </p:txBody>
      </p:sp>
      <p:grpSp>
        <p:nvGrpSpPr>
          <p:cNvPr id="36" name="Group 35"/>
          <p:cNvGrpSpPr/>
          <p:nvPr userDrawn="1"/>
        </p:nvGrpSpPr>
        <p:grpSpPr>
          <a:xfrm>
            <a:off x="3888516" y="3386650"/>
            <a:ext cx="429553" cy="429553"/>
            <a:chOff x="2103222" y="3979610"/>
            <a:chExt cx="429553" cy="429553"/>
          </a:xfrm>
        </p:grpSpPr>
        <p:sp>
          <p:nvSpPr>
            <p:cNvPr id="37" name="Oval 36"/>
            <p:cNvSpPr/>
            <p:nvPr userDrawn="1"/>
          </p:nvSpPr>
          <p:spPr>
            <a:xfrm>
              <a:off x="2103222"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Freeform 81"/>
            <p:cNvSpPr>
              <a:spLocks/>
            </p:cNvSpPr>
            <p:nvPr userDrawn="1"/>
          </p:nvSpPr>
          <p:spPr bwMode="auto">
            <a:xfrm>
              <a:off x="2242798" y="4057650"/>
              <a:ext cx="150400" cy="289716"/>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latin typeface="Calibri Light" panose="020F0302020204030204" pitchFamily="34" charset="0"/>
              </a:endParaRPr>
            </a:p>
          </p:txBody>
        </p:sp>
      </p:grpSp>
      <p:grpSp>
        <p:nvGrpSpPr>
          <p:cNvPr id="39" name="Group 38"/>
          <p:cNvGrpSpPr/>
          <p:nvPr userDrawn="1"/>
        </p:nvGrpSpPr>
        <p:grpSpPr>
          <a:xfrm>
            <a:off x="3352800" y="3386650"/>
            <a:ext cx="429553" cy="429553"/>
            <a:chOff x="1610149" y="3979610"/>
            <a:chExt cx="429553" cy="429553"/>
          </a:xfrm>
        </p:grpSpPr>
        <p:sp>
          <p:nvSpPr>
            <p:cNvPr id="40" name="Oval 39"/>
            <p:cNvSpPr/>
            <p:nvPr userDrawn="1"/>
          </p:nvSpPr>
          <p:spPr>
            <a:xfrm>
              <a:off x="1610149"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Freeform 85"/>
            <p:cNvSpPr>
              <a:spLocks/>
            </p:cNvSpPr>
            <p:nvPr userDrawn="1"/>
          </p:nvSpPr>
          <p:spPr bwMode="auto">
            <a:xfrm>
              <a:off x="1676377" y="4083918"/>
              <a:ext cx="297095" cy="241782"/>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600" dirty="0">
                <a:latin typeface="Calibri Light" panose="020F0302020204030204" pitchFamily="34" charset="0"/>
              </a:endParaRPr>
            </a:p>
          </p:txBody>
        </p:sp>
      </p:grpSp>
      <p:grpSp>
        <p:nvGrpSpPr>
          <p:cNvPr id="42" name="Group 41"/>
          <p:cNvGrpSpPr/>
          <p:nvPr userDrawn="1"/>
        </p:nvGrpSpPr>
        <p:grpSpPr>
          <a:xfrm>
            <a:off x="4424230" y="3386650"/>
            <a:ext cx="429553" cy="429553"/>
            <a:chOff x="2641610" y="3979610"/>
            <a:chExt cx="429553" cy="429553"/>
          </a:xfrm>
        </p:grpSpPr>
        <p:sp>
          <p:nvSpPr>
            <p:cNvPr id="43" name="Oval 42"/>
            <p:cNvSpPr/>
            <p:nvPr userDrawn="1"/>
          </p:nvSpPr>
          <p:spPr>
            <a:xfrm>
              <a:off x="2641610"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Freeform 92"/>
            <p:cNvSpPr>
              <a:spLocks noEditPoints="1"/>
            </p:cNvSpPr>
            <p:nvPr userDrawn="1"/>
          </p:nvSpPr>
          <p:spPr bwMode="auto">
            <a:xfrm>
              <a:off x="2726895" y="4050035"/>
              <a:ext cx="263846" cy="264810"/>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latin typeface="Calibri Light" panose="020F0302020204030204" pitchFamily="34" charset="0"/>
              </a:endParaRPr>
            </a:p>
          </p:txBody>
        </p:sp>
      </p:grpSp>
      <p:sp>
        <p:nvSpPr>
          <p:cNvPr id="45" name="Text Placeholder 42"/>
          <p:cNvSpPr>
            <a:spLocks noGrp="1"/>
          </p:cNvSpPr>
          <p:nvPr>
            <p:ph type="body" sz="quarter" idx="25" hasCustomPrompt="1"/>
          </p:nvPr>
        </p:nvSpPr>
        <p:spPr>
          <a:xfrm>
            <a:off x="5298232" y="1595989"/>
            <a:ext cx="3464768" cy="370767"/>
          </a:xfrm>
        </p:spPr>
        <p:txBody>
          <a:bodyPr>
            <a:noAutofit/>
          </a:bodyPr>
          <a:lstStyle>
            <a:lvl1pPr marL="0" indent="0" algn="l">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1.234.567.8910</a:t>
            </a:r>
          </a:p>
        </p:txBody>
      </p:sp>
      <p:sp>
        <p:nvSpPr>
          <p:cNvPr id="46" name="Text Placeholder 42"/>
          <p:cNvSpPr>
            <a:spLocks noGrp="1"/>
          </p:cNvSpPr>
          <p:nvPr>
            <p:ph type="body" sz="quarter" idx="26" hasCustomPrompt="1"/>
          </p:nvPr>
        </p:nvSpPr>
        <p:spPr>
          <a:xfrm>
            <a:off x="5298232" y="3572586"/>
            <a:ext cx="3464768" cy="370767"/>
          </a:xfrm>
        </p:spPr>
        <p:txBody>
          <a:bodyPr>
            <a:noAutofit/>
          </a:bodyPr>
          <a:lstStyle>
            <a:lvl1pPr marL="0" indent="0" algn="l">
              <a:buNone/>
              <a:defRPr sz="2000" i="1"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www.mydomain.com</a:t>
            </a:r>
          </a:p>
        </p:txBody>
      </p:sp>
      <p:sp>
        <p:nvSpPr>
          <p:cNvPr id="47" name="Title 1"/>
          <p:cNvSpPr txBox="1">
            <a:spLocks/>
          </p:cNvSpPr>
          <p:nvPr userDrawn="1"/>
        </p:nvSpPr>
        <p:spPr>
          <a:xfrm>
            <a:off x="228600" y="205978"/>
            <a:ext cx="8458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Roboto Light" panose="02000000000000000000" pitchFamily="2" charset="0"/>
                <a:ea typeface="Roboto Light" panose="02000000000000000000" pitchFamily="2" charset="0"/>
                <a:cs typeface="+mj-cs"/>
              </a:defRPr>
            </a:lvl1pPr>
          </a:lstStyle>
          <a:p>
            <a:r>
              <a:rPr lang="en-US" sz="4400" b="1" dirty="0">
                <a:solidFill>
                  <a:schemeClr val="tx1"/>
                </a:solidFill>
                <a:latin typeface="Arial" panose="020B0604020202020204" pitchFamily="34" charset="0"/>
                <a:cs typeface="Arial" panose="020B0604020202020204" pitchFamily="34" charset="0"/>
              </a:rPr>
              <a:t>Contact us</a:t>
            </a:r>
          </a:p>
        </p:txBody>
      </p:sp>
      <p:sp>
        <p:nvSpPr>
          <p:cNvPr id="48" name="Rectangle 47"/>
          <p:cNvSpPr/>
          <p:nvPr userDrawn="1"/>
        </p:nvSpPr>
        <p:spPr>
          <a:xfrm>
            <a:off x="228600" y="1200150"/>
            <a:ext cx="2759224" cy="308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Picture Placeholder 6"/>
          <p:cNvSpPr>
            <a:spLocks noGrp="1"/>
          </p:cNvSpPr>
          <p:nvPr>
            <p:ph type="pic" sz="quarter" idx="27"/>
          </p:nvPr>
        </p:nvSpPr>
        <p:spPr>
          <a:xfrm>
            <a:off x="228600" y="1200150"/>
            <a:ext cx="2759076" cy="3083720"/>
          </a:xfrm>
        </p:spPr>
        <p:txBody>
          <a:bodyPr anchor="ctr"/>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2205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84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057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65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3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96770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1/31/2020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FD9AEA3-268F-468A-81E1-08BFDC8969A5}"/>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33867" y="4314827"/>
            <a:ext cx="9144000" cy="833438"/>
          </a:xfrm>
          <a:prstGeom prst="rect">
            <a:avLst/>
          </a:prstGeom>
        </p:spPr>
      </p:pic>
    </p:spTree>
    <p:extLst>
      <p:ext uri="{BB962C8B-B14F-4D97-AF65-F5344CB8AC3E}">
        <p14:creationId xmlns:p14="http://schemas.microsoft.com/office/powerpoint/2010/main" val="19608511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699" r:id="rId15"/>
    <p:sldLayoutId id="2147483700" r:id="rId16"/>
    <p:sldLayoutId id="2147483679" r:id="rId17"/>
    <p:sldLayoutId id="2147483680" r:id="rId18"/>
    <p:sldLayoutId id="2147483682" r:id="rId19"/>
    <p:sldLayoutId id="2147483673" r:id="rId20"/>
    <p:sldLayoutId id="2147483675" r:id="rId21"/>
    <p:sldLayoutId id="2147483661" r:id="rId22"/>
    <p:sldLayoutId id="2147483677" r:id="rId23"/>
    <p:sldLayoutId id="2147483665" r:id="rId24"/>
    <p:sldLayoutId id="2147483671" r:id="rId25"/>
    <p:sldLayoutId id="2147483670" r:id="rId26"/>
    <p:sldLayoutId id="2147483676" r:id="rId27"/>
    <p:sldLayoutId id="2147483678" r:id="rId28"/>
    <p:sldLayoutId id="2147483662" r:id="rId29"/>
    <p:sldLayoutId id="2147483664" r:id="rId30"/>
    <p:sldLayoutId id="2147483692" r:id="rId31"/>
    <p:sldLayoutId id="2147483693" r:id="rId32"/>
    <p:sldLayoutId id="2147483672" r:id="rId33"/>
    <p:sldLayoutId id="2147483667" r:id="rId34"/>
    <p:sldLayoutId id="2147483688" r:id="rId35"/>
    <p:sldLayoutId id="2147483689" r:id="rId36"/>
    <p:sldLayoutId id="2147483690" r:id="rId37"/>
    <p:sldLayoutId id="2147483696" r:id="rId38"/>
    <p:sldLayoutId id="2147483666" r:id="rId39"/>
    <p:sldLayoutId id="2147483669" r:id="rId40"/>
    <p:sldLayoutId id="2147483691" r:id="rId41"/>
    <p:sldLayoutId id="2147483686" r:id="rId42"/>
    <p:sldLayoutId id="2147483694" r:id="rId43"/>
    <p:sldLayoutId id="2147483685" r:id="rId44"/>
    <p:sldLayoutId id="2147483684" r:id="rId45"/>
    <p:sldLayoutId id="2147483681" r:id="rId46"/>
    <p:sldLayoutId id="2147483683" r:id="rId47"/>
    <p:sldLayoutId id="2147483668" r:id="rId4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905BCF-7A36-F24E-8F07-13F26B784253}"/>
              </a:ext>
            </a:extLst>
          </p:cNvPr>
          <p:cNvSpPr>
            <a:spLocks noGrp="1"/>
          </p:cNvSpPr>
          <p:nvPr>
            <p:ph type="body" sz="quarter" idx="30"/>
          </p:nvPr>
        </p:nvSpPr>
        <p:spPr/>
        <p:txBody>
          <a:bodyPr/>
          <a:lstStyle/>
          <a:p>
            <a:endParaRPr lang="en-US" dirty="0"/>
          </a:p>
        </p:txBody>
      </p:sp>
      <p:sp>
        <p:nvSpPr>
          <p:cNvPr id="4" name="Title 3">
            <a:extLst>
              <a:ext uri="{FF2B5EF4-FFF2-40B4-BE49-F238E27FC236}">
                <a16:creationId xmlns:a16="http://schemas.microsoft.com/office/drawing/2014/main" id="{4BB23E46-8414-D641-9BF8-65043276C3B5}"/>
              </a:ext>
            </a:extLst>
          </p:cNvPr>
          <p:cNvSpPr>
            <a:spLocks noGrp="1"/>
          </p:cNvSpPr>
          <p:nvPr>
            <p:ph type="title"/>
          </p:nvPr>
        </p:nvSpPr>
        <p:spPr/>
        <p:txBody>
          <a:bodyPr>
            <a:normAutofit fontScale="90000"/>
          </a:bodyPr>
          <a:lstStyle/>
          <a:p>
            <a:r>
              <a:rPr lang="en-US" b="1" dirty="0">
                <a:solidFill>
                  <a:schemeClr val="tx1"/>
                </a:solidFill>
              </a:rPr>
              <a:t>Cleaning in the OR and Procedure Rooms</a:t>
            </a:r>
            <a:br>
              <a:rPr lang="en-US" b="1" dirty="0">
                <a:solidFill>
                  <a:schemeClr val="tx1"/>
                </a:solidFill>
              </a:rPr>
            </a:br>
            <a:r>
              <a:rPr lang="en-US" b="1" dirty="0">
                <a:solidFill>
                  <a:schemeClr val="tx1"/>
                </a:solidFill>
              </a:rPr>
              <a:t>Module 3</a:t>
            </a:r>
            <a:br>
              <a:rPr lang="en-US" dirty="0">
                <a:solidFill>
                  <a:schemeClr val="bg1">
                    <a:lumMod val="50000"/>
                  </a:schemeClr>
                </a:solidFill>
              </a:rPr>
            </a:br>
            <a:endParaRPr lang="en-US" dirty="0"/>
          </a:p>
        </p:txBody>
      </p:sp>
    </p:spTree>
    <p:extLst>
      <p:ext uri="{BB962C8B-B14F-4D97-AF65-F5344CB8AC3E}">
        <p14:creationId xmlns:p14="http://schemas.microsoft.com/office/powerpoint/2010/main" val="133013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Indicate Semi-restricted and Restricted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4451" y="2323422"/>
            <a:ext cx="2574867" cy="193270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50" y="1257300"/>
            <a:ext cx="2704959" cy="2032476"/>
          </a:xfrm>
          <a:prstGeom prst="rect">
            <a:avLst/>
          </a:prstGeom>
        </p:spPr>
      </p:pic>
    </p:spTree>
    <p:extLst>
      <p:ext uri="{BB962C8B-B14F-4D97-AF65-F5344CB8AC3E}">
        <p14:creationId xmlns:p14="http://schemas.microsoft.com/office/powerpoint/2010/main" val="137253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From Unrestricted to Semi-restricted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94738" y="1514772"/>
            <a:ext cx="2971833" cy="2228876"/>
          </a:xfrm>
          <a:scene3d>
            <a:camera prst="orthographicFront">
              <a:rot lat="21594000" lon="0" rev="0"/>
            </a:camera>
            <a:lightRig rig="threePt" dir="t"/>
          </a:scene3d>
        </p:spPr>
      </p:pic>
      <p:sp>
        <p:nvSpPr>
          <p:cNvPr id="5" name="Right Arrow 4"/>
          <p:cNvSpPr/>
          <p:nvPr/>
        </p:nvSpPr>
        <p:spPr>
          <a:xfrm>
            <a:off x="459336" y="3739110"/>
            <a:ext cx="3086100"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Unrestricted</a:t>
            </a:r>
          </a:p>
        </p:txBody>
      </p:sp>
      <p:sp>
        <p:nvSpPr>
          <p:cNvPr id="9" name="Rectangle 8"/>
          <p:cNvSpPr/>
          <p:nvPr/>
        </p:nvSpPr>
        <p:spPr>
          <a:xfrm>
            <a:off x="5244141" y="3748012"/>
            <a:ext cx="1371600" cy="411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Semirestricted</a:t>
            </a:r>
          </a:p>
        </p:txBody>
      </p:sp>
    </p:spTree>
    <p:extLst>
      <p:ext uri="{BB962C8B-B14F-4D97-AF65-F5344CB8AC3E}">
        <p14:creationId xmlns:p14="http://schemas.microsoft.com/office/powerpoint/2010/main" val="428626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036131" y="1301263"/>
            <a:ext cx="2171664" cy="2047425"/>
          </a:xfrm>
        </p:spPr>
      </p:pic>
    </p:spTree>
    <p:extLst>
      <p:ext uri="{BB962C8B-B14F-4D97-AF65-F5344CB8AC3E}">
        <p14:creationId xmlns:p14="http://schemas.microsoft.com/office/powerpoint/2010/main" val="270245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Semi-restricted Zone</a:t>
            </a: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391896" y="1089055"/>
            <a:ext cx="6172200" cy="3394472"/>
          </a:xfrm>
          <a:prstGeom prst="rect">
            <a:avLst/>
          </a:prstGeom>
        </p:spPr>
      </p:pic>
    </p:spTree>
    <p:extLst>
      <p:ext uri="{BB962C8B-B14F-4D97-AF65-F5344CB8AC3E}">
        <p14:creationId xmlns:p14="http://schemas.microsoft.com/office/powerpoint/2010/main" val="381455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Semi-restricted - OR Corridors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1650" y="1371600"/>
            <a:ext cx="5149915" cy="2896367"/>
          </a:xfrm>
          <a:prstGeom prst="rect">
            <a:avLst/>
          </a:prstGeom>
        </p:spPr>
      </p:pic>
    </p:spTree>
    <p:extLst>
      <p:ext uri="{BB962C8B-B14F-4D97-AF65-F5344CB8AC3E}">
        <p14:creationId xmlns:p14="http://schemas.microsoft.com/office/powerpoint/2010/main" val="66007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Semi-restricted - Scrub Sinks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1650" y="1200151"/>
            <a:ext cx="4921253" cy="3280172"/>
          </a:xfrm>
          <a:prstGeom prst="rect">
            <a:avLst/>
          </a:prstGeom>
        </p:spPr>
      </p:pic>
    </p:spTree>
    <p:extLst>
      <p:ext uri="{BB962C8B-B14F-4D97-AF65-F5344CB8AC3E}">
        <p14:creationId xmlns:p14="http://schemas.microsoft.com/office/powerpoint/2010/main" val="57886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Semi-restricted - Sterile Processing Areas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314450"/>
            <a:ext cx="2514600" cy="1756229"/>
          </a:xfrm>
          <a:prstGeom prst="rect">
            <a:avLst/>
          </a:prstGeom>
        </p:spPr>
      </p:pic>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970" y="2178644"/>
            <a:ext cx="2514600" cy="1885950"/>
          </a:xfrm>
          <a:prstGeom prst="rect">
            <a:avLst/>
          </a:prstGeom>
        </p:spPr>
      </p:pic>
    </p:spTree>
    <p:extLst>
      <p:ext uri="{BB962C8B-B14F-4D97-AF65-F5344CB8AC3E}">
        <p14:creationId xmlns:p14="http://schemas.microsoft.com/office/powerpoint/2010/main" val="372096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Restricted Zone</a:t>
            </a:r>
          </a:p>
        </p:txBody>
      </p:sp>
      <p:sp>
        <p:nvSpPr>
          <p:cNvPr id="3" name="Content Placeholder 2"/>
          <p:cNvSpPr>
            <a:spLocks noGrp="1"/>
          </p:cNvSpPr>
          <p:nvPr>
            <p:ph idx="1"/>
          </p:nvPr>
        </p:nvSpPr>
        <p:spPr/>
        <p:txBody>
          <a:bodyPr>
            <a:normAutofit/>
          </a:bodyPr>
          <a:lstStyle/>
          <a:p>
            <a:r>
              <a:rPr lang="en-US" sz="2800" dirty="0"/>
              <a:t>Includes </a:t>
            </a:r>
          </a:p>
          <a:p>
            <a:pPr lvl="1"/>
            <a:r>
              <a:rPr lang="en-US" sz="2800" dirty="0"/>
              <a:t>OR</a:t>
            </a:r>
          </a:p>
          <a:p>
            <a:pPr lvl="1"/>
            <a:r>
              <a:rPr lang="en-US" sz="2800" dirty="0"/>
              <a:t>procedure rooms</a:t>
            </a:r>
          </a:p>
          <a:p>
            <a:pPr lvl="1"/>
            <a:r>
              <a:rPr lang="en-US" sz="2800" dirty="0"/>
              <a:t>clean core area</a:t>
            </a:r>
          </a:p>
          <a:p>
            <a:endParaRPr lang="en-US" dirty="0"/>
          </a:p>
        </p:txBody>
      </p:sp>
    </p:spTree>
    <p:extLst>
      <p:ext uri="{BB962C8B-B14F-4D97-AF65-F5344CB8AC3E}">
        <p14:creationId xmlns:p14="http://schemas.microsoft.com/office/powerpoint/2010/main" val="164383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Zone</a:t>
            </a:r>
          </a:p>
        </p:txBody>
      </p:sp>
      <p:sp>
        <p:nvSpPr>
          <p:cNvPr id="3" name="Content Placeholder 2"/>
          <p:cNvSpPr>
            <a:spLocks noGrp="1"/>
          </p:cNvSpPr>
          <p:nvPr>
            <p:ph idx="1"/>
          </p:nvPr>
        </p:nvSpPr>
        <p:spPr/>
        <p:txBody>
          <a:bodyPr numCol="1"/>
          <a:lstStyle/>
          <a:p>
            <a:r>
              <a:rPr lang="en-US" dirty="0"/>
              <a:t>Restricted zone</a:t>
            </a:r>
          </a:p>
          <a:p>
            <a:pPr lvl="1"/>
            <a:r>
              <a:rPr lang="en-US" dirty="0"/>
              <a:t>traffic is only allowed for authorized team members and patients</a:t>
            </a:r>
          </a:p>
          <a:p>
            <a:pPr lvl="1"/>
            <a:r>
              <a:rPr lang="en-US" dirty="0"/>
              <a:t>team members wear hospital laundered scrub attire, no outside clothes</a:t>
            </a:r>
          </a:p>
          <a:p>
            <a:pPr lvl="1"/>
            <a:r>
              <a:rPr lang="en-US" dirty="0"/>
              <a:t>head and facial hair is covered</a:t>
            </a:r>
          </a:p>
          <a:p>
            <a:pPr lvl="1"/>
            <a:r>
              <a:rPr lang="en-US" dirty="0"/>
              <a:t>masks are worn if open sterile supplies and equipment are being used  </a:t>
            </a:r>
          </a:p>
          <a:p>
            <a:endParaRPr lang="en-US" dirty="0"/>
          </a:p>
          <a:p>
            <a:endParaRPr lang="en-US" dirty="0"/>
          </a:p>
          <a:p>
            <a:endParaRPr lang="en-US" dirty="0"/>
          </a:p>
          <a:p>
            <a:endParaRPr lang="en-US" dirty="0"/>
          </a:p>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924" y="3282653"/>
            <a:ext cx="1479561" cy="1111726"/>
          </a:xfrm>
          <a:prstGeom prst="rect">
            <a:avLst/>
          </a:prstGeom>
        </p:spPr>
      </p:pic>
    </p:spTree>
    <p:extLst>
      <p:ext uri="{BB962C8B-B14F-4D97-AF65-F5344CB8AC3E}">
        <p14:creationId xmlns:p14="http://schemas.microsoft.com/office/powerpoint/2010/main" val="346513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 The Operating Room</a:t>
            </a:r>
          </a:p>
        </p:txBody>
      </p:sp>
      <p:sp>
        <p:nvSpPr>
          <p:cNvPr id="3" name="Content Placeholder 2"/>
          <p:cNvSpPr>
            <a:spLocks noGrp="1"/>
          </p:cNvSpPr>
          <p:nvPr>
            <p:ph idx="1"/>
          </p:nvPr>
        </p:nvSpPr>
        <p:spPr/>
        <p:txBody>
          <a:bodyPr numCol="1"/>
          <a:lstStyle/>
          <a:p>
            <a:pPr marL="0" indent="0">
              <a:buNone/>
            </a:pPr>
            <a:endParaRPr lang="en-US" dirty="0"/>
          </a:p>
          <a:p>
            <a:endParaRPr lang="en-US" dirty="0"/>
          </a:p>
          <a:p>
            <a:endParaRPr lang="en-US" dirty="0"/>
          </a:p>
          <a:p>
            <a:endParaRPr lang="en-US" dirty="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075" y="1358781"/>
            <a:ext cx="4455211" cy="2973445"/>
          </a:xfrm>
          <a:prstGeom prst="rect">
            <a:avLst/>
          </a:prstGeom>
        </p:spPr>
      </p:pic>
    </p:spTree>
    <p:extLst>
      <p:ext uri="{BB962C8B-B14F-4D97-AF65-F5344CB8AC3E}">
        <p14:creationId xmlns:p14="http://schemas.microsoft.com/office/powerpoint/2010/main" val="122502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normAutofit/>
          </a:bodyPr>
          <a:lstStyle/>
          <a:p>
            <a:pPr marL="0" indent="0">
              <a:buNone/>
            </a:pPr>
            <a:r>
              <a:rPr lang="en-US" sz="2400" dirty="0"/>
              <a:t>Upon completion of this module, participants will be able to</a:t>
            </a:r>
          </a:p>
          <a:p>
            <a:pPr lvl="1"/>
            <a:r>
              <a:rPr lang="en-US" sz="2400" dirty="0"/>
              <a:t>describe the different traffic areas: unrestricted, semi-restricted, and restricted zones; </a:t>
            </a:r>
          </a:p>
          <a:p>
            <a:pPr lvl="1"/>
            <a:r>
              <a:rPr lang="en-US" sz="2400" dirty="0"/>
              <a:t>describe end of procedure cleaning and terminal cleaning; </a:t>
            </a:r>
          </a:p>
          <a:p>
            <a:pPr lvl="1"/>
            <a:r>
              <a:rPr lang="en-US" sz="2400" dirty="0"/>
              <a:t>list high-touch objects in the operative and procedural environment, and;</a:t>
            </a:r>
          </a:p>
          <a:p>
            <a:pPr lvl="1"/>
            <a:r>
              <a:rPr lang="en-US" sz="2400" dirty="0"/>
              <a:t>describe how often cleaning should occur. </a:t>
            </a:r>
          </a:p>
        </p:txBody>
      </p:sp>
    </p:spTree>
    <p:extLst>
      <p:ext uri="{BB962C8B-B14F-4D97-AF65-F5344CB8AC3E}">
        <p14:creationId xmlns:p14="http://schemas.microsoft.com/office/powerpoint/2010/main" val="36117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2" y="495655"/>
            <a:ext cx="8135597" cy="940037"/>
          </a:xfrm>
        </p:spPr>
        <p:txBody>
          <a:bodyPr>
            <a:noAutofit/>
          </a:bodyPr>
          <a:lstStyle/>
          <a:p>
            <a:r>
              <a:rPr lang="en-US" sz="2400" dirty="0"/>
              <a:t>Surgical Attire for People coming into the Semi-restricted and Restricted Zones for Brief Periods of Time for a Specific Purpose </a:t>
            </a:r>
          </a:p>
        </p:txBody>
      </p:sp>
      <p:sp>
        <p:nvSpPr>
          <p:cNvPr id="3" name="Content Placeholder 2"/>
          <p:cNvSpPr>
            <a:spLocks noGrp="1"/>
          </p:cNvSpPr>
          <p:nvPr>
            <p:ph idx="1"/>
          </p:nvPr>
        </p:nvSpPr>
        <p:spPr>
          <a:xfrm>
            <a:off x="273465" y="1504059"/>
            <a:ext cx="8241885" cy="3026113"/>
          </a:xfrm>
        </p:spPr>
        <p:txBody>
          <a:bodyPr>
            <a:normAutofit/>
          </a:bodyPr>
          <a:lstStyle/>
          <a:p>
            <a:r>
              <a:rPr lang="en-US" sz="2400" dirty="0"/>
              <a:t>Examples include</a:t>
            </a:r>
          </a:p>
          <a:p>
            <a:pPr lvl="1"/>
            <a:r>
              <a:rPr lang="en-US" sz="2400" dirty="0"/>
              <a:t>law enforcement officers</a:t>
            </a:r>
          </a:p>
          <a:p>
            <a:pPr lvl="1"/>
            <a:r>
              <a:rPr lang="en-US" sz="2400" dirty="0"/>
              <a:t>parents</a:t>
            </a:r>
          </a:p>
          <a:p>
            <a:pPr lvl="1"/>
            <a:r>
              <a:rPr lang="en-US" sz="2400" dirty="0"/>
              <a:t>biomedical engineers</a:t>
            </a:r>
          </a:p>
          <a:p>
            <a:r>
              <a:rPr lang="en-US" sz="2400" dirty="0"/>
              <a:t>Cover all head and facial hair</a:t>
            </a:r>
          </a:p>
          <a:p>
            <a:r>
              <a:rPr lang="en-US" sz="2400" dirty="0"/>
              <a:t>Put on surgical scrubs or a single-use coverall suit </a:t>
            </a:r>
          </a:p>
          <a:p>
            <a:pPr lvl="1"/>
            <a:r>
              <a:rPr lang="en-US" sz="2400" dirty="0"/>
              <a:t>all outside clothing must be covered</a:t>
            </a:r>
          </a:p>
          <a:p>
            <a:endParaRPr lang="en-US" sz="2300" dirty="0"/>
          </a:p>
        </p:txBody>
      </p:sp>
    </p:spTree>
    <p:extLst>
      <p:ext uri="{BB962C8B-B14F-4D97-AF65-F5344CB8AC3E}">
        <p14:creationId xmlns:p14="http://schemas.microsoft.com/office/powerpoint/2010/main" val="141734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Transition Area</a:t>
            </a:r>
          </a:p>
        </p:txBody>
      </p:sp>
      <p:sp>
        <p:nvSpPr>
          <p:cNvPr id="3" name="Content Placeholder 2"/>
          <p:cNvSpPr>
            <a:spLocks noGrp="1"/>
          </p:cNvSpPr>
          <p:nvPr>
            <p:ph idx="1"/>
          </p:nvPr>
        </p:nvSpPr>
        <p:spPr/>
        <p:txBody>
          <a:bodyPr>
            <a:normAutofit/>
          </a:bodyPr>
          <a:lstStyle/>
          <a:p>
            <a:r>
              <a:rPr lang="en-US" sz="2400" dirty="0"/>
              <a:t>Team members can enter into an unrestricted area in street clothing and exit into the semi-restricted in surgical attire</a:t>
            </a:r>
          </a:p>
          <a:p>
            <a:pPr lvl="1"/>
            <a:r>
              <a:rPr lang="en-US" sz="2400" dirty="0"/>
              <a:t>locker rooms</a:t>
            </a:r>
          </a:p>
          <a:p>
            <a:r>
              <a:rPr lang="en-US" sz="2400" dirty="0"/>
              <a:t>May also be used as a security point to monitor traffic </a:t>
            </a:r>
          </a:p>
        </p:txBody>
      </p:sp>
    </p:spTree>
    <p:extLst>
      <p:ext uri="{BB962C8B-B14F-4D97-AF65-F5344CB8AC3E}">
        <p14:creationId xmlns:p14="http://schemas.microsoft.com/office/powerpoint/2010/main" val="110390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Cleaning in the OR</a:t>
            </a:r>
          </a:p>
        </p:txBody>
      </p:sp>
      <p:sp>
        <p:nvSpPr>
          <p:cNvPr id="3" name="Content Placeholder 2"/>
          <p:cNvSpPr>
            <a:spLocks noGrp="1"/>
          </p:cNvSpPr>
          <p:nvPr>
            <p:ph idx="1"/>
          </p:nvPr>
        </p:nvSpPr>
        <p:spPr>
          <a:xfrm>
            <a:off x="543191" y="1053023"/>
            <a:ext cx="8164973" cy="3373698"/>
          </a:xfrm>
        </p:spPr>
        <p:txBody>
          <a:bodyPr>
            <a:noAutofit/>
          </a:bodyPr>
          <a:lstStyle/>
          <a:p>
            <a:r>
              <a:rPr lang="en-US" sz="2400" dirty="0"/>
              <a:t>Damp dusting </a:t>
            </a:r>
          </a:p>
          <a:p>
            <a:pPr lvl="1"/>
            <a:r>
              <a:rPr lang="en-US" sz="2400" dirty="0"/>
              <a:t>first thing in the morning before surgical supplies are brought into the OR </a:t>
            </a:r>
          </a:p>
          <a:p>
            <a:pPr lvl="1"/>
            <a:r>
              <a:rPr lang="en-US" sz="2400" dirty="0"/>
              <a:t>before surgical supplies are opened</a:t>
            </a:r>
          </a:p>
          <a:p>
            <a:r>
              <a:rPr lang="en-US" sz="2400" dirty="0"/>
              <a:t>End of procedure cleaning and disinfecting</a:t>
            </a:r>
          </a:p>
          <a:p>
            <a:pPr lvl="1"/>
            <a:r>
              <a:rPr lang="en-US" sz="2400" dirty="0"/>
              <a:t>cleaning and disinfecting between every patient during the day </a:t>
            </a:r>
          </a:p>
          <a:p>
            <a:r>
              <a:rPr lang="en-US" sz="2400" dirty="0"/>
              <a:t>Terminal cleaning and disinfecting</a:t>
            </a:r>
          </a:p>
          <a:p>
            <a:pPr lvl="1"/>
            <a:r>
              <a:rPr lang="en-US" sz="2400" dirty="0"/>
              <a:t>cleaning and disinfecting done at the end of the day</a:t>
            </a:r>
          </a:p>
        </p:txBody>
      </p:sp>
    </p:spTree>
    <p:extLst>
      <p:ext uri="{BB962C8B-B14F-4D97-AF65-F5344CB8AC3E}">
        <p14:creationId xmlns:p14="http://schemas.microsoft.com/office/powerpoint/2010/main" val="3139995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5D41-C619-4A2D-AD1E-D2B2C708B22E}"/>
              </a:ext>
            </a:extLst>
          </p:cNvPr>
          <p:cNvSpPr>
            <a:spLocks noGrp="1"/>
          </p:cNvSpPr>
          <p:nvPr>
            <p:ph type="title"/>
          </p:nvPr>
        </p:nvSpPr>
        <p:spPr/>
        <p:txBody>
          <a:bodyPr/>
          <a:lstStyle/>
          <a:p>
            <a:r>
              <a:rPr lang="en-US" dirty="0"/>
              <a:t>Use Dedicated Cleaning Equipment</a:t>
            </a:r>
          </a:p>
        </p:txBody>
      </p:sp>
      <p:sp>
        <p:nvSpPr>
          <p:cNvPr id="3" name="Content Placeholder 2">
            <a:extLst>
              <a:ext uri="{FF2B5EF4-FFF2-40B4-BE49-F238E27FC236}">
                <a16:creationId xmlns:a16="http://schemas.microsoft.com/office/drawing/2014/main" id="{6601B1DE-66A7-4072-9BF7-2D4AC3898F99}"/>
              </a:ext>
            </a:extLst>
          </p:cNvPr>
          <p:cNvSpPr>
            <a:spLocks noGrp="1"/>
          </p:cNvSpPr>
          <p:nvPr>
            <p:ph idx="1"/>
          </p:nvPr>
        </p:nvSpPr>
        <p:spPr/>
        <p:txBody>
          <a:bodyPr/>
          <a:lstStyle/>
          <a:p>
            <a:r>
              <a:rPr lang="en-US" sz="2400" dirty="0"/>
              <a:t>Cleaning equipment for semi-restricted and restricted areas</a:t>
            </a:r>
          </a:p>
          <a:p>
            <a:pPr lvl="1"/>
            <a:r>
              <a:rPr lang="en-US" sz="2400" dirty="0"/>
              <a:t>Should be dedicated equipment  </a:t>
            </a:r>
          </a:p>
          <a:p>
            <a:pPr lvl="2"/>
            <a:r>
              <a:rPr lang="en-US" sz="2400" dirty="0"/>
              <a:t>Wheels on carts and other equipment can transfer soil from outside areas</a:t>
            </a:r>
          </a:p>
          <a:p>
            <a:pPr lvl="1"/>
            <a:r>
              <a:rPr lang="en-US" sz="2400" dirty="0"/>
              <a:t>Using dedicated equipment for the semi-restricted and restricted areas may decrease the risk of cross-contamination from other areas in the hospital</a:t>
            </a:r>
          </a:p>
          <a:p>
            <a:endParaRPr lang="en-US" dirty="0"/>
          </a:p>
        </p:txBody>
      </p:sp>
    </p:spTree>
    <p:extLst>
      <p:ext uri="{BB962C8B-B14F-4D97-AF65-F5344CB8AC3E}">
        <p14:creationId xmlns:p14="http://schemas.microsoft.com/office/powerpoint/2010/main" val="1377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 Dusting</a:t>
            </a:r>
          </a:p>
        </p:txBody>
      </p:sp>
      <p:sp>
        <p:nvSpPr>
          <p:cNvPr id="3" name="Content Placeholder 2"/>
          <p:cNvSpPr>
            <a:spLocks noGrp="1"/>
          </p:cNvSpPr>
          <p:nvPr>
            <p:ph idx="1"/>
          </p:nvPr>
        </p:nvSpPr>
        <p:spPr>
          <a:xfrm>
            <a:off x="367469" y="1200150"/>
            <a:ext cx="7290631" cy="3829050"/>
          </a:xfrm>
        </p:spPr>
        <p:txBody>
          <a:bodyPr/>
          <a:lstStyle/>
          <a:p>
            <a:r>
              <a:rPr lang="en-US" sz="2400" dirty="0"/>
              <a:t>Use a clean, low-linting cloth moistened with disinfectant </a:t>
            </a:r>
          </a:p>
          <a:p>
            <a:r>
              <a:rPr lang="en-US" sz="2400" dirty="0"/>
              <a:t>Damp dust first thing in the morning </a:t>
            </a:r>
          </a:p>
          <a:p>
            <a:pPr lvl="1"/>
            <a:r>
              <a:rPr lang="en-US" sz="2400" dirty="0"/>
              <a:t>before additional items or equipment are brought into the room</a:t>
            </a:r>
          </a:p>
          <a:p>
            <a:r>
              <a:rPr lang="en-US" sz="2400" dirty="0"/>
              <a:t>Damp dust from top to bottom</a:t>
            </a:r>
          </a:p>
          <a:p>
            <a:r>
              <a:rPr lang="en-US" sz="2400" dirty="0"/>
              <a:t>Why damp dust?</a:t>
            </a:r>
          </a:p>
          <a:p>
            <a:pPr lvl="1"/>
            <a:r>
              <a:rPr lang="en-US" sz="2400" dirty="0"/>
              <a:t>removes dust from horizontal surfaces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279" y="2933878"/>
            <a:ext cx="1949450" cy="1096566"/>
          </a:xfrm>
          <a:prstGeom prst="rect">
            <a:avLst/>
          </a:prstGeom>
        </p:spPr>
      </p:pic>
    </p:spTree>
    <p:extLst>
      <p:ext uri="{BB962C8B-B14F-4D97-AF65-F5344CB8AC3E}">
        <p14:creationId xmlns:p14="http://schemas.microsoft.com/office/powerpoint/2010/main" val="36234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Procedure Cleaning</a:t>
            </a:r>
          </a:p>
        </p:txBody>
      </p:sp>
      <p:sp>
        <p:nvSpPr>
          <p:cNvPr id="3" name="Content Placeholder 2"/>
          <p:cNvSpPr>
            <a:spLocks noGrp="1"/>
          </p:cNvSpPr>
          <p:nvPr>
            <p:ph idx="1"/>
          </p:nvPr>
        </p:nvSpPr>
        <p:spPr>
          <a:xfrm>
            <a:off x="282011" y="1170774"/>
            <a:ext cx="8233339" cy="3461949"/>
          </a:xfrm>
        </p:spPr>
        <p:txBody>
          <a:bodyPr>
            <a:normAutofit/>
          </a:bodyPr>
          <a:lstStyle/>
          <a:p>
            <a:r>
              <a:rPr lang="en-US" sz="2000" dirty="0"/>
              <a:t>Cleaning and disinfecting the OR or procedural room between patients throughout the day</a:t>
            </a:r>
          </a:p>
          <a:p>
            <a:r>
              <a:rPr lang="en-US" sz="2000" dirty="0"/>
              <a:t>Also called room turnover cleaning</a:t>
            </a:r>
          </a:p>
          <a:p>
            <a:r>
              <a:rPr lang="en-US" sz="2000" dirty="0"/>
              <a:t>This step is very important!</a:t>
            </a:r>
          </a:p>
          <a:p>
            <a:pPr lvl="1"/>
            <a:r>
              <a:rPr lang="en-US" sz="2000" dirty="0"/>
              <a:t>stopping the spread of germs from one patient to the next</a:t>
            </a:r>
          </a:p>
          <a:p>
            <a:pPr lvl="1"/>
            <a:r>
              <a:rPr lang="en-US" sz="2000" dirty="0"/>
              <a:t>decreasing the amount of germs in the environment</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473" y="2948300"/>
            <a:ext cx="2107387" cy="1404926"/>
          </a:xfrm>
          <a:prstGeom prst="rect">
            <a:avLst/>
          </a:prstGeom>
        </p:spPr>
      </p:pic>
    </p:spTree>
    <p:extLst>
      <p:ext uri="{BB962C8B-B14F-4D97-AF65-F5344CB8AC3E}">
        <p14:creationId xmlns:p14="http://schemas.microsoft.com/office/powerpoint/2010/main" val="3660636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Supplies</a:t>
            </a:r>
          </a:p>
        </p:txBody>
      </p:sp>
      <p:sp>
        <p:nvSpPr>
          <p:cNvPr id="3" name="Content Placeholder 2"/>
          <p:cNvSpPr>
            <a:spLocks noGrp="1"/>
          </p:cNvSpPr>
          <p:nvPr>
            <p:ph idx="1"/>
          </p:nvPr>
        </p:nvSpPr>
        <p:spPr>
          <a:xfrm>
            <a:off x="526101" y="1018841"/>
            <a:ext cx="7886700" cy="3442063"/>
          </a:xfrm>
        </p:spPr>
        <p:txBody>
          <a:bodyPr>
            <a:noAutofit/>
          </a:bodyPr>
          <a:lstStyle/>
          <a:p>
            <a:r>
              <a:rPr lang="en-US" sz="2400" dirty="0"/>
              <a:t>Gather the correct equipment and supplies needed to clean and disinfect the room</a:t>
            </a:r>
          </a:p>
          <a:p>
            <a:pPr lvl="1"/>
            <a:r>
              <a:rPr lang="en-US" sz="2400" dirty="0"/>
              <a:t>detergents and disinfectants</a:t>
            </a:r>
          </a:p>
          <a:p>
            <a:pPr lvl="1"/>
            <a:r>
              <a:rPr lang="en-US" sz="2400" dirty="0"/>
              <a:t>low-linting cloths</a:t>
            </a:r>
          </a:p>
          <a:p>
            <a:pPr lvl="1"/>
            <a:r>
              <a:rPr lang="en-US" sz="2400" dirty="0"/>
              <a:t>mop</a:t>
            </a:r>
          </a:p>
          <a:p>
            <a:pPr lvl="1"/>
            <a:r>
              <a:rPr lang="en-US" sz="2400" dirty="0"/>
              <a:t>single-use disposable wipes</a:t>
            </a:r>
          </a:p>
          <a:p>
            <a:r>
              <a:rPr lang="en-US" sz="2400" dirty="0"/>
              <a:t>Check the expiration dates on detergents and disinfectants</a:t>
            </a:r>
          </a:p>
          <a:p>
            <a:pPr lvl="1"/>
            <a:r>
              <a:rPr lang="en-US" sz="2400" dirty="0"/>
              <a:t>if expired, discard the old product and replace it with new supply </a:t>
            </a:r>
          </a:p>
        </p:txBody>
      </p:sp>
    </p:spTree>
    <p:extLst>
      <p:ext uri="{BB962C8B-B14F-4D97-AF65-F5344CB8AC3E}">
        <p14:creationId xmlns:p14="http://schemas.microsoft.com/office/powerpoint/2010/main" val="424229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792" y="309551"/>
            <a:ext cx="3784755" cy="3920618"/>
          </a:xfrm>
        </p:spPr>
      </p:pic>
      <p:sp>
        <p:nvSpPr>
          <p:cNvPr id="5" name="Rectangle 4"/>
          <p:cNvSpPr/>
          <p:nvPr/>
        </p:nvSpPr>
        <p:spPr>
          <a:xfrm>
            <a:off x="3347242" y="4181800"/>
            <a:ext cx="1657350" cy="300082"/>
          </a:xfrm>
          <a:prstGeom prst="rect">
            <a:avLst/>
          </a:prstGeom>
        </p:spPr>
        <p:txBody>
          <a:bodyPr wrap="square">
            <a:spAutoFit/>
          </a:bodyPr>
          <a:lstStyle/>
          <a:p>
            <a:r>
              <a:rPr lang="en-US" sz="1350" i="1" dirty="0"/>
              <a:t> </a:t>
            </a:r>
            <a:r>
              <a:rPr lang="en-US" sz="600" i="1" dirty="0"/>
              <a:t>“Courtesy of Ecolab</a:t>
            </a:r>
            <a:r>
              <a:rPr lang="en-US" sz="600" i="1" baseline="30000" dirty="0"/>
              <a:t>®</a:t>
            </a:r>
            <a:r>
              <a:rPr lang="en-US" sz="600" i="1" dirty="0"/>
              <a:t> Inc.”</a:t>
            </a:r>
          </a:p>
        </p:txBody>
      </p:sp>
    </p:spTree>
    <p:extLst>
      <p:ext uri="{BB962C8B-B14F-4D97-AF65-F5344CB8AC3E}">
        <p14:creationId xmlns:p14="http://schemas.microsoft.com/office/powerpoint/2010/main" val="326132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Detergent or Disinfectant?</a:t>
            </a:r>
          </a:p>
        </p:txBody>
      </p:sp>
      <p:sp>
        <p:nvSpPr>
          <p:cNvPr id="3" name="Content Placeholder 2"/>
          <p:cNvSpPr>
            <a:spLocks noGrp="1"/>
          </p:cNvSpPr>
          <p:nvPr>
            <p:ph idx="1"/>
          </p:nvPr>
        </p:nvSpPr>
        <p:spPr/>
        <p:txBody>
          <a:bodyPr>
            <a:normAutofit/>
          </a:bodyPr>
          <a:lstStyle/>
          <a:p>
            <a:r>
              <a:rPr lang="en-US" sz="2400" dirty="0"/>
              <a:t>Use a detergent before using a disinfectant to make sure all soil and dirt are removed if equipment is visibly dirty</a:t>
            </a:r>
          </a:p>
          <a:p>
            <a:r>
              <a:rPr lang="en-US" sz="2400" dirty="0"/>
              <a:t>Products are </a:t>
            </a:r>
          </a:p>
          <a:p>
            <a:pPr lvl="1"/>
            <a:r>
              <a:rPr lang="en-US" sz="2400" dirty="0"/>
              <a:t>one step: combined detergent and disinfectant</a:t>
            </a:r>
          </a:p>
          <a:p>
            <a:pPr marL="342900" lvl="1" indent="0">
              <a:buNone/>
            </a:pPr>
            <a:r>
              <a:rPr lang="en-US" sz="2400" dirty="0"/>
              <a:t>	or</a:t>
            </a:r>
          </a:p>
          <a:p>
            <a:pPr lvl="1"/>
            <a:r>
              <a:rPr lang="en-US" sz="2400" dirty="0"/>
              <a:t>two step: two separate products for detergent and disinfectant</a:t>
            </a:r>
          </a:p>
        </p:txBody>
      </p:sp>
    </p:spTree>
    <p:extLst>
      <p:ext uri="{BB962C8B-B14F-4D97-AF65-F5344CB8AC3E}">
        <p14:creationId xmlns:p14="http://schemas.microsoft.com/office/powerpoint/2010/main" val="380400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Before Disinfecting</a:t>
            </a:r>
          </a:p>
        </p:txBody>
      </p:sp>
      <p:sp>
        <p:nvSpPr>
          <p:cNvPr id="3" name="Content Placeholder 2"/>
          <p:cNvSpPr>
            <a:spLocks noGrp="1"/>
          </p:cNvSpPr>
          <p:nvPr>
            <p:ph idx="1"/>
          </p:nvPr>
        </p:nvSpPr>
        <p:spPr/>
        <p:txBody>
          <a:bodyPr/>
          <a:lstStyle/>
          <a:p>
            <a:r>
              <a:rPr lang="en-US" sz="2800" dirty="0"/>
              <a:t>Cleaning of visible soil or dirt from objects is very important</a:t>
            </a:r>
          </a:p>
          <a:p>
            <a:pPr lvl="1"/>
            <a:r>
              <a:rPr lang="en-US" sz="2800" dirty="0"/>
              <a:t>soil and dirt can be a barrier stopping the disinfectant from working to kill germs on the surface</a:t>
            </a:r>
          </a:p>
          <a:p>
            <a:pPr marL="342900" lvl="1" indent="0">
              <a:buNone/>
            </a:pPr>
            <a:endParaRPr lang="en-US" dirty="0"/>
          </a:p>
        </p:txBody>
      </p:sp>
    </p:spTree>
    <p:extLst>
      <p:ext uri="{BB962C8B-B14F-4D97-AF65-F5344CB8AC3E}">
        <p14:creationId xmlns:p14="http://schemas.microsoft.com/office/powerpoint/2010/main" val="279271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83371" y="1061570"/>
            <a:ext cx="7886700" cy="3263504"/>
          </a:xfrm>
        </p:spPr>
        <p:txBody>
          <a:bodyPr>
            <a:normAutofit lnSpcReduction="10000"/>
          </a:bodyPr>
          <a:lstStyle/>
          <a:p>
            <a:r>
              <a:rPr lang="en-US" sz="1800" dirty="0"/>
              <a:t>Clean </a:t>
            </a:r>
          </a:p>
          <a:p>
            <a:pPr lvl="1"/>
            <a:r>
              <a:rPr lang="en-US" dirty="0"/>
              <a:t>the absence of visible dust, soil, debris, or blood </a:t>
            </a:r>
          </a:p>
          <a:p>
            <a:r>
              <a:rPr lang="en-US" sz="1800" dirty="0"/>
              <a:t>Disinfection</a:t>
            </a:r>
          </a:p>
          <a:p>
            <a:pPr lvl="1"/>
            <a:r>
              <a:rPr lang="en-US" dirty="0"/>
              <a:t>a process that kills pathogenic and other microorganisms by physical or chemical means</a:t>
            </a:r>
          </a:p>
          <a:p>
            <a:r>
              <a:rPr lang="en-US" sz="1800" dirty="0"/>
              <a:t>Terminal cleaning</a:t>
            </a:r>
          </a:p>
          <a:p>
            <a:pPr lvl="1"/>
            <a:r>
              <a:rPr lang="en-US" dirty="0"/>
              <a:t>thorough environmental cleaning that is performed at the end of each day the room or area is used</a:t>
            </a:r>
          </a:p>
          <a:p>
            <a:r>
              <a:rPr lang="en-US" sz="1800" dirty="0"/>
              <a:t>End of procedure cleaning</a:t>
            </a:r>
          </a:p>
          <a:p>
            <a:pPr lvl="1"/>
            <a:r>
              <a:rPr lang="en-US" dirty="0"/>
              <a:t>cleaning and disinfecting the operating or procedural room between patients throughout the day while used</a:t>
            </a:r>
          </a:p>
          <a:p>
            <a:endParaRPr lang="en-US" dirty="0"/>
          </a:p>
        </p:txBody>
      </p:sp>
    </p:spTree>
    <p:extLst>
      <p:ext uri="{BB962C8B-B14F-4D97-AF65-F5344CB8AC3E}">
        <p14:creationId xmlns:p14="http://schemas.microsoft.com/office/powerpoint/2010/main" val="417194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Procedure Cleaning</a:t>
            </a:r>
          </a:p>
        </p:txBody>
      </p:sp>
      <p:sp>
        <p:nvSpPr>
          <p:cNvPr id="3" name="Content Placeholder 2"/>
          <p:cNvSpPr>
            <a:spLocks noGrp="1"/>
          </p:cNvSpPr>
          <p:nvPr>
            <p:ph idx="1"/>
          </p:nvPr>
        </p:nvSpPr>
        <p:spPr>
          <a:xfrm>
            <a:off x="423550" y="1121390"/>
            <a:ext cx="7886700" cy="3263504"/>
          </a:xfrm>
        </p:spPr>
        <p:txBody>
          <a:bodyPr>
            <a:normAutofit/>
          </a:bodyPr>
          <a:lstStyle/>
          <a:p>
            <a:r>
              <a:rPr lang="en-US" sz="2400" dirty="0"/>
              <a:t>Do not begin cleaning until the patient has left the area</a:t>
            </a:r>
          </a:p>
          <a:p>
            <a:r>
              <a:rPr lang="en-US" sz="2400" dirty="0"/>
              <a:t>Put on appropriate PPE upon entering room</a:t>
            </a:r>
          </a:p>
          <a:p>
            <a:pPr lvl="1"/>
            <a:r>
              <a:rPr lang="en-US" sz="2400" dirty="0"/>
              <a:t>standard precautions</a:t>
            </a:r>
          </a:p>
          <a:p>
            <a:endParaRPr lang="en-US" dirty="0"/>
          </a:p>
          <a:p>
            <a:endParaRPr lang="en-US"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864" y="1791947"/>
            <a:ext cx="1714500" cy="1143000"/>
          </a:xfrm>
          <a:prstGeom prst="rect">
            <a:avLst/>
          </a:prstGeom>
        </p:spPr>
      </p:pic>
      <p:pic>
        <p:nvPicPr>
          <p:cNvPr id="6" name="Picture 5"/>
          <p:cNvPicPr>
            <a:picLocks noChangeAspect="1"/>
          </p:cNvPicPr>
          <p:nvPr/>
        </p:nvPicPr>
        <p:blipFill>
          <a:blip r:embed="rId4"/>
          <a:stretch>
            <a:fillRect/>
          </a:stretch>
        </p:blipFill>
        <p:spPr>
          <a:xfrm>
            <a:off x="4919174" y="2343364"/>
            <a:ext cx="1318022" cy="2237384"/>
          </a:xfrm>
          <a:prstGeom prst="rect">
            <a:avLst/>
          </a:prstGeom>
        </p:spPr>
      </p:pic>
    </p:spTree>
    <p:extLst>
      <p:ext uri="{BB962C8B-B14F-4D97-AF65-F5344CB8AC3E}">
        <p14:creationId xmlns:p14="http://schemas.microsoft.com/office/powerpoint/2010/main" val="362675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cleaned first?</a:t>
            </a:r>
          </a:p>
        </p:txBody>
      </p:sp>
      <p:sp>
        <p:nvSpPr>
          <p:cNvPr id="3" name="Content Placeholder 2"/>
          <p:cNvSpPr>
            <a:spLocks noGrp="1"/>
          </p:cNvSpPr>
          <p:nvPr>
            <p:ph idx="1"/>
          </p:nvPr>
        </p:nvSpPr>
        <p:spPr>
          <a:xfrm>
            <a:off x="380822" y="1112845"/>
            <a:ext cx="7886700" cy="3263504"/>
          </a:xfrm>
        </p:spPr>
        <p:txBody>
          <a:bodyPr/>
          <a:lstStyle/>
          <a:p>
            <a:r>
              <a:rPr lang="en-US" sz="2400" dirty="0"/>
              <a:t>Clean from </a:t>
            </a:r>
          </a:p>
          <a:p>
            <a:pPr lvl="1"/>
            <a:r>
              <a:rPr lang="en-US" sz="2400" dirty="0"/>
              <a:t>top to bottom</a:t>
            </a:r>
          </a:p>
          <a:p>
            <a:pPr lvl="1"/>
            <a:r>
              <a:rPr lang="en-US" sz="2400" dirty="0"/>
              <a:t>clean to dirty areas</a:t>
            </a:r>
          </a:p>
          <a:p>
            <a:pPr marL="0" indent="0">
              <a:buNone/>
            </a:pPr>
            <a:endParaRPr lang="en-US" sz="2400" dirty="0"/>
          </a:p>
          <a:p>
            <a:r>
              <a:rPr lang="en-US" sz="2400" dirty="0"/>
              <a:t>Clockwise or counter-clockwise cleaning may be performed when used along with clean-to-dirty and top-to-bottom cleaning methods</a:t>
            </a:r>
          </a:p>
          <a:p>
            <a:pPr marL="0" indent="0">
              <a:buNone/>
            </a:pPr>
            <a:endParaRPr lang="en-US" dirty="0"/>
          </a:p>
        </p:txBody>
      </p:sp>
    </p:spTree>
    <p:extLst>
      <p:ext uri="{BB962C8B-B14F-4D97-AF65-F5344CB8AC3E}">
        <p14:creationId xmlns:p14="http://schemas.microsoft.com/office/powerpoint/2010/main" val="3110641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the OR</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7597" y="1147465"/>
            <a:ext cx="5878115" cy="3249689"/>
          </a:xfrm>
          <a:ln w="28575">
            <a:solidFill>
              <a:srgbClr val="FF0000"/>
            </a:solidFill>
          </a:ln>
        </p:spPr>
      </p:pic>
    </p:spTree>
    <p:extLst>
      <p:ext uri="{BB962C8B-B14F-4D97-AF65-F5344CB8AC3E}">
        <p14:creationId xmlns:p14="http://schemas.microsoft.com/office/powerpoint/2010/main" val="396074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End of Procedure Cleaning </a:t>
            </a:r>
            <a:br>
              <a:rPr lang="en-US" dirty="0"/>
            </a:br>
            <a:r>
              <a:rPr lang="en-US" dirty="0"/>
              <a:t>in the OR or Procedural Room</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41327" y="1237005"/>
            <a:ext cx="4972050" cy="2948030"/>
          </a:xfrm>
          <a:prstGeom prst="rect">
            <a:avLst/>
          </a:prstGeom>
          <a:solidFill>
            <a:srgbClr val="7030A0"/>
          </a:solidFill>
          <a:ln w="28575">
            <a:solidFill>
              <a:srgbClr val="FF0000"/>
            </a:solidFill>
          </a:ln>
          <a:effectLst/>
        </p:spPr>
      </p:pic>
      <p:sp>
        <p:nvSpPr>
          <p:cNvPr id="3" name="Rectangle 2"/>
          <p:cNvSpPr/>
          <p:nvPr/>
        </p:nvSpPr>
        <p:spPr>
          <a:xfrm>
            <a:off x="2059538" y="4193315"/>
            <a:ext cx="4769048" cy="323165"/>
          </a:xfrm>
          <a:prstGeom prst="rect">
            <a:avLst/>
          </a:prstGeom>
        </p:spPr>
        <p:txBody>
          <a:bodyPr wrap="square">
            <a:spAutoFit/>
          </a:bodyPr>
          <a:lstStyle/>
          <a:p>
            <a:r>
              <a:rPr lang="en-US" sz="750" i="1" dirty="0"/>
              <a:t>Adapted with permission from Perioperative Standards and Recommended Practices.  </a:t>
            </a:r>
          </a:p>
          <a:p>
            <a:r>
              <a:rPr lang="en-US" sz="750" i="1" dirty="0"/>
              <a:t>Copyright © 2014, AORN, Inc, 2170 S. Parker Road, Suite 400, Denver, CO 80231. All rights reserved.</a:t>
            </a:r>
            <a:endParaRPr lang="en-US" sz="750" dirty="0"/>
          </a:p>
        </p:txBody>
      </p:sp>
    </p:spTree>
    <p:extLst>
      <p:ext uri="{BB962C8B-B14F-4D97-AF65-F5344CB8AC3E}">
        <p14:creationId xmlns:p14="http://schemas.microsoft.com/office/powerpoint/2010/main" val="198219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1"/>
          </p:nvPr>
        </p:nvSpPr>
        <p:spPr>
          <a:xfrm>
            <a:off x="717847" y="1200151"/>
            <a:ext cx="6940253" cy="3394472"/>
          </a:xfrm>
        </p:spPr>
        <p:txBody>
          <a:bodyPr>
            <a:normAutofit/>
          </a:bodyPr>
          <a:lstStyle/>
          <a:p>
            <a:pPr marL="0" indent="0">
              <a:buNone/>
            </a:pPr>
            <a:r>
              <a:rPr lang="en-US" sz="2800" dirty="0"/>
              <a:t>In the OR or procedural room</a:t>
            </a:r>
          </a:p>
          <a:p>
            <a:pPr lvl="1"/>
            <a:r>
              <a:rPr lang="en-US" sz="2800" dirty="0"/>
              <a:t>anesthesia machine and carts </a:t>
            </a:r>
          </a:p>
          <a:p>
            <a:pPr lvl="1"/>
            <a:r>
              <a:rPr lang="en-US" sz="2800" dirty="0"/>
              <a:t>equipment booms</a:t>
            </a:r>
          </a:p>
          <a:p>
            <a:pPr lvl="1"/>
            <a:r>
              <a:rPr lang="en-US" sz="2800" dirty="0"/>
              <a:t>IV poles and pumps</a:t>
            </a:r>
          </a:p>
          <a:p>
            <a:pPr lvl="1"/>
            <a:r>
              <a:rPr lang="en-US" sz="2800" dirty="0"/>
              <a:t>patient monitors</a:t>
            </a:r>
          </a:p>
          <a:p>
            <a:pPr marL="342900" lvl="1" indent="0">
              <a:buNone/>
            </a:pPr>
            <a:endParaRPr lang="en-US" dirty="0"/>
          </a:p>
        </p:txBody>
      </p:sp>
    </p:spTree>
    <p:extLst>
      <p:ext uri="{BB962C8B-B14F-4D97-AF65-F5344CB8AC3E}">
        <p14:creationId xmlns:p14="http://schemas.microsoft.com/office/powerpoint/2010/main" val="2839631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Telephones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515" y="1092260"/>
            <a:ext cx="5791200" cy="3257550"/>
          </a:xfrm>
        </p:spPr>
      </p:pic>
    </p:spTree>
    <p:extLst>
      <p:ext uri="{BB962C8B-B14F-4D97-AF65-F5344CB8AC3E}">
        <p14:creationId xmlns:p14="http://schemas.microsoft.com/office/powerpoint/2010/main" val="4230122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Lights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1789" y="1117897"/>
            <a:ext cx="5791200" cy="3257550"/>
          </a:xfrm>
        </p:spPr>
      </p:pic>
    </p:spTree>
    <p:extLst>
      <p:ext uri="{BB962C8B-B14F-4D97-AF65-F5344CB8AC3E}">
        <p14:creationId xmlns:p14="http://schemas.microsoft.com/office/powerpoint/2010/main" val="3493248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Cart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1969" y="1169172"/>
            <a:ext cx="5791200" cy="3257550"/>
          </a:xfrm>
        </p:spPr>
      </p:pic>
    </p:spTree>
    <p:extLst>
      <p:ext uri="{BB962C8B-B14F-4D97-AF65-F5344CB8AC3E}">
        <p14:creationId xmlns:p14="http://schemas.microsoft.com/office/powerpoint/2010/main" val="3713898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Machine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9061" y="1092260"/>
            <a:ext cx="5791200" cy="3257550"/>
          </a:xfrm>
        </p:spPr>
      </p:pic>
    </p:spTree>
    <p:extLst>
      <p:ext uri="{BB962C8B-B14F-4D97-AF65-F5344CB8AC3E}">
        <p14:creationId xmlns:p14="http://schemas.microsoft.com/office/powerpoint/2010/main" val="981710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Poles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6510" y="1100805"/>
            <a:ext cx="5791200" cy="3257550"/>
          </a:xfrm>
        </p:spPr>
      </p:pic>
    </p:spTree>
    <p:extLst>
      <p:ext uri="{BB962C8B-B14F-4D97-AF65-F5344CB8AC3E}">
        <p14:creationId xmlns:p14="http://schemas.microsoft.com/office/powerpoint/2010/main" val="147472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in the Surgical Area</a:t>
            </a:r>
          </a:p>
        </p:txBody>
      </p:sp>
      <p:sp>
        <p:nvSpPr>
          <p:cNvPr id="3" name="Content Placeholder 2"/>
          <p:cNvSpPr>
            <a:spLocks noGrp="1"/>
          </p:cNvSpPr>
          <p:nvPr>
            <p:ph idx="1"/>
          </p:nvPr>
        </p:nvSpPr>
        <p:spPr>
          <a:xfrm>
            <a:off x="444381" y="1369219"/>
            <a:ext cx="8070969" cy="3263504"/>
          </a:xfrm>
        </p:spPr>
        <p:txBody>
          <a:bodyPr>
            <a:normAutofit/>
          </a:bodyPr>
          <a:lstStyle/>
          <a:p>
            <a:r>
              <a:rPr lang="en-US" sz="2400" dirty="0"/>
              <a:t>The surgical area is composed of unrestricted, semi-restricted, and restricted zones</a:t>
            </a:r>
          </a:p>
          <a:p>
            <a:pPr lvl="1"/>
            <a:r>
              <a:rPr lang="en-US" sz="2400" dirty="0"/>
              <a:t>traffic patterns show how the patient and team members move into, through, and out of the areas</a:t>
            </a:r>
          </a:p>
          <a:p>
            <a:pPr lvl="1"/>
            <a:r>
              <a:rPr lang="en-US" sz="2400" dirty="0"/>
              <a:t>signage helps clarify the requirements for what team members must wear in each zone</a:t>
            </a:r>
          </a:p>
          <a:p>
            <a:pPr lvl="1"/>
            <a:r>
              <a:rPr lang="en-US" sz="2400" dirty="0"/>
              <a:t>defined by the activities performed in each area</a:t>
            </a:r>
          </a:p>
          <a:p>
            <a:endParaRPr lang="en-US" dirty="0"/>
          </a:p>
        </p:txBody>
      </p:sp>
    </p:spTree>
    <p:extLst>
      <p:ext uri="{BB962C8B-B14F-4D97-AF65-F5344CB8AC3E}">
        <p14:creationId xmlns:p14="http://schemas.microsoft.com/office/powerpoint/2010/main" val="528715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Poles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6691" y="1143534"/>
            <a:ext cx="5791200" cy="3257550"/>
          </a:xfrm>
        </p:spPr>
      </p:pic>
    </p:spTree>
    <p:extLst>
      <p:ext uri="{BB962C8B-B14F-4D97-AF65-F5344CB8AC3E}">
        <p14:creationId xmlns:p14="http://schemas.microsoft.com/office/powerpoint/2010/main" val="1067668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1"/>
          </p:nvPr>
        </p:nvSpPr>
        <p:spPr/>
        <p:txBody>
          <a:bodyPr/>
          <a:lstStyle/>
          <a:p>
            <a:endParaRPr lang="en-US" dirty="0"/>
          </a:p>
          <a:p>
            <a:r>
              <a:rPr lang="en-US" sz="2400" dirty="0"/>
              <a:t>Chairs, stools, and step stools</a:t>
            </a:r>
          </a:p>
          <a:p>
            <a:r>
              <a:rPr lang="en-US" sz="2400" dirty="0"/>
              <a:t>Linen receptacles</a:t>
            </a:r>
          </a:p>
          <a:p>
            <a:r>
              <a:rPr lang="en-US" sz="2400" dirty="0"/>
              <a:t>Tables and Mayo stands</a:t>
            </a:r>
          </a:p>
          <a:p>
            <a:r>
              <a:rPr lang="en-US" sz="2400" dirty="0"/>
              <a:t>Trash receptacles </a:t>
            </a:r>
          </a:p>
          <a:p>
            <a:pPr marL="0" indent="0">
              <a:buNone/>
            </a:pPr>
            <a:endParaRPr lang="en-US" dirty="0"/>
          </a:p>
        </p:txBody>
      </p:sp>
    </p:spTree>
    <p:extLst>
      <p:ext uri="{BB962C8B-B14F-4D97-AF65-F5344CB8AC3E}">
        <p14:creationId xmlns:p14="http://schemas.microsoft.com/office/powerpoint/2010/main" val="2491904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2072" y="1069521"/>
            <a:ext cx="5772150" cy="3246835"/>
          </a:xfrm>
        </p:spPr>
      </p:pic>
    </p:spTree>
    <p:extLst>
      <p:ext uri="{BB962C8B-B14F-4D97-AF65-F5344CB8AC3E}">
        <p14:creationId xmlns:p14="http://schemas.microsoft.com/office/powerpoint/2010/main" val="288418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Mayo Stand</a:t>
            </a:r>
          </a:p>
        </p:txBody>
      </p:sp>
      <p:pic>
        <p:nvPicPr>
          <p:cNvPr id="5" name="Content Placeholder 3"/>
          <p:cNvPicPr>
            <a:picLocks noGrp="1" noChangeAspect="1"/>
          </p:cNvPicPr>
          <p:nvPr>
            <p:ph idx="1"/>
          </p:nvPr>
        </p:nvPicPr>
        <p:blipFill>
          <a:blip r:embed="rId2"/>
          <a:stretch>
            <a:fillRect/>
          </a:stretch>
        </p:blipFill>
        <p:spPr bwMode="auto">
          <a:xfrm>
            <a:off x="2000250" y="1314450"/>
            <a:ext cx="4914900" cy="308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06231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Ring Stand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7373" y="1239140"/>
            <a:ext cx="5125915" cy="2883327"/>
          </a:xfrm>
        </p:spPr>
      </p:pic>
    </p:spTree>
    <p:extLst>
      <p:ext uri="{BB962C8B-B14F-4D97-AF65-F5344CB8AC3E}">
        <p14:creationId xmlns:p14="http://schemas.microsoft.com/office/powerpoint/2010/main" val="3656137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1"/>
          </p:nvPr>
        </p:nvSpPr>
        <p:spPr>
          <a:xfrm>
            <a:off x="551738" y="1093862"/>
            <a:ext cx="7886700" cy="3393582"/>
          </a:xfrm>
        </p:spPr>
        <p:txBody>
          <a:bodyPr numCol="1">
            <a:noAutofit/>
          </a:bodyPr>
          <a:lstStyle/>
          <a:p>
            <a:r>
              <a:rPr lang="en-US" sz="2000" dirty="0"/>
              <a:t>Overhead procedure lights</a:t>
            </a:r>
          </a:p>
          <a:p>
            <a:r>
              <a:rPr lang="en-US" sz="2000" dirty="0"/>
              <a:t>Mobile and fixed equipment</a:t>
            </a:r>
          </a:p>
          <a:p>
            <a:pPr lvl="1"/>
            <a:r>
              <a:rPr lang="en-US" sz="2000" dirty="0"/>
              <a:t>electrosurgical units</a:t>
            </a:r>
          </a:p>
          <a:p>
            <a:pPr lvl="1"/>
            <a:r>
              <a:rPr lang="en-US" sz="2000" dirty="0"/>
              <a:t>lasers</a:t>
            </a:r>
          </a:p>
          <a:p>
            <a:pPr lvl="1"/>
            <a:r>
              <a:rPr lang="en-US" sz="2000" dirty="0"/>
              <a:t>medical gas gauges</a:t>
            </a:r>
          </a:p>
          <a:p>
            <a:pPr lvl="1"/>
            <a:r>
              <a:rPr lang="en-US" sz="2000" dirty="0"/>
              <a:t>microscopes</a:t>
            </a:r>
          </a:p>
          <a:p>
            <a:pPr lvl="1"/>
            <a:r>
              <a:rPr lang="en-US" sz="2000" dirty="0"/>
              <a:t>radiology equipment</a:t>
            </a:r>
          </a:p>
          <a:p>
            <a:pPr lvl="1"/>
            <a:r>
              <a:rPr lang="en-US" sz="2000" dirty="0"/>
              <a:t>robots</a:t>
            </a:r>
          </a:p>
          <a:p>
            <a:pPr lvl="1"/>
            <a:r>
              <a:rPr lang="en-US" sz="2000" dirty="0"/>
              <a:t>suction regulators</a:t>
            </a:r>
          </a:p>
          <a:p>
            <a:pPr lvl="1"/>
            <a:r>
              <a:rPr lang="en-US" sz="2000" dirty="0"/>
              <a:t>viewing monitors                       </a:t>
            </a:r>
          </a:p>
        </p:txBody>
      </p:sp>
    </p:spTree>
    <p:extLst>
      <p:ext uri="{BB962C8B-B14F-4D97-AF65-F5344CB8AC3E}">
        <p14:creationId xmlns:p14="http://schemas.microsoft.com/office/powerpoint/2010/main" val="523879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4547" y="1134988"/>
            <a:ext cx="5103495" cy="3257550"/>
          </a:xfrm>
        </p:spPr>
      </p:pic>
    </p:spTree>
    <p:extLst>
      <p:ext uri="{BB962C8B-B14F-4D97-AF65-F5344CB8AC3E}">
        <p14:creationId xmlns:p14="http://schemas.microsoft.com/office/powerpoint/2010/main" val="1094041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Electrosurgical Units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8610" y="1160625"/>
            <a:ext cx="4335371" cy="3257550"/>
          </a:xfrm>
        </p:spPr>
      </p:pic>
    </p:spTree>
    <p:extLst>
      <p:ext uri="{BB962C8B-B14F-4D97-AF65-F5344CB8AC3E}">
        <p14:creationId xmlns:p14="http://schemas.microsoft.com/office/powerpoint/2010/main" val="4178994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Source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3423" y="1117896"/>
            <a:ext cx="5791200" cy="3257550"/>
          </a:xfrm>
        </p:spPr>
      </p:pic>
    </p:spTree>
    <p:extLst>
      <p:ext uri="{BB962C8B-B14F-4D97-AF65-F5344CB8AC3E}">
        <p14:creationId xmlns:p14="http://schemas.microsoft.com/office/powerpoint/2010/main" val="4235069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Headlights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7786" y="1126442"/>
            <a:ext cx="5791200" cy="3257550"/>
          </a:xfrm>
        </p:spPr>
      </p:pic>
    </p:spTree>
    <p:extLst>
      <p:ext uri="{BB962C8B-B14F-4D97-AF65-F5344CB8AC3E}">
        <p14:creationId xmlns:p14="http://schemas.microsoft.com/office/powerpoint/2010/main" val="158005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in the Surgical Areas</a:t>
            </a:r>
          </a:p>
        </p:txBody>
      </p:sp>
      <p:sp>
        <p:nvSpPr>
          <p:cNvPr id="3" name="Content Placeholder 2"/>
          <p:cNvSpPr>
            <a:spLocks noGrp="1"/>
          </p:cNvSpPr>
          <p:nvPr>
            <p:ph idx="1"/>
          </p:nvPr>
        </p:nvSpPr>
        <p:spPr/>
        <p:txBody>
          <a:bodyPr>
            <a:normAutofit/>
          </a:bodyPr>
          <a:lstStyle/>
          <a:p>
            <a:r>
              <a:rPr lang="en-US" sz="2400" dirty="0"/>
              <a:t>OR and procedure rooms are in a controlled traffic area</a:t>
            </a:r>
          </a:p>
          <a:p>
            <a:r>
              <a:rPr lang="en-US" sz="2400" dirty="0"/>
              <a:t>Monitoring of the flow of patients, team members, equipment, and supplies occurs at certain points in the space</a:t>
            </a:r>
          </a:p>
          <a:p>
            <a:pPr lvl="1"/>
            <a:r>
              <a:rPr lang="en-US" sz="2400" dirty="0"/>
              <a:t>control desk</a:t>
            </a:r>
          </a:p>
          <a:p>
            <a:pPr lvl="1"/>
            <a:r>
              <a:rPr lang="en-US" sz="2400" dirty="0"/>
              <a:t>double closed doors to hallways</a:t>
            </a:r>
          </a:p>
        </p:txBody>
      </p:sp>
    </p:spTree>
    <p:extLst>
      <p:ext uri="{BB962C8B-B14F-4D97-AF65-F5344CB8AC3E}">
        <p14:creationId xmlns:p14="http://schemas.microsoft.com/office/powerpoint/2010/main" val="1771577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7156" y="1083713"/>
            <a:ext cx="4335371" cy="3257550"/>
          </a:xfrm>
          <a:prstGeom prst="rect">
            <a:avLst/>
          </a:prstGeom>
        </p:spPr>
      </p:pic>
    </p:spTree>
    <p:extLst>
      <p:ext uri="{BB962C8B-B14F-4D97-AF65-F5344CB8AC3E}">
        <p14:creationId xmlns:p14="http://schemas.microsoft.com/office/powerpoint/2010/main" val="1556749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Door Handles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3423" y="1314450"/>
            <a:ext cx="5791200" cy="3257550"/>
          </a:xfrm>
        </p:spPr>
      </p:pic>
    </p:spTree>
    <p:extLst>
      <p:ext uri="{BB962C8B-B14F-4D97-AF65-F5344CB8AC3E}">
        <p14:creationId xmlns:p14="http://schemas.microsoft.com/office/powerpoint/2010/main" val="3444047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1"/>
          </p:nvPr>
        </p:nvSpPr>
        <p:spPr/>
        <p:txBody>
          <a:bodyPr/>
          <a:lstStyle/>
          <a:p>
            <a:r>
              <a:rPr lang="en-US" sz="2800" dirty="0"/>
              <a:t>OR beds and attachments</a:t>
            </a:r>
          </a:p>
          <a:p>
            <a:r>
              <a:rPr lang="en-US" sz="2800" dirty="0"/>
              <a:t>Positioning devices</a:t>
            </a:r>
          </a:p>
          <a:p>
            <a:r>
              <a:rPr lang="en-US" sz="2800" dirty="0"/>
              <a:t>Patient transfer devices</a:t>
            </a:r>
          </a:p>
          <a:p>
            <a:r>
              <a:rPr lang="en-US" sz="2800" dirty="0"/>
              <a:t>Reusable patient safety straps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20848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Bed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0335" y="1066622"/>
            <a:ext cx="5791200" cy="3257550"/>
          </a:xfrm>
        </p:spPr>
      </p:pic>
    </p:spTree>
    <p:extLst>
      <p:ext uri="{BB962C8B-B14F-4D97-AF65-F5344CB8AC3E}">
        <p14:creationId xmlns:p14="http://schemas.microsoft.com/office/powerpoint/2010/main" val="2131110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Bed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0156" y="1083714"/>
            <a:ext cx="5791200" cy="3257550"/>
          </a:xfrm>
        </p:spPr>
      </p:pic>
    </p:spTree>
    <p:extLst>
      <p:ext uri="{BB962C8B-B14F-4D97-AF65-F5344CB8AC3E}">
        <p14:creationId xmlns:p14="http://schemas.microsoft.com/office/powerpoint/2010/main" val="3443049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Bed Arm Boards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787" y="1235401"/>
            <a:ext cx="5429250" cy="3053954"/>
          </a:xfrm>
          <a:prstGeom prst="rect">
            <a:avLst/>
          </a:prstGeom>
        </p:spPr>
      </p:pic>
    </p:spTree>
    <p:extLst>
      <p:ext uri="{BB962C8B-B14F-4D97-AF65-F5344CB8AC3E}">
        <p14:creationId xmlns:p14="http://schemas.microsoft.com/office/powerpoint/2010/main" val="1851361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Bed Arm Boards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7607" y="1117896"/>
            <a:ext cx="5791200" cy="3257550"/>
          </a:xfrm>
        </p:spPr>
      </p:pic>
    </p:spTree>
    <p:extLst>
      <p:ext uri="{BB962C8B-B14F-4D97-AF65-F5344CB8AC3E}">
        <p14:creationId xmlns:p14="http://schemas.microsoft.com/office/powerpoint/2010/main" val="3354213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Bed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4519" y="1092260"/>
            <a:ext cx="5791200" cy="3257550"/>
          </a:xfrm>
        </p:spPr>
      </p:pic>
    </p:spTree>
    <p:extLst>
      <p:ext uri="{BB962C8B-B14F-4D97-AF65-F5344CB8AC3E}">
        <p14:creationId xmlns:p14="http://schemas.microsoft.com/office/powerpoint/2010/main" val="1856549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Bed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515" y="1143534"/>
            <a:ext cx="5791200" cy="3257550"/>
          </a:xfrm>
        </p:spPr>
      </p:pic>
    </p:spTree>
    <p:extLst>
      <p:ext uri="{BB962C8B-B14F-4D97-AF65-F5344CB8AC3E}">
        <p14:creationId xmlns:p14="http://schemas.microsoft.com/office/powerpoint/2010/main" val="68329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Suction Devices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9060" y="1092260"/>
            <a:ext cx="5791200" cy="3257550"/>
          </a:xfrm>
        </p:spPr>
      </p:pic>
    </p:spTree>
    <p:extLst>
      <p:ext uri="{BB962C8B-B14F-4D97-AF65-F5344CB8AC3E}">
        <p14:creationId xmlns:p14="http://schemas.microsoft.com/office/powerpoint/2010/main" val="88234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Patterns</a:t>
            </a:r>
          </a:p>
        </p:txBody>
      </p:sp>
      <p:sp>
        <p:nvSpPr>
          <p:cNvPr id="3" name="Content Placeholder 2"/>
          <p:cNvSpPr>
            <a:spLocks noGrp="1"/>
          </p:cNvSpPr>
          <p:nvPr>
            <p:ph idx="1"/>
          </p:nvPr>
        </p:nvSpPr>
        <p:spPr/>
        <p:txBody>
          <a:bodyPr>
            <a:normAutofit/>
          </a:bodyPr>
          <a:lstStyle/>
          <a:p>
            <a:pPr marL="0" indent="0">
              <a:buNone/>
            </a:pPr>
            <a:r>
              <a:rPr lang="en-US" sz="2400" dirty="0"/>
              <a:t>The surgical area is composed of three zones</a:t>
            </a:r>
          </a:p>
          <a:p>
            <a:r>
              <a:rPr lang="en-US" sz="2400" dirty="0"/>
              <a:t>unrestricted</a:t>
            </a:r>
          </a:p>
          <a:p>
            <a:r>
              <a:rPr lang="en-US" sz="2400" dirty="0"/>
              <a:t>semi-restricted </a:t>
            </a:r>
          </a:p>
          <a:p>
            <a:r>
              <a:rPr lang="en-US" sz="2400" dirty="0"/>
              <a:t>restricted</a:t>
            </a:r>
          </a:p>
        </p:txBody>
      </p:sp>
    </p:spTree>
    <p:extLst>
      <p:ext uri="{BB962C8B-B14F-4D97-AF65-F5344CB8AC3E}">
        <p14:creationId xmlns:p14="http://schemas.microsoft.com/office/powerpoint/2010/main" val="3716796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Suction Devices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3423" y="1075168"/>
            <a:ext cx="5791200" cy="3257550"/>
          </a:xfrm>
        </p:spPr>
      </p:pic>
    </p:spTree>
    <p:extLst>
      <p:ext uri="{BB962C8B-B14F-4D97-AF65-F5344CB8AC3E}">
        <p14:creationId xmlns:p14="http://schemas.microsoft.com/office/powerpoint/2010/main" val="1732483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Kick Bucket and Holder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9176" y="1461331"/>
            <a:ext cx="3992151" cy="2243209"/>
          </a:xfrm>
          <a:prstGeom prst="rect">
            <a:avLst/>
          </a:prstGeom>
        </p:spPr>
      </p:pic>
    </p:spTree>
    <p:extLst>
      <p:ext uri="{BB962C8B-B14F-4D97-AF65-F5344CB8AC3E}">
        <p14:creationId xmlns:p14="http://schemas.microsoft.com/office/powerpoint/2010/main" val="2647217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Cleaning</a:t>
            </a:r>
          </a:p>
        </p:txBody>
      </p:sp>
      <p:sp>
        <p:nvSpPr>
          <p:cNvPr id="3" name="Content Placeholder 2"/>
          <p:cNvSpPr>
            <a:spLocks noGrp="1"/>
          </p:cNvSpPr>
          <p:nvPr>
            <p:ph idx="1"/>
          </p:nvPr>
        </p:nvSpPr>
        <p:spPr/>
        <p:txBody>
          <a:bodyPr/>
          <a:lstStyle/>
          <a:p>
            <a:r>
              <a:rPr lang="en-US" sz="2400" dirty="0"/>
              <a:t>Clean and disinfect the floor surfaces</a:t>
            </a:r>
          </a:p>
          <a:p>
            <a:pPr lvl="1"/>
            <a:r>
              <a:rPr lang="en-US" sz="2400" dirty="0"/>
              <a:t>at the edge of the room first</a:t>
            </a:r>
          </a:p>
          <a:p>
            <a:pPr lvl="1"/>
            <a:r>
              <a:rPr lang="en-US" sz="2400" dirty="0"/>
              <a:t>moving toward the center of the room</a:t>
            </a:r>
          </a:p>
          <a:p>
            <a:r>
              <a:rPr lang="en-US" sz="2400" dirty="0"/>
              <a:t>The center of the room is where most patient care happens</a:t>
            </a:r>
          </a:p>
          <a:p>
            <a:pPr lvl="1"/>
            <a:r>
              <a:rPr lang="en-US" sz="2400" dirty="0"/>
              <a:t>the center is likely to be dirtier</a:t>
            </a:r>
          </a:p>
          <a:p>
            <a:pPr marL="0" indent="0">
              <a:buNone/>
            </a:pPr>
            <a:endParaRPr lang="en-US" sz="2400" dirty="0"/>
          </a:p>
        </p:txBody>
      </p:sp>
    </p:spTree>
    <p:extLst>
      <p:ext uri="{BB962C8B-B14F-4D97-AF65-F5344CB8AC3E}">
        <p14:creationId xmlns:p14="http://schemas.microsoft.com/office/powerpoint/2010/main" val="2200097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5130" y="729063"/>
            <a:ext cx="3429000" cy="3388260"/>
          </a:xfrm>
          <a:prstGeom prst="rect">
            <a:avLst/>
          </a:prstGeom>
        </p:spPr>
      </p:pic>
    </p:spTree>
    <p:extLst>
      <p:ext uri="{BB962C8B-B14F-4D97-AF65-F5344CB8AC3E}">
        <p14:creationId xmlns:p14="http://schemas.microsoft.com/office/powerpoint/2010/main" val="1542374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569" y="571500"/>
            <a:ext cx="6603999" cy="3714750"/>
          </a:xfrm>
          <a:prstGeom prst="rect">
            <a:avLst/>
          </a:prstGeom>
        </p:spPr>
      </p:pic>
    </p:spTree>
    <p:extLst>
      <p:ext uri="{BB962C8B-B14F-4D97-AF65-F5344CB8AC3E}">
        <p14:creationId xmlns:p14="http://schemas.microsoft.com/office/powerpoint/2010/main" val="57570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264" y="400050"/>
            <a:ext cx="6135518" cy="4094436"/>
          </a:xfrm>
        </p:spPr>
      </p:pic>
      <p:sp>
        <p:nvSpPr>
          <p:cNvPr id="5" name="Rectangle 4"/>
          <p:cNvSpPr/>
          <p:nvPr/>
        </p:nvSpPr>
        <p:spPr>
          <a:xfrm>
            <a:off x="5817550" y="4220554"/>
            <a:ext cx="1200149" cy="184666"/>
          </a:xfrm>
          <a:prstGeom prst="rect">
            <a:avLst/>
          </a:prstGeom>
        </p:spPr>
        <p:txBody>
          <a:bodyPr wrap="square">
            <a:spAutoFit/>
          </a:bodyPr>
          <a:lstStyle/>
          <a:p>
            <a:r>
              <a:rPr lang="en-US" sz="600" i="1" dirty="0"/>
              <a:t>“Courtesy of Ecolab</a:t>
            </a:r>
            <a:r>
              <a:rPr lang="en-US" sz="600" i="1" baseline="30000" dirty="0"/>
              <a:t>®</a:t>
            </a:r>
            <a:r>
              <a:rPr lang="en-US" sz="600" i="1" dirty="0"/>
              <a:t> Inc.”</a:t>
            </a:r>
          </a:p>
        </p:txBody>
      </p:sp>
    </p:spTree>
    <p:extLst>
      <p:ext uri="{BB962C8B-B14F-4D97-AF65-F5344CB8AC3E}">
        <p14:creationId xmlns:p14="http://schemas.microsoft.com/office/powerpoint/2010/main" val="77789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685800"/>
            <a:ext cx="6706924" cy="3200400"/>
          </a:xfrm>
          <a:prstGeom prst="rect">
            <a:avLst/>
          </a:prstGeom>
        </p:spPr>
      </p:pic>
    </p:spTree>
    <p:extLst>
      <p:ext uri="{BB962C8B-B14F-4D97-AF65-F5344CB8AC3E}">
        <p14:creationId xmlns:p14="http://schemas.microsoft.com/office/powerpoint/2010/main" val="1923826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790" y="303610"/>
            <a:ext cx="6242467" cy="4154078"/>
          </a:xfrm>
        </p:spPr>
      </p:pic>
      <p:sp>
        <p:nvSpPr>
          <p:cNvPr id="5" name="Rectangle 4"/>
          <p:cNvSpPr/>
          <p:nvPr/>
        </p:nvSpPr>
        <p:spPr>
          <a:xfrm>
            <a:off x="6165790" y="4163156"/>
            <a:ext cx="1143000" cy="184666"/>
          </a:xfrm>
          <a:prstGeom prst="rect">
            <a:avLst/>
          </a:prstGeom>
        </p:spPr>
        <p:txBody>
          <a:bodyPr wrap="square">
            <a:spAutoFit/>
          </a:bodyPr>
          <a:lstStyle/>
          <a:p>
            <a:r>
              <a:rPr lang="en-US" sz="600" i="1" dirty="0"/>
              <a:t>“Courtesy of Ecolab</a:t>
            </a:r>
            <a:r>
              <a:rPr lang="en-US" sz="600" i="1" baseline="30000" dirty="0"/>
              <a:t>®</a:t>
            </a:r>
            <a:r>
              <a:rPr lang="en-US" sz="600" i="1" dirty="0"/>
              <a:t> Inc.”</a:t>
            </a:r>
          </a:p>
        </p:txBody>
      </p:sp>
    </p:spTree>
    <p:extLst>
      <p:ext uri="{BB962C8B-B14F-4D97-AF65-F5344CB8AC3E}">
        <p14:creationId xmlns:p14="http://schemas.microsoft.com/office/powerpoint/2010/main" val="4204758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Procedure Cleaning</a:t>
            </a:r>
          </a:p>
        </p:txBody>
      </p:sp>
      <p:sp>
        <p:nvSpPr>
          <p:cNvPr id="3" name="Content Placeholder 2"/>
          <p:cNvSpPr>
            <a:spLocks noGrp="1"/>
          </p:cNvSpPr>
          <p:nvPr>
            <p:ph idx="1"/>
          </p:nvPr>
        </p:nvSpPr>
        <p:spPr/>
        <p:txBody>
          <a:bodyPr>
            <a:normAutofit/>
          </a:bodyPr>
          <a:lstStyle/>
          <a:p>
            <a:r>
              <a:rPr lang="en-US" sz="2400" dirty="0"/>
              <a:t>Remove all cleaning equipment brought into the room</a:t>
            </a:r>
          </a:p>
          <a:p>
            <a:r>
              <a:rPr lang="en-US" sz="2400" dirty="0"/>
              <a:t>Place all disposable cleaning supplies and equipment in the trash </a:t>
            </a:r>
          </a:p>
          <a:p>
            <a:r>
              <a:rPr lang="en-US" sz="2400" dirty="0"/>
              <a:t>Remove trash and linen bags from the room</a:t>
            </a:r>
          </a:p>
          <a:p>
            <a:pPr lvl="1"/>
            <a:r>
              <a:rPr lang="en-US" sz="2400" dirty="0"/>
              <a:t>use the corridor doors only</a:t>
            </a:r>
          </a:p>
          <a:p>
            <a:pPr lvl="1"/>
            <a:r>
              <a:rPr lang="en-US" sz="2400" dirty="0"/>
              <a:t>do not bring trash or any contaminated items through the clean/sterile core area</a:t>
            </a:r>
          </a:p>
          <a:p>
            <a:endParaRPr lang="en-US" dirty="0"/>
          </a:p>
          <a:p>
            <a:endParaRPr lang="en-US" dirty="0"/>
          </a:p>
        </p:txBody>
      </p:sp>
    </p:spTree>
    <p:extLst>
      <p:ext uri="{BB962C8B-B14F-4D97-AF65-F5344CB8AC3E}">
        <p14:creationId xmlns:p14="http://schemas.microsoft.com/office/powerpoint/2010/main" val="318634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 Cleaning</a:t>
            </a:r>
          </a:p>
        </p:txBody>
      </p:sp>
      <p:sp>
        <p:nvSpPr>
          <p:cNvPr id="3" name="Content Placeholder 2"/>
          <p:cNvSpPr>
            <a:spLocks noGrp="1"/>
          </p:cNvSpPr>
          <p:nvPr>
            <p:ph idx="1"/>
          </p:nvPr>
        </p:nvSpPr>
        <p:spPr/>
        <p:txBody>
          <a:bodyPr/>
          <a:lstStyle/>
          <a:p>
            <a:r>
              <a:rPr lang="en-US" sz="3000" dirty="0"/>
              <a:t>Terminal cleaning and disinfection of the OR and procedural areas should be performed at the end of the day every day the room or area is   used</a:t>
            </a:r>
          </a:p>
          <a:p>
            <a:pPr marL="0" indent="0">
              <a:buNone/>
            </a:pPr>
            <a:endParaRPr lang="en-US" dirty="0"/>
          </a:p>
        </p:txBody>
      </p:sp>
    </p:spTree>
    <p:extLst>
      <p:ext uri="{BB962C8B-B14F-4D97-AF65-F5344CB8AC3E}">
        <p14:creationId xmlns:p14="http://schemas.microsoft.com/office/powerpoint/2010/main" val="203449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Unrestricted Zone</a:t>
            </a:r>
          </a:p>
        </p:txBody>
      </p:sp>
      <p:sp>
        <p:nvSpPr>
          <p:cNvPr id="3" name="Content Placeholder 2"/>
          <p:cNvSpPr>
            <a:spLocks noGrp="1"/>
          </p:cNvSpPr>
          <p:nvPr>
            <p:ph idx="1"/>
          </p:nvPr>
        </p:nvSpPr>
        <p:spPr/>
        <p:txBody>
          <a:bodyPr>
            <a:normAutofit/>
          </a:bodyPr>
          <a:lstStyle/>
          <a:p>
            <a:r>
              <a:rPr lang="en-US" sz="2400" dirty="0"/>
              <a:t>Central control point (front desk)</a:t>
            </a:r>
          </a:p>
          <a:p>
            <a:pPr lvl="1"/>
            <a:r>
              <a:rPr lang="en-US" sz="2400" dirty="0"/>
              <a:t>monitor the entrance of patients, personnel, and materials </a:t>
            </a:r>
          </a:p>
          <a:p>
            <a:r>
              <a:rPr lang="en-US" sz="2400" dirty="0"/>
              <a:t>Street clothes are permitted in this area</a:t>
            </a:r>
          </a:p>
          <a:p>
            <a:r>
              <a:rPr lang="en-US" sz="2400" dirty="0"/>
              <a:t>Traffic is not limited</a:t>
            </a:r>
          </a:p>
          <a:p>
            <a:r>
              <a:rPr lang="en-US" sz="2400" dirty="0"/>
              <a:t>The entrance to the surgical suite should be restricted to authorized personnel based on organizational policies</a:t>
            </a:r>
          </a:p>
        </p:txBody>
      </p:sp>
    </p:spTree>
    <p:extLst>
      <p:ext uri="{BB962C8B-B14F-4D97-AF65-F5344CB8AC3E}">
        <p14:creationId xmlns:p14="http://schemas.microsoft.com/office/powerpoint/2010/main" val="2881125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 Cleaning</a:t>
            </a:r>
          </a:p>
        </p:txBody>
      </p:sp>
      <p:sp>
        <p:nvSpPr>
          <p:cNvPr id="3" name="Content Placeholder 2"/>
          <p:cNvSpPr>
            <a:spLocks noGrp="1"/>
          </p:cNvSpPr>
          <p:nvPr>
            <p:ph idx="1"/>
          </p:nvPr>
        </p:nvSpPr>
        <p:spPr/>
        <p:txBody>
          <a:bodyPr numCol="1">
            <a:normAutofit/>
          </a:bodyPr>
          <a:lstStyle/>
          <a:p>
            <a:r>
              <a:rPr lang="en-US" sz="2800" dirty="0"/>
              <a:t>Clean and disinfect all exposed surfaces</a:t>
            </a:r>
          </a:p>
          <a:p>
            <a:pPr lvl="1"/>
            <a:r>
              <a:rPr lang="en-US" sz="2800" dirty="0"/>
              <a:t>including wheels and casters</a:t>
            </a:r>
          </a:p>
          <a:p>
            <a:pPr lvl="1"/>
            <a:r>
              <a:rPr lang="en-US" sz="2800" dirty="0"/>
              <a:t>all equipment in the room </a:t>
            </a:r>
          </a:p>
          <a:p>
            <a:r>
              <a:rPr lang="en-US" sz="2800" dirty="0"/>
              <a:t>Move the equipment around the room to clean the floor underneath </a:t>
            </a:r>
          </a:p>
          <a:p>
            <a:endParaRPr lang="en-US" dirty="0"/>
          </a:p>
          <a:p>
            <a:pPr marL="0" indent="0">
              <a:buNone/>
            </a:pPr>
            <a:endParaRPr lang="en-US" dirty="0"/>
          </a:p>
        </p:txBody>
      </p:sp>
    </p:spTree>
    <p:extLst>
      <p:ext uri="{BB962C8B-B14F-4D97-AF65-F5344CB8AC3E}">
        <p14:creationId xmlns:p14="http://schemas.microsoft.com/office/powerpoint/2010/main" val="191576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Scheduled Cleaning</a:t>
            </a:r>
          </a:p>
        </p:txBody>
      </p:sp>
      <p:sp>
        <p:nvSpPr>
          <p:cNvPr id="3" name="Content Placeholder 2"/>
          <p:cNvSpPr>
            <a:spLocks noGrp="1"/>
          </p:cNvSpPr>
          <p:nvPr>
            <p:ph idx="1"/>
          </p:nvPr>
        </p:nvSpPr>
        <p:spPr/>
        <p:txBody>
          <a:bodyPr numCol="1">
            <a:normAutofit/>
          </a:bodyPr>
          <a:lstStyle/>
          <a:p>
            <a:r>
              <a:rPr lang="en-US" sz="2400" dirty="0"/>
              <a:t>Not all areas in the OR and procedural areas are cleaned daily </a:t>
            </a:r>
          </a:p>
          <a:p>
            <a:r>
              <a:rPr lang="en-US" sz="2400" dirty="0"/>
              <a:t>Each facility will decide how frequently these areas should be cleaned</a:t>
            </a:r>
          </a:p>
          <a:p>
            <a:pPr lvl="1"/>
            <a:r>
              <a:rPr lang="en-US" sz="2400" dirty="0"/>
              <a:t>weekly or monthly</a:t>
            </a:r>
          </a:p>
          <a:p>
            <a:pPr marL="3429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255" y="2703797"/>
            <a:ext cx="2804707" cy="1577648"/>
          </a:xfrm>
          <a:prstGeom prst="rect">
            <a:avLst/>
          </a:prstGeom>
        </p:spPr>
      </p:pic>
    </p:spTree>
    <p:extLst>
      <p:ext uri="{BB962C8B-B14F-4D97-AF65-F5344CB8AC3E}">
        <p14:creationId xmlns:p14="http://schemas.microsoft.com/office/powerpoint/2010/main" val="4144417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Scheduled Cleaning</a:t>
            </a:r>
          </a:p>
        </p:txBody>
      </p:sp>
      <p:sp>
        <p:nvSpPr>
          <p:cNvPr id="3" name="Content Placeholder 2"/>
          <p:cNvSpPr>
            <a:spLocks noGrp="1"/>
          </p:cNvSpPr>
          <p:nvPr>
            <p:ph idx="1"/>
          </p:nvPr>
        </p:nvSpPr>
        <p:spPr>
          <a:xfrm>
            <a:off x="358923" y="1054085"/>
            <a:ext cx="7990318" cy="3829050"/>
          </a:xfrm>
        </p:spPr>
        <p:txBody>
          <a:bodyPr numCol="2">
            <a:normAutofit/>
          </a:bodyPr>
          <a:lstStyle/>
          <a:p>
            <a:r>
              <a:rPr lang="en-US" sz="2000" dirty="0"/>
              <a:t>These areas include </a:t>
            </a:r>
          </a:p>
          <a:p>
            <a:pPr lvl="1"/>
            <a:r>
              <a:rPr lang="en-US" sz="2000" dirty="0"/>
              <a:t>clean and soiled storage areas</a:t>
            </a:r>
          </a:p>
          <a:p>
            <a:pPr lvl="1"/>
            <a:r>
              <a:rPr lang="en-US" sz="2000" dirty="0"/>
              <a:t>corridors</a:t>
            </a:r>
          </a:p>
          <a:p>
            <a:pPr lvl="1"/>
            <a:r>
              <a:rPr lang="en-US" sz="2000" dirty="0"/>
              <a:t>elevators</a:t>
            </a:r>
          </a:p>
          <a:p>
            <a:pPr lvl="1"/>
            <a:r>
              <a:rPr lang="en-US" sz="2000" dirty="0"/>
              <a:t>environmental service closets</a:t>
            </a:r>
          </a:p>
          <a:p>
            <a:pPr lvl="1"/>
            <a:r>
              <a:rPr lang="en-US" sz="2000" dirty="0"/>
              <a:t>shelves and storage bins</a:t>
            </a:r>
          </a:p>
          <a:p>
            <a:pPr lvl="1"/>
            <a:r>
              <a:rPr lang="en-US" sz="2000" dirty="0"/>
              <a:t>stairwells</a:t>
            </a:r>
          </a:p>
          <a:p>
            <a:pPr lvl="1"/>
            <a:r>
              <a:rPr lang="en-US" sz="2000" dirty="0"/>
              <a:t>sterile storage area</a:t>
            </a:r>
          </a:p>
          <a:p>
            <a:pPr lvl="1"/>
            <a:endParaRPr lang="en-US" sz="1500" dirty="0"/>
          </a:p>
          <a:p>
            <a:pPr lvl="1"/>
            <a:endParaRPr lang="en-US" dirty="0"/>
          </a:p>
          <a:p>
            <a:pPr lvl="1"/>
            <a:endParaRPr lang="en-US" dirty="0"/>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877" y="1769513"/>
            <a:ext cx="2910681" cy="2183011"/>
          </a:xfrm>
          <a:prstGeom prst="rect">
            <a:avLst/>
          </a:prstGeom>
        </p:spPr>
      </p:pic>
    </p:spTree>
    <p:extLst>
      <p:ext uri="{BB962C8B-B14F-4D97-AF65-F5344CB8AC3E}">
        <p14:creationId xmlns:p14="http://schemas.microsoft.com/office/powerpoint/2010/main" val="35008684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Scheduled Cleaning</a:t>
            </a:r>
          </a:p>
        </p:txBody>
      </p:sp>
      <p:sp>
        <p:nvSpPr>
          <p:cNvPr id="3" name="Content Placeholder 2"/>
          <p:cNvSpPr>
            <a:spLocks noGrp="1"/>
          </p:cNvSpPr>
          <p:nvPr>
            <p:ph idx="1"/>
          </p:nvPr>
        </p:nvSpPr>
        <p:spPr/>
        <p:txBody>
          <a:bodyPr numCol="2"/>
          <a:lstStyle/>
          <a:p>
            <a:pPr lvl="1">
              <a:buFont typeface="Arial" panose="020B0604020202020204" pitchFamily="34" charset="0"/>
              <a:buChar char="•"/>
            </a:pPr>
            <a:r>
              <a:rPr lang="en-US" sz="2400" dirty="0"/>
              <a:t>Scrub sinks</a:t>
            </a:r>
          </a:p>
          <a:p>
            <a:pPr lvl="1">
              <a:buFont typeface="Arial" panose="020B0604020202020204" pitchFamily="34" charset="0"/>
              <a:buChar char="•"/>
            </a:pPr>
            <a:r>
              <a:rPr lang="en-US" sz="2400" dirty="0"/>
              <a:t>Walls and ceilings </a:t>
            </a:r>
          </a:p>
          <a:p>
            <a:pPr lvl="1">
              <a:buFont typeface="Arial" panose="020B0604020202020204" pitchFamily="34" charset="0"/>
              <a:buChar char="•"/>
            </a:pPr>
            <a:r>
              <a:rPr lang="en-US" sz="2400" dirty="0"/>
              <a:t>Privacy curtains</a:t>
            </a:r>
          </a:p>
          <a:p>
            <a:pPr lvl="1">
              <a:buFont typeface="Arial" panose="020B0604020202020204" pitchFamily="34" charset="0"/>
              <a:buChar char="•"/>
            </a:pPr>
            <a:r>
              <a:rPr lang="en-US" sz="2400" dirty="0"/>
              <a:t>Pneumatic tubes and carriers</a:t>
            </a:r>
          </a:p>
          <a:p>
            <a:pPr lvl="1">
              <a:buFont typeface="Arial" panose="020B0604020202020204" pitchFamily="34" charset="0"/>
              <a:buChar char="•"/>
            </a:pPr>
            <a:r>
              <a:rPr lang="en-US" sz="2400" dirty="0"/>
              <a:t>Lounges</a:t>
            </a:r>
          </a:p>
          <a:p>
            <a:pPr lvl="1">
              <a:buFont typeface="Arial" panose="020B0604020202020204" pitchFamily="34" charset="0"/>
              <a:buChar char="•"/>
            </a:pPr>
            <a:r>
              <a:rPr lang="en-US" sz="2400" dirty="0"/>
              <a:t>Workstation desks</a:t>
            </a:r>
          </a:p>
          <a:p>
            <a:pPr lvl="1"/>
            <a:endParaRPr lang="en-US" dirty="0"/>
          </a:p>
          <a:p>
            <a:pPr marL="342900" lvl="1" indent="0">
              <a:buNone/>
            </a:pPr>
            <a:endParaRPr lang="en-US" dirty="0"/>
          </a:p>
        </p:txBody>
      </p:sp>
    </p:spTree>
    <p:extLst>
      <p:ext uri="{BB962C8B-B14F-4D97-AF65-F5344CB8AC3E}">
        <p14:creationId xmlns:p14="http://schemas.microsoft.com/office/powerpoint/2010/main" val="3778920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1028700"/>
            <a:ext cx="5886450" cy="3311129"/>
          </a:xfrm>
          <a:prstGeom prst="rect">
            <a:avLst/>
          </a:prstGeom>
        </p:spPr>
      </p:pic>
    </p:spTree>
    <p:extLst>
      <p:ext uri="{BB962C8B-B14F-4D97-AF65-F5344CB8AC3E}">
        <p14:creationId xmlns:p14="http://schemas.microsoft.com/office/powerpoint/2010/main" val="1722921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642938"/>
            <a:ext cx="6858000" cy="3857625"/>
          </a:xfrm>
          <a:prstGeom prst="rect">
            <a:avLst/>
          </a:prstGeom>
        </p:spPr>
      </p:pic>
    </p:spTree>
    <p:extLst>
      <p:ext uri="{BB962C8B-B14F-4D97-AF65-F5344CB8AC3E}">
        <p14:creationId xmlns:p14="http://schemas.microsoft.com/office/powerpoint/2010/main" val="134355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Cleaning</a:t>
            </a:r>
          </a:p>
        </p:txBody>
      </p:sp>
      <p:sp>
        <p:nvSpPr>
          <p:cNvPr id="3" name="Content Placeholder 2"/>
          <p:cNvSpPr>
            <a:spLocks noGrp="1"/>
          </p:cNvSpPr>
          <p:nvPr>
            <p:ph idx="1"/>
          </p:nvPr>
        </p:nvSpPr>
        <p:spPr>
          <a:xfrm>
            <a:off x="440643" y="1027386"/>
            <a:ext cx="7882961" cy="3852263"/>
          </a:xfrm>
        </p:spPr>
        <p:txBody>
          <a:bodyPr>
            <a:noAutofit/>
          </a:bodyPr>
          <a:lstStyle/>
          <a:p>
            <a:r>
              <a:rPr lang="en-US" sz="2000" dirty="0"/>
              <a:t>Cleaning of the following equipment will need to be done along with facility maintenance </a:t>
            </a:r>
          </a:p>
          <a:p>
            <a:pPr lvl="1"/>
            <a:r>
              <a:rPr lang="en-US" sz="2000" dirty="0"/>
              <a:t>eyewash stations</a:t>
            </a:r>
          </a:p>
          <a:p>
            <a:pPr lvl="1"/>
            <a:r>
              <a:rPr lang="en-US" sz="2000" dirty="0"/>
              <a:t>ice machines</a:t>
            </a:r>
          </a:p>
          <a:p>
            <a:pPr lvl="1"/>
            <a:r>
              <a:rPr lang="en-US" sz="2000" dirty="0"/>
              <a:t>refrigerators</a:t>
            </a:r>
          </a:p>
          <a:p>
            <a:pPr lvl="1"/>
            <a:r>
              <a:rPr lang="en-US" sz="2000" dirty="0"/>
              <a:t>sterilizers</a:t>
            </a:r>
          </a:p>
          <a:p>
            <a:pPr lvl="1"/>
            <a:r>
              <a:rPr lang="en-US" sz="2000" dirty="0"/>
              <a:t>ventilation ducts</a:t>
            </a:r>
          </a:p>
          <a:p>
            <a:r>
              <a:rPr lang="en-US" sz="2000" dirty="0"/>
              <a:t>Routine maintenance of these items is necessary</a:t>
            </a:r>
          </a:p>
          <a:p>
            <a:r>
              <a:rPr lang="en-US" sz="2000" dirty="0"/>
              <a:t>Equipment must be cleaned before bringing patients in for care</a:t>
            </a:r>
          </a:p>
        </p:txBody>
      </p:sp>
    </p:spTree>
    <p:extLst>
      <p:ext uri="{BB962C8B-B14F-4D97-AF65-F5344CB8AC3E}">
        <p14:creationId xmlns:p14="http://schemas.microsoft.com/office/powerpoint/2010/main" val="1404531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586" y="318230"/>
            <a:ext cx="5878115" cy="667940"/>
          </a:xfrm>
        </p:spPr>
        <p:txBody>
          <a:bodyPr/>
          <a:lstStyle/>
          <a:p>
            <a:r>
              <a:rPr lang="en-US" dirty="0"/>
              <a:t>The End</a:t>
            </a:r>
          </a:p>
        </p:txBody>
      </p:sp>
      <p:sp>
        <p:nvSpPr>
          <p:cNvPr id="3" name="Content Placeholder 2"/>
          <p:cNvSpPr>
            <a:spLocks noGrp="1"/>
          </p:cNvSpPr>
          <p:nvPr>
            <p:ph idx="1"/>
          </p:nvPr>
        </p:nvSpPr>
        <p:spPr>
          <a:xfrm>
            <a:off x="1644586" y="1085851"/>
            <a:ext cx="5878115" cy="3985880"/>
          </a:xfrm>
        </p:spPr>
        <p:txBody>
          <a:bodyPr>
            <a:noAutofit/>
          </a:bodyPr>
          <a:lstStyle/>
          <a:p>
            <a:pPr marL="0" indent="0">
              <a:buNone/>
            </a:pPr>
            <a:endParaRPr lang="en-US" sz="1050" dirty="0"/>
          </a:p>
        </p:txBody>
      </p:sp>
    </p:spTree>
    <p:extLst>
      <p:ext uri="{BB962C8B-B14F-4D97-AF65-F5344CB8AC3E}">
        <p14:creationId xmlns:p14="http://schemas.microsoft.com/office/powerpoint/2010/main" val="41641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Unrestricted Zone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644" y="1131151"/>
            <a:ext cx="1926747" cy="1733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423" y="2376265"/>
            <a:ext cx="2171700" cy="19539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5933" y="828890"/>
            <a:ext cx="1779443" cy="12208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5370" y="3080295"/>
            <a:ext cx="1905108" cy="1296532"/>
          </a:xfrm>
          <a:prstGeom prst="rect">
            <a:avLst/>
          </a:prstGeom>
        </p:spPr>
      </p:pic>
    </p:spTree>
    <p:extLst>
      <p:ext uri="{BB962C8B-B14F-4D97-AF65-F5344CB8AC3E}">
        <p14:creationId xmlns:p14="http://schemas.microsoft.com/office/powerpoint/2010/main" val="425251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828563"/>
          </a:xfrm>
        </p:spPr>
        <p:txBody>
          <a:bodyPr/>
          <a:lstStyle/>
          <a:p>
            <a:r>
              <a:rPr lang="en-US" dirty="0"/>
              <a:t>The Semi-restricted Zone</a:t>
            </a:r>
          </a:p>
        </p:txBody>
      </p:sp>
      <p:sp>
        <p:nvSpPr>
          <p:cNvPr id="3" name="Content Placeholder 2"/>
          <p:cNvSpPr>
            <a:spLocks noGrp="1"/>
          </p:cNvSpPr>
          <p:nvPr>
            <p:ph idx="1"/>
          </p:nvPr>
        </p:nvSpPr>
        <p:spPr>
          <a:xfrm>
            <a:off x="683664" y="1028700"/>
            <a:ext cx="7921951" cy="3449296"/>
          </a:xfrm>
        </p:spPr>
        <p:txBody>
          <a:bodyPr>
            <a:noAutofit/>
          </a:bodyPr>
          <a:lstStyle/>
          <a:p>
            <a:r>
              <a:rPr lang="en-US" sz="2000" dirty="0"/>
              <a:t>Includes</a:t>
            </a:r>
          </a:p>
          <a:p>
            <a:pPr lvl="1"/>
            <a:r>
              <a:rPr lang="en-US" sz="2000" dirty="0"/>
              <a:t>scrub sink areas</a:t>
            </a:r>
          </a:p>
          <a:p>
            <a:pPr lvl="1"/>
            <a:r>
              <a:rPr lang="en-US" sz="2000" dirty="0"/>
              <a:t>storage areas for clean and sterile supplies</a:t>
            </a:r>
          </a:p>
          <a:p>
            <a:pPr lvl="1"/>
            <a:r>
              <a:rPr lang="en-US" sz="2000" dirty="0"/>
              <a:t>work areas for processing surgical instruments</a:t>
            </a:r>
          </a:p>
          <a:p>
            <a:pPr lvl="1"/>
            <a:r>
              <a:rPr lang="en-US" sz="2000" dirty="0"/>
              <a:t>corridors leading to the surgical suite</a:t>
            </a:r>
          </a:p>
          <a:p>
            <a:r>
              <a:rPr lang="en-US" sz="2000" dirty="0"/>
              <a:t>Traffic is only allowed for authorized team members and patients </a:t>
            </a:r>
          </a:p>
          <a:p>
            <a:r>
              <a:rPr lang="en-US" sz="2000" dirty="0"/>
              <a:t>Team members wear </a:t>
            </a:r>
          </a:p>
          <a:p>
            <a:pPr lvl="1"/>
            <a:r>
              <a:rPr lang="en-US" sz="2000" dirty="0"/>
              <a:t>hospital laundered scrub attire </a:t>
            </a:r>
          </a:p>
          <a:p>
            <a:pPr lvl="1"/>
            <a:r>
              <a:rPr lang="en-US" sz="2000" dirty="0"/>
              <a:t>head and facial hair is covered</a:t>
            </a:r>
          </a:p>
          <a:p>
            <a:pPr lvl="1"/>
            <a:r>
              <a:rPr lang="en-US" sz="2000" dirty="0"/>
              <a:t>masks are not required in this area</a:t>
            </a:r>
          </a:p>
        </p:txBody>
      </p:sp>
    </p:spTree>
    <p:extLst>
      <p:ext uri="{BB962C8B-B14F-4D97-AF65-F5344CB8AC3E}">
        <p14:creationId xmlns:p14="http://schemas.microsoft.com/office/powerpoint/2010/main" val="3672172601"/>
      </p:ext>
    </p:extLst>
  </p:cSld>
  <p:clrMapOvr>
    <a:masterClrMapping/>
  </p:clrMapOvr>
</p:sld>
</file>

<file path=ppt/theme/theme1.xml><?xml version="1.0" encoding="utf-8"?>
<a:theme xmlns:a="http://schemas.openxmlformats.org/drawingml/2006/main" name="Office Theme">
  <a:themeElements>
    <a:clrScheme name="Custom 3">
      <a:dk1>
        <a:srgbClr val="5A5A5B"/>
      </a:dk1>
      <a:lt1>
        <a:srgbClr val="FFFFFF"/>
      </a:lt1>
      <a:dk2>
        <a:srgbClr val="00ACA6"/>
      </a:dk2>
      <a:lt2>
        <a:srgbClr val="FFFFFF"/>
      </a:lt2>
      <a:accent1>
        <a:srgbClr val="00ACA6"/>
      </a:accent1>
      <a:accent2>
        <a:srgbClr val="5EB978"/>
      </a:accent2>
      <a:accent3>
        <a:srgbClr val="00867B"/>
      </a:accent3>
      <a:accent4>
        <a:srgbClr val="006D7B"/>
      </a:accent4>
      <a:accent5>
        <a:srgbClr val="003D54"/>
      </a:accent5>
      <a:accent6>
        <a:srgbClr val="569BBE"/>
      </a:accent6>
      <a:hlink>
        <a:srgbClr val="5EB978"/>
      </a:hlink>
      <a:folHlink>
        <a:srgbClr val="5A5A5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EB277053B2E4899D35FF8886CBBEC" ma:contentTypeVersion="9" ma:contentTypeDescription="Create a new document." ma:contentTypeScope="" ma:versionID="c61b94e37e146e2e6a27490e087ee8cd">
  <xsd:schema xmlns:xsd="http://www.w3.org/2001/XMLSchema" xmlns:xs="http://www.w3.org/2001/XMLSchema" xmlns:p="http://schemas.microsoft.com/office/2006/metadata/properties" xmlns:ns2="7f0325fb-172a-40b0-9a7e-50ba0a4e6bb7" xmlns:ns3="46a28c5e-4c1b-4721-b365-6bd2f0bebdb8" targetNamespace="http://schemas.microsoft.com/office/2006/metadata/properties" ma:root="true" ma:fieldsID="fe46e4087950f09e6f3cf3dcaefb3f6d" ns2:_="" ns3:_="">
    <xsd:import namespace="7f0325fb-172a-40b0-9a7e-50ba0a4e6bb7"/>
    <xsd:import namespace="46a28c5e-4c1b-4721-b365-6bd2f0beb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325fb-172a-40b0-9a7e-50ba0a4e6b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a28c5e-4c1b-4721-b365-6bd2f0beb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F59AF7-0112-4E1F-82EA-89C05C33CC33}">
  <ds:schemaRefs>
    <ds:schemaRef ds:uri="http://schemas.openxmlformats.org/package/2006/metadata/core-properties"/>
    <ds:schemaRef ds:uri="http://schemas.microsoft.com/office/infopath/2007/PartnerControls"/>
    <ds:schemaRef ds:uri="http://schemas.microsoft.com/office/2006/metadata/properties"/>
    <ds:schemaRef ds:uri="7f0325fb-172a-40b0-9a7e-50ba0a4e6bb7"/>
    <ds:schemaRef ds:uri="46a28c5e-4c1b-4721-b365-6bd2f0bebdb8"/>
    <ds:schemaRef ds:uri="http://schemas.microsoft.com/office/2006/documentManagement/types"/>
    <ds:schemaRef ds:uri="http://purl.org/dc/elements/1.1/"/>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C8AE4C96-0D20-4FC9-84F1-A27E6A9DAE7C}">
  <ds:schemaRefs>
    <ds:schemaRef ds:uri="http://schemas.microsoft.com/sharepoint/v3/contenttype/forms"/>
  </ds:schemaRefs>
</ds:datastoreItem>
</file>

<file path=customXml/itemProps3.xml><?xml version="1.0" encoding="utf-8"?>
<ds:datastoreItem xmlns:ds="http://schemas.openxmlformats.org/officeDocument/2006/customXml" ds:itemID="{E24E8FBB-D4A1-4F4D-8DAB-BBFD7E4AC736}">
  <ds:schemaRefs>
    <ds:schemaRef ds:uri="46a28c5e-4c1b-4721-b365-6bd2f0bebdb8"/>
    <ds:schemaRef ds:uri="7f0325fb-172a-40b0-9a7e-50ba0a4e6b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97</TotalTime>
  <Words>2682</Words>
  <Application>Microsoft Office PowerPoint</Application>
  <PresentationFormat>On-screen Show (16:9)</PresentationFormat>
  <Paragraphs>320</Paragraphs>
  <Slides>77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Calibri Light</vt:lpstr>
      <vt:lpstr>Roboto</vt:lpstr>
      <vt:lpstr>Roboto Light</vt:lpstr>
      <vt:lpstr>Office Theme</vt:lpstr>
      <vt:lpstr>Cleaning in the OR and Procedure Rooms Module 3 </vt:lpstr>
      <vt:lpstr>Outcomes</vt:lpstr>
      <vt:lpstr>Definitions</vt:lpstr>
      <vt:lpstr>Traffic in the Surgical Area</vt:lpstr>
      <vt:lpstr>Traffic in the Surgical Areas</vt:lpstr>
      <vt:lpstr>Traffic Patterns</vt:lpstr>
      <vt:lpstr>Unrestricted Zone</vt:lpstr>
      <vt:lpstr>The Unrestricted Zone</vt:lpstr>
      <vt:lpstr>The Semi-restricted Zone</vt:lpstr>
      <vt:lpstr>Indicate Semi-restricted and Restricted</vt:lpstr>
      <vt:lpstr>From Unrestricted to Semi-restricted</vt:lpstr>
      <vt:lpstr>Signage</vt:lpstr>
      <vt:lpstr>The Semi-restricted Zone</vt:lpstr>
      <vt:lpstr>Semi-restricted - OR Corridors</vt:lpstr>
      <vt:lpstr>Semi-restricted - Scrub Sinks</vt:lpstr>
      <vt:lpstr>Semi-restricted - Sterile Processing Areas</vt:lpstr>
      <vt:lpstr> Restricted Zone</vt:lpstr>
      <vt:lpstr>Restricted Zone</vt:lpstr>
      <vt:lpstr>Restricted – The Operating Room</vt:lpstr>
      <vt:lpstr>Surgical Attire for People coming into the Semi-restricted and Restricted Zones for Brief Periods of Time for a Specific Purpose </vt:lpstr>
      <vt:lpstr>A Transition Area</vt:lpstr>
      <vt:lpstr>Types of Cleaning in the OR</vt:lpstr>
      <vt:lpstr>Use Dedicated Cleaning Equipment</vt:lpstr>
      <vt:lpstr>Damp Dusting</vt:lpstr>
      <vt:lpstr>End of Procedure Cleaning</vt:lpstr>
      <vt:lpstr>Equipment and Supplies</vt:lpstr>
      <vt:lpstr>PowerPoint Presentation</vt:lpstr>
      <vt:lpstr>Detergent or Disinfectant?</vt:lpstr>
      <vt:lpstr>Cleaning Before Disinfecting</vt:lpstr>
      <vt:lpstr>End of Procedure Cleaning</vt:lpstr>
      <vt:lpstr>What should be cleaned first?</vt:lpstr>
      <vt:lpstr>Cleaning the OR</vt:lpstr>
      <vt:lpstr>End of Procedure Cleaning  in the OR or Procedural Room</vt:lpstr>
      <vt:lpstr>What must be cleaned?</vt:lpstr>
      <vt:lpstr>Telephones</vt:lpstr>
      <vt:lpstr>OR Lights</vt:lpstr>
      <vt:lpstr>Anesthesia Cart</vt:lpstr>
      <vt:lpstr>Anesthesia Machine</vt:lpstr>
      <vt:lpstr>IV Poles</vt:lpstr>
      <vt:lpstr>IV Poles</vt:lpstr>
      <vt:lpstr>What must be cleaned?</vt:lpstr>
      <vt:lpstr>Tables</vt:lpstr>
      <vt:lpstr>Mayo Stand</vt:lpstr>
      <vt:lpstr>Ring Stand</vt:lpstr>
      <vt:lpstr>What must be cleaned?</vt:lpstr>
      <vt:lpstr>Keyboards</vt:lpstr>
      <vt:lpstr>Electrosurgical Units</vt:lpstr>
      <vt:lpstr>Light Source</vt:lpstr>
      <vt:lpstr>Headlights</vt:lpstr>
      <vt:lpstr>Monitors</vt:lpstr>
      <vt:lpstr>Door Handles</vt:lpstr>
      <vt:lpstr>What must be cleaned?</vt:lpstr>
      <vt:lpstr>OR Bed</vt:lpstr>
      <vt:lpstr>OR Bed</vt:lpstr>
      <vt:lpstr>OR Bed Arm Boards</vt:lpstr>
      <vt:lpstr>OR Bed Arm Boards</vt:lpstr>
      <vt:lpstr>OR Bed</vt:lpstr>
      <vt:lpstr>OR Bed</vt:lpstr>
      <vt:lpstr>Suction Devices</vt:lpstr>
      <vt:lpstr>Suction Devices</vt:lpstr>
      <vt:lpstr>Kick Bucket and Holder</vt:lpstr>
      <vt:lpstr>Floor Cleaning</vt:lpstr>
      <vt:lpstr>PowerPoint Presentation</vt:lpstr>
      <vt:lpstr>PowerPoint Presentation</vt:lpstr>
      <vt:lpstr>PowerPoint Presentation</vt:lpstr>
      <vt:lpstr>PowerPoint Presentation</vt:lpstr>
      <vt:lpstr>PowerPoint Presentation</vt:lpstr>
      <vt:lpstr>End of Procedure Cleaning</vt:lpstr>
      <vt:lpstr>Terminal Cleaning</vt:lpstr>
      <vt:lpstr>Terminal Cleaning</vt:lpstr>
      <vt:lpstr>Scheduled Cleaning</vt:lpstr>
      <vt:lpstr>Scheduled Cleaning</vt:lpstr>
      <vt:lpstr>Scheduled Cleaning</vt:lpstr>
      <vt:lpstr>PowerPoint Presentation</vt:lpstr>
      <vt:lpstr>PowerPoint Presentation</vt:lpstr>
      <vt:lpstr>Coordinated Cleaning</vt:lpstr>
      <vt:lpstr>The End</vt:lpstr>
    </vt:vector>
  </TitlesOfParts>
  <Company>AORN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Colleen Ladny</dc:creator>
  <cp:lastModifiedBy>Ellice Mellinger</cp:lastModifiedBy>
  <cp:revision>17</cp:revision>
  <dcterms:created xsi:type="dcterms:W3CDTF">2016-06-14T21:22:08Z</dcterms:created>
  <dcterms:modified xsi:type="dcterms:W3CDTF">2020-01-31T16:20:45Z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0x010100E35EB277053B2E4899D35FF8886CBBEC</vt:lpwstr>
  </property>
  <property fmtid="{D5CDD505-2E9C-101B-9397-08002B2CF9AE}" pid="3" name="AuthorIds_UIVersion_1024">
    <vt:lpwstr>645</vt:lpwstr>
  </property>
  <property fmtid="{D5CDD505-2E9C-101B-9397-08002B2CF9AE}" pid="4" name="AuthorIds_UIVersion_8192">
    <vt:lpwstr>298</vt:lpwstr>
  </property>
</Properties>
</file>