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4"/>
  </p:sldMasterIdLst>
  <p:notesMasterIdLst>
    <p:notesMasterId r:id="rId15"/>
  </p:notesMasterIdLst>
  <p:sldIdLst>
    <p:sldId id="259" r:id="rId5"/>
    <p:sldId id="277" r:id="rId6"/>
    <p:sldId id="275" r:id="rId7"/>
    <p:sldId id="280" r:id="rId8"/>
    <p:sldId id="282" r:id="rId9"/>
    <p:sldId id="283" r:id="rId10"/>
    <p:sldId id="281" r:id="rId11"/>
    <p:sldId id="278" r:id="rId12"/>
    <p:sldId id="276" r:id="rId13"/>
    <p:sldId id="270" r:id="rId14"/>
  </p:sldIdLst>
  <p:sldSz cx="12192000" cy="6858000"/>
  <p:notesSz cx="7315200" cy="9601200"/>
  <p:embeddedFontLst>
    <p:embeddedFont>
      <p:font typeface="Arial Black" panose="020B0A04020102020204" pitchFamily="34" charset="0"/>
      <p:bold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4874"/>
    <a:srgbClr val="4D4D4D"/>
    <a:srgbClr val="8DC63F"/>
    <a:srgbClr val="009DDC"/>
    <a:srgbClr val="FBB034"/>
    <a:srgbClr val="CC3300"/>
    <a:srgbClr val="62B822"/>
    <a:srgbClr val="93C5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2F0335-AF7C-4FEC-A80E-BE0418A6F1F9}" v="14" dt="2025-11-14T17:21:26.1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249" autoAdjust="0"/>
  </p:normalViewPr>
  <p:slideViewPr>
    <p:cSldViewPr snapToGrid="0">
      <p:cViewPr varScale="1">
        <p:scale>
          <a:sx n="122" d="100"/>
          <a:sy n="122" d="100"/>
        </p:scale>
        <p:origin x="96" y="20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1.fnt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159542B3-E5C3-4F2B-871B-8285C91EE4E9}" type="datetimeFigureOut">
              <a:rPr lang="en-US" smtClean="0"/>
              <a:t>11/18/2025</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3" tIns="48327" rIns="96653" bIns="48327"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DA81DD3B-FEC5-49CA-B9E6-5C23A30CEAE6}" type="slidenum">
              <a:rPr lang="en-US" smtClean="0"/>
              <a:t>‹#›</a:t>
            </a:fld>
            <a:endParaRPr lang="en-US" dirty="0"/>
          </a:p>
        </p:txBody>
      </p:sp>
    </p:spTree>
    <p:extLst>
      <p:ext uri="{BB962C8B-B14F-4D97-AF65-F5344CB8AC3E}">
        <p14:creationId xmlns:p14="http://schemas.microsoft.com/office/powerpoint/2010/main" val="1648353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DC3A4A4-E0EE-4DB1-802D-2DDDADFDEED9}"/>
              </a:ext>
            </a:extLst>
          </p:cNvPr>
          <p:cNvSpPr/>
          <p:nvPr userDrawn="1"/>
        </p:nvSpPr>
        <p:spPr>
          <a:xfrm>
            <a:off x="0" y="433251"/>
            <a:ext cx="3544389" cy="5991497"/>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am Black" panose="02000604040000020004" pitchFamily="50" charset="0"/>
            </a:endParaRPr>
          </a:p>
        </p:txBody>
      </p:sp>
      <p:sp>
        <p:nvSpPr>
          <p:cNvPr id="5" name="Rectangle 4">
            <a:extLst>
              <a:ext uri="{FF2B5EF4-FFF2-40B4-BE49-F238E27FC236}">
                <a16:creationId xmlns:a16="http://schemas.microsoft.com/office/drawing/2014/main" id="{9841EC06-4BD0-492F-9CDD-2EE93BA99FDA}"/>
              </a:ext>
            </a:extLst>
          </p:cNvPr>
          <p:cNvSpPr/>
          <p:nvPr userDrawn="1"/>
        </p:nvSpPr>
        <p:spPr>
          <a:xfrm>
            <a:off x="3544389" y="433251"/>
            <a:ext cx="8647611" cy="5991497"/>
          </a:xfrm>
          <a:prstGeom prst="rect">
            <a:avLst/>
          </a:prstGeom>
          <a:solidFill>
            <a:srgbClr val="8DC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am Black" panose="02000604040000020004" pitchFamily="50" charset="0"/>
            </a:endParaRPr>
          </a:p>
        </p:txBody>
      </p:sp>
      <p:pic>
        <p:nvPicPr>
          <p:cNvPr id="7" name="Picture 6" descr="A close up of a logo&#10;&#10;Description automatically generated">
            <a:extLst>
              <a:ext uri="{FF2B5EF4-FFF2-40B4-BE49-F238E27FC236}">
                <a16:creationId xmlns:a16="http://schemas.microsoft.com/office/drawing/2014/main" id="{F945D4A7-D3AD-42DB-9A02-87F86ED9EE97}"/>
              </a:ext>
            </a:extLst>
          </p:cNvPr>
          <p:cNvPicPr>
            <a:picLocks noChangeAspect="1"/>
          </p:cNvPicPr>
          <p:nvPr userDrawn="1"/>
        </p:nvPicPr>
        <p:blipFill>
          <a:blip r:embed="rId2">
            <a:alphaModFix amt="10000"/>
            <a:extLst>
              <a:ext uri="{28A0092B-C50C-407E-A947-70E740481C1C}">
                <a14:useLocalDpi xmlns:a14="http://schemas.microsoft.com/office/drawing/2010/main" val="0"/>
              </a:ext>
            </a:extLst>
          </a:blip>
          <a:stretch>
            <a:fillRect/>
          </a:stretch>
        </p:blipFill>
        <p:spPr>
          <a:xfrm>
            <a:off x="2368763" y="1694251"/>
            <a:ext cx="5069855" cy="5087897"/>
          </a:xfrm>
          <a:prstGeom prst="rect">
            <a:avLst/>
          </a:prstGeom>
        </p:spPr>
      </p:pic>
      <p:pic>
        <p:nvPicPr>
          <p:cNvPr id="8" name="Picture 7" descr="A close up of a logo&#10;&#10;Description automatically generated">
            <a:extLst>
              <a:ext uri="{FF2B5EF4-FFF2-40B4-BE49-F238E27FC236}">
                <a16:creationId xmlns:a16="http://schemas.microsoft.com/office/drawing/2014/main" id="{BB3CFA5D-60B4-4973-9106-CA51FA4A6640}"/>
              </a:ext>
            </a:extLst>
          </p:cNvPr>
          <p:cNvPicPr>
            <a:picLocks noChangeAspect="1"/>
          </p:cNvPicPr>
          <p:nvPr userDrawn="1"/>
        </p:nvPicPr>
        <p:blipFill>
          <a:blip r:embed="rId2">
            <a:alphaModFix amt="10000"/>
            <a:extLst>
              <a:ext uri="{28A0092B-C50C-407E-A947-70E740481C1C}">
                <a14:useLocalDpi xmlns:a14="http://schemas.microsoft.com/office/drawing/2010/main" val="0"/>
              </a:ext>
            </a:extLst>
          </a:blip>
          <a:stretch>
            <a:fillRect/>
          </a:stretch>
        </p:blipFill>
        <p:spPr>
          <a:xfrm rot="10800000">
            <a:off x="749529" y="41763"/>
            <a:ext cx="5069855" cy="5087897"/>
          </a:xfrm>
          <a:prstGeom prst="rect">
            <a:avLst/>
          </a:prstGeom>
        </p:spPr>
      </p:pic>
      <p:pic>
        <p:nvPicPr>
          <p:cNvPr id="9" name="Picture 8">
            <a:extLst>
              <a:ext uri="{FF2B5EF4-FFF2-40B4-BE49-F238E27FC236}">
                <a16:creationId xmlns:a16="http://schemas.microsoft.com/office/drawing/2014/main" id="{D72035DB-AEDF-494D-9AAB-76A93D30905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2585712"/>
            <a:ext cx="3131389" cy="1217762"/>
          </a:xfrm>
          <a:prstGeom prst="rect">
            <a:avLst/>
          </a:prstGeom>
        </p:spPr>
      </p:pic>
      <p:sp>
        <p:nvSpPr>
          <p:cNvPr id="15" name="Rectangle 14">
            <a:extLst>
              <a:ext uri="{FF2B5EF4-FFF2-40B4-BE49-F238E27FC236}">
                <a16:creationId xmlns:a16="http://schemas.microsoft.com/office/drawing/2014/main" id="{BA6B9D10-BDD2-4EE6-90B7-74F9E3422E30}"/>
              </a:ext>
            </a:extLst>
          </p:cNvPr>
          <p:cNvSpPr/>
          <p:nvPr userDrawn="1"/>
        </p:nvSpPr>
        <p:spPr>
          <a:xfrm>
            <a:off x="0" y="6820457"/>
            <a:ext cx="12192000" cy="45719"/>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C3300"/>
              </a:solidFill>
              <a:latin typeface="Gotham Black" panose="02000604040000020004" pitchFamily="50" charset="0"/>
            </a:endParaRPr>
          </a:p>
        </p:txBody>
      </p:sp>
      <p:sp>
        <p:nvSpPr>
          <p:cNvPr id="21" name="Text Placeholder 18">
            <a:extLst>
              <a:ext uri="{FF2B5EF4-FFF2-40B4-BE49-F238E27FC236}">
                <a16:creationId xmlns:a16="http://schemas.microsoft.com/office/drawing/2014/main" id="{B5C4DA6B-4A47-4809-A0F9-5E46B065BC18}"/>
              </a:ext>
            </a:extLst>
          </p:cNvPr>
          <p:cNvSpPr>
            <a:spLocks noGrp="1"/>
          </p:cNvSpPr>
          <p:nvPr>
            <p:ph type="body" sz="quarter" idx="11"/>
          </p:nvPr>
        </p:nvSpPr>
        <p:spPr>
          <a:xfrm>
            <a:off x="3851070" y="1829543"/>
            <a:ext cx="7796006" cy="397032"/>
          </a:xfrm>
          <a:prstGeom prst="rect">
            <a:avLst/>
          </a:prstGeom>
        </p:spPr>
        <p:txBody>
          <a:bodyPr wrap="square">
            <a:spAutoFit/>
          </a:bodyPr>
          <a:lstStyle>
            <a:lvl1pPr marL="0" indent="0">
              <a:buNone/>
              <a:defRPr sz="2200">
                <a:solidFill>
                  <a:schemeClr val="bg1"/>
                </a:solidFill>
                <a:latin typeface="Gotham Light" pitchFamily="50" charset="0"/>
              </a:defRPr>
            </a:lvl1pPr>
            <a:lvl5pPr>
              <a:defRPr/>
            </a:lvl5pPr>
          </a:lstStyle>
          <a:p>
            <a:pPr lvl="0"/>
            <a:endParaRPr lang="en-US" dirty="0"/>
          </a:p>
        </p:txBody>
      </p:sp>
      <p:sp>
        <p:nvSpPr>
          <p:cNvPr id="22" name="Text Placeholder 18">
            <a:extLst>
              <a:ext uri="{FF2B5EF4-FFF2-40B4-BE49-F238E27FC236}">
                <a16:creationId xmlns:a16="http://schemas.microsoft.com/office/drawing/2014/main" id="{0B098CBF-C889-45ED-B622-DC801F8E832D}"/>
              </a:ext>
            </a:extLst>
          </p:cNvPr>
          <p:cNvSpPr>
            <a:spLocks noGrp="1"/>
          </p:cNvSpPr>
          <p:nvPr>
            <p:ph type="body" sz="quarter" idx="13"/>
          </p:nvPr>
        </p:nvSpPr>
        <p:spPr>
          <a:xfrm>
            <a:off x="3851070" y="2188680"/>
            <a:ext cx="7796006" cy="397032"/>
          </a:xfrm>
          <a:prstGeom prst="rect">
            <a:avLst/>
          </a:prstGeom>
        </p:spPr>
        <p:txBody>
          <a:bodyPr wrap="square">
            <a:spAutoFit/>
          </a:bodyPr>
          <a:lstStyle>
            <a:lvl1pPr marL="0" indent="0">
              <a:buNone/>
              <a:defRPr sz="2200">
                <a:solidFill>
                  <a:schemeClr val="bg1"/>
                </a:solidFill>
                <a:latin typeface="Gotham Light" pitchFamily="50" charset="0"/>
              </a:defRPr>
            </a:lvl1pPr>
            <a:lvl5pPr>
              <a:defRPr/>
            </a:lvl5pPr>
          </a:lstStyle>
          <a:p>
            <a:pPr lvl="0"/>
            <a:endParaRPr lang="en-US" dirty="0"/>
          </a:p>
        </p:txBody>
      </p:sp>
      <p:cxnSp>
        <p:nvCxnSpPr>
          <p:cNvPr id="25" name="Straight Connector 24">
            <a:extLst>
              <a:ext uri="{FF2B5EF4-FFF2-40B4-BE49-F238E27FC236}">
                <a16:creationId xmlns:a16="http://schemas.microsoft.com/office/drawing/2014/main" id="{91F101D1-68CD-4908-9998-968EE4EAB10D}"/>
              </a:ext>
            </a:extLst>
          </p:cNvPr>
          <p:cNvCxnSpPr/>
          <p:nvPr userDrawn="1"/>
        </p:nvCxnSpPr>
        <p:spPr>
          <a:xfrm>
            <a:off x="3851070" y="3142807"/>
            <a:ext cx="535577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Text Placeholder 16">
            <a:extLst>
              <a:ext uri="{FF2B5EF4-FFF2-40B4-BE49-F238E27FC236}">
                <a16:creationId xmlns:a16="http://schemas.microsoft.com/office/drawing/2014/main" id="{A0180E2F-8C74-4B3F-B4B0-874040412520}"/>
              </a:ext>
            </a:extLst>
          </p:cNvPr>
          <p:cNvSpPr>
            <a:spLocks noGrp="1"/>
          </p:cNvSpPr>
          <p:nvPr>
            <p:ph type="body" sz="quarter" idx="10"/>
          </p:nvPr>
        </p:nvSpPr>
        <p:spPr>
          <a:xfrm>
            <a:off x="3754764" y="3557038"/>
            <a:ext cx="7796006" cy="646331"/>
          </a:xfrm>
          <a:prstGeom prst="rect">
            <a:avLst/>
          </a:prstGeom>
        </p:spPr>
        <p:txBody>
          <a:bodyPr wrap="square">
            <a:noAutofit/>
          </a:bodyPr>
          <a:lstStyle>
            <a:lvl1pPr marL="0" indent="0">
              <a:buNone/>
              <a:defRPr sz="3200" b="1">
                <a:solidFill>
                  <a:schemeClr val="bg1"/>
                </a:solidFill>
                <a:latin typeface="Gotham Bold" pitchFamily="50" charset="0"/>
              </a:defRPr>
            </a:lvl1pPr>
          </a:lstStyle>
          <a:p>
            <a:pPr lvl="0"/>
            <a:endParaRPr lang="en-US" dirty="0"/>
          </a:p>
        </p:txBody>
      </p:sp>
      <p:sp>
        <p:nvSpPr>
          <p:cNvPr id="12" name="Text Placeholder 18">
            <a:extLst>
              <a:ext uri="{FF2B5EF4-FFF2-40B4-BE49-F238E27FC236}">
                <a16:creationId xmlns:a16="http://schemas.microsoft.com/office/drawing/2014/main" id="{9942A021-49D1-4349-9C27-C5A0F3666633}"/>
              </a:ext>
            </a:extLst>
          </p:cNvPr>
          <p:cNvSpPr>
            <a:spLocks noGrp="1"/>
          </p:cNvSpPr>
          <p:nvPr>
            <p:ph type="body" sz="quarter" idx="14"/>
          </p:nvPr>
        </p:nvSpPr>
        <p:spPr>
          <a:xfrm>
            <a:off x="3754764" y="4943713"/>
            <a:ext cx="7796006" cy="323165"/>
          </a:xfrm>
          <a:prstGeom prst="rect">
            <a:avLst/>
          </a:prstGeom>
        </p:spPr>
        <p:txBody>
          <a:bodyPr wrap="square">
            <a:spAutoFit/>
          </a:bodyPr>
          <a:lstStyle>
            <a:lvl1pPr marL="0" indent="0">
              <a:lnSpc>
                <a:spcPts val="1800"/>
              </a:lnSpc>
              <a:buNone/>
              <a:defRPr sz="1600">
                <a:solidFill>
                  <a:schemeClr val="bg1"/>
                </a:solidFill>
                <a:latin typeface="Gotham Light" pitchFamily="50" charset="0"/>
              </a:defRPr>
            </a:lvl1pPr>
            <a:lvl5pPr>
              <a:defRPr/>
            </a:lvl5pPr>
          </a:lstStyle>
          <a:p>
            <a:pPr lvl="0"/>
            <a:endParaRPr lang="en-US" dirty="0"/>
          </a:p>
        </p:txBody>
      </p:sp>
    </p:spTree>
    <p:extLst>
      <p:ext uri="{BB962C8B-B14F-4D97-AF65-F5344CB8AC3E}">
        <p14:creationId xmlns:p14="http://schemas.microsoft.com/office/powerpoint/2010/main" val="1036783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Questions?">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841EC06-4BD0-492F-9CDD-2EE93BA99FDA}"/>
              </a:ext>
            </a:extLst>
          </p:cNvPr>
          <p:cNvSpPr/>
          <p:nvPr userDrawn="1"/>
        </p:nvSpPr>
        <p:spPr>
          <a:xfrm>
            <a:off x="1" y="433251"/>
            <a:ext cx="12192000" cy="5991497"/>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5DCAC766-05E2-4C74-9279-5CA959DDD9A1}"/>
              </a:ext>
            </a:extLst>
          </p:cNvPr>
          <p:cNvCxnSpPr/>
          <p:nvPr userDrawn="1"/>
        </p:nvCxnSpPr>
        <p:spPr>
          <a:xfrm>
            <a:off x="3418115" y="2393164"/>
            <a:ext cx="535577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Picture 6" descr="A close up of a logo&#10;&#10;Description automatically generated">
            <a:extLst>
              <a:ext uri="{FF2B5EF4-FFF2-40B4-BE49-F238E27FC236}">
                <a16:creationId xmlns:a16="http://schemas.microsoft.com/office/drawing/2014/main" id="{F945D4A7-D3AD-42DB-9A02-87F86ED9EE97}"/>
              </a:ext>
            </a:extLst>
          </p:cNvPr>
          <p:cNvPicPr>
            <a:picLocks noChangeAspect="1"/>
          </p:cNvPicPr>
          <p:nvPr userDrawn="1"/>
        </p:nvPicPr>
        <p:blipFill>
          <a:blip r:embed="rId2">
            <a:alphaModFix amt="10000"/>
            <a:extLst>
              <a:ext uri="{28A0092B-C50C-407E-A947-70E740481C1C}">
                <a14:useLocalDpi xmlns:a14="http://schemas.microsoft.com/office/drawing/2010/main" val="0"/>
              </a:ext>
            </a:extLst>
          </a:blip>
          <a:stretch>
            <a:fillRect/>
          </a:stretch>
        </p:blipFill>
        <p:spPr>
          <a:xfrm>
            <a:off x="2368763" y="1694251"/>
            <a:ext cx="5069855" cy="5087897"/>
          </a:xfrm>
          <a:prstGeom prst="rect">
            <a:avLst/>
          </a:prstGeom>
        </p:spPr>
      </p:pic>
      <p:pic>
        <p:nvPicPr>
          <p:cNvPr id="8" name="Picture 7" descr="A close up of a logo&#10;&#10;Description automatically generated">
            <a:extLst>
              <a:ext uri="{FF2B5EF4-FFF2-40B4-BE49-F238E27FC236}">
                <a16:creationId xmlns:a16="http://schemas.microsoft.com/office/drawing/2014/main" id="{BB3CFA5D-60B4-4973-9106-CA51FA4A6640}"/>
              </a:ext>
            </a:extLst>
          </p:cNvPr>
          <p:cNvPicPr>
            <a:picLocks noChangeAspect="1"/>
          </p:cNvPicPr>
          <p:nvPr userDrawn="1"/>
        </p:nvPicPr>
        <p:blipFill>
          <a:blip r:embed="rId2">
            <a:alphaModFix amt="10000"/>
            <a:extLst>
              <a:ext uri="{28A0092B-C50C-407E-A947-70E740481C1C}">
                <a14:useLocalDpi xmlns:a14="http://schemas.microsoft.com/office/drawing/2010/main" val="0"/>
              </a:ext>
            </a:extLst>
          </a:blip>
          <a:stretch>
            <a:fillRect/>
          </a:stretch>
        </p:blipFill>
        <p:spPr>
          <a:xfrm rot="10800000">
            <a:off x="749529" y="41763"/>
            <a:ext cx="5069855" cy="5087897"/>
          </a:xfrm>
          <a:prstGeom prst="rect">
            <a:avLst/>
          </a:prstGeom>
        </p:spPr>
      </p:pic>
      <p:sp>
        <p:nvSpPr>
          <p:cNvPr id="15" name="Rectangle 14">
            <a:extLst>
              <a:ext uri="{FF2B5EF4-FFF2-40B4-BE49-F238E27FC236}">
                <a16:creationId xmlns:a16="http://schemas.microsoft.com/office/drawing/2014/main" id="{BA6B9D10-BDD2-4EE6-90B7-74F9E3422E30}"/>
              </a:ext>
            </a:extLst>
          </p:cNvPr>
          <p:cNvSpPr/>
          <p:nvPr userDrawn="1"/>
        </p:nvSpPr>
        <p:spPr>
          <a:xfrm>
            <a:off x="0" y="6820457"/>
            <a:ext cx="12192000" cy="45719"/>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C3300"/>
              </a:solidFill>
            </a:endParaRPr>
          </a:p>
        </p:txBody>
      </p:sp>
      <p:sp>
        <p:nvSpPr>
          <p:cNvPr id="2" name="TextBox 1">
            <a:extLst>
              <a:ext uri="{FF2B5EF4-FFF2-40B4-BE49-F238E27FC236}">
                <a16:creationId xmlns:a16="http://schemas.microsoft.com/office/drawing/2014/main" id="{72CCD6FC-398F-462E-A46E-9CF2DD97CEEE}"/>
              </a:ext>
            </a:extLst>
          </p:cNvPr>
          <p:cNvSpPr txBox="1"/>
          <p:nvPr userDrawn="1"/>
        </p:nvSpPr>
        <p:spPr>
          <a:xfrm>
            <a:off x="0" y="2784653"/>
            <a:ext cx="12191999" cy="369332"/>
          </a:xfrm>
          <a:prstGeom prst="rect">
            <a:avLst/>
          </a:prstGeom>
        </p:spPr>
        <p:txBody>
          <a:bodyPr wrap="square">
            <a:spAutoFit/>
          </a:bodyPr>
          <a:lstStyle>
            <a:lvl1pPr lvl="0" indent="0" algn="ctr">
              <a:lnSpc>
                <a:spcPct val="90000"/>
              </a:lnSpc>
              <a:spcBef>
                <a:spcPts val="1000"/>
              </a:spcBef>
              <a:buFont typeface="Arial" panose="020B0604020202020204" pitchFamily="34" charset="0"/>
              <a:buNone/>
              <a:defRPr sz="4000" b="1">
                <a:solidFill>
                  <a:schemeClr val="bg1"/>
                </a:solidFill>
                <a:latin typeface="Arial Black" panose="020B0A04020102020204" pitchFamily="34" charset="0"/>
              </a:defRPr>
            </a:lvl1pPr>
            <a:lvl2pPr marL="685800" indent="-228600">
              <a:lnSpc>
                <a:spcPct val="90000"/>
              </a:lnSpc>
              <a:spcBef>
                <a:spcPts val="500"/>
              </a:spcBef>
              <a:buFont typeface="Arial" panose="020B0604020202020204" pitchFamily="34" charset="0"/>
              <a:buChar char="•"/>
              <a:defRPr sz="2400">
                <a:solidFill>
                  <a:schemeClr val="bg2">
                    <a:lumMod val="25000"/>
                  </a:schemeClr>
                </a:solidFill>
                <a:latin typeface="Gotham Book" panose="02000604040000020004" pitchFamily="50" charset="0"/>
              </a:defRPr>
            </a:lvl2pPr>
            <a:lvl3pPr marL="1143000" indent="-228600">
              <a:lnSpc>
                <a:spcPct val="90000"/>
              </a:lnSpc>
              <a:spcBef>
                <a:spcPts val="500"/>
              </a:spcBef>
              <a:buFont typeface="Arial" panose="020B0604020202020204" pitchFamily="34" charset="0"/>
              <a:buChar char="•"/>
              <a:defRPr sz="2000">
                <a:solidFill>
                  <a:schemeClr val="bg2">
                    <a:lumMod val="25000"/>
                  </a:schemeClr>
                </a:solidFill>
                <a:latin typeface="Gotham Book" panose="02000604040000020004" pitchFamily="50" charset="0"/>
              </a:defRPr>
            </a:lvl3pPr>
            <a:lvl4pPr marL="1600200" indent="-228600">
              <a:lnSpc>
                <a:spcPct val="90000"/>
              </a:lnSpc>
              <a:spcBef>
                <a:spcPts val="500"/>
              </a:spcBef>
              <a:buFont typeface="Arial" panose="020B0604020202020204" pitchFamily="34" charset="0"/>
              <a:buChar char="•"/>
              <a:defRPr>
                <a:solidFill>
                  <a:schemeClr val="bg2">
                    <a:lumMod val="25000"/>
                  </a:schemeClr>
                </a:solidFill>
                <a:latin typeface="Gotham Book" panose="02000604040000020004" pitchFamily="50" charset="0"/>
              </a:defRPr>
            </a:lvl4pPr>
            <a:lvl5pPr marL="2057400" indent="-228600">
              <a:lnSpc>
                <a:spcPct val="90000"/>
              </a:lnSpc>
              <a:spcBef>
                <a:spcPts val="500"/>
              </a:spcBef>
              <a:buFont typeface="Arial" panose="020B0604020202020204" pitchFamily="34" charset="0"/>
              <a:buChar char="•"/>
              <a:defRPr>
                <a:solidFill>
                  <a:schemeClr val="bg2">
                    <a:lumMod val="25000"/>
                  </a:schemeClr>
                </a:solidFill>
                <a:latin typeface="Gotham Book" panose="02000604040000020004" pitchFamily="50"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lvl="0"/>
            <a:r>
              <a:rPr lang="en-US" dirty="0"/>
              <a:t>QUESTIONS?</a:t>
            </a:r>
          </a:p>
        </p:txBody>
      </p:sp>
      <p:sp>
        <p:nvSpPr>
          <p:cNvPr id="9" name="Text Placeholder 2">
            <a:extLst>
              <a:ext uri="{FF2B5EF4-FFF2-40B4-BE49-F238E27FC236}">
                <a16:creationId xmlns:a16="http://schemas.microsoft.com/office/drawing/2014/main" id="{457D4927-90FC-4B7E-935D-56572769DAC9}"/>
              </a:ext>
            </a:extLst>
          </p:cNvPr>
          <p:cNvSpPr>
            <a:spLocks noGrp="1"/>
          </p:cNvSpPr>
          <p:nvPr>
            <p:ph type="body" sz="quarter" idx="11" hasCustomPrompt="1"/>
          </p:nvPr>
        </p:nvSpPr>
        <p:spPr>
          <a:xfrm>
            <a:off x="0" y="1829543"/>
            <a:ext cx="12192000" cy="397032"/>
          </a:xfrm>
          <a:prstGeom prst="rect">
            <a:avLst/>
          </a:prstGeom>
        </p:spPr>
        <p:txBody>
          <a:bodyPr/>
          <a:lstStyle>
            <a:lvl1pPr marL="0" indent="0" algn="ctr">
              <a:buNone/>
              <a:defRPr>
                <a:solidFill>
                  <a:schemeClr val="bg1"/>
                </a:solidFill>
              </a:defRPr>
            </a:lvl1pPr>
          </a:lstStyle>
          <a:p>
            <a:r>
              <a:rPr lang="en-US" dirty="0"/>
              <a:t>PRESENTATION TITLE</a:t>
            </a:r>
          </a:p>
        </p:txBody>
      </p:sp>
    </p:spTree>
    <p:extLst>
      <p:ext uri="{BB962C8B-B14F-4D97-AF65-F5344CB8AC3E}">
        <p14:creationId xmlns:p14="http://schemas.microsoft.com/office/powerpoint/2010/main" val="4094663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Mission &amp; Vision">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5308DEF8-404A-4789-A1D5-7B7D0975F519}"/>
              </a:ext>
            </a:extLst>
          </p:cNvPr>
          <p:cNvSpPr/>
          <p:nvPr userDrawn="1"/>
        </p:nvSpPr>
        <p:spPr>
          <a:xfrm>
            <a:off x="0" y="6820457"/>
            <a:ext cx="12192000" cy="45719"/>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C3300"/>
              </a:solidFill>
            </a:endParaRPr>
          </a:p>
        </p:txBody>
      </p:sp>
      <p:sp>
        <p:nvSpPr>
          <p:cNvPr id="33" name="Rectangle 32">
            <a:extLst>
              <a:ext uri="{FF2B5EF4-FFF2-40B4-BE49-F238E27FC236}">
                <a16:creationId xmlns:a16="http://schemas.microsoft.com/office/drawing/2014/main" id="{F9FDCDCB-459D-426A-B601-E40B6DB15D15}"/>
              </a:ext>
            </a:extLst>
          </p:cNvPr>
          <p:cNvSpPr/>
          <p:nvPr userDrawn="1"/>
        </p:nvSpPr>
        <p:spPr>
          <a:xfrm>
            <a:off x="3544389" y="-1"/>
            <a:ext cx="8647612" cy="1078541"/>
          </a:xfrm>
          <a:prstGeom prst="rect">
            <a:avLst/>
          </a:prstGeom>
          <a:solidFill>
            <a:srgbClr val="8DC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Black" panose="020B0A04020102020204" pitchFamily="34" charset="0"/>
            </a:endParaRPr>
          </a:p>
        </p:txBody>
      </p:sp>
      <p:sp>
        <p:nvSpPr>
          <p:cNvPr id="34" name="Rectangle 33">
            <a:extLst>
              <a:ext uri="{FF2B5EF4-FFF2-40B4-BE49-F238E27FC236}">
                <a16:creationId xmlns:a16="http://schemas.microsoft.com/office/drawing/2014/main" id="{44C4F010-0ADF-48B2-AC74-F7152C81F1E2}"/>
              </a:ext>
            </a:extLst>
          </p:cNvPr>
          <p:cNvSpPr/>
          <p:nvPr userDrawn="1"/>
        </p:nvSpPr>
        <p:spPr>
          <a:xfrm>
            <a:off x="0" y="0"/>
            <a:ext cx="3544389" cy="1078541"/>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a:extLst>
              <a:ext uri="{FF2B5EF4-FFF2-40B4-BE49-F238E27FC236}">
                <a16:creationId xmlns:a16="http://schemas.microsoft.com/office/drawing/2014/main" id="{091C49C2-1C90-4692-A4AE-A37E7CFA46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0192"/>
            <a:ext cx="3131389" cy="1217762"/>
          </a:xfrm>
          <a:prstGeom prst="rect">
            <a:avLst/>
          </a:prstGeom>
        </p:spPr>
      </p:pic>
      <p:sp>
        <p:nvSpPr>
          <p:cNvPr id="37" name="Text Placeholder 16">
            <a:extLst>
              <a:ext uri="{FF2B5EF4-FFF2-40B4-BE49-F238E27FC236}">
                <a16:creationId xmlns:a16="http://schemas.microsoft.com/office/drawing/2014/main" id="{D816B41D-DEF0-47BD-8024-8AF78E6E2024}"/>
              </a:ext>
            </a:extLst>
          </p:cNvPr>
          <p:cNvSpPr>
            <a:spLocks noGrp="1"/>
          </p:cNvSpPr>
          <p:nvPr>
            <p:ph type="body" sz="quarter" idx="11" hasCustomPrompt="1"/>
          </p:nvPr>
        </p:nvSpPr>
        <p:spPr>
          <a:xfrm>
            <a:off x="3805316" y="157719"/>
            <a:ext cx="7796006" cy="313932"/>
          </a:xfrm>
          <a:prstGeom prst="rect">
            <a:avLst/>
          </a:prstGeom>
        </p:spPr>
        <p:txBody>
          <a:bodyPr wrap="square">
            <a:spAutoFit/>
          </a:bodyPr>
          <a:lstStyle>
            <a:lvl1pPr marL="0" indent="0">
              <a:buNone/>
              <a:defRPr sz="1600" b="1">
                <a:solidFill>
                  <a:schemeClr val="bg1"/>
                </a:solidFill>
                <a:latin typeface="Gotham Light" pitchFamily="50" charset="0"/>
              </a:defRPr>
            </a:lvl1pPr>
          </a:lstStyle>
          <a:p>
            <a:pPr lvl="0"/>
            <a:r>
              <a:rPr lang="en-US" dirty="0"/>
              <a:t>NAME OF PRESENTATION</a:t>
            </a:r>
          </a:p>
        </p:txBody>
      </p:sp>
      <p:sp>
        <p:nvSpPr>
          <p:cNvPr id="2" name="TextBox 1">
            <a:extLst>
              <a:ext uri="{FF2B5EF4-FFF2-40B4-BE49-F238E27FC236}">
                <a16:creationId xmlns:a16="http://schemas.microsoft.com/office/drawing/2014/main" id="{A6D021B2-A530-4EA3-9B11-82B28F0B2030}"/>
              </a:ext>
            </a:extLst>
          </p:cNvPr>
          <p:cNvSpPr txBox="1"/>
          <p:nvPr userDrawn="1"/>
        </p:nvSpPr>
        <p:spPr>
          <a:xfrm>
            <a:off x="3805316" y="432880"/>
            <a:ext cx="7796006" cy="507831"/>
          </a:xfrm>
          <a:prstGeom prst="rect">
            <a:avLst/>
          </a:prstGeom>
        </p:spPr>
        <p:txBody>
          <a:bodyPr wrap="square">
            <a:spAutoFit/>
          </a:bodyPr>
          <a:lstStyle>
            <a:lvl1pPr lvl="0" indent="0">
              <a:lnSpc>
                <a:spcPct val="90000"/>
              </a:lnSpc>
              <a:spcBef>
                <a:spcPts val="1000"/>
              </a:spcBef>
              <a:buFont typeface="Arial" panose="020B0604020202020204" pitchFamily="34" charset="0"/>
              <a:buNone/>
              <a:defRPr sz="3000" b="1">
                <a:solidFill>
                  <a:schemeClr val="bg1">
                    <a:alpha val="80000"/>
                  </a:schemeClr>
                </a:solidFill>
                <a:latin typeface="Gotham Bold" pitchFamily="50" charset="0"/>
              </a:defRPr>
            </a:lvl1pPr>
            <a:lvl2pPr marL="685800" indent="-228600">
              <a:lnSpc>
                <a:spcPct val="90000"/>
              </a:lnSpc>
              <a:spcBef>
                <a:spcPts val="500"/>
              </a:spcBef>
              <a:buFont typeface="Arial" panose="020B0604020202020204" pitchFamily="34" charset="0"/>
              <a:buChar char="•"/>
              <a:defRPr sz="2400">
                <a:solidFill>
                  <a:schemeClr val="bg2">
                    <a:lumMod val="25000"/>
                  </a:schemeClr>
                </a:solidFill>
                <a:latin typeface="Gotham Book" panose="02000604040000020004" pitchFamily="50" charset="0"/>
              </a:defRPr>
            </a:lvl2pPr>
            <a:lvl3pPr marL="1143000" indent="-228600">
              <a:lnSpc>
                <a:spcPct val="90000"/>
              </a:lnSpc>
              <a:spcBef>
                <a:spcPts val="500"/>
              </a:spcBef>
              <a:buFont typeface="Arial" panose="020B0604020202020204" pitchFamily="34" charset="0"/>
              <a:buChar char="•"/>
              <a:defRPr sz="2000">
                <a:solidFill>
                  <a:schemeClr val="bg2">
                    <a:lumMod val="25000"/>
                  </a:schemeClr>
                </a:solidFill>
                <a:latin typeface="Gotham Book" panose="02000604040000020004" pitchFamily="50" charset="0"/>
              </a:defRPr>
            </a:lvl3pPr>
            <a:lvl4pPr marL="1600200" indent="-228600">
              <a:lnSpc>
                <a:spcPct val="90000"/>
              </a:lnSpc>
              <a:spcBef>
                <a:spcPts val="500"/>
              </a:spcBef>
              <a:buFont typeface="Arial" panose="020B0604020202020204" pitchFamily="34" charset="0"/>
              <a:buChar char="•"/>
              <a:defRPr>
                <a:solidFill>
                  <a:schemeClr val="bg2">
                    <a:lumMod val="25000"/>
                  </a:schemeClr>
                </a:solidFill>
                <a:latin typeface="Gotham Book" panose="02000604040000020004" pitchFamily="50" charset="0"/>
              </a:defRPr>
            </a:lvl4pPr>
            <a:lvl5pPr marL="2057400" indent="-228600">
              <a:lnSpc>
                <a:spcPct val="90000"/>
              </a:lnSpc>
              <a:spcBef>
                <a:spcPts val="500"/>
              </a:spcBef>
              <a:buFont typeface="Arial" panose="020B0604020202020204" pitchFamily="34" charset="0"/>
              <a:buChar char="•"/>
              <a:defRPr>
                <a:solidFill>
                  <a:schemeClr val="bg2">
                    <a:lumMod val="25000"/>
                  </a:schemeClr>
                </a:solidFill>
                <a:latin typeface="Gotham Book" panose="02000604040000020004" pitchFamily="50"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lvl="0"/>
            <a:r>
              <a:rPr lang="en-US" dirty="0"/>
              <a:t>APIC’S VISION &amp; MISSION</a:t>
            </a:r>
          </a:p>
        </p:txBody>
      </p:sp>
      <p:sp>
        <p:nvSpPr>
          <p:cNvPr id="3" name="TextBox 2">
            <a:extLst>
              <a:ext uri="{FF2B5EF4-FFF2-40B4-BE49-F238E27FC236}">
                <a16:creationId xmlns:a16="http://schemas.microsoft.com/office/drawing/2014/main" id="{89FF6483-71A1-42EE-81A6-F241DBF94094}"/>
              </a:ext>
            </a:extLst>
          </p:cNvPr>
          <p:cNvSpPr txBox="1"/>
          <p:nvPr userDrawn="1"/>
        </p:nvSpPr>
        <p:spPr>
          <a:xfrm>
            <a:off x="3572425" y="1680153"/>
            <a:ext cx="5507967" cy="769441"/>
          </a:xfrm>
          <a:prstGeom prst="rect">
            <a:avLst/>
          </a:prstGeom>
          <a:noFill/>
        </p:spPr>
        <p:txBody>
          <a:bodyPr wrap="square" rtlCol="0">
            <a:spAutoFit/>
          </a:bodyPr>
          <a:lstStyle/>
          <a:p>
            <a:r>
              <a:rPr lang="en-US" sz="4400" dirty="0"/>
              <a:t>VISION</a:t>
            </a:r>
          </a:p>
        </p:txBody>
      </p:sp>
      <p:sp>
        <p:nvSpPr>
          <p:cNvPr id="16" name="Rectangle 15">
            <a:extLst>
              <a:ext uri="{FF2B5EF4-FFF2-40B4-BE49-F238E27FC236}">
                <a16:creationId xmlns:a16="http://schemas.microsoft.com/office/drawing/2014/main" id="{EC8F166B-DDA5-4779-BE68-36CE0D114216}"/>
              </a:ext>
            </a:extLst>
          </p:cNvPr>
          <p:cNvSpPr/>
          <p:nvPr userDrawn="1"/>
        </p:nvSpPr>
        <p:spPr>
          <a:xfrm>
            <a:off x="3628766" y="3686756"/>
            <a:ext cx="5212080" cy="976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FD97DFE5-4EB1-47FC-BC2F-F5C468C4B97C}"/>
              </a:ext>
            </a:extLst>
          </p:cNvPr>
          <p:cNvSpPr txBox="1"/>
          <p:nvPr userDrawn="1"/>
        </p:nvSpPr>
        <p:spPr>
          <a:xfrm>
            <a:off x="3544389" y="4279001"/>
            <a:ext cx="5564038" cy="769441"/>
          </a:xfrm>
          <a:prstGeom prst="rect">
            <a:avLst/>
          </a:prstGeom>
          <a:noFill/>
        </p:spPr>
        <p:txBody>
          <a:bodyPr wrap="square" rtlCol="0">
            <a:spAutoFit/>
          </a:bodyPr>
          <a:lstStyle/>
          <a:p>
            <a:r>
              <a:rPr lang="en-US" sz="4400" dirty="0"/>
              <a:t>MISSION</a:t>
            </a:r>
          </a:p>
        </p:txBody>
      </p:sp>
      <p:sp>
        <p:nvSpPr>
          <p:cNvPr id="4" name="TextBox 3">
            <a:extLst>
              <a:ext uri="{FF2B5EF4-FFF2-40B4-BE49-F238E27FC236}">
                <a16:creationId xmlns:a16="http://schemas.microsoft.com/office/drawing/2014/main" id="{8FB43768-2FD4-4CA6-B1A1-BCB97453EF42}"/>
              </a:ext>
            </a:extLst>
          </p:cNvPr>
          <p:cNvSpPr txBox="1"/>
          <p:nvPr userDrawn="1"/>
        </p:nvSpPr>
        <p:spPr>
          <a:xfrm>
            <a:off x="3576739" y="2629286"/>
            <a:ext cx="6036184" cy="369332"/>
          </a:xfrm>
          <a:prstGeom prst="rect">
            <a:avLst/>
          </a:prstGeom>
          <a:noFill/>
        </p:spPr>
        <p:txBody>
          <a:bodyPr wrap="square" rtlCol="0">
            <a:spAutoFit/>
          </a:bodyPr>
          <a:lstStyle/>
          <a:p>
            <a:pPr algn="l"/>
            <a:r>
              <a:rPr lang="en-US" sz="1800" kern="1200" dirty="0">
                <a:solidFill>
                  <a:schemeClr val="bg2">
                    <a:lumMod val="25000"/>
                  </a:schemeClr>
                </a:solidFill>
                <a:latin typeface="Gotham Book" panose="02000604040000020004" pitchFamily="50" charset="0"/>
                <a:ea typeface="+mn-ea"/>
                <a:cs typeface="Arial" panose="020B0604020202020204" pitchFamily="34" charset="0"/>
              </a:rPr>
              <a:t>A safer world through the prevention of infection</a:t>
            </a:r>
          </a:p>
        </p:txBody>
      </p:sp>
      <p:sp>
        <p:nvSpPr>
          <p:cNvPr id="23" name="TextBox 22">
            <a:extLst>
              <a:ext uri="{FF2B5EF4-FFF2-40B4-BE49-F238E27FC236}">
                <a16:creationId xmlns:a16="http://schemas.microsoft.com/office/drawing/2014/main" id="{7E54A95D-8CF7-4DE1-BC26-E2FCB1D10C5C}"/>
              </a:ext>
            </a:extLst>
          </p:cNvPr>
          <p:cNvSpPr txBox="1"/>
          <p:nvPr userDrawn="1"/>
        </p:nvSpPr>
        <p:spPr>
          <a:xfrm>
            <a:off x="3576739" y="5283256"/>
            <a:ext cx="5564038" cy="646331"/>
          </a:xfrm>
          <a:prstGeom prst="rect">
            <a:avLst/>
          </a:prstGeom>
          <a:noFill/>
        </p:spPr>
        <p:txBody>
          <a:bodyPr wrap="square" rtlCol="0">
            <a:spAutoFit/>
          </a:bodyPr>
          <a:lstStyle/>
          <a:p>
            <a:r>
              <a:rPr lang="en-US" sz="1800" kern="1200" dirty="0">
                <a:solidFill>
                  <a:schemeClr val="bg2">
                    <a:lumMod val="25000"/>
                  </a:schemeClr>
                </a:solidFill>
                <a:latin typeface="Gotham Book" panose="02000604040000020004" pitchFamily="50" charset="0"/>
                <a:ea typeface="+mn-ea"/>
                <a:cs typeface="Arial" panose="020B0604020202020204" pitchFamily="34" charset="0"/>
              </a:rPr>
              <a:t>To advance the science and practice of infection prevention and control</a:t>
            </a:r>
          </a:p>
        </p:txBody>
      </p:sp>
    </p:spTree>
    <p:extLst>
      <p:ext uri="{BB962C8B-B14F-4D97-AF65-F5344CB8AC3E}">
        <p14:creationId xmlns:p14="http://schemas.microsoft.com/office/powerpoint/2010/main" val="2115881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Slide About APIC">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DC3A4A4-E0EE-4DB1-802D-2DDDADFDEED9}"/>
              </a:ext>
            </a:extLst>
          </p:cNvPr>
          <p:cNvSpPr/>
          <p:nvPr userDrawn="1"/>
        </p:nvSpPr>
        <p:spPr>
          <a:xfrm>
            <a:off x="0" y="433251"/>
            <a:ext cx="3544389" cy="5991497"/>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9841EC06-4BD0-492F-9CDD-2EE93BA99FDA}"/>
              </a:ext>
            </a:extLst>
          </p:cNvPr>
          <p:cNvSpPr/>
          <p:nvPr userDrawn="1"/>
        </p:nvSpPr>
        <p:spPr>
          <a:xfrm>
            <a:off x="3544389" y="433251"/>
            <a:ext cx="8647611" cy="5991497"/>
          </a:xfrm>
          <a:prstGeom prst="rect">
            <a:avLst/>
          </a:prstGeom>
          <a:solidFill>
            <a:srgbClr val="8DC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5DCAC766-05E2-4C74-9279-5CA959DDD9A1}"/>
              </a:ext>
            </a:extLst>
          </p:cNvPr>
          <p:cNvCxnSpPr/>
          <p:nvPr userDrawn="1"/>
        </p:nvCxnSpPr>
        <p:spPr>
          <a:xfrm>
            <a:off x="3851070" y="2393164"/>
            <a:ext cx="535577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Picture 6" descr="A close up of a logo&#10;&#10;Description automatically generated">
            <a:extLst>
              <a:ext uri="{FF2B5EF4-FFF2-40B4-BE49-F238E27FC236}">
                <a16:creationId xmlns:a16="http://schemas.microsoft.com/office/drawing/2014/main" id="{F945D4A7-D3AD-42DB-9A02-87F86ED9EE97}"/>
              </a:ext>
            </a:extLst>
          </p:cNvPr>
          <p:cNvPicPr>
            <a:picLocks noChangeAspect="1"/>
          </p:cNvPicPr>
          <p:nvPr userDrawn="1"/>
        </p:nvPicPr>
        <p:blipFill>
          <a:blip r:embed="rId2">
            <a:alphaModFix amt="10000"/>
            <a:extLst>
              <a:ext uri="{28A0092B-C50C-407E-A947-70E740481C1C}">
                <a14:useLocalDpi xmlns:a14="http://schemas.microsoft.com/office/drawing/2010/main" val="0"/>
              </a:ext>
            </a:extLst>
          </a:blip>
          <a:stretch>
            <a:fillRect/>
          </a:stretch>
        </p:blipFill>
        <p:spPr>
          <a:xfrm>
            <a:off x="2368763" y="1694251"/>
            <a:ext cx="5069855" cy="5087897"/>
          </a:xfrm>
          <a:prstGeom prst="rect">
            <a:avLst/>
          </a:prstGeom>
        </p:spPr>
      </p:pic>
      <p:pic>
        <p:nvPicPr>
          <p:cNvPr id="8" name="Picture 7" descr="A close up of a logo&#10;&#10;Description automatically generated">
            <a:extLst>
              <a:ext uri="{FF2B5EF4-FFF2-40B4-BE49-F238E27FC236}">
                <a16:creationId xmlns:a16="http://schemas.microsoft.com/office/drawing/2014/main" id="{BB3CFA5D-60B4-4973-9106-CA51FA4A6640}"/>
              </a:ext>
            </a:extLst>
          </p:cNvPr>
          <p:cNvPicPr>
            <a:picLocks noChangeAspect="1"/>
          </p:cNvPicPr>
          <p:nvPr userDrawn="1"/>
        </p:nvPicPr>
        <p:blipFill>
          <a:blip r:embed="rId2">
            <a:alphaModFix amt="10000"/>
            <a:extLst>
              <a:ext uri="{28A0092B-C50C-407E-A947-70E740481C1C}">
                <a14:useLocalDpi xmlns:a14="http://schemas.microsoft.com/office/drawing/2010/main" val="0"/>
              </a:ext>
            </a:extLst>
          </a:blip>
          <a:stretch>
            <a:fillRect/>
          </a:stretch>
        </p:blipFill>
        <p:spPr>
          <a:xfrm rot="10800000">
            <a:off x="749529" y="41763"/>
            <a:ext cx="5069855" cy="5087897"/>
          </a:xfrm>
          <a:prstGeom prst="rect">
            <a:avLst/>
          </a:prstGeom>
        </p:spPr>
      </p:pic>
      <p:pic>
        <p:nvPicPr>
          <p:cNvPr id="9" name="Picture 8">
            <a:extLst>
              <a:ext uri="{FF2B5EF4-FFF2-40B4-BE49-F238E27FC236}">
                <a16:creationId xmlns:a16="http://schemas.microsoft.com/office/drawing/2014/main" id="{D72035DB-AEDF-494D-9AAB-76A93D30905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2585712"/>
            <a:ext cx="3131389" cy="1217762"/>
          </a:xfrm>
          <a:prstGeom prst="rect">
            <a:avLst/>
          </a:prstGeom>
        </p:spPr>
      </p:pic>
      <p:sp>
        <p:nvSpPr>
          <p:cNvPr id="15" name="Rectangle 14">
            <a:extLst>
              <a:ext uri="{FF2B5EF4-FFF2-40B4-BE49-F238E27FC236}">
                <a16:creationId xmlns:a16="http://schemas.microsoft.com/office/drawing/2014/main" id="{BA6B9D10-BDD2-4EE6-90B7-74F9E3422E30}"/>
              </a:ext>
            </a:extLst>
          </p:cNvPr>
          <p:cNvSpPr/>
          <p:nvPr userDrawn="1"/>
        </p:nvSpPr>
        <p:spPr>
          <a:xfrm>
            <a:off x="0" y="6820457"/>
            <a:ext cx="12192000" cy="45719"/>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C3300"/>
              </a:solidFill>
            </a:endParaRPr>
          </a:p>
        </p:txBody>
      </p:sp>
      <p:sp>
        <p:nvSpPr>
          <p:cNvPr id="2" name="TextBox 1">
            <a:extLst>
              <a:ext uri="{FF2B5EF4-FFF2-40B4-BE49-F238E27FC236}">
                <a16:creationId xmlns:a16="http://schemas.microsoft.com/office/drawing/2014/main" id="{73B96171-64A3-4D10-8ED8-C397A820C7F7}"/>
              </a:ext>
            </a:extLst>
          </p:cNvPr>
          <p:cNvSpPr txBox="1"/>
          <p:nvPr userDrawn="1"/>
        </p:nvSpPr>
        <p:spPr>
          <a:xfrm>
            <a:off x="3819087" y="2717321"/>
            <a:ext cx="7482947" cy="3171381"/>
          </a:xfrm>
          <a:prstGeom prst="rect">
            <a:avLst/>
          </a:prstGeom>
          <a:noFill/>
        </p:spPr>
        <p:txBody>
          <a:bodyPr wrap="square" rtlCol="0">
            <a:spAutoFit/>
          </a:bodyPr>
          <a:lstStyle/>
          <a:p>
            <a:pPr marL="0" marR="0" lvl="0" indent="0" algn="l" defTabSz="914400" rtl="0" eaLnBrk="1" fontAlgn="auto" latinLnBrk="0" hangingPunct="1">
              <a:lnSpc>
                <a:spcPts val="2200"/>
              </a:lnSpc>
              <a:spcBef>
                <a:spcPts val="0"/>
              </a:spcBef>
              <a:spcAft>
                <a:spcPts val="0"/>
              </a:spcAft>
              <a:buClrTx/>
              <a:buSzTx/>
              <a:buFontTx/>
              <a:buNone/>
              <a:tabLst/>
              <a:defRPr/>
            </a:pPr>
            <a:r>
              <a:rPr lang="en-US" sz="1500" dirty="0">
                <a:solidFill>
                  <a:schemeClr val="bg1"/>
                </a:solidFill>
                <a:latin typeface="Gotham Light" pitchFamily="50" charset="0"/>
              </a:rPr>
              <a:t>Founded in 1972, the Association for Professionals in Infection Control and Epidemiology (APIC) is the leading association for infection preventionists and epidemiologists. With more than 15,000 members, APIC advances the science and practice of infection prevention and control. APIC carries out its mission through research, advocacy, and patient safety; education, credentialing, and certification; and fostering development of the infection prevention and control workforce of the future. Together with our members and partners, we are working toward a safer world through the prevention of infection. </a:t>
            </a:r>
            <a:br>
              <a:rPr lang="en-US" sz="1500" dirty="0">
                <a:solidFill>
                  <a:schemeClr val="bg1"/>
                </a:solidFill>
                <a:latin typeface="Gotham Light" pitchFamily="50" charset="0"/>
              </a:rPr>
            </a:br>
            <a:br>
              <a:rPr lang="en-US" sz="1500" dirty="0">
                <a:solidFill>
                  <a:schemeClr val="bg1"/>
                </a:solidFill>
                <a:latin typeface="Gotham Light" pitchFamily="50" charset="0"/>
              </a:rPr>
            </a:br>
            <a:r>
              <a:rPr lang="en-US" sz="1500" b="0" dirty="0">
                <a:solidFill>
                  <a:schemeClr val="bg1"/>
                </a:solidFill>
                <a:latin typeface="+mj-lt"/>
              </a:rPr>
              <a:t>Join us and learn more at www.apic.org.</a:t>
            </a:r>
          </a:p>
        </p:txBody>
      </p:sp>
      <p:sp>
        <p:nvSpPr>
          <p:cNvPr id="10" name="TextBox 9">
            <a:extLst>
              <a:ext uri="{FF2B5EF4-FFF2-40B4-BE49-F238E27FC236}">
                <a16:creationId xmlns:a16="http://schemas.microsoft.com/office/drawing/2014/main" id="{67C12883-6F77-40E1-9C1B-2EA27D1A22ED}"/>
              </a:ext>
            </a:extLst>
          </p:cNvPr>
          <p:cNvSpPr txBox="1"/>
          <p:nvPr userDrawn="1"/>
        </p:nvSpPr>
        <p:spPr>
          <a:xfrm>
            <a:off x="3851070" y="1946286"/>
            <a:ext cx="4813540"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dirty="0">
                <a:solidFill>
                  <a:schemeClr val="bg1"/>
                </a:solidFill>
                <a:latin typeface="Gotham Bold" pitchFamily="50" charset="0"/>
              </a:rPr>
              <a:t>ABOUT APIC</a:t>
            </a:r>
          </a:p>
        </p:txBody>
      </p:sp>
    </p:spTree>
    <p:extLst>
      <p:ext uri="{BB962C8B-B14F-4D97-AF65-F5344CB8AC3E}">
        <p14:creationId xmlns:p14="http://schemas.microsoft.com/office/powerpoint/2010/main" val="3896354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3E6B5-93E3-44B7-9770-84E037C1973D}"/>
              </a:ext>
            </a:extLst>
          </p:cNvPr>
          <p:cNvSpPr>
            <a:spLocks noGrp="1"/>
          </p:cNvSpPr>
          <p:nvPr>
            <p:ph type="title" hasCustomPrompt="1"/>
          </p:nvPr>
        </p:nvSpPr>
        <p:spPr>
          <a:xfrm>
            <a:off x="259411" y="1319719"/>
            <a:ext cx="11668467" cy="290482"/>
          </a:xfrm>
          <a:prstGeom prst="rect">
            <a:avLst/>
          </a:prstGeom>
        </p:spPr>
        <p:txBody>
          <a:bodyPr/>
          <a:lstStyle>
            <a:lvl1pPr>
              <a:defRPr sz="1800" b="1" spc="40" baseline="0">
                <a:solidFill>
                  <a:srgbClr val="004874"/>
                </a:solidFill>
                <a:latin typeface="Gotham Medium" panose="02000604030000020004" pitchFamily="50" charset="0"/>
                <a:cs typeface="Arial" panose="020B0604020202020204" pitchFamily="34" charset="0"/>
              </a:defRPr>
            </a:lvl1pPr>
          </a:lstStyle>
          <a:p>
            <a:r>
              <a:rPr lang="en-US" dirty="0"/>
              <a:t>SUBTITLE IF NECESSARY</a:t>
            </a:r>
          </a:p>
        </p:txBody>
      </p:sp>
      <p:sp>
        <p:nvSpPr>
          <p:cNvPr id="5" name="Text Placeholder 4">
            <a:extLst>
              <a:ext uri="{FF2B5EF4-FFF2-40B4-BE49-F238E27FC236}">
                <a16:creationId xmlns:a16="http://schemas.microsoft.com/office/drawing/2014/main" id="{9B857B76-4426-4FD7-956E-0CD400C4434F}"/>
              </a:ext>
            </a:extLst>
          </p:cNvPr>
          <p:cNvSpPr>
            <a:spLocks noGrp="1"/>
          </p:cNvSpPr>
          <p:nvPr>
            <p:ph type="body" sz="quarter" idx="12"/>
          </p:nvPr>
        </p:nvSpPr>
        <p:spPr>
          <a:xfrm>
            <a:off x="259921" y="1851380"/>
            <a:ext cx="11668467" cy="3829050"/>
          </a:xfrm>
          <a:prstGeom prst="rect">
            <a:avLst/>
          </a:prstGeom>
        </p:spPr>
        <p:txBody>
          <a:bodyPr/>
          <a:lstStyle>
            <a:lvl1pPr>
              <a:lnSpc>
                <a:spcPts val="2300"/>
              </a:lnSpc>
              <a:defRPr sz="1800">
                <a:solidFill>
                  <a:schemeClr val="bg2">
                    <a:lumMod val="25000"/>
                  </a:schemeClr>
                </a:solidFill>
                <a:latin typeface="Gotham Book" panose="02000604040000020004" pitchFamily="50" charset="0"/>
                <a:cs typeface="Arial" panose="020B0604020202020204" pitchFamily="34" charset="0"/>
              </a:defRPr>
            </a:lvl1pPr>
            <a:lvl2pPr>
              <a:lnSpc>
                <a:spcPts val="2300"/>
              </a:lnSpc>
              <a:defRPr sz="1800">
                <a:solidFill>
                  <a:schemeClr val="bg2">
                    <a:lumMod val="25000"/>
                  </a:schemeClr>
                </a:solidFill>
                <a:latin typeface="Gotham Book" panose="02000604040000020004" pitchFamily="50" charset="0"/>
                <a:cs typeface="Arial" panose="020B0604020202020204" pitchFamily="34" charset="0"/>
              </a:defRPr>
            </a:lvl2pPr>
            <a:lvl3pPr>
              <a:lnSpc>
                <a:spcPts val="2300"/>
              </a:lnSpc>
              <a:defRPr sz="1800">
                <a:solidFill>
                  <a:schemeClr val="bg2">
                    <a:lumMod val="25000"/>
                  </a:schemeClr>
                </a:solidFill>
                <a:latin typeface="Gotham Book" panose="02000604040000020004" pitchFamily="50" charset="0"/>
                <a:cs typeface="Arial" panose="020B0604020202020204" pitchFamily="34" charset="0"/>
              </a:defRPr>
            </a:lvl3pPr>
            <a:lvl4pPr>
              <a:lnSpc>
                <a:spcPts val="2300"/>
              </a:lnSpc>
              <a:defRPr sz="1800">
                <a:solidFill>
                  <a:schemeClr val="bg2">
                    <a:lumMod val="25000"/>
                  </a:schemeClr>
                </a:solidFill>
                <a:latin typeface="Gotham Book" panose="02000604040000020004" pitchFamily="50" charset="0"/>
                <a:cs typeface="Arial" panose="020B0604020202020204" pitchFamily="34" charset="0"/>
              </a:defRPr>
            </a:lvl4pPr>
            <a:lvl5pPr>
              <a:lnSpc>
                <a:spcPts val="2300"/>
              </a:lnSpc>
              <a:defRPr sz="1800">
                <a:solidFill>
                  <a:schemeClr val="bg2">
                    <a:lumMod val="25000"/>
                  </a:schemeClr>
                </a:solidFill>
                <a:latin typeface="Gotham Book" panose="02000604040000020004" pitchFamily="50"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Rectangle 12">
            <a:extLst>
              <a:ext uri="{FF2B5EF4-FFF2-40B4-BE49-F238E27FC236}">
                <a16:creationId xmlns:a16="http://schemas.microsoft.com/office/drawing/2014/main" id="{C0E3EFB9-F4B9-4829-81A8-443E31EA51E7}"/>
              </a:ext>
            </a:extLst>
          </p:cNvPr>
          <p:cNvSpPr/>
          <p:nvPr userDrawn="1"/>
        </p:nvSpPr>
        <p:spPr>
          <a:xfrm>
            <a:off x="0" y="6820457"/>
            <a:ext cx="12192000" cy="45719"/>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C3300"/>
              </a:solidFill>
            </a:endParaRPr>
          </a:p>
        </p:txBody>
      </p:sp>
      <p:sp>
        <p:nvSpPr>
          <p:cNvPr id="14" name="Rectangle 13">
            <a:extLst>
              <a:ext uri="{FF2B5EF4-FFF2-40B4-BE49-F238E27FC236}">
                <a16:creationId xmlns:a16="http://schemas.microsoft.com/office/drawing/2014/main" id="{5B75C965-3F47-40EA-B332-91CD16F431C7}"/>
              </a:ext>
            </a:extLst>
          </p:cNvPr>
          <p:cNvSpPr/>
          <p:nvPr userDrawn="1"/>
        </p:nvSpPr>
        <p:spPr>
          <a:xfrm>
            <a:off x="3544389" y="-1"/>
            <a:ext cx="8647612" cy="1078541"/>
          </a:xfrm>
          <a:prstGeom prst="rect">
            <a:avLst/>
          </a:prstGeom>
          <a:solidFill>
            <a:srgbClr val="8DC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Black" panose="020B0A04020102020204" pitchFamily="34" charset="0"/>
            </a:endParaRPr>
          </a:p>
        </p:txBody>
      </p:sp>
      <p:sp>
        <p:nvSpPr>
          <p:cNvPr id="15" name="Rectangle 14">
            <a:extLst>
              <a:ext uri="{FF2B5EF4-FFF2-40B4-BE49-F238E27FC236}">
                <a16:creationId xmlns:a16="http://schemas.microsoft.com/office/drawing/2014/main" id="{C6386348-43FA-42ED-A9C5-4E698C85889A}"/>
              </a:ext>
            </a:extLst>
          </p:cNvPr>
          <p:cNvSpPr/>
          <p:nvPr userDrawn="1"/>
        </p:nvSpPr>
        <p:spPr>
          <a:xfrm>
            <a:off x="0" y="0"/>
            <a:ext cx="3544389" cy="1078541"/>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77203F44-5854-4C8E-92FD-6B43A297DB0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0192"/>
            <a:ext cx="3131389" cy="1217762"/>
          </a:xfrm>
          <a:prstGeom prst="rect">
            <a:avLst/>
          </a:prstGeom>
        </p:spPr>
      </p:pic>
      <p:sp>
        <p:nvSpPr>
          <p:cNvPr id="18" name="Text Placeholder 16">
            <a:extLst>
              <a:ext uri="{FF2B5EF4-FFF2-40B4-BE49-F238E27FC236}">
                <a16:creationId xmlns:a16="http://schemas.microsoft.com/office/drawing/2014/main" id="{72D0B354-D07B-45B4-8137-75CECC8B4A9B}"/>
              </a:ext>
            </a:extLst>
          </p:cNvPr>
          <p:cNvSpPr>
            <a:spLocks noGrp="1"/>
          </p:cNvSpPr>
          <p:nvPr>
            <p:ph type="body" sz="quarter" idx="11" hasCustomPrompt="1"/>
          </p:nvPr>
        </p:nvSpPr>
        <p:spPr>
          <a:xfrm>
            <a:off x="3805316" y="157719"/>
            <a:ext cx="7796006" cy="313932"/>
          </a:xfrm>
          <a:prstGeom prst="rect">
            <a:avLst/>
          </a:prstGeom>
        </p:spPr>
        <p:txBody>
          <a:bodyPr wrap="square">
            <a:spAutoFit/>
          </a:bodyPr>
          <a:lstStyle>
            <a:lvl1pPr marL="0" indent="0">
              <a:buNone/>
              <a:defRPr sz="1600" b="1">
                <a:solidFill>
                  <a:schemeClr val="bg1"/>
                </a:solidFill>
                <a:latin typeface="Gotham Light" pitchFamily="50" charset="0"/>
              </a:defRPr>
            </a:lvl1pPr>
          </a:lstStyle>
          <a:p>
            <a:pPr lvl="0"/>
            <a:r>
              <a:rPr lang="en-US" dirty="0"/>
              <a:t>NAME OF PRESENTATION</a:t>
            </a:r>
          </a:p>
        </p:txBody>
      </p:sp>
      <p:sp>
        <p:nvSpPr>
          <p:cNvPr id="10" name="Text Placeholder 16">
            <a:extLst>
              <a:ext uri="{FF2B5EF4-FFF2-40B4-BE49-F238E27FC236}">
                <a16:creationId xmlns:a16="http://schemas.microsoft.com/office/drawing/2014/main" id="{7B043FEE-13A8-4BA2-95D4-C708A9B21E64}"/>
              </a:ext>
            </a:extLst>
          </p:cNvPr>
          <p:cNvSpPr>
            <a:spLocks noGrp="1"/>
          </p:cNvSpPr>
          <p:nvPr>
            <p:ph type="body" sz="quarter" idx="10" hasCustomPrompt="1"/>
          </p:nvPr>
        </p:nvSpPr>
        <p:spPr>
          <a:xfrm>
            <a:off x="3805316" y="429094"/>
            <a:ext cx="7796006" cy="507831"/>
          </a:xfrm>
          <a:prstGeom prst="rect">
            <a:avLst/>
          </a:prstGeom>
        </p:spPr>
        <p:txBody>
          <a:bodyPr wrap="square">
            <a:normAutofit/>
          </a:bodyPr>
          <a:lstStyle>
            <a:lvl1pPr marL="0" indent="0">
              <a:buNone/>
              <a:defRPr sz="3000" b="1">
                <a:solidFill>
                  <a:schemeClr val="bg1">
                    <a:alpha val="80000"/>
                  </a:schemeClr>
                </a:solidFill>
                <a:latin typeface="Gotham Bold" pitchFamily="50" charset="0"/>
              </a:defRPr>
            </a:lvl1pPr>
          </a:lstStyle>
          <a:p>
            <a:pPr lvl="0"/>
            <a:r>
              <a:rPr lang="en-US" dirty="0"/>
              <a:t>TITLE OF SLIDE</a:t>
            </a:r>
          </a:p>
        </p:txBody>
      </p:sp>
    </p:spTree>
    <p:extLst>
      <p:ext uri="{BB962C8B-B14F-4D97-AF65-F5344CB8AC3E}">
        <p14:creationId xmlns:p14="http://schemas.microsoft.com/office/powerpoint/2010/main" val="3132605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0" name="Text Placeholder 4">
            <a:extLst>
              <a:ext uri="{FF2B5EF4-FFF2-40B4-BE49-F238E27FC236}">
                <a16:creationId xmlns:a16="http://schemas.microsoft.com/office/drawing/2014/main" id="{57D37216-3178-4770-86E1-FE2FE9442BC1}"/>
              </a:ext>
            </a:extLst>
          </p:cNvPr>
          <p:cNvSpPr>
            <a:spLocks noGrp="1"/>
          </p:cNvSpPr>
          <p:nvPr>
            <p:ph type="body" sz="quarter" idx="12" hasCustomPrompt="1"/>
          </p:nvPr>
        </p:nvSpPr>
        <p:spPr>
          <a:xfrm>
            <a:off x="259922" y="2147941"/>
            <a:ext cx="5663084" cy="4310523"/>
          </a:xfrm>
          <a:prstGeom prst="rect">
            <a:avLst/>
          </a:prstGeom>
        </p:spPr>
        <p:txBody>
          <a:bodyPr/>
          <a:lstStyle>
            <a:lvl1pPr marL="0" indent="0">
              <a:lnSpc>
                <a:spcPts val="2500"/>
              </a:lnSpc>
              <a:buNone/>
              <a:defRPr lang="en-US" sz="1800" dirty="0">
                <a:cs typeface="Arial" panose="020B0604020202020204" pitchFamily="34" charset="0"/>
              </a:defRPr>
            </a:lvl1pPr>
          </a:lstStyle>
          <a:p>
            <a:pPr lvl="0">
              <a:lnSpc>
                <a:spcPts val="2300"/>
              </a:lnSpc>
            </a:pPr>
            <a:r>
              <a:rPr lang="en-US" dirty="0"/>
              <a:t>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a:t>
            </a:r>
          </a:p>
          <a:p>
            <a:pPr lvl="0">
              <a:lnSpc>
                <a:spcPts val="2300"/>
              </a:lnSpc>
            </a:pPr>
            <a:endParaRPr lang="en-US" dirty="0"/>
          </a:p>
          <a:p>
            <a:pPr lvl="0">
              <a:lnSpc>
                <a:spcPts val="2300"/>
              </a:lnSpc>
            </a:pPr>
            <a:endParaRPr lang="en-US" dirty="0"/>
          </a:p>
        </p:txBody>
      </p:sp>
      <p:sp>
        <p:nvSpPr>
          <p:cNvPr id="21" name="Rectangle 20">
            <a:extLst>
              <a:ext uri="{FF2B5EF4-FFF2-40B4-BE49-F238E27FC236}">
                <a16:creationId xmlns:a16="http://schemas.microsoft.com/office/drawing/2014/main" id="{63FCDE89-11C1-4788-89A1-8B305330043D}"/>
              </a:ext>
            </a:extLst>
          </p:cNvPr>
          <p:cNvSpPr/>
          <p:nvPr userDrawn="1"/>
        </p:nvSpPr>
        <p:spPr>
          <a:xfrm>
            <a:off x="259412" y="1781462"/>
            <a:ext cx="5745972" cy="976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3E95B8F-4C9C-4505-8CAB-CCD3E7F8B244}"/>
              </a:ext>
            </a:extLst>
          </p:cNvPr>
          <p:cNvSpPr/>
          <p:nvPr userDrawn="1"/>
        </p:nvSpPr>
        <p:spPr>
          <a:xfrm>
            <a:off x="6186618" y="1781461"/>
            <a:ext cx="5745972" cy="976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 Placeholder 4">
            <a:extLst>
              <a:ext uri="{FF2B5EF4-FFF2-40B4-BE49-F238E27FC236}">
                <a16:creationId xmlns:a16="http://schemas.microsoft.com/office/drawing/2014/main" id="{30E42FBD-CAC9-4079-9616-ADEFC2541673}"/>
              </a:ext>
            </a:extLst>
          </p:cNvPr>
          <p:cNvSpPr>
            <a:spLocks noGrp="1"/>
          </p:cNvSpPr>
          <p:nvPr>
            <p:ph type="body" sz="quarter" idx="15" hasCustomPrompt="1"/>
          </p:nvPr>
        </p:nvSpPr>
        <p:spPr>
          <a:xfrm>
            <a:off x="6228062" y="2147941"/>
            <a:ext cx="5663084" cy="4310523"/>
          </a:xfrm>
          <a:prstGeom prst="rect">
            <a:avLst/>
          </a:prstGeom>
        </p:spPr>
        <p:txBody>
          <a:bodyPr/>
          <a:lstStyle>
            <a:lvl1pPr>
              <a:lnSpc>
                <a:spcPts val="2500"/>
              </a:lnSpc>
              <a:defRPr lang="en-US" sz="1800" dirty="0">
                <a:cs typeface="Arial" panose="020B0604020202020204" pitchFamily="34" charset="0"/>
              </a:defRPr>
            </a:lvl1pPr>
          </a:lstStyle>
          <a:p>
            <a:pPr marL="0" lvl="0" indent="0">
              <a:lnSpc>
                <a:spcPts val="2300"/>
              </a:lnSpc>
              <a:buNone/>
            </a:pPr>
            <a:r>
              <a:rPr lang="en-US" dirty="0"/>
              <a:t>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a:t>
            </a:r>
          </a:p>
          <a:p>
            <a:pPr marL="0" lvl="0" indent="0">
              <a:lnSpc>
                <a:spcPts val="2300"/>
              </a:lnSpc>
              <a:buNone/>
            </a:pPr>
            <a:endParaRPr lang="en-US" dirty="0"/>
          </a:p>
          <a:p>
            <a:pPr marL="0" lvl="0" indent="0">
              <a:lnSpc>
                <a:spcPts val="2300"/>
              </a:lnSpc>
              <a:buNone/>
            </a:pPr>
            <a:endParaRPr lang="en-US" dirty="0"/>
          </a:p>
        </p:txBody>
      </p:sp>
      <p:sp>
        <p:nvSpPr>
          <p:cNvPr id="25" name="Rectangle 24">
            <a:extLst>
              <a:ext uri="{FF2B5EF4-FFF2-40B4-BE49-F238E27FC236}">
                <a16:creationId xmlns:a16="http://schemas.microsoft.com/office/drawing/2014/main" id="{5308DEF8-404A-4789-A1D5-7B7D0975F519}"/>
              </a:ext>
            </a:extLst>
          </p:cNvPr>
          <p:cNvSpPr/>
          <p:nvPr userDrawn="1"/>
        </p:nvSpPr>
        <p:spPr>
          <a:xfrm>
            <a:off x="0" y="6820457"/>
            <a:ext cx="12192000" cy="45719"/>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C3300"/>
              </a:solidFill>
            </a:endParaRPr>
          </a:p>
        </p:txBody>
      </p:sp>
      <p:sp>
        <p:nvSpPr>
          <p:cNvPr id="33" name="Rectangle 32">
            <a:extLst>
              <a:ext uri="{FF2B5EF4-FFF2-40B4-BE49-F238E27FC236}">
                <a16:creationId xmlns:a16="http://schemas.microsoft.com/office/drawing/2014/main" id="{F9FDCDCB-459D-426A-B601-E40B6DB15D15}"/>
              </a:ext>
            </a:extLst>
          </p:cNvPr>
          <p:cNvSpPr/>
          <p:nvPr userDrawn="1"/>
        </p:nvSpPr>
        <p:spPr>
          <a:xfrm>
            <a:off x="3544389" y="-1"/>
            <a:ext cx="8647612" cy="1078541"/>
          </a:xfrm>
          <a:prstGeom prst="rect">
            <a:avLst/>
          </a:prstGeom>
          <a:solidFill>
            <a:srgbClr val="8DC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Black" panose="020B0A04020102020204" pitchFamily="34" charset="0"/>
            </a:endParaRPr>
          </a:p>
        </p:txBody>
      </p:sp>
      <p:sp>
        <p:nvSpPr>
          <p:cNvPr id="34" name="Rectangle 33">
            <a:extLst>
              <a:ext uri="{FF2B5EF4-FFF2-40B4-BE49-F238E27FC236}">
                <a16:creationId xmlns:a16="http://schemas.microsoft.com/office/drawing/2014/main" id="{44C4F010-0ADF-48B2-AC74-F7152C81F1E2}"/>
              </a:ext>
            </a:extLst>
          </p:cNvPr>
          <p:cNvSpPr/>
          <p:nvPr userDrawn="1"/>
        </p:nvSpPr>
        <p:spPr>
          <a:xfrm>
            <a:off x="0" y="0"/>
            <a:ext cx="3544389" cy="1078541"/>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a:extLst>
              <a:ext uri="{FF2B5EF4-FFF2-40B4-BE49-F238E27FC236}">
                <a16:creationId xmlns:a16="http://schemas.microsoft.com/office/drawing/2014/main" id="{091C49C2-1C90-4692-A4AE-A37E7CFA46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0192"/>
            <a:ext cx="3131389" cy="1217762"/>
          </a:xfrm>
          <a:prstGeom prst="rect">
            <a:avLst/>
          </a:prstGeom>
        </p:spPr>
      </p:pic>
      <p:sp>
        <p:nvSpPr>
          <p:cNvPr id="37" name="Text Placeholder 16">
            <a:extLst>
              <a:ext uri="{FF2B5EF4-FFF2-40B4-BE49-F238E27FC236}">
                <a16:creationId xmlns:a16="http://schemas.microsoft.com/office/drawing/2014/main" id="{D816B41D-DEF0-47BD-8024-8AF78E6E2024}"/>
              </a:ext>
            </a:extLst>
          </p:cNvPr>
          <p:cNvSpPr>
            <a:spLocks noGrp="1"/>
          </p:cNvSpPr>
          <p:nvPr>
            <p:ph type="body" sz="quarter" idx="11" hasCustomPrompt="1"/>
          </p:nvPr>
        </p:nvSpPr>
        <p:spPr>
          <a:xfrm>
            <a:off x="3805316" y="157719"/>
            <a:ext cx="7796006" cy="313932"/>
          </a:xfrm>
          <a:prstGeom prst="rect">
            <a:avLst/>
          </a:prstGeom>
        </p:spPr>
        <p:txBody>
          <a:bodyPr wrap="square">
            <a:spAutoFit/>
          </a:bodyPr>
          <a:lstStyle>
            <a:lvl1pPr marL="0" indent="0">
              <a:buNone/>
              <a:defRPr sz="1600" b="1">
                <a:solidFill>
                  <a:schemeClr val="bg1"/>
                </a:solidFill>
                <a:latin typeface="Gotham Light" pitchFamily="50" charset="0"/>
              </a:defRPr>
            </a:lvl1pPr>
          </a:lstStyle>
          <a:p>
            <a:pPr lvl="0"/>
            <a:r>
              <a:rPr lang="en-US" dirty="0"/>
              <a:t>NAME OF PRESENTATION</a:t>
            </a:r>
          </a:p>
        </p:txBody>
      </p:sp>
      <p:sp>
        <p:nvSpPr>
          <p:cNvPr id="38" name="Title 1">
            <a:extLst>
              <a:ext uri="{FF2B5EF4-FFF2-40B4-BE49-F238E27FC236}">
                <a16:creationId xmlns:a16="http://schemas.microsoft.com/office/drawing/2014/main" id="{6EAF97B4-FEF4-46FB-A7C8-94CF10804CDF}"/>
              </a:ext>
            </a:extLst>
          </p:cNvPr>
          <p:cNvSpPr>
            <a:spLocks noGrp="1"/>
          </p:cNvSpPr>
          <p:nvPr>
            <p:ph type="title" hasCustomPrompt="1"/>
          </p:nvPr>
        </p:nvSpPr>
        <p:spPr>
          <a:xfrm>
            <a:off x="259412" y="1319719"/>
            <a:ext cx="11673178" cy="290482"/>
          </a:xfrm>
          <a:prstGeom prst="rect">
            <a:avLst/>
          </a:prstGeom>
        </p:spPr>
        <p:txBody>
          <a:bodyPr/>
          <a:lstStyle>
            <a:lvl1pPr>
              <a:defRPr sz="1800" b="1" spc="40" baseline="0">
                <a:solidFill>
                  <a:srgbClr val="004874"/>
                </a:solidFill>
                <a:latin typeface="Gotham Medium" panose="02000604030000020004" pitchFamily="50" charset="0"/>
                <a:cs typeface="Arial" panose="020B0604020202020204" pitchFamily="34" charset="0"/>
              </a:defRPr>
            </a:lvl1pPr>
          </a:lstStyle>
          <a:p>
            <a:r>
              <a:rPr lang="en-US" dirty="0"/>
              <a:t>SUBTITLE IF NECESSARY</a:t>
            </a:r>
          </a:p>
        </p:txBody>
      </p:sp>
      <p:sp>
        <p:nvSpPr>
          <p:cNvPr id="13" name="Text Placeholder 16">
            <a:extLst>
              <a:ext uri="{FF2B5EF4-FFF2-40B4-BE49-F238E27FC236}">
                <a16:creationId xmlns:a16="http://schemas.microsoft.com/office/drawing/2014/main" id="{AFF4CCED-C43D-4D97-AF82-DC8C77766F7E}"/>
              </a:ext>
            </a:extLst>
          </p:cNvPr>
          <p:cNvSpPr>
            <a:spLocks noGrp="1"/>
          </p:cNvSpPr>
          <p:nvPr>
            <p:ph type="body" sz="quarter" idx="10" hasCustomPrompt="1"/>
          </p:nvPr>
        </p:nvSpPr>
        <p:spPr>
          <a:xfrm>
            <a:off x="3805316" y="429094"/>
            <a:ext cx="7796006" cy="507831"/>
          </a:xfrm>
          <a:prstGeom prst="rect">
            <a:avLst/>
          </a:prstGeom>
        </p:spPr>
        <p:txBody>
          <a:bodyPr wrap="square">
            <a:normAutofit/>
          </a:bodyPr>
          <a:lstStyle>
            <a:lvl1pPr marL="0" indent="0">
              <a:buNone/>
              <a:defRPr sz="3000" b="1">
                <a:solidFill>
                  <a:schemeClr val="bg1">
                    <a:alpha val="80000"/>
                  </a:schemeClr>
                </a:solidFill>
                <a:latin typeface="Gotham Bold" pitchFamily="50" charset="0"/>
              </a:defRPr>
            </a:lvl1pPr>
          </a:lstStyle>
          <a:p>
            <a:pPr lvl="0"/>
            <a:r>
              <a:rPr lang="en-US" dirty="0"/>
              <a:t>TITLE OF SLIDE</a:t>
            </a:r>
          </a:p>
        </p:txBody>
      </p:sp>
    </p:spTree>
    <p:extLst>
      <p:ext uri="{BB962C8B-B14F-4D97-AF65-F5344CB8AC3E}">
        <p14:creationId xmlns:p14="http://schemas.microsoft.com/office/powerpoint/2010/main" val="1540537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ighlighted Callou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FDC6297B-460A-407E-83E2-DCBE4141E8FE}"/>
              </a:ext>
            </a:extLst>
          </p:cNvPr>
          <p:cNvSpPr/>
          <p:nvPr userDrawn="1"/>
        </p:nvSpPr>
        <p:spPr>
          <a:xfrm>
            <a:off x="359164" y="1704108"/>
            <a:ext cx="7579491" cy="4724797"/>
          </a:xfrm>
          <a:prstGeom prst="rect">
            <a:avLst/>
          </a:prstGeom>
          <a:pattFill prst="shingle">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2E75BC8-01FB-4F89-8B96-A6402208A1D8}"/>
              </a:ext>
            </a:extLst>
          </p:cNvPr>
          <p:cNvSpPr/>
          <p:nvPr userDrawn="1"/>
        </p:nvSpPr>
        <p:spPr>
          <a:xfrm>
            <a:off x="3544389" y="-1"/>
            <a:ext cx="8647612" cy="1078541"/>
          </a:xfrm>
          <a:prstGeom prst="rect">
            <a:avLst/>
          </a:prstGeom>
          <a:solidFill>
            <a:srgbClr val="8DC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Black" panose="020B0A04020102020204" pitchFamily="34" charset="0"/>
            </a:endParaRPr>
          </a:p>
        </p:txBody>
      </p:sp>
      <p:sp>
        <p:nvSpPr>
          <p:cNvPr id="16" name="Rectangle 15">
            <a:extLst>
              <a:ext uri="{FF2B5EF4-FFF2-40B4-BE49-F238E27FC236}">
                <a16:creationId xmlns:a16="http://schemas.microsoft.com/office/drawing/2014/main" id="{3057CF98-15AC-43A4-B19D-DB299E143C3E}"/>
              </a:ext>
            </a:extLst>
          </p:cNvPr>
          <p:cNvSpPr/>
          <p:nvPr userDrawn="1"/>
        </p:nvSpPr>
        <p:spPr>
          <a:xfrm>
            <a:off x="0" y="0"/>
            <a:ext cx="3544389" cy="1078541"/>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63D71CBE-1719-41AE-9595-B7D92363ED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0192"/>
            <a:ext cx="3131389" cy="1217762"/>
          </a:xfrm>
          <a:prstGeom prst="rect">
            <a:avLst/>
          </a:prstGeom>
        </p:spPr>
      </p:pic>
      <p:sp>
        <p:nvSpPr>
          <p:cNvPr id="18" name="Text Placeholder 16">
            <a:extLst>
              <a:ext uri="{FF2B5EF4-FFF2-40B4-BE49-F238E27FC236}">
                <a16:creationId xmlns:a16="http://schemas.microsoft.com/office/drawing/2014/main" id="{5C9233BA-8848-48D2-8C83-2FFDEA89AC50}"/>
              </a:ext>
            </a:extLst>
          </p:cNvPr>
          <p:cNvSpPr>
            <a:spLocks noGrp="1"/>
          </p:cNvSpPr>
          <p:nvPr>
            <p:ph type="body" sz="quarter" idx="11" hasCustomPrompt="1"/>
          </p:nvPr>
        </p:nvSpPr>
        <p:spPr>
          <a:xfrm>
            <a:off x="3805316" y="157719"/>
            <a:ext cx="7796006" cy="313932"/>
          </a:xfrm>
          <a:prstGeom prst="rect">
            <a:avLst/>
          </a:prstGeom>
        </p:spPr>
        <p:txBody>
          <a:bodyPr wrap="square">
            <a:spAutoFit/>
          </a:bodyPr>
          <a:lstStyle>
            <a:lvl1pPr marL="0" indent="0">
              <a:buNone/>
              <a:defRPr sz="1600" b="1">
                <a:solidFill>
                  <a:schemeClr val="bg1"/>
                </a:solidFill>
                <a:latin typeface="Gotham Light" pitchFamily="50" charset="0"/>
              </a:defRPr>
            </a:lvl1pPr>
          </a:lstStyle>
          <a:p>
            <a:pPr lvl="0"/>
            <a:r>
              <a:rPr lang="en-US" dirty="0"/>
              <a:t>NAME OF PRESENTATION</a:t>
            </a:r>
          </a:p>
        </p:txBody>
      </p:sp>
      <p:sp>
        <p:nvSpPr>
          <p:cNvPr id="19" name="Text Placeholder 16">
            <a:extLst>
              <a:ext uri="{FF2B5EF4-FFF2-40B4-BE49-F238E27FC236}">
                <a16:creationId xmlns:a16="http://schemas.microsoft.com/office/drawing/2014/main" id="{DD6C743C-BBFC-48AA-8F43-CC75A6D98284}"/>
              </a:ext>
            </a:extLst>
          </p:cNvPr>
          <p:cNvSpPr>
            <a:spLocks noGrp="1"/>
          </p:cNvSpPr>
          <p:nvPr>
            <p:ph type="body" sz="quarter" idx="10" hasCustomPrompt="1"/>
          </p:nvPr>
        </p:nvSpPr>
        <p:spPr>
          <a:xfrm>
            <a:off x="3805316" y="429094"/>
            <a:ext cx="7796006" cy="507831"/>
          </a:xfrm>
          <a:prstGeom prst="rect">
            <a:avLst/>
          </a:prstGeom>
        </p:spPr>
        <p:txBody>
          <a:bodyPr wrap="square">
            <a:normAutofit/>
          </a:bodyPr>
          <a:lstStyle>
            <a:lvl1pPr marL="0" indent="0">
              <a:buNone/>
              <a:defRPr sz="3000" b="1">
                <a:solidFill>
                  <a:schemeClr val="bg1">
                    <a:alpha val="80000"/>
                  </a:schemeClr>
                </a:solidFill>
                <a:latin typeface="Gotham Bold" pitchFamily="50" charset="0"/>
              </a:defRPr>
            </a:lvl1pPr>
          </a:lstStyle>
          <a:p>
            <a:pPr lvl="0"/>
            <a:r>
              <a:rPr lang="en-US" dirty="0"/>
              <a:t>TITLE OF SLIDE</a:t>
            </a:r>
          </a:p>
        </p:txBody>
      </p:sp>
      <p:sp>
        <p:nvSpPr>
          <p:cNvPr id="20" name="Title 1">
            <a:extLst>
              <a:ext uri="{FF2B5EF4-FFF2-40B4-BE49-F238E27FC236}">
                <a16:creationId xmlns:a16="http://schemas.microsoft.com/office/drawing/2014/main" id="{3347DC4D-9CA2-4C9A-9803-CAB614C61E23}"/>
              </a:ext>
            </a:extLst>
          </p:cNvPr>
          <p:cNvSpPr>
            <a:spLocks noGrp="1"/>
          </p:cNvSpPr>
          <p:nvPr>
            <p:ph type="title" hasCustomPrompt="1"/>
          </p:nvPr>
        </p:nvSpPr>
        <p:spPr>
          <a:xfrm>
            <a:off x="259411" y="1319719"/>
            <a:ext cx="11668467" cy="290482"/>
          </a:xfrm>
          <a:prstGeom prst="rect">
            <a:avLst/>
          </a:prstGeom>
        </p:spPr>
        <p:txBody>
          <a:bodyPr/>
          <a:lstStyle>
            <a:lvl1pPr>
              <a:defRPr sz="1800" b="1" spc="40" baseline="0">
                <a:solidFill>
                  <a:srgbClr val="004874"/>
                </a:solidFill>
                <a:latin typeface="Gotham Medium" panose="02000604030000020004" pitchFamily="50" charset="0"/>
                <a:cs typeface="Arial" panose="020B0604020202020204" pitchFamily="34" charset="0"/>
              </a:defRPr>
            </a:lvl1pPr>
          </a:lstStyle>
          <a:p>
            <a:r>
              <a:rPr lang="en-US" dirty="0"/>
              <a:t>SUBTITLE IF NECESSARY</a:t>
            </a:r>
          </a:p>
        </p:txBody>
      </p:sp>
      <p:sp>
        <p:nvSpPr>
          <p:cNvPr id="21" name="Text Placeholder 12">
            <a:extLst>
              <a:ext uri="{FF2B5EF4-FFF2-40B4-BE49-F238E27FC236}">
                <a16:creationId xmlns:a16="http://schemas.microsoft.com/office/drawing/2014/main" id="{80BADFC4-0C91-4A63-B818-5CF207F21320}"/>
              </a:ext>
            </a:extLst>
          </p:cNvPr>
          <p:cNvSpPr>
            <a:spLocks noGrp="1"/>
          </p:cNvSpPr>
          <p:nvPr>
            <p:ph type="body" sz="quarter" idx="12" hasCustomPrompt="1"/>
          </p:nvPr>
        </p:nvSpPr>
        <p:spPr>
          <a:xfrm>
            <a:off x="704851" y="2133600"/>
            <a:ext cx="4210050" cy="3933825"/>
          </a:xfrm>
          <a:prstGeom prst="rect">
            <a:avLst/>
          </a:prstGeom>
          <a:solidFill>
            <a:srgbClr val="FBB034"/>
          </a:solidFill>
        </p:spPr>
        <p:txBody>
          <a:bodyPr lIns="365760" tIns="365760" rIns="365760" bIns="365760" anchor="ctr"/>
          <a:lstStyle>
            <a:lvl1pPr marL="0" indent="0">
              <a:buNone/>
              <a:defRPr sz="2800">
                <a:solidFill>
                  <a:schemeClr val="bg1"/>
                </a:solidFill>
              </a:defRPr>
            </a:lvl1pPr>
            <a:lvl2pPr marL="457200" indent="0">
              <a:buNone/>
              <a:defRPr sz="2800">
                <a:solidFill>
                  <a:schemeClr val="bg1"/>
                </a:solidFill>
              </a:defRPr>
            </a:lvl2pPr>
            <a:lvl3pPr marL="914400" indent="0">
              <a:buNone/>
              <a:defRPr sz="2800">
                <a:solidFill>
                  <a:schemeClr val="bg1"/>
                </a:solidFill>
              </a:defRPr>
            </a:lvl3pPr>
            <a:lvl4pPr marL="1371600" indent="0">
              <a:buNone/>
              <a:defRPr sz="2800">
                <a:solidFill>
                  <a:schemeClr val="bg1"/>
                </a:solidFill>
              </a:defRPr>
            </a:lvl4pPr>
            <a:lvl5pPr marL="1828800" indent="0">
              <a:buNone/>
              <a:defRPr sz="2800">
                <a:solidFill>
                  <a:schemeClr val="bg1"/>
                </a:solidFill>
              </a:defRPr>
            </a:lvl5pPr>
          </a:lstStyle>
          <a:p>
            <a:pPr lvl="0"/>
            <a:r>
              <a:rPr lang="en-US" dirty="0"/>
              <a:t>Lorem ipsum dolor sit </a:t>
            </a:r>
            <a:r>
              <a:rPr lang="en-US" dirty="0" err="1"/>
              <a:t>amet</a:t>
            </a:r>
            <a:r>
              <a:rPr lang="en-US" dirty="0"/>
              <a:t>, </a:t>
            </a:r>
            <a:r>
              <a:rPr lang="en-US" dirty="0" err="1"/>
              <a:t>consect</a:t>
            </a:r>
            <a:r>
              <a:rPr lang="en-US" dirty="0"/>
              <a:t> </a:t>
            </a:r>
            <a:r>
              <a:rPr lang="en-US" dirty="0" err="1"/>
              <a:t>adipiscing</a:t>
            </a:r>
            <a:r>
              <a:rPr lang="en-US" dirty="0"/>
              <a:t> </a:t>
            </a:r>
            <a:r>
              <a:rPr lang="en-US" dirty="0" err="1"/>
              <a:t>elit</a:t>
            </a:r>
            <a:r>
              <a:rPr lang="en-US" dirty="0"/>
              <a:t>. </a:t>
            </a:r>
            <a:r>
              <a:rPr lang="en-US" dirty="0" err="1"/>
              <a:t>Pellentesque</a:t>
            </a:r>
            <a:r>
              <a:rPr lang="en-US" dirty="0"/>
              <a:t> at </a:t>
            </a:r>
            <a:r>
              <a:rPr lang="en-US" dirty="0" err="1"/>
              <a:t>laoreet</a:t>
            </a:r>
            <a:r>
              <a:rPr lang="en-US" dirty="0"/>
              <a:t> </a:t>
            </a:r>
            <a:r>
              <a:rPr lang="en-US" dirty="0" err="1"/>
              <a:t>odio</a:t>
            </a:r>
            <a:r>
              <a:rPr lang="en-US" dirty="0"/>
              <a:t>. </a:t>
            </a:r>
            <a:r>
              <a:rPr lang="en-US" dirty="0" err="1"/>
              <a:t>Donec</a:t>
            </a:r>
            <a:r>
              <a:rPr lang="en-US" dirty="0"/>
              <a:t> sit </a:t>
            </a:r>
            <a:r>
              <a:rPr lang="en-US" dirty="0" err="1"/>
              <a:t>amet</a:t>
            </a:r>
            <a:r>
              <a:rPr lang="en-US" dirty="0"/>
              <a:t> </a:t>
            </a:r>
            <a:r>
              <a:rPr lang="en-US" dirty="0" err="1"/>
              <a:t>augue</a:t>
            </a:r>
            <a:r>
              <a:rPr lang="en-US" dirty="0"/>
              <a:t> sit </a:t>
            </a:r>
            <a:r>
              <a:rPr lang="en-US" dirty="0" err="1"/>
              <a:t>amet</a:t>
            </a:r>
            <a:r>
              <a:rPr lang="en-US" dirty="0"/>
              <a:t> </a:t>
            </a:r>
            <a:r>
              <a:rPr lang="en-US" dirty="0" err="1"/>
              <a:t>elit</a:t>
            </a:r>
            <a:r>
              <a:rPr lang="en-US" dirty="0"/>
              <a:t> </a:t>
            </a:r>
            <a:r>
              <a:rPr lang="en-US" dirty="0" err="1"/>
              <a:t>congue</a:t>
            </a:r>
            <a:r>
              <a:rPr lang="en-US" dirty="0"/>
              <a:t>.  </a:t>
            </a:r>
          </a:p>
        </p:txBody>
      </p:sp>
      <p:sp>
        <p:nvSpPr>
          <p:cNvPr id="22" name="Content Placeholder 14">
            <a:extLst>
              <a:ext uri="{FF2B5EF4-FFF2-40B4-BE49-F238E27FC236}">
                <a16:creationId xmlns:a16="http://schemas.microsoft.com/office/drawing/2014/main" id="{924015E1-0407-40C4-B94D-9C71D343C3E1}"/>
              </a:ext>
            </a:extLst>
          </p:cNvPr>
          <p:cNvSpPr>
            <a:spLocks noGrp="1"/>
          </p:cNvSpPr>
          <p:nvPr>
            <p:ph sz="quarter" idx="13" hasCustomPrompt="1"/>
          </p:nvPr>
        </p:nvSpPr>
        <p:spPr>
          <a:xfrm>
            <a:off x="8077200" y="1703388"/>
            <a:ext cx="3851275" cy="4725987"/>
          </a:xfrm>
          <a:prstGeom prst="rect">
            <a:avLst/>
          </a:prstGeom>
        </p:spPr>
        <p:txBody>
          <a:bodyPr/>
          <a:lstStyle>
            <a:lvl1pPr marL="0" indent="0" algn="l">
              <a:lnSpc>
                <a:spcPts val="2300"/>
              </a:lnSpc>
              <a:buNone/>
              <a:defRPr sz="1800">
                <a:solidFill>
                  <a:schemeClr val="tx1">
                    <a:lumMod val="75000"/>
                  </a:schemeClr>
                </a:solidFill>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Pellentesque</a:t>
            </a:r>
            <a:r>
              <a:rPr lang="en-US" dirty="0"/>
              <a:t> at </a:t>
            </a:r>
            <a:r>
              <a:rPr lang="en-US" dirty="0" err="1"/>
              <a:t>laoreet</a:t>
            </a:r>
            <a:r>
              <a:rPr lang="en-US" dirty="0"/>
              <a:t> </a:t>
            </a:r>
            <a:r>
              <a:rPr lang="en-US" dirty="0" err="1"/>
              <a:t>odio</a:t>
            </a:r>
            <a:r>
              <a:rPr lang="en-US" dirty="0"/>
              <a:t>. </a:t>
            </a:r>
            <a:r>
              <a:rPr lang="en-US" dirty="0" err="1"/>
              <a:t>Donec</a:t>
            </a:r>
            <a:r>
              <a:rPr lang="en-US" dirty="0"/>
              <a:t> sit </a:t>
            </a:r>
            <a:r>
              <a:rPr lang="en-US" dirty="0" err="1"/>
              <a:t>amet</a:t>
            </a:r>
            <a:r>
              <a:rPr lang="en-US" dirty="0"/>
              <a:t> </a:t>
            </a:r>
            <a:r>
              <a:rPr lang="en-US" dirty="0" err="1"/>
              <a:t>augue</a:t>
            </a:r>
            <a:r>
              <a:rPr lang="en-US" dirty="0"/>
              <a:t> sit </a:t>
            </a:r>
            <a:r>
              <a:rPr lang="en-US" dirty="0" err="1"/>
              <a:t>amet</a:t>
            </a:r>
            <a:r>
              <a:rPr lang="en-US" dirty="0"/>
              <a:t> </a:t>
            </a:r>
            <a:r>
              <a:rPr lang="en-US" dirty="0" err="1"/>
              <a:t>elit</a:t>
            </a:r>
            <a:r>
              <a:rPr lang="en-US" dirty="0"/>
              <a:t> </a:t>
            </a:r>
            <a:r>
              <a:rPr lang="en-US" dirty="0" err="1"/>
              <a:t>congue</a:t>
            </a:r>
            <a:r>
              <a:rPr lang="en-US" dirty="0"/>
              <a:t> </a:t>
            </a:r>
            <a:r>
              <a:rPr lang="en-US" dirty="0" err="1"/>
              <a:t>suscipit</a:t>
            </a:r>
            <a:r>
              <a:rPr lang="en-US" dirty="0"/>
              <a:t> </a:t>
            </a:r>
            <a:r>
              <a:rPr lang="en-US" dirty="0" err="1"/>
              <a:t>ornare</a:t>
            </a:r>
            <a:r>
              <a:rPr lang="en-US" dirty="0"/>
              <a:t> et leo. </a:t>
            </a:r>
          </a:p>
          <a:p>
            <a:pPr lvl="0"/>
            <a:r>
              <a:rPr lang="en-US" dirty="0" err="1"/>
              <a:t>Donec</a:t>
            </a:r>
            <a:r>
              <a:rPr lang="en-US" dirty="0"/>
              <a:t> cursus </a:t>
            </a:r>
            <a:r>
              <a:rPr lang="en-US" dirty="0" err="1"/>
              <a:t>risus</a:t>
            </a:r>
            <a:r>
              <a:rPr lang="en-US" dirty="0"/>
              <a:t> </a:t>
            </a:r>
            <a:r>
              <a:rPr lang="en-US" dirty="0" err="1"/>
              <a:t>eu</a:t>
            </a:r>
            <a:r>
              <a:rPr lang="en-US" dirty="0"/>
              <a:t> gravida </a:t>
            </a:r>
            <a:r>
              <a:rPr lang="en-US" dirty="0" err="1"/>
              <a:t>luctus</a:t>
            </a:r>
            <a:r>
              <a:rPr lang="en-US" dirty="0"/>
              <a:t>. Sed </a:t>
            </a:r>
            <a:r>
              <a:rPr lang="en-US" dirty="0" err="1"/>
              <a:t>tellus</a:t>
            </a:r>
            <a:r>
              <a:rPr lang="en-US" dirty="0"/>
              <a:t> </a:t>
            </a:r>
            <a:r>
              <a:rPr lang="en-US" dirty="0" err="1"/>
              <a:t>lectus</a:t>
            </a:r>
            <a:r>
              <a:rPr lang="en-US" dirty="0"/>
              <a:t>, </a:t>
            </a:r>
            <a:r>
              <a:rPr lang="en-US" dirty="0" err="1"/>
              <a:t>egestas</a:t>
            </a:r>
            <a:r>
              <a:rPr lang="en-US" dirty="0"/>
              <a:t> sit </a:t>
            </a:r>
            <a:r>
              <a:rPr lang="en-US" dirty="0" err="1"/>
              <a:t>amet</a:t>
            </a:r>
            <a:r>
              <a:rPr lang="en-US" dirty="0"/>
              <a:t> </a:t>
            </a:r>
            <a:r>
              <a:rPr lang="en-US" dirty="0" err="1"/>
              <a:t>felis</a:t>
            </a:r>
            <a:r>
              <a:rPr lang="en-US" dirty="0"/>
              <a:t> et, lacinia </a:t>
            </a:r>
            <a:r>
              <a:rPr lang="en-US" dirty="0" err="1"/>
              <a:t>imperdiet</a:t>
            </a:r>
            <a:r>
              <a:rPr lang="en-US" dirty="0"/>
              <a:t> sem. </a:t>
            </a:r>
          </a:p>
          <a:p>
            <a:pPr lvl="0"/>
            <a:r>
              <a:rPr lang="en-US" dirty="0" err="1"/>
              <a:t>Aliquam</a:t>
            </a:r>
            <a:r>
              <a:rPr lang="en-US" dirty="0"/>
              <a:t> </a:t>
            </a:r>
            <a:r>
              <a:rPr lang="en-US" dirty="0" err="1"/>
              <a:t>quis</a:t>
            </a:r>
            <a:r>
              <a:rPr lang="en-US" dirty="0"/>
              <a:t> </a:t>
            </a:r>
            <a:r>
              <a:rPr lang="en-US" dirty="0" err="1"/>
              <a:t>neque</a:t>
            </a:r>
            <a:r>
              <a:rPr lang="en-US" dirty="0"/>
              <a:t> diam. </a:t>
            </a:r>
          </a:p>
        </p:txBody>
      </p:sp>
    </p:spTree>
    <p:extLst>
      <p:ext uri="{BB962C8B-B14F-4D97-AF65-F5344CB8AC3E}">
        <p14:creationId xmlns:p14="http://schemas.microsoft.com/office/powerpoint/2010/main" val="239425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nimated Quiz Slide">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C9F39694-D969-428B-B51F-CFD2ABAF5F4B}"/>
              </a:ext>
            </a:extLst>
          </p:cNvPr>
          <p:cNvCxnSpPr/>
          <p:nvPr userDrawn="1"/>
        </p:nvCxnSpPr>
        <p:spPr>
          <a:xfrm>
            <a:off x="2990850" y="4143375"/>
            <a:ext cx="6210300" cy="0"/>
          </a:xfrm>
          <a:prstGeom prst="line">
            <a:avLst/>
          </a:prstGeom>
          <a:ln w="571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CFC751A9-ACF8-4B5B-82B4-7386B817BDD4}"/>
              </a:ext>
            </a:extLst>
          </p:cNvPr>
          <p:cNvSpPr/>
          <p:nvPr userDrawn="1"/>
        </p:nvSpPr>
        <p:spPr>
          <a:xfrm>
            <a:off x="3544389" y="-1"/>
            <a:ext cx="8647612" cy="1078541"/>
          </a:xfrm>
          <a:prstGeom prst="rect">
            <a:avLst/>
          </a:prstGeom>
          <a:solidFill>
            <a:srgbClr val="8DC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Black" panose="020B0A04020102020204" pitchFamily="34" charset="0"/>
            </a:endParaRPr>
          </a:p>
        </p:txBody>
      </p:sp>
      <p:sp>
        <p:nvSpPr>
          <p:cNvPr id="5" name="Rectangle 4">
            <a:extLst>
              <a:ext uri="{FF2B5EF4-FFF2-40B4-BE49-F238E27FC236}">
                <a16:creationId xmlns:a16="http://schemas.microsoft.com/office/drawing/2014/main" id="{3D3ECCA8-C34F-4340-9DE3-80F5A48DA165}"/>
              </a:ext>
            </a:extLst>
          </p:cNvPr>
          <p:cNvSpPr/>
          <p:nvPr userDrawn="1"/>
        </p:nvSpPr>
        <p:spPr>
          <a:xfrm>
            <a:off x="0" y="0"/>
            <a:ext cx="3544389" cy="1078541"/>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013B385-0416-4477-AC9C-F5A93FFF07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0192"/>
            <a:ext cx="3131389" cy="1217762"/>
          </a:xfrm>
          <a:prstGeom prst="rect">
            <a:avLst/>
          </a:prstGeom>
        </p:spPr>
      </p:pic>
      <p:sp>
        <p:nvSpPr>
          <p:cNvPr id="7" name="Text Placeholder 16">
            <a:extLst>
              <a:ext uri="{FF2B5EF4-FFF2-40B4-BE49-F238E27FC236}">
                <a16:creationId xmlns:a16="http://schemas.microsoft.com/office/drawing/2014/main" id="{41402D41-4D9F-454B-8DD7-56DBA53A3430}"/>
              </a:ext>
            </a:extLst>
          </p:cNvPr>
          <p:cNvSpPr>
            <a:spLocks noGrp="1"/>
          </p:cNvSpPr>
          <p:nvPr>
            <p:ph type="body" sz="quarter" idx="11" hasCustomPrompt="1"/>
          </p:nvPr>
        </p:nvSpPr>
        <p:spPr>
          <a:xfrm>
            <a:off x="3805316" y="157719"/>
            <a:ext cx="7796006" cy="313932"/>
          </a:xfrm>
          <a:prstGeom prst="rect">
            <a:avLst/>
          </a:prstGeom>
        </p:spPr>
        <p:txBody>
          <a:bodyPr wrap="square">
            <a:spAutoFit/>
          </a:bodyPr>
          <a:lstStyle>
            <a:lvl1pPr marL="0" indent="0">
              <a:buNone/>
              <a:defRPr sz="1600" b="1">
                <a:solidFill>
                  <a:schemeClr val="bg1"/>
                </a:solidFill>
                <a:latin typeface="Gotham Light" pitchFamily="50" charset="0"/>
              </a:defRPr>
            </a:lvl1pPr>
          </a:lstStyle>
          <a:p>
            <a:pPr lvl="0"/>
            <a:r>
              <a:rPr lang="en-US" dirty="0"/>
              <a:t>NAME OF PRESENTATION</a:t>
            </a:r>
          </a:p>
        </p:txBody>
      </p:sp>
      <p:sp>
        <p:nvSpPr>
          <p:cNvPr id="8" name="Text Placeholder 16">
            <a:extLst>
              <a:ext uri="{FF2B5EF4-FFF2-40B4-BE49-F238E27FC236}">
                <a16:creationId xmlns:a16="http://schemas.microsoft.com/office/drawing/2014/main" id="{2FBDFF21-67D3-41F4-AC85-8CF0CEC2FE3C}"/>
              </a:ext>
            </a:extLst>
          </p:cNvPr>
          <p:cNvSpPr>
            <a:spLocks noGrp="1"/>
          </p:cNvSpPr>
          <p:nvPr>
            <p:ph type="body" sz="quarter" idx="10" hasCustomPrompt="1"/>
          </p:nvPr>
        </p:nvSpPr>
        <p:spPr>
          <a:xfrm>
            <a:off x="3805316" y="429094"/>
            <a:ext cx="7796006" cy="507831"/>
          </a:xfrm>
          <a:prstGeom prst="rect">
            <a:avLst/>
          </a:prstGeom>
        </p:spPr>
        <p:txBody>
          <a:bodyPr wrap="square">
            <a:normAutofit/>
          </a:bodyPr>
          <a:lstStyle>
            <a:lvl1pPr marL="0" indent="0">
              <a:buNone/>
              <a:defRPr sz="3000" b="1">
                <a:solidFill>
                  <a:schemeClr val="bg1">
                    <a:alpha val="80000"/>
                  </a:schemeClr>
                </a:solidFill>
                <a:latin typeface="Gotham Bold" pitchFamily="50" charset="0"/>
              </a:defRPr>
            </a:lvl1pPr>
          </a:lstStyle>
          <a:p>
            <a:pPr lvl="0"/>
            <a:r>
              <a:rPr lang="en-US" dirty="0"/>
              <a:t>TITLE OF SLIDE</a:t>
            </a:r>
          </a:p>
        </p:txBody>
      </p:sp>
      <p:sp>
        <p:nvSpPr>
          <p:cNvPr id="9" name="Title 10">
            <a:extLst>
              <a:ext uri="{FF2B5EF4-FFF2-40B4-BE49-F238E27FC236}">
                <a16:creationId xmlns:a16="http://schemas.microsoft.com/office/drawing/2014/main" id="{446F99AC-072B-4B8D-A963-CC2034D625AF}"/>
              </a:ext>
            </a:extLst>
          </p:cNvPr>
          <p:cNvSpPr>
            <a:spLocks noGrp="1"/>
          </p:cNvSpPr>
          <p:nvPr>
            <p:ph type="title" hasCustomPrompt="1"/>
          </p:nvPr>
        </p:nvSpPr>
        <p:spPr>
          <a:xfrm>
            <a:off x="-1" y="2281383"/>
            <a:ext cx="12192001" cy="1325563"/>
          </a:xfrm>
          <a:prstGeom prst="rect">
            <a:avLst/>
          </a:prstGeom>
        </p:spPr>
        <p:txBody>
          <a:bodyPr/>
          <a:lstStyle>
            <a:lvl1pPr algn="ctr">
              <a:defRPr lang="en-US" sz="10000" kern="1200" smtClean="0">
                <a:solidFill>
                  <a:srgbClr val="009DDC"/>
                </a:solidFill>
                <a:latin typeface="Gotham Bold" pitchFamily="50" charset="0"/>
                <a:ea typeface="+mn-ea"/>
                <a:cs typeface="+mn-cs"/>
              </a:defRPr>
            </a:lvl1pPr>
          </a:lstStyle>
          <a:p>
            <a:r>
              <a:rPr lang="en-US" dirty="0"/>
              <a:t>ANSWER</a:t>
            </a:r>
          </a:p>
        </p:txBody>
      </p:sp>
      <p:sp>
        <p:nvSpPr>
          <p:cNvPr id="10" name="Content Placeholder 12">
            <a:extLst>
              <a:ext uri="{FF2B5EF4-FFF2-40B4-BE49-F238E27FC236}">
                <a16:creationId xmlns:a16="http://schemas.microsoft.com/office/drawing/2014/main" id="{EF760461-DAFB-4D95-A55D-30E2F09B908B}"/>
              </a:ext>
            </a:extLst>
          </p:cNvPr>
          <p:cNvSpPr>
            <a:spLocks noGrp="1"/>
          </p:cNvSpPr>
          <p:nvPr>
            <p:ph sz="quarter" idx="12" hasCustomPrompt="1"/>
          </p:nvPr>
        </p:nvSpPr>
        <p:spPr>
          <a:xfrm>
            <a:off x="0" y="4809788"/>
            <a:ext cx="12192000" cy="552450"/>
          </a:xfrm>
          <a:prstGeom prst="rect">
            <a:avLst/>
          </a:prstGeom>
        </p:spPr>
        <p:txBody>
          <a:bodyPr/>
          <a:lstStyle>
            <a:lvl1pPr marL="0" indent="0" algn="ctr">
              <a:buNone/>
              <a:defRPr lang="en-US" sz="1800" kern="1200" smtClean="0">
                <a:solidFill>
                  <a:schemeClr val="bg2">
                    <a:lumMod val="25000"/>
                  </a:schemeClr>
                </a:solidFill>
                <a:latin typeface="Gotham Book" panose="02000604040000020004" pitchFamily="50" charset="0"/>
                <a:ea typeface="+mn-ea"/>
                <a:cs typeface="Arial" panose="020B0604020202020204" pitchFamily="34" charset="0"/>
              </a:defRPr>
            </a:lvl1pPr>
            <a:lvl2pPr marL="457200" indent="0">
              <a:buNone/>
              <a:defRPr/>
            </a:lvl2pPr>
          </a:lstStyle>
          <a:p>
            <a:pPr lvl="0"/>
            <a:r>
              <a:rPr lang="en-US" dirty="0"/>
              <a:t>The explanation for the answer here or the BIG REVEAL</a:t>
            </a:r>
          </a:p>
        </p:txBody>
      </p:sp>
    </p:spTree>
    <p:extLst>
      <p:ext uri="{BB962C8B-B14F-4D97-AF65-F5344CB8AC3E}">
        <p14:creationId xmlns:p14="http://schemas.microsoft.com/office/powerpoint/2010/main" val="3596492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tmplLst>
          <p:tmpl lvl="1">
            <p:tnLst>
              <p:par>
                <p:cTn presetID="10" presetClass="entr" presetSubtype="0" fill="hold" nodeType="click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fade">
                      <p:cBhvr>
                        <p:cTn dur="500"/>
                        <p:tgtEl>
                          <p:spTgt spid="10"/>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0" name="Text Placeholder 4">
            <a:extLst>
              <a:ext uri="{FF2B5EF4-FFF2-40B4-BE49-F238E27FC236}">
                <a16:creationId xmlns:a16="http://schemas.microsoft.com/office/drawing/2014/main" id="{57D37216-3178-4770-86E1-FE2FE9442BC1}"/>
              </a:ext>
            </a:extLst>
          </p:cNvPr>
          <p:cNvSpPr>
            <a:spLocks noGrp="1"/>
          </p:cNvSpPr>
          <p:nvPr>
            <p:ph type="body" sz="quarter" idx="12" hasCustomPrompt="1"/>
          </p:nvPr>
        </p:nvSpPr>
        <p:spPr>
          <a:xfrm>
            <a:off x="259921" y="2147942"/>
            <a:ext cx="6684575" cy="4409378"/>
          </a:xfrm>
          <a:prstGeom prst="rect">
            <a:avLst/>
          </a:prstGeom>
        </p:spPr>
        <p:txBody>
          <a:bodyPr/>
          <a:lstStyle>
            <a:lvl1pPr>
              <a:lnSpc>
                <a:spcPts val="2500"/>
              </a:lnSpc>
              <a:defRPr lang="en-US" sz="1800" dirty="0">
                <a:cs typeface="Arial" panose="020B0604020202020204" pitchFamily="34" charset="0"/>
              </a:defRPr>
            </a:lvl1pPr>
          </a:lstStyle>
          <a:p>
            <a:pPr marL="0" lvl="0" indent="0">
              <a:lnSpc>
                <a:spcPts val="2300"/>
              </a:lnSpc>
              <a:buNone/>
            </a:pPr>
            <a:r>
              <a:rPr lang="en-US" dirty="0"/>
              <a:t>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 Add content here.</a:t>
            </a:r>
          </a:p>
          <a:p>
            <a:pPr marL="0" lvl="0" indent="0">
              <a:lnSpc>
                <a:spcPts val="2300"/>
              </a:lnSpc>
              <a:buNone/>
            </a:pPr>
            <a:endParaRPr lang="en-US" dirty="0"/>
          </a:p>
          <a:p>
            <a:pPr marL="0" lvl="0" indent="0">
              <a:lnSpc>
                <a:spcPts val="2300"/>
              </a:lnSpc>
              <a:buNone/>
            </a:pPr>
            <a:endParaRPr lang="en-US" dirty="0"/>
          </a:p>
        </p:txBody>
      </p:sp>
      <p:sp>
        <p:nvSpPr>
          <p:cNvPr id="21" name="Rectangle 20">
            <a:extLst>
              <a:ext uri="{FF2B5EF4-FFF2-40B4-BE49-F238E27FC236}">
                <a16:creationId xmlns:a16="http://schemas.microsoft.com/office/drawing/2014/main" id="{63FCDE89-11C1-4788-89A1-8B305330043D}"/>
              </a:ext>
            </a:extLst>
          </p:cNvPr>
          <p:cNvSpPr/>
          <p:nvPr userDrawn="1"/>
        </p:nvSpPr>
        <p:spPr>
          <a:xfrm>
            <a:off x="259412" y="1781462"/>
            <a:ext cx="5745972" cy="976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Picture Placeholder 3">
            <a:extLst>
              <a:ext uri="{FF2B5EF4-FFF2-40B4-BE49-F238E27FC236}">
                <a16:creationId xmlns:a16="http://schemas.microsoft.com/office/drawing/2014/main" id="{16F2F129-BEA2-4BE3-B12D-67C65AA7768E}"/>
              </a:ext>
            </a:extLst>
          </p:cNvPr>
          <p:cNvSpPr>
            <a:spLocks noGrp="1"/>
          </p:cNvSpPr>
          <p:nvPr>
            <p:ph type="pic" sz="quarter" idx="15"/>
          </p:nvPr>
        </p:nvSpPr>
        <p:spPr>
          <a:xfrm>
            <a:off x="7133967" y="2147942"/>
            <a:ext cx="4794421" cy="4409378"/>
          </a:xfrm>
          <a:prstGeom prst="rect">
            <a:avLst/>
          </a:prstGeom>
          <a:solidFill>
            <a:schemeClr val="bg1">
              <a:lumMod val="95000"/>
            </a:schemeClr>
          </a:solidFill>
        </p:spPr>
        <p:txBody>
          <a:bodyPr/>
          <a:lstStyle>
            <a:lvl1pPr marL="0" indent="0" algn="ctr">
              <a:buNone/>
              <a:defRPr/>
            </a:lvl1pPr>
          </a:lstStyle>
          <a:p>
            <a:endParaRPr lang="en-US" dirty="0"/>
          </a:p>
          <a:p>
            <a:endParaRPr lang="en-US" dirty="0"/>
          </a:p>
          <a:p>
            <a:endParaRPr lang="en-US" dirty="0"/>
          </a:p>
          <a:p>
            <a:endParaRPr lang="en-US" dirty="0"/>
          </a:p>
          <a:p>
            <a:r>
              <a:rPr lang="en-US" dirty="0"/>
              <a:t>INSERT LARGE PHOTO HERE</a:t>
            </a:r>
          </a:p>
        </p:txBody>
      </p:sp>
      <p:sp>
        <p:nvSpPr>
          <p:cNvPr id="13" name="Rectangle 12">
            <a:extLst>
              <a:ext uri="{FF2B5EF4-FFF2-40B4-BE49-F238E27FC236}">
                <a16:creationId xmlns:a16="http://schemas.microsoft.com/office/drawing/2014/main" id="{B91CB977-E991-4DC3-8862-A50D5DC43BA4}"/>
              </a:ext>
            </a:extLst>
          </p:cNvPr>
          <p:cNvSpPr/>
          <p:nvPr userDrawn="1"/>
        </p:nvSpPr>
        <p:spPr>
          <a:xfrm>
            <a:off x="0" y="6820457"/>
            <a:ext cx="12192000" cy="45719"/>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C3300"/>
              </a:solidFill>
            </a:endParaRPr>
          </a:p>
        </p:txBody>
      </p:sp>
      <p:sp>
        <p:nvSpPr>
          <p:cNvPr id="23" name="Rectangle 22">
            <a:extLst>
              <a:ext uri="{FF2B5EF4-FFF2-40B4-BE49-F238E27FC236}">
                <a16:creationId xmlns:a16="http://schemas.microsoft.com/office/drawing/2014/main" id="{98730CB1-948B-487C-AF4B-A1F92D57099C}"/>
              </a:ext>
            </a:extLst>
          </p:cNvPr>
          <p:cNvSpPr/>
          <p:nvPr userDrawn="1"/>
        </p:nvSpPr>
        <p:spPr>
          <a:xfrm>
            <a:off x="3544389" y="-1"/>
            <a:ext cx="8647612" cy="1078541"/>
          </a:xfrm>
          <a:prstGeom prst="rect">
            <a:avLst/>
          </a:prstGeom>
          <a:solidFill>
            <a:srgbClr val="8DC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Black" panose="020B0A04020102020204" pitchFamily="34" charset="0"/>
            </a:endParaRPr>
          </a:p>
        </p:txBody>
      </p:sp>
      <p:sp>
        <p:nvSpPr>
          <p:cNvPr id="25" name="Rectangle 24">
            <a:extLst>
              <a:ext uri="{FF2B5EF4-FFF2-40B4-BE49-F238E27FC236}">
                <a16:creationId xmlns:a16="http://schemas.microsoft.com/office/drawing/2014/main" id="{6981A7E5-1AA8-40D9-994D-FF3045B00FC2}"/>
              </a:ext>
            </a:extLst>
          </p:cNvPr>
          <p:cNvSpPr/>
          <p:nvPr userDrawn="1"/>
        </p:nvSpPr>
        <p:spPr>
          <a:xfrm>
            <a:off x="0" y="0"/>
            <a:ext cx="3544389" cy="1078541"/>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Picture 25">
            <a:extLst>
              <a:ext uri="{FF2B5EF4-FFF2-40B4-BE49-F238E27FC236}">
                <a16:creationId xmlns:a16="http://schemas.microsoft.com/office/drawing/2014/main" id="{0A82B08A-6F8B-4F36-B69E-B1459DEAA2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0192"/>
            <a:ext cx="3131389" cy="1217762"/>
          </a:xfrm>
          <a:prstGeom prst="rect">
            <a:avLst/>
          </a:prstGeom>
        </p:spPr>
      </p:pic>
      <p:sp>
        <p:nvSpPr>
          <p:cNvPr id="28" name="Text Placeholder 16">
            <a:extLst>
              <a:ext uri="{FF2B5EF4-FFF2-40B4-BE49-F238E27FC236}">
                <a16:creationId xmlns:a16="http://schemas.microsoft.com/office/drawing/2014/main" id="{DF4965B9-B869-48BD-9732-B72C014DDFD3}"/>
              </a:ext>
            </a:extLst>
          </p:cNvPr>
          <p:cNvSpPr>
            <a:spLocks noGrp="1"/>
          </p:cNvSpPr>
          <p:nvPr>
            <p:ph type="body" sz="quarter" idx="11" hasCustomPrompt="1"/>
          </p:nvPr>
        </p:nvSpPr>
        <p:spPr>
          <a:xfrm>
            <a:off x="3805316" y="157719"/>
            <a:ext cx="7796006" cy="313932"/>
          </a:xfrm>
          <a:prstGeom prst="rect">
            <a:avLst/>
          </a:prstGeom>
        </p:spPr>
        <p:txBody>
          <a:bodyPr wrap="square">
            <a:spAutoFit/>
          </a:bodyPr>
          <a:lstStyle>
            <a:lvl1pPr marL="0" indent="0">
              <a:buNone/>
              <a:defRPr sz="1600" b="1">
                <a:solidFill>
                  <a:schemeClr val="bg1"/>
                </a:solidFill>
                <a:latin typeface="Gotham Light" pitchFamily="50" charset="0"/>
              </a:defRPr>
            </a:lvl1pPr>
          </a:lstStyle>
          <a:p>
            <a:pPr lvl="0"/>
            <a:r>
              <a:rPr lang="en-US" dirty="0"/>
              <a:t>NAME OF PRESENTATION</a:t>
            </a:r>
          </a:p>
        </p:txBody>
      </p:sp>
      <p:sp>
        <p:nvSpPr>
          <p:cNvPr id="29" name="Title 1">
            <a:extLst>
              <a:ext uri="{FF2B5EF4-FFF2-40B4-BE49-F238E27FC236}">
                <a16:creationId xmlns:a16="http://schemas.microsoft.com/office/drawing/2014/main" id="{6E597FBE-7C73-4FBF-991C-7DBADE6FAA9A}"/>
              </a:ext>
            </a:extLst>
          </p:cNvPr>
          <p:cNvSpPr>
            <a:spLocks noGrp="1"/>
          </p:cNvSpPr>
          <p:nvPr>
            <p:ph type="title" hasCustomPrompt="1"/>
          </p:nvPr>
        </p:nvSpPr>
        <p:spPr>
          <a:xfrm>
            <a:off x="259412" y="1319719"/>
            <a:ext cx="11668976" cy="290482"/>
          </a:xfrm>
          <a:prstGeom prst="rect">
            <a:avLst/>
          </a:prstGeom>
        </p:spPr>
        <p:txBody>
          <a:bodyPr/>
          <a:lstStyle>
            <a:lvl1pPr>
              <a:defRPr sz="1800" b="1" spc="40" baseline="0">
                <a:solidFill>
                  <a:srgbClr val="004874"/>
                </a:solidFill>
                <a:latin typeface="Gotham Medium" panose="02000604030000020004" pitchFamily="50" charset="0"/>
                <a:cs typeface="Arial" panose="020B0604020202020204" pitchFamily="34" charset="0"/>
              </a:defRPr>
            </a:lvl1pPr>
          </a:lstStyle>
          <a:p>
            <a:r>
              <a:rPr lang="en-US" dirty="0"/>
              <a:t>SUBTITLE IF NECESSARY</a:t>
            </a:r>
          </a:p>
        </p:txBody>
      </p:sp>
      <p:sp>
        <p:nvSpPr>
          <p:cNvPr id="14" name="Text Placeholder 16">
            <a:extLst>
              <a:ext uri="{FF2B5EF4-FFF2-40B4-BE49-F238E27FC236}">
                <a16:creationId xmlns:a16="http://schemas.microsoft.com/office/drawing/2014/main" id="{7F7E1B9D-603C-40A8-AD7C-8627F3EEF071}"/>
              </a:ext>
            </a:extLst>
          </p:cNvPr>
          <p:cNvSpPr>
            <a:spLocks noGrp="1"/>
          </p:cNvSpPr>
          <p:nvPr>
            <p:ph type="body" sz="quarter" idx="10" hasCustomPrompt="1"/>
          </p:nvPr>
        </p:nvSpPr>
        <p:spPr>
          <a:xfrm>
            <a:off x="3805316" y="429094"/>
            <a:ext cx="7796006" cy="507831"/>
          </a:xfrm>
          <a:prstGeom prst="rect">
            <a:avLst/>
          </a:prstGeom>
        </p:spPr>
        <p:txBody>
          <a:bodyPr wrap="square">
            <a:normAutofit/>
          </a:bodyPr>
          <a:lstStyle>
            <a:lvl1pPr marL="0" indent="0">
              <a:buNone/>
              <a:defRPr sz="3000" b="1">
                <a:solidFill>
                  <a:schemeClr val="bg1">
                    <a:alpha val="80000"/>
                  </a:schemeClr>
                </a:solidFill>
                <a:latin typeface="Gotham Bold" pitchFamily="50" charset="0"/>
              </a:defRPr>
            </a:lvl1pPr>
          </a:lstStyle>
          <a:p>
            <a:pPr lvl="0"/>
            <a:r>
              <a:rPr lang="en-US" dirty="0"/>
              <a:t>TITLE OF SLIDE</a:t>
            </a:r>
          </a:p>
        </p:txBody>
      </p:sp>
    </p:spTree>
    <p:extLst>
      <p:ext uri="{BB962C8B-B14F-4D97-AF65-F5344CB8AC3E}">
        <p14:creationId xmlns:p14="http://schemas.microsoft.com/office/powerpoint/2010/main" val="3015637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DE7EDB0-61AE-403F-BE2C-74FA883012E4}"/>
              </a:ext>
            </a:extLst>
          </p:cNvPr>
          <p:cNvSpPr/>
          <p:nvPr userDrawn="1"/>
        </p:nvSpPr>
        <p:spPr>
          <a:xfrm>
            <a:off x="0" y="6820457"/>
            <a:ext cx="12192000" cy="45719"/>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C3300"/>
              </a:solidFill>
            </a:endParaRPr>
          </a:p>
        </p:txBody>
      </p:sp>
      <p:sp>
        <p:nvSpPr>
          <p:cNvPr id="6" name="Rectangle 5">
            <a:extLst>
              <a:ext uri="{FF2B5EF4-FFF2-40B4-BE49-F238E27FC236}">
                <a16:creationId xmlns:a16="http://schemas.microsoft.com/office/drawing/2014/main" id="{E0AC10CD-3DE4-4712-B91F-C5C559C98710}"/>
              </a:ext>
            </a:extLst>
          </p:cNvPr>
          <p:cNvSpPr/>
          <p:nvPr userDrawn="1"/>
        </p:nvSpPr>
        <p:spPr>
          <a:xfrm>
            <a:off x="3544389" y="-1"/>
            <a:ext cx="8647612" cy="1078541"/>
          </a:xfrm>
          <a:prstGeom prst="rect">
            <a:avLst/>
          </a:prstGeom>
          <a:solidFill>
            <a:srgbClr val="8DC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Black" panose="020B0A04020102020204" pitchFamily="34" charset="0"/>
            </a:endParaRPr>
          </a:p>
        </p:txBody>
      </p:sp>
      <p:sp>
        <p:nvSpPr>
          <p:cNvPr id="7" name="Rectangle 6">
            <a:extLst>
              <a:ext uri="{FF2B5EF4-FFF2-40B4-BE49-F238E27FC236}">
                <a16:creationId xmlns:a16="http://schemas.microsoft.com/office/drawing/2014/main" id="{58DFCAF6-2184-42AD-B945-01A9589CB945}"/>
              </a:ext>
            </a:extLst>
          </p:cNvPr>
          <p:cNvSpPr/>
          <p:nvPr userDrawn="1"/>
        </p:nvSpPr>
        <p:spPr>
          <a:xfrm>
            <a:off x="0" y="0"/>
            <a:ext cx="3544389" cy="1078541"/>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59EAE96D-92BC-4E56-912C-0265DA2651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0192"/>
            <a:ext cx="3131389" cy="1217762"/>
          </a:xfrm>
          <a:prstGeom prst="rect">
            <a:avLst/>
          </a:prstGeom>
        </p:spPr>
      </p:pic>
      <p:sp>
        <p:nvSpPr>
          <p:cNvPr id="10" name="Text Placeholder 16">
            <a:extLst>
              <a:ext uri="{FF2B5EF4-FFF2-40B4-BE49-F238E27FC236}">
                <a16:creationId xmlns:a16="http://schemas.microsoft.com/office/drawing/2014/main" id="{0F317BC4-7F9A-493F-98D9-CC3ECB25881D}"/>
              </a:ext>
            </a:extLst>
          </p:cNvPr>
          <p:cNvSpPr>
            <a:spLocks noGrp="1"/>
          </p:cNvSpPr>
          <p:nvPr>
            <p:ph type="body" sz="quarter" idx="11" hasCustomPrompt="1"/>
          </p:nvPr>
        </p:nvSpPr>
        <p:spPr>
          <a:xfrm>
            <a:off x="3805316" y="157719"/>
            <a:ext cx="7796006" cy="313932"/>
          </a:xfrm>
          <a:prstGeom prst="rect">
            <a:avLst/>
          </a:prstGeom>
        </p:spPr>
        <p:txBody>
          <a:bodyPr wrap="square">
            <a:spAutoFit/>
          </a:bodyPr>
          <a:lstStyle>
            <a:lvl1pPr marL="0" indent="0">
              <a:buNone/>
              <a:defRPr sz="1600" b="1">
                <a:solidFill>
                  <a:schemeClr val="bg1"/>
                </a:solidFill>
                <a:latin typeface="Gotham Light" pitchFamily="50" charset="0"/>
              </a:defRPr>
            </a:lvl1pPr>
          </a:lstStyle>
          <a:p>
            <a:pPr lvl="0"/>
            <a:r>
              <a:rPr lang="en-US" dirty="0"/>
              <a:t>NAME OF PRESENTATION</a:t>
            </a:r>
          </a:p>
        </p:txBody>
      </p:sp>
      <p:sp>
        <p:nvSpPr>
          <p:cNvPr id="16" name="Text Placeholder 4">
            <a:extLst>
              <a:ext uri="{FF2B5EF4-FFF2-40B4-BE49-F238E27FC236}">
                <a16:creationId xmlns:a16="http://schemas.microsoft.com/office/drawing/2014/main" id="{E50F635A-4623-47C1-AC98-BCD05E7C0BCE}"/>
              </a:ext>
            </a:extLst>
          </p:cNvPr>
          <p:cNvSpPr>
            <a:spLocks noGrp="1"/>
          </p:cNvSpPr>
          <p:nvPr>
            <p:ph type="body" sz="quarter" idx="12" hasCustomPrompt="1"/>
          </p:nvPr>
        </p:nvSpPr>
        <p:spPr>
          <a:xfrm>
            <a:off x="259922" y="2147941"/>
            <a:ext cx="3190644" cy="2294663"/>
          </a:xfrm>
          <a:prstGeom prst="rect">
            <a:avLst/>
          </a:prstGeom>
        </p:spPr>
        <p:txBody>
          <a:bodyPr/>
          <a:lstStyle>
            <a:lvl1pPr marL="0" marR="0" indent="0" algn="l" defTabSz="914400" rtl="0" eaLnBrk="1" fontAlgn="auto" latinLnBrk="0" hangingPunct="1">
              <a:lnSpc>
                <a:spcPts val="2500"/>
              </a:lnSpc>
              <a:spcBef>
                <a:spcPts val="1000"/>
              </a:spcBef>
              <a:spcAft>
                <a:spcPts val="0"/>
              </a:spcAft>
              <a:buClrTx/>
              <a:buSzTx/>
              <a:buFont typeface="Arial" panose="020B0604020202020204" pitchFamily="34" charset="0"/>
              <a:buNone/>
              <a:tabLst/>
              <a:defRPr lang="en-US" sz="1800" dirty="0">
                <a:cs typeface="Arial" panose="020B0604020202020204" pitchFamily="34" charset="0"/>
              </a:defRPr>
            </a:lvl1pPr>
          </a:lstStyle>
          <a:p>
            <a:pPr marL="0" marR="0" lvl="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a:pPr>
            <a:r>
              <a:rPr lang="en-US" dirty="0"/>
              <a:t>Content goes here in this column. You can put the content here in this column. Content goes here in this column. You can put the content here in this column.</a:t>
            </a:r>
          </a:p>
          <a:p>
            <a:pPr lvl="0">
              <a:lnSpc>
                <a:spcPts val="2300"/>
              </a:lnSpc>
            </a:pPr>
            <a:endParaRPr lang="en-US" dirty="0"/>
          </a:p>
          <a:p>
            <a:pPr lvl="0">
              <a:lnSpc>
                <a:spcPts val="2300"/>
              </a:lnSpc>
            </a:pPr>
            <a:endParaRPr lang="en-US" dirty="0"/>
          </a:p>
        </p:txBody>
      </p:sp>
      <p:sp>
        <p:nvSpPr>
          <p:cNvPr id="17" name="Rectangle 16">
            <a:extLst>
              <a:ext uri="{FF2B5EF4-FFF2-40B4-BE49-F238E27FC236}">
                <a16:creationId xmlns:a16="http://schemas.microsoft.com/office/drawing/2014/main" id="{F200FAE8-7364-4BB6-AF42-F08876D15153}"/>
              </a:ext>
            </a:extLst>
          </p:cNvPr>
          <p:cNvSpPr/>
          <p:nvPr userDrawn="1"/>
        </p:nvSpPr>
        <p:spPr>
          <a:xfrm>
            <a:off x="259412" y="1781462"/>
            <a:ext cx="3200400" cy="976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itle 1">
            <a:extLst>
              <a:ext uri="{FF2B5EF4-FFF2-40B4-BE49-F238E27FC236}">
                <a16:creationId xmlns:a16="http://schemas.microsoft.com/office/drawing/2014/main" id="{E85F7EEE-CB02-49E6-A3FC-C266504C5F70}"/>
              </a:ext>
            </a:extLst>
          </p:cNvPr>
          <p:cNvSpPr>
            <a:spLocks noGrp="1"/>
          </p:cNvSpPr>
          <p:nvPr>
            <p:ph type="title" hasCustomPrompt="1"/>
          </p:nvPr>
        </p:nvSpPr>
        <p:spPr>
          <a:xfrm>
            <a:off x="259412" y="1319719"/>
            <a:ext cx="11668976" cy="290482"/>
          </a:xfrm>
          <a:prstGeom prst="rect">
            <a:avLst/>
          </a:prstGeom>
        </p:spPr>
        <p:txBody>
          <a:bodyPr/>
          <a:lstStyle>
            <a:lvl1pPr>
              <a:defRPr sz="1800" b="1" spc="40" baseline="0">
                <a:solidFill>
                  <a:srgbClr val="004874"/>
                </a:solidFill>
                <a:latin typeface="Gotham Medium" panose="02000604030000020004" pitchFamily="50" charset="0"/>
                <a:cs typeface="Arial" panose="020B0604020202020204" pitchFamily="34" charset="0"/>
              </a:defRPr>
            </a:lvl1pPr>
          </a:lstStyle>
          <a:p>
            <a:r>
              <a:rPr lang="en-US" dirty="0"/>
              <a:t>SUBTITLE IF NECESSARY</a:t>
            </a:r>
          </a:p>
        </p:txBody>
      </p:sp>
      <p:sp>
        <p:nvSpPr>
          <p:cNvPr id="20" name="Text Placeholder 4">
            <a:extLst>
              <a:ext uri="{FF2B5EF4-FFF2-40B4-BE49-F238E27FC236}">
                <a16:creationId xmlns:a16="http://schemas.microsoft.com/office/drawing/2014/main" id="{B81472F5-99E3-4DE8-B561-A7EF9CB6452C}"/>
              </a:ext>
            </a:extLst>
          </p:cNvPr>
          <p:cNvSpPr>
            <a:spLocks noGrp="1"/>
          </p:cNvSpPr>
          <p:nvPr>
            <p:ph type="body" sz="quarter" idx="13" hasCustomPrompt="1"/>
          </p:nvPr>
        </p:nvSpPr>
        <p:spPr>
          <a:xfrm>
            <a:off x="4512675" y="2147940"/>
            <a:ext cx="3190644" cy="2294663"/>
          </a:xfrm>
          <a:prstGeom prst="rect">
            <a:avLst/>
          </a:prstGeom>
        </p:spPr>
        <p:txBody>
          <a:bodyPr/>
          <a:lstStyle>
            <a:lvl1pPr marL="0" marR="0" indent="0" algn="l" defTabSz="914400" rtl="0" eaLnBrk="1" fontAlgn="auto" latinLnBrk="0" hangingPunct="1">
              <a:lnSpc>
                <a:spcPts val="2500"/>
              </a:lnSpc>
              <a:spcBef>
                <a:spcPts val="1000"/>
              </a:spcBef>
              <a:spcAft>
                <a:spcPts val="0"/>
              </a:spcAft>
              <a:buClrTx/>
              <a:buSzTx/>
              <a:buFont typeface="Arial" panose="020B0604020202020204" pitchFamily="34" charset="0"/>
              <a:buNone/>
              <a:tabLst/>
              <a:defRPr lang="en-US" sz="1800" dirty="0">
                <a:cs typeface="Arial" panose="020B0604020202020204" pitchFamily="34" charset="0"/>
              </a:defRPr>
            </a:lvl1pPr>
          </a:lstStyle>
          <a:p>
            <a:pPr marL="0" marR="0" lvl="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a:pPr>
            <a:r>
              <a:rPr lang="en-US" dirty="0"/>
              <a:t>Content goes here in this column. You can put the content here in this column. Content goes here in this column. You can put the content here in this column.</a:t>
            </a:r>
          </a:p>
          <a:p>
            <a:pPr lvl="0">
              <a:lnSpc>
                <a:spcPts val="2300"/>
              </a:lnSpc>
            </a:pPr>
            <a:endParaRPr lang="en-US" dirty="0"/>
          </a:p>
          <a:p>
            <a:pPr lvl="0">
              <a:lnSpc>
                <a:spcPts val="2300"/>
              </a:lnSpc>
            </a:pPr>
            <a:endParaRPr lang="en-US" dirty="0"/>
          </a:p>
        </p:txBody>
      </p:sp>
      <p:sp>
        <p:nvSpPr>
          <p:cNvPr id="21" name="Text Placeholder 4">
            <a:extLst>
              <a:ext uri="{FF2B5EF4-FFF2-40B4-BE49-F238E27FC236}">
                <a16:creationId xmlns:a16="http://schemas.microsoft.com/office/drawing/2014/main" id="{A84558FC-C388-421A-BD97-8C0C0234254D}"/>
              </a:ext>
            </a:extLst>
          </p:cNvPr>
          <p:cNvSpPr>
            <a:spLocks noGrp="1"/>
          </p:cNvSpPr>
          <p:nvPr>
            <p:ph type="body" sz="quarter" idx="14" hasCustomPrompt="1"/>
          </p:nvPr>
        </p:nvSpPr>
        <p:spPr>
          <a:xfrm>
            <a:off x="8538405" y="2147939"/>
            <a:ext cx="3190644" cy="2294663"/>
          </a:xfrm>
          <a:prstGeom prst="rect">
            <a:avLst/>
          </a:prstGeom>
        </p:spPr>
        <p:txBody>
          <a:bodyPr/>
          <a:lstStyle>
            <a:lvl1pPr marL="0" marR="0" indent="0" algn="l" defTabSz="914400" rtl="0" eaLnBrk="1" fontAlgn="auto" latinLnBrk="0" hangingPunct="1">
              <a:lnSpc>
                <a:spcPts val="2500"/>
              </a:lnSpc>
              <a:spcBef>
                <a:spcPts val="1000"/>
              </a:spcBef>
              <a:spcAft>
                <a:spcPts val="0"/>
              </a:spcAft>
              <a:buClrTx/>
              <a:buSzTx/>
              <a:buFont typeface="Arial" panose="020B0604020202020204" pitchFamily="34" charset="0"/>
              <a:buNone/>
              <a:tabLst/>
              <a:defRPr lang="en-US" sz="1800" dirty="0">
                <a:cs typeface="Arial" panose="020B0604020202020204" pitchFamily="34" charset="0"/>
              </a:defRPr>
            </a:lvl1pPr>
          </a:lstStyle>
          <a:p>
            <a:pPr marL="0" marR="0" lvl="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a:pPr>
            <a:r>
              <a:rPr lang="en-US" dirty="0"/>
              <a:t>Content goes here in this column. You can put the content here in this column. Content goes here in this column. You can put the content here in this column.</a:t>
            </a:r>
          </a:p>
          <a:p>
            <a:pPr lvl="0">
              <a:lnSpc>
                <a:spcPts val="2300"/>
              </a:lnSpc>
            </a:pPr>
            <a:endParaRPr lang="en-US" dirty="0"/>
          </a:p>
          <a:p>
            <a:pPr lvl="0">
              <a:lnSpc>
                <a:spcPts val="2300"/>
              </a:lnSpc>
            </a:pPr>
            <a:endParaRPr lang="en-US" dirty="0"/>
          </a:p>
        </p:txBody>
      </p:sp>
      <p:sp>
        <p:nvSpPr>
          <p:cNvPr id="22" name="Rectangle 21">
            <a:extLst>
              <a:ext uri="{FF2B5EF4-FFF2-40B4-BE49-F238E27FC236}">
                <a16:creationId xmlns:a16="http://schemas.microsoft.com/office/drawing/2014/main" id="{85D234EC-3132-460F-BAAE-89F6D69B657B}"/>
              </a:ext>
            </a:extLst>
          </p:cNvPr>
          <p:cNvSpPr/>
          <p:nvPr userDrawn="1"/>
        </p:nvSpPr>
        <p:spPr>
          <a:xfrm>
            <a:off x="4512675" y="1781460"/>
            <a:ext cx="3200400" cy="976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4DBE1AE-3E75-4230-8445-5EE4BA0612DF}"/>
              </a:ext>
            </a:extLst>
          </p:cNvPr>
          <p:cNvSpPr/>
          <p:nvPr userDrawn="1"/>
        </p:nvSpPr>
        <p:spPr>
          <a:xfrm>
            <a:off x="8528649" y="1781460"/>
            <a:ext cx="3200400" cy="976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 Placeholder 16">
            <a:extLst>
              <a:ext uri="{FF2B5EF4-FFF2-40B4-BE49-F238E27FC236}">
                <a16:creationId xmlns:a16="http://schemas.microsoft.com/office/drawing/2014/main" id="{1F678871-FE19-4B37-AE5B-FA2E1ED5B315}"/>
              </a:ext>
            </a:extLst>
          </p:cNvPr>
          <p:cNvSpPr>
            <a:spLocks noGrp="1"/>
          </p:cNvSpPr>
          <p:nvPr>
            <p:ph type="body" sz="quarter" idx="10" hasCustomPrompt="1"/>
          </p:nvPr>
        </p:nvSpPr>
        <p:spPr>
          <a:xfrm>
            <a:off x="3805316" y="429094"/>
            <a:ext cx="7796006" cy="507831"/>
          </a:xfrm>
          <a:prstGeom prst="rect">
            <a:avLst/>
          </a:prstGeom>
        </p:spPr>
        <p:txBody>
          <a:bodyPr wrap="square">
            <a:normAutofit/>
          </a:bodyPr>
          <a:lstStyle>
            <a:lvl1pPr marL="0" indent="0">
              <a:buNone/>
              <a:defRPr sz="3000" b="1">
                <a:solidFill>
                  <a:schemeClr val="bg1">
                    <a:alpha val="80000"/>
                  </a:schemeClr>
                </a:solidFill>
                <a:latin typeface="Gotham Bold" pitchFamily="50" charset="0"/>
              </a:defRPr>
            </a:lvl1pPr>
          </a:lstStyle>
          <a:p>
            <a:pPr lvl="0"/>
            <a:r>
              <a:rPr lang="en-US" dirty="0"/>
              <a:t>TITLE OF SLIDE</a:t>
            </a:r>
          </a:p>
        </p:txBody>
      </p:sp>
    </p:spTree>
    <p:extLst>
      <p:ext uri="{BB962C8B-B14F-4D97-AF65-F5344CB8AC3E}">
        <p14:creationId xmlns:p14="http://schemas.microsoft.com/office/powerpoint/2010/main" val="2823410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rge Photo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20620A6-C8ED-4EDF-AF18-ABE1D0AE7E71}"/>
              </a:ext>
            </a:extLst>
          </p:cNvPr>
          <p:cNvSpPr>
            <a:spLocks noGrp="1"/>
          </p:cNvSpPr>
          <p:nvPr>
            <p:ph type="pic" sz="quarter" idx="10"/>
          </p:nvPr>
        </p:nvSpPr>
        <p:spPr>
          <a:xfrm>
            <a:off x="230188" y="601362"/>
            <a:ext cx="11747500" cy="5972476"/>
          </a:xfrm>
          <a:prstGeom prst="rect">
            <a:avLst/>
          </a:prstGeom>
          <a:solidFill>
            <a:schemeClr val="bg1">
              <a:lumMod val="95000"/>
            </a:schemeClr>
          </a:solidFill>
        </p:spPr>
        <p:txBody>
          <a:bodyPr/>
          <a:lstStyle>
            <a:lvl1pPr marL="0" indent="0" algn="ctr">
              <a:buNone/>
              <a:defRPr/>
            </a:lvl1pPr>
          </a:lstStyle>
          <a:p>
            <a:endParaRPr lang="en-US" dirty="0"/>
          </a:p>
          <a:p>
            <a:endParaRPr lang="en-US" dirty="0"/>
          </a:p>
          <a:p>
            <a:endParaRPr lang="en-US" dirty="0"/>
          </a:p>
          <a:p>
            <a:endParaRPr lang="en-US" dirty="0"/>
          </a:p>
          <a:p>
            <a:endParaRPr lang="en-US" dirty="0"/>
          </a:p>
          <a:p>
            <a:r>
              <a:rPr lang="en-US" dirty="0"/>
              <a:t>INSERT LARGE PHOTO HERE</a:t>
            </a:r>
          </a:p>
        </p:txBody>
      </p:sp>
      <p:sp>
        <p:nvSpPr>
          <p:cNvPr id="5" name="Rectangle 4">
            <a:extLst>
              <a:ext uri="{FF2B5EF4-FFF2-40B4-BE49-F238E27FC236}">
                <a16:creationId xmlns:a16="http://schemas.microsoft.com/office/drawing/2014/main" id="{23E9F033-1D5E-4D73-A300-57226A42E243}"/>
              </a:ext>
            </a:extLst>
          </p:cNvPr>
          <p:cNvSpPr/>
          <p:nvPr userDrawn="1"/>
        </p:nvSpPr>
        <p:spPr>
          <a:xfrm>
            <a:off x="0" y="6820457"/>
            <a:ext cx="12192000" cy="45719"/>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C3300"/>
              </a:solidFill>
            </a:endParaRPr>
          </a:p>
        </p:txBody>
      </p:sp>
      <p:sp>
        <p:nvSpPr>
          <p:cNvPr id="6" name="Title 1">
            <a:extLst>
              <a:ext uri="{FF2B5EF4-FFF2-40B4-BE49-F238E27FC236}">
                <a16:creationId xmlns:a16="http://schemas.microsoft.com/office/drawing/2014/main" id="{B53219C9-5BEA-4430-B65C-6279C5EF5341}"/>
              </a:ext>
            </a:extLst>
          </p:cNvPr>
          <p:cNvSpPr>
            <a:spLocks noGrp="1"/>
          </p:cNvSpPr>
          <p:nvPr>
            <p:ph type="title" hasCustomPrompt="1"/>
          </p:nvPr>
        </p:nvSpPr>
        <p:spPr>
          <a:xfrm>
            <a:off x="785623" y="5089462"/>
            <a:ext cx="1785049" cy="1311337"/>
          </a:xfrm>
          <a:prstGeom prst="rect">
            <a:avLst/>
          </a:prstGeom>
          <a:solidFill>
            <a:schemeClr val="bg2">
              <a:alpha val="78000"/>
            </a:schemeClr>
          </a:solidFill>
        </p:spPr>
        <p:txBody>
          <a:bodyPr anchor="ctr" anchorCtr="0"/>
          <a:lstStyle>
            <a:lvl1pPr>
              <a:defRPr sz="1200" b="1" spc="40" baseline="0">
                <a:solidFill>
                  <a:schemeClr val="tx2">
                    <a:lumMod val="50000"/>
                  </a:schemeClr>
                </a:solidFill>
                <a:latin typeface="Gotham Medium" panose="02000604030000020004" pitchFamily="50" charset="0"/>
                <a:cs typeface="Arial" panose="020B0604020202020204" pitchFamily="34" charset="0"/>
              </a:defRPr>
            </a:lvl1pPr>
          </a:lstStyle>
          <a:p>
            <a:r>
              <a:rPr lang="en-US" dirty="0"/>
              <a:t>CAPTION STYLE IF YOU NEED IT</a:t>
            </a:r>
          </a:p>
        </p:txBody>
      </p:sp>
    </p:spTree>
    <p:extLst>
      <p:ext uri="{BB962C8B-B14F-4D97-AF65-F5344CB8AC3E}">
        <p14:creationId xmlns:p14="http://schemas.microsoft.com/office/powerpoint/2010/main" val="4017140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841EC06-4BD0-492F-9CDD-2EE93BA99FDA}"/>
              </a:ext>
            </a:extLst>
          </p:cNvPr>
          <p:cNvSpPr/>
          <p:nvPr userDrawn="1"/>
        </p:nvSpPr>
        <p:spPr>
          <a:xfrm>
            <a:off x="1" y="433251"/>
            <a:ext cx="12192000" cy="5991497"/>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5DCAC766-05E2-4C74-9279-5CA959DDD9A1}"/>
              </a:ext>
            </a:extLst>
          </p:cNvPr>
          <p:cNvCxnSpPr/>
          <p:nvPr userDrawn="1"/>
        </p:nvCxnSpPr>
        <p:spPr>
          <a:xfrm>
            <a:off x="3418115" y="2393164"/>
            <a:ext cx="535577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Picture 6" descr="A close up of a logo&#10;&#10;Description automatically generated">
            <a:extLst>
              <a:ext uri="{FF2B5EF4-FFF2-40B4-BE49-F238E27FC236}">
                <a16:creationId xmlns:a16="http://schemas.microsoft.com/office/drawing/2014/main" id="{F945D4A7-D3AD-42DB-9A02-87F86ED9EE97}"/>
              </a:ext>
            </a:extLst>
          </p:cNvPr>
          <p:cNvPicPr>
            <a:picLocks noChangeAspect="1"/>
          </p:cNvPicPr>
          <p:nvPr userDrawn="1"/>
        </p:nvPicPr>
        <p:blipFill>
          <a:blip r:embed="rId2">
            <a:alphaModFix amt="10000"/>
            <a:extLst>
              <a:ext uri="{28A0092B-C50C-407E-A947-70E740481C1C}">
                <a14:useLocalDpi xmlns:a14="http://schemas.microsoft.com/office/drawing/2010/main" val="0"/>
              </a:ext>
            </a:extLst>
          </a:blip>
          <a:stretch>
            <a:fillRect/>
          </a:stretch>
        </p:blipFill>
        <p:spPr>
          <a:xfrm>
            <a:off x="2368763" y="1694251"/>
            <a:ext cx="5069855" cy="5087897"/>
          </a:xfrm>
          <a:prstGeom prst="rect">
            <a:avLst/>
          </a:prstGeom>
        </p:spPr>
      </p:pic>
      <p:pic>
        <p:nvPicPr>
          <p:cNvPr id="8" name="Picture 7" descr="A close up of a logo&#10;&#10;Description automatically generated">
            <a:extLst>
              <a:ext uri="{FF2B5EF4-FFF2-40B4-BE49-F238E27FC236}">
                <a16:creationId xmlns:a16="http://schemas.microsoft.com/office/drawing/2014/main" id="{BB3CFA5D-60B4-4973-9106-CA51FA4A6640}"/>
              </a:ext>
            </a:extLst>
          </p:cNvPr>
          <p:cNvPicPr>
            <a:picLocks noChangeAspect="1"/>
          </p:cNvPicPr>
          <p:nvPr userDrawn="1"/>
        </p:nvPicPr>
        <p:blipFill>
          <a:blip r:embed="rId2">
            <a:alphaModFix amt="10000"/>
            <a:extLst>
              <a:ext uri="{28A0092B-C50C-407E-A947-70E740481C1C}">
                <a14:useLocalDpi xmlns:a14="http://schemas.microsoft.com/office/drawing/2010/main" val="0"/>
              </a:ext>
            </a:extLst>
          </a:blip>
          <a:stretch>
            <a:fillRect/>
          </a:stretch>
        </p:blipFill>
        <p:spPr>
          <a:xfrm rot="10800000">
            <a:off x="749529" y="41763"/>
            <a:ext cx="5069855" cy="5087897"/>
          </a:xfrm>
          <a:prstGeom prst="rect">
            <a:avLst/>
          </a:prstGeom>
        </p:spPr>
      </p:pic>
      <p:sp>
        <p:nvSpPr>
          <p:cNvPr id="15" name="Rectangle 14">
            <a:extLst>
              <a:ext uri="{FF2B5EF4-FFF2-40B4-BE49-F238E27FC236}">
                <a16:creationId xmlns:a16="http://schemas.microsoft.com/office/drawing/2014/main" id="{BA6B9D10-BDD2-4EE6-90B7-74F9E3422E30}"/>
              </a:ext>
            </a:extLst>
          </p:cNvPr>
          <p:cNvSpPr/>
          <p:nvPr userDrawn="1"/>
        </p:nvSpPr>
        <p:spPr>
          <a:xfrm>
            <a:off x="0" y="6820457"/>
            <a:ext cx="12192000" cy="45719"/>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C3300"/>
              </a:solidFill>
            </a:endParaRPr>
          </a:p>
        </p:txBody>
      </p:sp>
      <p:sp>
        <p:nvSpPr>
          <p:cNvPr id="10" name="Text Placeholder 2">
            <a:extLst>
              <a:ext uri="{FF2B5EF4-FFF2-40B4-BE49-F238E27FC236}">
                <a16:creationId xmlns:a16="http://schemas.microsoft.com/office/drawing/2014/main" id="{E0464D92-F62A-437F-BB55-3E0DFDE7EFCD}"/>
              </a:ext>
            </a:extLst>
          </p:cNvPr>
          <p:cNvSpPr>
            <a:spLocks noGrp="1"/>
          </p:cNvSpPr>
          <p:nvPr>
            <p:ph type="body" sz="quarter" idx="11" hasCustomPrompt="1"/>
          </p:nvPr>
        </p:nvSpPr>
        <p:spPr>
          <a:xfrm>
            <a:off x="0" y="1829543"/>
            <a:ext cx="12192000" cy="397032"/>
          </a:xfrm>
          <a:prstGeom prst="rect">
            <a:avLst/>
          </a:prstGeom>
        </p:spPr>
        <p:txBody>
          <a:bodyPr/>
          <a:lstStyle>
            <a:lvl1pPr marL="0" indent="0" algn="ctr">
              <a:buNone/>
              <a:defRPr>
                <a:solidFill>
                  <a:schemeClr val="bg1"/>
                </a:solidFill>
              </a:defRPr>
            </a:lvl1pPr>
          </a:lstStyle>
          <a:p>
            <a:r>
              <a:rPr lang="en-US" dirty="0"/>
              <a:t>PRESENTATION TITLE</a:t>
            </a:r>
          </a:p>
        </p:txBody>
      </p:sp>
      <p:sp>
        <p:nvSpPr>
          <p:cNvPr id="2" name="Title 1">
            <a:extLst>
              <a:ext uri="{FF2B5EF4-FFF2-40B4-BE49-F238E27FC236}">
                <a16:creationId xmlns:a16="http://schemas.microsoft.com/office/drawing/2014/main" id="{FD95B4FF-A916-43CC-9A47-FC64ADDC2B4A}"/>
              </a:ext>
            </a:extLst>
          </p:cNvPr>
          <p:cNvSpPr>
            <a:spLocks noGrp="1"/>
          </p:cNvSpPr>
          <p:nvPr>
            <p:ph type="title" hasCustomPrompt="1"/>
          </p:nvPr>
        </p:nvSpPr>
        <p:spPr>
          <a:xfrm>
            <a:off x="0" y="2784653"/>
            <a:ext cx="12192000" cy="1325563"/>
          </a:xfrm>
          <a:prstGeom prst="rect">
            <a:avLst/>
          </a:prstGeom>
        </p:spPr>
        <p:txBody>
          <a:bodyPr/>
          <a:lstStyle>
            <a:lvl1pPr algn="ctr">
              <a:defRPr sz="4000"/>
            </a:lvl1pPr>
          </a:lstStyle>
          <a:p>
            <a:r>
              <a:rPr lang="en-US" dirty="0"/>
              <a:t>NAME OF SECTION</a:t>
            </a:r>
          </a:p>
        </p:txBody>
      </p:sp>
    </p:spTree>
    <p:extLst>
      <p:ext uri="{BB962C8B-B14F-4D97-AF65-F5344CB8AC3E}">
        <p14:creationId xmlns:p14="http://schemas.microsoft.com/office/powerpoint/2010/main" val="76268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descr="A picture containing furniture&#10;&#10;Description automatically generated">
            <a:extLst>
              <a:ext uri="{FF2B5EF4-FFF2-40B4-BE49-F238E27FC236}">
                <a16:creationId xmlns:a16="http://schemas.microsoft.com/office/drawing/2014/main" id="{B9988265-F7E2-49E6-A1C0-260735249689}"/>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704717" y="6673105"/>
            <a:ext cx="2345464" cy="104530"/>
          </a:xfrm>
          <a:prstGeom prst="rect">
            <a:avLst/>
          </a:prstGeom>
        </p:spPr>
      </p:pic>
    </p:spTree>
    <p:extLst>
      <p:ext uri="{BB962C8B-B14F-4D97-AF65-F5344CB8AC3E}">
        <p14:creationId xmlns:p14="http://schemas.microsoft.com/office/powerpoint/2010/main" val="3842663556"/>
      </p:ext>
    </p:extLst>
  </p:cSld>
  <p:clrMap bg1="lt1" tx1="dk1" bg2="lt2" tx2="dk2" accent1="accent1" accent2="accent2" accent3="accent3" accent4="accent4" accent5="accent5" accent6="accent6" hlink="hlink" folHlink="folHlink"/>
  <p:sldLayoutIdLst>
    <p:sldLayoutId id="2147483658" r:id="rId1"/>
    <p:sldLayoutId id="2147483650" r:id="rId2"/>
    <p:sldLayoutId id="2147483660" r:id="rId3"/>
    <p:sldLayoutId id="2147483669" r:id="rId4"/>
    <p:sldLayoutId id="2147483670" r:id="rId5"/>
    <p:sldLayoutId id="2147483663" r:id="rId6"/>
    <p:sldLayoutId id="2147483666" r:id="rId7"/>
    <p:sldLayoutId id="2147483662" r:id="rId8"/>
    <p:sldLayoutId id="2147483664" r:id="rId9"/>
    <p:sldLayoutId id="2147483668" r:id="rId10"/>
    <p:sldLayoutId id="2147483667" r:id="rId11"/>
    <p:sldLayoutId id="2147483665" r:id="rId12"/>
  </p:sldLayoutIdLst>
  <p:txStyles>
    <p:titleStyle>
      <a:lvl1pPr algn="l" defTabSz="914400" rtl="0" eaLnBrk="1" latinLnBrk="0" hangingPunct="1">
        <a:lnSpc>
          <a:spcPct val="90000"/>
        </a:lnSpc>
        <a:spcBef>
          <a:spcPct val="0"/>
        </a:spcBef>
        <a:buNone/>
        <a:defRPr sz="3200" kern="1200">
          <a:solidFill>
            <a:schemeClr val="bg1"/>
          </a:solidFill>
          <a:latin typeface="Gotham Bold"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25000"/>
            </a:schemeClr>
          </a:solidFill>
          <a:latin typeface="Gotham Book" panose="0200060404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25000"/>
            </a:schemeClr>
          </a:solidFill>
          <a:latin typeface="Gotham Book" panose="0200060404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25000"/>
            </a:schemeClr>
          </a:solidFill>
          <a:latin typeface="Gotham Book" panose="0200060404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25000"/>
            </a:schemeClr>
          </a:solidFill>
          <a:latin typeface="Gotham Book" panose="0200060404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25000"/>
            </a:schemeClr>
          </a:solidFill>
          <a:latin typeface="Gotham Book" panose="0200060404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DE94A31-B516-4810-8DAA-E66D1E6072A5}"/>
              </a:ext>
            </a:extLst>
          </p:cNvPr>
          <p:cNvSpPr>
            <a:spLocks noGrp="1"/>
          </p:cNvSpPr>
          <p:nvPr>
            <p:ph type="body" sz="quarter" idx="11"/>
          </p:nvPr>
        </p:nvSpPr>
        <p:spPr/>
        <p:txBody>
          <a:bodyPr/>
          <a:lstStyle/>
          <a:p>
            <a:endParaRPr lang="en-US"/>
          </a:p>
        </p:txBody>
      </p:sp>
      <p:sp>
        <p:nvSpPr>
          <p:cNvPr id="4" name="Text Placeholder 3">
            <a:extLst>
              <a:ext uri="{FF2B5EF4-FFF2-40B4-BE49-F238E27FC236}">
                <a16:creationId xmlns:a16="http://schemas.microsoft.com/office/drawing/2014/main" id="{9D20A5E0-7DC5-45A7-905B-3C90F6B8B2EA}"/>
              </a:ext>
            </a:extLst>
          </p:cNvPr>
          <p:cNvSpPr>
            <a:spLocks noGrp="1"/>
          </p:cNvSpPr>
          <p:nvPr>
            <p:ph type="body" sz="quarter" idx="13"/>
          </p:nvPr>
        </p:nvSpPr>
        <p:spPr/>
        <p:txBody>
          <a:bodyPr/>
          <a:lstStyle/>
          <a:p>
            <a:endParaRPr lang="en-US"/>
          </a:p>
        </p:txBody>
      </p:sp>
      <p:sp>
        <p:nvSpPr>
          <p:cNvPr id="2" name="Text Placeholder 1">
            <a:extLst>
              <a:ext uri="{FF2B5EF4-FFF2-40B4-BE49-F238E27FC236}">
                <a16:creationId xmlns:a16="http://schemas.microsoft.com/office/drawing/2014/main" id="{2C7A8E41-5164-4A39-8980-EB86A77D25D5}"/>
              </a:ext>
            </a:extLst>
          </p:cNvPr>
          <p:cNvSpPr>
            <a:spLocks noGrp="1"/>
          </p:cNvSpPr>
          <p:nvPr>
            <p:ph type="body" sz="quarter" idx="10"/>
          </p:nvPr>
        </p:nvSpPr>
        <p:spPr/>
        <p:txBody>
          <a:bodyPr/>
          <a:lstStyle/>
          <a:p>
            <a:r>
              <a:rPr lang="en-US" dirty="0"/>
              <a:t>November Member Meeting</a:t>
            </a:r>
          </a:p>
        </p:txBody>
      </p:sp>
      <p:sp>
        <p:nvSpPr>
          <p:cNvPr id="5" name="Text Placeholder 4">
            <a:extLst>
              <a:ext uri="{FF2B5EF4-FFF2-40B4-BE49-F238E27FC236}">
                <a16:creationId xmlns:a16="http://schemas.microsoft.com/office/drawing/2014/main" id="{7B15B7D8-47AF-4ED5-9056-D2F73DC488C2}"/>
              </a:ext>
            </a:extLst>
          </p:cNvPr>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1865109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8037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86F2-BBB7-AA70-E0D1-E3AEC8868BD4}"/>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4924501E-818B-3728-B63A-AAD6AD7ADC59}"/>
              </a:ext>
            </a:extLst>
          </p:cNvPr>
          <p:cNvSpPr>
            <a:spLocks noGrp="1"/>
          </p:cNvSpPr>
          <p:nvPr>
            <p:ph type="body" sz="quarter" idx="12"/>
          </p:nvPr>
        </p:nvSpPr>
        <p:spPr/>
        <p:txBody>
          <a:bodyPr/>
          <a:lstStyle/>
          <a:p>
            <a:r>
              <a:rPr lang="en-US" dirty="0"/>
              <a:t>Welcome to our new members!</a:t>
            </a:r>
          </a:p>
          <a:p>
            <a:r>
              <a:rPr lang="en-US" dirty="0"/>
              <a:t>Conference Updates</a:t>
            </a:r>
          </a:p>
          <a:p>
            <a:pPr lvl="1"/>
            <a:r>
              <a:rPr lang="en-US" dirty="0"/>
              <a:t>September 11-12 at the Coeur D’Alene Resort</a:t>
            </a:r>
          </a:p>
          <a:p>
            <a:pPr lvl="1"/>
            <a:r>
              <a:rPr lang="en-US" dirty="0"/>
              <a:t>Great turn out!</a:t>
            </a:r>
          </a:p>
          <a:p>
            <a:pPr lvl="1"/>
            <a:r>
              <a:rPr lang="en-US" dirty="0"/>
              <a:t>Amazing vendors and speakers</a:t>
            </a:r>
          </a:p>
          <a:p>
            <a:pPr lvl="1"/>
            <a:r>
              <a:rPr lang="en-US" dirty="0"/>
              <a:t>Thank you to Erin and Marena for such an amazing conference! </a:t>
            </a:r>
          </a:p>
        </p:txBody>
      </p:sp>
      <p:sp>
        <p:nvSpPr>
          <p:cNvPr id="4" name="Text Placeholder 3">
            <a:extLst>
              <a:ext uri="{FF2B5EF4-FFF2-40B4-BE49-F238E27FC236}">
                <a16:creationId xmlns:a16="http://schemas.microsoft.com/office/drawing/2014/main" id="{06D47C65-7D84-07E3-0A41-CD06E26446AC}"/>
              </a:ext>
            </a:extLst>
          </p:cNvPr>
          <p:cNvSpPr>
            <a:spLocks noGrp="1"/>
          </p:cNvSpPr>
          <p:nvPr>
            <p:ph type="body" sz="quarter" idx="11"/>
          </p:nvPr>
        </p:nvSpPr>
        <p:spPr/>
        <p:txBody>
          <a:bodyPr/>
          <a:lstStyle/>
          <a:p>
            <a:endParaRPr lang="en-US"/>
          </a:p>
        </p:txBody>
      </p:sp>
      <p:sp>
        <p:nvSpPr>
          <p:cNvPr id="5" name="Text Placeholder 4">
            <a:extLst>
              <a:ext uri="{FF2B5EF4-FFF2-40B4-BE49-F238E27FC236}">
                <a16:creationId xmlns:a16="http://schemas.microsoft.com/office/drawing/2014/main" id="{DB5BD009-31B8-465B-5299-080EBDFF724B}"/>
              </a:ext>
            </a:extLst>
          </p:cNvPr>
          <p:cNvSpPr>
            <a:spLocks noGrp="1"/>
          </p:cNvSpPr>
          <p:nvPr>
            <p:ph type="body" sz="quarter" idx="10"/>
          </p:nvPr>
        </p:nvSpPr>
        <p:spPr/>
        <p:txBody>
          <a:bodyPr/>
          <a:lstStyle/>
          <a:p>
            <a:r>
              <a:rPr lang="en-US" dirty="0"/>
              <a:t>Chapter Updates	</a:t>
            </a:r>
          </a:p>
        </p:txBody>
      </p:sp>
    </p:spTree>
    <p:extLst>
      <p:ext uri="{BB962C8B-B14F-4D97-AF65-F5344CB8AC3E}">
        <p14:creationId xmlns:p14="http://schemas.microsoft.com/office/powerpoint/2010/main" val="2106070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6C26B-41D2-408C-BA4F-9BD9D7ED75A4}"/>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D0A61E7-9130-445F-8BFC-05067717E1A5}"/>
              </a:ext>
            </a:extLst>
          </p:cNvPr>
          <p:cNvSpPr>
            <a:spLocks noGrp="1"/>
          </p:cNvSpPr>
          <p:nvPr>
            <p:ph type="body" sz="quarter" idx="12"/>
          </p:nvPr>
        </p:nvSpPr>
        <p:spPr/>
        <p:txBody>
          <a:bodyPr/>
          <a:lstStyle/>
          <a:p>
            <a:r>
              <a:rPr lang="en-US" dirty="0"/>
              <a:t>Chapter Leader and Chapter Excellence Awards</a:t>
            </a:r>
          </a:p>
          <a:p>
            <a:pPr lvl="1"/>
            <a:r>
              <a:rPr lang="en-US" dirty="0"/>
              <a:t>Will open soon on APIC website, under ABOUT and the Awards</a:t>
            </a:r>
          </a:p>
          <a:p>
            <a:pPr lvl="2"/>
            <a:r>
              <a:rPr lang="en-US" dirty="0"/>
              <a:t>Please consider if there is anyone in our chapter, or our chapter in general, that you would like to nominate</a:t>
            </a:r>
          </a:p>
          <a:p>
            <a:r>
              <a:rPr lang="en-US" dirty="0"/>
              <a:t>Will have an updated ROI calculator and other updated tools to expand your department and how to talk with the C-Suite</a:t>
            </a:r>
          </a:p>
          <a:p>
            <a:r>
              <a:rPr lang="en-US" dirty="0"/>
              <a:t>There is new APIC Trainings available on the website</a:t>
            </a:r>
          </a:p>
          <a:p>
            <a:r>
              <a:rPr lang="en-US" dirty="0"/>
              <a:t>APIC is working with CMS and accrediting bodies to clarify and simplify IFU’s </a:t>
            </a:r>
          </a:p>
          <a:p>
            <a:pPr lvl="1"/>
            <a:r>
              <a:rPr lang="en-US" dirty="0"/>
              <a:t>The shutdown pushed this agenda item back a bit, but they are still working on this</a:t>
            </a:r>
          </a:p>
          <a:p>
            <a:r>
              <a:rPr lang="en-US" dirty="0"/>
              <a:t>CBIC has an Advanced Leadership Certification in Infection Prevention and Control	</a:t>
            </a:r>
          </a:p>
          <a:p>
            <a:pPr lvl="1"/>
            <a:r>
              <a:rPr lang="en-US" dirty="0"/>
              <a:t>Next application cycle is Jan 20 – Mar 2, 2026</a:t>
            </a:r>
          </a:p>
          <a:p>
            <a:pPr lvl="1"/>
            <a:r>
              <a:rPr lang="en-US" dirty="0"/>
              <a:t>See CBIB website if interested</a:t>
            </a:r>
          </a:p>
        </p:txBody>
      </p:sp>
      <p:sp>
        <p:nvSpPr>
          <p:cNvPr id="4" name="Text Placeholder 3">
            <a:extLst>
              <a:ext uri="{FF2B5EF4-FFF2-40B4-BE49-F238E27FC236}">
                <a16:creationId xmlns:a16="http://schemas.microsoft.com/office/drawing/2014/main" id="{90808E19-3CE7-4CEF-815D-3F9307178590}"/>
              </a:ext>
            </a:extLst>
          </p:cNvPr>
          <p:cNvSpPr>
            <a:spLocks noGrp="1"/>
          </p:cNvSpPr>
          <p:nvPr>
            <p:ph type="body" sz="quarter" idx="4294967295"/>
          </p:nvPr>
        </p:nvSpPr>
        <p:spPr>
          <a:xfrm>
            <a:off x="3805316" y="429094"/>
            <a:ext cx="7796006" cy="507831"/>
          </a:xfrm>
          <a:prstGeom prst="rect">
            <a:avLst/>
          </a:prstGeom>
        </p:spPr>
        <p:txBody>
          <a:bodyPr/>
          <a:lstStyle/>
          <a:p>
            <a:r>
              <a:rPr lang="en-US" dirty="0"/>
              <a:t>APIC Updates</a:t>
            </a:r>
          </a:p>
        </p:txBody>
      </p:sp>
      <p:sp>
        <p:nvSpPr>
          <p:cNvPr id="5" name="Text Placeholder 4">
            <a:extLst>
              <a:ext uri="{FF2B5EF4-FFF2-40B4-BE49-F238E27FC236}">
                <a16:creationId xmlns:a16="http://schemas.microsoft.com/office/drawing/2014/main" id="{B6B0ACCD-F3D8-4523-B254-97ACF0636BC8}"/>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917219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F68D5-4D9A-A6EF-6059-C803C2BCEE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D3C748-7730-3C81-2A05-30A510ED9314}"/>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2492C6D-70DD-49F1-E7E6-31F6C0C22805}"/>
              </a:ext>
            </a:extLst>
          </p:cNvPr>
          <p:cNvSpPr>
            <a:spLocks noGrp="1"/>
          </p:cNvSpPr>
          <p:nvPr>
            <p:ph type="body" sz="quarter" idx="12"/>
          </p:nvPr>
        </p:nvSpPr>
        <p:spPr>
          <a:xfrm>
            <a:off x="259410" y="1514475"/>
            <a:ext cx="11668467" cy="3829050"/>
          </a:xfrm>
        </p:spPr>
        <p:txBody>
          <a:bodyPr/>
          <a:lstStyle/>
          <a:p>
            <a:r>
              <a:rPr lang="en-US" dirty="0"/>
              <a:t>Nominations and Voting</a:t>
            </a:r>
          </a:p>
          <a:p>
            <a:pPr lvl="1"/>
            <a:r>
              <a:rPr lang="en-US" dirty="0"/>
              <a:t>Thank you to those who have already voted via the Microsoft Ballot! </a:t>
            </a:r>
          </a:p>
          <a:p>
            <a:pPr lvl="1"/>
            <a:r>
              <a:rPr lang="en-US" dirty="0"/>
              <a:t>For your service to the board, you are eligible for 3 IPU’s per year towards CBIC credentialing recertification</a:t>
            </a:r>
          </a:p>
          <a:p>
            <a:pPr lvl="1"/>
            <a:r>
              <a:rPr lang="en-US" dirty="0"/>
              <a:t>Additionally, there are scholarship opportunities for those who serve the board to go to APIC National </a:t>
            </a:r>
          </a:p>
          <a:p>
            <a:pPr lvl="1"/>
            <a:r>
              <a:rPr lang="en-US" dirty="0"/>
              <a:t>Open positions:</a:t>
            </a:r>
          </a:p>
          <a:p>
            <a:pPr lvl="2"/>
            <a:r>
              <a:rPr lang="en-US" dirty="0"/>
              <a:t>President-Elect</a:t>
            </a:r>
          </a:p>
          <a:p>
            <a:pPr lvl="2"/>
            <a:r>
              <a:rPr lang="en-US" dirty="0"/>
              <a:t>Secretary </a:t>
            </a:r>
          </a:p>
          <a:p>
            <a:pPr lvl="2"/>
            <a:r>
              <a:rPr lang="en-US" dirty="0"/>
              <a:t>Treasurer</a:t>
            </a:r>
          </a:p>
          <a:p>
            <a:pPr lvl="2"/>
            <a:r>
              <a:rPr lang="en-US" dirty="0"/>
              <a:t>Membership Chair</a:t>
            </a:r>
          </a:p>
          <a:p>
            <a:pPr lvl="2"/>
            <a:r>
              <a:rPr lang="en-US" dirty="0"/>
              <a:t>Webmaster</a:t>
            </a:r>
          </a:p>
          <a:p>
            <a:pPr lvl="2"/>
            <a:r>
              <a:rPr lang="en-US" dirty="0"/>
              <a:t>Education Chair</a:t>
            </a:r>
          </a:p>
          <a:p>
            <a:pPr lvl="2"/>
            <a:r>
              <a:rPr lang="en-US" dirty="0"/>
              <a:t>Legislative Representative Chair </a:t>
            </a:r>
          </a:p>
          <a:p>
            <a:pPr lvl="2"/>
            <a:r>
              <a:rPr lang="en-US" dirty="0"/>
              <a:t>Communications Chair</a:t>
            </a:r>
          </a:p>
          <a:p>
            <a:pPr lvl="2"/>
            <a:r>
              <a:rPr lang="en-US" dirty="0"/>
              <a:t>Bylaws Chair</a:t>
            </a:r>
          </a:p>
          <a:p>
            <a:pPr lvl="2"/>
            <a:r>
              <a:rPr lang="en-US" dirty="0"/>
              <a:t>Board of Directors </a:t>
            </a:r>
          </a:p>
          <a:p>
            <a:pPr lvl="2"/>
            <a:endParaRPr lang="en-US" dirty="0"/>
          </a:p>
          <a:p>
            <a:endParaRPr lang="en-US" dirty="0"/>
          </a:p>
        </p:txBody>
      </p:sp>
      <p:sp>
        <p:nvSpPr>
          <p:cNvPr id="4" name="Text Placeholder 3">
            <a:extLst>
              <a:ext uri="{FF2B5EF4-FFF2-40B4-BE49-F238E27FC236}">
                <a16:creationId xmlns:a16="http://schemas.microsoft.com/office/drawing/2014/main" id="{1780431C-7BDC-BFAF-0802-95BB1B18BA44}"/>
              </a:ext>
            </a:extLst>
          </p:cNvPr>
          <p:cNvSpPr>
            <a:spLocks noGrp="1"/>
          </p:cNvSpPr>
          <p:nvPr>
            <p:ph type="body" sz="quarter" idx="11"/>
          </p:nvPr>
        </p:nvSpPr>
        <p:spPr/>
        <p:txBody>
          <a:bodyPr/>
          <a:lstStyle/>
          <a:p>
            <a:endParaRPr lang="en-US"/>
          </a:p>
        </p:txBody>
      </p:sp>
      <p:sp>
        <p:nvSpPr>
          <p:cNvPr id="5" name="Text Placeholder 4">
            <a:extLst>
              <a:ext uri="{FF2B5EF4-FFF2-40B4-BE49-F238E27FC236}">
                <a16:creationId xmlns:a16="http://schemas.microsoft.com/office/drawing/2014/main" id="{C04B9727-A882-5049-727B-27C825DCF37B}"/>
              </a:ext>
            </a:extLst>
          </p:cNvPr>
          <p:cNvSpPr>
            <a:spLocks noGrp="1"/>
          </p:cNvSpPr>
          <p:nvPr>
            <p:ph type="body" sz="quarter" idx="10"/>
          </p:nvPr>
        </p:nvSpPr>
        <p:spPr/>
        <p:txBody>
          <a:bodyPr/>
          <a:lstStyle/>
          <a:p>
            <a:r>
              <a:rPr lang="en-US" dirty="0"/>
              <a:t>Elections</a:t>
            </a:r>
          </a:p>
        </p:txBody>
      </p:sp>
    </p:spTree>
    <p:extLst>
      <p:ext uri="{BB962C8B-B14F-4D97-AF65-F5344CB8AC3E}">
        <p14:creationId xmlns:p14="http://schemas.microsoft.com/office/powerpoint/2010/main" val="1981712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65383B8-9669-195D-BC6D-07A9406A96A3}"/>
              </a:ext>
            </a:extLst>
          </p:cNvPr>
          <p:cNvSpPr>
            <a:spLocks noGrp="1"/>
          </p:cNvSpPr>
          <p:nvPr>
            <p:ph type="body" sz="quarter" idx="12"/>
          </p:nvPr>
        </p:nvSpPr>
        <p:spPr/>
        <p:txBody>
          <a:bodyPr/>
          <a:lstStyle/>
          <a:p>
            <a:r>
              <a:rPr lang="en-US" dirty="0"/>
              <a:t>Time Commitments </a:t>
            </a:r>
          </a:p>
          <a:p>
            <a:pPr lvl="1"/>
            <a:r>
              <a:rPr lang="en-US" dirty="0"/>
              <a:t>Board meets monthly (first Monday of the month) from 1500-1400, although they normally run about 45 minutes</a:t>
            </a:r>
          </a:p>
          <a:p>
            <a:pPr lvl="1"/>
            <a:r>
              <a:rPr lang="en-US" dirty="0"/>
              <a:t>Every other month member meeting</a:t>
            </a:r>
          </a:p>
          <a:p>
            <a:pPr lvl="1"/>
            <a:r>
              <a:rPr lang="en-US" dirty="0"/>
              <a:t>About an hour of additional time depending on the position</a:t>
            </a:r>
          </a:p>
          <a:p>
            <a:endParaRPr lang="en-US" dirty="0"/>
          </a:p>
        </p:txBody>
      </p:sp>
      <p:sp>
        <p:nvSpPr>
          <p:cNvPr id="8" name="Text Placeholder 7">
            <a:extLst>
              <a:ext uri="{FF2B5EF4-FFF2-40B4-BE49-F238E27FC236}">
                <a16:creationId xmlns:a16="http://schemas.microsoft.com/office/drawing/2014/main" id="{818D5307-255D-C211-06A3-3EFD4C5C822C}"/>
              </a:ext>
            </a:extLst>
          </p:cNvPr>
          <p:cNvSpPr>
            <a:spLocks noGrp="1"/>
          </p:cNvSpPr>
          <p:nvPr>
            <p:ph type="body" sz="quarter" idx="15"/>
          </p:nvPr>
        </p:nvSpPr>
        <p:spPr/>
        <p:txBody>
          <a:bodyPr/>
          <a:lstStyle/>
          <a:p>
            <a:r>
              <a:rPr lang="en-US" dirty="0"/>
              <a:t>Duties</a:t>
            </a:r>
          </a:p>
          <a:p>
            <a:pPr lvl="1"/>
            <a:r>
              <a:rPr lang="en-US" dirty="0"/>
              <a:t>President elect: Assist president in duties, become familiar with system structure, bylaws, policies, and committees.</a:t>
            </a:r>
          </a:p>
          <a:p>
            <a:pPr lvl="1"/>
            <a:r>
              <a:rPr lang="en-US" dirty="0"/>
              <a:t>Treasurer: Monthly financial updates, reporting, reports: balance and income statements.</a:t>
            </a:r>
          </a:p>
          <a:p>
            <a:pPr lvl="1"/>
            <a:r>
              <a:rPr lang="en-US" dirty="0"/>
              <a:t>Webmaster: Update APIC INW Chapter website.</a:t>
            </a:r>
          </a:p>
        </p:txBody>
      </p:sp>
      <p:sp>
        <p:nvSpPr>
          <p:cNvPr id="7" name="Text Placeholder 6">
            <a:extLst>
              <a:ext uri="{FF2B5EF4-FFF2-40B4-BE49-F238E27FC236}">
                <a16:creationId xmlns:a16="http://schemas.microsoft.com/office/drawing/2014/main" id="{EBCB1857-E7A1-C9E3-0BE1-5C3693B20BA1}"/>
              </a:ext>
            </a:extLst>
          </p:cNvPr>
          <p:cNvSpPr>
            <a:spLocks noGrp="1"/>
          </p:cNvSpPr>
          <p:nvPr>
            <p:ph type="body" sz="quarter" idx="11"/>
          </p:nvPr>
        </p:nvSpPr>
        <p:spPr/>
        <p:txBody>
          <a:bodyPr/>
          <a:lstStyle/>
          <a:p>
            <a:endParaRPr lang="en-US"/>
          </a:p>
        </p:txBody>
      </p:sp>
      <p:sp>
        <p:nvSpPr>
          <p:cNvPr id="6" name="Title 5">
            <a:extLst>
              <a:ext uri="{FF2B5EF4-FFF2-40B4-BE49-F238E27FC236}">
                <a16:creationId xmlns:a16="http://schemas.microsoft.com/office/drawing/2014/main" id="{1F177699-776B-CD19-181D-A509DB68230B}"/>
              </a:ext>
            </a:extLst>
          </p:cNvPr>
          <p:cNvSpPr>
            <a:spLocks noGrp="1"/>
          </p:cNvSpPr>
          <p:nvPr>
            <p:ph type="title"/>
          </p:nvPr>
        </p:nvSpPr>
        <p:spPr/>
        <p:txBody>
          <a:bodyPr/>
          <a:lstStyle/>
          <a:p>
            <a:endParaRPr lang="en-US"/>
          </a:p>
        </p:txBody>
      </p:sp>
      <p:sp>
        <p:nvSpPr>
          <p:cNvPr id="5" name="Text Placeholder 4">
            <a:extLst>
              <a:ext uri="{FF2B5EF4-FFF2-40B4-BE49-F238E27FC236}">
                <a16:creationId xmlns:a16="http://schemas.microsoft.com/office/drawing/2014/main" id="{D9C63C0B-DB72-331F-1D5C-F55BFA978DBA}"/>
              </a:ext>
            </a:extLst>
          </p:cNvPr>
          <p:cNvSpPr>
            <a:spLocks noGrp="1"/>
          </p:cNvSpPr>
          <p:nvPr>
            <p:ph type="body" sz="quarter" idx="10"/>
          </p:nvPr>
        </p:nvSpPr>
        <p:spPr/>
        <p:txBody>
          <a:bodyPr/>
          <a:lstStyle/>
          <a:p>
            <a:r>
              <a:rPr lang="en-US" dirty="0"/>
              <a:t>Elections</a:t>
            </a:r>
          </a:p>
        </p:txBody>
      </p:sp>
    </p:spTree>
    <p:extLst>
      <p:ext uri="{BB962C8B-B14F-4D97-AF65-F5344CB8AC3E}">
        <p14:creationId xmlns:p14="http://schemas.microsoft.com/office/powerpoint/2010/main" val="146823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50C3211B-D268-C954-BE1D-9419085768A4}"/>
              </a:ext>
            </a:extLst>
          </p:cNvPr>
          <p:cNvSpPr>
            <a:spLocks noGrp="1"/>
          </p:cNvSpPr>
          <p:nvPr>
            <p:ph type="body" sz="quarter" idx="12"/>
          </p:nvPr>
        </p:nvSpPr>
        <p:spPr/>
        <p:txBody>
          <a:bodyPr/>
          <a:lstStyle/>
          <a:p>
            <a:pPr lvl="1"/>
            <a:r>
              <a:rPr lang="en-US" dirty="0"/>
              <a:t>Education Chair: Promote the educational activities, schedule guest speakers, assess educational needs of the chapter.</a:t>
            </a:r>
          </a:p>
          <a:p>
            <a:pPr lvl="1"/>
            <a:r>
              <a:rPr lang="en-US" dirty="0"/>
              <a:t>Legislative Representative Chair: Promote legislative and regulatory issues affecting the practice of infection prevention and control.</a:t>
            </a:r>
          </a:p>
        </p:txBody>
      </p:sp>
      <p:sp>
        <p:nvSpPr>
          <p:cNvPr id="14" name="Text Placeholder 13">
            <a:extLst>
              <a:ext uri="{FF2B5EF4-FFF2-40B4-BE49-F238E27FC236}">
                <a16:creationId xmlns:a16="http://schemas.microsoft.com/office/drawing/2014/main" id="{2648D8AE-2108-6BFA-9CE9-A54A31446673}"/>
              </a:ext>
            </a:extLst>
          </p:cNvPr>
          <p:cNvSpPr>
            <a:spLocks noGrp="1"/>
          </p:cNvSpPr>
          <p:nvPr>
            <p:ph type="body" sz="quarter" idx="15"/>
          </p:nvPr>
        </p:nvSpPr>
        <p:spPr/>
        <p:txBody>
          <a:bodyPr/>
          <a:lstStyle/>
          <a:p>
            <a:pPr lvl="1"/>
            <a:r>
              <a:rPr lang="en-US" dirty="0"/>
              <a:t>Communications Chair: Communicate to the board on important events, meetings, educational sessions, etc.</a:t>
            </a:r>
          </a:p>
          <a:p>
            <a:pPr lvl="1"/>
            <a:r>
              <a:rPr lang="en-US" dirty="0"/>
              <a:t>Bylaws Chair: Review chapter bylaws, process proposed changes to bylaws for chapter approval and adoption.</a:t>
            </a:r>
          </a:p>
          <a:p>
            <a:endParaRPr lang="en-US" dirty="0"/>
          </a:p>
        </p:txBody>
      </p:sp>
      <p:sp>
        <p:nvSpPr>
          <p:cNvPr id="13" name="Text Placeholder 12">
            <a:extLst>
              <a:ext uri="{FF2B5EF4-FFF2-40B4-BE49-F238E27FC236}">
                <a16:creationId xmlns:a16="http://schemas.microsoft.com/office/drawing/2014/main" id="{B0FC4069-0409-6A0F-B564-3CAF5E6D2392}"/>
              </a:ext>
            </a:extLst>
          </p:cNvPr>
          <p:cNvSpPr>
            <a:spLocks noGrp="1"/>
          </p:cNvSpPr>
          <p:nvPr>
            <p:ph type="body" sz="quarter" idx="11"/>
          </p:nvPr>
        </p:nvSpPr>
        <p:spPr/>
        <p:txBody>
          <a:bodyPr/>
          <a:lstStyle/>
          <a:p>
            <a:endParaRPr lang="en-US"/>
          </a:p>
        </p:txBody>
      </p:sp>
      <p:sp>
        <p:nvSpPr>
          <p:cNvPr id="11" name="Title 10">
            <a:extLst>
              <a:ext uri="{FF2B5EF4-FFF2-40B4-BE49-F238E27FC236}">
                <a16:creationId xmlns:a16="http://schemas.microsoft.com/office/drawing/2014/main" id="{AD80DCA5-B9EE-FEB9-8184-4DDCB1134C7F}"/>
              </a:ext>
            </a:extLst>
          </p:cNvPr>
          <p:cNvSpPr>
            <a:spLocks noGrp="1"/>
          </p:cNvSpPr>
          <p:nvPr>
            <p:ph type="title"/>
          </p:nvPr>
        </p:nvSpPr>
        <p:spPr/>
        <p:txBody>
          <a:bodyPr/>
          <a:lstStyle/>
          <a:p>
            <a:endParaRPr lang="en-US"/>
          </a:p>
        </p:txBody>
      </p:sp>
      <p:sp>
        <p:nvSpPr>
          <p:cNvPr id="12" name="Text Placeholder 11">
            <a:extLst>
              <a:ext uri="{FF2B5EF4-FFF2-40B4-BE49-F238E27FC236}">
                <a16:creationId xmlns:a16="http://schemas.microsoft.com/office/drawing/2014/main" id="{BDD6E687-C4D4-DF7E-9429-EA21FFACC669}"/>
              </a:ext>
            </a:extLst>
          </p:cNvPr>
          <p:cNvSpPr>
            <a:spLocks noGrp="1"/>
          </p:cNvSpPr>
          <p:nvPr>
            <p:ph type="body" sz="quarter" idx="10"/>
          </p:nvPr>
        </p:nvSpPr>
        <p:spPr/>
        <p:txBody>
          <a:bodyPr/>
          <a:lstStyle/>
          <a:p>
            <a:r>
              <a:rPr lang="en-US" dirty="0"/>
              <a:t>Elections</a:t>
            </a:r>
          </a:p>
        </p:txBody>
      </p:sp>
    </p:spTree>
    <p:extLst>
      <p:ext uri="{BB962C8B-B14F-4D97-AF65-F5344CB8AC3E}">
        <p14:creationId xmlns:p14="http://schemas.microsoft.com/office/powerpoint/2010/main" val="1064656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335B3B-042A-CC37-12DE-40643A7CE44F}"/>
              </a:ext>
            </a:extLst>
          </p:cNvPr>
          <p:cNvSpPr>
            <a:spLocks noGrp="1"/>
          </p:cNvSpPr>
          <p:nvPr>
            <p:ph type="body" sz="quarter" idx="12"/>
          </p:nvPr>
        </p:nvSpPr>
        <p:spPr/>
        <p:txBody>
          <a:bodyPr/>
          <a:lstStyle/>
          <a:p>
            <a:r>
              <a:rPr lang="en-US" dirty="0"/>
              <a:t>Open Board Positions:</a:t>
            </a:r>
          </a:p>
          <a:p>
            <a:pPr lvl="1"/>
            <a:r>
              <a:rPr lang="en-US" dirty="0"/>
              <a:t>President-Elect </a:t>
            </a:r>
          </a:p>
          <a:p>
            <a:pPr lvl="2"/>
            <a:r>
              <a:rPr lang="en-US" dirty="0"/>
              <a:t>Open</a:t>
            </a:r>
          </a:p>
          <a:p>
            <a:pPr lvl="1"/>
            <a:r>
              <a:rPr lang="en-US" dirty="0"/>
              <a:t>Chapter Secretary</a:t>
            </a:r>
          </a:p>
          <a:p>
            <a:pPr lvl="2"/>
            <a:r>
              <a:rPr lang="en-US" dirty="0"/>
              <a:t>Alexandra Johnson</a:t>
            </a:r>
          </a:p>
          <a:p>
            <a:pPr lvl="1"/>
            <a:r>
              <a:rPr lang="en-US" dirty="0"/>
              <a:t>Treasurer</a:t>
            </a:r>
          </a:p>
          <a:p>
            <a:pPr lvl="2"/>
            <a:r>
              <a:rPr lang="en-US" dirty="0"/>
              <a:t>Open</a:t>
            </a:r>
          </a:p>
          <a:p>
            <a:pPr lvl="1"/>
            <a:r>
              <a:rPr lang="en-US" dirty="0"/>
              <a:t>Membership Chair</a:t>
            </a:r>
          </a:p>
          <a:p>
            <a:pPr lvl="2"/>
            <a:r>
              <a:rPr lang="en-US" dirty="0"/>
              <a:t>Kirsten Dionne</a:t>
            </a:r>
          </a:p>
          <a:p>
            <a:pPr lvl="1"/>
            <a:r>
              <a:rPr lang="en-US" dirty="0"/>
              <a:t>Webmaster</a:t>
            </a:r>
          </a:p>
          <a:p>
            <a:pPr lvl="2"/>
            <a:r>
              <a:rPr lang="en-US" dirty="0"/>
              <a:t>Open</a:t>
            </a:r>
          </a:p>
        </p:txBody>
      </p:sp>
      <p:sp>
        <p:nvSpPr>
          <p:cNvPr id="9" name="Text Placeholder 8">
            <a:extLst>
              <a:ext uri="{FF2B5EF4-FFF2-40B4-BE49-F238E27FC236}">
                <a16:creationId xmlns:a16="http://schemas.microsoft.com/office/drawing/2014/main" id="{1A1AC37D-8BD6-0179-B58E-64A000B0339D}"/>
              </a:ext>
            </a:extLst>
          </p:cNvPr>
          <p:cNvSpPr>
            <a:spLocks noGrp="1"/>
          </p:cNvSpPr>
          <p:nvPr>
            <p:ph type="body" sz="quarter" idx="15"/>
          </p:nvPr>
        </p:nvSpPr>
        <p:spPr/>
        <p:txBody>
          <a:bodyPr/>
          <a:lstStyle/>
          <a:p>
            <a:r>
              <a:rPr lang="en-US" dirty="0"/>
              <a:t>Open Board Positions:</a:t>
            </a:r>
          </a:p>
          <a:p>
            <a:pPr lvl="1"/>
            <a:r>
              <a:rPr lang="en-US" dirty="0"/>
              <a:t>Education Chair</a:t>
            </a:r>
          </a:p>
          <a:p>
            <a:pPr lvl="2"/>
            <a:r>
              <a:rPr lang="en-US" dirty="0"/>
              <a:t>Open</a:t>
            </a:r>
          </a:p>
          <a:p>
            <a:pPr lvl="1"/>
            <a:r>
              <a:rPr lang="en-US" dirty="0"/>
              <a:t>Legislative Representative Chair</a:t>
            </a:r>
          </a:p>
          <a:p>
            <a:pPr lvl="2"/>
            <a:r>
              <a:rPr lang="en-US" dirty="0"/>
              <a:t>Open</a:t>
            </a:r>
          </a:p>
          <a:p>
            <a:pPr lvl="1"/>
            <a:r>
              <a:rPr lang="en-US" dirty="0"/>
              <a:t>Communications Chair</a:t>
            </a:r>
          </a:p>
          <a:p>
            <a:pPr lvl="2"/>
            <a:r>
              <a:rPr lang="en-US" dirty="0"/>
              <a:t>Open</a:t>
            </a:r>
          </a:p>
          <a:p>
            <a:pPr lvl="1"/>
            <a:r>
              <a:rPr lang="en-US" dirty="0"/>
              <a:t>Bylaws Chair</a:t>
            </a:r>
          </a:p>
          <a:p>
            <a:pPr lvl="2"/>
            <a:r>
              <a:rPr lang="en-US" dirty="0"/>
              <a:t>Open</a:t>
            </a:r>
          </a:p>
          <a:p>
            <a:pPr lvl="1"/>
            <a:r>
              <a:rPr lang="en-US" dirty="0"/>
              <a:t>Board of Directors</a:t>
            </a:r>
          </a:p>
          <a:p>
            <a:pPr lvl="2"/>
            <a:r>
              <a:rPr lang="en-US" dirty="0"/>
              <a:t>Malia Nogle</a:t>
            </a:r>
          </a:p>
          <a:p>
            <a:pPr lvl="1"/>
            <a:endParaRPr lang="en-US" dirty="0"/>
          </a:p>
        </p:txBody>
      </p:sp>
      <p:sp>
        <p:nvSpPr>
          <p:cNvPr id="8" name="Text Placeholder 7">
            <a:extLst>
              <a:ext uri="{FF2B5EF4-FFF2-40B4-BE49-F238E27FC236}">
                <a16:creationId xmlns:a16="http://schemas.microsoft.com/office/drawing/2014/main" id="{8043D783-F8B5-3090-DEFE-2C5A738D75F7}"/>
              </a:ext>
            </a:extLst>
          </p:cNvPr>
          <p:cNvSpPr>
            <a:spLocks noGrp="1"/>
          </p:cNvSpPr>
          <p:nvPr>
            <p:ph type="body" sz="quarter" idx="11"/>
          </p:nvPr>
        </p:nvSpPr>
        <p:spPr/>
        <p:txBody>
          <a:bodyPr/>
          <a:lstStyle/>
          <a:p>
            <a:endParaRPr lang="en-US"/>
          </a:p>
        </p:txBody>
      </p:sp>
      <p:sp>
        <p:nvSpPr>
          <p:cNvPr id="6" name="Title 5">
            <a:extLst>
              <a:ext uri="{FF2B5EF4-FFF2-40B4-BE49-F238E27FC236}">
                <a16:creationId xmlns:a16="http://schemas.microsoft.com/office/drawing/2014/main" id="{D55F9D8D-C31D-101A-9AC7-43FAD2B52109}"/>
              </a:ext>
            </a:extLst>
          </p:cNvPr>
          <p:cNvSpPr>
            <a:spLocks noGrp="1"/>
          </p:cNvSpPr>
          <p:nvPr>
            <p:ph type="title"/>
          </p:nvPr>
        </p:nvSpPr>
        <p:spPr/>
        <p:txBody>
          <a:bodyPr/>
          <a:lstStyle/>
          <a:p>
            <a:endParaRPr lang="en-US"/>
          </a:p>
        </p:txBody>
      </p:sp>
      <p:sp>
        <p:nvSpPr>
          <p:cNvPr id="7" name="Text Placeholder 6">
            <a:extLst>
              <a:ext uri="{FF2B5EF4-FFF2-40B4-BE49-F238E27FC236}">
                <a16:creationId xmlns:a16="http://schemas.microsoft.com/office/drawing/2014/main" id="{EE0F256D-8F35-E7DF-8369-B1875C554913}"/>
              </a:ext>
            </a:extLst>
          </p:cNvPr>
          <p:cNvSpPr>
            <a:spLocks noGrp="1"/>
          </p:cNvSpPr>
          <p:nvPr>
            <p:ph type="body" sz="quarter" idx="10"/>
          </p:nvPr>
        </p:nvSpPr>
        <p:spPr/>
        <p:txBody>
          <a:bodyPr/>
          <a:lstStyle/>
          <a:p>
            <a:r>
              <a:rPr lang="en-US" dirty="0"/>
              <a:t>Voting</a:t>
            </a:r>
          </a:p>
        </p:txBody>
      </p:sp>
    </p:spTree>
    <p:extLst>
      <p:ext uri="{BB962C8B-B14F-4D97-AF65-F5344CB8AC3E}">
        <p14:creationId xmlns:p14="http://schemas.microsoft.com/office/powerpoint/2010/main" val="2699435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3CA6C16-0EBD-3662-9A02-762A6A27A3AB}"/>
              </a:ext>
            </a:extLst>
          </p:cNvPr>
          <p:cNvSpPr>
            <a:spLocks noGrp="1"/>
          </p:cNvSpPr>
          <p:nvPr>
            <p:ph type="body" sz="quarter" idx="11"/>
          </p:nvPr>
        </p:nvSpPr>
        <p:spPr>
          <a:xfrm>
            <a:off x="0" y="1829543"/>
            <a:ext cx="12192000" cy="397032"/>
          </a:xfrm>
        </p:spPr>
        <p:txBody>
          <a:bodyPr>
            <a:normAutofit/>
          </a:bodyPr>
          <a:lstStyle/>
          <a:p>
            <a:r>
              <a:rPr lang="en-US" sz="2200"/>
              <a:t>Next Member Meeting</a:t>
            </a:r>
          </a:p>
        </p:txBody>
      </p:sp>
      <p:sp>
        <p:nvSpPr>
          <p:cNvPr id="3" name="Text Placeholder 2">
            <a:extLst>
              <a:ext uri="{FF2B5EF4-FFF2-40B4-BE49-F238E27FC236}">
                <a16:creationId xmlns:a16="http://schemas.microsoft.com/office/drawing/2014/main" id="{8F8223E5-2D6D-43D2-0C6A-AA348201A940}"/>
              </a:ext>
            </a:extLst>
          </p:cNvPr>
          <p:cNvSpPr>
            <a:spLocks noGrp="1"/>
          </p:cNvSpPr>
          <p:nvPr>
            <p:ph type="title"/>
          </p:nvPr>
        </p:nvSpPr>
        <p:spPr>
          <a:xfrm>
            <a:off x="0" y="2784653"/>
            <a:ext cx="12192000" cy="1325563"/>
          </a:xfrm>
        </p:spPr>
        <p:txBody>
          <a:bodyPr>
            <a:normAutofit/>
          </a:bodyPr>
          <a:lstStyle/>
          <a:p>
            <a:r>
              <a:rPr lang="en-US" dirty="0"/>
              <a:t>January 2026 will be our next member meeting! We look forward to seeing you all then</a:t>
            </a:r>
          </a:p>
          <a:p>
            <a:pPr marL="0" indent="0">
              <a:buNone/>
            </a:pPr>
            <a:endParaRPr lang="en-US" dirty="0"/>
          </a:p>
        </p:txBody>
      </p:sp>
    </p:spTree>
    <p:extLst>
      <p:ext uri="{BB962C8B-B14F-4D97-AF65-F5344CB8AC3E}">
        <p14:creationId xmlns:p14="http://schemas.microsoft.com/office/powerpoint/2010/main" val="3538685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FD5FCEE-CC16-4E48-80E8-E1F492F7DD1A}"/>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571912303"/>
      </p:ext>
    </p:extLst>
  </p:cSld>
  <p:clrMapOvr>
    <a:masterClrMapping/>
  </p:clrMapOvr>
</p:sld>
</file>

<file path=ppt/theme/theme1.xml><?xml version="1.0" encoding="utf-8"?>
<a:theme xmlns:a="http://schemas.openxmlformats.org/drawingml/2006/main" name="Office Theme">
  <a:themeElements>
    <a:clrScheme name="APIC Brand">
      <a:dk1>
        <a:srgbClr val="004874"/>
      </a:dk1>
      <a:lt1>
        <a:sysClr val="window" lastClr="FFFFFF"/>
      </a:lt1>
      <a:dk2>
        <a:srgbClr val="44546A"/>
      </a:dk2>
      <a:lt2>
        <a:srgbClr val="FFFFFF"/>
      </a:lt2>
      <a:accent1>
        <a:srgbClr val="009DDC"/>
      </a:accent1>
      <a:accent2>
        <a:srgbClr val="8DC63F"/>
      </a:accent2>
      <a:accent3>
        <a:srgbClr val="FBB034"/>
      </a:accent3>
      <a:accent4>
        <a:srgbClr val="BD1515"/>
      </a:accent4>
      <a:accent5>
        <a:srgbClr val="0066CC"/>
      </a:accent5>
      <a:accent6>
        <a:srgbClr val="538135"/>
      </a:accent6>
      <a:hlink>
        <a:srgbClr val="009DDC"/>
      </a:hlink>
      <a:folHlink>
        <a:srgbClr val="954F72"/>
      </a:folHlink>
    </a:clrScheme>
    <a:fontScheme name="APIC Brand Fonts">
      <a:majorFont>
        <a:latin typeface="Gotham Medium"/>
        <a:ea typeface=""/>
        <a:cs typeface=""/>
      </a:majorFont>
      <a:minorFont>
        <a:latin typeface="Gotham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67FB66EDA63E45BA8523FDB98E5384" ma:contentTypeVersion="17" ma:contentTypeDescription="Create a new document." ma:contentTypeScope="" ma:versionID="8e9677a118e0dd98176ed9c2fa3e80a6">
  <xsd:schema xmlns:xsd="http://www.w3.org/2001/XMLSchema" xmlns:xs="http://www.w3.org/2001/XMLSchema" xmlns:p="http://schemas.microsoft.com/office/2006/metadata/properties" xmlns:ns2="48ce9735-928d-4226-b3a5-180101d3b3b5" xmlns:ns3="5dfa559b-584f-4472-9308-504393d558fe" targetNamespace="http://schemas.microsoft.com/office/2006/metadata/properties" ma:root="true" ma:fieldsID="cd09433a45fc4c49d8b3c003e5f1b13b" ns2:_="" ns3:_="">
    <xsd:import namespace="48ce9735-928d-4226-b3a5-180101d3b3b5"/>
    <xsd:import namespace="5dfa559b-584f-4472-9308-504393d558f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ce9735-928d-4226-b3a5-180101d3b3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7689d5b-45da-4f0b-aafd-6c6cf6f6f6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fa559b-584f-4472-9308-504393d558f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79a4755-4677-4dc8-833d-cdcc0755c796}" ma:internalName="TaxCatchAll" ma:showField="CatchAllData" ma:web="5dfa559b-584f-4472-9308-504393d558f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dfa559b-584f-4472-9308-504393d558fe" xsi:nil="true"/>
    <lcf76f155ced4ddcb4097134ff3c332f xmlns="48ce9735-928d-4226-b3a5-180101d3b3b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EB9A4C-5C3B-476E-A7E4-F71BEEABD4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ce9735-928d-4226-b3a5-180101d3b3b5"/>
    <ds:schemaRef ds:uri="5dfa559b-584f-4472-9308-504393d558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5528C9-C1D3-4FA8-B78D-1E3E1B5C4A8B}">
  <ds:schemaRefs>
    <ds:schemaRef ds:uri="http://schemas.microsoft.com/office/2006/metadata/properties"/>
    <ds:schemaRef ds:uri="http://schemas.microsoft.com/office/infopath/2007/PartnerControls"/>
    <ds:schemaRef ds:uri="5dfa559b-584f-4472-9308-504393d558fe"/>
    <ds:schemaRef ds:uri="48ce9735-928d-4226-b3a5-180101d3b3b5"/>
  </ds:schemaRefs>
</ds:datastoreItem>
</file>

<file path=customXml/itemProps3.xml><?xml version="1.0" encoding="utf-8"?>
<ds:datastoreItem xmlns:ds="http://schemas.openxmlformats.org/officeDocument/2006/customXml" ds:itemID="{58B0522D-41BF-4090-99AA-0E1BF2E3ACE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5741</TotalTime>
  <Words>463</Words>
  <Application>Microsoft Office PowerPoint</Application>
  <PresentationFormat>Widescreen</PresentationFormat>
  <Paragraphs>74</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Calibri</vt:lpstr>
      <vt:lpstr>Gotham Medium</vt:lpstr>
      <vt:lpstr>Arial Black</vt:lpstr>
      <vt:lpstr>Gotham Book</vt:lpstr>
      <vt:lpstr>Arial</vt:lpstr>
      <vt:lpstr>Gotham Light</vt:lpstr>
      <vt:lpstr>Gotham Black</vt:lpstr>
      <vt:lpstr>Gotham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January 2026 will be our next member meeting! We look forward to seeing you all then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Malina Jacobowitz</dc:creator>
  <cp:lastModifiedBy>Roberts, Christina S</cp:lastModifiedBy>
  <cp:revision>223</cp:revision>
  <cp:lastPrinted>2019-01-24T21:28:20Z</cp:lastPrinted>
  <dcterms:created xsi:type="dcterms:W3CDTF">2019-01-22T15:49:07Z</dcterms:created>
  <dcterms:modified xsi:type="dcterms:W3CDTF">2025-11-18T22:56:53Z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0x010100DE67FB66EDA63E45BA8523FDB98E5384</vt:lpwstr>
  </property>
  <property fmtid="{D5CDD505-2E9C-101B-9397-08002B2CF9AE}" pid="3" name="Order">
    <vt:r8>19715900</vt:r8>
  </property>
  <property fmtid="{D5CDD505-2E9C-101B-9397-08002B2CF9AE}" pid="4" name="MediaServiceImageTags">
    <vt:lpwstr/>
  </property>
  <property fmtid="{D5CDD505-2E9C-101B-9397-08002B2CF9AE}" pid="5" name="MSIP_Label_defa4170-0d19-0005-0004-bc88714345d2_Enabled">
    <vt:lpwstr>true</vt:lpwstr>
  </property>
  <property fmtid="{D5CDD505-2E9C-101B-9397-08002B2CF9AE}" pid="6" name="MSIP_Label_defa4170-0d19-0005-0004-bc88714345d2_SetDate">
    <vt:lpwstr>2025-03-06T20:48:40Z</vt:lpwstr>
  </property>
  <property fmtid="{D5CDD505-2E9C-101B-9397-08002B2CF9AE}" pid="7" name="MSIP_Label_defa4170-0d19-0005-0004-bc88714345d2_Method">
    <vt:lpwstr>Standard</vt:lpwstr>
  </property>
  <property fmtid="{D5CDD505-2E9C-101B-9397-08002B2CF9AE}" pid="8" name="MSIP_Label_defa4170-0d19-0005-0004-bc88714345d2_Name">
    <vt:lpwstr>defa4170-0d19-0005-0004-bc88714345d2</vt:lpwstr>
  </property>
  <property fmtid="{D5CDD505-2E9C-101B-9397-08002B2CF9AE}" pid="9" name="MSIP_Label_defa4170-0d19-0005-0004-bc88714345d2_SiteId">
    <vt:lpwstr>2d1130bc-8b62-4134-bbbe-c11270445e19</vt:lpwstr>
  </property>
  <property fmtid="{D5CDD505-2E9C-101B-9397-08002B2CF9AE}" pid="10" name="MSIP_Label_defa4170-0d19-0005-0004-bc88714345d2_ActionId">
    <vt:lpwstr>4d57a8b0-9891-450e-afb2-f596cb1e5528</vt:lpwstr>
  </property>
  <property fmtid="{D5CDD505-2E9C-101B-9397-08002B2CF9AE}" pid="11" name="MSIP_Label_defa4170-0d19-0005-0004-bc88714345d2_ContentBits">
    <vt:lpwstr>0</vt:lpwstr>
  </property>
</Properties>
</file>