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9"/>
  </p:notesMasterIdLst>
  <p:handoutMasterIdLst>
    <p:handoutMasterId r:id="rId20"/>
  </p:handoutMasterIdLst>
  <p:sldIdLst>
    <p:sldId id="256" r:id="rId5"/>
    <p:sldId id="257" r:id="rId6"/>
    <p:sldId id="289" r:id="rId7"/>
    <p:sldId id="290" r:id="rId8"/>
    <p:sldId id="299" r:id="rId9"/>
    <p:sldId id="292" r:id="rId10"/>
    <p:sldId id="301" r:id="rId11"/>
    <p:sldId id="300" r:id="rId12"/>
    <p:sldId id="302" r:id="rId13"/>
    <p:sldId id="303" r:id="rId14"/>
    <p:sldId id="304" r:id="rId15"/>
    <p:sldId id="306" r:id="rId16"/>
    <p:sldId id="294" r:id="rId17"/>
    <p:sldId id="307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93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CD6694-3187-42EA-8A54-263E71852C61}" v="48" dt="2025-07-11T22:12:17.098"/>
  </p1510:revLst>
</p1510:revInfo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646" autoAdjust="0"/>
  </p:normalViewPr>
  <p:slideViewPr>
    <p:cSldViewPr snapToGrid="0">
      <p:cViewPr varScale="1">
        <p:scale>
          <a:sx n="107" d="100"/>
          <a:sy n="107" d="100"/>
        </p:scale>
        <p:origin x="750" y="102"/>
      </p:cViewPr>
      <p:guideLst/>
    </p:cSldViewPr>
  </p:slideViewPr>
  <p:outlineViewPr>
    <p:cViewPr>
      <p:scale>
        <a:sx n="33" d="100"/>
        <a:sy n="33" d="100"/>
      </p:scale>
      <p:origin x="0" y="-576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7325"/>
    </p:cViewPr>
  </p:sorterViewPr>
  <p:notesViewPr>
    <p:cSldViewPr snapToGrid="0">
      <p:cViewPr varScale="1">
        <p:scale>
          <a:sx n="58" d="100"/>
          <a:sy n="58" d="100"/>
        </p:scale>
        <p:origin x="2371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28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ench, Marena" userId="37e936a9-cad9-46b0-8f95-fb8d8c3ef5ef" providerId="ADAL" clId="{7FCD6694-3187-42EA-8A54-263E71852C61}"/>
    <pc:docChg chg="undo custSel addSld delSld modSld sldOrd">
      <pc:chgData name="French, Marena" userId="37e936a9-cad9-46b0-8f95-fb8d8c3ef5ef" providerId="ADAL" clId="{7FCD6694-3187-42EA-8A54-263E71852C61}" dt="2025-07-11T22:12:38.701" v="1624" actId="1076"/>
      <pc:docMkLst>
        <pc:docMk/>
      </pc:docMkLst>
      <pc:sldChg chg="addSp modSp mod">
        <pc:chgData name="French, Marena" userId="37e936a9-cad9-46b0-8f95-fb8d8c3ef5ef" providerId="ADAL" clId="{7FCD6694-3187-42EA-8A54-263E71852C61}" dt="2025-07-11T22:12:38.701" v="1624" actId="1076"/>
        <pc:sldMkLst>
          <pc:docMk/>
          <pc:sldMk cId="2259308896" sldId="256"/>
        </pc:sldMkLst>
        <pc:spChg chg="add mod">
          <ac:chgData name="French, Marena" userId="37e936a9-cad9-46b0-8f95-fb8d8c3ef5ef" providerId="ADAL" clId="{7FCD6694-3187-42EA-8A54-263E71852C61}" dt="2025-07-11T22:12:38.701" v="1624" actId="1076"/>
          <ac:spMkLst>
            <pc:docMk/>
            <pc:sldMk cId="2259308896" sldId="256"/>
            <ac:spMk id="3" creationId="{CA2084DB-1670-AFC4-95DD-B15672AACC2C}"/>
          </ac:spMkLst>
        </pc:spChg>
      </pc:sldChg>
      <pc:sldChg chg="modSp mod">
        <pc:chgData name="French, Marena" userId="37e936a9-cad9-46b0-8f95-fb8d8c3ef5ef" providerId="ADAL" clId="{7FCD6694-3187-42EA-8A54-263E71852C61}" dt="2025-07-10T20:42:13.034" v="1449" actId="114"/>
        <pc:sldMkLst>
          <pc:docMk/>
          <pc:sldMk cId="1325608595" sldId="257"/>
        </pc:sldMkLst>
        <pc:spChg chg="mod">
          <ac:chgData name="French, Marena" userId="37e936a9-cad9-46b0-8f95-fb8d8c3ef5ef" providerId="ADAL" clId="{7FCD6694-3187-42EA-8A54-263E71852C61}" dt="2025-07-10T20:42:13.034" v="1449" actId="114"/>
          <ac:spMkLst>
            <pc:docMk/>
            <pc:sldMk cId="1325608595" sldId="257"/>
            <ac:spMk id="3" creationId="{22788C46-D0BC-4307-AE55-7601A139E7CB}"/>
          </ac:spMkLst>
        </pc:spChg>
      </pc:sldChg>
      <pc:sldChg chg="del">
        <pc:chgData name="French, Marena" userId="37e936a9-cad9-46b0-8f95-fb8d8c3ef5ef" providerId="ADAL" clId="{7FCD6694-3187-42EA-8A54-263E71852C61}" dt="2025-07-09T20:38:15.030" v="0" actId="2696"/>
        <pc:sldMkLst>
          <pc:docMk/>
          <pc:sldMk cId="779750606" sldId="288"/>
        </pc:sldMkLst>
      </pc:sldChg>
      <pc:sldChg chg="modSp mod">
        <pc:chgData name="French, Marena" userId="37e936a9-cad9-46b0-8f95-fb8d8c3ef5ef" providerId="ADAL" clId="{7FCD6694-3187-42EA-8A54-263E71852C61}" dt="2025-07-10T20:51:40.143" v="1500" actId="20577"/>
        <pc:sldMkLst>
          <pc:docMk/>
          <pc:sldMk cId="2529338794" sldId="289"/>
        </pc:sldMkLst>
        <pc:spChg chg="mod">
          <ac:chgData name="French, Marena" userId="37e936a9-cad9-46b0-8f95-fb8d8c3ef5ef" providerId="ADAL" clId="{7FCD6694-3187-42EA-8A54-263E71852C61}" dt="2025-07-10T20:44:11.626" v="1477" actId="1076"/>
          <ac:spMkLst>
            <pc:docMk/>
            <pc:sldMk cId="2529338794" sldId="289"/>
            <ac:spMk id="3" creationId="{DAF7743C-9A64-6DD7-26EC-7870E2484D2F}"/>
          </ac:spMkLst>
        </pc:spChg>
        <pc:spChg chg="mod">
          <ac:chgData name="French, Marena" userId="37e936a9-cad9-46b0-8f95-fb8d8c3ef5ef" providerId="ADAL" clId="{7FCD6694-3187-42EA-8A54-263E71852C61}" dt="2025-07-10T20:51:40.143" v="1500" actId="20577"/>
          <ac:spMkLst>
            <pc:docMk/>
            <pc:sldMk cId="2529338794" sldId="289"/>
            <ac:spMk id="5" creationId="{7FF5EE67-DE83-C00F-F31C-58A2B46234DB}"/>
          </ac:spMkLst>
        </pc:spChg>
      </pc:sldChg>
      <pc:sldChg chg="modSp mod">
        <pc:chgData name="French, Marena" userId="37e936a9-cad9-46b0-8f95-fb8d8c3ef5ef" providerId="ADAL" clId="{7FCD6694-3187-42EA-8A54-263E71852C61}" dt="2025-07-11T17:13:42.063" v="1557" actId="114"/>
        <pc:sldMkLst>
          <pc:docMk/>
          <pc:sldMk cId="1265939620" sldId="290"/>
        </pc:sldMkLst>
        <pc:spChg chg="mod">
          <ac:chgData name="French, Marena" userId="37e936a9-cad9-46b0-8f95-fb8d8c3ef5ef" providerId="ADAL" clId="{7FCD6694-3187-42EA-8A54-263E71852C61}" dt="2025-07-11T17:13:42.063" v="1557" actId="114"/>
          <ac:spMkLst>
            <pc:docMk/>
            <pc:sldMk cId="1265939620" sldId="290"/>
            <ac:spMk id="3" creationId="{D1455C0B-19FB-954B-532A-0A68CAC4E0E4}"/>
          </ac:spMkLst>
        </pc:spChg>
        <pc:spChg chg="mod">
          <ac:chgData name="French, Marena" userId="37e936a9-cad9-46b0-8f95-fb8d8c3ef5ef" providerId="ADAL" clId="{7FCD6694-3187-42EA-8A54-263E71852C61}" dt="2025-07-10T20:45:27.360" v="1483" actId="20577"/>
          <ac:spMkLst>
            <pc:docMk/>
            <pc:sldMk cId="1265939620" sldId="290"/>
            <ac:spMk id="4" creationId="{DBA34351-9D9C-8C32-5CC0-3F19A1CAC037}"/>
          </ac:spMkLst>
        </pc:spChg>
        <pc:spChg chg="mod">
          <ac:chgData name="French, Marena" userId="37e936a9-cad9-46b0-8f95-fb8d8c3ef5ef" providerId="ADAL" clId="{7FCD6694-3187-42EA-8A54-263E71852C61}" dt="2025-07-10T20:51:30.968" v="1496" actId="20577"/>
          <ac:spMkLst>
            <pc:docMk/>
            <pc:sldMk cId="1265939620" sldId="290"/>
            <ac:spMk id="6" creationId="{EDF9E134-98AA-3ECE-E40A-180C85ACD7D5}"/>
          </ac:spMkLst>
        </pc:spChg>
      </pc:sldChg>
      <pc:sldChg chg="modSp del mod">
        <pc:chgData name="French, Marena" userId="37e936a9-cad9-46b0-8f95-fb8d8c3ef5ef" providerId="ADAL" clId="{7FCD6694-3187-42EA-8A54-263E71852C61}" dt="2025-07-09T21:10:11.643" v="893" actId="2696"/>
        <pc:sldMkLst>
          <pc:docMk/>
          <pc:sldMk cId="2652102883" sldId="291"/>
        </pc:sldMkLst>
      </pc:sldChg>
      <pc:sldChg chg="addSp delSp modSp mod ord">
        <pc:chgData name="French, Marena" userId="37e936a9-cad9-46b0-8f95-fb8d8c3ef5ef" providerId="ADAL" clId="{7FCD6694-3187-42EA-8A54-263E71852C61}" dt="2025-07-10T20:51:19.305" v="1494" actId="20577"/>
        <pc:sldMkLst>
          <pc:docMk/>
          <pc:sldMk cId="362649583" sldId="292"/>
        </pc:sldMkLst>
        <pc:spChg chg="mod">
          <ac:chgData name="French, Marena" userId="37e936a9-cad9-46b0-8f95-fb8d8c3ef5ef" providerId="ADAL" clId="{7FCD6694-3187-42EA-8A54-263E71852C61}" dt="2025-07-10T20:51:19.305" v="1494" actId="20577"/>
          <ac:spMkLst>
            <pc:docMk/>
            <pc:sldMk cId="362649583" sldId="292"/>
            <ac:spMk id="2" creationId="{E97EF58C-138C-55F4-DA77-4C3F06C81A1C}"/>
          </ac:spMkLst>
        </pc:spChg>
        <pc:spChg chg="mod">
          <ac:chgData name="French, Marena" userId="37e936a9-cad9-46b0-8f95-fb8d8c3ef5ef" providerId="ADAL" clId="{7FCD6694-3187-42EA-8A54-263E71852C61}" dt="2025-07-09T21:18:24.731" v="1031" actId="20577"/>
          <ac:spMkLst>
            <pc:docMk/>
            <pc:sldMk cId="362649583" sldId="292"/>
            <ac:spMk id="3" creationId="{9B5DDE7C-335B-FD23-E1E6-CDCB99B7878C}"/>
          </ac:spMkLst>
        </pc:spChg>
        <pc:spChg chg="add mod">
          <ac:chgData name="French, Marena" userId="37e936a9-cad9-46b0-8f95-fb8d8c3ef5ef" providerId="ADAL" clId="{7FCD6694-3187-42EA-8A54-263E71852C61}" dt="2025-07-09T21:17:41.109" v="1005" actId="20577"/>
          <ac:spMkLst>
            <pc:docMk/>
            <pc:sldMk cId="362649583" sldId="292"/>
            <ac:spMk id="6" creationId="{1BFB7173-5E44-CF74-E62B-A40942C4392F}"/>
          </ac:spMkLst>
        </pc:spChg>
      </pc:sldChg>
      <pc:sldChg chg="addSp delSp modSp add del mod">
        <pc:chgData name="French, Marena" userId="37e936a9-cad9-46b0-8f95-fb8d8c3ef5ef" providerId="ADAL" clId="{7FCD6694-3187-42EA-8A54-263E71852C61}" dt="2025-07-10T20:40:18.706" v="1434" actId="1076"/>
        <pc:sldMkLst>
          <pc:docMk/>
          <pc:sldMk cId="853261029" sldId="294"/>
        </pc:sldMkLst>
        <pc:spChg chg="mod">
          <ac:chgData name="French, Marena" userId="37e936a9-cad9-46b0-8f95-fb8d8c3ef5ef" providerId="ADAL" clId="{7FCD6694-3187-42EA-8A54-263E71852C61}" dt="2025-07-10T20:39:15.326" v="1425" actId="26606"/>
          <ac:spMkLst>
            <pc:docMk/>
            <pc:sldMk cId="853261029" sldId="294"/>
            <ac:spMk id="2" creationId="{97DC00FF-6B42-7D84-7831-AACC4E189E93}"/>
          </ac:spMkLst>
        </pc:spChg>
        <pc:spChg chg="mod ord">
          <ac:chgData name="French, Marena" userId="37e936a9-cad9-46b0-8f95-fb8d8c3ef5ef" providerId="ADAL" clId="{7FCD6694-3187-42EA-8A54-263E71852C61}" dt="2025-07-10T20:40:18.706" v="1434" actId="1076"/>
          <ac:spMkLst>
            <pc:docMk/>
            <pc:sldMk cId="853261029" sldId="294"/>
            <ac:spMk id="4" creationId="{DE5C7B5A-A5C3-15D4-DF71-B692D28942FC}"/>
          </ac:spMkLst>
        </pc:spChg>
        <pc:spChg chg="del mod">
          <ac:chgData name="French, Marena" userId="37e936a9-cad9-46b0-8f95-fb8d8c3ef5ef" providerId="ADAL" clId="{7FCD6694-3187-42EA-8A54-263E71852C61}" dt="2025-07-10T20:38:18.777" v="1420" actId="478"/>
          <ac:spMkLst>
            <pc:docMk/>
            <pc:sldMk cId="853261029" sldId="294"/>
            <ac:spMk id="7" creationId="{CC7FC500-BBFB-3AA4-BEDE-038CB94FFF61}"/>
          </ac:spMkLst>
        </pc:spChg>
        <pc:picChg chg="add mod modCrop">
          <ac:chgData name="French, Marena" userId="37e936a9-cad9-46b0-8f95-fb8d8c3ef5ef" providerId="ADAL" clId="{7FCD6694-3187-42EA-8A54-263E71852C61}" dt="2025-07-10T20:39:51.289" v="1432" actId="1076"/>
          <ac:picMkLst>
            <pc:docMk/>
            <pc:sldMk cId="853261029" sldId="294"/>
            <ac:picMk id="3" creationId="{DE850E17-B61A-04B4-C08C-D64D8DD80F41}"/>
          </ac:picMkLst>
        </pc:picChg>
      </pc:sldChg>
      <pc:sldChg chg="del">
        <pc:chgData name="French, Marena" userId="37e936a9-cad9-46b0-8f95-fb8d8c3ef5ef" providerId="ADAL" clId="{7FCD6694-3187-42EA-8A54-263E71852C61}" dt="2025-07-10T20:22:26.545" v="1103" actId="2696"/>
        <pc:sldMkLst>
          <pc:docMk/>
          <pc:sldMk cId="907915534" sldId="295"/>
        </pc:sldMkLst>
      </pc:sldChg>
      <pc:sldChg chg="del">
        <pc:chgData name="French, Marena" userId="37e936a9-cad9-46b0-8f95-fb8d8c3ef5ef" providerId="ADAL" clId="{7FCD6694-3187-42EA-8A54-263E71852C61}" dt="2025-07-10T20:29:15.450" v="1166" actId="47"/>
        <pc:sldMkLst>
          <pc:docMk/>
          <pc:sldMk cId="1609673525" sldId="296"/>
        </pc:sldMkLst>
      </pc:sldChg>
      <pc:sldChg chg="del">
        <pc:chgData name="French, Marena" userId="37e936a9-cad9-46b0-8f95-fb8d8c3ef5ef" providerId="ADAL" clId="{7FCD6694-3187-42EA-8A54-263E71852C61}" dt="2025-07-09T20:38:19.487" v="1" actId="2696"/>
        <pc:sldMkLst>
          <pc:docMk/>
          <pc:sldMk cId="4117153350" sldId="297"/>
        </pc:sldMkLst>
      </pc:sldChg>
      <pc:sldChg chg="del">
        <pc:chgData name="French, Marena" userId="37e936a9-cad9-46b0-8f95-fb8d8c3ef5ef" providerId="ADAL" clId="{7FCD6694-3187-42EA-8A54-263E71852C61}" dt="2025-07-10T20:29:12.840" v="1165" actId="47"/>
        <pc:sldMkLst>
          <pc:docMk/>
          <pc:sldMk cId="1678163377" sldId="298"/>
        </pc:sldMkLst>
      </pc:sldChg>
      <pc:sldChg chg="modSp add mod">
        <pc:chgData name="French, Marena" userId="37e936a9-cad9-46b0-8f95-fb8d8c3ef5ef" providerId="ADAL" clId="{7FCD6694-3187-42EA-8A54-263E71852C61}" dt="2025-07-11T17:14:30.805" v="1599" actId="20577"/>
        <pc:sldMkLst>
          <pc:docMk/>
          <pc:sldMk cId="3525385216" sldId="299"/>
        </pc:sldMkLst>
        <pc:spChg chg="mod">
          <ac:chgData name="French, Marena" userId="37e936a9-cad9-46b0-8f95-fb8d8c3ef5ef" providerId="ADAL" clId="{7FCD6694-3187-42EA-8A54-263E71852C61}" dt="2025-07-11T17:14:30.805" v="1599" actId="20577"/>
          <ac:spMkLst>
            <pc:docMk/>
            <pc:sldMk cId="3525385216" sldId="299"/>
            <ac:spMk id="3" creationId="{FE33472F-BADF-5F70-EFF8-EA7E99EAD852}"/>
          </ac:spMkLst>
        </pc:spChg>
        <pc:spChg chg="mod">
          <ac:chgData name="French, Marena" userId="37e936a9-cad9-46b0-8f95-fb8d8c3ef5ef" providerId="ADAL" clId="{7FCD6694-3187-42EA-8A54-263E71852C61}" dt="2025-07-09T20:44:56.985" v="45" actId="27636"/>
          <ac:spMkLst>
            <pc:docMk/>
            <pc:sldMk cId="3525385216" sldId="299"/>
            <ac:spMk id="4" creationId="{E8D18FF7-FD70-2C4D-DD02-303E111CBBE4}"/>
          </ac:spMkLst>
        </pc:spChg>
        <pc:spChg chg="mod">
          <ac:chgData name="French, Marena" userId="37e936a9-cad9-46b0-8f95-fb8d8c3ef5ef" providerId="ADAL" clId="{7FCD6694-3187-42EA-8A54-263E71852C61}" dt="2025-07-10T20:51:25.135" v="1495" actId="20577"/>
          <ac:spMkLst>
            <pc:docMk/>
            <pc:sldMk cId="3525385216" sldId="299"/>
            <ac:spMk id="6" creationId="{38BF38AE-BB7F-0821-714D-F0F4C585B198}"/>
          </ac:spMkLst>
        </pc:spChg>
      </pc:sldChg>
      <pc:sldChg chg="modSp add del mod">
        <pc:chgData name="French, Marena" userId="37e936a9-cad9-46b0-8f95-fb8d8c3ef5ef" providerId="ADAL" clId="{7FCD6694-3187-42EA-8A54-263E71852C61}" dt="2025-07-09T20:55:15.795" v="170" actId="2890"/>
        <pc:sldMkLst>
          <pc:docMk/>
          <pc:sldMk cId="1621764081" sldId="300"/>
        </pc:sldMkLst>
      </pc:sldChg>
      <pc:sldChg chg="modSp new mod ord">
        <pc:chgData name="French, Marena" userId="37e936a9-cad9-46b0-8f95-fb8d8c3ef5ef" providerId="ADAL" clId="{7FCD6694-3187-42EA-8A54-263E71852C61}" dt="2025-07-10T20:51:06.275" v="1491" actId="20577"/>
        <pc:sldMkLst>
          <pc:docMk/>
          <pc:sldMk cId="2931201418" sldId="300"/>
        </pc:sldMkLst>
        <pc:spChg chg="mod">
          <ac:chgData name="French, Marena" userId="37e936a9-cad9-46b0-8f95-fb8d8c3ef5ef" providerId="ADAL" clId="{7FCD6694-3187-42EA-8A54-263E71852C61}" dt="2025-07-10T20:51:06.275" v="1491" actId="20577"/>
          <ac:spMkLst>
            <pc:docMk/>
            <pc:sldMk cId="2931201418" sldId="300"/>
            <ac:spMk id="2" creationId="{EF82314F-4802-C516-CC14-A031575BCE75}"/>
          </ac:spMkLst>
        </pc:spChg>
        <pc:spChg chg="mod">
          <ac:chgData name="French, Marena" userId="37e936a9-cad9-46b0-8f95-fb8d8c3ef5ef" providerId="ADAL" clId="{7FCD6694-3187-42EA-8A54-263E71852C61}" dt="2025-07-10T20:48:01.743" v="1486" actId="1076"/>
          <ac:spMkLst>
            <pc:docMk/>
            <pc:sldMk cId="2931201418" sldId="300"/>
            <ac:spMk id="3" creationId="{5BB69AE5-EC7C-5F1B-F5AD-52002AFB144A}"/>
          </ac:spMkLst>
        </pc:spChg>
      </pc:sldChg>
      <pc:sldChg chg="modSp new mod">
        <pc:chgData name="French, Marena" userId="37e936a9-cad9-46b0-8f95-fb8d8c3ef5ef" providerId="ADAL" clId="{7FCD6694-3187-42EA-8A54-263E71852C61}" dt="2025-07-10T20:51:15.087" v="1493" actId="20577"/>
        <pc:sldMkLst>
          <pc:docMk/>
          <pc:sldMk cId="165192525" sldId="301"/>
        </pc:sldMkLst>
        <pc:spChg chg="mod">
          <ac:chgData name="French, Marena" userId="37e936a9-cad9-46b0-8f95-fb8d8c3ef5ef" providerId="ADAL" clId="{7FCD6694-3187-42EA-8A54-263E71852C61}" dt="2025-07-10T20:51:15.087" v="1493" actId="20577"/>
          <ac:spMkLst>
            <pc:docMk/>
            <pc:sldMk cId="165192525" sldId="301"/>
            <ac:spMk id="2" creationId="{DA38150C-A748-DA93-BBC1-673007C0A3A7}"/>
          </ac:spMkLst>
        </pc:spChg>
        <pc:spChg chg="mod">
          <ac:chgData name="French, Marena" userId="37e936a9-cad9-46b0-8f95-fb8d8c3ef5ef" providerId="ADAL" clId="{7FCD6694-3187-42EA-8A54-263E71852C61}" dt="2025-07-09T21:13:16.631" v="933"/>
          <ac:spMkLst>
            <pc:docMk/>
            <pc:sldMk cId="165192525" sldId="301"/>
            <ac:spMk id="3" creationId="{48F87388-57CE-E2E4-C73D-E0A959C87F19}"/>
          </ac:spMkLst>
        </pc:spChg>
        <pc:spChg chg="mod">
          <ac:chgData name="French, Marena" userId="37e936a9-cad9-46b0-8f95-fb8d8c3ef5ef" providerId="ADAL" clId="{7FCD6694-3187-42EA-8A54-263E71852C61}" dt="2025-07-09T21:15:21.786" v="986" actId="255"/>
          <ac:spMkLst>
            <pc:docMk/>
            <pc:sldMk cId="165192525" sldId="301"/>
            <ac:spMk id="4" creationId="{C3099902-8384-3E10-4D99-68B1194C7370}"/>
          </ac:spMkLst>
        </pc:spChg>
      </pc:sldChg>
      <pc:sldChg chg="addSp modSp add mod">
        <pc:chgData name="French, Marena" userId="37e936a9-cad9-46b0-8f95-fb8d8c3ef5ef" providerId="ADAL" clId="{7FCD6694-3187-42EA-8A54-263E71852C61}" dt="2025-07-10T20:53:04.159" v="1556" actId="1076"/>
        <pc:sldMkLst>
          <pc:docMk/>
          <pc:sldMk cId="1367751363" sldId="302"/>
        </pc:sldMkLst>
        <pc:spChg chg="mod">
          <ac:chgData name="French, Marena" userId="37e936a9-cad9-46b0-8f95-fb8d8c3ef5ef" providerId="ADAL" clId="{7FCD6694-3187-42EA-8A54-263E71852C61}" dt="2025-07-10T20:52:17.792" v="1516" actId="1076"/>
          <ac:spMkLst>
            <pc:docMk/>
            <pc:sldMk cId="1367751363" sldId="302"/>
            <ac:spMk id="2" creationId="{F37484DB-C71C-9371-9AC1-5FA5FBBEA228}"/>
          </ac:spMkLst>
        </pc:spChg>
        <pc:spChg chg="mod">
          <ac:chgData name="French, Marena" userId="37e936a9-cad9-46b0-8f95-fb8d8c3ef5ef" providerId="ADAL" clId="{7FCD6694-3187-42EA-8A54-263E71852C61}" dt="2025-07-10T20:20:54.544" v="1100" actId="27636"/>
          <ac:spMkLst>
            <pc:docMk/>
            <pc:sldMk cId="1367751363" sldId="302"/>
            <ac:spMk id="3" creationId="{56E65EF0-1D28-991C-8DBB-FDF895AB176F}"/>
          </ac:spMkLst>
        </pc:spChg>
        <pc:spChg chg="add mod">
          <ac:chgData name="French, Marena" userId="37e936a9-cad9-46b0-8f95-fb8d8c3ef5ef" providerId="ADAL" clId="{7FCD6694-3187-42EA-8A54-263E71852C61}" dt="2025-07-10T20:21:06.560" v="1102" actId="255"/>
          <ac:spMkLst>
            <pc:docMk/>
            <pc:sldMk cId="1367751363" sldId="302"/>
            <ac:spMk id="4" creationId="{A0D366D7-0285-50F5-379C-02BAB840FE5F}"/>
          </ac:spMkLst>
        </pc:spChg>
        <pc:spChg chg="mod">
          <ac:chgData name="French, Marena" userId="37e936a9-cad9-46b0-8f95-fb8d8c3ef5ef" providerId="ADAL" clId="{7FCD6694-3187-42EA-8A54-263E71852C61}" dt="2025-07-10T20:53:04.159" v="1556" actId="1076"/>
          <ac:spMkLst>
            <pc:docMk/>
            <pc:sldMk cId="1367751363" sldId="302"/>
            <ac:spMk id="5" creationId="{36C6AB10-76E3-894C-557D-33274368045B}"/>
          </ac:spMkLst>
        </pc:spChg>
      </pc:sldChg>
      <pc:sldChg chg="modSp new mod">
        <pc:chgData name="French, Marena" userId="37e936a9-cad9-46b0-8f95-fb8d8c3ef5ef" providerId="ADAL" clId="{7FCD6694-3187-42EA-8A54-263E71852C61}" dt="2025-07-10T20:50:43.992" v="1488" actId="20577"/>
        <pc:sldMkLst>
          <pc:docMk/>
          <pc:sldMk cId="985824214" sldId="303"/>
        </pc:sldMkLst>
        <pc:spChg chg="mod">
          <ac:chgData name="French, Marena" userId="37e936a9-cad9-46b0-8f95-fb8d8c3ef5ef" providerId="ADAL" clId="{7FCD6694-3187-42EA-8A54-263E71852C61}" dt="2025-07-10T20:50:43.992" v="1488" actId="20577"/>
          <ac:spMkLst>
            <pc:docMk/>
            <pc:sldMk cId="985824214" sldId="303"/>
            <ac:spMk id="2" creationId="{51EEE7CE-8B8F-9BB3-718D-EED34CEBB7A3}"/>
          </ac:spMkLst>
        </pc:spChg>
        <pc:spChg chg="mod">
          <ac:chgData name="French, Marena" userId="37e936a9-cad9-46b0-8f95-fb8d8c3ef5ef" providerId="ADAL" clId="{7FCD6694-3187-42EA-8A54-263E71852C61}" dt="2025-07-10T20:32:37.205" v="1182" actId="1076"/>
          <ac:spMkLst>
            <pc:docMk/>
            <pc:sldMk cId="985824214" sldId="303"/>
            <ac:spMk id="3" creationId="{C186CDDE-A010-28E5-8622-4BCF561AEAB2}"/>
          </ac:spMkLst>
        </pc:spChg>
        <pc:spChg chg="mod">
          <ac:chgData name="French, Marena" userId="37e936a9-cad9-46b0-8f95-fb8d8c3ef5ef" providerId="ADAL" clId="{7FCD6694-3187-42EA-8A54-263E71852C61}" dt="2025-07-10T20:32:39.936" v="1183" actId="1076"/>
          <ac:spMkLst>
            <pc:docMk/>
            <pc:sldMk cId="985824214" sldId="303"/>
            <ac:spMk id="4" creationId="{11F7D115-32C9-76A1-B498-8874E8C44BF1}"/>
          </ac:spMkLst>
        </pc:spChg>
      </pc:sldChg>
      <pc:sldChg chg="modSp add mod">
        <pc:chgData name="French, Marena" userId="37e936a9-cad9-46b0-8f95-fb8d8c3ef5ef" providerId="ADAL" clId="{7FCD6694-3187-42EA-8A54-263E71852C61}" dt="2025-07-10T20:50:48.671" v="1489" actId="20577"/>
        <pc:sldMkLst>
          <pc:docMk/>
          <pc:sldMk cId="3525654460" sldId="304"/>
        </pc:sldMkLst>
        <pc:spChg chg="mod">
          <ac:chgData name="French, Marena" userId="37e936a9-cad9-46b0-8f95-fb8d8c3ef5ef" providerId="ADAL" clId="{7FCD6694-3187-42EA-8A54-263E71852C61}" dt="2025-07-10T20:50:48.671" v="1489" actId="20577"/>
          <ac:spMkLst>
            <pc:docMk/>
            <pc:sldMk cId="3525654460" sldId="304"/>
            <ac:spMk id="2" creationId="{D556CF73-FE44-1415-6B4D-A76F2DF73054}"/>
          </ac:spMkLst>
        </pc:spChg>
        <pc:spChg chg="mod">
          <ac:chgData name="French, Marena" userId="37e936a9-cad9-46b0-8f95-fb8d8c3ef5ef" providerId="ADAL" clId="{7FCD6694-3187-42EA-8A54-263E71852C61}" dt="2025-07-10T20:32:20.945" v="1179" actId="1076"/>
          <ac:spMkLst>
            <pc:docMk/>
            <pc:sldMk cId="3525654460" sldId="304"/>
            <ac:spMk id="3" creationId="{228814D0-7792-B0FE-3374-185A0B12E49C}"/>
          </ac:spMkLst>
        </pc:spChg>
        <pc:spChg chg="mod">
          <ac:chgData name="French, Marena" userId="37e936a9-cad9-46b0-8f95-fb8d8c3ef5ef" providerId="ADAL" clId="{7FCD6694-3187-42EA-8A54-263E71852C61}" dt="2025-07-10T20:32:23.646" v="1180" actId="1076"/>
          <ac:spMkLst>
            <pc:docMk/>
            <pc:sldMk cId="3525654460" sldId="304"/>
            <ac:spMk id="4" creationId="{E4AE3B50-5AA8-719D-A806-1C00021C019D}"/>
          </ac:spMkLst>
        </pc:spChg>
      </pc:sldChg>
      <pc:sldChg chg="modSp add del mod">
        <pc:chgData name="French, Marena" userId="37e936a9-cad9-46b0-8f95-fb8d8c3ef5ef" providerId="ADAL" clId="{7FCD6694-3187-42EA-8A54-263E71852C61}" dt="2025-07-10T20:50:03.967" v="1487" actId="2696"/>
        <pc:sldMkLst>
          <pc:docMk/>
          <pc:sldMk cId="706876126" sldId="305"/>
        </pc:sldMkLst>
        <pc:spChg chg="mod">
          <ac:chgData name="French, Marena" userId="37e936a9-cad9-46b0-8f95-fb8d8c3ef5ef" providerId="ADAL" clId="{7FCD6694-3187-42EA-8A54-263E71852C61}" dt="2025-07-10T20:31:54.437" v="1175" actId="1076"/>
          <ac:spMkLst>
            <pc:docMk/>
            <pc:sldMk cId="706876126" sldId="305"/>
            <ac:spMk id="3" creationId="{78FD20D7-454D-0B8F-C709-302AA1A798EB}"/>
          </ac:spMkLst>
        </pc:spChg>
        <pc:spChg chg="mod">
          <ac:chgData name="French, Marena" userId="37e936a9-cad9-46b0-8f95-fb8d8c3ef5ef" providerId="ADAL" clId="{7FCD6694-3187-42EA-8A54-263E71852C61}" dt="2025-07-10T20:31:57.574" v="1176" actId="1076"/>
          <ac:spMkLst>
            <pc:docMk/>
            <pc:sldMk cId="706876126" sldId="305"/>
            <ac:spMk id="4" creationId="{28D1D958-EE33-1EEF-B981-CF2C42CE1F77}"/>
          </ac:spMkLst>
        </pc:spChg>
      </pc:sldChg>
      <pc:sldChg chg="modSp add mod">
        <pc:chgData name="French, Marena" userId="37e936a9-cad9-46b0-8f95-fb8d8c3ef5ef" providerId="ADAL" clId="{7FCD6694-3187-42EA-8A54-263E71852C61}" dt="2025-07-10T20:50:52.030" v="1490" actId="20577"/>
        <pc:sldMkLst>
          <pc:docMk/>
          <pc:sldMk cId="3222851469" sldId="306"/>
        </pc:sldMkLst>
        <pc:spChg chg="mod">
          <ac:chgData name="French, Marena" userId="37e936a9-cad9-46b0-8f95-fb8d8c3ef5ef" providerId="ADAL" clId="{7FCD6694-3187-42EA-8A54-263E71852C61}" dt="2025-07-10T20:50:52.030" v="1490" actId="20577"/>
          <ac:spMkLst>
            <pc:docMk/>
            <pc:sldMk cId="3222851469" sldId="306"/>
            <ac:spMk id="2" creationId="{D054A7B0-4026-9582-AE09-C2E91BAD469E}"/>
          </ac:spMkLst>
        </pc:spChg>
        <pc:spChg chg="mod">
          <ac:chgData name="French, Marena" userId="37e936a9-cad9-46b0-8f95-fb8d8c3ef5ef" providerId="ADAL" clId="{7FCD6694-3187-42EA-8A54-263E71852C61}" dt="2025-07-10T20:32:07.806" v="1177" actId="1076"/>
          <ac:spMkLst>
            <pc:docMk/>
            <pc:sldMk cId="3222851469" sldId="306"/>
            <ac:spMk id="3" creationId="{5F805F1E-A709-7970-507E-5C0C57C06C01}"/>
          </ac:spMkLst>
        </pc:spChg>
        <pc:spChg chg="mod">
          <ac:chgData name="French, Marena" userId="37e936a9-cad9-46b0-8f95-fb8d8c3ef5ef" providerId="ADAL" clId="{7FCD6694-3187-42EA-8A54-263E71852C61}" dt="2025-07-10T20:32:11.192" v="1178" actId="1076"/>
          <ac:spMkLst>
            <pc:docMk/>
            <pc:sldMk cId="3222851469" sldId="306"/>
            <ac:spMk id="4" creationId="{C5E26454-B32E-BB63-59D7-27A543F5EAFC}"/>
          </ac:spMkLst>
        </pc:spChg>
      </pc:sldChg>
      <pc:sldChg chg="delSp modSp new mod">
        <pc:chgData name="French, Marena" userId="37e936a9-cad9-46b0-8f95-fb8d8c3ef5ef" providerId="ADAL" clId="{7FCD6694-3187-42EA-8A54-263E71852C61}" dt="2025-07-10T20:33:32.568" v="1197" actId="478"/>
        <pc:sldMkLst>
          <pc:docMk/>
          <pc:sldMk cId="674616643" sldId="307"/>
        </pc:sldMkLst>
        <pc:spChg chg="mod">
          <ac:chgData name="French, Marena" userId="37e936a9-cad9-46b0-8f95-fb8d8c3ef5ef" providerId="ADAL" clId="{7FCD6694-3187-42EA-8A54-263E71852C61}" dt="2025-07-10T20:33:27.250" v="1196" actId="20577"/>
          <ac:spMkLst>
            <pc:docMk/>
            <pc:sldMk cId="674616643" sldId="307"/>
            <ac:spMk id="2" creationId="{B6D1E5E9-DD64-A2D9-B8EA-C93671DF929C}"/>
          </ac:spMkLst>
        </pc:spChg>
        <pc:spChg chg="del">
          <ac:chgData name="French, Marena" userId="37e936a9-cad9-46b0-8f95-fb8d8c3ef5ef" providerId="ADAL" clId="{7FCD6694-3187-42EA-8A54-263E71852C61}" dt="2025-07-10T20:33:32.568" v="1197" actId="478"/>
          <ac:spMkLst>
            <pc:docMk/>
            <pc:sldMk cId="674616643" sldId="307"/>
            <ac:spMk id="3" creationId="{15583431-E158-C304-6430-7AC2E030FC4B}"/>
          </ac:spMkLst>
        </pc:spChg>
      </pc:sldChg>
      <pc:sldMasterChg chg="addSldLayout delSldLayout">
        <pc:chgData name="French, Marena" userId="37e936a9-cad9-46b0-8f95-fb8d8c3ef5ef" providerId="ADAL" clId="{7FCD6694-3187-42EA-8A54-263E71852C61}" dt="2025-07-10T20:33:43.033" v="1199" actId="2696"/>
        <pc:sldMasterMkLst>
          <pc:docMk/>
          <pc:sldMasterMk cId="1788353970" sldId="2147483648"/>
        </pc:sldMasterMkLst>
        <pc:sldLayoutChg chg="del">
          <pc:chgData name="French, Marena" userId="37e936a9-cad9-46b0-8f95-fb8d8c3ef5ef" providerId="ADAL" clId="{7FCD6694-3187-42EA-8A54-263E71852C61}" dt="2025-07-09T20:38:15.030" v="0" actId="2696"/>
          <pc:sldLayoutMkLst>
            <pc:docMk/>
            <pc:sldMasterMk cId="1788353970" sldId="2147483648"/>
            <pc:sldLayoutMk cId="3823856223" sldId="2147483674"/>
          </pc:sldLayoutMkLst>
        </pc:sldLayoutChg>
        <pc:sldLayoutChg chg="add del">
          <pc:chgData name="French, Marena" userId="37e936a9-cad9-46b0-8f95-fb8d8c3ef5ef" providerId="ADAL" clId="{7FCD6694-3187-42EA-8A54-263E71852C61}" dt="2025-07-10T20:33:43.033" v="1199" actId="2696"/>
          <pc:sldLayoutMkLst>
            <pc:docMk/>
            <pc:sldMasterMk cId="1788353970" sldId="2147483648"/>
            <pc:sldLayoutMk cId="525656170" sldId="2147483676"/>
          </pc:sldLayoutMkLst>
        </pc:sldLayoutChg>
        <pc:sldLayoutChg chg="del">
          <pc:chgData name="French, Marena" userId="37e936a9-cad9-46b0-8f95-fb8d8c3ef5ef" providerId="ADAL" clId="{7FCD6694-3187-42EA-8A54-263E71852C61}" dt="2025-07-10T20:22:26.545" v="1103" actId="2696"/>
          <pc:sldLayoutMkLst>
            <pc:docMk/>
            <pc:sldMasterMk cId="1788353970" sldId="2147483648"/>
            <pc:sldLayoutMk cId="1827098551" sldId="2147483677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FB8B65A-D69F-C26C-B67E-036EF77BF1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2B9064-AE57-427F-E5AF-71DE7D52FE6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8190EA-5EEC-4300-B6AE-D9734C6C648E}" type="datetimeFigureOut">
              <a:rPr lang="en-US" smtClean="0"/>
              <a:t>7/11/2025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86157A-CEB9-B0FC-3A49-BE950AEAD6F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819CA0-A57D-42D7-A625-56C22D0FA7C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FF3A6F-DEFA-45E0-9496-BEE7C2C6F3D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0022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87ADD9-2083-264C-A652-8D52D02F7E72}" type="datetimeFigureOut">
              <a:rPr lang="en-US" smtClean="0"/>
              <a:t>7/11/2025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7DC217-DF71-1A49-B3EA-559F1F43B0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425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3858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52478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7933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0868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2F7BA3-6DA6-12E3-A62B-1AC39EEB26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D37321E-6455-7953-AF65-56EE6FC9A2B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1E70472-928F-A836-333C-826B58E1F36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67AF05-5AD9-76B7-2D65-E2CFA0C856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08235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8571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645EE4-E6C4-A4EB-3C95-03DF29A6A3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B1483A3-C5F6-FF63-3311-9ABDFA7387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9A9B983-CF8A-F640-CF90-A53B5B88CD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544ACA-1D5F-8DBA-579B-47098711C8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7DC217-DF71-1A49-B3EA-559F1F43B0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31329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90867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AC79249-FDC0-364D-A734-AE1DE1605D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572000"/>
            <a:ext cx="12192000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13537B6D-42A5-F449-2691-321A167F7C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3419"/>
            <a:ext cx="12192000" cy="6861419"/>
            <a:chOff x="0" y="-3419"/>
            <a:chExt cx="12192000" cy="6861419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902465C8-266D-104C-9C49-323DF4A8277E}"/>
                </a:ext>
              </a:extLst>
            </p:cNvPr>
            <p:cNvSpPr/>
            <p:nvPr userDrawn="1"/>
          </p:nvSpPr>
          <p:spPr>
            <a:xfrm>
              <a:off x="583746" y="4960030"/>
              <a:ext cx="1551214" cy="1551214"/>
            </a:xfrm>
            <a:prstGeom prst="ellipse">
              <a:avLst/>
            </a:prstGeom>
            <a:solidFill>
              <a:schemeClr val="tx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37979A1C-BF60-B345-A664-2E4F7A3461EB}"/>
                </a:ext>
              </a:extLst>
            </p:cNvPr>
            <p:cNvSpPr/>
            <p:nvPr userDrawn="1"/>
          </p:nvSpPr>
          <p:spPr>
            <a:xfrm>
              <a:off x="1" y="4571999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58080B3E-915C-2D4C-8608-596E1BFD6387}"/>
                </a:ext>
              </a:extLst>
            </p:cNvPr>
            <p:cNvSpPr/>
            <p:nvPr userDrawn="1"/>
          </p:nvSpPr>
          <p:spPr>
            <a:xfrm>
              <a:off x="1" y="5739492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15FBB50-09C8-B64E-AE57-67C5E70810CB}"/>
                </a:ext>
              </a:extLst>
            </p:cNvPr>
            <p:cNvGrpSpPr/>
            <p:nvPr userDrawn="1"/>
          </p:nvGrpSpPr>
          <p:grpSpPr>
            <a:xfrm>
              <a:off x="8264427" y="-3419"/>
              <a:ext cx="3927573" cy="3165022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C68F289-2744-2F48-893A-3F17911625C8}"/>
                </a:ext>
              </a:extLst>
            </p:cNvPr>
            <p:cNvSpPr/>
            <p:nvPr userDrawn="1"/>
          </p:nvSpPr>
          <p:spPr>
            <a:xfrm>
              <a:off x="0" y="-1"/>
              <a:ext cx="1167493" cy="1167493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9E240E8A-950E-7946-826C-415CB5DACA43}"/>
                </a:ext>
              </a:extLst>
            </p:cNvPr>
            <p:cNvSpPr/>
            <p:nvPr userDrawn="1"/>
          </p:nvSpPr>
          <p:spPr>
            <a:xfrm>
              <a:off x="11024507" y="4580708"/>
              <a:ext cx="1167493" cy="2277292"/>
            </a:xfrm>
            <a:custGeom>
              <a:avLst/>
              <a:gdLst>
                <a:gd name="connsiteX0" fmla="*/ 1167473 w 1167493"/>
                <a:gd name="connsiteY0" fmla="*/ 0 h 2272167"/>
                <a:gd name="connsiteX1" fmla="*/ 1167493 w 1167493"/>
                <a:gd name="connsiteY1" fmla="*/ 0 h 2272167"/>
                <a:gd name="connsiteX2" fmla="*/ 1167493 w 1167493"/>
                <a:gd name="connsiteY2" fmla="*/ 492960 h 2272167"/>
                <a:gd name="connsiteX3" fmla="*/ 1167493 w 1167493"/>
                <a:gd name="connsiteY3" fmla="*/ 720385 h 2272167"/>
                <a:gd name="connsiteX4" fmla="*/ 1167493 w 1167493"/>
                <a:gd name="connsiteY4" fmla="*/ 2272167 h 2272167"/>
                <a:gd name="connsiteX5" fmla="*/ 0 w 1167493"/>
                <a:gd name="connsiteY5" fmla="*/ 2272167 h 2272167"/>
                <a:gd name="connsiteX6" fmla="*/ 0 w 1167493"/>
                <a:gd name="connsiteY6" fmla="*/ 1898074 h 2272167"/>
                <a:gd name="connsiteX7" fmla="*/ 0 w 1167493"/>
                <a:gd name="connsiteY7" fmla="*/ 1271597 h 2272167"/>
                <a:gd name="connsiteX8" fmla="*/ 0 w 1167493"/>
                <a:gd name="connsiteY8" fmla="*/ 1177688 h 2272167"/>
                <a:gd name="connsiteX9" fmla="*/ 1048124 w 1167493"/>
                <a:gd name="connsiteY9" fmla="*/ 6080 h 2272167"/>
                <a:gd name="connsiteX10" fmla="*/ 1167473 w 1167493"/>
                <a:gd name="connsiteY10" fmla="*/ 0 h 2272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67493" h="2272167">
                  <a:moveTo>
                    <a:pt x="1167473" y="0"/>
                  </a:moveTo>
                  <a:lnTo>
                    <a:pt x="1167493" y="0"/>
                  </a:lnTo>
                  <a:lnTo>
                    <a:pt x="1167493" y="492960"/>
                  </a:lnTo>
                  <a:lnTo>
                    <a:pt x="1167493" y="720385"/>
                  </a:lnTo>
                  <a:lnTo>
                    <a:pt x="1167493" y="2272167"/>
                  </a:lnTo>
                  <a:lnTo>
                    <a:pt x="0" y="2272167"/>
                  </a:lnTo>
                  <a:lnTo>
                    <a:pt x="0" y="1898074"/>
                  </a:lnTo>
                  <a:lnTo>
                    <a:pt x="0" y="1271597"/>
                  </a:lnTo>
                  <a:lnTo>
                    <a:pt x="0" y="1177688"/>
                  </a:lnTo>
                  <a:cubicBezTo>
                    <a:pt x="0" y="567919"/>
                    <a:pt x="459408" y="66389"/>
                    <a:pt x="1048124" y="6080"/>
                  </a:cubicBezTo>
                  <a:lnTo>
                    <a:pt x="1167473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3" y="232913"/>
            <a:ext cx="7096933" cy="3830130"/>
          </a:xfrm>
        </p:spPr>
        <p:txBody>
          <a:bodyPr anchor="b">
            <a:noAutofit/>
          </a:bodyPr>
          <a:lstStyle>
            <a:lvl1pPr algn="l">
              <a:defRPr sz="60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916498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78AD52EA-B01E-8D38-D87A-BF7EB5B58A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1"/>
            <a:ext cx="12192001" cy="6864796"/>
            <a:chOff x="0" y="-1"/>
            <a:chExt cx="12192001" cy="6864796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9AC79249-FDC0-364D-A734-AE1DE1605D28}"/>
                </a:ext>
              </a:extLst>
            </p:cNvPr>
            <p:cNvSpPr/>
            <p:nvPr userDrawn="1"/>
          </p:nvSpPr>
          <p:spPr>
            <a:xfrm>
              <a:off x="8264426" y="0"/>
              <a:ext cx="3927574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15FBB50-09C8-B64E-AE57-67C5E70810CB}"/>
                </a:ext>
              </a:extLst>
            </p:cNvPr>
            <p:cNvGrpSpPr/>
            <p:nvPr userDrawn="1"/>
          </p:nvGrpSpPr>
          <p:grpSpPr>
            <a:xfrm>
              <a:off x="8264427" y="3685939"/>
              <a:ext cx="3927573" cy="3178856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C68F289-2744-2F48-893A-3F17911625C8}"/>
                </a:ext>
              </a:extLst>
            </p:cNvPr>
            <p:cNvSpPr/>
            <p:nvPr userDrawn="1"/>
          </p:nvSpPr>
          <p:spPr>
            <a:xfrm>
              <a:off x="0" y="-1"/>
              <a:ext cx="1167493" cy="1167493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39563C76-BC00-DE47-88F5-C24D3CE3325A}"/>
                </a:ext>
              </a:extLst>
            </p:cNvPr>
            <p:cNvSpPr/>
            <p:nvPr userDrawn="1"/>
          </p:nvSpPr>
          <p:spPr>
            <a:xfrm>
              <a:off x="10228214" y="-1"/>
              <a:ext cx="1963787" cy="3178856"/>
            </a:xfrm>
            <a:custGeom>
              <a:avLst/>
              <a:gdLst>
                <a:gd name="connsiteX0" fmla="*/ 0 w 1963787"/>
                <a:gd name="connsiteY0" fmla="*/ 0 h 3178856"/>
                <a:gd name="connsiteX1" fmla="*/ 1963787 w 1963787"/>
                <a:gd name="connsiteY1" fmla="*/ 0 h 3178856"/>
                <a:gd name="connsiteX2" fmla="*/ 1963787 w 1963787"/>
                <a:gd name="connsiteY2" fmla="*/ 1967129 h 3178856"/>
                <a:gd name="connsiteX3" fmla="*/ 1963787 w 1963787"/>
                <a:gd name="connsiteY3" fmla="*/ 2349671 h 3178856"/>
                <a:gd name="connsiteX4" fmla="*/ 1963787 w 1963787"/>
                <a:gd name="connsiteY4" fmla="*/ 3178856 h 3178856"/>
                <a:gd name="connsiteX5" fmla="*/ 1963753 w 1963787"/>
                <a:gd name="connsiteY5" fmla="*/ 3178856 h 3178856"/>
                <a:gd name="connsiteX6" fmla="*/ 1763002 w 1963787"/>
                <a:gd name="connsiteY6" fmla="*/ 3168629 h 3178856"/>
                <a:gd name="connsiteX7" fmla="*/ 0 w 1963787"/>
                <a:gd name="connsiteY7" fmla="*/ 1197921 h 3178856"/>
                <a:gd name="connsiteX8" fmla="*/ 0 w 1963787"/>
                <a:gd name="connsiteY8" fmla="*/ 1039961 h 3178856"/>
                <a:gd name="connsiteX9" fmla="*/ 0 w 1963787"/>
                <a:gd name="connsiteY9" fmla="*/ 0 h 3178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963787" h="3178856">
                  <a:moveTo>
                    <a:pt x="0" y="0"/>
                  </a:moveTo>
                  <a:lnTo>
                    <a:pt x="1963787" y="0"/>
                  </a:lnTo>
                  <a:lnTo>
                    <a:pt x="1963787" y="1967129"/>
                  </a:lnTo>
                  <a:lnTo>
                    <a:pt x="1963787" y="2349671"/>
                  </a:lnTo>
                  <a:lnTo>
                    <a:pt x="1963787" y="3178856"/>
                  </a:lnTo>
                  <a:lnTo>
                    <a:pt x="1963753" y="3178856"/>
                  </a:lnTo>
                  <a:lnTo>
                    <a:pt x="1763002" y="3168629"/>
                  </a:lnTo>
                  <a:cubicBezTo>
                    <a:pt x="772749" y="3067186"/>
                    <a:pt x="0" y="2223585"/>
                    <a:pt x="0" y="1197921"/>
                  </a:cubicBezTo>
                  <a:lnTo>
                    <a:pt x="0" y="1039961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4" y="252549"/>
            <a:ext cx="6220278" cy="3262811"/>
          </a:xfrm>
        </p:spPr>
        <p:txBody>
          <a:bodyPr anchor="b">
            <a:noAutofit/>
          </a:bodyPr>
          <a:lstStyle>
            <a:lvl1pPr algn="l">
              <a:defRPr sz="60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3" y="3685939"/>
            <a:ext cx="6220277" cy="2919512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544706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AC10D125-AB73-D276-4947-94204736A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58864" y="102021"/>
            <a:ext cx="9779183" cy="1744415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58865" y="2017467"/>
            <a:ext cx="9779182" cy="3366815"/>
          </a:xfrm>
        </p:spPr>
        <p:txBody>
          <a:bodyPr>
            <a:norm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271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CCEDB282-8288-C81F-52B5-048A3E80C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1"/>
            <a:ext cx="12208822" cy="6858003"/>
            <a:chOff x="0" y="-1"/>
            <a:chExt cx="12208822" cy="685800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A62587F-7496-384A-AF40-18FC8CF0709D}"/>
                </a:ext>
              </a:extLst>
            </p:cNvPr>
            <p:cNvSpPr/>
            <p:nvPr userDrawn="1"/>
          </p:nvSpPr>
          <p:spPr>
            <a:xfrm>
              <a:off x="0" y="2286002"/>
              <a:ext cx="12208822" cy="4572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84DB028B-A475-224B-B675-A15A56CAD0BF}"/>
                </a:ext>
              </a:extLst>
            </p:cNvPr>
            <p:cNvSpPr/>
            <p:nvPr userDrawn="1"/>
          </p:nvSpPr>
          <p:spPr>
            <a:xfrm flipH="1">
              <a:off x="8597718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61C34955-105B-4D4D-B51D-754C5D38A85D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2734DEB1-EC02-2E42-9292-4ADD115060A5}"/>
                </a:ext>
              </a:extLst>
            </p:cNvPr>
            <p:cNvSpPr/>
            <p:nvPr userDrawn="1"/>
          </p:nvSpPr>
          <p:spPr>
            <a:xfrm rot="5400000" flipH="1" flipV="1">
              <a:off x="10344100" y="438098"/>
              <a:ext cx="2285999" cy="1409801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5E932F0D-7FC3-634B-932C-3625C16C8D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45085"/>
            <a:ext cx="9779183" cy="1600835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1EED44-783E-8705-4119-D7E9F7D4F2B4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1166087" y="2652713"/>
            <a:ext cx="9780587" cy="3436936"/>
          </a:xfrm>
        </p:spPr>
        <p:txBody>
          <a:bodyPr>
            <a:normAutofit/>
          </a:bodyPr>
          <a:lstStyle>
            <a:lvl1pPr marL="34290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1pPr>
            <a:lvl2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2pPr>
            <a:lvl3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3pPr>
            <a:lvl4pPr marL="109728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4pPr>
            <a:lvl5pPr marL="137160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95D4F5-F69B-42F6-8A9D-330F696E1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9A23A-2238-4904-8692-9F2DAE8B8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69FC35-DDC8-45FB-8ACB-21C15F57C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06318" y="6356350"/>
            <a:ext cx="1604682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176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95FBCE6F-2AA9-31FE-8148-33B480735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067EACEC-C2DD-EA42-8504-176673AD1F20}"/>
                </a:ext>
              </a:extLst>
            </p:cNvPr>
            <p:cNvSpPr/>
            <p:nvPr userDrawn="1"/>
          </p:nvSpPr>
          <p:spPr>
            <a:xfrm>
              <a:off x="0" y="0"/>
              <a:ext cx="8025490" cy="6858000"/>
            </a:xfrm>
            <a:custGeom>
              <a:avLst/>
              <a:gdLst>
                <a:gd name="connsiteX0" fmla="*/ 0 w 8025490"/>
                <a:gd name="connsiteY0" fmla="*/ 0 h 6858000"/>
                <a:gd name="connsiteX1" fmla="*/ 4596490 w 8025490"/>
                <a:gd name="connsiteY1" fmla="*/ 0 h 6858000"/>
                <a:gd name="connsiteX2" fmla="*/ 8025490 w 8025490"/>
                <a:gd name="connsiteY2" fmla="*/ 3429000 h 6858000"/>
                <a:gd name="connsiteX3" fmla="*/ 4596490 w 8025490"/>
                <a:gd name="connsiteY3" fmla="*/ 6858000 h 6858000"/>
                <a:gd name="connsiteX4" fmla="*/ 0 w 8025490"/>
                <a:gd name="connsiteY4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25490" h="6858000">
                  <a:moveTo>
                    <a:pt x="0" y="0"/>
                  </a:moveTo>
                  <a:lnTo>
                    <a:pt x="4596490" y="0"/>
                  </a:lnTo>
                  <a:cubicBezTo>
                    <a:pt x="6490274" y="0"/>
                    <a:pt x="8025490" y="1535216"/>
                    <a:pt x="8025490" y="3429000"/>
                  </a:cubicBezTo>
                  <a:cubicBezTo>
                    <a:pt x="8025490" y="5322784"/>
                    <a:pt x="6490274" y="6858000"/>
                    <a:pt x="4596490" y="6858000"/>
                  </a:cubicBezTo>
                  <a:lnTo>
                    <a:pt x="0" y="685800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89843C7E-5704-7A46-8974-F3BFA42E7310}"/>
                </a:ext>
              </a:extLst>
            </p:cNvPr>
            <p:cNvGrpSpPr/>
            <p:nvPr userDrawn="1"/>
          </p:nvGrpSpPr>
          <p:grpSpPr>
            <a:xfrm rot="16200000">
              <a:off x="8286528" y="2207195"/>
              <a:ext cx="3032351" cy="2443610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0B179973-08D2-EF40-B516-35E75E906394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C811FF3-E48A-194D-8022-65F8C3A17449}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4" y="177553"/>
            <a:ext cx="6245912" cy="3269447"/>
          </a:xfrm>
        </p:spPr>
        <p:txBody>
          <a:bodyPr bIns="0" anchor="b">
            <a:noAutofit/>
          </a:bodyPr>
          <a:lstStyle>
            <a:lvl1pPr algn="l">
              <a:defRPr sz="6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4" y="3492896"/>
            <a:ext cx="6245912" cy="912850"/>
          </a:xfrm>
        </p:spPr>
        <p:txBody>
          <a:bodyPr anchor="ctr" anchorCtr="0">
            <a:no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986529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14DB56B5-5DD7-95E3-52B2-EDC4B3F130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601200" cy="1653371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23984"/>
            <a:ext cx="4663440" cy="333283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94CA559C-3355-DE44-ACF9-BDB6083C422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283235" y="2023984"/>
            <a:ext cx="4663440" cy="333283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843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1A0E8D4A-B13C-C7EE-5E27-278124A127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1"/>
            <a:ext cx="12191999" cy="6857999"/>
            <a:chOff x="1" y="1"/>
            <a:chExt cx="12191999" cy="6857999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rot="5400000" flipH="1">
              <a:off x="1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69008"/>
            <a:ext cx="9779183" cy="1706563"/>
          </a:xfrm>
        </p:spPr>
        <p:txBody>
          <a:bodyPr anchor="b">
            <a:noAutofit/>
          </a:bodyPr>
          <a:lstStyle>
            <a:lvl1pPr>
              <a:defRPr sz="42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26B296A-EB6A-9BE9-E813-B15C46524F4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1167493" y="2023984"/>
            <a:ext cx="4663440" cy="3332832"/>
          </a:xfrm>
        </p:spPr>
        <p:txBody>
          <a:bodyPr>
            <a:normAutofit/>
          </a:bodyPr>
          <a:lstStyle>
            <a:lvl1pPr marL="530352" indent="-530352">
              <a:spcBef>
                <a:spcPts val="1000"/>
              </a:spcBef>
              <a:buFont typeface="+mj-lt"/>
              <a:buAutoNum type="arabicPeriod"/>
              <a:defRPr sz="2000">
                <a:solidFill>
                  <a:schemeClr val="bg1"/>
                </a:solidFill>
                <a:latin typeface="+mn-lt"/>
              </a:defRPr>
            </a:lvl1pPr>
            <a:lvl2pPr marL="1097280" indent="-530352">
              <a:spcBef>
                <a:spcPts val="1000"/>
              </a:spcBef>
              <a:buFont typeface="+mj-lt"/>
              <a:buAutoNum type="alphaLcPeriod"/>
              <a:defRPr sz="2000">
                <a:solidFill>
                  <a:schemeClr val="bg1"/>
                </a:solidFill>
                <a:latin typeface="+mn-lt"/>
              </a:defRPr>
            </a:lvl2pPr>
            <a:lvl3pPr marL="1645920" indent="-530352">
              <a:spcBef>
                <a:spcPts val="1000"/>
              </a:spcBef>
              <a:buFont typeface="+mj-lt"/>
              <a:buAutoNum type="arabicParenR"/>
              <a:defRPr sz="2000">
                <a:solidFill>
                  <a:schemeClr val="bg1"/>
                </a:solidFill>
                <a:latin typeface="+mn-lt"/>
              </a:defRPr>
            </a:lvl3pPr>
            <a:lvl4pPr marL="1920240" indent="-530352">
              <a:spcBef>
                <a:spcPts val="1000"/>
              </a:spcBef>
              <a:buFont typeface="+mj-lt"/>
              <a:buAutoNum type="alphaLcParenR"/>
              <a:defRPr sz="2000">
                <a:solidFill>
                  <a:schemeClr val="bg1"/>
                </a:solidFill>
                <a:latin typeface="+mn-lt"/>
              </a:defRPr>
            </a:lvl4pPr>
            <a:lvl5pPr marL="2560320" indent="-514350">
              <a:spcBef>
                <a:spcPts val="1000"/>
              </a:spcBef>
              <a:buFont typeface="+mj-lt"/>
              <a:buAutoNum type="romanLcPeriod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9435B7D5-E7F8-1267-8942-3C97BE836B98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6283235" y="2023984"/>
            <a:ext cx="4663440" cy="333283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426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and Image 1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CCEDB282-8288-C81F-52B5-048A3E80C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2208822" cy="6858002"/>
            <a:chOff x="0" y="0"/>
            <a:chExt cx="12208822" cy="6858002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A62587F-7496-384A-AF40-18FC8CF0709D}"/>
                </a:ext>
              </a:extLst>
            </p:cNvPr>
            <p:cNvSpPr/>
            <p:nvPr userDrawn="1"/>
          </p:nvSpPr>
          <p:spPr>
            <a:xfrm>
              <a:off x="0" y="2286002"/>
              <a:ext cx="12208822" cy="4572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84DB028B-A475-224B-B675-A15A56CAD0BF}"/>
                </a:ext>
              </a:extLst>
            </p:cNvPr>
            <p:cNvSpPr/>
            <p:nvPr userDrawn="1"/>
          </p:nvSpPr>
          <p:spPr>
            <a:xfrm flipH="1">
              <a:off x="8597718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61C34955-105B-4D4D-B51D-754C5D38A85D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5E932F0D-7FC3-634B-932C-3625C16C8D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457200"/>
            <a:ext cx="10643508" cy="1371600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B07A1CF7-9B3B-E43E-830E-DAB65B608249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1166088" y="2652713"/>
            <a:ext cx="5394959" cy="3436936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Picture Placeholder 14">
            <a:extLst>
              <a:ext uri="{FF2B5EF4-FFF2-40B4-BE49-F238E27FC236}">
                <a16:creationId xmlns:a16="http://schemas.microsoft.com/office/drawing/2014/main" id="{D976D8D6-3BDC-1908-3425-FEE3EEF51A2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317920" y="1447800"/>
            <a:ext cx="4214010" cy="4214010"/>
          </a:xfrm>
          <a:prstGeom prst="ellipse">
            <a:avLst/>
          </a:prstGeom>
          <a:solidFill>
            <a:schemeClr val="accent2"/>
          </a:solidFill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95D4F5-F69B-42F6-8A9D-330F696E1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9A23A-2238-4904-8692-9F2DAE8B8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69FC35-DDC8-45FB-8ACB-21C15F57C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06318" y="6356350"/>
            <a:ext cx="1604682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030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and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79F46B00-4AE8-52A2-6926-FC2F5DD1FA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2364" y="0"/>
            <a:ext cx="12194364" cy="6858000"/>
            <a:chOff x="-2364" y="0"/>
            <a:chExt cx="12194364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rot="5400000">
              <a:off x="8580896" y="0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>
              <a:off x="-2364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</a:extLst>
            </p:cNvPr>
            <p:cNvGrpSpPr/>
            <p:nvPr userDrawn="1"/>
          </p:nvGrpSpPr>
          <p:grpSpPr>
            <a:xfrm>
              <a:off x="2587417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49489" y="457199"/>
            <a:ext cx="5943599" cy="1920240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6BBDFA0C-B372-969D-6C8A-F664A4BF8D41}"/>
              </a:ext>
            </a:extLst>
          </p:cNvPr>
          <p:cNvSpPr>
            <a:spLocks noGrp="1" noChangeAspect="1"/>
          </p:cNvSpPr>
          <p:nvPr>
            <p:ph idx="17" hasCustomPrompt="1"/>
          </p:nvPr>
        </p:nvSpPr>
        <p:spPr>
          <a:xfrm>
            <a:off x="823108" y="640080"/>
            <a:ext cx="4297680" cy="4297680"/>
          </a:xfrm>
          <a:prstGeom prst="ellipse">
            <a:avLst/>
          </a:prstGeom>
          <a:solidFill>
            <a:schemeClr val="accent2"/>
          </a:solidFill>
        </p:spPr>
        <p:txBody>
          <a:bodyPr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2000">
                <a:latin typeface="+mn-lt"/>
              </a:defRPr>
            </a:lvl1pPr>
            <a:lvl2pPr marL="347663" indent="0" algn="ctr">
              <a:buFont typeface="Arial" panose="020B0604020202020204" pitchFamily="34" charset="0"/>
              <a:buNone/>
              <a:defRPr sz="2000">
                <a:latin typeface="+mn-lt"/>
              </a:defRPr>
            </a:lvl2pPr>
            <a:lvl3pPr marL="685800" indent="0" algn="ctr">
              <a:buFont typeface="Arial" panose="020B0604020202020204" pitchFamily="34" charset="0"/>
              <a:buNone/>
              <a:defRPr sz="2000">
                <a:latin typeface="+mn-lt"/>
              </a:defRPr>
            </a:lvl3pPr>
            <a:lvl4pPr marL="914400" indent="0" algn="ctr">
              <a:buFont typeface="Arial" panose="020B0604020202020204" pitchFamily="34" charset="0"/>
              <a:buNone/>
              <a:defRPr sz="2000">
                <a:latin typeface="+mn-lt"/>
              </a:defRPr>
            </a:lvl4pPr>
            <a:lvl5pPr marL="1143000" indent="0" algn="ctr">
              <a:buFont typeface="Arial" panose="020B0604020202020204" pitchFamily="34" charset="0"/>
              <a:buNone/>
              <a:defRPr sz="20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67114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A8D2CC-EE75-85FA-1577-88C0BEC7B10C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5549490" y="2706369"/>
            <a:ext cx="5943600" cy="3383279"/>
          </a:xfrm>
        </p:spPr>
        <p:txBody>
          <a:bodyPr>
            <a:normAutofit/>
          </a:bodyPr>
          <a:lstStyle>
            <a:lvl1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1pPr>
            <a:lvl2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2pPr>
            <a:lvl3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4pPr>
            <a:lvl5pPr marL="146304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25656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hart 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BA2A58C-57B7-834C-8F5C-329932241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6200000">
            <a:off x="10772262" y="152641"/>
            <a:ext cx="1572380" cy="1267097"/>
            <a:chOff x="7413403" y="4976359"/>
            <a:chExt cx="2334986" cy="1881641"/>
          </a:xfrm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801D8067-144A-FE48-AF1E-529B662DCAD3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2ECA7D87-C78C-C140-AA28-C0FB20209045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779183" cy="1570038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84832"/>
            <a:ext cx="9779182" cy="3366813"/>
          </a:xfrm>
        </p:spPr>
        <p:txBody>
          <a:bodyPr>
            <a:no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945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98F9AA-2C87-421D-97C1-B4248DFDC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81000"/>
            <a:ext cx="11430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98FC63-C8D2-4CE6-A3F1-EE8ED2459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825625"/>
            <a:ext cx="114300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77A09-15C2-4E47-948E-AACAFCA47D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567522-C3B6-46EB-A361-BEC2510B00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C57CF0-034F-450D-937C-718D5AF1A0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678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353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1" r:id="rId3"/>
    <p:sldLayoutId id="2147483659" r:id="rId4"/>
    <p:sldLayoutId id="2147483668" r:id="rId5"/>
    <p:sldLayoutId id="2147483669" r:id="rId6"/>
    <p:sldLayoutId id="2147483675" r:id="rId7"/>
    <p:sldLayoutId id="2147483676" r:id="rId8"/>
    <p:sldLayoutId id="2147483661" r:id="rId9"/>
    <p:sldLayoutId id="2147483666" r:id="rId10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240" userDrawn="1">
          <p15:clr>
            <a:srgbClr val="547EBF"/>
          </p15:clr>
        </p15:guide>
        <p15:guide id="4" orient="horz" pos="240" userDrawn="1">
          <p15:clr>
            <a:srgbClr val="547EBF"/>
          </p15:clr>
        </p15:guide>
        <p15:guide id="5" pos="7440" userDrawn="1">
          <p15:clr>
            <a:srgbClr val="547EBF"/>
          </p15:clr>
        </p15:guide>
        <p15:guide id="6" orient="horz" pos="4080" userDrawn="1">
          <p15:clr>
            <a:srgbClr val="547EBF"/>
          </p15:clr>
        </p15:guide>
        <p15:guide id="7" pos="3960" userDrawn="1">
          <p15:clr>
            <a:srgbClr val="547EBF"/>
          </p15:clr>
        </p15:guide>
        <p15:guide id="8" pos="3720" userDrawn="1">
          <p15:clr>
            <a:srgbClr val="547EBF"/>
          </p15:clr>
        </p15:guide>
        <p15:guide id="9" pos="2112" userDrawn="1">
          <p15:clr>
            <a:srgbClr val="547EBF"/>
          </p15:clr>
        </p15:guide>
        <p15:guide id="10" pos="1848" userDrawn="1">
          <p15:clr>
            <a:srgbClr val="547EBF"/>
          </p15:clr>
        </p15:guide>
        <p15:guide id="11" pos="5568" userDrawn="1">
          <p15:clr>
            <a:srgbClr val="547EBF"/>
          </p15:clr>
        </p15:guide>
        <p15:guide id="12" pos="5832" userDrawn="1">
          <p15:clr>
            <a:srgbClr val="547EBF"/>
          </p15:clr>
        </p15:guide>
        <p15:guide id="13" pos="4968" userDrawn="1">
          <p15:clr>
            <a:srgbClr val="9FCC3B"/>
          </p15:clr>
        </p15:guide>
        <p15:guide id="14" pos="5208" userDrawn="1">
          <p15:clr>
            <a:srgbClr val="9FCC3B"/>
          </p15:clr>
        </p15:guide>
        <p15:guide id="15" pos="2712" userDrawn="1">
          <p15:clr>
            <a:srgbClr val="9FCC3B"/>
          </p15:clr>
        </p15:guide>
        <p15:guide id="16" pos="2472" userDrawn="1">
          <p15:clr>
            <a:srgbClr val="9FCC3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F3D98-3C30-4CFC-8643-C81E829C8C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7493" y="232913"/>
            <a:ext cx="7096933" cy="3830130"/>
          </a:xfrm>
        </p:spPr>
        <p:txBody>
          <a:bodyPr/>
          <a:lstStyle/>
          <a:p>
            <a:r>
              <a:rPr lang="en-US" dirty="0"/>
              <a:t>My APIC 2025 Annual Conference Experience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CA2084DB-1670-AFC4-95DD-B15672AACC2C}"/>
              </a:ext>
            </a:extLst>
          </p:cNvPr>
          <p:cNvSpPr txBox="1">
            <a:spLocks/>
          </p:cNvSpPr>
          <p:nvPr/>
        </p:nvSpPr>
        <p:spPr>
          <a:xfrm>
            <a:off x="2547533" y="4778188"/>
            <a:ext cx="7096933" cy="78196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/>
              <a:t>Marena French</a:t>
            </a:r>
          </a:p>
        </p:txBody>
      </p:sp>
    </p:spTree>
    <p:extLst>
      <p:ext uri="{BB962C8B-B14F-4D97-AF65-F5344CB8AC3E}">
        <p14:creationId xmlns:p14="http://schemas.microsoft.com/office/powerpoint/2010/main" val="22593088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EEE7CE-8B8F-9BB3-718D-EED34CEBB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Environmental Hygiene MythBusters!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86CDDE-A010-28E5-8622-4BCF561AEA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2" y="2427395"/>
            <a:ext cx="4663440" cy="3332832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Direct Observations Uncovered Gaps</a:t>
            </a:r>
            <a:endParaRPr lang="en-US" dirty="0"/>
          </a:p>
          <a:p>
            <a:pPr lvl="0"/>
            <a:r>
              <a:rPr lang="en-US" dirty="0"/>
              <a:t>Direct practice observations were used to study daily and discharge room cleaning in diverse hospital settings.</a:t>
            </a:r>
          </a:p>
          <a:p>
            <a:pPr lvl="0"/>
            <a:r>
              <a:rPr lang="en-US" dirty="0"/>
              <a:t>Process flaws identified through real-time observations:</a:t>
            </a:r>
          </a:p>
          <a:p>
            <a:pPr lvl="1"/>
            <a:r>
              <a:rPr lang="en-US" dirty="0"/>
              <a:t>Inadequate contact time</a:t>
            </a:r>
          </a:p>
          <a:p>
            <a:pPr lvl="1"/>
            <a:r>
              <a:rPr lang="en-US" dirty="0"/>
              <a:t>Missed high-touch surfaces (HTS)</a:t>
            </a:r>
          </a:p>
          <a:p>
            <a:pPr lvl="1"/>
            <a:r>
              <a:rPr lang="en-US" dirty="0"/>
              <a:t>Minimal cloth use</a:t>
            </a:r>
          </a:p>
          <a:p>
            <a:pPr lvl="1"/>
            <a:r>
              <a:rPr lang="en-US" dirty="0"/>
              <a:t>Inconsistent cleaning workflows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F7D115-32C9-76A1-B498-8874E8C44BF1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74270" y="2427395"/>
            <a:ext cx="4663440" cy="3332832"/>
          </a:xfrm>
        </p:spPr>
        <p:txBody>
          <a:bodyPr>
            <a:normAutofit/>
          </a:bodyPr>
          <a:lstStyle/>
          <a:p>
            <a:r>
              <a:rPr lang="en-US" b="1" dirty="0"/>
              <a:t>Daily Cleaning Insights</a:t>
            </a:r>
            <a:endParaRPr lang="en-US" dirty="0"/>
          </a:p>
          <a:p>
            <a:pPr lvl="0"/>
            <a:r>
              <a:rPr lang="en-US" dirty="0"/>
              <a:t>Average time: ~9 minutes per daily room clean</a:t>
            </a:r>
          </a:p>
          <a:p>
            <a:pPr lvl="0"/>
            <a:r>
              <a:rPr lang="en-US" dirty="0"/>
              <a:t>87% of EVS say most time is spent mopping</a:t>
            </a:r>
          </a:p>
          <a:p>
            <a:pPr lvl="0"/>
            <a:r>
              <a:rPr lang="en-US" dirty="0"/>
              <a:t>Workload varies widely: 13–22 rooms/day + 0–4 discharges</a:t>
            </a:r>
          </a:p>
          <a:p>
            <a:pPr lvl="0"/>
            <a:r>
              <a:rPr lang="en-US" dirty="0"/>
              <a:t>More time ≠ better cleaning without clear expectations or oversight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8242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83701E-2F1A-CB8C-4CBF-5FC7F8DB27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6CF73-FE44-1415-6B4D-A76F2DF73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Environmental Hygiene MythBusters!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8814D0-7792-B0FE-3374-185A0B12E4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2" y="2597725"/>
            <a:ext cx="4663440" cy="3332832"/>
          </a:xfrm>
        </p:spPr>
        <p:txBody>
          <a:bodyPr>
            <a:normAutofit/>
          </a:bodyPr>
          <a:lstStyle/>
          <a:p>
            <a:r>
              <a:rPr lang="en-US" b="1" dirty="0"/>
              <a:t>High-Touch Surfaces (HTS) – Commonly Missed</a:t>
            </a:r>
          </a:p>
          <a:p>
            <a:pPr lvl="0"/>
            <a:r>
              <a:rPr lang="en-US" dirty="0"/>
              <a:t>Daily HTS cleaning compliance: 38%–48%</a:t>
            </a:r>
          </a:p>
          <a:p>
            <a:pPr lvl="0"/>
            <a:r>
              <a:rPr lang="en-US" dirty="0"/>
              <a:t>Floor mopping nearly universal, but key patient contact areas often missed</a:t>
            </a:r>
          </a:p>
          <a:p>
            <a:pPr lvl="0"/>
            <a:r>
              <a:rPr lang="en-US" dirty="0"/>
              <a:t>Staff training and auditing crucial to bridge this gap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AE3B50-5AA8-719D-A806-1C00021C019D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74270" y="2597725"/>
            <a:ext cx="4663440" cy="3332832"/>
          </a:xfrm>
        </p:spPr>
        <p:txBody>
          <a:bodyPr>
            <a:normAutofit/>
          </a:bodyPr>
          <a:lstStyle/>
          <a:p>
            <a:r>
              <a:rPr lang="en-US" b="1" dirty="0"/>
              <a:t>Cloth and Wipe Use – Best Practices</a:t>
            </a:r>
            <a:endParaRPr lang="en-US" dirty="0"/>
          </a:p>
          <a:p>
            <a:pPr lvl="0"/>
            <a:r>
              <a:rPr lang="en-US" dirty="0"/>
              <a:t>Many rooms cleaned with a single cloth</a:t>
            </a:r>
          </a:p>
          <a:p>
            <a:pPr lvl="0"/>
            <a:r>
              <a:rPr lang="en-US" dirty="0"/>
              <a:t>Risk: cross-contamination, especially between zones (e.g., sink vs. bed)</a:t>
            </a:r>
          </a:p>
          <a:p>
            <a:pPr lvl="0"/>
            <a:r>
              <a:rPr lang="en-US" dirty="0"/>
              <a:t>Suggested practices:</a:t>
            </a:r>
          </a:p>
          <a:p>
            <a:pPr lvl="1"/>
            <a:r>
              <a:rPr lang="en-US" dirty="0"/>
              <a:t>1 cloth per handle</a:t>
            </a:r>
          </a:p>
          <a:p>
            <a:pPr lvl="1"/>
            <a:r>
              <a:rPr lang="en-US" dirty="0"/>
              <a:t>2 for bedspace</a:t>
            </a:r>
          </a:p>
          <a:p>
            <a:pPr lvl="1"/>
            <a:r>
              <a:rPr lang="en-US" dirty="0"/>
              <a:t>3 for bathroom</a:t>
            </a:r>
          </a:p>
        </p:txBody>
      </p:sp>
    </p:spTree>
    <p:extLst>
      <p:ext uri="{BB962C8B-B14F-4D97-AF65-F5344CB8AC3E}">
        <p14:creationId xmlns:p14="http://schemas.microsoft.com/office/powerpoint/2010/main" val="35256544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2E265A-D29C-13EB-0799-510E76DD64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4A7B0-4026-9582-AE09-C2E91BAD4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Environmental Hygiene MythBusters!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805F1E-A709-7970-507E-5C0C57C06C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2" y="2517043"/>
            <a:ext cx="4663440" cy="3332832"/>
          </a:xfrm>
        </p:spPr>
        <p:txBody>
          <a:bodyPr>
            <a:normAutofit/>
          </a:bodyPr>
          <a:lstStyle/>
          <a:p>
            <a:r>
              <a:rPr lang="en-US" b="1" dirty="0"/>
              <a:t>Ambiguity in Daily Cleaning Roles</a:t>
            </a:r>
            <a:endParaRPr lang="en-US" dirty="0"/>
          </a:p>
          <a:p>
            <a:pPr lvl="0"/>
            <a:r>
              <a:rPr lang="en-US" dirty="0"/>
              <a:t>Differences between EVS leaders and staff on what’s included in daily cleans</a:t>
            </a:r>
          </a:p>
          <a:p>
            <a:pPr lvl="1"/>
            <a:r>
              <a:rPr lang="en-US" dirty="0"/>
              <a:t>Items like call buttons, bed rails, and phones often unclear</a:t>
            </a:r>
          </a:p>
          <a:p>
            <a:pPr lvl="0"/>
            <a:r>
              <a:rPr lang="en-US" dirty="0"/>
              <a:t>Barriers: clutter, patient refusal, pending discharges</a:t>
            </a:r>
          </a:p>
          <a:p>
            <a:pPr lvl="0"/>
            <a:r>
              <a:rPr lang="en-US" dirty="0"/>
              <a:t>Standardization is key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E26454-B32E-BB63-59D7-27A543F5EAF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11518" y="2517043"/>
            <a:ext cx="4663440" cy="3332832"/>
          </a:xfrm>
        </p:spPr>
        <p:txBody>
          <a:bodyPr>
            <a:normAutofit/>
          </a:bodyPr>
          <a:lstStyle/>
          <a:p>
            <a:r>
              <a:rPr lang="en-US" b="1" dirty="0"/>
              <a:t>Shared Equipment – A Blind Spot</a:t>
            </a:r>
            <a:endParaRPr lang="en-US" dirty="0"/>
          </a:p>
          <a:p>
            <a:pPr lvl="0"/>
            <a:r>
              <a:rPr lang="en-US" dirty="0"/>
              <a:t>Equipment like IV poles, medication scanners often not cleaned consistently</a:t>
            </a:r>
          </a:p>
          <a:p>
            <a:pPr lvl="0"/>
            <a:r>
              <a:rPr lang="en-US" dirty="0"/>
              <a:t>Associated with outbreaks (e.g., </a:t>
            </a:r>
            <a:r>
              <a:rPr lang="en-US" i="1" dirty="0"/>
              <a:t>C. auris, Acinetobacter</a:t>
            </a:r>
            <a:r>
              <a:rPr lang="en-US" dirty="0"/>
              <a:t>)</a:t>
            </a:r>
          </a:p>
          <a:p>
            <a:pPr lvl="0"/>
            <a:r>
              <a:rPr lang="en-US" dirty="0"/>
              <a:t>CLEEN study: dedicating one cleaner per unit for shared equipment reduced HAIs by 35%.</a:t>
            </a:r>
          </a:p>
        </p:txBody>
      </p:sp>
    </p:spTree>
    <p:extLst>
      <p:ext uri="{BB962C8B-B14F-4D97-AF65-F5344CB8AC3E}">
        <p14:creationId xmlns:p14="http://schemas.microsoft.com/office/powerpoint/2010/main" val="32228514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C00FF-6B42-7D84-7831-AACC4E189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9489" y="457199"/>
            <a:ext cx="5943599" cy="1920240"/>
          </a:xfrm>
        </p:spPr>
        <p:txBody>
          <a:bodyPr/>
          <a:lstStyle/>
          <a:p>
            <a:r>
              <a:rPr lang="en-US" dirty="0"/>
              <a:t>Key Takeaways from APIC25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5C7B5A-A5C3-15D4-DF71-B692D28942FC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5549488" y="2930806"/>
            <a:ext cx="5943600" cy="3382962"/>
          </a:xfrm>
        </p:spPr>
        <p:txBody>
          <a:bodyPr>
            <a:normAutofit/>
          </a:bodyPr>
          <a:lstStyle/>
          <a:p>
            <a:r>
              <a:rPr lang="en-US" b="1" dirty="0"/>
              <a:t>Valuable Networking</a:t>
            </a:r>
            <a:r>
              <a:rPr lang="en-US" dirty="0"/>
              <a:t>: Connected with IPs from diverse settings and experience levels.</a:t>
            </a:r>
          </a:p>
          <a:p>
            <a:r>
              <a:rPr lang="en-US" b="1" dirty="0"/>
              <a:t>Real-World Solutions</a:t>
            </a:r>
            <a:r>
              <a:rPr lang="en-US" dirty="0"/>
              <a:t>: Learned how other facilities improved IPC programs and reduced HAIs.</a:t>
            </a:r>
          </a:p>
          <a:p>
            <a:r>
              <a:rPr lang="en-US" b="1" dirty="0"/>
              <a:t>Practice Updates</a:t>
            </a:r>
            <a:r>
              <a:rPr lang="en-US" dirty="0"/>
              <a:t>: Gained insight into new guidelines, tools, and regulatory changes.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E850E17-B61A-04B4-C08C-D64D8DD80F4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65820"/>
          <a:stretch>
            <a:fillRect/>
          </a:stretch>
        </p:blipFill>
        <p:spPr>
          <a:xfrm>
            <a:off x="1344706" y="1194971"/>
            <a:ext cx="3254188" cy="3310306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8532610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1E5E9-DD64-A2D9-B8EA-C93671DF929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674616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DF434-28DB-4621-A497-D62C41CE0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864" y="102021"/>
            <a:ext cx="9779183" cy="1744415"/>
          </a:xfrm>
        </p:spPr>
        <p:txBody>
          <a:bodyPr/>
          <a:lstStyle/>
          <a:p>
            <a:r>
              <a:rPr lang="en-US" dirty="0"/>
              <a:t>Sunday – Pre-Conference Workshops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88C46-D0BC-4307-AE55-7601A139E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8865" y="2142973"/>
            <a:ext cx="9779182" cy="3366815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en-US" b="1" dirty="0"/>
              <a:t>Chapter Leader Day (Morning Session)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Previewed updates to the Chapter Leader Resource Center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Learned how to obtain CE credits for chapter events</a:t>
            </a:r>
          </a:p>
          <a:p>
            <a:endParaRPr lang="en-US" dirty="0"/>
          </a:p>
          <a:p>
            <a:r>
              <a:rPr lang="en-US" b="1" dirty="0"/>
              <a:t>Research Symposium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Heard Dr. David J. Weber’s career journey and witnessed his reception of the </a:t>
            </a:r>
            <a:r>
              <a:rPr lang="en-US" i="1" dirty="0"/>
              <a:t>Elaine Larson Distinguished Scientist Award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25608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FF5EE67-DE83-C00F-F31C-58A2B4623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45085"/>
            <a:ext cx="9779183" cy="1600835"/>
          </a:xfrm>
        </p:spPr>
        <p:txBody>
          <a:bodyPr/>
          <a:lstStyle/>
          <a:p>
            <a:r>
              <a:rPr lang="en-US" dirty="0"/>
              <a:t>Keynote Speaker: Dr. Samuel Ramsey - Entomologist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F7743C-9A64-6DD7-26EC-7870E2484D2F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99260" y="2805113"/>
            <a:ext cx="10039069" cy="3748087"/>
          </a:xfrm>
        </p:spPr>
        <p:txBody>
          <a:bodyPr>
            <a:normAutofit fontScale="85000" lnSpcReduction="20000"/>
          </a:bodyPr>
          <a:lstStyle/>
          <a:p>
            <a:pPr marL="59436" indent="0">
              <a:buNone/>
            </a:pPr>
            <a:r>
              <a:rPr lang="en-US" dirty="0"/>
              <a:t>Journey to becoming an Entomologist and disproving a long-standing theory that the Varroa mites fed on bee blood. They actually feed on bee livers specifically. Did not know bees had livers!</a:t>
            </a:r>
          </a:p>
          <a:p>
            <a:pPr marL="59436" lvl="0" indent="0">
              <a:buNone/>
            </a:pPr>
            <a:endParaRPr lang="en-US" dirty="0"/>
          </a:p>
          <a:p>
            <a:pPr marL="59436" lvl="0" indent="0">
              <a:buNone/>
            </a:pPr>
            <a:r>
              <a:rPr lang="en-US" dirty="0"/>
              <a:t>Honeybee colonies are models of:</a:t>
            </a:r>
          </a:p>
          <a:p>
            <a:pPr lvl="1"/>
            <a:r>
              <a:rPr lang="en-US" dirty="0"/>
              <a:t>Specialized roles (nurses, foragers, guards, queen)</a:t>
            </a:r>
          </a:p>
          <a:p>
            <a:pPr lvl="1"/>
            <a:r>
              <a:rPr lang="en-US" dirty="0"/>
              <a:t>Efficient communication (through pheromones and the waggle dance)</a:t>
            </a:r>
          </a:p>
          <a:p>
            <a:pPr lvl="1"/>
            <a:r>
              <a:rPr lang="en-US" dirty="0"/>
              <a:t>Collective problem-solving and shared responsibility</a:t>
            </a:r>
          </a:p>
          <a:p>
            <a:pPr marL="59436" lvl="0" indent="0">
              <a:buNone/>
            </a:pPr>
            <a:endParaRPr lang="en-US" dirty="0"/>
          </a:p>
          <a:p>
            <a:pPr marL="59436" lvl="0" indent="0">
              <a:buNone/>
            </a:pPr>
            <a:r>
              <a:rPr lang="en-US" dirty="0"/>
              <a:t>These principles can inspire humans to:</a:t>
            </a:r>
          </a:p>
          <a:p>
            <a:pPr lvl="1"/>
            <a:r>
              <a:rPr lang="en-US" dirty="0"/>
              <a:t>Embrace diversity of roles</a:t>
            </a:r>
          </a:p>
          <a:p>
            <a:pPr lvl="1"/>
            <a:r>
              <a:rPr lang="en-US" dirty="0"/>
              <a:t>Improve collaboration</a:t>
            </a:r>
          </a:p>
          <a:p>
            <a:pPr lvl="1"/>
            <a:r>
              <a:rPr lang="en-US" dirty="0"/>
              <a:t>Work toward a common mission</a:t>
            </a:r>
          </a:p>
        </p:txBody>
      </p:sp>
      <p:sp>
        <p:nvSpPr>
          <p:cNvPr id="2" name="Title 4">
            <a:extLst>
              <a:ext uri="{FF2B5EF4-FFF2-40B4-BE49-F238E27FC236}">
                <a16:creationId xmlns:a16="http://schemas.microsoft.com/office/drawing/2014/main" id="{DF7EEF8C-DC7C-804C-A389-A99DDD51EC28}"/>
              </a:ext>
            </a:extLst>
          </p:cNvPr>
          <p:cNvSpPr txBox="1">
            <a:spLocks/>
          </p:cNvSpPr>
          <p:nvPr/>
        </p:nvSpPr>
        <p:spPr>
          <a:xfrm>
            <a:off x="1166813" y="1855694"/>
            <a:ext cx="9779183" cy="45361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/>
              <a:t>What Honeybees Teach Us About Teamwork</a:t>
            </a:r>
          </a:p>
        </p:txBody>
      </p:sp>
    </p:spTree>
    <p:extLst>
      <p:ext uri="{BB962C8B-B14F-4D97-AF65-F5344CB8AC3E}">
        <p14:creationId xmlns:p14="http://schemas.microsoft.com/office/powerpoint/2010/main" val="25293387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DF9E134-98AA-3ECE-E40A-180C85ACD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136526"/>
            <a:ext cx="9601200" cy="1653371"/>
          </a:xfrm>
        </p:spPr>
        <p:txBody>
          <a:bodyPr/>
          <a:lstStyle/>
          <a:p>
            <a:r>
              <a:rPr lang="en-US" dirty="0"/>
              <a:t>Cluster of </a:t>
            </a:r>
            <a:r>
              <a:rPr lang="en-US" i="1" dirty="0"/>
              <a:t>Mycobacterium </a:t>
            </a:r>
            <a:r>
              <a:rPr lang="en-US" i="1" dirty="0" err="1"/>
              <a:t>abscessus</a:t>
            </a:r>
            <a:r>
              <a:rPr lang="en-US" dirty="0"/>
              <a:t> in PICU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455C0B-19FB-954B-532A-0A68CAC4E0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2023984"/>
            <a:ext cx="4663440" cy="3332832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/>
              <a:t>Understanding </a:t>
            </a:r>
            <a:r>
              <a:rPr lang="en-US" b="1" i="1" dirty="0"/>
              <a:t>M. </a:t>
            </a:r>
            <a:r>
              <a:rPr lang="en-US" b="1" i="1" dirty="0" err="1"/>
              <a:t>abscessus</a:t>
            </a:r>
            <a:endParaRPr lang="en-US" i="1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/>
              <a:t>Environmental bacteria: water, dust, soil, and medical equipment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/>
              <a:t>Healthcare outbreaks linked to contaminated water systems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/>
              <a:t>Rare person-to-person transmission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/>
              <a:t>Transmission via: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n-US" dirty="0"/>
              <a:t>Injections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n-US" dirty="0"/>
              <a:t>Surgical procedures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n-US" dirty="0"/>
              <a:t>Contaminated water contact with wounds/lungs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A34351-9D9C-8C32-5CC0-3F19A1CAC037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83235" y="2023984"/>
            <a:ext cx="4663440" cy="3332832"/>
          </a:xfrm>
        </p:spPr>
        <p:txBody>
          <a:bodyPr>
            <a:normAutofit/>
          </a:bodyPr>
          <a:lstStyle/>
          <a:p>
            <a:r>
              <a:rPr lang="en-US" sz="1900" b="1" dirty="0"/>
              <a:t>Case Summary</a:t>
            </a:r>
            <a:endParaRPr lang="en-US" sz="19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1900" dirty="0"/>
              <a:t>3 pediatric ICU cases over 2 years (2 lung, 1 leg abscess) – investigation triggered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1900" dirty="0"/>
              <a:t>No shared procedures/devices – led to environmental investigation</a:t>
            </a:r>
          </a:p>
        </p:txBody>
      </p:sp>
    </p:spTree>
    <p:extLst>
      <p:ext uri="{BB962C8B-B14F-4D97-AF65-F5344CB8AC3E}">
        <p14:creationId xmlns:p14="http://schemas.microsoft.com/office/powerpoint/2010/main" val="12659396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E2CEAF-5D80-E619-3596-6ED333344D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8BF38AE-BB7F-0821-714D-F0F4C585B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136526"/>
            <a:ext cx="9601200" cy="1653371"/>
          </a:xfrm>
        </p:spPr>
        <p:txBody>
          <a:bodyPr/>
          <a:lstStyle/>
          <a:p>
            <a:r>
              <a:rPr lang="en-US" dirty="0"/>
              <a:t>Cluster of </a:t>
            </a:r>
            <a:r>
              <a:rPr lang="en-US" i="1" dirty="0"/>
              <a:t>Mycobacterium </a:t>
            </a:r>
            <a:r>
              <a:rPr lang="en-US" i="1" dirty="0" err="1"/>
              <a:t>abscessus</a:t>
            </a:r>
            <a:r>
              <a:rPr lang="en-US" i="1" dirty="0"/>
              <a:t> </a:t>
            </a:r>
            <a:r>
              <a:rPr lang="en-US" dirty="0"/>
              <a:t>in the PICU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33472F-BADF-5F70-EFF8-EA7E99EAD8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2023984"/>
            <a:ext cx="4663440" cy="3332832"/>
          </a:xfrm>
        </p:spPr>
        <p:txBody>
          <a:bodyPr>
            <a:normAutofit/>
          </a:bodyPr>
          <a:lstStyle/>
          <a:p>
            <a:r>
              <a:rPr lang="en-US" b="1" dirty="0"/>
              <a:t>Investigation Highlights</a:t>
            </a:r>
            <a:endParaRPr lang="en-US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/>
              <a:t>Created a line list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/>
              <a:t>IP collected 11 samples from water sources and drains (2 positives – ice machine and sink)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/>
              <a:t>Whole genome sequencing showed close relation between patient and environmental isolates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D18FF7-FD70-2C4D-DD02-303E111CBBE4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83235" y="2023984"/>
            <a:ext cx="4663440" cy="3332832"/>
          </a:xfrm>
        </p:spPr>
        <p:txBody>
          <a:bodyPr>
            <a:normAutofit fontScale="92500" lnSpcReduction="20000"/>
          </a:bodyPr>
          <a:lstStyle/>
          <a:p>
            <a:r>
              <a:rPr lang="en-US" sz="1800" b="1" dirty="0"/>
              <a:t>Mitigation Actions</a:t>
            </a:r>
            <a:endParaRPr lang="en-US" sz="18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1800" dirty="0"/>
              <a:t>Ice machine: disinfected per IFU → failed → removed and replaced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1800" dirty="0"/>
              <a:t>Handwashing sink: bleach disinfection failed → sink drain replaced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1800" dirty="0"/>
              <a:t>Facility-wide measures: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n-US" sz="1800" dirty="0"/>
              <a:t>Increased preventative maintenance (quarterly from annually)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n-US" sz="1800" dirty="0"/>
              <a:t>Testing of all water/ice machines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n-US" sz="1800" dirty="0"/>
              <a:t>Quarterly Mycobacterium sampling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n-US" sz="1800" dirty="0"/>
              <a:t>Weekly testing of oxidant levels/water temp checks in high-risk areas</a:t>
            </a:r>
          </a:p>
        </p:txBody>
      </p:sp>
    </p:spTree>
    <p:extLst>
      <p:ext uri="{BB962C8B-B14F-4D97-AF65-F5344CB8AC3E}">
        <p14:creationId xmlns:p14="http://schemas.microsoft.com/office/powerpoint/2010/main" val="35253852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EF58C-138C-55F4-DA77-4C3F06C81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457200"/>
            <a:ext cx="10643508" cy="1371600"/>
          </a:xfrm>
        </p:spPr>
        <p:txBody>
          <a:bodyPr/>
          <a:lstStyle/>
          <a:p>
            <a:r>
              <a:rPr lang="en-US" dirty="0"/>
              <a:t>What’s New with Practice Guidance in IPC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5DDE7C-335B-FD23-E1E6-CDCB99B7878C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216553" y="2392736"/>
            <a:ext cx="6318718" cy="4384582"/>
          </a:xfrm>
        </p:spPr>
        <p:txBody>
          <a:bodyPr>
            <a:normAutofit lnSpcReduction="10000"/>
          </a:bodyPr>
          <a:lstStyle/>
          <a:p>
            <a:r>
              <a:rPr lang="en-US" sz="1600" b="1" dirty="0"/>
              <a:t>New Tools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1600" dirty="0"/>
              <a:t>Long-Term Care: Enhanced barrier precautions, surveillance plan templates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1600" dirty="0"/>
              <a:t>Manufacturer’s Instructions for Use (MIFU) (Coming Soon)</a:t>
            </a:r>
          </a:p>
          <a:p>
            <a:endParaRPr lang="en-US" sz="1600" dirty="0"/>
          </a:p>
          <a:p>
            <a:r>
              <a:rPr lang="en-US" sz="1600" b="1" dirty="0"/>
              <a:t>SHEA &amp; Partner Collaborations</a:t>
            </a:r>
            <a:endParaRPr lang="en-US" sz="16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1600" dirty="0" err="1"/>
              <a:t>Multisociety</a:t>
            </a:r>
            <a:r>
              <a:rPr lang="en-US" sz="1600" dirty="0"/>
              <a:t> “Raising the Bar” paper: staffing + leadership standards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1600" dirty="0"/>
              <a:t>Updated guidance on HLD/Sterilization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1600" dirty="0"/>
              <a:t>Pediatric residential facility IP guidance</a:t>
            </a:r>
          </a:p>
          <a:p>
            <a:pPr lvl="0"/>
            <a:endParaRPr lang="en-US" sz="1600" dirty="0"/>
          </a:p>
          <a:p>
            <a:pPr lvl="0"/>
            <a:r>
              <a:rPr lang="en-US" sz="1600" b="1" dirty="0"/>
              <a:t>Other Resources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1600" dirty="0"/>
              <a:t>AHRQ MRSA Toolkits: SSIs and ICU/Non-ICU guidance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1600" dirty="0"/>
              <a:t>NQF HOB Playbook: RCA tools and prevention strategies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BFB7173-5E44-CF74-E62B-A40942C4392F}"/>
              </a:ext>
            </a:extLst>
          </p:cNvPr>
          <p:cNvSpPr txBox="1">
            <a:spLocks/>
          </p:cNvSpPr>
          <p:nvPr/>
        </p:nvSpPr>
        <p:spPr>
          <a:xfrm>
            <a:off x="6732493" y="2392736"/>
            <a:ext cx="4733366" cy="36225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283464" indent="-283464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566928" indent="-283464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850392" indent="-283464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133856" indent="-283464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/>
              <a:t>Additional National Collaborations</a:t>
            </a:r>
            <a:endParaRPr lang="en-US" sz="16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1600" dirty="0"/>
              <a:t>INS 2024: CHG bathing, removal of emergently placed catheters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1600" dirty="0"/>
              <a:t>AAMI: Device transport (TIR109:2025), chemical sterilization &amp; HLD (ST58:2024), LLD (TIR121, in progress), UV disinfection, endoscope sampling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1600" dirty="0"/>
              <a:t>AORN: Surgical attire hygiene, ERAS, packaging integrity and short-cycle sterilization, normothermia and temp management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1600" dirty="0"/>
              <a:t>FGI: Revising handwashing station design standards (aligning inpatient/outpatient)</a:t>
            </a:r>
          </a:p>
        </p:txBody>
      </p:sp>
    </p:spTree>
    <p:extLst>
      <p:ext uri="{BB962C8B-B14F-4D97-AF65-F5344CB8AC3E}">
        <p14:creationId xmlns:p14="http://schemas.microsoft.com/office/powerpoint/2010/main" val="3626495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38150C-A748-DA93-BBC1-673007C0A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136527"/>
            <a:ext cx="9601200" cy="1364658"/>
          </a:xfrm>
        </p:spPr>
        <p:txBody>
          <a:bodyPr/>
          <a:lstStyle/>
          <a:p>
            <a:r>
              <a:rPr lang="en-US" sz="4000" dirty="0"/>
              <a:t>Collaborative Device Management to Prevent CLABSI &amp; CAUTI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F87388-57CE-E2E4-C73D-E0A959C87F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459" y="2023983"/>
            <a:ext cx="5185474" cy="4565075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en-US" b="1" dirty="0"/>
              <a:t>Identified Issues at a 457-Bed Hospital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b="1" dirty="0"/>
              <a:t>Premature PICC placements for discharge antibiotics.</a:t>
            </a:r>
            <a:endParaRPr lang="en-US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b="1" dirty="0"/>
              <a:t>Delays or lack of Foley removal planning</a:t>
            </a:r>
          </a:p>
          <a:p>
            <a:pPr lvl="0"/>
            <a:endParaRPr lang="en-US" b="1" dirty="0"/>
          </a:p>
          <a:p>
            <a:pPr lvl="0"/>
            <a:r>
              <a:rPr lang="en-US" b="1" dirty="0"/>
              <a:t>Daily Multidisciplinary Collaboration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b="1" dirty="0"/>
              <a:t>IP – Generates daily reports, coordinates team communication, sends follow-up updates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b="1" dirty="0"/>
              <a:t>Pharmacy – Reviews med compatibility (central vs peripheral), documents indications, flags unnecessary central lines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b="1" dirty="0"/>
              <a:t>Nursing – Assesses and documents continued device need with clinical reasoning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b="1" dirty="0"/>
              <a:t>VAT/PICC team – Reviews all new PICC orders; engages providers if placed prematurely (e.g., days/weeks before discharge)	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099902-8384-3E10-4D99-68B1194C7370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>
            <a:normAutofit/>
          </a:bodyPr>
          <a:lstStyle/>
          <a:p>
            <a:r>
              <a:rPr lang="en-US" sz="1700" b="1" dirty="0"/>
              <a:t>Daily De-escalation Process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1700" b="1" dirty="0"/>
              <a:t>AM: Pharmacy reviewed every central line by 10 am. IP team sends device indication reports to nursing.</a:t>
            </a:r>
            <a:endParaRPr lang="en-US" sz="17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1700" b="1" dirty="0"/>
              <a:t>Midday: Multidisciplinary rounds—pharmacy, IP, nursing, and providers review device necessity and make removal decisions.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1700" b="1" dirty="0"/>
              <a:t>PM: IP team sends out follow-up message to nursing, closing the communication loop.</a:t>
            </a:r>
            <a:endParaRPr lang="en-US" sz="17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1925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2314F-4802-C516-CC14-A031575BC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Collaborative Device Management to Prevent CLABSI &amp; CAUTI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B69AE5-EC7C-5F1B-F5AD-52002AFB14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8864" y="2420879"/>
            <a:ext cx="9779182" cy="3366815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/>
              <a:t>Outcomes After 10 Months of Implementation</a:t>
            </a:r>
            <a:endParaRPr lang="en-US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b="1" dirty="0"/>
              <a:t>CLABSI ↓ 29%</a:t>
            </a:r>
            <a:endParaRPr lang="en-US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b="1" dirty="0"/>
              <a:t>CAUTI ↓ 13%</a:t>
            </a:r>
            <a:endParaRPr lang="en-US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b="1" dirty="0"/>
              <a:t>Device utilization dropped to 22–30%</a:t>
            </a:r>
            <a:endParaRPr lang="en-US" dirty="0"/>
          </a:p>
          <a:p>
            <a:endParaRPr lang="en-US" dirty="0"/>
          </a:p>
          <a:p>
            <a:r>
              <a:rPr lang="en-US" b="1" dirty="0"/>
              <a:t>Challenges</a:t>
            </a:r>
            <a:endParaRPr lang="en-US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b="1" dirty="0"/>
              <a:t>Limited weekend coverage and no formal rounds</a:t>
            </a:r>
            <a:endParaRPr lang="en-US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b="1" dirty="0"/>
              <a:t>Inconsistent rounding on certain units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12014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A0A560-31C9-672E-F876-48FB0EAF24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6C6AB10-76E3-894C-557D-3327436804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0" y="167691"/>
            <a:ext cx="9779183" cy="1600835"/>
          </a:xfrm>
        </p:spPr>
        <p:txBody>
          <a:bodyPr/>
          <a:lstStyle/>
          <a:p>
            <a:r>
              <a:rPr lang="en-US" dirty="0"/>
              <a:t>Keynote Speakers: Dr. </a:t>
            </a:r>
            <a:r>
              <a:rPr lang="de-DE" dirty="0"/>
              <a:t>Erin Allmann Updyke and Dr. Erin Welsh – </a:t>
            </a:r>
            <a:r>
              <a:rPr lang="de-DE" i="1" dirty="0"/>
              <a:t>This Podcast Will Kill You</a:t>
            </a:r>
            <a:endParaRPr 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E65EF0-1D28-991C-8DBB-FDF895AB176F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4132" y="2589960"/>
            <a:ext cx="5628434" cy="4061852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/>
              <a:t>Social media has revealed the urgent need for clear, human-centered science communication.</a:t>
            </a:r>
            <a:endParaRPr lang="en-US" dirty="0"/>
          </a:p>
          <a:p>
            <a:pPr marL="59436" indent="0">
              <a:buNone/>
            </a:pPr>
            <a:endParaRPr lang="en-US" b="1" dirty="0"/>
          </a:p>
          <a:p>
            <a:pPr marL="59436" indent="0">
              <a:buNone/>
            </a:pPr>
            <a:r>
              <a:rPr lang="en-US" b="1" dirty="0"/>
              <a:t>Fighting Misinformation</a:t>
            </a:r>
            <a:endParaRPr lang="en-US" dirty="0"/>
          </a:p>
          <a:p>
            <a:pPr lvl="0"/>
            <a:r>
              <a:rPr lang="en-US" b="1" dirty="0"/>
              <a:t>Use empathy, not confrontation.</a:t>
            </a:r>
            <a:endParaRPr lang="en-US" dirty="0"/>
          </a:p>
          <a:p>
            <a:pPr lvl="0"/>
            <a:r>
              <a:rPr lang="en-US" b="1" dirty="0"/>
              <a:t>Engage honestly; avoid bad-faith debates.</a:t>
            </a:r>
            <a:endParaRPr lang="en-US" dirty="0"/>
          </a:p>
          <a:p>
            <a:pPr lvl="0"/>
            <a:r>
              <a:rPr lang="en-US" b="1" dirty="0"/>
              <a:t>Recommend reliable sources: CDC, WHO, APIC, peer-reviewed journals.</a:t>
            </a:r>
            <a:endParaRPr lang="en-US" dirty="0"/>
          </a:p>
          <a:p>
            <a:pPr lvl="1"/>
            <a:r>
              <a:rPr lang="en-US" b="1" dirty="0"/>
              <a:t>Books are not peer-reviewed—evaluate author credentials and citations.</a:t>
            </a:r>
            <a:endParaRPr lang="en-US" dirty="0"/>
          </a:p>
          <a:p>
            <a:pPr marL="59436" lvl="0" indent="0">
              <a:buNone/>
            </a:pPr>
            <a:endParaRPr lang="en-US" dirty="0"/>
          </a:p>
          <a:p>
            <a:pPr marL="59436" indent="0">
              <a:buNone/>
            </a:pPr>
            <a:r>
              <a:rPr lang="en-US" b="1" dirty="0"/>
              <a:t>Structural Threats</a:t>
            </a:r>
            <a:endParaRPr lang="en-US" dirty="0"/>
          </a:p>
          <a:p>
            <a:pPr lvl="0"/>
            <a:r>
              <a:rPr lang="en-US" b="1" dirty="0"/>
              <a:t>Censorship, disinformation profiteers, and loss of public health funding erode trust.</a:t>
            </a:r>
            <a:endParaRPr lang="en-US" dirty="0"/>
          </a:p>
        </p:txBody>
      </p:sp>
      <p:sp>
        <p:nvSpPr>
          <p:cNvPr id="2" name="Title 4">
            <a:extLst>
              <a:ext uri="{FF2B5EF4-FFF2-40B4-BE49-F238E27FC236}">
                <a16:creationId xmlns:a16="http://schemas.microsoft.com/office/drawing/2014/main" id="{F37484DB-C71C-9371-9AC1-5FA5FBBEA228}"/>
              </a:ext>
            </a:extLst>
          </p:cNvPr>
          <p:cNvSpPr txBox="1">
            <a:spLocks/>
          </p:cNvSpPr>
          <p:nvPr/>
        </p:nvSpPr>
        <p:spPr>
          <a:xfrm>
            <a:off x="1167491" y="1891133"/>
            <a:ext cx="9779183" cy="45361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 sz="3200" dirty="0"/>
              <a:t>Science Communication Through Conversation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enorite"/>
              <a:ea typeface="+mj-ea"/>
              <a:cs typeface="+mj-cs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0D366D7-0285-50F5-379C-02BAB840FE5F}"/>
              </a:ext>
            </a:extLst>
          </p:cNvPr>
          <p:cNvSpPr txBox="1">
            <a:spLocks/>
          </p:cNvSpPr>
          <p:nvPr/>
        </p:nvSpPr>
        <p:spPr>
          <a:xfrm>
            <a:off x="6096000" y="2589960"/>
            <a:ext cx="5628434" cy="34369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83464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566928" indent="-283464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850392" indent="-283464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097280" indent="-283464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371600" indent="-283464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9436" indent="0">
              <a:buNone/>
            </a:pPr>
            <a:r>
              <a:rPr lang="en-US" sz="1700" b="1" dirty="0"/>
              <a:t>Effective Communication Strategies</a:t>
            </a:r>
            <a:endParaRPr lang="en-US" sz="1700" dirty="0"/>
          </a:p>
          <a:p>
            <a:pPr lvl="0"/>
            <a:r>
              <a:rPr lang="en-US" sz="1700" b="1" dirty="0"/>
              <a:t>Use storytelling, </a:t>
            </a:r>
            <a:r>
              <a:rPr lang="en-US" sz="1700" b="1" dirty="0" err="1"/>
              <a:t>humour</a:t>
            </a:r>
            <a:r>
              <a:rPr lang="en-US" sz="1700" b="1" dirty="0"/>
              <a:t>, and analogies to make science relatable.</a:t>
            </a:r>
            <a:endParaRPr lang="en-US" sz="1700" dirty="0"/>
          </a:p>
          <a:p>
            <a:pPr lvl="0"/>
            <a:r>
              <a:rPr lang="en-US" sz="1700" b="1" dirty="0"/>
              <a:t>People learn best when they </a:t>
            </a:r>
            <a:r>
              <a:rPr lang="en-US" sz="1700" b="1" i="1" dirty="0"/>
              <a:t>feel included in the conversation</a:t>
            </a:r>
            <a:r>
              <a:rPr lang="en-US" sz="1700" b="1" dirty="0"/>
              <a:t>, not talked at.</a:t>
            </a:r>
            <a:endParaRPr lang="en-US" sz="1700" dirty="0"/>
          </a:p>
          <a:p>
            <a:pPr lvl="0"/>
            <a:r>
              <a:rPr lang="en-US" sz="1700" b="1" dirty="0"/>
              <a:t>Good science communication balances accuracy with accessibility and avoids overwhelming the audience.</a:t>
            </a:r>
            <a:endParaRPr lang="en-US" sz="1700" dirty="0"/>
          </a:p>
          <a:p>
            <a:pPr lvl="0"/>
            <a:r>
              <a:rPr lang="en-US" sz="1700" b="1" dirty="0"/>
              <a:t>Admitting uncertainty is a strength; it builds credibility.</a:t>
            </a: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1367751363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Universal Color Block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68FF"/>
      </a:accent1>
      <a:accent2>
        <a:srgbClr val="DAE5EF"/>
      </a:accent2>
      <a:accent3>
        <a:srgbClr val="637183"/>
      </a:accent3>
      <a:accent4>
        <a:srgbClr val="434E5E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75">
      <a:majorFont>
        <a:latin typeface="Tenorite"/>
        <a:ea typeface=""/>
        <a:cs typeface=""/>
      </a:majorFont>
      <a:minorFont>
        <a:latin typeface="Tenori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45331398_Win32_SL_V13" id="{C59E605D-C281-4A06-BDA0-E97A35AC3AA8}" vid="{25D1D206-DA25-4050-926A-BD6D3A1B506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45A8381C-73EB-48EA-B45F-7B7C8C7DF40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AA6A711-2C3F-4EC0-B88B-62D7408511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1E98C35-9ECE-4425-BCBA-00E118C705CE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{1A444642-956B-4628-AC10-AE10AF7E08F3}TF0e83fa2d-9a66-4e5e-9e82-acc620be7a498e277179_win32-f234380521c6</Template>
  <TotalTime>127</TotalTime>
  <Words>1152</Words>
  <Application>Microsoft Office PowerPoint</Application>
  <PresentationFormat>Widescreen</PresentationFormat>
  <Paragraphs>153</Paragraphs>
  <Slides>14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Courier New</vt:lpstr>
      <vt:lpstr>Tenorite</vt:lpstr>
      <vt:lpstr>Custom</vt:lpstr>
      <vt:lpstr>My APIC 2025 Annual Conference Experience</vt:lpstr>
      <vt:lpstr>Sunday – Pre-Conference Workshops</vt:lpstr>
      <vt:lpstr>Keynote Speaker: Dr. Samuel Ramsey - Entomologist</vt:lpstr>
      <vt:lpstr>Cluster of Mycobacterium abscessus in PICU</vt:lpstr>
      <vt:lpstr>Cluster of Mycobacterium abscessus in the PICU</vt:lpstr>
      <vt:lpstr>What’s New with Practice Guidance in IPC</vt:lpstr>
      <vt:lpstr>Collaborative Device Management to Prevent CLABSI &amp; CAUTI</vt:lpstr>
      <vt:lpstr>Collaborative Device Management to Prevent CLABSI &amp; CAUTI</vt:lpstr>
      <vt:lpstr>Keynote Speakers: Dr. Erin Allmann Updyke and Dr. Erin Welsh – This Podcast Will Kill You</vt:lpstr>
      <vt:lpstr>Environmental Hygiene MythBusters! </vt:lpstr>
      <vt:lpstr>Environmental Hygiene MythBusters! </vt:lpstr>
      <vt:lpstr>Environmental Hygiene MythBusters! </vt:lpstr>
      <vt:lpstr>Key Takeaways from APIC25</vt:lpstr>
      <vt:lpstr>Thank You!</vt:lpstr>
    </vt:vector>
  </TitlesOfParts>
  <Company>Kootenai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French, Marena</dc:creator>
  <cp:lastModifiedBy>French, Marena</cp:lastModifiedBy>
  <cp:revision>1</cp:revision>
  <dcterms:created xsi:type="dcterms:W3CDTF">2025-07-09T19:51:34Z</dcterms:created>
  <dcterms:modified xsi:type="dcterms:W3CDTF">2025-07-11T22:12:38Z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