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9" r:id="rId2"/>
    <p:sldId id="266" r:id="rId3"/>
    <p:sldId id="279" r:id="rId4"/>
    <p:sldId id="274" r:id="rId5"/>
    <p:sldId id="277" r:id="rId6"/>
    <p:sldId id="278" r:id="rId7"/>
    <p:sldId id="268" r:id="rId8"/>
    <p:sldId id="280" r:id="rId9"/>
    <p:sldId id="269" r:id="rId10"/>
  </p:sldIdLst>
  <p:sldSz cx="12192000" cy="6858000"/>
  <p:notesSz cx="7315200" cy="9601200"/>
  <p:embeddedFontLst>
    <p:embeddedFont>
      <p:font typeface="Arial Black" panose="020B0A04020102020204" pitchFamily="34"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874"/>
    <a:srgbClr val="4D4D4D"/>
    <a:srgbClr val="8DC63F"/>
    <a:srgbClr val="009DDC"/>
    <a:srgbClr val="FBB034"/>
    <a:srgbClr val="CC3300"/>
    <a:srgbClr val="62B822"/>
    <a:srgbClr val="93C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9CB96-4664-4139-92FE-C9EDDBC16F9B}" v="2" dt="2024-02-08T22:56:12.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49" autoAdjust="0"/>
  </p:normalViewPr>
  <p:slideViewPr>
    <p:cSldViewPr snapToGrid="0">
      <p:cViewPr varScale="1">
        <p:scale>
          <a:sx n="122" d="100"/>
          <a:sy n="122" d="100"/>
        </p:scale>
        <p:origin x="96" y="28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59542B3-E5C3-4F2B-871B-8285C91EE4E9}" type="datetimeFigureOut">
              <a:rPr lang="en-US" smtClean="0"/>
              <a:t>2/14/2024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DA81DD3B-FEC5-49CA-B9E6-5C23A30CEAE6}" type="slidenum">
              <a:rPr lang="en-US" smtClean="0"/>
              <a:t>‹#›</a:t>
            </a:fld>
            <a:endParaRPr lang="en-US" dirty="0"/>
          </a:p>
        </p:txBody>
      </p:sp>
    </p:spTree>
    <p:extLst>
      <p:ext uri="{BB962C8B-B14F-4D97-AF65-F5344CB8AC3E}">
        <p14:creationId xmlns:p14="http://schemas.microsoft.com/office/powerpoint/2010/main" val="164835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A4A4-E0EE-4DB1-802D-2DDDADFDEED9}"/>
              </a:ext>
            </a:extLst>
          </p:cNvPr>
          <p:cNvSpPr/>
          <p:nvPr userDrawn="1"/>
        </p:nvSpPr>
        <p:spPr>
          <a:xfrm>
            <a:off x="0" y="433251"/>
            <a:ext cx="3544389"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lack" panose="02000604040000020004" pitchFamily="50" charset="0"/>
            </a:endParaRPr>
          </a:p>
        </p:txBody>
      </p:sp>
      <p:sp>
        <p:nvSpPr>
          <p:cNvPr id="5" name="Rectangle 4">
            <a:extLst>
              <a:ext uri="{FF2B5EF4-FFF2-40B4-BE49-F238E27FC236}">
                <a16:creationId xmlns:a16="http://schemas.microsoft.com/office/drawing/2014/main" id="{9841EC06-4BD0-492F-9CDD-2EE93BA99FDA}"/>
              </a:ext>
            </a:extLst>
          </p:cNvPr>
          <p:cNvSpPr/>
          <p:nvPr userDrawn="1"/>
        </p:nvSpPr>
        <p:spPr>
          <a:xfrm>
            <a:off x="3544389" y="433251"/>
            <a:ext cx="8647611" cy="599149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otham Black" panose="02000604040000020004" pitchFamily="50" charset="0"/>
            </a:endParaRPr>
          </a:p>
        </p:txBody>
      </p: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pic>
        <p:nvPicPr>
          <p:cNvPr id="9" name="Picture 8">
            <a:extLst>
              <a:ext uri="{FF2B5EF4-FFF2-40B4-BE49-F238E27FC236}">
                <a16:creationId xmlns:a16="http://schemas.microsoft.com/office/drawing/2014/main" id="{D72035DB-AEDF-494D-9AAB-76A93D309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85712"/>
            <a:ext cx="3131389" cy="1217762"/>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latin typeface="Gotham Black" panose="02000604040000020004" pitchFamily="50" charset="0"/>
            </a:endParaRPr>
          </a:p>
        </p:txBody>
      </p:sp>
      <p:sp>
        <p:nvSpPr>
          <p:cNvPr id="21" name="Text Placeholder 18">
            <a:extLst>
              <a:ext uri="{FF2B5EF4-FFF2-40B4-BE49-F238E27FC236}">
                <a16:creationId xmlns:a16="http://schemas.microsoft.com/office/drawing/2014/main" id="{B5C4DA6B-4A47-4809-A0F9-5E46B065BC18}"/>
              </a:ext>
            </a:extLst>
          </p:cNvPr>
          <p:cNvSpPr>
            <a:spLocks noGrp="1"/>
          </p:cNvSpPr>
          <p:nvPr>
            <p:ph type="body" sz="quarter" idx="11" hasCustomPrompt="1"/>
          </p:nvPr>
        </p:nvSpPr>
        <p:spPr>
          <a:xfrm>
            <a:off x="3851070" y="1829543"/>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r>
              <a:rPr lang="en-US" dirty="0"/>
              <a:t>PRESENTED TO</a:t>
            </a:r>
          </a:p>
        </p:txBody>
      </p:sp>
      <p:sp>
        <p:nvSpPr>
          <p:cNvPr id="22" name="Text Placeholder 18">
            <a:extLst>
              <a:ext uri="{FF2B5EF4-FFF2-40B4-BE49-F238E27FC236}">
                <a16:creationId xmlns:a16="http://schemas.microsoft.com/office/drawing/2014/main" id="{0B098CBF-C889-45ED-B622-DC801F8E832D}"/>
              </a:ext>
            </a:extLst>
          </p:cNvPr>
          <p:cNvSpPr>
            <a:spLocks noGrp="1"/>
          </p:cNvSpPr>
          <p:nvPr>
            <p:ph type="body" sz="quarter" idx="13" hasCustomPrompt="1"/>
          </p:nvPr>
        </p:nvSpPr>
        <p:spPr>
          <a:xfrm>
            <a:off x="3851070" y="2188680"/>
            <a:ext cx="7796006" cy="397032"/>
          </a:xfrm>
          <a:prstGeom prst="rect">
            <a:avLst/>
          </a:prstGeom>
        </p:spPr>
        <p:txBody>
          <a:bodyPr wrap="square">
            <a:spAutoFit/>
          </a:bodyPr>
          <a:lstStyle>
            <a:lvl1pPr marL="0" indent="0">
              <a:buNone/>
              <a:defRPr sz="2200">
                <a:solidFill>
                  <a:schemeClr val="bg1"/>
                </a:solidFill>
                <a:latin typeface="Gotham Light" pitchFamily="50" charset="0"/>
              </a:defRPr>
            </a:lvl1pPr>
            <a:lvl5pPr>
              <a:defRPr/>
            </a:lvl5pPr>
          </a:lstStyle>
          <a:p>
            <a:pPr lvl="0"/>
            <a:r>
              <a:rPr lang="en-US" dirty="0"/>
              <a:t>PRESENTATION DATE</a:t>
            </a:r>
          </a:p>
        </p:txBody>
      </p:sp>
      <p:cxnSp>
        <p:nvCxnSpPr>
          <p:cNvPr id="25" name="Straight Connector 24">
            <a:extLst>
              <a:ext uri="{FF2B5EF4-FFF2-40B4-BE49-F238E27FC236}">
                <a16:creationId xmlns:a16="http://schemas.microsoft.com/office/drawing/2014/main" id="{91F101D1-68CD-4908-9998-968EE4EAB10D}"/>
              </a:ext>
            </a:extLst>
          </p:cNvPr>
          <p:cNvCxnSpPr/>
          <p:nvPr userDrawn="1"/>
        </p:nvCxnSpPr>
        <p:spPr>
          <a:xfrm>
            <a:off x="3851070" y="3142807"/>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16">
            <a:extLst>
              <a:ext uri="{FF2B5EF4-FFF2-40B4-BE49-F238E27FC236}">
                <a16:creationId xmlns:a16="http://schemas.microsoft.com/office/drawing/2014/main" id="{A0180E2F-8C74-4B3F-B4B0-874040412520}"/>
              </a:ext>
            </a:extLst>
          </p:cNvPr>
          <p:cNvSpPr>
            <a:spLocks noGrp="1"/>
          </p:cNvSpPr>
          <p:nvPr>
            <p:ph type="body" sz="quarter" idx="10" hasCustomPrompt="1"/>
          </p:nvPr>
        </p:nvSpPr>
        <p:spPr>
          <a:xfrm>
            <a:off x="3754764" y="3557038"/>
            <a:ext cx="7796006" cy="646331"/>
          </a:xfrm>
          <a:prstGeom prst="rect">
            <a:avLst/>
          </a:prstGeom>
        </p:spPr>
        <p:txBody>
          <a:bodyPr wrap="square">
            <a:normAutofit/>
          </a:bodyPr>
          <a:lstStyle>
            <a:lvl1pPr marL="0" indent="0">
              <a:buNone/>
              <a:defRPr sz="4000" b="1">
                <a:solidFill>
                  <a:schemeClr val="bg1"/>
                </a:solidFill>
                <a:latin typeface="Gotham Bold" pitchFamily="50" charset="0"/>
              </a:defRPr>
            </a:lvl1pPr>
          </a:lstStyle>
          <a:p>
            <a:pPr lvl="0"/>
            <a:r>
              <a:rPr lang="en-US" dirty="0"/>
              <a:t>NAME OF PRESENTATION</a:t>
            </a:r>
          </a:p>
        </p:txBody>
      </p:sp>
      <p:sp>
        <p:nvSpPr>
          <p:cNvPr id="12" name="Text Placeholder 18">
            <a:extLst>
              <a:ext uri="{FF2B5EF4-FFF2-40B4-BE49-F238E27FC236}">
                <a16:creationId xmlns:a16="http://schemas.microsoft.com/office/drawing/2014/main" id="{9942A021-49D1-4349-9C27-C5A0F3666633}"/>
              </a:ext>
            </a:extLst>
          </p:cNvPr>
          <p:cNvSpPr>
            <a:spLocks noGrp="1"/>
          </p:cNvSpPr>
          <p:nvPr>
            <p:ph type="body" sz="quarter" idx="14" hasCustomPrompt="1"/>
          </p:nvPr>
        </p:nvSpPr>
        <p:spPr>
          <a:xfrm>
            <a:off x="3754764" y="5615622"/>
            <a:ext cx="7796006" cy="323165"/>
          </a:xfrm>
          <a:prstGeom prst="rect">
            <a:avLst/>
          </a:prstGeom>
        </p:spPr>
        <p:txBody>
          <a:bodyPr wrap="square">
            <a:spAutoFit/>
          </a:bodyPr>
          <a:lstStyle>
            <a:lvl1pPr marL="0" indent="0">
              <a:lnSpc>
                <a:spcPts val="1800"/>
              </a:lnSpc>
              <a:buNone/>
              <a:defRPr sz="1600">
                <a:solidFill>
                  <a:schemeClr val="bg1"/>
                </a:solidFill>
                <a:latin typeface="Gotham Light" pitchFamily="50" charset="0"/>
              </a:defRPr>
            </a:lvl1pPr>
            <a:lvl5pPr>
              <a:defRPr/>
            </a:lvl5pPr>
          </a:lstStyle>
          <a:p>
            <a:pPr lvl="0"/>
            <a:r>
              <a:rPr lang="en-US" dirty="0"/>
              <a:t>Presented By</a:t>
            </a:r>
          </a:p>
        </p:txBody>
      </p:sp>
    </p:spTree>
    <p:extLst>
      <p:ext uri="{BB962C8B-B14F-4D97-AF65-F5344CB8AC3E}">
        <p14:creationId xmlns:p14="http://schemas.microsoft.com/office/powerpoint/2010/main" val="103678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estions?">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41EC06-4BD0-492F-9CDD-2EE93BA99FDA}"/>
              </a:ext>
            </a:extLst>
          </p:cNvPr>
          <p:cNvSpPr/>
          <p:nvPr userDrawn="1"/>
        </p:nvSpPr>
        <p:spPr>
          <a:xfrm>
            <a:off x="1" y="433251"/>
            <a:ext cx="12192000"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418115"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 name="TextBox 1">
            <a:extLst>
              <a:ext uri="{FF2B5EF4-FFF2-40B4-BE49-F238E27FC236}">
                <a16:creationId xmlns:a16="http://schemas.microsoft.com/office/drawing/2014/main" id="{72CCD6FC-398F-462E-A46E-9CF2DD97CEEE}"/>
              </a:ext>
            </a:extLst>
          </p:cNvPr>
          <p:cNvSpPr txBox="1"/>
          <p:nvPr userDrawn="1"/>
        </p:nvSpPr>
        <p:spPr>
          <a:xfrm>
            <a:off x="0" y="2784653"/>
            <a:ext cx="12191999" cy="369332"/>
          </a:xfrm>
          <a:prstGeom prst="rect">
            <a:avLst/>
          </a:prstGeom>
        </p:spPr>
        <p:txBody>
          <a:bodyPr wrap="square">
            <a:spAutoFit/>
          </a:bodyPr>
          <a:lstStyle>
            <a:lvl1pPr lvl="0" indent="0" algn="ctr">
              <a:lnSpc>
                <a:spcPct val="90000"/>
              </a:lnSpc>
              <a:spcBef>
                <a:spcPts val="1000"/>
              </a:spcBef>
              <a:buFont typeface="Arial" panose="020B0604020202020204" pitchFamily="34" charset="0"/>
              <a:buNone/>
              <a:defRPr sz="4000" b="1">
                <a:solidFill>
                  <a:schemeClr val="bg1"/>
                </a:solidFill>
                <a:latin typeface="Arial Black" panose="020B0A04020102020204" pitchFamily="34" charset="0"/>
              </a:defRPr>
            </a:lvl1pPr>
            <a:lvl2pPr marL="685800" indent="-228600">
              <a:lnSpc>
                <a:spcPct val="90000"/>
              </a:lnSpc>
              <a:spcBef>
                <a:spcPts val="500"/>
              </a:spcBef>
              <a:buFont typeface="Arial" panose="020B0604020202020204" pitchFamily="34" charset="0"/>
              <a:buChar char="•"/>
              <a:defRPr sz="2400">
                <a:solidFill>
                  <a:schemeClr val="bg2">
                    <a:lumMod val="25000"/>
                  </a:schemeClr>
                </a:solidFill>
                <a:latin typeface="Gotham Book" panose="02000604040000020004" pitchFamily="50" charset="0"/>
              </a:defRPr>
            </a:lvl2pPr>
            <a:lvl3pPr marL="1143000" indent="-228600">
              <a:lnSpc>
                <a:spcPct val="90000"/>
              </a:lnSpc>
              <a:spcBef>
                <a:spcPts val="500"/>
              </a:spcBef>
              <a:buFont typeface="Arial" panose="020B0604020202020204" pitchFamily="34" charset="0"/>
              <a:buChar char="•"/>
              <a:defRPr sz="2000">
                <a:solidFill>
                  <a:schemeClr val="bg2">
                    <a:lumMod val="25000"/>
                  </a:schemeClr>
                </a:solidFill>
                <a:latin typeface="Gotham Book" panose="02000604040000020004" pitchFamily="50" charset="0"/>
              </a:defRPr>
            </a:lvl3pPr>
            <a:lvl4pPr marL="16002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4pPr>
            <a:lvl5pPr marL="20574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QUESTIONS?</a:t>
            </a:r>
          </a:p>
        </p:txBody>
      </p:sp>
      <p:sp>
        <p:nvSpPr>
          <p:cNvPr id="9" name="Text Placeholder 2">
            <a:extLst>
              <a:ext uri="{FF2B5EF4-FFF2-40B4-BE49-F238E27FC236}">
                <a16:creationId xmlns:a16="http://schemas.microsoft.com/office/drawing/2014/main" id="{457D4927-90FC-4B7E-935D-56572769DAC9}"/>
              </a:ext>
            </a:extLst>
          </p:cNvPr>
          <p:cNvSpPr>
            <a:spLocks noGrp="1"/>
          </p:cNvSpPr>
          <p:nvPr>
            <p:ph type="body" sz="quarter" idx="11" hasCustomPrompt="1"/>
          </p:nvPr>
        </p:nvSpPr>
        <p:spPr>
          <a:xfrm>
            <a:off x="0" y="1829543"/>
            <a:ext cx="12192000" cy="397032"/>
          </a:xfrm>
          <a:prstGeom prst="rect">
            <a:avLst/>
          </a:prstGeom>
        </p:spPr>
        <p:txBody>
          <a:bodyPr/>
          <a:lstStyle>
            <a:lvl1pPr marL="0" indent="0" algn="ctr">
              <a:buNone/>
              <a:defRPr>
                <a:solidFill>
                  <a:schemeClr val="bg1"/>
                </a:solidFill>
              </a:defRPr>
            </a:lvl1pPr>
          </a:lstStyle>
          <a:p>
            <a:r>
              <a:rPr lang="en-US" dirty="0"/>
              <a:t>PRESENTATION TITLE</a:t>
            </a:r>
          </a:p>
        </p:txBody>
      </p:sp>
    </p:spTree>
    <p:extLst>
      <p:ext uri="{BB962C8B-B14F-4D97-AF65-F5344CB8AC3E}">
        <p14:creationId xmlns:p14="http://schemas.microsoft.com/office/powerpoint/2010/main" val="4094663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5308DEF8-404A-4789-A1D5-7B7D0975F519}"/>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33" name="Rectangle 32">
            <a:extLst>
              <a:ext uri="{FF2B5EF4-FFF2-40B4-BE49-F238E27FC236}">
                <a16:creationId xmlns:a16="http://schemas.microsoft.com/office/drawing/2014/main" id="{F9FDCDCB-459D-426A-B601-E40B6DB15D15}"/>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34" name="Rectangle 33">
            <a:extLst>
              <a:ext uri="{FF2B5EF4-FFF2-40B4-BE49-F238E27FC236}">
                <a16:creationId xmlns:a16="http://schemas.microsoft.com/office/drawing/2014/main" id="{44C4F010-0ADF-48B2-AC74-F7152C81F1E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91C49C2-1C90-4692-A4AE-A37E7CFA4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37" name="Text Placeholder 16">
            <a:extLst>
              <a:ext uri="{FF2B5EF4-FFF2-40B4-BE49-F238E27FC236}">
                <a16:creationId xmlns:a16="http://schemas.microsoft.com/office/drawing/2014/main" id="{D816B41D-DEF0-47BD-8024-8AF78E6E2024}"/>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2" name="TextBox 1">
            <a:extLst>
              <a:ext uri="{FF2B5EF4-FFF2-40B4-BE49-F238E27FC236}">
                <a16:creationId xmlns:a16="http://schemas.microsoft.com/office/drawing/2014/main" id="{A6D021B2-A530-4EA3-9B11-82B28F0B2030}"/>
              </a:ext>
            </a:extLst>
          </p:cNvPr>
          <p:cNvSpPr txBox="1"/>
          <p:nvPr userDrawn="1"/>
        </p:nvSpPr>
        <p:spPr>
          <a:xfrm>
            <a:off x="3805316" y="432880"/>
            <a:ext cx="7796006" cy="507831"/>
          </a:xfrm>
          <a:prstGeom prst="rect">
            <a:avLst/>
          </a:prstGeom>
        </p:spPr>
        <p:txBody>
          <a:bodyPr wrap="square">
            <a:spAutoFit/>
          </a:bodyPr>
          <a:lstStyle>
            <a:lvl1pPr lvl="0" indent="0">
              <a:lnSpc>
                <a:spcPct val="90000"/>
              </a:lnSpc>
              <a:spcBef>
                <a:spcPts val="1000"/>
              </a:spcBef>
              <a:buFont typeface="Arial" panose="020B0604020202020204" pitchFamily="34" charset="0"/>
              <a:buNone/>
              <a:defRPr sz="3000" b="1">
                <a:solidFill>
                  <a:schemeClr val="bg1">
                    <a:alpha val="80000"/>
                  </a:schemeClr>
                </a:solidFill>
                <a:latin typeface="Gotham Bold" pitchFamily="50" charset="0"/>
              </a:defRPr>
            </a:lvl1pPr>
            <a:lvl2pPr marL="685800" indent="-228600">
              <a:lnSpc>
                <a:spcPct val="90000"/>
              </a:lnSpc>
              <a:spcBef>
                <a:spcPts val="500"/>
              </a:spcBef>
              <a:buFont typeface="Arial" panose="020B0604020202020204" pitchFamily="34" charset="0"/>
              <a:buChar char="•"/>
              <a:defRPr sz="2400">
                <a:solidFill>
                  <a:schemeClr val="bg2">
                    <a:lumMod val="25000"/>
                  </a:schemeClr>
                </a:solidFill>
                <a:latin typeface="Gotham Book" panose="02000604040000020004" pitchFamily="50" charset="0"/>
              </a:defRPr>
            </a:lvl2pPr>
            <a:lvl3pPr marL="1143000" indent="-228600">
              <a:lnSpc>
                <a:spcPct val="90000"/>
              </a:lnSpc>
              <a:spcBef>
                <a:spcPts val="500"/>
              </a:spcBef>
              <a:buFont typeface="Arial" panose="020B0604020202020204" pitchFamily="34" charset="0"/>
              <a:buChar char="•"/>
              <a:defRPr sz="2000">
                <a:solidFill>
                  <a:schemeClr val="bg2">
                    <a:lumMod val="25000"/>
                  </a:schemeClr>
                </a:solidFill>
                <a:latin typeface="Gotham Book" panose="02000604040000020004" pitchFamily="50" charset="0"/>
              </a:defRPr>
            </a:lvl3pPr>
            <a:lvl4pPr marL="16002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4pPr>
            <a:lvl5pPr marL="2057400" indent="-228600">
              <a:lnSpc>
                <a:spcPct val="90000"/>
              </a:lnSpc>
              <a:spcBef>
                <a:spcPts val="500"/>
              </a:spcBef>
              <a:buFont typeface="Arial" panose="020B0604020202020204" pitchFamily="34" charset="0"/>
              <a:buChar char="•"/>
              <a:defRPr>
                <a:solidFill>
                  <a:schemeClr val="bg2">
                    <a:lumMod val="25000"/>
                  </a:schemeClr>
                </a:solidFill>
                <a:latin typeface="Gotham Book" panose="02000604040000020004" pitchFamily="50"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APIC’S VISION &amp; MISSION</a:t>
            </a:r>
          </a:p>
        </p:txBody>
      </p:sp>
      <p:sp>
        <p:nvSpPr>
          <p:cNvPr id="3" name="TextBox 2">
            <a:extLst>
              <a:ext uri="{FF2B5EF4-FFF2-40B4-BE49-F238E27FC236}">
                <a16:creationId xmlns:a16="http://schemas.microsoft.com/office/drawing/2014/main" id="{89FF6483-71A1-42EE-81A6-F241DBF94094}"/>
              </a:ext>
            </a:extLst>
          </p:cNvPr>
          <p:cNvSpPr txBox="1"/>
          <p:nvPr userDrawn="1"/>
        </p:nvSpPr>
        <p:spPr>
          <a:xfrm>
            <a:off x="3572425" y="1680153"/>
            <a:ext cx="5507967" cy="769441"/>
          </a:xfrm>
          <a:prstGeom prst="rect">
            <a:avLst/>
          </a:prstGeom>
          <a:noFill/>
        </p:spPr>
        <p:txBody>
          <a:bodyPr wrap="square" rtlCol="0">
            <a:spAutoFit/>
          </a:bodyPr>
          <a:lstStyle/>
          <a:p>
            <a:r>
              <a:rPr lang="en-US" sz="4400" dirty="0"/>
              <a:t>VISION</a:t>
            </a:r>
          </a:p>
        </p:txBody>
      </p:sp>
      <p:sp>
        <p:nvSpPr>
          <p:cNvPr id="16" name="Rectangle 15">
            <a:extLst>
              <a:ext uri="{FF2B5EF4-FFF2-40B4-BE49-F238E27FC236}">
                <a16:creationId xmlns:a16="http://schemas.microsoft.com/office/drawing/2014/main" id="{EC8F166B-DDA5-4779-BE68-36CE0D114216}"/>
              </a:ext>
            </a:extLst>
          </p:cNvPr>
          <p:cNvSpPr/>
          <p:nvPr userDrawn="1"/>
        </p:nvSpPr>
        <p:spPr>
          <a:xfrm>
            <a:off x="3628766" y="3686756"/>
            <a:ext cx="521208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FD97DFE5-4EB1-47FC-BC2F-F5C468C4B97C}"/>
              </a:ext>
            </a:extLst>
          </p:cNvPr>
          <p:cNvSpPr txBox="1"/>
          <p:nvPr userDrawn="1"/>
        </p:nvSpPr>
        <p:spPr>
          <a:xfrm>
            <a:off x="3544389" y="4279001"/>
            <a:ext cx="5564038" cy="769441"/>
          </a:xfrm>
          <a:prstGeom prst="rect">
            <a:avLst/>
          </a:prstGeom>
          <a:noFill/>
        </p:spPr>
        <p:txBody>
          <a:bodyPr wrap="square" rtlCol="0">
            <a:spAutoFit/>
          </a:bodyPr>
          <a:lstStyle/>
          <a:p>
            <a:r>
              <a:rPr lang="en-US" sz="4400" dirty="0"/>
              <a:t>MISSION</a:t>
            </a:r>
          </a:p>
        </p:txBody>
      </p:sp>
      <p:sp>
        <p:nvSpPr>
          <p:cNvPr id="4" name="TextBox 3">
            <a:extLst>
              <a:ext uri="{FF2B5EF4-FFF2-40B4-BE49-F238E27FC236}">
                <a16:creationId xmlns:a16="http://schemas.microsoft.com/office/drawing/2014/main" id="{8FB43768-2FD4-4CA6-B1A1-BCB97453EF42}"/>
              </a:ext>
            </a:extLst>
          </p:cNvPr>
          <p:cNvSpPr txBox="1"/>
          <p:nvPr userDrawn="1"/>
        </p:nvSpPr>
        <p:spPr>
          <a:xfrm>
            <a:off x="3576739" y="2629286"/>
            <a:ext cx="6036184" cy="369332"/>
          </a:xfrm>
          <a:prstGeom prst="rect">
            <a:avLst/>
          </a:prstGeom>
          <a:noFill/>
        </p:spPr>
        <p:txBody>
          <a:bodyPr wrap="square" rtlCol="0">
            <a:spAutoFit/>
          </a:bodyPr>
          <a:lstStyle/>
          <a:p>
            <a:pPr algn="l"/>
            <a:r>
              <a:rPr lang="en-US" sz="1800" kern="1200" dirty="0">
                <a:solidFill>
                  <a:schemeClr val="bg2">
                    <a:lumMod val="25000"/>
                  </a:schemeClr>
                </a:solidFill>
                <a:latin typeface="Gotham Book" panose="02000604040000020004" pitchFamily="50" charset="0"/>
                <a:ea typeface="+mn-ea"/>
                <a:cs typeface="Arial" panose="020B0604020202020204" pitchFamily="34" charset="0"/>
              </a:rPr>
              <a:t>A safer world through the prevention of infection</a:t>
            </a:r>
          </a:p>
        </p:txBody>
      </p:sp>
      <p:sp>
        <p:nvSpPr>
          <p:cNvPr id="23" name="TextBox 22">
            <a:extLst>
              <a:ext uri="{FF2B5EF4-FFF2-40B4-BE49-F238E27FC236}">
                <a16:creationId xmlns:a16="http://schemas.microsoft.com/office/drawing/2014/main" id="{7E54A95D-8CF7-4DE1-BC26-E2FCB1D10C5C}"/>
              </a:ext>
            </a:extLst>
          </p:cNvPr>
          <p:cNvSpPr txBox="1"/>
          <p:nvPr userDrawn="1"/>
        </p:nvSpPr>
        <p:spPr>
          <a:xfrm>
            <a:off x="3576739" y="5283256"/>
            <a:ext cx="5564038" cy="646331"/>
          </a:xfrm>
          <a:prstGeom prst="rect">
            <a:avLst/>
          </a:prstGeom>
          <a:noFill/>
        </p:spPr>
        <p:txBody>
          <a:bodyPr wrap="square" rtlCol="0">
            <a:spAutoFit/>
          </a:bodyPr>
          <a:lstStyle/>
          <a:p>
            <a:r>
              <a:rPr lang="en-US" sz="1800" kern="1200" dirty="0">
                <a:solidFill>
                  <a:schemeClr val="bg2">
                    <a:lumMod val="25000"/>
                  </a:schemeClr>
                </a:solidFill>
                <a:latin typeface="Gotham Book" panose="02000604040000020004" pitchFamily="50" charset="0"/>
                <a:ea typeface="+mn-ea"/>
                <a:cs typeface="Arial" panose="020B0604020202020204" pitchFamily="34" charset="0"/>
              </a:rPr>
              <a:t>To advance the science and practice of infection prevention and control</a:t>
            </a:r>
          </a:p>
        </p:txBody>
      </p:sp>
    </p:spTree>
    <p:extLst>
      <p:ext uri="{BB962C8B-B14F-4D97-AF65-F5344CB8AC3E}">
        <p14:creationId xmlns:p14="http://schemas.microsoft.com/office/powerpoint/2010/main" val="211588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About APIC">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C3A4A4-E0EE-4DB1-802D-2DDDADFDEED9}"/>
              </a:ext>
            </a:extLst>
          </p:cNvPr>
          <p:cNvSpPr/>
          <p:nvPr userDrawn="1"/>
        </p:nvSpPr>
        <p:spPr>
          <a:xfrm>
            <a:off x="0" y="433251"/>
            <a:ext cx="3544389"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841EC06-4BD0-492F-9CDD-2EE93BA99FDA}"/>
              </a:ext>
            </a:extLst>
          </p:cNvPr>
          <p:cNvSpPr/>
          <p:nvPr userDrawn="1"/>
        </p:nvSpPr>
        <p:spPr>
          <a:xfrm>
            <a:off x="3544389" y="433251"/>
            <a:ext cx="8647611" cy="5991497"/>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851070"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pic>
        <p:nvPicPr>
          <p:cNvPr id="9" name="Picture 8">
            <a:extLst>
              <a:ext uri="{FF2B5EF4-FFF2-40B4-BE49-F238E27FC236}">
                <a16:creationId xmlns:a16="http://schemas.microsoft.com/office/drawing/2014/main" id="{D72035DB-AEDF-494D-9AAB-76A93D3090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85712"/>
            <a:ext cx="3131389" cy="1217762"/>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 name="TextBox 1">
            <a:extLst>
              <a:ext uri="{FF2B5EF4-FFF2-40B4-BE49-F238E27FC236}">
                <a16:creationId xmlns:a16="http://schemas.microsoft.com/office/drawing/2014/main" id="{73B96171-64A3-4D10-8ED8-C397A820C7F7}"/>
              </a:ext>
            </a:extLst>
          </p:cNvPr>
          <p:cNvSpPr txBox="1"/>
          <p:nvPr userDrawn="1"/>
        </p:nvSpPr>
        <p:spPr>
          <a:xfrm>
            <a:off x="3819087" y="2717321"/>
            <a:ext cx="7482947" cy="2045945"/>
          </a:xfrm>
          <a:prstGeom prst="rect">
            <a:avLst/>
          </a:prstGeom>
          <a:noFill/>
        </p:spPr>
        <p:txBody>
          <a:bodyPr wrap="square"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en-US" sz="1500" dirty="0">
                <a:solidFill>
                  <a:schemeClr val="bg1"/>
                </a:solidFill>
                <a:latin typeface="Gotham Light" pitchFamily="50" charset="0"/>
              </a:rPr>
              <a:t>The mission of the Association for Professionals in Infection Control and Epidemiology (APIC) is to advance the science and practice of infection prevention and control. APIC’s more than 15,000 members develop and direct infection prevention and control programs that save lives and improve the bottom line for healthcare facilities. APIC advances its mission through patient safety education, implementation science, competencies and certification, advocacy, and data standardization. </a:t>
            </a:r>
          </a:p>
        </p:txBody>
      </p:sp>
      <p:sp>
        <p:nvSpPr>
          <p:cNvPr id="3" name="TextBox 2">
            <a:extLst>
              <a:ext uri="{FF2B5EF4-FFF2-40B4-BE49-F238E27FC236}">
                <a16:creationId xmlns:a16="http://schemas.microsoft.com/office/drawing/2014/main" id="{C2573E8F-9779-4E6F-AF33-F481AA330606}"/>
              </a:ext>
            </a:extLst>
          </p:cNvPr>
          <p:cNvSpPr txBox="1"/>
          <p:nvPr userDrawn="1"/>
        </p:nvSpPr>
        <p:spPr>
          <a:xfrm>
            <a:off x="3851070" y="4840584"/>
            <a:ext cx="4275013" cy="323165"/>
          </a:xfrm>
          <a:prstGeom prst="rect">
            <a:avLst/>
          </a:prstGeom>
          <a:noFill/>
        </p:spPr>
        <p:txBody>
          <a:bodyPr wrap="square" rtlCol="0">
            <a:spAutoFit/>
          </a:bodyPr>
          <a:lstStyle/>
          <a:p>
            <a:r>
              <a:rPr lang="en-US" sz="1500" dirty="0">
                <a:solidFill>
                  <a:schemeClr val="bg1"/>
                </a:solidFill>
                <a:latin typeface="Gotham Medium" panose="02000604030000020004" pitchFamily="50" charset="0"/>
              </a:rPr>
              <a:t>Visit us at www.apic.org.</a:t>
            </a:r>
            <a:endParaRPr lang="en-US" sz="1500" dirty="0">
              <a:latin typeface="Gotham Medium" panose="02000604030000020004" pitchFamily="50" charset="0"/>
            </a:endParaRPr>
          </a:p>
        </p:txBody>
      </p:sp>
      <p:sp>
        <p:nvSpPr>
          <p:cNvPr id="10" name="TextBox 9">
            <a:extLst>
              <a:ext uri="{FF2B5EF4-FFF2-40B4-BE49-F238E27FC236}">
                <a16:creationId xmlns:a16="http://schemas.microsoft.com/office/drawing/2014/main" id="{67C12883-6F77-40E1-9C1B-2EA27D1A22ED}"/>
              </a:ext>
            </a:extLst>
          </p:cNvPr>
          <p:cNvSpPr txBox="1"/>
          <p:nvPr userDrawn="1"/>
        </p:nvSpPr>
        <p:spPr>
          <a:xfrm>
            <a:off x="3851070" y="1946286"/>
            <a:ext cx="48135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bg1"/>
                </a:solidFill>
                <a:latin typeface="Gotham Bold" pitchFamily="50" charset="0"/>
              </a:rPr>
              <a:t>ABOUT APIC</a:t>
            </a:r>
          </a:p>
        </p:txBody>
      </p:sp>
    </p:spTree>
    <p:extLst>
      <p:ext uri="{BB962C8B-B14F-4D97-AF65-F5344CB8AC3E}">
        <p14:creationId xmlns:p14="http://schemas.microsoft.com/office/powerpoint/2010/main" val="389635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E6B5-93E3-44B7-9770-84E037C1973D}"/>
              </a:ext>
            </a:extLst>
          </p:cNvPr>
          <p:cNvSpPr>
            <a:spLocks noGrp="1"/>
          </p:cNvSpPr>
          <p:nvPr>
            <p:ph type="title" hasCustomPrompt="1"/>
          </p:nvPr>
        </p:nvSpPr>
        <p:spPr>
          <a:xfrm>
            <a:off x="259411" y="1319719"/>
            <a:ext cx="11668467"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5" name="Text Placeholder 4">
            <a:extLst>
              <a:ext uri="{FF2B5EF4-FFF2-40B4-BE49-F238E27FC236}">
                <a16:creationId xmlns:a16="http://schemas.microsoft.com/office/drawing/2014/main" id="{9B857B76-4426-4FD7-956E-0CD400C4434F}"/>
              </a:ext>
            </a:extLst>
          </p:cNvPr>
          <p:cNvSpPr>
            <a:spLocks noGrp="1"/>
          </p:cNvSpPr>
          <p:nvPr>
            <p:ph type="body" sz="quarter" idx="12"/>
          </p:nvPr>
        </p:nvSpPr>
        <p:spPr>
          <a:xfrm>
            <a:off x="259921" y="1851380"/>
            <a:ext cx="11668467" cy="3829050"/>
          </a:xfrm>
          <a:prstGeom prst="rect">
            <a:avLst/>
          </a:prstGeom>
        </p:spPr>
        <p:txBody>
          <a:bodyPr/>
          <a:lstStyle>
            <a:lvl1pPr>
              <a:lnSpc>
                <a:spcPts val="2300"/>
              </a:lnSpc>
              <a:defRPr sz="1800">
                <a:solidFill>
                  <a:schemeClr val="bg2">
                    <a:lumMod val="25000"/>
                  </a:schemeClr>
                </a:solidFill>
                <a:latin typeface="Gotham Book" panose="02000604040000020004" pitchFamily="50" charset="0"/>
                <a:cs typeface="Arial" panose="020B0604020202020204" pitchFamily="34" charset="0"/>
              </a:defRPr>
            </a:lvl1pPr>
            <a:lvl2pPr>
              <a:lnSpc>
                <a:spcPts val="2300"/>
              </a:lnSpc>
              <a:defRPr sz="1800">
                <a:solidFill>
                  <a:schemeClr val="bg2">
                    <a:lumMod val="25000"/>
                  </a:schemeClr>
                </a:solidFill>
                <a:latin typeface="Gotham Book" panose="02000604040000020004" pitchFamily="50" charset="0"/>
                <a:cs typeface="Arial" panose="020B0604020202020204" pitchFamily="34" charset="0"/>
              </a:defRPr>
            </a:lvl2pPr>
            <a:lvl3pPr>
              <a:lnSpc>
                <a:spcPts val="2300"/>
              </a:lnSpc>
              <a:defRPr sz="1800">
                <a:solidFill>
                  <a:schemeClr val="bg2">
                    <a:lumMod val="25000"/>
                  </a:schemeClr>
                </a:solidFill>
                <a:latin typeface="Gotham Book" panose="02000604040000020004" pitchFamily="50" charset="0"/>
                <a:cs typeface="Arial" panose="020B0604020202020204" pitchFamily="34" charset="0"/>
              </a:defRPr>
            </a:lvl3pPr>
            <a:lvl4pPr>
              <a:lnSpc>
                <a:spcPts val="2300"/>
              </a:lnSpc>
              <a:defRPr sz="1800">
                <a:solidFill>
                  <a:schemeClr val="bg2">
                    <a:lumMod val="25000"/>
                  </a:schemeClr>
                </a:solidFill>
                <a:latin typeface="Gotham Book" panose="02000604040000020004" pitchFamily="50" charset="0"/>
                <a:cs typeface="Arial" panose="020B0604020202020204" pitchFamily="34" charset="0"/>
              </a:defRPr>
            </a:lvl4pPr>
            <a:lvl5pPr>
              <a:lnSpc>
                <a:spcPts val="2300"/>
              </a:lnSpc>
              <a:defRPr sz="1800">
                <a:solidFill>
                  <a:schemeClr val="bg2">
                    <a:lumMod val="25000"/>
                  </a:schemeClr>
                </a:solidFill>
                <a:latin typeface="Gotham Book" panose="02000604040000020004" pitchFamily="50"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C0E3EFB9-F4B9-4829-81A8-443E31EA51E7}"/>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14" name="Rectangle 13">
            <a:extLst>
              <a:ext uri="{FF2B5EF4-FFF2-40B4-BE49-F238E27FC236}">
                <a16:creationId xmlns:a16="http://schemas.microsoft.com/office/drawing/2014/main" id="{5B75C965-3F47-40EA-B332-91CD16F431C7}"/>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5" name="Rectangle 14">
            <a:extLst>
              <a:ext uri="{FF2B5EF4-FFF2-40B4-BE49-F238E27FC236}">
                <a16:creationId xmlns:a16="http://schemas.microsoft.com/office/drawing/2014/main" id="{C6386348-43FA-42ED-A9C5-4E698C85889A}"/>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7203F44-5854-4C8E-92FD-6B43A297DB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8" name="Text Placeholder 16">
            <a:extLst>
              <a:ext uri="{FF2B5EF4-FFF2-40B4-BE49-F238E27FC236}">
                <a16:creationId xmlns:a16="http://schemas.microsoft.com/office/drawing/2014/main" id="{72D0B354-D07B-45B4-8137-75CECC8B4A9B}"/>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0" name="Text Placeholder 16">
            <a:extLst>
              <a:ext uri="{FF2B5EF4-FFF2-40B4-BE49-F238E27FC236}">
                <a16:creationId xmlns:a16="http://schemas.microsoft.com/office/drawing/2014/main" id="{7B043FEE-13A8-4BA2-95D4-C708A9B21E64}"/>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3132605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57D37216-3178-4770-86E1-FE2FE9442BC1}"/>
              </a:ext>
            </a:extLst>
          </p:cNvPr>
          <p:cNvSpPr>
            <a:spLocks noGrp="1"/>
          </p:cNvSpPr>
          <p:nvPr>
            <p:ph type="body" sz="quarter" idx="12" hasCustomPrompt="1"/>
          </p:nvPr>
        </p:nvSpPr>
        <p:spPr>
          <a:xfrm>
            <a:off x="259922" y="2147941"/>
            <a:ext cx="5663084" cy="4310523"/>
          </a:xfrm>
          <a:prstGeom prst="rect">
            <a:avLst/>
          </a:prstGeom>
        </p:spPr>
        <p:txBody>
          <a:bodyPr/>
          <a:lstStyle>
            <a:lvl1pPr marL="0" indent="0">
              <a:lnSpc>
                <a:spcPts val="2500"/>
              </a:lnSpc>
              <a:buNone/>
              <a:defRPr lang="en-US" sz="1800" dirty="0">
                <a:cs typeface="Arial" panose="020B0604020202020204" pitchFamily="34" charset="0"/>
              </a:defRPr>
            </a:lvl1pPr>
          </a:lstStyle>
          <a:p>
            <a:pPr lvl="0">
              <a:lnSpc>
                <a:spcPts val="2300"/>
              </a:lnSpc>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lvl="0">
              <a:lnSpc>
                <a:spcPts val="2300"/>
              </a:lnSpc>
            </a:pPr>
            <a:endParaRPr lang="en-US" dirty="0"/>
          </a:p>
          <a:p>
            <a:pPr lvl="0">
              <a:lnSpc>
                <a:spcPts val="2300"/>
              </a:lnSpc>
            </a:pPr>
            <a:endParaRPr lang="en-US" dirty="0"/>
          </a:p>
        </p:txBody>
      </p:sp>
      <p:sp>
        <p:nvSpPr>
          <p:cNvPr id="21" name="Rectangle 20">
            <a:extLst>
              <a:ext uri="{FF2B5EF4-FFF2-40B4-BE49-F238E27FC236}">
                <a16:creationId xmlns:a16="http://schemas.microsoft.com/office/drawing/2014/main" id="{63FCDE89-11C1-4788-89A1-8B305330043D}"/>
              </a:ext>
            </a:extLst>
          </p:cNvPr>
          <p:cNvSpPr/>
          <p:nvPr userDrawn="1"/>
        </p:nvSpPr>
        <p:spPr>
          <a:xfrm>
            <a:off x="259412" y="1781462"/>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3E95B8F-4C9C-4505-8CAB-CCD3E7F8B244}"/>
              </a:ext>
            </a:extLst>
          </p:cNvPr>
          <p:cNvSpPr/>
          <p:nvPr userDrawn="1"/>
        </p:nvSpPr>
        <p:spPr>
          <a:xfrm>
            <a:off x="6186618" y="1781461"/>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
            <a:extLst>
              <a:ext uri="{FF2B5EF4-FFF2-40B4-BE49-F238E27FC236}">
                <a16:creationId xmlns:a16="http://schemas.microsoft.com/office/drawing/2014/main" id="{30E42FBD-CAC9-4079-9616-ADEFC2541673}"/>
              </a:ext>
            </a:extLst>
          </p:cNvPr>
          <p:cNvSpPr>
            <a:spLocks noGrp="1"/>
          </p:cNvSpPr>
          <p:nvPr>
            <p:ph type="body" sz="quarter" idx="15" hasCustomPrompt="1"/>
          </p:nvPr>
        </p:nvSpPr>
        <p:spPr>
          <a:xfrm>
            <a:off x="6228062" y="2147941"/>
            <a:ext cx="5663084" cy="4310523"/>
          </a:xfrm>
          <a:prstGeom prst="rect">
            <a:avLst/>
          </a:prstGeom>
        </p:spPr>
        <p:txBody>
          <a:bodyPr/>
          <a:lstStyle>
            <a:lvl1pPr>
              <a:lnSpc>
                <a:spcPts val="2500"/>
              </a:lnSpc>
              <a:defRPr lang="en-US" sz="1800" dirty="0">
                <a:cs typeface="Arial" panose="020B0604020202020204" pitchFamily="34" charset="0"/>
              </a:defRPr>
            </a:lvl1pPr>
          </a:lstStyle>
          <a:p>
            <a:pPr marL="0" lvl="0" indent="0">
              <a:lnSpc>
                <a:spcPts val="2300"/>
              </a:lnSpc>
              <a:buNone/>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marL="0" lvl="0" indent="0">
              <a:lnSpc>
                <a:spcPts val="2300"/>
              </a:lnSpc>
              <a:buNone/>
            </a:pPr>
            <a:endParaRPr lang="en-US" dirty="0"/>
          </a:p>
          <a:p>
            <a:pPr marL="0" lvl="0" indent="0">
              <a:lnSpc>
                <a:spcPts val="2300"/>
              </a:lnSpc>
              <a:buNone/>
            </a:pPr>
            <a:endParaRPr lang="en-US" dirty="0"/>
          </a:p>
        </p:txBody>
      </p:sp>
      <p:sp>
        <p:nvSpPr>
          <p:cNvPr id="25" name="Rectangle 24">
            <a:extLst>
              <a:ext uri="{FF2B5EF4-FFF2-40B4-BE49-F238E27FC236}">
                <a16:creationId xmlns:a16="http://schemas.microsoft.com/office/drawing/2014/main" id="{5308DEF8-404A-4789-A1D5-7B7D0975F519}"/>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33" name="Rectangle 32">
            <a:extLst>
              <a:ext uri="{FF2B5EF4-FFF2-40B4-BE49-F238E27FC236}">
                <a16:creationId xmlns:a16="http://schemas.microsoft.com/office/drawing/2014/main" id="{F9FDCDCB-459D-426A-B601-E40B6DB15D15}"/>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34" name="Rectangle 33">
            <a:extLst>
              <a:ext uri="{FF2B5EF4-FFF2-40B4-BE49-F238E27FC236}">
                <a16:creationId xmlns:a16="http://schemas.microsoft.com/office/drawing/2014/main" id="{44C4F010-0ADF-48B2-AC74-F7152C81F1E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091C49C2-1C90-4692-A4AE-A37E7CFA46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37" name="Text Placeholder 16">
            <a:extLst>
              <a:ext uri="{FF2B5EF4-FFF2-40B4-BE49-F238E27FC236}">
                <a16:creationId xmlns:a16="http://schemas.microsoft.com/office/drawing/2014/main" id="{D816B41D-DEF0-47BD-8024-8AF78E6E2024}"/>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38" name="Title 1">
            <a:extLst>
              <a:ext uri="{FF2B5EF4-FFF2-40B4-BE49-F238E27FC236}">
                <a16:creationId xmlns:a16="http://schemas.microsoft.com/office/drawing/2014/main" id="{6EAF97B4-FEF4-46FB-A7C8-94CF10804CDF}"/>
              </a:ext>
            </a:extLst>
          </p:cNvPr>
          <p:cNvSpPr>
            <a:spLocks noGrp="1"/>
          </p:cNvSpPr>
          <p:nvPr>
            <p:ph type="title" hasCustomPrompt="1"/>
          </p:nvPr>
        </p:nvSpPr>
        <p:spPr>
          <a:xfrm>
            <a:off x="259412" y="1319719"/>
            <a:ext cx="11673178"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13" name="Text Placeholder 16">
            <a:extLst>
              <a:ext uri="{FF2B5EF4-FFF2-40B4-BE49-F238E27FC236}">
                <a16:creationId xmlns:a16="http://schemas.microsoft.com/office/drawing/2014/main" id="{AFF4CCED-C43D-4D97-AF82-DC8C77766F7E}"/>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154053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Call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C6297B-460A-407E-83E2-DCBE4141E8FE}"/>
              </a:ext>
            </a:extLst>
          </p:cNvPr>
          <p:cNvSpPr/>
          <p:nvPr userDrawn="1"/>
        </p:nvSpPr>
        <p:spPr>
          <a:xfrm>
            <a:off x="359164" y="1704108"/>
            <a:ext cx="7579491" cy="4724797"/>
          </a:xfrm>
          <a:prstGeom prst="rect">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E75BC8-01FB-4F89-8B96-A6402208A1D8}"/>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16" name="Rectangle 15">
            <a:extLst>
              <a:ext uri="{FF2B5EF4-FFF2-40B4-BE49-F238E27FC236}">
                <a16:creationId xmlns:a16="http://schemas.microsoft.com/office/drawing/2014/main" id="{3057CF98-15AC-43A4-B19D-DB299E143C3E}"/>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63D71CBE-1719-41AE-9595-B7D92363ED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8" name="Text Placeholder 16">
            <a:extLst>
              <a:ext uri="{FF2B5EF4-FFF2-40B4-BE49-F238E27FC236}">
                <a16:creationId xmlns:a16="http://schemas.microsoft.com/office/drawing/2014/main" id="{5C9233BA-8848-48D2-8C83-2FFDEA89AC50}"/>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9" name="Text Placeholder 16">
            <a:extLst>
              <a:ext uri="{FF2B5EF4-FFF2-40B4-BE49-F238E27FC236}">
                <a16:creationId xmlns:a16="http://schemas.microsoft.com/office/drawing/2014/main" id="{DD6C743C-BBFC-48AA-8F43-CC75A6D98284}"/>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
        <p:nvSpPr>
          <p:cNvPr id="20" name="Title 1">
            <a:extLst>
              <a:ext uri="{FF2B5EF4-FFF2-40B4-BE49-F238E27FC236}">
                <a16:creationId xmlns:a16="http://schemas.microsoft.com/office/drawing/2014/main" id="{3347DC4D-9CA2-4C9A-9803-CAB614C61E23}"/>
              </a:ext>
            </a:extLst>
          </p:cNvPr>
          <p:cNvSpPr>
            <a:spLocks noGrp="1"/>
          </p:cNvSpPr>
          <p:nvPr>
            <p:ph type="title" hasCustomPrompt="1"/>
          </p:nvPr>
        </p:nvSpPr>
        <p:spPr>
          <a:xfrm>
            <a:off x="259411" y="1319719"/>
            <a:ext cx="11668467"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21" name="Text Placeholder 12">
            <a:extLst>
              <a:ext uri="{FF2B5EF4-FFF2-40B4-BE49-F238E27FC236}">
                <a16:creationId xmlns:a16="http://schemas.microsoft.com/office/drawing/2014/main" id="{80BADFC4-0C91-4A63-B818-5CF207F21320}"/>
              </a:ext>
            </a:extLst>
          </p:cNvPr>
          <p:cNvSpPr>
            <a:spLocks noGrp="1"/>
          </p:cNvSpPr>
          <p:nvPr>
            <p:ph type="body" sz="quarter" idx="12" hasCustomPrompt="1"/>
          </p:nvPr>
        </p:nvSpPr>
        <p:spPr>
          <a:xfrm>
            <a:off x="704851" y="2133600"/>
            <a:ext cx="4210050" cy="3933825"/>
          </a:xfrm>
          <a:prstGeom prst="rect">
            <a:avLst/>
          </a:prstGeom>
          <a:solidFill>
            <a:srgbClr val="FBB034"/>
          </a:solidFill>
        </p:spPr>
        <p:txBody>
          <a:bodyPr lIns="365760" tIns="365760" rIns="365760" bIns="365760" anchor="ct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Lorem ipsum dolor sit </a:t>
            </a:r>
            <a:r>
              <a:rPr lang="en-US" dirty="0" err="1"/>
              <a:t>amet</a:t>
            </a:r>
            <a:r>
              <a:rPr lang="en-US" dirty="0"/>
              <a:t>, </a:t>
            </a:r>
            <a:r>
              <a:rPr lang="en-US" dirty="0" err="1"/>
              <a:t>consect</a:t>
            </a:r>
            <a:r>
              <a:rPr lang="en-US" dirty="0"/>
              <a:t> </a:t>
            </a:r>
            <a:r>
              <a:rPr lang="en-US" dirty="0" err="1"/>
              <a:t>adipiscing</a:t>
            </a:r>
            <a:r>
              <a:rPr lang="en-US" dirty="0"/>
              <a:t> </a:t>
            </a:r>
            <a:r>
              <a:rPr lang="en-US" dirty="0" err="1"/>
              <a:t>elit</a:t>
            </a:r>
            <a:r>
              <a:rPr lang="en-US" dirty="0"/>
              <a:t>. </a:t>
            </a:r>
            <a:r>
              <a:rPr lang="en-US" dirty="0" err="1"/>
              <a:t>Pellentesque</a:t>
            </a:r>
            <a:r>
              <a:rPr lang="en-US" dirty="0"/>
              <a:t> at </a:t>
            </a:r>
            <a:r>
              <a:rPr lang="en-US" dirty="0" err="1"/>
              <a:t>laoreet</a:t>
            </a:r>
            <a:r>
              <a:rPr lang="en-US" dirty="0"/>
              <a:t> </a:t>
            </a:r>
            <a:r>
              <a:rPr lang="en-US" dirty="0" err="1"/>
              <a:t>odio</a:t>
            </a:r>
            <a:r>
              <a:rPr lang="en-US" dirty="0"/>
              <a:t>. </a:t>
            </a:r>
            <a:r>
              <a:rPr lang="en-US" dirty="0" err="1"/>
              <a:t>Donec</a:t>
            </a:r>
            <a:r>
              <a:rPr lang="en-US" dirty="0"/>
              <a:t> sit </a:t>
            </a:r>
            <a:r>
              <a:rPr lang="en-US" dirty="0" err="1"/>
              <a:t>amet</a:t>
            </a:r>
            <a:r>
              <a:rPr lang="en-US" dirty="0"/>
              <a:t> </a:t>
            </a:r>
            <a:r>
              <a:rPr lang="en-US" dirty="0" err="1"/>
              <a:t>augue</a:t>
            </a:r>
            <a:r>
              <a:rPr lang="en-US" dirty="0"/>
              <a:t> sit </a:t>
            </a:r>
            <a:r>
              <a:rPr lang="en-US" dirty="0" err="1"/>
              <a:t>amet</a:t>
            </a:r>
            <a:r>
              <a:rPr lang="en-US" dirty="0"/>
              <a:t> </a:t>
            </a:r>
            <a:r>
              <a:rPr lang="en-US" dirty="0" err="1"/>
              <a:t>elit</a:t>
            </a:r>
            <a:r>
              <a:rPr lang="en-US" dirty="0"/>
              <a:t> </a:t>
            </a:r>
            <a:r>
              <a:rPr lang="en-US" dirty="0" err="1"/>
              <a:t>congue</a:t>
            </a:r>
            <a:r>
              <a:rPr lang="en-US" dirty="0"/>
              <a:t>.  </a:t>
            </a:r>
          </a:p>
        </p:txBody>
      </p:sp>
      <p:sp>
        <p:nvSpPr>
          <p:cNvPr id="22" name="Content Placeholder 14">
            <a:extLst>
              <a:ext uri="{FF2B5EF4-FFF2-40B4-BE49-F238E27FC236}">
                <a16:creationId xmlns:a16="http://schemas.microsoft.com/office/drawing/2014/main" id="{924015E1-0407-40C4-B94D-9C71D343C3E1}"/>
              </a:ext>
            </a:extLst>
          </p:cNvPr>
          <p:cNvSpPr>
            <a:spLocks noGrp="1"/>
          </p:cNvSpPr>
          <p:nvPr>
            <p:ph sz="quarter" idx="13" hasCustomPrompt="1"/>
          </p:nvPr>
        </p:nvSpPr>
        <p:spPr>
          <a:xfrm>
            <a:off x="8077200" y="1703388"/>
            <a:ext cx="3851275" cy="4725987"/>
          </a:xfrm>
          <a:prstGeom prst="rect">
            <a:avLst/>
          </a:prstGeom>
        </p:spPr>
        <p:txBody>
          <a:bodyPr/>
          <a:lstStyle>
            <a:lvl1pPr marL="0" indent="0" algn="l">
              <a:lnSpc>
                <a:spcPts val="2300"/>
              </a:lnSpc>
              <a:buNone/>
              <a:defRPr sz="1800">
                <a:solidFill>
                  <a:schemeClr val="tx1">
                    <a:lumMod val="75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t>
            </a:r>
            <a:r>
              <a:rPr lang="en-US" dirty="0" err="1"/>
              <a:t>laoreet</a:t>
            </a:r>
            <a:r>
              <a:rPr lang="en-US" dirty="0"/>
              <a:t> </a:t>
            </a:r>
            <a:r>
              <a:rPr lang="en-US" dirty="0" err="1"/>
              <a:t>odio</a:t>
            </a:r>
            <a:r>
              <a:rPr lang="en-US" dirty="0"/>
              <a:t>. </a:t>
            </a:r>
            <a:r>
              <a:rPr lang="en-US" dirty="0" err="1"/>
              <a:t>Donec</a:t>
            </a:r>
            <a:r>
              <a:rPr lang="en-US" dirty="0"/>
              <a:t> sit </a:t>
            </a:r>
            <a:r>
              <a:rPr lang="en-US" dirty="0" err="1"/>
              <a:t>amet</a:t>
            </a:r>
            <a:r>
              <a:rPr lang="en-US" dirty="0"/>
              <a:t> </a:t>
            </a:r>
            <a:r>
              <a:rPr lang="en-US" dirty="0" err="1"/>
              <a:t>augue</a:t>
            </a:r>
            <a:r>
              <a:rPr lang="en-US" dirty="0"/>
              <a:t> sit </a:t>
            </a:r>
            <a:r>
              <a:rPr lang="en-US" dirty="0" err="1"/>
              <a:t>amet</a:t>
            </a:r>
            <a:r>
              <a:rPr lang="en-US" dirty="0"/>
              <a:t> </a:t>
            </a:r>
            <a:r>
              <a:rPr lang="en-US" dirty="0" err="1"/>
              <a:t>elit</a:t>
            </a:r>
            <a:r>
              <a:rPr lang="en-US" dirty="0"/>
              <a:t> </a:t>
            </a:r>
            <a:r>
              <a:rPr lang="en-US" dirty="0" err="1"/>
              <a:t>congue</a:t>
            </a:r>
            <a:r>
              <a:rPr lang="en-US" dirty="0"/>
              <a:t> </a:t>
            </a:r>
            <a:r>
              <a:rPr lang="en-US" dirty="0" err="1"/>
              <a:t>suscipit</a:t>
            </a:r>
            <a:r>
              <a:rPr lang="en-US" dirty="0"/>
              <a:t> </a:t>
            </a:r>
            <a:r>
              <a:rPr lang="en-US" dirty="0" err="1"/>
              <a:t>ornare</a:t>
            </a:r>
            <a:r>
              <a:rPr lang="en-US" dirty="0"/>
              <a:t> et leo. </a:t>
            </a:r>
          </a:p>
          <a:p>
            <a:pPr lvl="0"/>
            <a:r>
              <a:rPr lang="en-US" dirty="0" err="1"/>
              <a:t>Donec</a:t>
            </a:r>
            <a:r>
              <a:rPr lang="en-US" dirty="0"/>
              <a:t> cursus </a:t>
            </a:r>
            <a:r>
              <a:rPr lang="en-US" dirty="0" err="1"/>
              <a:t>risus</a:t>
            </a:r>
            <a:r>
              <a:rPr lang="en-US" dirty="0"/>
              <a:t> </a:t>
            </a:r>
            <a:r>
              <a:rPr lang="en-US" dirty="0" err="1"/>
              <a:t>eu</a:t>
            </a:r>
            <a:r>
              <a:rPr lang="en-US" dirty="0"/>
              <a:t> gravida </a:t>
            </a:r>
            <a:r>
              <a:rPr lang="en-US" dirty="0" err="1"/>
              <a:t>luctus</a:t>
            </a:r>
            <a:r>
              <a:rPr lang="en-US" dirty="0"/>
              <a:t>. Sed </a:t>
            </a:r>
            <a:r>
              <a:rPr lang="en-US" dirty="0" err="1"/>
              <a:t>tellus</a:t>
            </a:r>
            <a:r>
              <a:rPr lang="en-US" dirty="0"/>
              <a:t> </a:t>
            </a:r>
            <a:r>
              <a:rPr lang="en-US" dirty="0" err="1"/>
              <a:t>lectus</a:t>
            </a:r>
            <a:r>
              <a:rPr lang="en-US" dirty="0"/>
              <a:t>, </a:t>
            </a:r>
            <a:r>
              <a:rPr lang="en-US" dirty="0" err="1"/>
              <a:t>egestas</a:t>
            </a:r>
            <a:r>
              <a:rPr lang="en-US" dirty="0"/>
              <a:t> sit </a:t>
            </a:r>
            <a:r>
              <a:rPr lang="en-US" dirty="0" err="1"/>
              <a:t>amet</a:t>
            </a:r>
            <a:r>
              <a:rPr lang="en-US" dirty="0"/>
              <a:t> </a:t>
            </a:r>
            <a:r>
              <a:rPr lang="en-US" dirty="0" err="1"/>
              <a:t>felis</a:t>
            </a:r>
            <a:r>
              <a:rPr lang="en-US" dirty="0"/>
              <a:t> et, lacinia </a:t>
            </a:r>
            <a:r>
              <a:rPr lang="en-US" dirty="0" err="1"/>
              <a:t>imperdiet</a:t>
            </a:r>
            <a:r>
              <a:rPr lang="en-US" dirty="0"/>
              <a:t> sem. </a:t>
            </a:r>
          </a:p>
          <a:p>
            <a:pPr lvl="0"/>
            <a:r>
              <a:rPr lang="en-US" dirty="0" err="1"/>
              <a:t>Aliquam</a:t>
            </a:r>
            <a:r>
              <a:rPr lang="en-US" dirty="0"/>
              <a:t> </a:t>
            </a:r>
            <a:r>
              <a:rPr lang="en-US" dirty="0" err="1"/>
              <a:t>quis</a:t>
            </a:r>
            <a:r>
              <a:rPr lang="en-US" dirty="0"/>
              <a:t> </a:t>
            </a:r>
            <a:r>
              <a:rPr lang="en-US" dirty="0" err="1"/>
              <a:t>neque</a:t>
            </a:r>
            <a:r>
              <a:rPr lang="en-US" dirty="0"/>
              <a:t> diam. </a:t>
            </a:r>
          </a:p>
        </p:txBody>
      </p:sp>
    </p:spTree>
    <p:extLst>
      <p:ext uri="{BB962C8B-B14F-4D97-AF65-F5344CB8AC3E}">
        <p14:creationId xmlns:p14="http://schemas.microsoft.com/office/powerpoint/2010/main" val="23942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imated Quiz Slid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9F39694-D969-428B-B51F-CFD2ABAF5F4B}"/>
              </a:ext>
            </a:extLst>
          </p:cNvPr>
          <p:cNvCxnSpPr/>
          <p:nvPr userDrawn="1"/>
        </p:nvCxnSpPr>
        <p:spPr>
          <a:xfrm>
            <a:off x="2990850" y="4143375"/>
            <a:ext cx="6210300"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FC751A9-ACF8-4B5B-82B4-7386B817BDD4}"/>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5" name="Rectangle 4">
            <a:extLst>
              <a:ext uri="{FF2B5EF4-FFF2-40B4-BE49-F238E27FC236}">
                <a16:creationId xmlns:a16="http://schemas.microsoft.com/office/drawing/2014/main" id="{3D3ECCA8-C34F-4340-9DE3-80F5A48DA165}"/>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013B385-0416-4477-AC9C-F5A93FFF07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7" name="Text Placeholder 16">
            <a:extLst>
              <a:ext uri="{FF2B5EF4-FFF2-40B4-BE49-F238E27FC236}">
                <a16:creationId xmlns:a16="http://schemas.microsoft.com/office/drawing/2014/main" id="{41402D41-4D9F-454B-8DD7-56DBA53A3430}"/>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8" name="Text Placeholder 16">
            <a:extLst>
              <a:ext uri="{FF2B5EF4-FFF2-40B4-BE49-F238E27FC236}">
                <a16:creationId xmlns:a16="http://schemas.microsoft.com/office/drawing/2014/main" id="{2FBDFF21-67D3-41F4-AC85-8CF0CEC2FE3C}"/>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
        <p:nvSpPr>
          <p:cNvPr id="9" name="Title 10">
            <a:extLst>
              <a:ext uri="{FF2B5EF4-FFF2-40B4-BE49-F238E27FC236}">
                <a16:creationId xmlns:a16="http://schemas.microsoft.com/office/drawing/2014/main" id="{446F99AC-072B-4B8D-A963-CC2034D625AF}"/>
              </a:ext>
            </a:extLst>
          </p:cNvPr>
          <p:cNvSpPr>
            <a:spLocks noGrp="1"/>
          </p:cNvSpPr>
          <p:nvPr>
            <p:ph type="title" hasCustomPrompt="1"/>
          </p:nvPr>
        </p:nvSpPr>
        <p:spPr>
          <a:xfrm>
            <a:off x="-1" y="2281383"/>
            <a:ext cx="12192001" cy="1325563"/>
          </a:xfrm>
          <a:prstGeom prst="rect">
            <a:avLst/>
          </a:prstGeom>
        </p:spPr>
        <p:txBody>
          <a:bodyPr/>
          <a:lstStyle>
            <a:lvl1pPr algn="ctr">
              <a:defRPr lang="en-US" sz="10000" kern="1200" smtClean="0">
                <a:solidFill>
                  <a:srgbClr val="009DDC"/>
                </a:solidFill>
                <a:latin typeface="Gotham Bold" pitchFamily="50" charset="0"/>
                <a:ea typeface="+mn-ea"/>
                <a:cs typeface="+mn-cs"/>
              </a:defRPr>
            </a:lvl1pPr>
          </a:lstStyle>
          <a:p>
            <a:r>
              <a:rPr lang="en-US" dirty="0"/>
              <a:t>ANSWER</a:t>
            </a:r>
          </a:p>
        </p:txBody>
      </p:sp>
      <p:sp>
        <p:nvSpPr>
          <p:cNvPr id="10" name="Content Placeholder 12">
            <a:extLst>
              <a:ext uri="{FF2B5EF4-FFF2-40B4-BE49-F238E27FC236}">
                <a16:creationId xmlns:a16="http://schemas.microsoft.com/office/drawing/2014/main" id="{EF760461-DAFB-4D95-A55D-30E2F09B908B}"/>
              </a:ext>
            </a:extLst>
          </p:cNvPr>
          <p:cNvSpPr>
            <a:spLocks noGrp="1"/>
          </p:cNvSpPr>
          <p:nvPr>
            <p:ph sz="quarter" idx="12" hasCustomPrompt="1"/>
          </p:nvPr>
        </p:nvSpPr>
        <p:spPr>
          <a:xfrm>
            <a:off x="0" y="4809788"/>
            <a:ext cx="12192000" cy="552450"/>
          </a:xfrm>
          <a:prstGeom prst="rect">
            <a:avLst/>
          </a:prstGeom>
        </p:spPr>
        <p:txBody>
          <a:bodyPr/>
          <a:lstStyle>
            <a:lvl1pPr marL="0" indent="0" algn="ctr">
              <a:buNone/>
              <a:defRPr lang="en-US" sz="1800" kern="1200" smtClean="0">
                <a:solidFill>
                  <a:schemeClr val="bg2">
                    <a:lumMod val="25000"/>
                  </a:schemeClr>
                </a:solidFill>
                <a:latin typeface="Gotham Book" panose="02000604040000020004" pitchFamily="50" charset="0"/>
                <a:ea typeface="+mn-ea"/>
                <a:cs typeface="Arial" panose="020B0604020202020204" pitchFamily="34" charset="0"/>
              </a:defRPr>
            </a:lvl1pPr>
            <a:lvl2pPr marL="457200" indent="0">
              <a:buNone/>
              <a:defRPr/>
            </a:lvl2pPr>
          </a:lstStyle>
          <a:p>
            <a:pPr lvl="0"/>
            <a:r>
              <a:rPr lang="en-US" dirty="0"/>
              <a:t>The explanation for the answer here or the BIG REVEAL</a:t>
            </a:r>
          </a:p>
        </p:txBody>
      </p:sp>
    </p:spTree>
    <p:extLst>
      <p:ext uri="{BB962C8B-B14F-4D97-AF65-F5344CB8AC3E}">
        <p14:creationId xmlns:p14="http://schemas.microsoft.com/office/powerpoint/2010/main" val="35964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0" name="Text Placeholder 4">
            <a:extLst>
              <a:ext uri="{FF2B5EF4-FFF2-40B4-BE49-F238E27FC236}">
                <a16:creationId xmlns:a16="http://schemas.microsoft.com/office/drawing/2014/main" id="{57D37216-3178-4770-86E1-FE2FE9442BC1}"/>
              </a:ext>
            </a:extLst>
          </p:cNvPr>
          <p:cNvSpPr>
            <a:spLocks noGrp="1"/>
          </p:cNvSpPr>
          <p:nvPr>
            <p:ph type="body" sz="quarter" idx="12" hasCustomPrompt="1"/>
          </p:nvPr>
        </p:nvSpPr>
        <p:spPr>
          <a:xfrm>
            <a:off x="259921" y="2147942"/>
            <a:ext cx="6684575" cy="4409378"/>
          </a:xfrm>
          <a:prstGeom prst="rect">
            <a:avLst/>
          </a:prstGeom>
        </p:spPr>
        <p:txBody>
          <a:bodyPr/>
          <a:lstStyle>
            <a:lvl1pPr>
              <a:lnSpc>
                <a:spcPts val="2500"/>
              </a:lnSpc>
              <a:defRPr lang="en-US" sz="1800" dirty="0">
                <a:cs typeface="Arial" panose="020B0604020202020204" pitchFamily="34" charset="0"/>
              </a:defRPr>
            </a:lvl1pPr>
          </a:lstStyle>
          <a:p>
            <a:pPr marL="0" lvl="0" indent="0">
              <a:lnSpc>
                <a:spcPts val="2300"/>
              </a:lnSpc>
              <a:buNone/>
            </a:pPr>
            <a:r>
              <a:rPr lang="en-US" dirty="0"/>
              <a:t>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 Add content here.</a:t>
            </a:r>
          </a:p>
          <a:p>
            <a:pPr marL="0" lvl="0" indent="0">
              <a:lnSpc>
                <a:spcPts val="2300"/>
              </a:lnSpc>
              <a:buNone/>
            </a:pPr>
            <a:endParaRPr lang="en-US" dirty="0"/>
          </a:p>
          <a:p>
            <a:pPr marL="0" lvl="0" indent="0">
              <a:lnSpc>
                <a:spcPts val="2300"/>
              </a:lnSpc>
              <a:buNone/>
            </a:pPr>
            <a:endParaRPr lang="en-US" dirty="0"/>
          </a:p>
        </p:txBody>
      </p:sp>
      <p:sp>
        <p:nvSpPr>
          <p:cNvPr id="21" name="Rectangle 20">
            <a:extLst>
              <a:ext uri="{FF2B5EF4-FFF2-40B4-BE49-F238E27FC236}">
                <a16:creationId xmlns:a16="http://schemas.microsoft.com/office/drawing/2014/main" id="{63FCDE89-11C1-4788-89A1-8B305330043D}"/>
              </a:ext>
            </a:extLst>
          </p:cNvPr>
          <p:cNvSpPr/>
          <p:nvPr userDrawn="1"/>
        </p:nvSpPr>
        <p:spPr>
          <a:xfrm>
            <a:off x="259412" y="1781462"/>
            <a:ext cx="5745972"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3">
            <a:extLst>
              <a:ext uri="{FF2B5EF4-FFF2-40B4-BE49-F238E27FC236}">
                <a16:creationId xmlns:a16="http://schemas.microsoft.com/office/drawing/2014/main" id="{16F2F129-BEA2-4BE3-B12D-67C65AA7768E}"/>
              </a:ext>
            </a:extLst>
          </p:cNvPr>
          <p:cNvSpPr>
            <a:spLocks noGrp="1"/>
          </p:cNvSpPr>
          <p:nvPr>
            <p:ph type="pic" sz="quarter" idx="15"/>
          </p:nvPr>
        </p:nvSpPr>
        <p:spPr>
          <a:xfrm>
            <a:off x="7133967" y="2147942"/>
            <a:ext cx="4794421" cy="4409378"/>
          </a:xfrm>
          <a:prstGeom prst="rect">
            <a:avLst/>
          </a:prstGeom>
          <a:solidFill>
            <a:schemeClr val="bg1">
              <a:lumMod val="95000"/>
            </a:schemeClr>
          </a:solidFill>
        </p:spPr>
        <p:txBody>
          <a:bodyPr/>
          <a:lstStyle>
            <a:lvl1pPr marL="0" indent="0" algn="ctr">
              <a:buNone/>
              <a:defRPr/>
            </a:lvl1pPr>
          </a:lstStyle>
          <a:p>
            <a:endParaRPr lang="en-US" dirty="0"/>
          </a:p>
          <a:p>
            <a:endParaRPr lang="en-US" dirty="0"/>
          </a:p>
          <a:p>
            <a:endParaRPr lang="en-US" dirty="0"/>
          </a:p>
          <a:p>
            <a:endParaRPr lang="en-US" dirty="0"/>
          </a:p>
          <a:p>
            <a:r>
              <a:rPr lang="en-US" dirty="0"/>
              <a:t>INSERT LARGE PHOTO HERE</a:t>
            </a:r>
          </a:p>
        </p:txBody>
      </p:sp>
      <p:sp>
        <p:nvSpPr>
          <p:cNvPr id="13" name="Rectangle 12">
            <a:extLst>
              <a:ext uri="{FF2B5EF4-FFF2-40B4-BE49-F238E27FC236}">
                <a16:creationId xmlns:a16="http://schemas.microsoft.com/office/drawing/2014/main" id="{B91CB977-E991-4DC3-8862-A50D5DC43BA4}"/>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23" name="Rectangle 22">
            <a:extLst>
              <a:ext uri="{FF2B5EF4-FFF2-40B4-BE49-F238E27FC236}">
                <a16:creationId xmlns:a16="http://schemas.microsoft.com/office/drawing/2014/main" id="{98730CB1-948B-487C-AF4B-A1F92D57099C}"/>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25" name="Rectangle 24">
            <a:extLst>
              <a:ext uri="{FF2B5EF4-FFF2-40B4-BE49-F238E27FC236}">
                <a16:creationId xmlns:a16="http://schemas.microsoft.com/office/drawing/2014/main" id="{6981A7E5-1AA8-40D9-994D-FF3045B00FC2}"/>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0A82B08A-6F8B-4F36-B69E-B1459DEAA2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28" name="Text Placeholder 16">
            <a:extLst>
              <a:ext uri="{FF2B5EF4-FFF2-40B4-BE49-F238E27FC236}">
                <a16:creationId xmlns:a16="http://schemas.microsoft.com/office/drawing/2014/main" id="{DF4965B9-B869-48BD-9732-B72C014DDFD3}"/>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29" name="Title 1">
            <a:extLst>
              <a:ext uri="{FF2B5EF4-FFF2-40B4-BE49-F238E27FC236}">
                <a16:creationId xmlns:a16="http://schemas.microsoft.com/office/drawing/2014/main" id="{6E597FBE-7C73-4FBF-991C-7DBADE6FAA9A}"/>
              </a:ext>
            </a:extLst>
          </p:cNvPr>
          <p:cNvSpPr>
            <a:spLocks noGrp="1"/>
          </p:cNvSpPr>
          <p:nvPr>
            <p:ph type="title" hasCustomPrompt="1"/>
          </p:nvPr>
        </p:nvSpPr>
        <p:spPr>
          <a:xfrm>
            <a:off x="259412" y="1319719"/>
            <a:ext cx="11668976"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14" name="Text Placeholder 16">
            <a:extLst>
              <a:ext uri="{FF2B5EF4-FFF2-40B4-BE49-F238E27FC236}">
                <a16:creationId xmlns:a16="http://schemas.microsoft.com/office/drawing/2014/main" id="{7F7E1B9D-603C-40A8-AD7C-8627F3EEF071}"/>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3015637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E7EDB0-61AE-403F-BE2C-74FA883012E4}"/>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6" name="Rectangle 5">
            <a:extLst>
              <a:ext uri="{FF2B5EF4-FFF2-40B4-BE49-F238E27FC236}">
                <a16:creationId xmlns:a16="http://schemas.microsoft.com/office/drawing/2014/main" id="{E0AC10CD-3DE4-4712-B91F-C5C559C98710}"/>
              </a:ext>
            </a:extLst>
          </p:cNvPr>
          <p:cNvSpPr/>
          <p:nvPr userDrawn="1"/>
        </p:nvSpPr>
        <p:spPr>
          <a:xfrm>
            <a:off x="3544389" y="-1"/>
            <a:ext cx="8647612" cy="1078541"/>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anose="020B0A04020102020204" pitchFamily="34" charset="0"/>
            </a:endParaRPr>
          </a:p>
        </p:txBody>
      </p:sp>
      <p:sp>
        <p:nvSpPr>
          <p:cNvPr id="7" name="Rectangle 6">
            <a:extLst>
              <a:ext uri="{FF2B5EF4-FFF2-40B4-BE49-F238E27FC236}">
                <a16:creationId xmlns:a16="http://schemas.microsoft.com/office/drawing/2014/main" id="{58DFCAF6-2184-42AD-B945-01A9589CB945}"/>
              </a:ext>
            </a:extLst>
          </p:cNvPr>
          <p:cNvSpPr/>
          <p:nvPr userDrawn="1"/>
        </p:nvSpPr>
        <p:spPr>
          <a:xfrm>
            <a:off x="0" y="0"/>
            <a:ext cx="3544389" cy="1078541"/>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9EAE96D-92BC-4E56-912C-0265DA2651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0192"/>
            <a:ext cx="3131389" cy="1217762"/>
          </a:xfrm>
          <a:prstGeom prst="rect">
            <a:avLst/>
          </a:prstGeom>
        </p:spPr>
      </p:pic>
      <p:sp>
        <p:nvSpPr>
          <p:cNvPr id="10" name="Text Placeholder 16">
            <a:extLst>
              <a:ext uri="{FF2B5EF4-FFF2-40B4-BE49-F238E27FC236}">
                <a16:creationId xmlns:a16="http://schemas.microsoft.com/office/drawing/2014/main" id="{0F317BC4-7F9A-493F-98D9-CC3ECB25881D}"/>
              </a:ext>
            </a:extLst>
          </p:cNvPr>
          <p:cNvSpPr>
            <a:spLocks noGrp="1"/>
          </p:cNvSpPr>
          <p:nvPr>
            <p:ph type="body" sz="quarter" idx="11" hasCustomPrompt="1"/>
          </p:nvPr>
        </p:nvSpPr>
        <p:spPr>
          <a:xfrm>
            <a:off x="3805316" y="157719"/>
            <a:ext cx="7796006" cy="313932"/>
          </a:xfrm>
          <a:prstGeom prst="rect">
            <a:avLst/>
          </a:prstGeom>
        </p:spPr>
        <p:txBody>
          <a:bodyPr wrap="square">
            <a:spAutoFit/>
          </a:bodyPr>
          <a:lstStyle>
            <a:lvl1pPr marL="0" indent="0">
              <a:buNone/>
              <a:defRPr sz="1600" b="1">
                <a:solidFill>
                  <a:schemeClr val="bg1"/>
                </a:solidFill>
                <a:latin typeface="Gotham Light" pitchFamily="50" charset="0"/>
              </a:defRPr>
            </a:lvl1pPr>
          </a:lstStyle>
          <a:p>
            <a:pPr lvl="0"/>
            <a:r>
              <a:rPr lang="en-US" dirty="0"/>
              <a:t>NAME OF PRESENTATION</a:t>
            </a:r>
          </a:p>
        </p:txBody>
      </p:sp>
      <p:sp>
        <p:nvSpPr>
          <p:cNvPr id="16" name="Text Placeholder 4">
            <a:extLst>
              <a:ext uri="{FF2B5EF4-FFF2-40B4-BE49-F238E27FC236}">
                <a16:creationId xmlns:a16="http://schemas.microsoft.com/office/drawing/2014/main" id="{E50F635A-4623-47C1-AC98-BCD05E7C0BCE}"/>
              </a:ext>
            </a:extLst>
          </p:cNvPr>
          <p:cNvSpPr>
            <a:spLocks noGrp="1"/>
          </p:cNvSpPr>
          <p:nvPr>
            <p:ph type="body" sz="quarter" idx="12" hasCustomPrompt="1"/>
          </p:nvPr>
        </p:nvSpPr>
        <p:spPr>
          <a:xfrm>
            <a:off x="259922" y="2147941"/>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17" name="Rectangle 16">
            <a:extLst>
              <a:ext uri="{FF2B5EF4-FFF2-40B4-BE49-F238E27FC236}">
                <a16:creationId xmlns:a16="http://schemas.microsoft.com/office/drawing/2014/main" id="{F200FAE8-7364-4BB6-AF42-F08876D15153}"/>
              </a:ext>
            </a:extLst>
          </p:cNvPr>
          <p:cNvSpPr/>
          <p:nvPr userDrawn="1"/>
        </p:nvSpPr>
        <p:spPr>
          <a:xfrm>
            <a:off x="259412" y="1781462"/>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E85F7EEE-CB02-49E6-A3FC-C266504C5F70}"/>
              </a:ext>
            </a:extLst>
          </p:cNvPr>
          <p:cNvSpPr>
            <a:spLocks noGrp="1"/>
          </p:cNvSpPr>
          <p:nvPr>
            <p:ph type="title" hasCustomPrompt="1"/>
          </p:nvPr>
        </p:nvSpPr>
        <p:spPr>
          <a:xfrm>
            <a:off x="259412" y="1319719"/>
            <a:ext cx="11668976" cy="290482"/>
          </a:xfrm>
          <a:prstGeom prst="rect">
            <a:avLst/>
          </a:prstGeom>
        </p:spPr>
        <p:txBody>
          <a:bodyPr/>
          <a:lstStyle>
            <a:lvl1pPr>
              <a:defRPr sz="1800" b="1" spc="40" baseline="0">
                <a:solidFill>
                  <a:srgbClr val="004874"/>
                </a:solidFill>
                <a:latin typeface="Gotham Medium" panose="02000604030000020004" pitchFamily="50" charset="0"/>
                <a:cs typeface="Arial" panose="020B0604020202020204" pitchFamily="34" charset="0"/>
              </a:defRPr>
            </a:lvl1pPr>
          </a:lstStyle>
          <a:p>
            <a:r>
              <a:rPr lang="en-US" dirty="0"/>
              <a:t>SUBTITLE IF NECESSARY</a:t>
            </a:r>
          </a:p>
        </p:txBody>
      </p:sp>
      <p:sp>
        <p:nvSpPr>
          <p:cNvPr id="20" name="Text Placeholder 4">
            <a:extLst>
              <a:ext uri="{FF2B5EF4-FFF2-40B4-BE49-F238E27FC236}">
                <a16:creationId xmlns:a16="http://schemas.microsoft.com/office/drawing/2014/main" id="{B81472F5-99E3-4DE8-B561-A7EF9CB6452C}"/>
              </a:ext>
            </a:extLst>
          </p:cNvPr>
          <p:cNvSpPr>
            <a:spLocks noGrp="1"/>
          </p:cNvSpPr>
          <p:nvPr>
            <p:ph type="body" sz="quarter" idx="13" hasCustomPrompt="1"/>
          </p:nvPr>
        </p:nvSpPr>
        <p:spPr>
          <a:xfrm>
            <a:off x="4512675" y="2147940"/>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21" name="Text Placeholder 4">
            <a:extLst>
              <a:ext uri="{FF2B5EF4-FFF2-40B4-BE49-F238E27FC236}">
                <a16:creationId xmlns:a16="http://schemas.microsoft.com/office/drawing/2014/main" id="{A84558FC-C388-421A-BD97-8C0C0234254D}"/>
              </a:ext>
            </a:extLst>
          </p:cNvPr>
          <p:cNvSpPr>
            <a:spLocks noGrp="1"/>
          </p:cNvSpPr>
          <p:nvPr>
            <p:ph type="body" sz="quarter" idx="14" hasCustomPrompt="1"/>
          </p:nvPr>
        </p:nvSpPr>
        <p:spPr>
          <a:xfrm>
            <a:off x="8538405" y="2147939"/>
            <a:ext cx="3190644" cy="2294663"/>
          </a:xfrm>
          <a:prstGeom prst="rect">
            <a:avLst/>
          </a:prstGeom>
        </p:spPr>
        <p:txBody>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lang="en-US" sz="1800" dirty="0">
                <a:cs typeface="Arial" panose="020B0604020202020204" pitchFamily="34" charset="0"/>
              </a:defRPr>
            </a:lvl1pPr>
          </a:lstStyle>
          <a:p>
            <a:pPr marL="0" marR="0" lvl="0" indent="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lang="en-US" dirty="0"/>
              <a:t>Content goes here in this column. You can put the content here in this column. Content goes here in this column. You can put the content here in this column.</a:t>
            </a:r>
          </a:p>
          <a:p>
            <a:pPr lvl="0">
              <a:lnSpc>
                <a:spcPts val="2300"/>
              </a:lnSpc>
            </a:pPr>
            <a:endParaRPr lang="en-US" dirty="0"/>
          </a:p>
          <a:p>
            <a:pPr lvl="0">
              <a:lnSpc>
                <a:spcPts val="2300"/>
              </a:lnSpc>
            </a:pPr>
            <a:endParaRPr lang="en-US" dirty="0"/>
          </a:p>
        </p:txBody>
      </p:sp>
      <p:sp>
        <p:nvSpPr>
          <p:cNvPr id="22" name="Rectangle 21">
            <a:extLst>
              <a:ext uri="{FF2B5EF4-FFF2-40B4-BE49-F238E27FC236}">
                <a16:creationId xmlns:a16="http://schemas.microsoft.com/office/drawing/2014/main" id="{85D234EC-3132-460F-BAAE-89F6D69B657B}"/>
              </a:ext>
            </a:extLst>
          </p:cNvPr>
          <p:cNvSpPr/>
          <p:nvPr userDrawn="1"/>
        </p:nvSpPr>
        <p:spPr>
          <a:xfrm>
            <a:off x="4512675" y="1781460"/>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4DBE1AE-3E75-4230-8445-5EE4BA0612DF}"/>
              </a:ext>
            </a:extLst>
          </p:cNvPr>
          <p:cNvSpPr/>
          <p:nvPr userDrawn="1"/>
        </p:nvSpPr>
        <p:spPr>
          <a:xfrm>
            <a:off x="8528649" y="1781460"/>
            <a:ext cx="3200400" cy="976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6">
            <a:extLst>
              <a:ext uri="{FF2B5EF4-FFF2-40B4-BE49-F238E27FC236}">
                <a16:creationId xmlns:a16="http://schemas.microsoft.com/office/drawing/2014/main" id="{1F678871-FE19-4B37-AE5B-FA2E1ED5B315}"/>
              </a:ext>
            </a:extLst>
          </p:cNvPr>
          <p:cNvSpPr>
            <a:spLocks noGrp="1"/>
          </p:cNvSpPr>
          <p:nvPr>
            <p:ph type="body" sz="quarter" idx="10" hasCustomPrompt="1"/>
          </p:nvPr>
        </p:nvSpPr>
        <p:spPr>
          <a:xfrm>
            <a:off x="3805316" y="429094"/>
            <a:ext cx="7796006" cy="507831"/>
          </a:xfrm>
          <a:prstGeom prst="rect">
            <a:avLst/>
          </a:prstGeom>
        </p:spPr>
        <p:txBody>
          <a:bodyPr wrap="square">
            <a:normAutofit/>
          </a:bodyPr>
          <a:lstStyle>
            <a:lvl1pPr marL="0" indent="0">
              <a:buNone/>
              <a:defRPr sz="3000" b="1">
                <a:solidFill>
                  <a:schemeClr val="bg1">
                    <a:alpha val="80000"/>
                  </a:schemeClr>
                </a:solidFill>
                <a:latin typeface="Gotham Bold" pitchFamily="50" charset="0"/>
              </a:defRPr>
            </a:lvl1pPr>
          </a:lstStyle>
          <a:p>
            <a:pPr lvl="0"/>
            <a:r>
              <a:rPr lang="en-US" dirty="0"/>
              <a:t>TITLE OF SLIDE</a:t>
            </a:r>
          </a:p>
        </p:txBody>
      </p:sp>
    </p:spTree>
    <p:extLst>
      <p:ext uri="{BB962C8B-B14F-4D97-AF65-F5344CB8AC3E}">
        <p14:creationId xmlns:p14="http://schemas.microsoft.com/office/powerpoint/2010/main" val="282341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20620A6-C8ED-4EDF-AF18-ABE1D0AE7E71}"/>
              </a:ext>
            </a:extLst>
          </p:cNvPr>
          <p:cNvSpPr>
            <a:spLocks noGrp="1"/>
          </p:cNvSpPr>
          <p:nvPr>
            <p:ph type="pic" sz="quarter" idx="10"/>
          </p:nvPr>
        </p:nvSpPr>
        <p:spPr>
          <a:xfrm>
            <a:off x="230188" y="601362"/>
            <a:ext cx="11747500" cy="5972476"/>
          </a:xfrm>
          <a:prstGeom prst="rect">
            <a:avLst/>
          </a:prstGeom>
          <a:solidFill>
            <a:schemeClr val="bg1">
              <a:lumMod val="95000"/>
            </a:schemeClr>
          </a:solidFill>
        </p:spPr>
        <p:txBody>
          <a:bodyPr/>
          <a:lstStyle>
            <a:lvl1pPr marL="0" indent="0" algn="ctr">
              <a:buNone/>
              <a:defRPr/>
            </a:lvl1pPr>
          </a:lstStyle>
          <a:p>
            <a:endParaRPr lang="en-US" dirty="0"/>
          </a:p>
          <a:p>
            <a:endParaRPr lang="en-US" dirty="0"/>
          </a:p>
          <a:p>
            <a:endParaRPr lang="en-US" dirty="0"/>
          </a:p>
          <a:p>
            <a:endParaRPr lang="en-US" dirty="0"/>
          </a:p>
          <a:p>
            <a:endParaRPr lang="en-US" dirty="0"/>
          </a:p>
          <a:p>
            <a:r>
              <a:rPr lang="en-US" dirty="0"/>
              <a:t>INSERT LARGE PHOTO HERE</a:t>
            </a:r>
          </a:p>
        </p:txBody>
      </p:sp>
      <p:sp>
        <p:nvSpPr>
          <p:cNvPr id="5" name="Rectangle 4">
            <a:extLst>
              <a:ext uri="{FF2B5EF4-FFF2-40B4-BE49-F238E27FC236}">
                <a16:creationId xmlns:a16="http://schemas.microsoft.com/office/drawing/2014/main" id="{23E9F033-1D5E-4D73-A300-57226A42E243}"/>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6" name="Title 1">
            <a:extLst>
              <a:ext uri="{FF2B5EF4-FFF2-40B4-BE49-F238E27FC236}">
                <a16:creationId xmlns:a16="http://schemas.microsoft.com/office/drawing/2014/main" id="{B53219C9-5BEA-4430-B65C-6279C5EF5341}"/>
              </a:ext>
            </a:extLst>
          </p:cNvPr>
          <p:cNvSpPr>
            <a:spLocks noGrp="1"/>
          </p:cNvSpPr>
          <p:nvPr>
            <p:ph type="title" hasCustomPrompt="1"/>
          </p:nvPr>
        </p:nvSpPr>
        <p:spPr>
          <a:xfrm>
            <a:off x="785623" y="5089462"/>
            <a:ext cx="1785049" cy="1311337"/>
          </a:xfrm>
          <a:prstGeom prst="rect">
            <a:avLst/>
          </a:prstGeom>
          <a:solidFill>
            <a:schemeClr val="bg2">
              <a:alpha val="78000"/>
            </a:schemeClr>
          </a:solidFill>
        </p:spPr>
        <p:txBody>
          <a:bodyPr anchor="ctr" anchorCtr="0"/>
          <a:lstStyle>
            <a:lvl1pPr>
              <a:defRPr sz="1200" b="1" spc="40" baseline="0">
                <a:solidFill>
                  <a:schemeClr val="tx2">
                    <a:lumMod val="50000"/>
                  </a:schemeClr>
                </a:solidFill>
                <a:latin typeface="Gotham Medium" panose="02000604030000020004" pitchFamily="50" charset="0"/>
                <a:cs typeface="Arial" panose="020B0604020202020204" pitchFamily="34" charset="0"/>
              </a:defRPr>
            </a:lvl1pPr>
          </a:lstStyle>
          <a:p>
            <a:r>
              <a:rPr lang="en-US" dirty="0"/>
              <a:t>CAPTION STYLE IF YOU NEED IT</a:t>
            </a:r>
          </a:p>
        </p:txBody>
      </p:sp>
    </p:spTree>
    <p:extLst>
      <p:ext uri="{BB962C8B-B14F-4D97-AF65-F5344CB8AC3E}">
        <p14:creationId xmlns:p14="http://schemas.microsoft.com/office/powerpoint/2010/main" val="401714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41EC06-4BD0-492F-9CDD-2EE93BA99FDA}"/>
              </a:ext>
            </a:extLst>
          </p:cNvPr>
          <p:cNvSpPr/>
          <p:nvPr userDrawn="1"/>
        </p:nvSpPr>
        <p:spPr>
          <a:xfrm>
            <a:off x="1" y="433251"/>
            <a:ext cx="12192000" cy="5991497"/>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5DCAC766-05E2-4C74-9279-5CA959DDD9A1}"/>
              </a:ext>
            </a:extLst>
          </p:cNvPr>
          <p:cNvCxnSpPr/>
          <p:nvPr userDrawn="1"/>
        </p:nvCxnSpPr>
        <p:spPr>
          <a:xfrm>
            <a:off x="3418115" y="2393164"/>
            <a:ext cx="53557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F945D4A7-D3AD-42DB-9A02-87F86ED9EE97}"/>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2368763" y="1694251"/>
            <a:ext cx="5069855" cy="5087897"/>
          </a:xfrm>
          <a:prstGeom prst="rect">
            <a:avLst/>
          </a:prstGeom>
        </p:spPr>
      </p:pic>
      <p:pic>
        <p:nvPicPr>
          <p:cNvPr id="8" name="Picture 7" descr="A close up of a logo&#10;&#10;Description automatically generated">
            <a:extLst>
              <a:ext uri="{FF2B5EF4-FFF2-40B4-BE49-F238E27FC236}">
                <a16:creationId xmlns:a16="http://schemas.microsoft.com/office/drawing/2014/main" id="{BB3CFA5D-60B4-4973-9106-CA51FA4A664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rot="10800000">
            <a:off x="749529" y="41763"/>
            <a:ext cx="5069855" cy="5087897"/>
          </a:xfrm>
          <a:prstGeom prst="rect">
            <a:avLst/>
          </a:prstGeom>
        </p:spPr>
      </p:pic>
      <p:sp>
        <p:nvSpPr>
          <p:cNvPr id="15" name="Rectangle 14">
            <a:extLst>
              <a:ext uri="{FF2B5EF4-FFF2-40B4-BE49-F238E27FC236}">
                <a16:creationId xmlns:a16="http://schemas.microsoft.com/office/drawing/2014/main" id="{BA6B9D10-BDD2-4EE6-90B7-74F9E3422E30}"/>
              </a:ext>
            </a:extLst>
          </p:cNvPr>
          <p:cNvSpPr/>
          <p:nvPr userDrawn="1"/>
        </p:nvSpPr>
        <p:spPr>
          <a:xfrm>
            <a:off x="0" y="6820457"/>
            <a:ext cx="12192000" cy="4571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C3300"/>
              </a:solidFill>
            </a:endParaRPr>
          </a:p>
        </p:txBody>
      </p:sp>
      <p:sp>
        <p:nvSpPr>
          <p:cNvPr id="10" name="Text Placeholder 2">
            <a:extLst>
              <a:ext uri="{FF2B5EF4-FFF2-40B4-BE49-F238E27FC236}">
                <a16:creationId xmlns:a16="http://schemas.microsoft.com/office/drawing/2014/main" id="{E0464D92-F62A-437F-BB55-3E0DFDE7EFCD}"/>
              </a:ext>
            </a:extLst>
          </p:cNvPr>
          <p:cNvSpPr>
            <a:spLocks noGrp="1"/>
          </p:cNvSpPr>
          <p:nvPr>
            <p:ph type="body" sz="quarter" idx="11" hasCustomPrompt="1"/>
          </p:nvPr>
        </p:nvSpPr>
        <p:spPr>
          <a:xfrm>
            <a:off x="0" y="1829543"/>
            <a:ext cx="12192000" cy="397032"/>
          </a:xfrm>
          <a:prstGeom prst="rect">
            <a:avLst/>
          </a:prstGeom>
        </p:spPr>
        <p:txBody>
          <a:bodyPr/>
          <a:lstStyle>
            <a:lvl1pPr marL="0" indent="0" algn="ctr">
              <a:buNone/>
              <a:defRPr>
                <a:solidFill>
                  <a:schemeClr val="bg1"/>
                </a:solidFill>
              </a:defRPr>
            </a:lvl1pPr>
          </a:lstStyle>
          <a:p>
            <a:r>
              <a:rPr lang="en-US" dirty="0"/>
              <a:t>PRESENTATION TITLE</a:t>
            </a:r>
          </a:p>
        </p:txBody>
      </p:sp>
      <p:sp>
        <p:nvSpPr>
          <p:cNvPr id="2" name="Title 1">
            <a:extLst>
              <a:ext uri="{FF2B5EF4-FFF2-40B4-BE49-F238E27FC236}">
                <a16:creationId xmlns:a16="http://schemas.microsoft.com/office/drawing/2014/main" id="{FD95B4FF-A916-43CC-9A47-FC64ADDC2B4A}"/>
              </a:ext>
            </a:extLst>
          </p:cNvPr>
          <p:cNvSpPr>
            <a:spLocks noGrp="1"/>
          </p:cNvSpPr>
          <p:nvPr>
            <p:ph type="title" hasCustomPrompt="1"/>
          </p:nvPr>
        </p:nvSpPr>
        <p:spPr>
          <a:xfrm>
            <a:off x="0" y="2784653"/>
            <a:ext cx="12192000" cy="1325563"/>
          </a:xfrm>
          <a:prstGeom prst="rect">
            <a:avLst/>
          </a:prstGeom>
        </p:spPr>
        <p:txBody>
          <a:bodyPr/>
          <a:lstStyle>
            <a:lvl1pPr algn="ctr">
              <a:defRPr sz="4000"/>
            </a:lvl1pPr>
          </a:lstStyle>
          <a:p>
            <a:r>
              <a:rPr lang="en-US" dirty="0"/>
              <a:t>NAME OF SECTION</a:t>
            </a:r>
          </a:p>
        </p:txBody>
      </p:sp>
    </p:spTree>
    <p:extLst>
      <p:ext uri="{BB962C8B-B14F-4D97-AF65-F5344CB8AC3E}">
        <p14:creationId xmlns:p14="http://schemas.microsoft.com/office/powerpoint/2010/main" val="7626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furniture&#10;&#10;Description automatically generated">
            <a:extLst>
              <a:ext uri="{FF2B5EF4-FFF2-40B4-BE49-F238E27FC236}">
                <a16:creationId xmlns:a16="http://schemas.microsoft.com/office/drawing/2014/main" id="{B9988265-F7E2-49E6-A1C0-26073524968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04717" y="6673105"/>
            <a:ext cx="2345464" cy="104530"/>
          </a:xfrm>
          <a:prstGeom prst="rect">
            <a:avLst/>
          </a:prstGeom>
        </p:spPr>
      </p:pic>
    </p:spTree>
    <p:extLst>
      <p:ext uri="{BB962C8B-B14F-4D97-AF65-F5344CB8AC3E}">
        <p14:creationId xmlns:p14="http://schemas.microsoft.com/office/powerpoint/2010/main" val="3842663556"/>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0" r:id="rId3"/>
    <p:sldLayoutId id="2147483669" r:id="rId4"/>
    <p:sldLayoutId id="2147483670" r:id="rId5"/>
    <p:sldLayoutId id="2147483663" r:id="rId6"/>
    <p:sldLayoutId id="2147483666" r:id="rId7"/>
    <p:sldLayoutId id="2147483662" r:id="rId8"/>
    <p:sldLayoutId id="2147483664" r:id="rId9"/>
    <p:sldLayoutId id="2147483668" r:id="rId10"/>
    <p:sldLayoutId id="2147483667" r:id="rId11"/>
    <p:sldLayoutId id="2147483665" r:id="rId12"/>
  </p:sldLayoutIdLst>
  <p:txStyles>
    <p:titleStyle>
      <a:lvl1pPr algn="l" defTabSz="914400" rtl="0" eaLnBrk="1" latinLnBrk="0" hangingPunct="1">
        <a:lnSpc>
          <a:spcPct val="90000"/>
        </a:lnSpc>
        <a:spcBef>
          <a:spcPct val="0"/>
        </a:spcBef>
        <a:buNone/>
        <a:defRPr sz="3200" kern="1200">
          <a:solidFill>
            <a:schemeClr val="bg1"/>
          </a:solidFill>
          <a:latin typeface="Gotham Bold"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E94A31-B516-4810-8DAA-E66D1E6072A5}"/>
              </a:ext>
            </a:extLst>
          </p:cNvPr>
          <p:cNvSpPr>
            <a:spLocks noGrp="1"/>
          </p:cNvSpPr>
          <p:nvPr>
            <p:ph type="body" sz="quarter" idx="11"/>
          </p:nvPr>
        </p:nvSpPr>
        <p:spPr/>
        <p:txBody>
          <a:bodyPr/>
          <a:lstStyle/>
          <a:p>
            <a:r>
              <a:rPr lang="en-US" dirty="0"/>
              <a:t>APIC Inland Northwest Chapter </a:t>
            </a:r>
          </a:p>
        </p:txBody>
      </p:sp>
      <p:sp>
        <p:nvSpPr>
          <p:cNvPr id="4" name="Text Placeholder 3">
            <a:extLst>
              <a:ext uri="{FF2B5EF4-FFF2-40B4-BE49-F238E27FC236}">
                <a16:creationId xmlns:a16="http://schemas.microsoft.com/office/drawing/2014/main" id="{9D20A5E0-7DC5-45A7-905B-3C90F6B8B2EA}"/>
              </a:ext>
            </a:extLst>
          </p:cNvPr>
          <p:cNvSpPr>
            <a:spLocks noGrp="1"/>
          </p:cNvSpPr>
          <p:nvPr>
            <p:ph type="body" sz="quarter" idx="13"/>
          </p:nvPr>
        </p:nvSpPr>
        <p:spPr/>
        <p:txBody>
          <a:bodyPr/>
          <a:lstStyle/>
          <a:p>
            <a:r>
              <a:rPr lang="en-US" dirty="0"/>
              <a:t>02/09/2024</a:t>
            </a:r>
          </a:p>
        </p:txBody>
      </p:sp>
      <p:sp>
        <p:nvSpPr>
          <p:cNvPr id="2" name="Text Placeholder 1">
            <a:extLst>
              <a:ext uri="{FF2B5EF4-FFF2-40B4-BE49-F238E27FC236}">
                <a16:creationId xmlns:a16="http://schemas.microsoft.com/office/drawing/2014/main" id="{2C7A8E41-5164-4A39-8980-EB86A77D25D5}"/>
              </a:ext>
            </a:extLst>
          </p:cNvPr>
          <p:cNvSpPr>
            <a:spLocks noGrp="1"/>
          </p:cNvSpPr>
          <p:nvPr>
            <p:ph type="body" sz="quarter" idx="10"/>
          </p:nvPr>
        </p:nvSpPr>
        <p:spPr/>
        <p:txBody>
          <a:bodyPr/>
          <a:lstStyle/>
          <a:p>
            <a:r>
              <a:rPr lang="en-US" dirty="0"/>
              <a:t>Member Meeting</a:t>
            </a:r>
          </a:p>
        </p:txBody>
      </p:sp>
    </p:spTree>
    <p:extLst>
      <p:ext uri="{BB962C8B-B14F-4D97-AF65-F5344CB8AC3E}">
        <p14:creationId xmlns:p14="http://schemas.microsoft.com/office/powerpoint/2010/main" val="186510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938B0F8-4058-4CCD-9895-AA7B48D846E9}"/>
              </a:ext>
            </a:extLst>
          </p:cNvPr>
          <p:cNvSpPr>
            <a:spLocks noGrp="1"/>
          </p:cNvSpPr>
          <p:nvPr>
            <p:ph type="body" sz="quarter" idx="4294967295"/>
          </p:nvPr>
        </p:nvSpPr>
        <p:spPr>
          <a:xfrm>
            <a:off x="3805316" y="429094"/>
            <a:ext cx="7796006" cy="507831"/>
          </a:xfrm>
          <a:prstGeom prst="rect">
            <a:avLst/>
          </a:prstGeom>
        </p:spPr>
        <p:txBody>
          <a:bodyPr/>
          <a:lstStyle/>
          <a:p>
            <a:pPr marL="0" indent="0">
              <a:buNone/>
            </a:pPr>
            <a:r>
              <a:rPr lang="en-US" sz="3000" b="1" dirty="0"/>
              <a:t> </a:t>
            </a:r>
            <a:r>
              <a:rPr lang="en-US" sz="3200" b="1" dirty="0">
                <a:solidFill>
                  <a:srgbClr val="000000"/>
                </a:solidFill>
              </a:rPr>
              <a:t>Member Meeting Agenda </a:t>
            </a:r>
            <a:endParaRPr lang="en-US" sz="3000" b="1" dirty="0">
              <a:solidFill>
                <a:srgbClr val="000000"/>
              </a:solidFill>
            </a:endParaRPr>
          </a:p>
        </p:txBody>
      </p:sp>
      <p:sp>
        <p:nvSpPr>
          <p:cNvPr id="14" name="Text Placeholder 13">
            <a:extLst>
              <a:ext uri="{FF2B5EF4-FFF2-40B4-BE49-F238E27FC236}">
                <a16:creationId xmlns:a16="http://schemas.microsoft.com/office/drawing/2014/main" id="{0D352F79-46DB-4C73-BCD1-8473E7C4D47D}"/>
              </a:ext>
            </a:extLst>
          </p:cNvPr>
          <p:cNvSpPr>
            <a:spLocks noGrp="1"/>
          </p:cNvSpPr>
          <p:nvPr>
            <p:ph type="body" sz="quarter" idx="11"/>
          </p:nvPr>
        </p:nvSpPr>
        <p:spPr/>
        <p:txBody>
          <a:bodyPr/>
          <a:lstStyle/>
          <a:p>
            <a:pPr algn="r"/>
            <a:r>
              <a:rPr lang="en-US" dirty="0"/>
              <a:t>APIC INW</a:t>
            </a:r>
          </a:p>
        </p:txBody>
      </p:sp>
      <p:pic>
        <p:nvPicPr>
          <p:cNvPr id="5" name="Picture 4">
            <a:extLst>
              <a:ext uri="{FF2B5EF4-FFF2-40B4-BE49-F238E27FC236}">
                <a16:creationId xmlns:a16="http://schemas.microsoft.com/office/drawing/2014/main" id="{5706830F-7F5F-3F05-8F58-83DB421323F2}"/>
              </a:ext>
            </a:extLst>
          </p:cNvPr>
          <p:cNvPicPr>
            <a:picLocks noChangeAspect="1"/>
          </p:cNvPicPr>
          <p:nvPr/>
        </p:nvPicPr>
        <p:blipFill>
          <a:blip r:embed="rId2"/>
          <a:stretch>
            <a:fillRect/>
          </a:stretch>
        </p:blipFill>
        <p:spPr>
          <a:xfrm>
            <a:off x="734526" y="1208300"/>
            <a:ext cx="5554554" cy="5316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 Placeholder 2">
            <a:extLst>
              <a:ext uri="{FF2B5EF4-FFF2-40B4-BE49-F238E27FC236}">
                <a16:creationId xmlns:a16="http://schemas.microsoft.com/office/drawing/2014/main" id="{2D0A61E7-9130-445F-8BFC-05067717E1A5}"/>
              </a:ext>
            </a:extLst>
          </p:cNvPr>
          <p:cNvSpPr>
            <a:spLocks noGrp="1"/>
          </p:cNvSpPr>
          <p:nvPr>
            <p:ph type="body" sz="quarter" idx="12"/>
          </p:nvPr>
        </p:nvSpPr>
        <p:spPr>
          <a:xfrm>
            <a:off x="7579436" y="3429000"/>
            <a:ext cx="3857443" cy="1466038"/>
          </a:xfrm>
        </p:spPr>
        <p:txBody>
          <a:bodyPr/>
          <a:lstStyle/>
          <a:p>
            <a:pPr marL="0" indent="0" algn="ctr">
              <a:buNone/>
            </a:pPr>
            <a:r>
              <a:rPr lang="en-US" sz="2400" dirty="0"/>
              <a:t>We are happy you are here with us today. Thank you for taking the time to be a member of our chapter.</a:t>
            </a:r>
          </a:p>
        </p:txBody>
      </p:sp>
      <p:sp>
        <p:nvSpPr>
          <p:cNvPr id="7" name="Text Placeholder 3">
            <a:extLst>
              <a:ext uri="{FF2B5EF4-FFF2-40B4-BE49-F238E27FC236}">
                <a16:creationId xmlns:a16="http://schemas.microsoft.com/office/drawing/2014/main" id="{90808E19-3CE7-4CEF-815D-3F9307178590}"/>
              </a:ext>
            </a:extLst>
          </p:cNvPr>
          <p:cNvSpPr txBox="1">
            <a:spLocks/>
          </p:cNvSpPr>
          <p:nvPr/>
        </p:nvSpPr>
        <p:spPr>
          <a:xfrm>
            <a:off x="7703319" y="2531675"/>
            <a:ext cx="3609679" cy="864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latin typeface="Times New Roman" panose="02020603050405020304" pitchFamily="18" charset="0"/>
                <a:cs typeface="Times New Roman" panose="02020603050405020304" pitchFamily="18" charset="0"/>
              </a:rPr>
              <a:t>~</a:t>
            </a:r>
            <a:r>
              <a:rPr lang="en-US" sz="3600" dirty="0"/>
              <a:t>WELCOME</a:t>
            </a:r>
            <a:r>
              <a:rPr lang="en-US" sz="3600" dirty="0">
                <a:latin typeface="Times New Roman" panose="02020603050405020304" pitchFamily="18" charset="0"/>
                <a:cs typeface="Times New Roman" panose="02020603050405020304" pitchFamily="18" charset="0"/>
              </a:rPr>
              <a:t>~</a:t>
            </a:r>
            <a:endParaRPr lang="en-US" sz="3600" dirty="0"/>
          </a:p>
        </p:txBody>
      </p:sp>
    </p:spTree>
    <p:extLst>
      <p:ext uri="{BB962C8B-B14F-4D97-AF65-F5344CB8AC3E}">
        <p14:creationId xmlns:p14="http://schemas.microsoft.com/office/powerpoint/2010/main" val="1143108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F89E29-DE16-58A3-A397-E8C5D86F6830}"/>
              </a:ext>
            </a:extLst>
          </p:cNvPr>
          <p:cNvSpPr>
            <a:spLocks noGrp="1"/>
          </p:cNvSpPr>
          <p:nvPr>
            <p:ph type="body" sz="quarter" idx="12"/>
          </p:nvPr>
        </p:nvSpPr>
        <p:spPr>
          <a:xfrm>
            <a:off x="5352288" y="2353056"/>
            <a:ext cx="6126768" cy="2901696"/>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endParaRPr lang="en-US" sz="4000" dirty="0"/>
          </a:p>
          <a:p>
            <a:pPr algn="ctr"/>
            <a:r>
              <a:rPr lang="en-US" sz="3200" b="1" dirty="0"/>
              <a:t> </a:t>
            </a:r>
            <a:r>
              <a:rPr lang="en-US" sz="3200" dirty="0"/>
              <a:t>Speaker: </a:t>
            </a:r>
            <a:r>
              <a:rPr lang="en-US" sz="3200" dirty="0" err="1"/>
              <a:t>Vydia</a:t>
            </a:r>
            <a:r>
              <a:rPr lang="en-US" sz="3200" dirty="0"/>
              <a:t> </a:t>
            </a:r>
            <a:r>
              <a:rPr lang="en-US" sz="3200" dirty="0" err="1"/>
              <a:t>Nankoosingh</a:t>
            </a:r>
            <a:r>
              <a:rPr lang="en-US" sz="3200" dirty="0"/>
              <a:t> </a:t>
            </a:r>
          </a:p>
          <a:p>
            <a:pPr algn="ctr"/>
            <a:r>
              <a:rPr lang="en-US" sz="3200" dirty="0"/>
              <a:t>Company: Diversey </a:t>
            </a:r>
          </a:p>
          <a:p>
            <a:pPr algn="ctr"/>
            <a:r>
              <a:rPr lang="en-US" sz="3200" dirty="0"/>
              <a:t>Topic: Environmental Cleaning</a:t>
            </a:r>
          </a:p>
          <a:p>
            <a:pPr algn="ctr"/>
            <a:r>
              <a:rPr lang="en-US" sz="3200" dirty="0"/>
              <a:t> and Disinfection in Rehab</a:t>
            </a:r>
          </a:p>
          <a:p>
            <a:pPr algn="ctr"/>
            <a:r>
              <a:rPr lang="en-US" sz="3200" dirty="0"/>
              <a:t> and Dialysis Settings</a:t>
            </a:r>
          </a:p>
        </p:txBody>
      </p:sp>
      <p:sp>
        <p:nvSpPr>
          <p:cNvPr id="6" name="Text Placeholder 5">
            <a:extLst>
              <a:ext uri="{FF2B5EF4-FFF2-40B4-BE49-F238E27FC236}">
                <a16:creationId xmlns:a16="http://schemas.microsoft.com/office/drawing/2014/main" id="{CC5DECB8-A5EE-DC50-E5FA-3E1948ED4EC1}"/>
              </a:ext>
            </a:extLst>
          </p:cNvPr>
          <p:cNvSpPr>
            <a:spLocks noGrp="1"/>
          </p:cNvSpPr>
          <p:nvPr>
            <p:ph type="body" sz="quarter" idx="10"/>
          </p:nvPr>
        </p:nvSpPr>
        <p:spPr/>
        <p:txBody>
          <a:bodyPr>
            <a:normAutofit lnSpcReduction="10000"/>
          </a:bodyPr>
          <a:lstStyle/>
          <a:p>
            <a:r>
              <a:rPr lang="en-US" sz="3200" dirty="0">
                <a:solidFill>
                  <a:srgbClr val="000000">
                    <a:alpha val="80000"/>
                  </a:srgbClr>
                </a:solidFill>
              </a:rPr>
              <a:t>Educational Presentation</a:t>
            </a:r>
          </a:p>
        </p:txBody>
      </p:sp>
      <p:pic>
        <p:nvPicPr>
          <p:cNvPr id="7" name="Picture 6">
            <a:extLst>
              <a:ext uri="{FF2B5EF4-FFF2-40B4-BE49-F238E27FC236}">
                <a16:creationId xmlns:a16="http://schemas.microsoft.com/office/drawing/2014/main" id="{F103B626-DA61-FD48-BA2A-29CDFEB3C09A}"/>
              </a:ext>
            </a:extLst>
          </p:cNvPr>
          <p:cNvPicPr>
            <a:picLocks noChangeAspect="1"/>
          </p:cNvPicPr>
          <p:nvPr/>
        </p:nvPicPr>
        <p:blipFill>
          <a:blip r:embed="rId2"/>
          <a:stretch>
            <a:fillRect/>
          </a:stretch>
        </p:blipFill>
        <p:spPr>
          <a:xfrm>
            <a:off x="897779" y="3949700"/>
            <a:ext cx="3713421" cy="247920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 Placeholder 1">
            <a:extLst>
              <a:ext uri="{FF2B5EF4-FFF2-40B4-BE49-F238E27FC236}">
                <a16:creationId xmlns:a16="http://schemas.microsoft.com/office/drawing/2014/main" id="{A55117D0-E348-9504-6BE6-EF5BC1FE9F90}"/>
              </a:ext>
            </a:extLst>
          </p:cNvPr>
          <p:cNvSpPr txBox="1">
            <a:spLocks/>
          </p:cNvSpPr>
          <p:nvPr/>
        </p:nvSpPr>
        <p:spPr>
          <a:xfrm>
            <a:off x="3805316" y="157719"/>
            <a:ext cx="7796006" cy="313932"/>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Gotham Light"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t>APIC INW</a:t>
            </a:r>
            <a:endParaRPr lang="en-US" dirty="0"/>
          </a:p>
        </p:txBody>
      </p:sp>
    </p:spTree>
    <p:extLst>
      <p:ext uri="{BB962C8B-B14F-4D97-AF65-F5344CB8AC3E}">
        <p14:creationId xmlns:p14="http://schemas.microsoft.com/office/powerpoint/2010/main" val="245629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59AF955-71CF-43F6-A193-950ADB423297}"/>
              </a:ext>
            </a:extLst>
          </p:cNvPr>
          <p:cNvSpPr>
            <a:spLocks noGrp="1"/>
          </p:cNvSpPr>
          <p:nvPr>
            <p:ph type="body" sz="quarter" idx="4294967295"/>
          </p:nvPr>
        </p:nvSpPr>
        <p:spPr>
          <a:xfrm>
            <a:off x="3805316" y="429094"/>
            <a:ext cx="7796006" cy="507831"/>
          </a:xfrm>
          <a:prstGeom prst="rect">
            <a:avLst/>
          </a:prstGeom>
        </p:spPr>
        <p:txBody>
          <a:bodyPr/>
          <a:lstStyle/>
          <a:p>
            <a:pPr marL="0" indent="0">
              <a:buNone/>
            </a:pPr>
            <a:r>
              <a:rPr lang="en-US" sz="3200" b="1" dirty="0">
                <a:solidFill>
                  <a:srgbClr val="000000"/>
                </a:solidFill>
                <a:latin typeface="Gotham Bold"/>
              </a:rPr>
              <a:t>Meet our Board</a:t>
            </a:r>
          </a:p>
        </p:txBody>
      </p:sp>
      <p:sp>
        <p:nvSpPr>
          <p:cNvPr id="9" name="Text Placeholder 8">
            <a:extLst>
              <a:ext uri="{FF2B5EF4-FFF2-40B4-BE49-F238E27FC236}">
                <a16:creationId xmlns:a16="http://schemas.microsoft.com/office/drawing/2014/main" id="{A07FF38B-C45E-43B5-A317-7D179F81AE09}"/>
              </a:ext>
            </a:extLst>
          </p:cNvPr>
          <p:cNvSpPr>
            <a:spLocks noGrp="1"/>
          </p:cNvSpPr>
          <p:nvPr>
            <p:ph type="body" sz="quarter" idx="11"/>
          </p:nvPr>
        </p:nvSpPr>
        <p:spPr/>
        <p:txBody>
          <a:bodyPr/>
          <a:lstStyle/>
          <a:p>
            <a:pPr algn="r"/>
            <a:r>
              <a:rPr lang="en-US" dirty="0"/>
              <a:t>APIC INW</a:t>
            </a:r>
          </a:p>
        </p:txBody>
      </p:sp>
      <p:sp>
        <p:nvSpPr>
          <p:cNvPr id="10" name="Text Placeholder 9">
            <a:extLst>
              <a:ext uri="{FF2B5EF4-FFF2-40B4-BE49-F238E27FC236}">
                <a16:creationId xmlns:a16="http://schemas.microsoft.com/office/drawing/2014/main" id="{8BAC7E7D-9BC7-4B92-BDD2-4FE0819BBAFA}"/>
              </a:ext>
            </a:extLst>
          </p:cNvPr>
          <p:cNvSpPr>
            <a:spLocks noGrp="1"/>
          </p:cNvSpPr>
          <p:nvPr>
            <p:ph type="body" sz="quarter" idx="12"/>
          </p:nvPr>
        </p:nvSpPr>
        <p:spPr>
          <a:xfrm>
            <a:off x="259922" y="2147941"/>
            <a:ext cx="11341400" cy="4371193"/>
          </a:xfrm>
        </p:spPr>
        <p:txBody>
          <a:bodyPr/>
          <a:lstStyle/>
          <a:p>
            <a:pPr marL="285750" indent="-285750">
              <a:buFont typeface="Arial" panose="020B0604020202020204" pitchFamily="34" charset="0"/>
              <a:buChar char="•"/>
            </a:pPr>
            <a:r>
              <a:rPr lang="en-US" sz="2400" b="1" dirty="0"/>
              <a:t>President: Cassie Prather </a:t>
            </a:r>
          </a:p>
          <a:p>
            <a:pPr marL="971550" lvl="1" indent="-285750"/>
            <a:r>
              <a:rPr lang="en-US" sz="2000" dirty="0"/>
              <a:t>Leads board meetings, reports on general chapter updates, open positions, meeting cadence and topics, etc. </a:t>
            </a:r>
            <a:endParaRPr lang="en-US" sz="1800" dirty="0"/>
          </a:p>
          <a:p>
            <a:pPr marL="285750" indent="-285750">
              <a:buFont typeface="Arial" panose="020B0604020202020204" pitchFamily="34" charset="0"/>
              <a:buChar char="•"/>
            </a:pPr>
            <a:r>
              <a:rPr lang="en-US" sz="2400" b="1" dirty="0"/>
              <a:t>President Elect: Amy Moon Ullock </a:t>
            </a:r>
          </a:p>
          <a:p>
            <a:pPr marL="971550" lvl="1" indent="-285750"/>
            <a:r>
              <a:rPr lang="en-US" sz="2000" dirty="0"/>
              <a:t>Assist president in duties, become familiar with system structure, bylaws, policies, and committees</a:t>
            </a:r>
          </a:p>
          <a:p>
            <a:pPr marL="285750" indent="-285750">
              <a:buFont typeface="Arial" panose="020B0604020202020204" pitchFamily="34" charset="0"/>
              <a:buChar char="•"/>
            </a:pPr>
            <a:r>
              <a:rPr lang="en-US" sz="2400" b="1" dirty="0"/>
              <a:t>Treasurer: Heather Gibson</a:t>
            </a:r>
          </a:p>
          <a:p>
            <a:pPr marL="971550" lvl="1" indent="-285750"/>
            <a:r>
              <a:rPr lang="en-US" sz="2000" dirty="0"/>
              <a:t>Monthly financial updates, reporting, reports: balance and income statements.</a:t>
            </a:r>
          </a:p>
          <a:p>
            <a:pPr marL="285750" indent="-285750">
              <a:buFont typeface="Arial" panose="020B0604020202020204" pitchFamily="34" charset="0"/>
              <a:buChar char="•"/>
            </a:pPr>
            <a:r>
              <a:rPr lang="en-US" sz="2400" b="1" dirty="0"/>
              <a:t>Secretary: Laura Gutierrez </a:t>
            </a:r>
          </a:p>
          <a:p>
            <a:pPr marL="971550" lvl="1" indent="-285750"/>
            <a:r>
              <a:rPr lang="en-US" sz="2000" dirty="0"/>
              <a:t>Responsible for accurate recording and transcribing of the minutes of all BOD meetings, membership notices, custodian of chapter records </a:t>
            </a:r>
          </a:p>
          <a:p>
            <a:endParaRPr lang="en-US" dirty="0"/>
          </a:p>
        </p:txBody>
      </p:sp>
      <p:sp>
        <p:nvSpPr>
          <p:cNvPr id="7" name="Title 6">
            <a:extLst>
              <a:ext uri="{FF2B5EF4-FFF2-40B4-BE49-F238E27FC236}">
                <a16:creationId xmlns:a16="http://schemas.microsoft.com/office/drawing/2014/main" id="{6622CF8C-8DD4-4DE6-82C3-66A4E3C50433}"/>
              </a:ext>
            </a:extLst>
          </p:cNvPr>
          <p:cNvSpPr>
            <a:spLocks noGrp="1"/>
          </p:cNvSpPr>
          <p:nvPr>
            <p:ph type="title"/>
          </p:nvPr>
        </p:nvSpPr>
        <p:spPr/>
        <p:txBody>
          <a:bodyPr/>
          <a:lstStyle/>
          <a:p>
            <a:pPr algn="ctr"/>
            <a:r>
              <a:rPr lang="en-US" dirty="0"/>
              <a:t>2024 Inland Northwest Chapter Board Members</a:t>
            </a:r>
          </a:p>
        </p:txBody>
      </p:sp>
    </p:spTree>
    <p:extLst>
      <p:ext uri="{BB962C8B-B14F-4D97-AF65-F5344CB8AC3E}">
        <p14:creationId xmlns:p14="http://schemas.microsoft.com/office/powerpoint/2010/main" val="27550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378F24-0094-3888-9668-A0815B1F8007}"/>
              </a:ext>
            </a:extLst>
          </p:cNvPr>
          <p:cNvSpPr>
            <a:spLocks noGrp="1"/>
          </p:cNvSpPr>
          <p:nvPr>
            <p:ph type="body" sz="quarter" idx="11"/>
          </p:nvPr>
        </p:nvSpPr>
        <p:spPr/>
        <p:txBody>
          <a:bodyPr/>
          <a:lstStyle/>
          <a:p>
            <a:pPr algn="r"/>
            <a:r>
              <a:rPr lang="en-US" dirty="0"/>
              <a:t>APIC INW</a:t>
            </a:r>
          </a:p>
        </p:txBody>
      </p:sp>
      <p:sp>
        <p:nvSpPr>
          <p:cNvPr id="3" name="Text Placeholder 2">
            <a:extLst>
              <a:ext uri="{FF2B5EF4-FFF2-40B4-BE49-F238E27FC236}">
                <a16:creationId xmlns:a16="http://schemas.microsoft.com/office/drawing/2014/main" id="{003C339D-A0CA-0AD7-D5E2-70FED042AAF6}"/>
              </a:ext>
            </a:extLst>
          </p:cNvPr>
          <p:cNvSpPr>
            <a:spLocks noGrp="1"/>
          </p:cNvSpPr>
          <p:nvPr>
            <p:ph type="body" sz="quarter" idx="12"/>
          </p:nvPr>
        </p:nvSpPr>
        <p:spPr>
          <a:xfrm>
            <a:off x="259412" y="2438424"/>
            <a:ext cx="11341400" cy="3614504"/>
          </a:xfrm>
        </p:spPr>
        <p:txBody>
          <a:bodyPr/>
          <a:lstStyle/>
          <a:p>
            <a:pPr marL="285750" indent="-285750">
              <a:buFont typeface="Arial" panose="020B0604020202020204" pitchFamily="34" charset="0"/>
              <a:buChar char="•"/>
            </a:pPr>
            <a:r>
              <a:rPr lang="en-US" sz="2400" b="1" dirty="0"/>
              <a:t>Board of Directors: Lori Benton</a:t>
            </a:r>
          </a:p>
          <a:p>
            <a:pPr marL="971550" lvl="1" indent="-285750"/>
            <a:r>
              <a:rPr lang="en-US" sz="2000" dirty="0"/>
              <a:t>Support the business of the chapter, voting member of chapter leadership</a:t>
            </a:r>
          </a:p>
          <a:p>
            <a:pPr marL="285750" indent="-285750">
              <a:buFont typeface="Arial" panose="020B0604020202020204" pitchFamily="34" charset="0"/>
              <a:buChar char="•"/>
            </a:pPr>
            <a:r>
              <a:rPr lang="en-US" sz="2400" b="1" dirty="0"/>
              <a:t>Membership Chair: Kris Hart </a:t>
            </a:r>
          </a:p>
          <a:p>
            <a:pPr marL="971550" lvl="1" indent="-285750"/>
            <a:r>
              <a:rPr lang="en-US" sz="2000" dirty="0"/>
              <a:t>Chapter growth, new member programs and engagement, create membership brochures/ content to  keep members informed</a:t>
            </a:r>
            <a:endParaRPr lang="en-US" sz="3200" dirty="0"/>
          </a:p>
          <a:p>
            <a:pPr marL="285750" indent="-285750">
              <a:buFont typeface="Arial" panose="020B0604020202020204" pitchFamily="34" charset="0"/>
              <a:buChar char="•"/>
            </a:pPr>
            <a:r>
              <a:rPr lang="en-US" sz="2400" b="1" dirty="0"/>
              <a:t>IT Support Coordinator: Christina Roberts </a:t>
            </a:r>
          </a:p>
          <a:p>
            <a:pPr marL="971550" lvl="1" indent="-285750"/>
            <a:r>
              <a:rPr lang="en-US" dirty="0"/>
              <a:t>Web page master, board membership list, digital updates on events and meetings, create members only page, establish social media presence </a:t>
            </a:r>
          </a:p>
          <a:p>
            <a:endParaRPr lang="en-US" dirty="0"/>
          </a:p>
        </p:txBody>
      </p:sp>
      <p:sp>
        <p:nvSpPr>
          <p:cNvPr id="4" name="Title 3">
            <a:extLst>
              <a:ext uri="{FF2B5EF4-FFF2-40B4-BE49-F238E27FC236}">
                <a16:creationId xmlns:a16="http://schemas.microsoft.com/office/drawing/2014/main" id="{E5CAFFFC-0ED3-DCBC-2C6A-1BA74B470255}"/>
              </a:ext>
            </a:extLst>
          </p:cNvPr>
          <p:cNvSpPr>
            <a:spLocks noGrp="1"/>
          </p:cNvSpPr>
          <p:nvPr>
            <p:ph type="title"/>
          </p:nvPr>
        </p:nvSpPr>
        <p:spPr/>
        <p:txBody>
          <a:bodyPr/>
          <a:lstStyle/>
          <a:p>
            <a:pPr algn="ctr"/>
            <a:r>
              <a:rPr lang="en-US" dirty="0"/>
              <a:t>2024 Inland Northwest Chapter Board Members</a:t>
            </a:r>
          </a:p>
        </p:txBody>
      </p:sp>
      <p:sp>
        <p:nvSpPr>
          <p:cNvPr id="7" name="Text Placeholder 6">
            <a:extLst>
              <a:ext uri="{FF2B5EF4-FFF2-40B4-BE49-F238E27FC236}">
                <a16:creationId xmlns:a16="http://schemas.microsoft.com/office/drawing/2014/main" id="{AD3FC7CE-F321-F55D-8AED-B2864B64BCB1}"/>
              </a:ext>
            </a:extLst>
          </p:cNvPr>
          <p:cNvSpPr>
            <a:spLocks noGrp="1"/>
          </p:cNvSpPr>
          <p:nvPr>
            <p:ph type="body" sz="quarter" idx="10"/>
          </p:nvPr>
        </p:nvSpPr>
        <p:spPr/>
        <p:txBody>
          <a:bodyPr>
            <a:normAutofit lnSpcReduction="10000"/>
          </a:bodyPr>
          <a:lstStyle/>
          <a:p>
            <a:r>
              <a:rPr lang="en-US" sz="3200" dirty="0">
                <a:solidFill>
                  <a:srgbClr val="000000">
                    <a:alpha val="80000"/>
                  </a:srgbClr>
                </a:solidFill>
              </a:rPr>
              <a:t>Meet Our Board Continued..</a:t>
            </a:r>
          </a:p>
        </p:txBody>
      </p:sp>
    </p:spTree>
    <p:extLst>
      <p:ext uri="{BB962C8B-B14F-4D97-AF65-F5344CB8AC3E}">
        <p14:creationId xmlns:p14="http://schemas.microsoft.com/office/powerpoint/2010/main" val="405535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C7B03-B270-2549-98DD-3B18964DF20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14DE5B-D14C-ADD4-5E52-076598DF7EA2}"/>
              </a:ext>
            </a:extLst>
          </p:cNvPr>
          <p:cNvSpPr>
            <a:spLocks noGrp="1"/>
          </p:cNvSpPr>
          <p:nvPr>
            <p:ph type="body" sz="quarter" idx="11"/>
          </p:nvPr>
        </p:nvSpPr>
        <p:spPr/>
        <p:txBody>
          <a:bodyPr/>
          <a:lstStyle/>
          <a:p>
            <a:pPr algn="r"/>
            <a:r>
              <a:rPr lang="en-US" dirty="0"/>
              <a:t>APIC INW</a:t>
            </a:r>
          </a:p>
        </p:txBody>
      </p:sp>
      <p:sp>
        <p:nvSpPr>
          <p:cNvPr id="3" name="Text Placeholder 2">
            <a:extLst>
              <a:ext uri="{FF2B5EF4-FFF2-40B4-BE49-F238E27FC236}">
                <a16:creationId xmlns:a16="http://schemas.microsoft.com/office/drawing/2014/main" id="{C6651664-F789-89B7-786B-DF97BABCAC94}"/>
              </a:ext>
            </a:extLst>
          </p:cNvPr>
          <p:cNvSpPr>
            <a:spLocks noGrp="1"/>
          </p:cNvSpPr>
          <p:nvPr>
            <p:ph type="body" sz="quarter" idx="12"/>
          </p:nvPr>
        </p:nvSpPr>
        <p:spPr>
          <a:xfrm>
            <a:off x="259922" y="2147941"/>
            <a:ext cx="11341400" cy="3932017"/>
          </a:xfrm>
        </p:spPr>
        <p:txBody>
          <a:bodyPr/>
          <a:lstStyle/>
          <a:p>
            <a:pPr marL="285750" indent="-285750">
              <a:buFont typeface="Arial" panose="020B0604020202020204" pitchFamily="34" charset="0"/>
              <a:buChar char="•"/>
            </a:pPr>
            <a:r>
              <a:rPr lang="en-US" sz="2400" b="1" dirty="0"/>
              <a:t>Education Chair: Zach Evans </a:t>
            </a:r>
          </a:p>
          <a:p>
            <a:pPr marL="971550" lvl="1" indent="-285750"/>
            <a:r>
              <a:rPr lang="en-US" sz="2000" dirty="0"/>
              <a:t>Promote the educational activities, schedule guest speakers, assess educational needs of the chapter </a:t>
            </a:r>
            <a:endParaRPr lang="en-US" sz="3200" dirty="0"/>
          </a:p>
          <a:p>
            <a:pPr marL="285750" indent="-285750">
              <a:buFont typeface="Arial" panose="020B0604020202020204" pitchFamily="34" charset="0"/>
              <a:buChar char="•"/>
            </a:pPr>
            <a:r>
              <a:rPr lang="en-US" sz="2400" b="1" dirty="0"/>
              <a:t>Legislative Representative: Georgia Gauron </a:t>
            </a:r>
          </a:p>
          <a:p>
            <a:pPr marL="971550" lvl="1" indent="-285750"/>
            <a:r>
              <a:rPr lang="en-US" sz="2000" dirty="0"/>
              <a:t>Promote legislative and regulatory issues affecting the practice of infection prevention and control </a:t>
            </a:r>
          </a:p>
          <a:p>
            <a:pPr marL="285750" indent="-285750">
              <a:buFont typeface="Arial" panose="020B0604020202020204" pitchFamily="34" charset="0"/>
              <a:buChar char="•"/>
            </a:pPr>
            <a:r>
              <a:rPr lang="en-US" sz="2400" b="1" dirty="0"/>
              <a:t>Chapter Bylaws Chair: Sharyl Bergerud</a:t>
            </a:r>
          </a:p>
          <a:p>
            <a:pPr marL="971550" lvl="1" indent="-285750"/>
            <a:r>
              <a:rPr lang="en-US" sz="2000" dirty="0"/>
              <a:t>Review chapter bylaws, process proposed changes to bylaws for chapter approval and adoption </a:t>
            </a:r>
          </a:p>
          <a:p>
            <a:pPr marL="285750" indent="-285750">
              <a:buFont typeface="Arial" panose="020B0604020202020204" pitchFamily="34" charset="0"/>
              <a:buChar char="•"/>
            </a:pPr>
            <a:r>
              <a:rPr lang="en-US" sz="2400" b="1" dirty="0"/>
              <a:t>Communications Chair: Marena French </a:t>
            </a:r>
          </a:p>
          <a:p>
            <a:pPr marL="971550" lvl="1" indent="-285750"/>
            <a:r>
              <a:rPr lang="en-US" sz="2000" dirty="0"/>
              <a:t>Communicate to the board on important events, meetings, educational sessions, etc. </a:t>
            </a:r>
          </a:p>
          <a:p>
            <a:endParaRPr lang="en-US" dirty="0"/>
          </a:p>
        </p:txBody>
      </p:sp>
      <p:sp>
        <p:nvSpPr>
          <p:cNvPr id="4" name="Title 3">
            <a:extLst>
              <a:ext uri="{FF2B5EF4-FFF2-40B4-BE49-F238E27FC236}">
                <a16:creationId xmlns:a16="http://schemas.microsoft.com/office/drawing/2014/main" id="{85954BED-41D6-AB07-6F8B-0BFE1D437FA7}"/>
              </a:ext>
            </a:extLst>
          </p:cNvPr>
          <p:cNvSpPr>
            <a:spLocks noGrp="1"/>
          </p:cNvSpPr>
          <p:nvPr>
            <p:ph type="title"/>
          </p:nvPr>
        </p:nvSpPr>
        <p:spPr/>
        <p:txBody>
          <a:bodyPr/>
          <a:lstStyle/>
          <a:p>
            <a:pPr algn="ctr"/>
            <a:r>
              <a:rPr lang="en-US" dirty="0"/>
              <a:t>2024 Inland Northwest Chapter Board Members</a:t>
            </a:r>
          </a:p>
        </p:txBody>
      </p:sp>
      <p:sp>
        <p:nvSpPr>
          <p:cNvPr id="7" name="Text Placeholder 6">
            <a:extLst>
              <a:ext uri="{FF2B5EF4-FFF2-40B4-BE49-F238E27FC236}">
                <a16:creationId xmlns:a16="http://schemas.microsoft.com/office/drawing/2014/main" id="{C9C04A41-0413-7230-08C1-869198691873}"/>
              </a:ext>
            </a:extLst>
          </p:cNvPr>
          <p:cNvSpPr>
            <a:spLocks noGrp="1"/>
          </p:cNvSpPr>
          <p:nvPr>
            <p:ph type="body" sz="quarter" idx="10"/>
          </p:nvPr>
        </p:nvSpPr>
        <p:spPr>
          <a:xfrm>
            <a:off x="3805316" y="471651"/>
            <a:ext cx="7796006" cy="507831"/>
          </a:xfrm>
        </p:spPr>
        <p:txBody>
          <a:bodyPr>
            <a:normAutofit lnSpcReduction="10000"/>
          </a:bodyPr>
          <a:lstStyle/>
          <a:p>
            <a:r>
              <a:rPr lang="en-US" sz="3200" dirty="0">
                <a:solidFill>
                  <a:srgbClr val="000000">
                    <a:alpha val="80000"/>
                  </a:srgbClr>
                </a:solidFill>
              </a:rPr>
              <a:t>Meet Our Board Continued..</a:t>
            </a:r>
          </a:p>
        </p:txBody>
      </p:sp>
    </p:spTree>
    <p:extLst>
      <p:ext uri="{BB962C8B-B14F-4D97-AF65-F5344CB8AC3E}">
        <p14:creationId xmlns:p14="http://schemas.microsoft.com/office/powerpoint/2010/main" val="129091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4516A259-1F34-4502-AFD9-DE5464EB94D5}"/>
              </a:ext>
            </a:extLst>
          </p:cNvPr>
          <p:cNvSpPr>
            <a:spLocks noGrp="1"/>
          </p:cNvSpPr>
          <p:nvPr>
            <p:ph type="body" sz="quarter" idx="12"/>
          </p:nvPr>
        </p:nvSpPr>
        <p:spPr>
          <a:xfrm>
            <a:off x="463029" y="2367643"/>
            <a:ext cx="5758158" cy="3494314"/>
          </a:xfrm>
        </p:spPr>
        <p:txBody>
          <a:bodyPr/>
          <a:lstStyle/>
          <a:p>
            <a:pPr marL="0" indent="0">
              <a:buNone/>
            </a:pPr>
            <a:r>
              <a:rPr lang="en-US" sz="2800" dirty="0"/>
              <a:t>Chapter Updates</a:t>
            </a:r>
          </a:p>
          <a:p>
            <a:pPr lvl="2"/>
            <a:r>
              <a:rPr lang="en-US" sz="3000" dirty="0"/>
              <a:t>Membership </a:t>
            </a:r>
          </a:p>
          <a:p>
            <a:pPr lvl="2"/>
            <a:r>
              <a:rPr lang="en-US" sz="3000" dirty="0"/>
              <a:t>Website </a:t>
            </a:r>
          </a:p>
          <a:p>
            <a:pPr lvl="2"/>
            <a:r>
              <a:rPr lang="en-US" sz="3000" dirty="0"/>
              <a:t>Treasurer </a:t>
            </a:r>
          </a:p>
          <a:p>
            <a:pPr lvl="2"/>
            <a:r>
              <a:rPr lang="en-US" sz="3000" dirty="0"/>
              <a:t>Schedule / Communication</a:t>
            </a:r>
          </a:p>
          <a:p>
            <a:pPr lvl="2"/>
            <a:r>
              <a:rPr lang="en-US" sz="3000" dirty="0"/>
              <a:t>Upcoming Education </a:t>
            </a:r>
          </a:p>
        </p:txBody>
      </p:sp>
      <p:sp>
        <p:nvSpPr>
          <p:cNvPr id="3" name="Text Placeholder 2">
            <a:extLst>
              <a:ext uri="{FF2B5EF4-FFF2-40B4-BE49-F238E27FC236}">
                <a16:creationId xmlns:a16="http://schemas.microsoft.com/office/drawing/2014/main" id="{A7EEA73A-8C64-4D08-93FF-26ABD73CADF5}"/>
              </a:ext>
            </a:extLst>
          </p:cNvPr>
          <p:cNvSpPr>
            <a:spLocks noGrp="1"/>
          </p:cNvSpPr>
          <p:nvPr>
            <p:ph type="body" sz="quarter" idx="4294967295"/>
          </p:nvPr>
        </p:nvSpPr>
        <p:spPr>
          <a:xfrm>
            <a:off x="3805316" y="326572"/>
            <a:ext cx="7796006" cy="610354"/>
          </a:xfrm>
          <a:prstGeom prst="rect">
            <a:avLst/>
          </a:prstGeom>
        </p:spPr>
        <p:txBody>
          <a:bodyPr/>
          <a:lstStyle/>
          <a:p>
            <a:pPr marL="0" indent="0">
              <a:buNone/>
            </a:pPr>
            <a:r>
              <a:rPr lang="en-US" sz="3200" b="1" dirty="0">
                <a:solidFill>
                  <a:srgbClr val="000000"/>
                </a:solidFill>
                <a:latin typeface="Gotham Bold"/>
              </a:rPr>
              <a:t>Chapter Updates</a:t>
            </a:r>
          </a:p>
        </p:txBody>
      </p:sp>
      <p:sp>
        <p:nvSpPr>
          <p:cNvPr id="9" name="Text Placeholder 8">
            <a:extLst>
              <a:ext uri="{FF2B5EF4-FFF2-40B4-BE49-F238E27FC236}">
                <a16:creationId xmlns:a16="http://schemas.microsoft.com/office/drawing/2014/main" id="{C0F5C8FB-5DCC-48F3-AB9D-162A58CCDBF5}"/>
              </a:ext>
            </a:extLst>
          </p:cNvPr>
          <p:cNvSpPr>
            <a:spLocks noGrp="1"/>
          </p:cNvSpPr>
          <p:nvPr>
            <p:ph type="body" sz="quarter" idx="11"/>
          </p:nvPr>
        </p:nvSpPr>
        <p:spPr/>
        <p:txBody>
          <a:bodyPr/>
          <a:lstStyle/>
          <a:p>
            <a:pPr algn="r"/>
            <a:r>
              <a:rPr lang="en-US" dirty="0"/>
              <a:t>APIC INW</a:t>
            </a:r>
          </a:p>
        </p:txBody>
      </p:sp>
      <p:pic>
        <p:nvPicPr>
          <p:cNvPr id="6" name="Picture Placeholder 5">
            <a:extLst>
              <a:ext uri="{FF2B5EF4-FFF2-40B4-BE49-F238E27FC236}">
                <a16:creationId xmlns:a16="http://schemas.microsoft.com/office/drawing/2014/main" id="{FC64D1F7-45A2-01F8-80CD-BEE2382C47B3}"/>
              </a:ext>
            </a:extLst>
          </p:cNvPr>
          <p:cNvPicPr>
            <a:picLocks noGrp="1" noChangeAspect="1"/>
          </p:cNvPicPr>
          <p:nvPr>
            <p:ph type="pic" sz="quarter" idx="15"/>
          </p:nvPr>
        </p:nvPicPr>
        <p:blipFill>
          <a:blip r:embed="rId2"/>
          <a:srcRect l="13763" r="13763"/>
          <a:stretch>
            <a:fillRect/>
          </a:stretch>
        </p:blipFill>
        <p:spPr>
          <a:xfrm>
            <a:off x="6764883" y="1891798"/>
            <a:ext cx="4656826" cy="4282834"/>
          </a:xfrm>
          <a:prstGeom prst="rect">
            <a:avLst/>
          </a:prstGeom>
        </p:spPr>
      </p:pic>
    </p:spTree>
    <p:extLst>
      <p:ext uri="{BB962C8B-B14F-4D97-AF65-F5344CB8AC3E}">
        <p14:creationId xmlns:p14="http://schemas.microsoft.com/office/powerpoint/2010/main" val="2535377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9CB00-C7E3-E98A-CE20-702DB2E9D3A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F6E3E0A-B98E-4B1A-BFAF-13CA136116D5}"/>
              </a:ext>
            </a:extLst>
          </p:cNvPr>
          <p:cNvSpPr>
            <a:spLocks noGrp="1"/>
          </p:cNvSpPr>
          <p:nvPr>
            <p:ph type="body" sz="quarter" idx="4294967295"/>
          </p:nvPr>
        </p:nvSpPr>
        <p:spPr>
          <a:xfrm>
            <a:off x="3805316" y="326572"/>
            <a:ext cx="7796006" cy="610353"/>
          </a:xfrm>
          <a:prstGeom prst="rect">
            <a:avLst/>
          </a:prstGeom>
        </p:spPr>
        <p:txBody>
          <a:bodyPr/>
          <a:lstStyle/>
          <a:p>
            <a:pPr marL="0" indent="0">
              <a:buNone/>
            </a:pPr>
            <a:r>
              <a:rPr lang="en-US" sz="3200" b="1" dirty="0">
                <a:solidFill>
                  <a:srgbClr val="000000"/>
                </a:solidFill>
                <a:latin typeface="Gotham Bold"/>
              </a:rPr>
              <a:t>Roundtable Discussion</a:t>
            </a:r>
          </a:p>
        </p:txBody>
      </p:sp>
      <p:sp>
        <p:nvSpPr>
          <p:cNvPr id="9" name="Text Placeholder 8">
            <a:extLst>
              <a:ext uri="{FF2B5EF4-FFF2-40B4-BE49-F238E27FC236}">
                <a16:creationId xmlns:a16="http://schemas.microsoft.com/office/drawing/2014/main" id="{12C915FF-5FF1-8877-C001-8920873F7D2D}"/>
              </a:ext>
            </a:extLst>
          </p:cNvPr>
          <p:cNvSpPr>
            <a:spLocks noGrp="1"/>
          </p:cNvSpPr>
          <p:nvPr>
            <p:ph type="body" sz="quarter" idx="11"/>
          </p:nvPr>
        </p:nvSpPr>
        <p:spPr>
          <a:xfrm>
            <a:off x="4017587" y="37725"/>
            <a:ext cx="7796006" cy="305176"/>
          </a:xfrm>
        </p:spPr>
        <p:txBody>
          <a:bodyPr/>
          <a:lstStyle/>
          <a:p>
            <a:pPr algn="r"/>
            <a:r>
              <a:rPr lang="en-US" dirty="0"/>
              <a:t>APIC INW</a:t>
            </a:r>
          </a:p>
        </p:txBody>
      </p:sp>
      <p:pic>
        <p:nvPicPr>
          <p:cNvPr id="8" name="Picture 7">
            <a:extLst>
              <a:ext uri="{FF2B5EF4-FFF2-40B4-BE49-F238E27FC236}">
                <a16:creationId xmlns:a16="http://schemas.microsoft.com/office/drawing/2014/main" id="{0EF1D17A-34E2-B50F-0F76-625823B0148A}"/>
              </a:ext>
            </a:extLst>
          </p:cNvPr>
          <p:cNvPicPr>
            <a:picLocks noChangeAspect="1"/>
          </p:cNvPicPr>
          <p:nvPr/>
        </p:nvPicPr>
        <p:blipFill>
          <a:blip r:embed="rId2"/>
          <a:stretch>
            <a:fillRect/>
          </a:stretch>
        </p:blipFill>
        <p:spPr>
          <a:xfrm>
            <a:off x="5720315" y="1610985"/>
            <a:ext cx="5881007" cy="4920443"/>
          </a:xfrm>
          <a:prstGeom prst="rect">
            <a:avLst/>
          </a:prstGeom>
        </p:spPr>
      </p:pic>
      <p:sp>
        <p:nvSpPr>
          <p:cNvPr id="11" name="TextBox 10">
            <a:extLst>
              <a:ext uri="{FF2B5EF4-FFF2-40B4-BE49-F238E27FC236}">
                <a16:creationId xmlns:a16="http://schemas.microsoft.com/office/drawing/2014/main" id="{0800778F-88BD-A703-8658-291A17BCCD24}"/>
              </a:ext>
            </a:extLst>
          </p:cNvPr>
          <p:cNvSpPr txBox="1"/>
          <p:nvPr/>
        </p:nvSpPr>
        <p:spPr>
          <a:xfrm>
            <a:off x="947057" y="3233057"/>
            <a:ext cx="3412672" cy="1200329"/>
          </a:xfrm>
          <a:prstGeom prst="rect">
            <a:avLst/>
          </a:prstGeom>
          <a:noFill/>
        </p:spPr>
        <p:txBody>
          <a:bodyPr wrap="square" rtlCol="0">
            <a:spAutoFit/>
          </a:bodyPr>
          <a:lstStyle/>
          <a:p>
            <a:pPr algn="ctr"/>
            <a:r>
              <a:rPr lang="en-US" sz="3600" b="1" dirty="0">
                <a:solidFill>
                  <a:srgbClr val="000000"/>
                </a:solidFill>
              </a:rPr>
              <a:t>We would like to hear from you! </a:t>
            </a:r>
          </a:p>
        </p:txBody>
      </p:sp>
    </p:spTree>
    <p:extLst>
      <p:ext uri="{BB962C8B-B14F-4D97-AF65-F5344CB8AC3E}">
        <p14:creationId xmlns:p14="http://schemas.microsoft.com/office/powerpoint/2010/main" val="112526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B4CC9A-617C-0987-DCE4-6BDA9362A489}"/>
              </a:ext>
            </a:extLst>
          </p:cNvPr>
          <p:cNvSpPr txBox="1"/>
          <p:nvPr/>
        </p:nvSpPr>
        <p:spPr>
          <a:xfrm>
            <a:off x="4299856" y="1453244"/>
            <a:ext cx="3592288" cy="1015663"/>
          </a:xfrm>
          <a:prstGeom prst="rect">
            <a:avLst/>
          </a:prstGeom>
          <a:noFill/>
        </p:spPr>
        <p:txBody>
          <a:bodyPr wrap="square" rtlCol="0">
            <a:spAutoFit/>
          </a:bodyPr>
          <a:lstStyle/>
          <a:p>
            <a:r>
              <a:rPr lang="en-US" sz="6000" b="1" dirty="0">
                <a:solidFill>
                  <a:schemeClr val="bg2"/>
                </a:solidFill>
              </a:rPr>
              <a:t>ADJOURN!</a:t>
            </a:r>
          </a:p>
        </p:txBody>
      </p:sp>
      <p:sp>
        <p:nvSpPr>
          <p:cNvPr id="3" name="TextBox 2">
            <a:extLst>
              <a:ext uri="{FF2B5EF4-FFF2-40B4-BE49-F238E27FC236}">
                <a16:creationId xmlns:a16="http://schemas.microsoft.com/office/drawing/2014/main" id="{B40A347E-CC7F-2BF6-8A8B-F6D0A2BF5C7E}"/>
              </a:ext>
            </a:extLst>
          </p:cNvPr>
          <p:cNvSpPr txBox="1"/>
          <p:nvPr/>
        </p:nvSpPr>
        <p:spPr>
          <a:xfrm>
            <a:off x="1760764" y="3156108"/>
            <a:ext cx="8670472" cy="1200329"/>
          </a:xfrm>
          <a:prstGeom prst="rect">
            <a:avLst/>
          </a:prstGeom>
          <a:noFill/>
        </p:spPr>
        <p:txBody>
          <a:bodyPr wrap="square" rtlCol="0">
            <a:spAutoFit/>
          </a:bodyPr>
          <a:lstStyle/>
          <a:p>
            <a:pPr algn="ctr"/>
            <a:r>
              <a:rPr lang="en-US" sz="3600" b="1" dirty="0">
                <a:solidFill>
                  <a:schemeClr val="bg2"/>
                </a:solidFill>
              </a:rPr>
              <a:t>Next Member Meeting: </a:t>
            </a:r>
          </a:p>
          <a:p>
            <a:pPr algn="ctr"/>
            <a:r>
              <a:rPr lang="en-US" sz="3600" dirty="0">
                <a:solidFill>
                  <a:schemeClr val="bg2"/>
                </a:solidFill>
              </a:rPr>
              <a:t> </a:t>
            </a:r>
            <a:r>
              <a:rPr lang="en-US" sz="3600" b="1" dirty="0">
                <a:solidFill>
                  <a:schemeClr val="bg2"/>
                </a:solidFill>
              </a:rPr>
              <a:t>Friday, April 12</a:t>
            </a:r>
            <a:r>
              <a:rPr lang="en-US" sz="3600" b="1" baseline="30000" dirty="0">
                <a:solidFill>
                  <a:schemeClr val="bg2"/>
                </a:solidFill>
              </a:rPr>
              <a:t>th</a:t>
            </a:r>
            <a:r>
              <a:rPr lang="en-US" sz="3600" b="1" dirty="0">
                <a:solidFill>
                  <a:schemeClr val="bg2"/>
                </a:solidFill>
              </a:rPr>
              <a:t>, 2024</a:t>
            </a:r>
          </a:p>
        </p:txBody>
      </p:sp>
    </p:spTree>
    <p:extLst>
      <p:ext uri="{BB962C8B-B14F-4D97-AF65-F5344CB8AC3E}">
        <p14:creationId xmlns:p14="http://schemas.microsoft.com/office/powerpoint/2010/main" val="1235409730"/>
      </p:ext>
    </p:extLst>
  </p:cSld>
  <p:clrMapOvr>
    <a:masterClrMapping/>
  </p:clrMapOvr>
</p:sld>
</file>

<file path=ppt/theme/theme1.xml><?xml version="1.0" encoding="utf-8"?>
<a:theme xmlns:a="http://schemas.openxmlformats.org/drawingml/2006/main" name="Office Theme">
  <a:themeElements>
    <a:clrScheme name="APIC Brand">
      <a:dk1>
        <a:srgbClr val="004874"/>
      </a:dk1>
      <a:lt1>
        <a:sysClr val="window" lastClr="FFFFFF"/>
      </a:lt1>
      <a:dk2>
        <a:srgbClr val="44546A"/>
      </a:dk2>
      <a:lt2>
        <a:srgbClr val="FFFFFF"/>
      </a:lt2>
      <a:accent1>
        <a:srgbClr val="009DDC"/>
      </a:accent1>
      <a:accent2>
        <a:srgbClr val="8DC63F"/>
      </a:accent2>
      <a:accent3>
        <a:srgbClr val="FBB034"/>
      </a:accent3>
      <a:accent4>
        <a:srgbClr val="BD1515"/>
      </a:accent4>
      <a:accent5>
        <a:srgbClr val="0066CC"/>
      </a:accent5>
      <a:accent6>
        <a:srgbClr val="538135"/>
      </a:accent6>
      <a:hlink>
        <a:srgbClr val="009DDC"/>
      </a:hlink>
      <a:folHlink>
        <a:srgbClr val="954F72"/>
      </a:folHlink>
    </a:clrScheme>
    <a:fontScheme name="APIC Brand Fonts">
      <a:majorFont>
        <a:latin typeface="Gotham Medium"/>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6679</TotalTime>
  <Words>379</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Gotham Medium</vt:lpstr>
      <vt:lpstr>Arial Black</vt:lpstr>
      <vt:lpstr>Times New Roman</vt:lpstr>
      <vt:lpstr>Gotham Black</vt:lpstr>
      <vt:lpstr>Arial</vt:lpstr>
      <vt:lpstr>Gotham Book</vt:lpstr>
      <vt:lpstr>Gotham Bold</vt:lpstr>
      <vt:lpstr>Gotham Light</vt:lpstr>
      <vt:lpstr>Calibri</vt:lpstr>
      <vt:lpstr>Office Theme</vt:lpstr>
      <vt:lpstr>PowerPoint Presentation</vt:lpstr>
      <vt:lpstr>PowerPoint Presentation</vt:lpstr>
      <vt:lpstr>PowerPoint Presentation</vt:lpstr>
      <vt:lpstr>2024 Inland Northwest Chapter Board Members</vt:lpstr>
      <vt:lpstr>2024 Inland Northwest Chapter Board Members</vt:lpstr>
      <vt:lpstr>2024 Inland Northwest Chapter Board Members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Malina Jacobowitz</dc:creator>
  <cp:lastModifiedBy>Roberts, Christina S</cp:lastModifiedBy>
  <cp:revision>220</cp:revision>
  <cp:lastPrinted>2019-01-24T21:28:20Z</cp:lastPrinted>
  <dcterms:created xsi:type="dcterms:W3CDTF">2019-01-22T15:49:07Z</dcterms:created>
  <dcterms:modified xsi:type="dcterms:W3CDTF">2024-02-14T17:57:03Z</dcterms:modified>
</cp:coreProperties>
</file>