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6"/>
  </p:notesMasterIdLst>
  <p:sldIdLst>
    <p:sldId id="277" r:id="rId5"/>
    <p:sldId id="278" r:id="rId6"/>
    <p:sldId id="279" r:id="rId7"/>
    <p:sldId id="266" r:id="rId8"/>
    <p:sldId id="267" r:id="rId9"/>
    <p:sldId id="290" r:id="rId10"/>
    <p:sldId id="289" r:id="rId11"/>
    <p:sldId id="268" r:id="rId12"/>
    <p:sldId id="293" r:id="rId13"/>
    <p:sldId id="294" r:id="rId14"/>
    <p:sldId id="295" r:id="rId15"/>
  </p:sldIdLst>
  <p:sldSz cx="12192000" cy="6858000"/>
  <p:notesSz cx="7315200" cy="9601200"/>
  <p:embeddedFontLst>
    <p:embeddedFont>
      <p:font typeface="Arial Black" panose="020B0A04020102020204" pitchFamily="34" charset="0"/>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874"/>
    <a:srgbClr val="4D4D4D"/>
    <a:srgbClr val="8DC63F"/>
    <a:srgbClr val="009DDC"/>
    <a:srgbClr val="FBB034"/>
    <a:srgbClr val="CC3300"/>
    <a:srgbClr val="62B822"/>
    <a:srgbClr val="93C5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06EF62-2AA1-4DFB-B048-712BC51C0C50}" v="157" dt="2023-09-28T15:49:30.4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249" autoAdjust="0"/>
  </p:normalViewPr>
  <p:slideViewPr>
    <p:cSldViewPr snapToGrid="0">
      <p:cViewPr varScale="1">
        <p:scale>
          <a:sx n="95" d="100"/>
          <a:sy n="95" d="100"/>
        </p:scale>
        <p:origin x="90" y="3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159542B3-E5C3-4F2B-871B-8285C91EE4E9}" type="datetimeFigureOut">
              <a:rPr lang="en-US" smtClean="0"/>
              <a:t>11/7/2024</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DA81DD3B-FEC5-49CA-B9E6-5C23A30CEAE6}" type="slidenum">
              <a:rPr lang="en-US" smtClean="0"/>
              <a:t>‹#›</a:t>
            </a:fld>
            <a:endParaRPr lang="en-US" dirty="0"/>
          </a:p>
        </p:txBody>
      </p:sp>
    </p:spTree>
    <p:extLst>
      <p:ext uri="{BB962C8B-B14F-4D97-AF65-F5344CB8AC3E}">
        <p14:creationId xmlns:p14="http://schemas.microsoft.com/office/powerpoint/2010/main" val="164835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C3A4A4-E0EE-4DB1-802D-2DDDADFDEED9}"/>
              </a:ext>
            </a:extLst>
          </p:cNvPr>
          <p:cNvSpPr/>
          <p:nvPr userDrawn="1"/>
        </p:nvSpPr>
        <p:spPr>
          <a:xfrm>
            <a:off x="0" y="433251"/>
            <a:ext cx="3544389" cy="5991497"/>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otham Black" panose="02000604040000020004" pitchFamily="50" charset="0"/>
            </a:endParaRPr>
          </a:p>
        </p:txBody>
      </p:sp>
      <p:sp>
        <p:nvSpPr>
          <p:cNvPr id="5" name="Rectangle 4">
            <a:extLst>
              <a:ext uri="{FF2B5EF4-FFF2-40B4-BE49-F238E27FC236}">
                <a16:creationId xmlns:a16="http://schemas.microsoft.com/office/drawing/2014/main" id="{9841EC06-4BD0-492F-9CDD-2EE93BA99FDA}"/>
              </a:ext>
            </a:extLst>
          </p:cNvPr>
          <p:cNvSpPr/>
          <p:nvPr userDrawn="1"/>
        </p:nvSpPr>
        <p:spPr>
          <a:xfrm>
            <a:off x="3544389" y="433251"/>
            <a:ext cx="8647611" cy="5991497"/>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otham Black" panose="02000604040000020004" pitchFamily="50" charset="0"/>
            </a:endParaRPr>
          </a:p>
        </p:txBody>
      </p:sp>
      <p:pic>
        <p:nvPicPr>
          <p:cNvPr id="7" name="Picture 6" descr="A close up of a logo&#10;&#10;Description automatically generated">
            <a:extLst>
              <a:ext uri="{FF2B5EF4-FFF2-40B4-BE49-F238E27FC236}">
                <a16:creationId xmlns:a16="http://schemas.microsoft.com/office/drawing/2014/main" id="{F945D4A7-D3AD-42DB-9A02-87F86ED9EE97}"/>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2368763" y="1694251"/>
            <a:ext cx="5069855" cy="5087897"/>
          </a:xfrm>
          <a:prstGeom prst="rect">
            <a:avLst/>
          </a:prstGeom>
        </p:spPr>
      </p:pic>
      <p:pic>
        <p:nvPicPr>
          <p:cNvPr id="8" name="Picture 7" descr="A close up of a logo&#10;&#10;Description automatically generated">
            <a:extLst>
              <a:ext uri="{FF2B5EF4-FFF2-40B4-BE49-F238E27FC236}">
                <a16:creationId xmlns:a16="http://schemas.microsoft.com/office/drawing/2014/main" id="{BB3CFA5D-60B4-4973-9106-CA51FA4A6640}"/>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10800000">
            <a:off x="749529" y="41763"/>
            <a:ext cx="5069855" cy="5087897"/>
          </a:xfrm>
          <a:prstGeom prst="rect">
            <a:avLst/>
          </a:prstGeom>
        </p:spPr>
      </p:pic>
      <p:pic>
        <p:nvPicPr>
          <p:cNvPr id="9" name="Picture 8">
            <a:extLst>
              <a:ext uri="{FF2B5EF4-FFF2-40B4-BE49-F238E27FC236}">
                <a16:creationId xmlns:a16="http://schemas.microsoft.com/office/drawing/2014/main" id="{D72035DB-AEDF-494D-9AAB-76A93D3090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585712"/>
            <a:ext cx="3131389" cy="1217762"/>
          </a:xfrm>
          <a:prstGeom prst="rect">
            <a:avLst/>
          </a:prstGeom>
        </p:spPr>
      </p:pic>
      <p:sp>
        <p:nvSpPr>
          <p:cNvPr id="15" name="Rectangle 14">
            <a:extLst>
              <a:ext uri="{FF2B5EF4-FFF2-40B4-BE49-F238E27FC236}">
                <a16:creationId xmlns:a16="http://schemas.microsoft.com/office/drawing/2014/main" id="{BA6B9D10-BDD2-4EE6-90B7-74F9E3422E30}"/>
              </a:ext>
            </a:extLst>
          </p:cNvPr>
          <p:cNvSpPr/>
          <p:nvPr userDrawn="1"/>
        </p:nvSpPr>
        <p:spPr>
          <a:xfrm>
            <a:off x="0" y="6820457"/>
            <a:ext cx="12192000" cy="45719"/>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3300"/>
              </a:solidFill>
              <a:latin typeface="Gotham Black" panose="02000604040000020004" pitchFamily="50" charset="0"/>
            </a:endParaRPr>
          </a:p>
        </p:txBody>
      </p:sp>
      <p:sp>
        <p:nvSpPr>
          <p:cNvPr id="21" name="Text Placeholder 18">
            <a:extLst>
              <a:ext uri="{FF2B5EF4-FFF2-40B4-BE49-F238E27FC236}">
                <a16:creationId xmlns:a16="http://schemas.microsoft.com/office/drawing/2014/main" id="{B5C4DA6B-4A47-4809-A0F9-5E46B065BC18}"/>
              </a:ext>
            </a:extLst>
          </p:cNvPr>
          <p:cNvSpPr>
            <a:spLocks noGrp="1"/>
          </p:cNvSpPr>
          <p:nvPr>
            <p:ph type="body" sz="quarter" idx="11"/>
          </p:nvPr>
        </p:nvSpPr>
        <p:spPr>
          <a:xfrm>
            <a:off x="3851070" y="1829543"/>
            <a:ext cx="7796006" cy="397032"/>
          </a:xfrm>
          <a:prstGeom prst="rect">
            <a:avLst/>
          </a:prstGeom>
        </p:spPr>
        <p:txBody>
          <a:bodyPr wrap="square">
            <a:spAutoFit/>
          </a:bodyPr>
          <a:lstStyle>
            <a:lvl1pPr marL="0" indent="0">
              <a:buNone/>
              <a:defRPr sz="2200">
                <a:solidFill>
                  <a:schemeClr val="bg1"/>
                </a:solidFill>
                <a:latin typeface="Gotham Light" pitchFamily="50" charset="0"/>
              </a:defRPr>
            </a:lvl1pPr>
            <a:lvl5pPr>
              <a:defRPr/>
            </a:lvl5pPr>
          </a:lstStyle>
          <a:p>
            <a:pPr lvl="0"/>
            <a:endParaRPr lang="en-US" dirty="0"/>
          </a:p>
        </p:txBody>
      </p:sp>
      <p:sp>
        <p:nvSpPr>
          <p:cNvPr id="22" name="Text Placeholder 18">
            <a:extLst>
              <a:ext uri="{FF2B5EF4-FFF2-40B4-BE49-F238E27FC236}">
                <a16:creationId xmlns:a16="http://schemas.microsoft.com/office/drawing/2014/main" id="{0B098CBF-C889-45ED-B622-DC801F8E832D}"/>
              </a:ext>
            </a:extLst>
          </p:cNvPr>
          <p:cNvSpPr>
            <a:spLocks noGrp="1"/>
          </p:cNvSpPr>
          <p:nvPr>
            <p:ph type="body" sz="quarter" idx="13"/>
          </p:nvPr>
        </p:nvSpPr>
        <p:spPr>
          <a:xfrm>
            <a:off x="3851070" y="2188680"/>
            <a:ext cx="7796006" cy="397032"/>
          </a:xfrm>
          <a:prstGeom prst="rect">
            <a:avLst/>
          </a:prstGeom>
        </p:spPr>
        <p:txBody>
          <a:bodyPr wrap="square">
            <a:spAutoFit/>
          </a:bodyPr>
          <a:lstStyle>
            <a:lvl1pPr marL="0" indent="0">
              <a:buNone/>
              <a:defRPr sz="2200">
                <a:solidFill>
                  <a:schemeClr val="bg1"/>
                </a:solidFill>
                <a:latin typeface="Gotham Light" pitchFamily="50" charset="0"/>
              </a:defRPr>
            </a:lvl1pPr>
            <a:lvl5pPr>
              <a:defRPr/>
            </a:lvl5pPr>
          </a:lstStyle>
          <a:p>
            <a:pPr lvl="0"/>
            <a:endParaRPr lang="en-US" dirty="0"/>
          </a:p>
        </p:txBody>
      </p:sp>
      <p:cxnSp>
        <p:nvCxnSpPr>
          <p:cNvPr id="25" name="Straight Connector 24">
            <a:extLst>
              <a:ext uri="{FF2B5EF4-FFF2-40B4-BE49-F238E27FC236}">
                <a16:creationId xmlns:a16="http://schemas.microsoft.com/office/drawing/2014/main" id="{91F101D1-68CD-4908-9998-968EE4EAB10D}"/>
              </a:ext>
            </a:extLst>
          </p:cNvPr>
          <p:cNvCxnSpPr/>
          <p:nvPr userDrawn="1"/>
        </p:nvCxnSpPr>
        <p:spPr>
          <a:xfrm>
            <a:off x="3851070" y="3142807"/>
            <a:ext cx="53557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16">
            <a:extLst>
              <a:ext uri="{FF2B5EF4-FFF2-40B4-BE49-F238E27FC236}">
                <a16:creationId xmlns:a16="http://schemas.microsoft.com/office/drawing/2014/main" id="{A0180E2F-8C74-4B3F-B4B0-874040412520}"/>
              </a:ext>
            </a:extLst>
          </p:cNvPr>
          <p:cNvSpPr>
            <a:spLocks noGrp="1"/>
          </p:cNvSpPr>
          <p:nvPr>
            <p:ph type="body" sz="quarter" idx="10"/>
          </p:nvPr>
        </p:nvSpPr>
        <p:spPr>
          <a:xfrm>
            <a:off x="3754764" y="3557038"/>
            <a:ext cx="7796006" cy="646331"/>
          </a:xfrm>
          <a:prstGeom prst="rect">
            <a:avLst/>
          </a:prstGeom>
        </p:spPr>
        <p:txBody>
          <a:bodyPr wrap="square">
            <a:noAutofit/>
          </a:bodyPr>
          <a:lstStyle>
            <a:lvl1pPr marL="0" indent="0">
              <a:buNone/>
              <a:defRPr sz="3200" b="1">
                <a:solidFill>
                  <a:schemeClr val="bg1"/>
                </a:solidFill>
                <a:latin typeface="Gotham Bold" pitchFamily="50" charset="0"/>
              </a:defRPr>
            </a:lvl1pPr>
          </a:lstStyle>
          <a:p>
            <a:pPr lvl="0"/>
            <a:endParaRPr lang="en-US" dirty="0"/>
          </a:p>
        </p:txBody>
      </p:sp>
      <p:sp>
        <p:nvSpPr>
          <p:cNvPr id="12" name="Text Placeholder 18">
            <a:extLst>
              <a:ext uri="{FF2B5EF4-FFF2-40B4-BE49-F238E27FC236}">
                <a16:creationId xmlns:a16="http://schemas.microsoft.com/office/drawing/2014/main" id="{9942A021-49D1-4349-9C27-C5A0F3666633}"/>
              </a:ext>
            </a:extLst>
          </p:cNvPr>
          <p:cNvSpPr>
            <a:spLocks noGrp="1"/>
          </p:cNvSpPr>
          <p:nvPr>
            <p:ph type="body" sz="quarter" idx="14"/>
          </p:nvPr>
        </p:nvSpPr>
        <p:spPr>
          <a:xfrm>
            <a:off x="3754764" y="4943713"/>
            <a:ext cx="7796006" cy="323165"/>
          </a:xfrm>
          <a:prstGeom prst="rect">
            <a:avLst/>
          </a:prstGeom>
        </p:spPr>
        <p:txBody>
          <a:bodyPr wrap="square">
            <a:spAutoFit/>
          </a:bodyPr>
          <a:lstStyle>
            <a:lvl1pPr marL="0" indent="0">
              <a:lnSpc>
                <a:spcPts val="1800"/>
              </a:lnSpc>
              <a:buNone/>
              <a:defRPr sz="1600">
                <a:solidFill>
                  <a:schemeClr val="bg1"/>
                </a:solidFill>
                <a:latin typeface="Gotham Light" pitchFamily="50" charset="0"/>
              </a:defRPr>
            </a:lvl1pPr>
            <a:lvl5pPr>
              <a:defRPr/>
            </a:lvl5pPr>
          </a:lstStyle>
          <a:p>
            <a:pPr lvl="0"/>
            <a:endParaRPr lang="en-US" dirty="0"/>
          </a:p>
        </p:txBody>
      </p:sp>
    </p:spTree>
    <p:extLst>
      <p:ext uri="{BB962C8B-B14F-4D97-AF65-F5344CB8AC3E}">
        <p14:creationId xmlns:p14="http://schemas.microsoft.com/office/powerpoint/2010/main" val="1036783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Questions?">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41EC06-4BD0-492F-9CDD-2EE93BA99FDA}"/>
              </a:ext>
            </a:extLst>
          </p:cNvPr>
          <p:cNvSpPr/>
          <p:nvPr userDrawn="1"/>
        </p:nvSpPr>
        <p:spPr>
          <a:xfrm>
            <a:off x="1" y="433251"/>
            <a:ext cx="12192000" cy="5991497"/>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5DCAC766-05E2-4C74-9279-5CA959DDD9A1}"/>
              </a:ext>
            </a:extLst>
          </p:cNvPr>
          <p:cNvCxnSpPr/>
          <p:nvPr userDrawn="1"/>
        </p:nvCxnSpPr>
        <p:spPr>
          <a:xfrm>
            <a:off x="3418115" y="2393164"/>
            <a:ext cx="53557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A close up of a logo&#10;&#10;Description automatically generated">
            <a:extLst>
              <a:ext uri="{FF2B5EF4-FFF2-40B4-BE49-F238E27FC236}">
                <a16:creationId xmlns:a16="http://schemas.microsoft.com/office/drawing/2014/main" id="{F945D4A7-D3AD-42DB-9A02-87F86ED9EE97}"/>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2368763" y="1694251"/>
            <a:ext cx="5069855" cy="5087897"/>
          </a:xfrm>
          <a:prstGeom prst="rect">
            <a:avLst/>
          </a:prstGeom>
        </p:spPr>
      </p:pic>
      <p:pic>
        <p:nvPicPr>
          <p:cNvPr id="8" name="Picture 7" descr="A close up of a logo&#10;&#10;Description automatically generated">
            <a:extLst>
              <a:ext uri="{FF2B5EF4-FFF2-40B4-BE49-F238E27FC236}">
                <a16:creationId xmlns:a16="http://schemas.microsoft.com/office/drawing/2014/main" id="{BB3CFA5D-60B4-4973-9106-CA51FA4A6640}"/>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10800000">
            <a:off x="749529" y="41763"/>
            <a:ext cx="5069855" cy="5087897"/>
          </a:xfrm>
          <a:prstGeom prst="rect">
            <a:avLst/>
          </a:prstGeom>
        </p:spPr>
      </p:pic>
      <p:sp>
        <p:nvSpPr>
          <p:cNvPr id="15" name="Rectangle 14">
            <a:extLst>
              <a:ext uri="{FF2B5EF4-FFF2-40B4-BE49-F238E27FC236}">
                <a16:creationId xmlns:a16="http://schemas.microsoft.com/office/drawing/2014/main" id="{BA6B9D10-BDD2-4EE6-90B7-74F9E3422E30}"/>
              </a:ext>
            </a:extLst>
          </p:cNvPr>
          <p:cNvSpPr/>
          <p:nvPr userDrawn="1"/>
        </p:nvSpPr>
        <p:spPr>
          <a:xfrm>
            <a:off x="0" y="6820457"/>
            <a:ext cx="12192000" cy="45719"/>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3300"/>
              </a:solidFill>
            </a:endParaRPr>
          </a:p>
        </p:txBody>
      </p:sp>
      <p:sp>
        <p:nvSpPr>
          <p:cNvPr id="2" name="TextBox 1">
            <a:extLst>
              <a:ext uri="{FF2B5EF4-FFF2-40B4-BE49-F238E27FC236}">
                <a16:creationId xmlns:a16="http://schemas.microsoft.com/office/drawing/2014/main" id="{72CCD6FC-398F-462E-A46E-9CF2DD97CEEE}"/>
              </a:ext>
            </a:extLst>
          </p:cNvPr>
          <p:cNvSpPr txBox="1"/>
          <p:nvPr userDrawn="1"/>
        </p:nvSpPr>
        <p:spPr>
          <a:xfrm>
            <a:off x="0" y="2784653"/>
            <a:ext cx="12191999" cy="369332"/>
          </a:xfrm>
          <a:prstGeom prst="rect">
            <a:avLst/>
          </a:prstGeom>
        </p:spPr>
        <p:txBody>
          <a:bodyPr wrap="square">
            <a:spAutoFit/>
          </a:bodyPr>
          <a:lstStyle>
            <a:lvl1pPr lvl="0" indent="0" algn="ctr">
              <a:lnSpc>
                <a:spcPct val="90000"/>
              </a:lnSpc>
              <a:spcBef>
                <a:spcPts val="1000"/>
              </a:spcBef>
              <a:buFont typeface="Arial" panose="020B0604020202020204" pitchFamily="34" charset="0"/>
              <a:buNone/>
              <a:defRPr sz="4000" b="1">
                <a:solidFill>
                  <a:schemeClr val="bg1"/>
                </a:solidFill>
                <a:latin typeface="Arial Black" panose="020B0A04020102020204" pitchFamily="34" charset="0"/>
              </a:defRPr>
            </a:lvl1pPr>
            <a:lvl2pPr marL="685800" indent="-228600">
              <a:lnSpc>
                <a:spcPct val="90000"/>
              </a:lnSpc>
              <a:spcBef>
                <a:spcPts val="500"/>
              </a:spcBef>
              <a:buFont typeface="Arial" panose="020B0604020202020204" pitchFamily="34" charset="0"/>
              <a:buChar char="•"/>
              <a:defRPr sz="2400">
                <a:solidFill>
                  <a:schemeClr val="bg2">
                    <a:lumMod val="25000"/>
                  </a:schemeClr>
                </a:solidFill>
                <a:latin typeface="Gotham Book" panose="02000604040000020004" pitchFamily="50" charset="0"/>
              </a:defRPr>
            </a:lvl2pPr>
            <a:lvl3pPr marL="1143000" indent="-228600">
              <a:lnSpc>
                <a:spcPct val="90000"/>
              </a:lnSpc>
              <a:spcBef>
                <a:spcPts val="500"/>
              </a:spcBef>
              <a:buFont typeface="Arial" panose="020B0604020202020204" pitchFamily="34" charset="0"/>
              <a:buChar char="•"/>
              <a:defRPr sz="2000">
                <a:solidFill>
                  <a:schemeClr val="bg2">
                    <a:lumMod val="25000"/>
                  </a:schemeClr>
                </a:solidFill>
                <a:latin typeface="Gotham Book" panose="02000604040000020004" pitchFamily="50" charset="0"/>
              </a:defRPr>
            </a:lvl3pPr>
            <a:lvl4pPr marL="1600200" indent="-228600">
              <a:lnSpc>
                <a:spcPct val="90000"/>
              </a:lnSpc>
              <a:spcBef>
                <a:spcPts val="500"/>
              </a:spcBef>
              <a:buFont typeface="Arial" panose="020B0604020202020204" pitchFamily="34" charset="0"/>
              <a:buChar char="•"/>
              <a:defRPr>
                <a:solidFill>
                  <a:schemeClr val="bg2">
                    <a:lumMod val="25000"/>
                  </a:schemeClr>
                </a:solidFill>
                <a:latin typeface="Gotham Book" panose="02000604040000020004" pitchFamily="50" charset="0"/>
              </a:defRPr>
            </a:lvl4pPr>
            <a:lvl5pPr marL="2057400" indent="-228600">
              <a:lnSpc>
                <a:spcPct val="90000"/>
              </a:lnSpc>
              <a:spcBef>
                <a:spcPts val="500"/>
              </a:spcBef>
              <a:buFont typeface="Arial" panose="020B0604020202020204" pitchFamily="34" charset="0"/>
              <a:buChar char="•"/>
              <a:defRPr>
                <a:solidFill>
                  <a:schemeClr val="bg2">
                    <a:lumMod val="25000"/>
                  </a:schemeClr>
                </a:solidFill>
                <a:latin typeface="Gotham Book" panose="02000604040000020004" pitchFamily="50"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QUESTIONS?</a:t>
            </a:r>
          </a:p>
        </p:txBody>
      </p:sp>
      <p:sp>
        <p:nvSpPr>
          <p:cNvPr id="9" name="Text Placeholder 2">
            <a:extLst>
              <a:ext uri="{FF2B5EF4-FFF2-40B4-BE49-F238E27FC236}">
                <a16:creationId xmlns:a16="http://schemas.microsoft.com/office/drawing/2014/main" id="{457D4927-90FC-4B7E-935D-56572769DAC9}"/>
              </a:ext>
            </a:extLst>
          </p:cNvPr>
          <p:cNvSpPr>
            <a:spLocks noGrp="1"/>
          </p:cNvSpPr>
          <p:nvPr>
            <p:ph type="body" sz="quarter" idx="11" hasCustomPrompt="1"/>
          </p:nvPr>
        </p:nvSpPr>
        <p:spPr>
          <a:xfrm>
            <a:off x="0" y="1829543"/>
            <a:ext cx="12192000" cy="397032"/>
          </a:xfrm>
          <a:prstGeom prst="rect">
            <a:avLst/>
          </a:prstGeom>
        </p:spPr>
        <p:txBody>
          <a:bodyPr/>
          <a:lstStyle>
            <a:lvl1pPr marL="0" indent="0" algn="ctr">
              <a:buNone/>
              <a:defRPr>
                <a:solidFill>
                  <a:schemeClr val="bg1"/>
                </a:solidFill>
              </a:defRPr>
            </a:lvl1pPr>
          </a:lstStyle>
          <a:p>
            <a:r>
              <a:rPr lang="en-US" dirty="0"/>
              <a:t>PRESENTATION TITLE</a:t>
            </a:r>
          </a:p>
        </p:txBody>
      </p:sp>
    </p:spTree>
    <p:extLst>
      <p:ext uri="{BB962C8B-B14F-4D97-AF65-F5344CB8AC3E}">
        <p14:creationId xmlns:p14="http://schemas.microsoft.com/office/powerpoint/2010/main" val="4094663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ission &amp; Vision">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308DEF8-404A-4789-A1D5-7B7D0975F519}"/>
              </a:ext>
            </a:extLst>
          </p:cNvPr>
          <p:cNvSpPr/>
          <p:nvPr userDrawn="1"/>
        </p:nvSpPr>
        <p:spPr>
          <a:xfrm>
            <a:off x="0" y="6820457"/>
            <a:ext cx="12192000" cy="45719"/>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3300"/>
              </a:solidFill>
            </a:endParaRPr>
          </a:p>
        </p:txBody>
      </p:sp>
      <p:sp>
        <p:nvSpPr>
          <p:cNvPr id="33" name="Rectangle 32">
            <a:extLst>
              <a:ext uri="{FF2B5EF4-FFF2-40B4-BE49-F238E27FC236}">
                <a16:creationId xmlns:a16="http://schemas.microsoft.com/office/drawing/2014/main" id="{F9FDCDCB-459D-426A-B601-E40B6DB15D15}"/>
              </a:ext>
            </a:extLst>
          </p:cNvPr>
          <p:cNvSpPr/>
          <p:nvPr userDrawn="1"/>
        </p:nvSpPr>
        <p:spPr>
          <a:xfrm>
            <a:off x="3544389" y="-1"/>
            <a:ext cx="8647612" cy="1078541"/>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anose="020B0A04020102020204" pitchFamily="34" charset="0"/>
            </a:endParaRPr>
          </a:p>
        </p:txBody>
      </p:sp>
      <p:sp>
        <p:nvSpPr>
          <p:cNvPr id="34" name="Rectangle 33">
            <a:extLst>
              <a:ext uri="{FF2B5EF4-FFF2-40B4-BE49-F238E27FC236}">
                <a16:creationId xmlns:a16="http://schemas.microsoft.com/office/drawing/2014/main" id="{44C4F010-0ADF-48B2-AC74-F7152C81F1E2}"/>
              </a:ext>
            </a:extLst>
          </p:cNvPr>
          <p:cNvSpPr/>
          <p:nvPr userDrawn="1"/>
        </p:nvSpPr>
        <p:spPr>
          <a:xfrm>
            <a:off x="0" y="0"/>
            <a:ext cx="3544389" cy="1078541"/>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091C49C2-1C90-4692-A4AE-A37E7CFA46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0192"/>
            <a:ext cx="3131389" cy="1217762"/>
          </a:xfrm>
          <a:prstGeom prst="rect">
            <a:avLst/>
          </a:prstGeom>
        </p:spPr>
      </p:pic>
      <p:sp>
        <p:nvSpPr>
          <p:cNvPr id="37" name="Text Placeholder 16">
            <a:extLst>
              <a:ext uri="{FF2B5EF4-FFF2-40B4-BE49-F238E27FC236}">
                <a16:creationId xmlns:a16="http://schemas.microsoft.com/office/drawing/2014/main" id="{D816B41D-DEF0-47BD-8024-8AF78E6E2024}"/>
              </a:ext>
            </a:extLst>
          </p:cNvPr>
          <p:cNvSpPr>
            <a:spLocks noGrp="1"/>
          </p:cNvSpPr>
          <p:nvPr>
            <p:ph type="body" sz="quarter" idx="11" hasCustomPrompt="1"/>
          </p:nvPr>
        </p:nvSpPr>
        <p:spPr>
          <a:xfrm>
            <a:off x="3805316" y="157719"/>
            <a:ext cx="7796006" cy="313932"/>
          </a:xfrm>
          <a:prstGeom prst="rect">
            <a:avLst/>
          </a:prstGeom>
        </p:spPr>
        <p:txBody>
          <a:bodyPr wrap="square">
            <a:spAutoFit/>
          </a:bodyPr>
          <a:lstStyle>
            <a:lvl1pPr marL="0" indent="0">
              <a:buNone/>
              <a:defRPr sz="1600" b="1">
                <a:solidFill>
                  <a:schemeClr val="bg1"/>
                </a:solidFill>
                <a:latin typeface="Gotham Light" pitchFamily="50" charset="0"/>
              </a:defRPr>
            </a:lvl1pPr>
          </a:lstStyle>
          <a:p>
            <a:pPr lvl="0"/>
            <a:r>
              <a:rPr lang="en-US" dirty="0"/>
              <a:t>NAME OF PRESENTATION</a:t>
            </a:r>
          </a:p>
        </p:txBody>
      </p:sp>
      <p:sp>
        <p:nvSpPr>
          <p:cNvPr id="2" name="TextBox 1">
            <a:extLst>
              <a:ext uri="{FF2B5EF4-FFF2-40B4-BE49-F238E27FC236}">
                <a16:creationId xmlns:a16="http://schemas.microsoft.com/office/drawing/2014/main" id="{A6D021B2-A530-4EA3-9B11-82B28F0B2030}"/>
              </a:ext>
            </a:extLst>
          </p:cNvPr>
          <p:cNvSpPr txBox="1"/>
          <p:nvPr userDrawn="1"/>
        </p:nvSpPr>
        <p:spPr>
          <a:xfrm>
            <a:off x="3805316" y="432880"/>
            <a:ext cx="7796006" cy="507831"/>
          </a:xfrm>
          <a:prstGeom prst="rect">
            <a:avLst/>
          </a:prstGeom>
        </p:spPr>
        <p:txBody>
          <a:bodyPr wrap="square">
            <a:spAutoFit/>
          </a:bodyPr>
          <a:lstStyle>
            <a:lvl1pPr lvl="0" indent="0">
              <a:lnSpc>
                <a:spcPct val="90000"/>
              </a:lnSpc>
              <a:spcBef>
                <a:spcPts val="1000"/>
              </a:spcBef>
              <a:buFont typeface="Arial" panose="020B0604020202020204" pitchFamily="34" charset="0"/>
              <a:buNone/>
              <a:defRPr sz="3000" b="1">
                <a:solidFill>
                  <a:schemeClr val="bg1">
                    <a:alpha val="80000"/>
                  </a:schemeClr>
                </a:solidFill>
                <a:latin typeface="Gotham Bold" pitchFamily="50" charset="0"/>
              </a:defRPr>
            </a:lvl1pPr>
            <a:lvl2pPr marL="685800" indent="-228600">
              <a:lnSpc>
                <a:spcPct val="90000"/>
              </a:lnSpc>
              <a:spcBef>
                <a:spcPts val="500"/>
              </a:spcBef>
              <a:buFont typeface="Arial" panose="020B0604020202020204" pitchFamily="34" charset="0"/>
              <a:buChar char="•"/>
              <a:defRPr sz="2400">
                <a:solidFill>
                  <a:schemeClr val="bg2">
                    <a:lumMod val="25000"/>
                  </a:schemeClr>
                </a:solidFill>
                <a:latin typeface="Gotham Book" panose="02000604040000020004" pitchFamily="50" charset="0"/>
              </a:defRPr>
            </a:lvl2pPr>
            <a:lvl3pPr marL="1143000" indent="-228600">
              <a:lnSpc>
                <a:spcPct val="90000"/>
              </a:lnSpc>
              <a:spcBef>
                <a:spcPts val="500"/>
              </a:spcBef>
              <a:buFont typeface="Arial" panose="020B0604020202020204" pitchFamily="34" charset="0"/>
              <a:buChar char="•"/>
              <a:defRPr sz="2000">
                <a:solidFill>
                  <a:schemeClr val="bg2">
                    <a:lumMod val="25000"/>
                  </a:schemeClr>
                </a:solidFill>
                <a:latin typeface="Gotham Book" panose="02000604040000020004" pitchFamily="50" charset="0"/>
              </a:defRPr>
            </a:lvl3pPr>
            <a:lvl4pPr marL="1600200" indent="-228600">
              <a:lnSpc>
                <a:spcPct val="90000"/>
              </a:lnSpc>
              <a:spcBef>
                <a:spcPts val="500"/>
              </a:spcBef>
              <a:buFont typeface="Arial" panose="020B0604020202020204" pitchFamily="34" charset="0"/>
              <a:buChar char="•"/>
              <a:defRPr>
                <a:solidFill>
                  <a:schemeClr val="bg2">
                    <a:lumMod val="25000"/>
                  </a:schemeClr>
                </a:solidFill>
                <a:latin typeface="Gotham Book" panose="02000604040000020004" pitchFamily="50" charset="0"/>
              </a:defRPr>
            </a:lvl4pPr>
            <a:lvl5pPr marL="2057400" indent="-228600">
              <a:lnSpc>
                <a:spcPct val="90000"/>
              </a:lnSpc>
              <a:spcBef>
                <a:spcPts val="500"/>
              </a:spcBef>
              <a:buFont typeface="Arial" panose="020B0604020202020204" pitchFamily="34" charset="0"/>
              <a:buChar char="•"/>
              <a:defRPr>
                <a:solidFill>
                  <a:schemeClr val="bg2">
                    <a:lumMod val="25000"/>
                  </a:schemeClr>
                </a:solidFill>
                <a:latin typeface="Gotham Book" panose="02000604040000020004" pitchFamily="50"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APIC’S VISION &amp; MISSION</a:t>
            </a:r>
          </a:p>
        </p:txBody>
      </p:sp>
      <p:sp>
        <p:nvSpPr>
          <p:cNvPr id="3" name="TextBox 2">
            <a:extLst>
              <a:ext uri="{FF2B5EF4-FFF2-40B4-BE49-F238E27FC236}">
                <a16:creationId xmlns:a16="http://schemas.microsoft.com/office/drawing/2014/main" id="{89FF6483-71A1-42EE-81A6-F241DBF94094}"/>
              </a:ext>
            </a:extLst>
          </p:cNvPr>
          <p:cNvSpPr txBox="1"/>
          <p:nvPr userDrawn="1"/>
        </p:nvSpPr>
        <p:spPr>
          <a:xfrm>
            <a:off x="3572425" y="1680153"/>
            <a:ext cx="5507967" cy="769441"/>
          </a:xfrm>
          <a:prstGeom prst="rect">
            <a:avLst/>
          </a:prstGeom>
          <a:noFill/>
        </p:spPr>
        <p:txBody>
          <a:bodyPr wrap="square" rtlCol="0">
            <a:spAutoFit/>
          </a:bodyPr>
          <a:lstStyle/>
          <a:p>
            <a:r>
              <a:rPr lang="en-US" sz="4400" dirty="0"/>
              <a:t>VISION</a:t>
            </a:r>
          </a:p>
        </p:txBody>
      </p:sp>
      <p:sp>
        <p:nvSpPr>
          <p:cNvPr id="16" name="Rectangle 15">
            <a:extLst>
              <a:ext uri="{FF2B5EF4-FFF2-40B4-BE49-F238E27FC236}">
                <a16:creationId xmlns:a16="http://schemas.microsoft.com/office/drawing/2014/main" id="{EC8F166B-DDA5-4779-BE68-36CE0D114216}"/>
              </a:ext>
            </a:extLst>
          </p:cNvPr>
          <p:cNvSpPr/>
          <p:nvPr userDrawn="1"/>
        </p:nvSpPr>
        <p:spPr>
          <a:xfrm>
            <a:off x="3628766" y="3686756"/>
            <a:ext cx="5212080" cy="976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FD97DFE5-4EB1-47FC-BC2F-F5C468C4B97C}"/>
              </a:ext>
            </a:extLst>
          </p:cNvPr>
          <p:cNvSpPr txBox="1"/>
          <p:nvPr userDrawn="1"/>
        </p:nvSpPr>
        <p:spPr>
          <a:xfrm>
            <a:off x="3544389" y="4279001"/>
            <a:ext cx="5564038" cy="769441"/>
          </a:xfrm>
          <a:prstGeom prst="rect">
            <a:avLst/>
          </a:prstGeom>
          <a:noFill/>
        </p:spPr>
        <p:txBody>
          <a:bodyPr wrap="square" rtlCol="0">
            <a:spAutoFit/>
          </a:bodyPr>
          <a:lstStyle/>
          <a:p>
            <a:r>
              <a:rPr lang="en-US" sz="4400" dirty="0"/>
              <a:t>MISSION</a:t>
            </a:r>
          </a:p>
        </p:txBody>
      </p:sp>
      <p:sp>
        <p:nvSpPr>
          <p:cNvPr id="4" name="TextBox 3">
            <a:extLst>
              <a:ext uri="{FF2B5EF4-FFF2-40B4-BE49-F238E27FC236}">
                <a16:creationId xmlns:a16="http://schemas.microsoft.com/office/drawing/2014/main" id="{8FB43768-2FD4-4CA6-B1A1-BCB97453EF42}"/>
              </a:ext>
            </a:extLst>
          </p:cNvPr>
          <p:cNvSpPr txBox="1"/>
          <p:nvPr userDrawn="1"/>
        </p:nvSpPr>
        <p:spPr>
          <a:xfrm>
            <a:off x="3576739" y="2629286"/>
            <a:ext cx="6036184" cy="369332"/>
          </a:xfrm>
          <a:prstGeom prst="rect">
            <a:avLst/>
          </a:prstGeom>
          <a:noFill/>
        </p:spPr>
        <p:txBody>
          <a:bodyPr wrap="square" rtlCol="0">
            <a:spAutoFit/>
          </a:bodyPr>
          <a:lstStyle/>
          <a:p>
            <a:pPr algn="l"/>
            <a:r>
              <a:rPr lang="en-US" sz="1800" kern="1200" dirty="0">
                <a:solidFill>
                  <a:schemeClr val="bg2">
                    <a:lumMod val="25000"/>
                  </a:schemeClr>
                </a:solidFill>
                <a:latin typeface="Gotham Book" panose="02000604040000020004" pitchFamily="50" charset="0"/>
                <a:ea typeface="+mn-ea"/>
                <a:cs typeface="Arial" panose="020B0604020202020204" pitchFamily="34" charset="0"/>
              </a:rPr>
              <a:t>A safer world through the prevention of infection</a:t>
            </a:r>
          </a:p>
        </p:txBody>
      </p:sp>
      <p:sp>
        <p:nvSpPr>
          <p:cNvPr id="23" name="TextBox 22">
            <a:extLst>
              <a:ext uri="{FF2B5EF4-FFF2-40B4-BE49-F238E27FC236}">
                <a16:creationId xmlns:a16="http://schemas.microsoft.com/office/drawing/2014/main" id="{7E54A95D-8CF7-4DE1-BC26-E2FCB1D10C5C}"/>
              </a:ext>
            </a:extLst>
          </p:cNvPr>
          <p:cNvSpPr txBox="1"/>
          <p:nvPr userDrawn="1"/>
        </p:nvSpPr>
        <p:spPr>
          <a:xfrm>
            <a:off x="3576739" y="5283256"/>
            <a:ext cx="5564038" cy="646331"/>
          </a:xfrm>
          <a:prstGeom prst="rect">
            <a:avLst/>
          </a:prstGeom>
          <a:noFill/>
        </p:spPr>
        <p:txBody>
          <a:bodyPr wrap="square" rtlCol="0">
            <a:spAutoFit/>
          </a:bodyPr>
          <a:lstStyle/>
          <a:p>
            <a:r>
              <a:rPr lang="en-US" sz="1800" kern="1200" dirty="0">
                <a:solidFill>
                  <a:schemeClr val="bg2">
                    <a:lumMod val="25000"/>
                  </a:schemeClr>
                </a:solidFill>
                <a:latin typeface="Gotham Book" panose="02000604040000020004" pitchFamily="50" charset="0"/>
                <a:ea typeface="+mn-ea"/>
                <a:cs typeface="Arial" panose="020B0604020202020204" pitchFamily="34" charset="0"/>
              </a:rPr>
              <a:t>To advance the science and practice of infection prevention and control</a:t>
            </a:r>
          </a:p>
        </p:txBody>
      </p:sp>
    </p:spTree>
    <p:extLst>
      <p:ext uri="{BB962C8B-B14F-4D97-AF65-F5344CB8AC3E}">
        <p14:creationId xmlns:p14="http://schemas.microsoft.com/office/powerpoint/2010/main" val="2115881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About APIC">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C3A4A4-E0EE-4DB1-802D-2DDDADFDEED9}"/>
              </a:ext>
            </a:extLst>
          </p:cNvPr>
          <p:cNvSpPr/>
          <p:nvPr userDrawn="1"/>
        </p:nvSpPr>
        <p:spPr>
          <a:xfrm>
            <a:off x="0" y="433251"/>
            <a:ext cx="3544389" cy="5991497"/>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841EC06-4BD0-492F-9CDD-2EE93BA99FDA}"/>
              </a:ext>
            </a:extLst>
          </p:cNvPr>
          <p:cNvSpPr/>
          <p:nvPr userDrawn="1"/>
        </p:nvSpPr>
        <p:spPr>
          <a:xfrm>
            <a:off x="3544389" y="433251"/>
            <a:ext cx="8647611" cy="5991497"/>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5DCAC766-05E2-4C74-9279-5CA959DDD9A1}"/>
              </a:ext>
            </a:extLst>
          </p:cNvPr>
          <p:cNvCxnSpPr/>
          <p:nvPr userDrawn="1"/>
        </p:nvCxnSpPr>
        <p:spPr>
          <a:xfrm>
            <a:off x="3851070" y="2393164"/>
            <a:ext cx="53557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A close up of a logo&#10;&#10;Description automatically generated">
            <a:extLst>
              <a:ext uri="{FF2B5EF4-FFF2-40B4-BE49-F238E27FC236}">
                <a16:creationId xmlns:a16="http://schemas.microsoft.com/office/drawing/2014/main" id="{F945D4A7-D3AD-42DB-9A02-87F86ED9EE97}"/>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2368763" y="1694251"/>
            <a:ext cx="5069855" cy="5087897"/>
          </a:xfrm>
          <a:prstGeom prst="rect">
            <a:avLst/>
          </a:prstGeom>
        </p:spPr>
      </p:pic>
      <p:pic>
        <p:nvPicPr>
          <p:cNvPr id="8" name="Picture 7" descr="A close up of a logo&#10;&#10;Description automatically generated">
            <a:extLst>
              <a:ext uri="{FF2B5EF4-FFF2-40B4-BE49-F238E27FC236}">
                <a16:creationId xmlns:a16="http://schemas.microsoft.com/office/drawing/2014/main" id="{BB3CFA5D-60B4-4973-9106-CA51FA4A6640}"/>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10800000">
            <a:off x="749529" y="41763"/>
            <a:ext cx="5069855" cy="5087897"/>
          </a:xfrm>
          <a:prstGeom prst="rect">
            <a:avLst/>
          </a:prstGeom>
        </p:spPr>
      </p:pic>
      <p:pic>
        <p:nvPicPr>
          <p:cNvPr id="9" name="Picture 8">
            <a:extLst>
              <a:ext uri="{FF2B5EF4-FFF2-40B4-BE49-F238E27FC236}">
                <a16:creationId xmlns:a16="http://schemas.microsoft.com/office/drawing/2014/main" id="{D72035DB-AEDF-494D-9AAB-76A93D3090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585712"/>
            <a:ext cx="3131389" cy="1217762"/>
          </a:xfrm>
          <a:prstGeom prst="rect">
            <a:avLst/>
          </a:prstGeom>
        </p:spPr>
      </p:pic>
      <p:sp>
        <p:nvSpPr>
          <p:cNvPr id="15" name="Rectangle 14">
            <a:extLst>
              <a:ext uri="{FF2B5EF4-FFF2-40B4-BE49-F238E27FC236}">
                <a16:creationId xmlns:a16="http://schemas.microsoft.com/office/drawing/2014/main" id="{BA6B9D10-BDD2-4EE6-90B7-74F9E3422E30}"/>
              </a:ext>
            </a:extLst>
          </p:cNvPr>
          <p:cNvSpPr/>
          <p:nvPr userDrawn="1"/>
        </p:nvSpPr>
        <p:spPr>
          <a:xfrm>
            <a:off x="0" y="6820457"/>
            <a:ext cx="12192000" cy="45719"/>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3300"/>
              </a:solidFill>
            </a:endParaRPr>
          </a:p>
        </p:txBody>
      </p:sp>
      <p:sp>
        <p:nvSpPr>
          <p:cNvPr id="2" name="TextBox 1">
            <a:extLst>
              <a:ext uri="{FF2B5EF4-FFF2-40B4-BE49-F238E27FC236}">
                <a16:creationId xmlns:a16="http://schemas.microsoft.com/office/drawing/2014/main" id="{73B96171-64A3-4D10-8ED8-C397A820C7F7}"/>
              </a:ext>
            </a:extLst>
          </p:cNvPr>
          <p:cNvSpPr txBox="1"/>
          <p:nvPr userDrawn="1"/>
        </p:nvSpPr>
        <p:spPr>
          <a:xfrm>
            <a:off x="3819087" y="2717321"/>
            <a:ext cx="7482947" cy="3171381"/>
          </a:xfrm>
          <a:prstGeom prst="rect">
            <a:avLst/>
          </a:prstGeom>
          <a:noFill/>
        </p:spPr>
        <p:txBody>
          <a:bodyPr wrap="square" rtlCol="0">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lang="en-US" sz="1500" dirty="0">
                <a:solidFill>
                  <a:schemeClr val="bg1"/>
                </a:solidFill>
                <a:latin typeface="Gotham Light" pitchFamily="50" charset="0"/>
              </a:rPr>
              <a:t>Founded in 1972, the Association for Professionals in Infection Control and Epidemiology (APIC) is the leading association for infection preventionists and epidemiologists. With more than 15,000 members, APIC advances the science and practice of infection prevention and control. APIC carries out its mission through research, advocacy, and patient safety; education, credentialing, and certification; and fostering development of the infection prevention and control workforce of the future. Together with our members and partners, we are working toward a safer world through the prevention of infection. </a:t>
            </a:r>
            <a:br>
              <a:rPr lang="en-US" sz="1500" dirty="0">
                <a:solidFill>
                  <a:schemeClr val="bg1"/>
                </a:solidFill>
                <a:latin typeface="Gotham Light" pitchFamily="50" charset="0"/>
              </a:rPr>
            </a:br>
            <a:br>
              <a:rPr lang="en-US" sz="1500" dirty="0">
                <a:solidFill>
                  <a:schemeClr val="bg1"/>
                </a:solidFill>
                <a:latin typeface="Gotham Light" pitchFamily="50" charset="0"/>
              </a:rPr>
            </a:br>
            <a:r>
              <a:rPr lang="en-US" sz="1500" b="0" dirty="0">
                <a:solidFill>
                  <a:schemeClr val="bg1"/>
                </a:solidFill>
                <a:latin typeface="+mj-lt"/>
              </a:rPr>
              <a:t>Join us and learn more at www.apic.org.</a:t>
            </a:r>
          </a:p>
        </p:txBody>
      </p:sp>
      <p:sp>
        <p:nvSpPr>
          <p:cNvPr id="10" name="TextBox 9">
            <a:extLst>
              <a:ext uri="{FF2B5EF4-FFF2-40B4-BE49-F238E27FC236}">
                <a16:creationId xmlns:a16="http://schemas.microsoft.com/office/drawing/2014/main" id="{67C12883-6F77-40E1-9C1B-2EA27D1A22ED}"/>
              </a:ext>
            </a:extLst>
          </p:cNvPr>
          <p:cNvSpPr txBox="1"/>
          <p:nvPr userDrawn="1"/>
        </p:nvSpPr>
        <p:spPr>
          <a:xfrm>
            <a:off x="3851070" y="1946286"/>
            <a:ext cx="481354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solidFill>
                  <a:schemeClr val="bg1"/>
                </a:solidFill>
                <a:latin typeface="Gotham Bold" pitchFamily="50" charset="0"/>
              </a:rPr>
              <a:t>ABOUT APIC</a:t>
            </a:r>
          </a:p>
        </p:txBody>
      </p:sp>
    </p:spTree>
    <p:extLst>
      <p:ext uri="{BB962C8B-B14F-4D97-AF65-F5344CB8AC3E}">
        <p14:creationId xmlns:p14="http://schemas.microsoft.com/office/powerpoint/2010/main" val="3896354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3E6B5-93E3-44B7-9770-84E037C1973D}"/>
              </a:ext>
            </a:extLst>
          </p:cNvPr>
          <p:cNvSpPr>
            <a:spLocks noGrp="1"/>
          </p:cNvSpPr>
          <p:nvPr>
            <p:ph type="title" hasCustomPrompt="1"/>
          </p:nvPr>
        </p:nvSpPr>
        <p:spPr>
          <a:xfrm>
            <a:off x="259411" y="1319719"/>
            <a:ext cx="11668467" cy="290482"/>
          </a:xfrm>
          <a:prstGeom prst="rect">
            <a:avLst/>
          </a:prstGeom>
        </p:spPr>
        <p:txBody>
          <a:bodyPr/>
          <a:lstStyle>
            <a:lvl1pPr>
              <a:defRPr sz="1800" b="1" spc="40" baseline="0">
                <a:solidFill>
                  <a:srgbClr val="004874"/>
                </a:solidFill>
                <a:latin typeface="Gotham Medium" panose="02000604030000020004" pitchFamily="50" charset="0"/>
                <a:cs typeface="Arial" panose="020B0604020202020204" pitchFamily="34" charset="0"/>
              </a:defRPr>
            </a:lvl1pPr>
          </a:lstStyle>
          <a:p>
            <a:r>
              <a:rPr lang="en-US" dirty="0"/>
              <a:t>SUBTITLE IF NECESSARY</a:t>
            </a:r>
          </a:p>
        </p:txBody>
      </p:sp>
      <p:sp>
        <p:nvSpPr>
          <p:cNvPr id="5" name="Text Placeholder 4">
            <a:extLst>
              <a:ext uri="{FF2B5EF4-FFF2-40B4-BE49-F238E27FC236}">
                <a16:creationId xmlns:a16="http://schemas.microsoft.com/office/drawing/2014/main" id="{9B857B76-4426-4FD7-956E-0CD400C4434F}"/>
              </a:ext>
            </a:extLst>
          </p:cNvPr>
          <p:cNvSpPr>
            <a:spLocks noGrp="1"/>
          </p:cNvSpPr>
          <p:nvPr>
            <p:ph type="body" sz="quarter" idx="12"/>
          </p:nvPr>
        </p:nvSpPr>
        <p:spPr>
          <a:xfrm>
            <a:off x="259921" y="1851380"/>
            <a:ext cx="11668467" cy="3829050"/>
          </a:xfrm>
          <a:prstGeom prst="rect">
            <a:avLst/>
          </a:prstGeom>
        </p:spPr>
        <p:txBody>
          <a:bodyPr/>
          <a:lstStyle>
            <a:lvl1pPr>
              <a:lnSpc>
                <a:spcPts val="2300"/>
              </a:lnSpc>
              <a:defRPr sz="1800">
                <a:solidFill>
                  <a:schemeClr val="bg2">
                    <a:lumMod val="25000"/>
                  </a:schemeClr>
                </a:solidFill>
                <a:latin typeface="Gotham Book" panose="02000604040000020004" pitchFamily="50" charset="0"/>
                <a:cs typeface="Arial" panose="020B0604020202020204" pitchFamily="34" charset="0"/>
              </a:defRPr>
            </a:lvl1pPr>
            <a:lvl2pPr>
              <a:lnSpc>
                <a:spcPts val="2300"/>
              </a:lnSpc>
              <a:defRPr sz="1800">
                <a:solidFill>
                  <a:schemeClr val="bg2">
                    <a:lumMod val="25000"/>
                  </a:schemeClr>
                </a:solidFill>
                <a:latin typeface="Gotham Book" panose="02000604040000020004" pitchFamily="50" charset="0"/>
                <a:cs typeface="Arial" panose="020B0604020202020204" pitchFamily="34" charset="0"/>
              </a:defRPr>
            </a:lvl2pPr>
            <a:lvl3pPr>
              <a:lnSpc>
                <a:spcPts val="2300"/>
              </a:lnSpc>
              <a:defRPr sz="1800">
                <a:solidFill>
                  <a:schemeClr val="bg2">
                    <a:lumMod val="25000"/>
                  </a:schemeClr>
                </a:solidFill>
                <a:latin typeface="Gotham Book" panose="02000604040000020004" pitchFamily="50" charset="0"/>
                <a:cs typeface="Arial" panose="020B0604020202020204" pitchFamily="34" charset="0"/>
              </a:defRPr>
            </a:lvl3pPr>
            <a:lvl4pPr>
              <a:lnSpc>
                <a:spcPts val="2300"/>
              </a:lnSpc>
              <a:defRPr sz="1800">
                <a:solidFill>
                  <a:schemeClr val="bg2">
                    <a:lumMod val="25000"/>
                  </a:schemeClr>
                </a:solidFill>
                <a:latin typeface="Gotham Book" panose="02000604040000020004" pitchFamily="50" charset="0"/>
                <a:cs typeface="Arial" panose="020B0604020202020204" pitchFamily="34" charset="0"/>
              </a:defRPr>
            </a:lvl4pPr>
            <a:lvl5pPr>
              <a:lnSpc>
                <a:spcPts val="2300"/>
              </a:lnSpc>
              <a:defRPr sz="1800">
                <a:solidFill>
                  <a:schemeClr val="bg2">
                    <a:lumMod val="25000"/>
                  </a:schemeClr>
                </a:solidFill>
                <a:latin typeface="Gotham Book" panose="02000604040000020004" pitchFamily="50"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a:extLst>
              <a:ext uri="{FF2B5EF4-FFF2-40B4-BE49-F238E27FC236}">
                <a16:creationId xmlns:a16="http://schemas.microsoft.com/office/drawing/2014/main" id="{C0E3EFB9-F4B9-4829-81A8-443E31EA51E7}"/>
              </a:ext>
            </a:extLst>
          </p:cNvPr>
          <p:cNvSpPr/>
          <p:nvPr userDrawn="1"/>
        </p:nvSpPr>
        <p:spPr>
          <a:xfrm>
            <a:off x="0" y="6820457"/>
            <a:ext cx="12192000" cy="45719"/>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3300"/>
              </a:solidFill>
            </a:endParaRPr>
          </a:p>
        </p:txBody>
      </p:sp>
      <p:sp>
        <p:nvSpPr>
          <p:cNvPr id="14" name="Rectangle 13">
            <a:extLst>
              <a:ext uri="{FF2B5EF4-FFF2-40B4-BE49-F238E27FC236}">
                <a16:creationId xmlns:a16="http://schemas.microsoft.com/office/drawing/2014/main" id="{5B75C965-3F47-40EA-B332-91CD16F431C7}"/>
              </a:ext>
            </a:extLst>
          </p:cNvPr>
          <p:cNvSpPr/>
          <p:nvPr userDrawn="1"/>
        </p:nvSpPr>
        <p:spPr>
          <a:xfrm>
            <a:off x="3544389" y="-1"/>
            <a:ext cx="8647612" cy="1078541"/>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anose="020B0A04020102020204" pitchFamily="34" charset="0"/>
            </a:endParaRPr>
          </a:p>
        </p:txBody>
      </p:sp>
      <p:sp>
        <p:nvSpPr>
          <p:cNvPr id="15" name="Rectangle 14">
            <a:extLst>
              <a:ext uri="{FF2B5EF4-FFF2-40B4-BE49-F238E27FC236}">
                <a16:creationId xmlns:a16="http://schemas.microsoft.com/office/drawing/2014/main" id="{C6386348-43FA-42ED-A9C5-4E698C85889A}"/>
              </a:ext>
            </a:extLst>
          </p:cNvPr>
          <p:cNvSpPr/>
          <p:nvPr userDrawn="1"/>
        </p:nvSpPr>
        <p:spPr>
          <a:xfrm>
            <a:off x="0" y="0"/>
            <a:ext cx="3544389" cy="1078541"/>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77203F44-5854-4C8E-92FD-6B43A297DB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0192"/>
            <a:ext cx="3131389" cy="1217762"/>
          </a:xfrm>
          <a:prstGeom prst="rect">
            <a:avLst/>
          </a:prstGeom>
        </p:spPr>
      </p:pic>
      <p:sp>
        <p:nvSpPr>
          <p:cNvPr id="18" name="Text Placeholder 16">
            <a:extLst>
              <a:ext uri="{FF2B5EF4-FFF2-40B4-BE49-F238E27FC236}">
                <a16:creationId xmlns:a16="http://schemas.microsoft.com/office/drawing/2014/main" id="{72D0B354-D07B-45B4-8137-75CECC8B4A9B}"/>
              </a:ext>
            </a:extLst>
          </p:cNvPr>
          <p:cNvSpPr>
            <a:spLocks noGrp="1"/>
          </p:cNvSpPr>
          <p:nvPr>
            <p:ph type="body" sz="quarter" idx="11" hasCustomPrompt="1"/>
          </p:nvPr>
        </p:nvSpPr>
        <p:spPr>
          <a:xfrm>
            <a:off x="3805316" y="157719"/>
            <a:ext cx="7796006" cy="313932"/>
          </a:xfrm>
          <a:prstGeom prst="rect">
            <a:avLst/>
          </a:prstGeom>
        </p:spPr>
        <p:txBody>
          <a:bodyPr wrap="square">
            <a:spAutoFit/>
          </a:bodyPr>
          <a:lstStyle>
            <a:lvl1pPr marL="0" indent="0">
              <a:buNone/>
              <a:defRPr sz="1600" b="1">
                <a:solidFill>
                  <a:schemeClr val="bg1"/>
                </a:solidFill>
                <a:latin typeface="Gotham Light" pitchFamily="50" charset="0"/>
              </a:defRPr>
            </a:lvl1pPr>
          </a:lstStyle>
          <a:p>
            <a:pPr lvl="0"/>
            <a:r>
              <a:rPr lang="en-US" dirty="0"/>
              <a:t>NAME OF PRESENTATION</a:t>
            </a:r>
          </a:p>
        </p:txBody>
      </p:sp>
      <p:sp>
        <p:nvSpPr>
          <p:cNvPr id="10" name="Text Placeholder 16">
            <a:extLst>
              <a:ext uri="{FF2B5EF4-FFF2-40B4-BE49-F238E27FC236}">
                <a16:creationId xmlns:a16="http://schemas.microsoft.com/office/drawing/2014/main" id="{7B043FEE-13A8-4BA2-95D4-C708A9B21E64}"/>
              </a:ext>
            </a:extLst>
          </p:cNvPr>
          <p:cNvSpPr>
            <a:spLocks noGrp="1"/>
          </p:cNvSpPr>
          <p:nvPr>
            <p:ph type="body" sz="quarter" idx="10" hasCustomPrompt="1"/>
          </p:nvPr>
        </p:nvSpPr>
        <p:spPr>
          <a:xfrm>
            <a:off x="3805316" y="429094"/>
            <a:ext cx="7796006" cy="507831"/>
          </a:xfrm>
          <a:prstGeom prst="rect">
            <a:avLst/>
          </a:prstGeom>
        </p:spPr>
        <p:txBody>
          <a:bodyPr wrap="square">
            <a:normAutofit/>
          </a:bodyPr>
          <a:lstStyle>
            <a:lvl1pPr marL="0" indent="0">
              <a:buNone/>
              <a:defRPr sz="3000" b="1">
                <a:solidFill>
                  <a:schemeClr val="bg1">
                    <a:alpha val="80000"/>
                  </a:schemeClr>
                </a:solidFill>
                <a:latin typeface="Gotham Bold" pitchFamily="50" charset="0"/>
              </a:defRPr>
            </a:lvl1pPr>
          </a:lstStyle>
          <a:p>
            <a:pPr lvl="0"/>
            <a:r>
              <a:rPr lang="en-US" dirty="0"/>
              <a:t>TITLE OF SLIDE</a:t>
            </a:r>
          </a:p>
        </p:txBody>
      </p:sp>
    </p:spTree>
    <p:extLst>
      <p:ext uri="{BB962C8B-B14F-4D97-AF65-F5344CB8AC3E}">
        <p14:creationId xmlns:p14="http://schemas.microsoft.com/office/powerpoint/2010/main" val="3132605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Text Placeholder 4">
            <a:extLst>
              <a:ext uri="{FF2B5EF4-FFF2-40B4-BE49-F238E27FC236}">
                <a16:creationId xmlns:a16="http://schemas.microsoft.com/office/drawing/2014/main" id="{57D37216-3178-4770-86E1-FE2FE9442BC1}"/>
              </a:ext>
            </a:extLst>
          </p:cNvPr>
          <p:cNvSpPr>
            <a:spLocks noGrp="1"/>
          </p:cNvSpPr>
          <p:nvPr>
            <p:ph type="body" sz="quarter" idx="12" hasCustomPrompt="1"/>
          </p:nvPr>
        </p:nvSpPr>
        <p:spPr>
          <a:xfrm>
            <a:off x="259922" y="2147941"/>
            <a:ext cx="5663084" cy="4310523"/>
          </a:xfrm>
          <a:prstGeom prst="rect">
            <a:avLst/>
          </a:prstGeom>
        </p:spPr>
        <p:txBody>
          <a:bodyPr/>
          <a:lstStyle>
            <a:lvl1pPr marL="0" indent="0">
              <a:lnSpc>
                <a:spcPts val="2500"/>
              </a:lnSpc>
              <a:buNone/>
              <a:defRPr lang="en-US" sz="1800" dirty="0">
                <a:cs typeface="Arial" panose="020B0604020202020204" pitchFamily="34" charset="0"/>
              </a:defRPr>
            </a:lvl1pPr>
          </a:lstStyle>
          <a:p>
            <a:pPr lvl="0">
              <a:lnSpc>
                <a:spcPts val="2300"/>
              </a:lnSpc>
            </a:pPr>
            <a:r>
              <a:rPr lang="en-US" dirty="0"/>
              <a:t>Add content here. Add content here. Add content here. Add content here. Add content here. Add content here. Add content here. Add content here. Add content here. Add content here. Add content here. Add content here. Add content here. Add content here. Add content here. Add content here. Add content here. Add content here. Add content here. Add content here.</a:t>
            </a:r>
          </a:p>
          <a:p>
            <a:pPr lvl="0">
              <a:lnSpc>
                <a:spcPts val="2300"/>
              </a:lnSpc>
            </a:pPr>
            <a:endParaRPr lang="en-US" dirty="0"/>
          </a:p>
          <a:p>
            <a:pPr lvl="0">
              <a:lnSpc>
                <a:spcPts val="2300"/>
              </a:lnSpc>
            </a:pPr>
            <a:endParaRPr lang="en-US" dirty="0"/>
          </a:p>
        </p:txBody>
      </p:sp>
      <p:sp>
        <p:nvSpPr>
          <p:cNvPr id="21" name="Rectangle 20">
            <a:extLst>
              <a:ext uri="{FF2B5EF4-FFF2-40B4-BE49-F238E27FC236}">
                <a16:creationId xmlns:a16="http://schemas.microsoft.com/office/drawing/2014/main" id="{63FCDE89-11C1-4788-89A1-8B305330043D}"/>
              </a:ext>
            </a:extLst>
          </p:cNvPr>
          <p:cNvSpPr/>
          <p:nvPr userDrawn="1"/>
        </p:nvSpPr>
        <p:spPr>
          <a:xfrm>
            <a:off x="259412" y="1781462"/>
            <a:ext cx="5745972" cy="976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3E95B8F-4C9C-4505-8CAB-CCD3E7F8B244}"/>
              </a:ext>
            </a:extLst>
          </p:cNvPr>
          <p:cNvSpPr/>
          <p:nvPr userDrawn="1"/>
        </p:nvSpPr>
        <p:spPr>
          <a:xfrm>
            <a:off x="6186618" y="1781461"/>
            <a:ext cx="5745972" cy="976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4">
            <a:extLst>
              <a:ext uri="{FF2B5EF4-FFF2-40B4-BE49-F238E27FC236}">
                <a16:creationId xmlns:a16="http://schemas.microsoft.com/office/drawing/2014/main" id="{30E42FBD-CAC9-4079-9616-ADEFC2541673}"/>
              </a:ext>
            </a:extLst>
          </p:cNvPr>
          <p:cNvSpPr>
            <a:spLocks noGrp="1"/>
          </p:cNvSpPr>
          <p:nvPr>
            <p:ph type="body" sz="quarter" idx="15" hasCustomPrompt="1"/>
          </p:nvPr>
        </p:nvSpPr>
        <p:spPr>
          <a:xfrm>
            <a:off x="6228062" y="2147941"/>
            <a:ext cx="5663084" cy="4310523"/>
          </a:xfrm>
          <a:prstGeom prst="rect">
            <a:avLst/>
          </a:prstGeom>
        </p:spPr>
        <p:txBody>
          <a:bodyPr/>
          <a:lstStyle>
            <a:lvl1pPr>
              <a:lnSpc>
                <a:spcPts val="2500"/>
              </a:lnSpc>
              <a:defRPr lang="en-US" sz="1800" dirty="0">
                <a:cs typeface="Arial" panose="020B0604020202020204" pitchFamily="34" charset="0"/>
              </a:defRPr>
            </a:lvl1pPr>
          </a:lstStyle>
          <a:p>
            <a:pPr marL="0" lvl="0" indent="0">
              <a:lnSpc>
                <a:spcPts val="2300"/>
              </a:lnSpc>
              <a:buNone/>
            </a:pPr>
            <a:r>
              <a:rPr lang="en-US" dirty="0"/>
              <a:t>Add content here. Add content here. Add content here. Add content here. Add content here. Add content here. Add content here. Add content here. Add content here. Add content here. Add content here. Add content here. Add content here. Add content here. Add content here. Add content here. Add content here. Add content here. Add content here. Add content here.</a:t>
            </a:r>
          </a:p>
          <a:p>
            <a:pPr marL="0" lvl="0" indent="0">
              <a:lnSpc>
                <a:spcPts val="2300"/>
              </a:lnSpc>
              <a:buNone/>
            </a:pPr>
            <a:endParaRPr lang="en-US" dirty="0"/>
          </a:p>
          <a:p>
            <a:pPr marL="0" lvl="0" indent="0">
              <a:lnSpc>
                <a:spcPts val="2300"/>
              </a:lnSpc>
              <a:buNone/>
            </a:pPr>
            <a:endParaRPr lang="en-US" dirty="0"/>
          </a:p>
        </p:txBody>
      </p:sp>
      <p:sp>
        <p:nvSpPr>
          <p:cNvPr id="25" name="Rectangle 24">
            <a:extLst>
              <a:ext uri="{FF2B5EF4-FFF2-40B4-BE49-F238E27FC236}">
                <a16:creationId xmlns:a16="http://schemas.microsoft.com/office/drawing/2014/main" id="{5308DEF8-404A-4789-A1D5-7B7D0975F519}"/>
              </a:ext>
            </a:extLst>
          </p:cNvPr>
          <p:cNvSpPr/>
          <p:nvPr userDrawn="1"/>
        </p:nvSpPr>
        <p:spPr>
          <a:xfrm>
            <a:off x="0" y="6820457"/>
            <a:ext cx="12192000" cy="45719"/>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3300"/>
              </a:solidFill>
            </a:endParaRPr>
          </a:p>
        </p:txBody>
      </p:sp>
      <p:sp>
        <p:nvSpPr>
          <p:cNvPr id="33" name="Rectangle 32">
            <a:extLst>
              <a:ext uri="{FF2B5EF4-FFF2-40B4-BE49-F238E27FC236}">
                <a16:creationId xmlns:a16="http://schemas.microsoft.com/office/drawing/2014/main" id="{F9FDCDCB-459D-426A-B601-E40B6DB15D15}"/>
              </a:ext>
            </a:extLst>
          </p:cNvPr>
          <p:cNvSpPr/>
          <p:nvPr userDrawn="1"/>
        </p:nvSpPr>
        <p:spPr>
          <a:xfrm>
            <a:off x="3544389" y="-1"/>
            <a:ext cx="8647612" cy="1078541"/>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anose="020B0A04020102020204" pitchFamily="34" charset="0"/>
            </a:endParaRPr>
          </a:p>
        </p:txBody>
      </p:sp>
      <p:sp>
        <p:nvSpPr>
          <p:cNvPr id="34" name="Rectangle 33">
            <a:extLst>
              <a:ext uri="{FF2B5EF4-FFF2-40B4-BE49-F238E27FC236}">
                <a16:creationId xmlns:a16="http://schemas.microsoft.com/office/drawing/2014/main" id="{44C4F010-0ADF-48B2-AC74-F7152C81F1E2}"/>
              </a:ext>
            </a:extLst>
          </p:cNvPr>
          <p:cNvSpPr/>
          <p:nvPr userDrawn="1"/>
        </p:nvSpPr>
        <p:spPr>
          <a:xfrm>
            <a:off x="0" y="0"/>
            <a:ext cx="3544389" cy="1078541"/>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091C49C2-1C90-4692-A4AE-A37E7CFA46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0192"/>
            <a:ext cx="3131389" cy="1217762"/>
          </a:xfrm>
          <a:prstGeom prst="rect">
            <a:avLst/>
          </a:prstGeom>
        </p:spPr>
      </p:pic>
      <p:sp>
        <p:nvSpPr>
          <p:cNvPr id="37" name="Text Placeholder 16">
            <a:extLst>
              <a:ext uri="{FF2B5EF4-FFF2-40B4-BE49-F238E27FC236}">
                <a16:creationId xmlns:a16="http://schemas.microsoft.com/office/drawing/2014/main" id="{D816B41D-DEF0-47BD-8024-8AF78E6E2024}"/>
              </a:ext>
            </a:extLst>
          </p:cNvPr>
          <p:cNvSpPr>
            <a:spLocks noGrp="1"/>
          </p:cNvSpPr>
          <p:nvPr>
            <p:ph type="body" sz="quarter" idx="11" hasCustomPrompt="1"/>
          </p:nvPr>
        </p:nvSpPr>
        <p:spPr>
          <a:xfrm>
            <a:off x="3805316" y="157719"/>
            <a:ext cx="7796006" cy="313932"/>
          </a:xfrm>
          <a:prstGeom prst="rect">
            <a:avLst/>
          </a:prstGeom>
        </p:spPr>
        <p:txBody>
          <a:bodyPr wrap="square">
            <a:spAutoFit/>
          </a:bodyPr>
          <a:lstStyle>
            <a:lvl1pPr marL="0" indent="0">
              <a:buNone/>
              <a:defRPr sz="1600" b="1">
                <a:solidFill>
                  <a:schemeClr val="bg1"/>
                </a:solidFill>
                <a:latin typeface="Gotham Light" pitchFamily="50" charset="0"/>
              </a:defRPr>
            </a:lvl1pPr>
          </a:lstStyle>
          <a:p>
            <a:pPr lvl="0"/>
            <a:r>
              <a:rPr lang="en-US" dirty="0"/>
              <a:t>NAME OF PRESENTATION</a:t>
            </a:r>
          </a:p>
        </p:txBody>
      </p:sp>
      <p:sp>
        <p:nvSpPr>
          <p:cNvPr id="38" name="Title 1">
            <a:extLst>
              <a:ext uri="{FF2B5EF4-FFF2-40B4-BE49-F238E27FC236}">
                <a16:creationId xmlns:a16="http://schemas.microsoft.com/office/drawing/2014/main" id="{6EAF97B4-FEF4-46FB-A7C8-94CF10804CDF}"/>
              </a:ext>
            </a:extLst>
          </p:cNvPr>
          <p:cNvSpPr>
            <a:spLocks noGrp="1"/>
          </p:cNvSpPr>
          <p:nvPr>
            <p:ph type="title" hasCustomPrompt="1"/>
          </p:nvPr>
        </p:nvSpPr>
        <p:spPr>
          <a:xfrm>
            <a:off x="259412" y="1319719"/>
            <a:ext cx="11673178" cy="290482"/>
          </a:xfrm>
          <a:prstGeom prst="rect">
            <a:avLst/>
          </a:prstGeom>
        </p:spPr>
        <p:txBody>
          <a:bodyPr/>
          <a:lstStyle>
            <a:lvl1pPr>
              <a:defRPr sz="1800" b="1" spc="40" baseline="0">
                <a:solidFill>
                  <a:srgbClr val="004874"/>
                </a:solidFill>
                <a:latin typeface="Gotham Medium" panose="02000604030000020004" pitchFamily="50" charset="0"/>
                <a:cs typeface="Arial" panose="020B0604020202020204" pitchFamily="34" charset="0"/>
              </a:defRPr>
            </a:lvl1pPr>
          </a:lstStyle>
          <a:p>
            <a:r>
              <a:rPr lang="en-US" dirty="0"/>
              <a:t>SUBTITLE IF NECESSARY</a:t>
            </a:r>
          </a:p>
        </p:txBody>
      </p:sp>
      <p:sp>
        <p:nvSpPr>
          <p:cNvPr id="13" name="Text Placeholder 16">
            <a:extLst>
              <a:ext uri="{FF2B5EF4-FFF2-40B4-BE49-F238E27FC236}">
                <a16:creationId xmlns:a16="http://schemas.microsoft.com/office/drawing/2014/main" id="{AFF4CCED-C43D-4D97-AF82-DC8C77766F7E}"/>
              </a:ext>
            </a:extLst>
          </p:cNvPr>
          <p:cNvSpPr>
            <a:spLocks noGrp="1"/>
          </p:cNvSpPr>
          <p:nvPr>
            <p:ph type="body" sz="quarter" idx="10" hasCustomPrompt="1"/>
          </p:nvPr>
        </p:nvSpPr>
        <p:spPr>
          <a:xfrm>
            <a:off x="3805316" y="429094"/>
            <a:ext cx="7796006" cy="507831"/>
          </a:xfrm>
          <a:prstGeom prst="rect">
            <a:avLst/>
          </a:prstGeom>
        </p:spPr>
        <p:txBody>
          <a:bodyPr wrap="square">
            <a:normAutofit/>
          </a:bodyPr>
          <a:lstStyle>
            <a:lvl1pPr marL="0" indent="0">
              <a:buNone/>
              <a:defRPr sz="3000" b="1">
                <a:solidFill>
                  <a:schemeClr val="bg1">
                    <a:alpha val="80000"/>
                  </a:schemeClr>
                </a:solidFill>
                <a:latin typeface="Gotham Bold" pitchFamily="50" charset="0"/>
              </a:defRPr>
            </a:lvl1pPr>
          </a:lstStyle>
          <a:p>
            <a:pPr lvl="0"/>
            <a:r>
              <a:rPr lang="en-US" dirty="0"/>
              <a:t>TITLE OF SLIDE</a:t>
            </a:r>
          </a:p>
        </p:txBody>
      </p:sp>
    </p:spTree>
    <p:extLst>
      <p:ext uri="{BB962C8B-B14F-4D97-AF65-F5344CB8AC3E}">
        <p14:creationId xmlns:p14="http://schemas.microsoft.com/office/powerpoint/2010/main" val="154053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ghlighted Call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DC6297B-460A-407E-83E2-DCBE4141E8FE}"/>
              </a:ext>
            </a:extLst>
          </p:cNvPr>
          <p:cNvSpPr/>
          <p:nvPr userDrawn="1"/>
        </p:nvSpPr>
        <p:spPr>
          <a:xfrm>
            <a:off x="359164" y="1704108"/>
            <a:ext cx="7579491" cy="4724797"/>
          </a:xfrm>
          <a:prstGeom prst="rect">
            <a:avLst/>
          </a:prstGeom>
          <a:pattFill prst="shingle">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2E75BC8-01FB-4F89-8B96-A6402208A1D8}"/>
              </a:ext>
            </a:extLst>
          </p:cNvPr>
          <p:cNvSpPr/>
          <p:nvPr userDrawn="1"/>
        </p:nvSpPr>
        <p:spPr>
          <a:xfrm>
            <a:off x="3544389" y="-1"/>
            <a:ext cx="8647612" cy="1078541"/>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anose="020B0A04020102020204" pitchFamily="34" charset="0"/>
            </a:endParaRPr>
          </a:p>
        </p:txBody>
      </p:sp>
      <p:sp>
        <p:nvSpPr>
          <p:cNvPr id="16" name="Rectangle 15">
            <a:extLst>
              <a:ext uri="{FF2B5EF4-FFF2-40B4-BE49-F238E27FC236}">
                <a16:creationId xmlns:a16="http://schemas.microsoft.com/office/drawing/2014/main" id="{3057CF98-15AC-43A4-B19D-DB299E143C3E}"/>
              </a:ext>
            </a:extLst>
          </p:cNvPr>
          <p:cNvSpPr/>
          <p:nvPr userDrawn="1"/>
        </p:nvSpPr>
        <p:spPr>
          <a:xfrm>
            <a:off x="0" y="0"/>
            <a:ext cx="3544389" cy="1078541"/>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63D71CBE-1719-41AE-9595-B7D92363E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0192"/>
            <a:ext cx="3131389" cy="1217762"/>
          </a:xfrm>
          <a:prstGeom prst="rect">
            <a:avLst/>
          </a:prstGeom>
        </p:spPr>
      </p:pic>
      <p:sp>
        <p:nvSpPr>
          <p:cNvPr id="18" name="Text Placeholder 16">
            <a:extLst>
              <a:ext uri="{FF2B5EF4-FFF2-40B4-BE49-F238E27FC236}">
                <a16:creationId xmlns:a16="http://schemas.microsoft.com/office/drawing/2014/main" id="{5C9233BA-8848-48D2-8C83-2FFDEA89AC50}"/>
              </a:ext>
            </a:extLst>
          </p:cNvPr>
          <p:cNvSpPr>
            <a:spLocks noGrp="1"/>
          </p:cNvSpPr>
          <p:nvPr>
            <p:ph type="body" sz="quarter" idx="11" hasCustomPrompt="1"/>
          </p:nvPr>
        </p:nvSpPr>
        <p:spPr>
          <a:xfrm>
            <a:off x="3805316" y="157719"/>
            <a:ext cx="7796006" cy="313932"/>
          </a:xfrm>
          <a:prstGeom prst="rect">
            <a:avLst/>
          </a:prstGeom>
        </p:spPr>
        <p:txBody>
          <a:bodyPr wrap="square">
            <a:spAutoFit/>
          </a:bodyPr>
          <a:lstStyle>
            <a:lvl1pPr marL="0" indent="0">
              <a:buNone/>
              <a:defRPr sz="1600" b="1">
                <a:solidFill>
                  <a:schemeClr val="bg1"/>
                </a:solidFill>
                <a:latin typeface="Gotham Light" pitchFamily="50" charset="0"/>
              </a:defRPr>
            </a:lvl1pPr>
          </a:lstStyle>
          <a:p>
            <a:pPr lvl="0"/>
            <a:r>
              <a:rPr lang="en-US" dirty="0"/>
              <a:t>NAME OF PRESENTATION</a:t>
            </a:r>
          </a:p>
        </p:txBody>
      </p:sp>
      <p:sp>
        <p:nvSpPr>
          <p:cNvPr id="19" name="Text Placeholder 16">
            <a:extLst>
              <a:ext uri="{FF2B5EF4-FFF2-40B4-BE49-F238E27FC236}">
                <a16:creationId xmlns:a16="http://schemas.microsoft.com/office/drawing/2014/main" id="{DD6C743C-BBFC-48AA-8F43-CC75A6D98284}"/>
              </a:ext>
            </a:extLst>
          </p:cNvPr>
          <p:cNvSpPr>
            <a:spLocks noGrp="1"/>
          </p:cNvSpPr>
          <p:nvPr>
            <p:ph type="body" sz="quarter" idx="10" hasCustomPrompt="1"/>
          </p:nvPr>
        </p:nvSpPr>
        <p:spPr>
          <a:xfrm>
            <a:off x="3805316" y="429094"/>
            <a:ext cx="7796006" cy="507831"/>
          </a:xfrm>
          <a:prstGeom prst="rect">
            <a:avLst/>
          </a:prstGeom>
        </p:spPr>
        <p:txBody>
          <a:bodyPr wrap="square">
            <a:normAutofit/>
          </a:bodyPr>
          <a:lstStyle>
            <a:lvl1pPr marL="0" indent="0">
              <a:buNone/>
              <a:defRPr sz="3000" b="1">
                <a:solidFill>
                  <a:schemeClr val="bg1">
                    <a:alpha val="80000"/>
                  </a:schemeClr>
                </a:solidFill>
                <a:latin typeface="Gotham Bold" pitchFamily="50" charset="0"/>
              </a:defRPr>
            </a:lvl1pPr>
          </a:lstStyle>
          <a:p>
            <a:pPr lvl="0"/>
            <a:r>
              <a:rPr lang="en-US" dirty="0"/>
              <a:t>TITLE OF SLIDE</a:t>
            </a:r>
          </a:p>
        </p:txBody>
      </p:sp>
      <p:sp>
        <p:nvSpPr>
          <p:cNvPr id="20" name="Title 1">
            <a:extLst>
              <a:ext uri="{FF2B5EF4-FFF2-40B4-BE49-F238E27FC236}">
                <a16:creationId xmlns:a16="http://schemas.microsoft.com/office/drawing/2014/main" id="{3347DC4D-9CA2-4C9A-9803-CAB614C61E23}"/>
              </a:ext>
            </a:extLst>
          </p:cNvPr>
          <p:cNvSpPr>
            <a:spLocks noGrp="1"/>
          </p:cNvSpPr>
          <p:nvPr>
            <p:ph type="title" hasCustomPrompt="1"/>
          </p:nvPr>
        </p:nvSpPr>
        <p:spPr>
          <a:xfrm>
            <a:off x="259411" y="1319719"/>
            <a:ext cx="11668467" cy="290482"/>
          </a:xfrm>
          <a:prstGeom prst="rect">
            <a:avLst/>
          </a:prstGeom>
        </p:spPr>
        <p:txBody>
          <a:bodyPr/>
          <a:lstStyle>
            <a:lvl1pPr>
              <a:defRPr sz="1800" b="1" spc="40" baseline="0">
                <a:solidFill>
                  <a:srgbClr val="004874"/>
                </a:solidFill>
                <a:latin typeface="Gotham Medium" panose="02000604030000020004" pitchFamily="50" charset="0"/>
                <a:cs typeface="Arial" panose="020B0604020202020204" pitchFamily="34" charset="0"/>
              </a:defRPr>
            </a:lvl1pPr>
          </a:lstStyle>
          <a:p>
            <a:r>
              <a:rPr lang="en-US" dirty="0"/>
              <a:t>SUBTITLE IF NECESSARY</a:t>
            </a:r>
          </a:p>
        </p:txBody>
      </p:sp>
      <p:sp>
        <p:nvSpPr>
          <p:cNvPr id="21" name="Text Placeholder 12">
            <a:extLst>
              <a:ext uri="{FF2B5EF4-FFF2-40B4-BE49-F238E27FC236}">
                <a16:creationId xmlns:a16="http://schemas.microsoft.com/office/drawing/2014/main" id="{80BADFC4-0C91-4A63-B818-5CF207F21320}"/>
              </a:ext>
            </a:extLst>
          </p:cNvPr>
          <p:cNvSpPr>
            <a:spLocks noGrp="1"/>
          </p:cNvSpPr>
          <p:nvPr>
            <p:ph type="body" sz="quarter" idx="12" hasCustomPrompt="1"/>
          </p:nvPr>
        </p:nvSpPr>
        <p:spPr>
          <a:xfrm>
            <a:off x="704851" y="2133600"/>
            <a:ext cx="4210050" cy="3933825"/>
          </a:xfrm>
          <a:prstGeom prst="rect">
            <a:avLst/>
          </a:prstGeom>
          <a:solidFill>
            <a:srgbClr val="FBB034"/>
          </a:solidFill>
        </p:spPr>
        <p:txBody>
          <a:bodyPr lIns="365760" tIns="365760" rIns="365760" bIns="365760" anchor="ctr"/>
          <a:lstStyle>
            <a:lvl1pPr marL="0" indent="0">
              <a:buNone/>
              <a:defRPr sz="2800">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Lorem ipsum dolor sit </a:t>
            </a:r>
            <a:r>
              <a:rPr lang="en-US" dirty="0" err="1"/>
              <a:t>amet</a:t>
            </a:r>
            <a:r>
              <a:rPr lang="en-US" dirty="0"/>
              <a:t>, </a:t>
            </a:r>
            <a:r>
              <a:rPr lang="en-US" dirty="0" err="1"/>
              <a:t>consect</a:t>
            </a:r>
            <a:r>
              <a:rPr lang="en-US" dirty="0"/>
              <a:t> </a:t>
            </a:r>
            <a:r>
              <a:rPr lang="en-US" dirty="0" err="1"/>
              <a:t>adipiscing</a:t>
            </a:r>
            <a:r>
              <a:rPr lang="en-US" dirty="0"/>
              <a:t> </a:t>
            </a:r>
            <a:r>
              <a:rPr lang="en-US" dirty="0" err="1"/>
              <a:t>elit</a:t>
            </a:r>
            <a:r>
              <a:rPr lang="en-US" dirty="0"/>
              <a:t>. </a:t>
            </a:r>
            <a:r>
              <a:rPr lang="en-US" dirty="0" err="1"/>
              <a:t>Pellentesque</a:t>
            </a:r>
            <a:r>
              <a:rPr lang="en-US" dirty="0"/>
              <a:t> at </a:t>
            </a:r>
            <a:r>
              <a:rPr lang="en-US" dirty="0" err="1"/>
              <a:t>laoreet</a:t>
            </a:r>
            <a:r>
              <a:rPr lang="en-US" dirty="0"/>
              <a:t> </a:t>
            </a:r>
            <a:r>
              <a:rPr lang="en-US" dirty="0" err="1"/>
              <a:t>odio</a:t>
            </a:r>
            <a:r>
              <a:rPr lang="en-US" dirty="0"/>
              <a:t>. </a:t>
            </a:r>
            <a:r>
              <a:rPr lang="en-US" dirty="0" err="1"/>
              <a:t>Donec</a:t>
            </a:r>
            <a:r>
              <a:rPr lang="en-US" dirty="0"/>
              <a:t> sit </a:t>
            </a:r>
            <a:r>
              <a:rPr lang="en-US" dirty="0" err="1"/>
              <a:t>amet</a:t>
            </a:r>
            <a:r>
              <a:rPr lang="en-US" dirty="0"/>
              <a:t> </a:t>
            </a:r>
            <a:r>
              <a:rPr lang="en-US" dirty="0" err="1"/>
              <a:t>augue</a:t>
            </a:r>
            <a:r>
              <a:rPr lang="en-US" dirty="0"/>
              <a:t> sit </a:t>
            </a:r>
            <a:r>
              <a:rPr lang="en-US" dirty="0" err="1"/>
              <a:t>amet</a:t>
            </a:r>
            <a:r>
              <a:rPr lang="en-US" dirty="0"/>
              <a:t> </a:t>
            </a:r>
            <a:r>
              <a:rPr lang="en-US" dirty="0" err="1"/>
              <a:t>elit</a:t>
            </a:r>
            <a:r>
              <a:rPr lang="en-US" dirty="0"/>
              <a:t> </a:t>
            </a:r>
            <a:r>
              <a:rPr lang="en-US" dirty="0" err="1"/>
              <a:t>congue</a:t>
            </a:r>
            <a:r>
              <a:rPr lang="en-US" dirty="0"/>
              <a:t>.  </a:t>
            </a:r>
          </a:p>
        </p:txBody>
      </p:sp>
      <p:sp>
        <p:nvSpPr>
          <p:cNvPr id="22" name="Content Placeholder 14">
            <a:extLst>
              <a:ext uri="{FF2B5EF4-FFF2-40B4-BE49-F238E27FC236}">
                <a16:creationId xmlns:a16="http://schemas.microsoft.com/office/drawing/2014/main" id="{924015E1-0407-40C4-B94D-9C71D343C3E1}"/>
              </a:ext>
            </a:extLst>
          </p:cNvPr>
          <p:cNvSpPr>
            <a:spLocks noGrp="1"/>
          </p:cNvSpPr>
          <p:nvPr>
            <p:ph sz="quarter" idx="13" hasCustomPrompt="1"/>
          </p:nvPr>
        </p:nvSpPr>
        <p:spPr>
          <a:xfrm>
            <a:off x="8077200" y="1703388"/>
            <a:ext cx="3851275" cy="4725987"/>
          </a:xfrm>
          <a:prstGeom prst="rect">
            <a:avLst/>
          </a:prstGeom>
        </p:spPr>
        <p:txBody>
          <a:bodyPr/>
          <a:lstStyle>
            <a:lvl1pPr marL="0" indent="0" algn="l">
              <a:lnSpc>
                <a:spcPts val="2300"/>
              </a:lnSpc>
              <a:buNone/>
              <a:defRPr sz="1800">
                <a:solidFill>
                  <a:schemeClr val="tx1">
                    <a:lumMod val="75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Pellentesque</a:t>
            </a:r>
            <a:r>
              <a:rPr lang="en-US" dirty="0"/>
              <a:t> at </a:t>
            </a:r>
            <a:r>
              <a:rPr lang="en-US" dirty="0" err="1"/>
              <a:t>laoreet</a:t>
            </a:r>
            <a:r>
              <a:rPr lang="en-US" dirty="0"/>
              <a:t> </a:t>
            </a:r>
            <a:r>
              <a:rPr lang="en-US" dirty="0" err="1"/>
              <a:t>odio</a:t>
            </a:r>
            <a:r>
              <a:rPr lang="en-US" dirty="0"/>
              <a:t>. </a:t>
            </a:r>
            <a:r>
              <a:rPr lang="en-US" dirty="0" err="1"/>
              <a:t>Donec</a:t>
            </a:r>
            <a:r>
              <a:rPr lang="en-US" dirty="0"/>
              <a:t> sit </a:t>
            </a:r>
            <a:r>
              <a:rPr lang="en-US" dirty="0" err="1"/>
              <a:t>amet</a:t>
            </a:r>
            <a:r>
              <a:rPr lang="en-US" dirty="0"/>
              <a:t> </a:t>
            </a:r>
            <a:r>
              <a:rPr lang="en-US" dirty="0" err="1"/>
              <a:t>augue</a:t>
            </a:r>
            <a:r>
              <a:rPr lang="en-US" dirty="0"/>
              <a:t> sit </a:t>
            </a:r>
            <a:r>
              <a:rPr lang="en-US" dirty="0" err="1"/>
              <a:t>amet</a:t>
            </a:r>
            <a:r>
              <a:rPr lang="en-US" dirty="0"/>
              <a:t> </a:t>
            </a:r>
            <a:r>
              <a:rPr lang="en-US" dirty="0" err="1"/>
              <a:t>elit</a:t>
            </a:r>
            <a:r>
              <a:rPr lang="en-US" dirty="0"/>
              <a:t> </a:t>
            </a:r>
            <a:r>
              <a:rPr lang="en-US" dirty="0" err="1"/>
              <a:t>congue</a:t>
            </a:r>
            <a:r>
              <a:rPr lang="en-US" dirty="0"/>
              <a:t> </a:t>
            </a:r>
            <a:r>
              <a:rPr lang="en-US" dirty="0" err="1"/>
              <a:t>suscipit</a:t>
            </a:r>
            <a:r>
              <a:rPr lang="en-US" dirty="0"/>
              <a:t> </a:t>
            </a:r>
            <a:r>
              <a:rPr lang="en-US" dirty="0" err="1"/>
              <a:t>ornare</a:t>
            </a:r>
            <a:r>
              <a:rPr lang="en-US" dirty="0"/>
              <a:t> et leo. </a:t>
            </a:r>
          </a:p>
          <a:p>
            <a:pPr lvl="0"/>
            <a:r>
              <a:rPr lang="en-US" dirty="0" err="1"/>
              <a:t>Donec</a:t>
            </a:r>
            <a:r>
              <a:rPr lang="en-US" dirty="0"/>
              <a:t> cursus </a:t>
            </a:r>
            <a:r>
              <a:rPr lang="en-US" dirty="0" err="1"/>
              <a:t>risus</a:t>
            </a:r>
            <a:r>
              <a:rPr lang="en-US" dirty="0"/>
              <a:t> </a:t>
            </a:r>
            <a:r>
              <a:rPr lang="en-US" dirty="0" err="1"/>
              <a:t>eu</a:t>
            </a:r>
            <a:r>
              <a:rPr lang="en-US" dirty="0"/>
              <a:t> gravida </a:t>
            </a:r>
            <a:r>
              <a:rPr lang="en-US" dirty="0" err="1"/>
              <a:t>luctus</a:t>
            </a:r>
            <a:r>
              <a:rPr lang="en-US" dirty="0"/>
              <a:t>. Sed </a:t>
            </a:r>
            <a:r>
              <a:rPr lang="en-US" dirty="0" err="1"/>
              <a:t>tellus</a:t>
            </a:r>
            <a:r>
              <a:rPr lang="en-US" dirty="0"/>
              <a:t> </a:t>
            </a:r>
            <a:r>
              <a:rPr lang="en-US" dirty="0" err="1"/>
              <a:t>lectus</a:t>
            </a:r>
            <a:r>
              <a:rPr lang="en-US" dirty="0"/>
              <a:t>, </a:t>
            </a:r>
            <a:r>
              <a:rPr lang="en-US" dirty="0" err="1"/>
              <a:t>egestas</a:t>
            </a:r>
            <a:r>
              <a:rPr lang="en-US" dirty="0"/>
              <a:t> sit </a:t>
            </a:r>
            <a:r>
              <a:rPr lang="en-US" dirty="0" err="1"/>
              <a:t>amet</a:t>
            </a:r>
            <a:r>
              <a:rPr lang="en-US" dirty="0"/>
              <a:t> </a:t>
            </a:r>
            <a:r>
              <a:rPr lang="en-US" dirty="0" err="1"/>
              <a:t>felis</a:t>
            </a:r>
            <a:r>
              <a:rPr lang="en-US" dirty="0"/>
              <a:t> et, lacinia </a:t>
            </a:r>
            <a:r>
              <a:rPr lang="en-US" dirty="0" err="1"/>
              <a:t>imperdiet</a:t>
            </a:r>
            <a:r>
              <a:rPr lang="en-US" dirty="0"/>
              <a:t> sem. </a:t>
            </a:r>
          </a:p>
          <a:p>
            <a:pPr lvl="0"/>
            <a:r>
              <a:rPr lang="en-US" dirty="0" err="1"/>
              <a:t>Aliquam</a:t>
            </a:r>
            <a:r>
              <a:rPr lang="en-US" dirty="0"/>
              <a:t> </a:t>
            </a:r>
            <a:r>
              <a:rPr lang="en-US" dirty="0" err="1"/>
              <a:t>quis</a:t>
            </a:r>
            <a:r>
              <a:rPr lang="en-US" dirty="0"/>
              <a:t> </a:t>
            </a:r>
            <a:r>
              <a:rPr lang="en-US" dirty="0" err="1"/>
              <a:t>neque</a:t>
            </a:r>
            <a:r>
              <a:rPr lang="en-US" dirty="0"/>
              <a:t> diam. </a:t>
            </a:r>
          </a:p>
        </p:txBody>
      </p:sp>
    </p:spTree>
    <p:extLst>
      <p:ext uri="{BB962C8B-B14F-4D97-AF65-F5344CB8AC3E}">
        <p14:creationId xmlns:p14="http://schemas.microsoft.com/office/powerpoint/2010/main" val="239425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imated Quiz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9F39694-D969-428B-B51F-CFD2ABAF5F4B}"/>
              </a:ext>
            </a:extLst>
          </p:cNvPr>
          <p:cNvCxnSpPr/>
          <p:nvPr userDrawn="1"/>
        </p:nvCxnSpPr>
        <p:spPr>
          <a:xfrm>
            <a:off x="2990850" y="4143375"/>
            <a:ext cx="6210300" cy="0"/>
          </a:xfrm>
          <a:prstGeom prst="line">
            <a:avLst/>
          </a:prstGeom>
          <a:ln w="571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FC751A9-ACF8-4B5B-82B4-7386B817BDD4}"/>
              </a:ext>
            </a:extLst>
          </p:cNvPr>
          <p:cNvSpPr/>
          <p:nvPr userDrawn="1"/>
        </p:nvSpPr>
        <p:spPr>
          <a:xfrm>
            <a:off x="3544389" y="-1"/>
            <a:ext cx="8647612" cy="1078541"/>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anose="020B0A04020102020204" pitchFamily="34" charset="0"/>
            </a:endParaRPr>
          </a:p>
        </p:txBody>
      </p:sp>
      <p:sp>
        <p:nvSpPr>
          <p:cNvPr id="5" name="Rectangle 4">
            <a:extLst>
              <a:ext uri="{FF2B5EF4-FFF2-40B4-BE49-F238E27FC236}">
                <a16:creationId xmlns:a16="http://schemas.microsoft.com/office/drawing/2014/main" id="{3D3ECCA8-C34F-4340-9DE3-80F5A48DA165}"/>
              </a:ext>
            </a:extLst>
          </p:cNvPr>
          <p:cNvSpPr/>
          <p:nvPr userDrawn="1"/>
        </p:nvSpPr>
        <p:spPr>
          <a:xfrm>
            <a:off x="0" y="0"/>
            <a:ext cx="3544389" cy="1078541"/>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E013B385-0416-4477-AC9C-F5A93FFF07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0192"/>
            <a:ext cx="3131389" cy="1217762"/>
          </a:xfrm>
          <a:prstGeom prst="rect">
            <a:avLst/>
          </a:prstGeom>
        </p:spPr>
      </p:pic>
      <p:sp>
        <p:nvSpPr>
          <p:cNvPr id="7" name="Text Placeholder 16">
            <a:extLst>
              <a:ext uri="{FF2B5EF4-FFF2-40B4-BE49-F238E27FC236}">
                <a16:creationId xmlns:a16="http://schemas.microsoft.com/office/drawing/2014/main" id="{41402D41-4D9F-454B-8DD7-56DBA53A3430}"/>
              </a:ext>
            </a:extLst>
          </p:cNvPr>
          <p:cNvSpPr>
            <a:spLocks noGrp="1"/>
          </p:cNvSpPr>
          <p:nvPr>
            <p:ph type="body" sz="quarter" idx="11" hasCustomPrompt="1"/>
          </p:nvPr>
        </p:nvSpPr>
        <p:spPr>
          <a:xfrm>
            <a:off x="3805316" y="157719"/>
            <a:ext cx="7796006" cy="313932"/>
          </a:xfrm>
          <a:prstGeom prst="rect">
            <a:avLst/>
          </a:prstGeom>
        </p:spPr>
        <p:txBody>
          <a:bodyPr wrap="square">
            <a:spAutoFit/>
          </a:bodyPr>
          <a:lstStyle>
            <a:lvl1pPr marL="0" indent="0">
              <a:buNone/>
              <a:defRPr sz="1600" b="1">
                <a:solidFill>
                  <a:schemeClr val="bg1"/>
                </a:solidFill>
                <a:latin typeface="Gotham Light" pitchFamily="50" charset="0"/>
              </a:defRPr>
            </a:lvl1pPr>
          </a:lstStyle>
          <a:p>
            <a:pPr lvl="0"/>
            <a:r>
              <a:rPr lang="en-US" dirty="0"/>
              <a:t>NAME OF PRESENTATION</a:t>
            </a:r>
          </a:p>
        </p:txBody>
      </p:sp>
      <p:sp>
        <p:nvSpPr>
          <p:cNvPr id="8" name="Text Placeholder 16">
            <a:extLst>
              <a:ext uri="{FF2B5EF4-FFF2-40B4-BE49-F238E27FC236}">
                <a16:creationId xmlns:a16="http://schemas.microsoft.com/office/drawing/2014/main" id="{2FBDFF21-67D3-41F4-AC85-8CF0CEC2FE3C}"/>
              </a:ext>
            </a:extLst>
          </p:cNvPr>
          <p:cNvSpPr>
            <a:spLocks noGrp="1"/>
          </p:cNvSpPr>
          <p:nvPr>
            <p:ph type="body" sz="quarter" idx="10" hasCustomPrompt="1"/>
          </p:nvPr>
        </p:nvSpPr>
        <p:spPr>
          <a:xfrm>
            <a:off x="3805316" y="429094"/>
            <a:ext cx="7796006" cy="507831"/>
          </a:xfrm>
          <a:prstGeom prst="rect">
            <a:avLst/>
          </a:prstGeom>
        </p:spPr>
        <p:txBody>
          <a:bodyPr wrap="square">
            <a:normAutofit/>
          </a:bodyPr>
          <a:lstStyle>
            <a:lvl1pPr marL="0" indent="0">
              <a:buNone/>
              <a:defRPr sz="3000" b="1">
                <a:solidFill>
                  <a:schemeClr val="bg1">
                    <a:alpha val="80000"/>
                  </a:schemeClr>
                </a:solidFill>
                <a:latin typeface="Gotham Bold" pitchFamily="50" charset="0"/>
              </a:defRPr>
            </a:lvl1pPr>
          </a:lstStyle>
          <a:p>
            <a:pPr lvl="0"/>
            <a:r>
              <a:rPr lang="en-US" dirty="0"/>
              <a:t>TITLE OF SLIDE</a:t>
            </a:r>
          </a:p>
        </p:txBody>
      </p:sp>
      <p:sp>
        <p:nvSpPr>
          <p:cNvPr id="9" name="Title 10">
            <a:extLst>
              <a:ext uri="{FF2B5EF4-FFF2-40B4-BE49-F238E27FC236}">
                <a16:creationId xmlns:a16="http://schemas.microsoft.com/office/drawing/2014/main" id="{446F99AC-072B-4B8D-A963-CC2034D625AF}"/>
              </a:ext>
            </a:extLst>
          </p:cNvPr>
          <p:cNvSpPr>
            <a:spLocks noGrp="1"/>
          </p:cNvSpPr>
          <p:nvPr>
            <p:ph type="title" hasCustomPrompt="1"/>
          </p:nvPr>
        </p:nvSpPr>
        <p:spPr>
          <a:xfrm>
            <a:off x="-1" y="2281383"/>
            <a:ext cx="12192001" cy="1325563"/>
          </a:xfrm>
          <a:prstGeom prst="rect">
            <a:avLst/>
          </a:prstGeom>
        </p:spPr>
        <p:txBody>
          <a:bodyPr/>
          <a:lstStyle>
            <a:lvl1pPr algn="ctr">
              <a:defRPr lang="en-US" sz="10000" kern="1200" smtClean="0">
                <a:solidFill>
                  <a:srgbClr val="009DDC"/>
                </a:solidFill>
                <a:latin typeface="Gotham Bold" pitchFamily="50" charset="0"/>
                <a:ea typeface="+mn-ea"/>
                <a:cs typeface="+mn-cs"/>
              </a:defRPr>
            </a:lvl1pPr>
          </a:lstStyle>
          <a:p>
            <a:r>
              <a:rPr lang="en-US" dirty="0"/>
              <a:t>ANSWER</a:t>
            </a:r>
          </a:p>
        </p:txBody>
      </p:sp>
      <p:sp>
        <p:nvSpPr>
          <p:cNvPr id="10" name="Content Placeholder 12">
            <a:extLst>
              <a:ext uri="{FF2B5EF4-FFF2-40B4-BE49-F238E27FC236}">
                <a16:creationId xmlns:a16="http://schemas.microsoft.com/office/drawing/2014/main" id="{EF760461-DAFB-4D95-A55D-30E2F09B908B}"/>
              </a:ext>
            </a:extLst>
          </p:cNvPr>
          <p:cNvSpPr>
            <a:spLocks noGrp="1"/>
          </p:cNvSpPr>
          <p:nvPr>
            <p:ph sz="quarter" idx="12" hasCustomPrompt="1"/>
          </p:nvPr>
        </p:nvSpPr>
        <p:spPr>
          <a:xfrm>
            <a:off x="0" y="4809788"/>
            <a:ext cx="12192000" cy="552450"/>
          </a:xfrm>
          <a:prstGeom prst="rect">
            <a:avLst/>
          </a:prstGeom>
        </p:spPr>
        <p:txBody>
          <a:bodyPr/>
          <a:lstStyle>
            <a:lvl1pPr marL="0" indent="0" algn="ctr">
              <a:buNone/>
              <a:defRPr lang="en-US" sz="1800" kern="1200" smtClean="0">
                <a:solidFill>
                  <a:schemeClr val="bg2">
                    <a:lumMod val="25000"/>
                  </a:schemeClr>
                </a:solidFill>
                <a:latin typeface="Gotham Book" panose="02000604040000020004" pitchFamily="50" charset="0"/>
                <a:ea typeface="+mn-ea"/>
                <a:cs typeface="Arial" panose="020B0604020202020204" pitchFamily="34" charset="0"/>
              </a:defRPr>
            </a:lvl1pPr>
            <a:lvl2pPr marL="457200" indent="0">
              <a:buNone/>
              <a:defRPr/>
            </a:lvl2pPr>
          </a:lstStyle>
          <a:p>
            <a:pPr lvl="0"/>
            <a:r>
              <a:rPr lang="en-US" dirty="0"/>
              <a:t>The explanation for the answer here or the BIG REVEAL</a:t>
            </a:r>
          </a:p>
        </p:txBody>
      </p:sp>
    </p:spTree>
    <p:extLst>
      <p:ext uri="{BB962C8B-B14F-4D97-AF65-F5344CB8AC3E}">
        <p14:creationId xmlns:p14="http://schemas.microsoft.com/office/powerpoint/2010/main" val="359649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0" name="Text Placeholder 4">
            <a:extLst>
              <a:ext uri="{FF2B5EF4-FFF2-40B4-BE49-F238E27FC236}">
                <a16:creationId xmlns:a16="http://schemas.microsoft.com/office/drawing/2014/main" id="{57D37216-3178-4770-86E1-FE2FE9442BC1}"/>
              </a:ext>
            </a:extLst>
          </p:cNvPr>
          <p:cNvSpPr>
            <a:spLocks noGrp="1"/>
          </p:cNvSpPr>
          <p:nvPr>
            <p:ph type="body" sz="quarter" idx="12" hasCustomPrompt="1"/>
          </p:nvPr>
        </p:nvSpPr>
        <p:spPr>
          <a:xfrm>
            <a:off x="259921" y="2147942"/>
            <a:ext cx="6684575" cy="4409378"/>
          </a:xfrm>
          <a:prstGeom prst="rect">
            <a:avLst/>
          </a:prstGeom>
        </p:spPr>
        <p:txBody>
          <a:bodyPr/>
          <a:lstStyle>
            <a:lvl1pPr>
              <a:lnSpc>
                <a:spcPts val="2500"/>
              </a:lnSpc>
              <a:defRPr lang="en-US" sz="1800" dirty="0">
                <a:cs typeface="Arial" panose="020B0604020202020204" pitchFamily="34" charset="0"/>
              </a:defRPr>
            </a:lvl1pPr>
          </a:lstStyle>
          <a:p>
            <a:pPr marL="0" lvl="0" indent="0">
              <a:lnSpc>
                <a:spcPts val="2300"/>
              </a:lnSpc>
              <a:buNone/>
            </a:pPr>
            <a:r>
              <a:rPr lang="en-US" dirty="0"/>
              <a:t>Add content here. Add content here. Add content here. Add content here. Add content here. Add content here. Add content here. Add content here. Add content here. Add content here. Add content here. Add content here. Add content here. Add content here. Add content here. Add content here. Add content here. Add content here. Add content here. Add content here.</a:t>
            </a:r>
          </a:p>
          <a:p>
            <a:pPr marL="0" lvl="0" indent="0">
              <a:lnSpc>
                <a:spcPts val="2300"/>
              </a:lnSpc>
              <a:buNone/>
            </a:pPr>
            <a:endParaRPr lang="en-US" dirty="0"/>
          </a:p>
          <a:p>
            <a:pPr marL="0" lvl="0" indent="0">
              <a:lnSpc>
                <a:spcPts val="2300"/>
              </a:lnSpc>
              <a:buNone/>
            </a:pPr>
            <a:endParaRPr lang="en-US" dirty="0"/>
          </a:p>
        </p:txBody>
      </p:sp>
      <p:sp>
        <p:nvSpPr>
          <p:cNvPr id="21" name="Rectangle 20">
            <a:extLst>
              <a:ext uri="{FF2B5EF4-FFF2-40B4-BE49-F238E27FC236}">
                <a16:creationId xmlns:a16="http://schemas.microsoft.com/office/drawing/2014/main" id="{63FCDE89-11C1-4788-89A1-8B305330043D}"/>
              </a:ext>
            </a:extLst>
          </p:cNvPr>
          <p:cNvSpPr/>
          <p:nvPr userDrawn="1"/>
        </p:nvSpPr>
        <p:spPr>
          <a:xfrm>
            <a:off x="259412" y="1781462"/>
            <a:ext cx="5745972" cy="976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3">
            <a:extLst>
              <a:ext uri="{FF2B5EF4-FFF2-40B4-BE49-F238E27FC236}">
                <a16:creationId xmlns:a16="http://schemas.microsoft.com/office/drawing/2014/main" id="{16F2F129-BEA2-4BE3-B12D-67C65AA7768E}"/>
              </a:ext>
            </a:extLst>
          </p:cNvPr>
          <p:cNvSpPr>
            <a:spLocks noGrp="1"/>
          </p:cNvSpPr>
          <p:nvPr>
            <p:ph type="pic" sz="quarter" idx="15"/>
          </p:nvPr>
        </p:nvSpPr>
        <p:spPr>
          <a:xfrm>
            <a:off x="7133967" y="2147942"/>
            <a:ext cx="4794421" cy="4409378"/>
          </a:xfrm>
          <a:prstGeom prst="rect">
            <a:avLst/>
          </a:prstGeom>
          <a:solidFill>
            <a:schemeClr val="bg1">
              <a:lumMod val="95000"/>
            </a:schemeClr>
          </a:solidFill>
        </p:spPr>
        <p:txBody>
          <a:bodyPr/>
          <a:lstStyle>
            <a:lvl1pPr marL="0" indent="0" algn="ctr">
              <a:buNone/>
              <a:defRPr/>
            </a:lvl1pPr>
          </a:lstStyle>
          <a:p>
            <a:endParaRPr lang="en-US" dirty="0"/>
          </a:p>
          <a:p>
            <a:endParaRPr lang="en-US" dirty="0"/>
          </a:p>
          <a:p>
            <a:endParaRPr lang="en-US" dirty="0"/>
          </a:p>
          <a:p>
            <a:endParaRPr lang="en-US" dirty="0"/>
          </a:p>
          <a:p>
            <a:r>
              <a:rPr lang="en-US" dirty="0"/>
              <a:t>INSERT LARGE PHOTO HERE</a:t>
            </a:r>
          </a:p>
        </p:txBody>
      </p:sp>
      <p:sp>
        <p:nvSpPr>
          <p:cNvPr id="13" name="Rectangle 12">
            <a:extLst>
              <a:ext uri="{FF2B5EF4-FFF2-40B4-BE49-F238E27FC236}">
                <a16:creationId xmlns:a16="http://schemas.microsoft.com/office/drawing/2014/main" id="{B91CB977-E991-4DC3-8862-A50D5DC43BA4}"/>
              </a:ext>
            </a:extLst>
          </p:cNvPr>
          <p:cNvSpPr/>
          <p:nvPr userDrawn="1"/>
        </p:nvSpPr>
        <p:spPr>
          <a:xfrm>
            <a:off x="0" y="6820457"/>
            <a:ext cx="12192000" cy="45719"/>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3300"/>
              </a:solidFill>
            </a:endParaRPr>
          </a:p>
        </p:txBody>
      </p:sp>
      <p:sp>
        <p:nvSpPr>
          <p:cNvPr id="23" name="Rectangle 22">
            <a:extLst>
              <a:ext uri="{FF2B5EF4-FFF2-40B4-BE49-F238E27FC236}">
                <a16:creationId xmlns:a16="http://schemas.microsoft.com/office/drawing/2014/main" id="{98730CB1-948B-487C-AF4B-A1F92D57099C}"/>
              </a:ext>
            </a:extLst>
          </p:cNvPr>
          <p:cNvSpPr/>
          <p:nvPr userDrawn="1"/>
        </p:nvSpPr>
        <p:spPr>
          <a:xfrm>
            <a:off x="3544389" y="-1"/>
            <a:ext cx="8647612" cy="1078541"/>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anose="020B0A04020102020204" pitchFamily="34" charset="0"/>
            </a:endParaRPr>
          </a:p>
        </p:txBody>
      </p:sp>
      <p:sp>
        <p:nvSpPr>
          <p:cNvPr id="25" name="Rectangle 24">
            <a:extLst>
              <a:ext uri="{FF2B5EF4-FFF2-40B4-BE49-F238E27FC236}">
                <a16:creationId xmlns:a16="http://schemas.microsoft.com/office/drawing/2014/main" id="{6981A7E5-1AA8-40D9-994D-FF3045B00FC2}"/>
              </a:ext>
            </a:extLst>
          </p:cNvPr>
          <p:cNvSpPr/>
          <p:nvPr userDrawn="1"/>
        </p:nvSpPr>
        <p:spPr>
          <a:xfrm>
            <a:off x="0" y="0"/>
            <a:ext cx="3544389" cy="1078541"/>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id="{0A82B08A-6F8B-4F36-B69E-B1459DEAA2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0192"/>
            <a:ext cx="3131389" cy="1217762"/>
          </a:xfrm>
          <a:prstGeom prst="rect">
            <a:avLst/>
          </a:prstGeom>
        </p:spPr>
      </p:pic>
      <p:sp>
        <p:nvSpPr>
          <p:cNvPr id="28" name="Text Placeholder 16">
            <a:extLst>
              <a:ext uri="{FF2B5EF4-FFF2-40B4-BE49-F238E27FC236}">
                <a16:creationId xmlns:a16="http://schemas.microsoft.com/office/drawing/2014/main" id="{DF4965B9-B869-48BD-9732-B72C014DDFD3}"/>
              </a:ext>
            </a:extLst>
          </p:cNvPr>
          <p:cNvSpPr>
            <a:spLocks noGrp="1"/>
          </p:cNvSpPr>
          <p:nvPr>
            <p:ph type="body" sz="quarter" idx="11" hasCustomPrompt="1"/>
          </p:nvPr>
        </p:nvSpPr>
        <p:spPr>
          <a:xfrm>
            <a:off x="3805316" y="157719"/>
            <a:ext cx="7796006" cy="313932"/>
          </a:xfrm>
          <a:prstGeom prst="rect">
            <a:avLst/>
          </a:prstGeom>
        </p:spPr>
        <p:txBody>
          <a:bodyPr wrap="square">
            <a:spAutoFit/>
          </a:bodyPr>
          <a:lstStyle>
            <a:lvl1pPr marL="0" indent="0">
              <a:buNone/>
              <a:defRPr sz="1600" b="1">
                <a:solidFill>
                  <a:schemeClr val="bg1"/>
                </a:solidFill>
                <a:latin typeface="Gotham Light" pitchFamily="50" charset="0"/>
              </a:defRPr>
            </a:lvl1pPr>
          </a:lstStyle>
          <a:p>
            <a:pPr lvl="0"/>
            <a:r>
              <a:rPr lang="en-US" dirty="0"/>
              <a:t>NAME OF PRESENTATION</a:t>
            </a:r>
          </a:p>
        </p:txBody>
      </p:sp>
      <p:sp>
        <p:nvSpPr>
          <p:cNvPr id="29" name="Title 1">
            <a:extLst>
              <a:ext uri="{FF2B5EF4-FFF2-40B4-BE49-F238E27FC236}">
                <a16:creationId xmlns:a16="http://schemas.microsoft.com/office/drawing/2014/main" id="{6E597FBE-7C73-4FBF-991C-7DBADE6FAA9A}"/>
              </a:ext>
            </a:extLst>
          </p:cNvPr>
          <p:cNvSpPr>
            <a:spLocks noGrp="1"/>
          </p:cNvSpPr>
          <p:nvPr>
            <p:ph type="title" hasCustomPrompt="1"/>
          </p:nvPr>
        </p:nvSpPr>
        <p:spPr>
          <a:xfrm>
            <a:off x="259412" y="1319719"/>
            <a:ext cx="11668976" cy="290482"/>
          </a:xfrm>
          <a:prstGeom prst="rect">
            <a:avLst/>
          </a:prstGeom>
        </p:spPr>
        <p:txBody>
          <a:bodyPr/>
          <a:lstStyle>
            <a:lvl1pPr>
              <a:defRPr sz="1800" b="1" spc="40" baseline="0">
                <a:solidFill>
                  <a:srgbClr val="004874"/>
                </a:solidFill>
                <a:latin typeface="Gotham Medium" panose="02000604030000020004" pitchFamily="50" charset="0"/>
                <a:cs typeface="Arial" panose="020B0604020202020204" pitchFamily="34" charset="0"/>
              </a:defRPr>
            </a:lvl1pPr>
          </a:lstStyle>
          <a:p>
            <a:r>
              <a:rPr lang="en-US" dirty="0"/>
              <a:t>SUBTITLE IF NECESSARY</a:t>
            </a:r>
          </a:p>
        </p:txBody>
      </p:sp>
      <p:sp>
        <p:nvSpPr>
          <p:cNvPr id="14" name="Text Placeholder 16">
            <a:extLst>
              <a:ext uri="{FF2B5EF4-FFF2-40B4-BE49-F238E27FC236}">
                <a16:creationId xmlns:a16="http://schemas.microsoft.com/office/drawing/2014/main" id="{7F7E1B9D-603C-40A8-AD7C-8627F3EEF071}"/>
              </a:ext>
            </a:extLst>
          </p:cNvPr>
          <p:cNvSpPr>
            <a:spLocks noGrp="1"/>
          </p:cNvSpPr>
          <p:nvPr>
            <p:ph type="body" sz="quarter" idx="10" hasCustomPrompt="1"/>
          </p:nvPr>
        </p:nvSpPr>
        <p:spPr>
          <a:xfrm>
            <a:off x="3805316" y="429094"/>
            <a:ext cx="7796006" cy="507831"/>
          </a:xfrm>
          <a:prstGeom prst="rect">
            <a:avLst/>
          </a:prstGeom>
        </p:spPr>
        <p:txBody>
          <a:bodyPr wrap="square">
            <a:normAutofit/>
          </a:bodyPr>
          <a:lstStyle>
            <a:lvl1pPr marL="0" indent="0">
              <a:buNone/>
              <a:defRPr sz="3000" b="1">
                <a:solidFill>
                  <a:schemeClr val="bg1">
                    <a:alpha val="80000"/>
                  </a:schemeClr>
                </a:solidFill>
                <a:latin typeface="Gotham Bold" pitchFamily="50" charset="0"/>
              </a:defRPr>
            </a:lvl1pPr>
          </a:lstStyle>
          <a:p>
            <a:pPr lvl="0"/>
            <a:r>
              <a:rPr lang="en-US" dirty="0"/>
              <a:t>TITLE OF SLIDE</a:t>
            </a:r>
          </a:p>
        </p:txBody>
      </p:sp>
    </p:spTree>
    <p:extLst>
      <p:ext uri="{BB962C8B-B14F-4D97-AF65-F5344CB8AC3E}">
        <p14:creationId xmlns:p14="http://schemas.microsoft.com/office/powerpoint/2010/main" val="3015637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DE7EDB0-61AE-403F-BE2C-74FA883012E4}"/>
              </a:ext>
            </a:extLst>
          </p:cNvPr>
          <p:cNvSpPr/>
          <p:nvPr userDrawn="1"/>
        </p:nvSpPr>
        <p:spPr>
          <a:xfrm>
            <a:off x="0" y="6820457"/>
            <a:ext cx="12192000" cy="45719"/>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3300"/>
              </a:solidFill>
            </a:endParaRPr>
          </a:p>
        </p:txBody>
      </p:sp>
      <p:sp>
        <p:nvSpPr>
          <p:cNvPr id="6" name="Rectangle 5">
            <a:extLst>
              <a:ext uri="{FF2B5EF4-FFF2-40B4-BE49-F238E27FC236}">
                <a16:creationId xmlns:a16="http://schemas.microsoft.com/office/drawing/2014/main" id="{E0AC10CD-3DE4-4712-B91F-C5C559C98710}"/>
              </a:ext>
            </a:extLst>
          </p:cNvPr>
          <p:cNvSpPr/>
          <p:nvPr userDrawn="1"/>
        </p:nvSpPr>
        <p:spPr>
          <a:xfrm>
            <a:off x="3544389" y="-1"/>
            <a:ext cx="8647612" cy="1078541"/>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anose="020B0A04020102020204" pitchFamily="34" charset="0"/>
            </a:endParaRPr>
          </a:p>
        </p:txBody>
      </p:sp>
      <p:sp>
        <p:nvSpPr>
          <p:cNvPr id="7" name="Rectangle 6">
            <a:extLst>
              <a:ext uri="{FF2B5EF4-FFF2-40B4-BE49-F238E27FC236}">
                <a16:creationId xmlns:a16="http://schemas.microsoft.com/office/drawing/2014/main" id="{58DFCAF6-2184-42AD-B945-01A9589CB945}"/>
              </a:ext>
            </a:extLst>
          </p:cNvPr>
          <p:cNvSpPr/>
          <p:nvPr userDrawn="1"/>
        </p:nvSpPr>
        <p:spPr>
          <a:xfrm>
            <a:off x="0" y="0"/>
            <a:ext cx="3544389" cy="1078541"/>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59EAE96D-92BC-4E56-912C-0265DA2651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0192"/>
            <a:ext cx="3131389" cy="1217762"/>
          </a:xfrm>
          <a:prstGeom prst="rect">
            <a:avLst/>
          </a:prstGeom>
        </p:spPr>
      </p:pic>
      <p:sp>
        <p:nvSpPr>
          <p:cNvPr id="10" name="Text Placeholder 16">
            <a:extLst>
              <a:ext uri="{FF2B5EF4-FFF2-40B4-BE49-F238E27FC236}">
                <a16:creationId xmlns:a16="http://schemas.microsoft.com/office/drawing/2014/main" id="{0F317BC4-7F9A-493F-98D9-CC3ECB25881D}"/>
              </a:ext>
            </a:extLst>
          </p:cNvPr>
          <p:cNvSpPr>
            <a:spLocks noGrp="1"/>
          </p:cNvSpPr>
          <p:nvPr>
            <p:ph type="body" sz="quarter" idx="11" hasCustomPrompt="1"/>
          </p:nvPr>
        </p:nvSpPr>
        <p:spPr>
          <a:xfrm>
            <a:off x="3805316" y="157719"/>
            <a:ext cx="7796006" cy="313932"/>
          </a:xfrm>
          <a:prstGeom prst="rect">
            <a:avLst/>
          </a:prstGeom>
        </p:spPr>
        <p:txBody>
          <a:bodyPr wrap="square">
            <a:spAutoFit/>
          </a:bodyPr>
          <a:lstStyle>
            <a:lvl1pPr marL="0" indent="0">
              <a:buNone/>
              <a:defRPr sz="1600" b="1">
                <a:solidFill>
                  <a:schemeClr val="bg1"/>
                </a:solidFill>
                <a:latin typeface="Gotham Light" pitchFamily="50" charset="0"/>
              </a:defRPr>
            </a:lvl1pPr>
          </a:lstStyle>
          <a:p>
            <a:pPr lvl="0"/>
            <a:r>
              <a:rPr lang="en-US" dirty="0"/>
              <a:t>NAME OF PRESENTATION</a:t>
            </a:r>
          </a:p>
        </p:txBody>
      </p:sp>
      <p:sp>
        <p:nvSpPr>
          <p:cNvPr id="16" name="Text Placeholder 4">
            <a:extLst>
              <a:ext uri="{FF2B5EF4-FFF2-40B4-BE49-F238E27FC236}">
                <a16:creationId xmlns:a16="http://schemas.microsoft.com/office/drawing/2014/main" id="{E50F635A-4623-47C1-AC98-BCD05E7C0BCE}"/>
              </a:ext>
            </a:extLst>
          </p:cNvPr>
          <p:cNvSpPr>
            <a:spLocks noGrp="1"/>
          </p:cNvSpPr>
          <p:nvPr>
            <p:ph type="body" sz="quarter" idx="12" hasCustomPrompt="1"/>
          </p:nvPr>
        </p:nvSpPr>
        <p:spPr>
          <a:xfrm>
            <a:off x="259922" y="2147941"/>
            <a:ext cx="3190644" cy="2294663"/>
          </a:xfrm>
          <a:prstGeom prst="rect">
            <a:avLst/>
          </a:prstGeom>
        </p:spPr>
        <p:txBody>
          <a:bodyPr/>
          <a:lstStyle>
            <a:lvl1pPr marL="0" marR="0" indent="0" algn="l" defTabSz="914400" rtl="0" eaLnBrk="1" fontAlgn="auto" latinLnBrk="0" hangingPunct="1">
              <a:lnSpc>
                <a:spcPts val="2500"/>
              </a:lnSpc>
              <a:spcBef>
                <a:spcPts val="1000"/>
              </a:spcBef>
              <a:spcAft>
                <a:spcPts val="0"/>
              </a:spcAft>
              <a:buClrTx/>
              <a:buSzTx/>
              <a:buFont typeface="Arial" panose="020B0604020202020204" pitchFamily="34" charset="0"/>
              <a:buNone/>
              <a:tabLst/>
              <a:defRPr lang="en-US" sz="1800" dirty="0">
                <a:cs typeface="Arial" panose="020B0604020202020204" pitchFamily="34" charset="0"/>
              </a:defRPr>
            </a:lvl1pPr>
          </a:lstStyle>
          <a:p>
            <a:pPr marL="0" marR="0" lvl="0" indent="0" algn="l" defTabSz="914400" rtl="0" eaLnBrk="1" fontAlgn="auto" latinLnBrk="0" hangingPunct="1">
              <a:lnSpc>
                <a:spcPts val="2300"/>
              </a:lnSpc>
              <a:spcBef>
                <a:spcPts val="1000"/>
              </a:spcBef>
              <a:spcAft>
                <a:spcPts val="0"/>
              </a:spcAft>
              <a:buClrTx/>
              <a:buSzTx/>
              <a:buFont typeface="Arial" panose="020B0604020202020204" pitchFamily="34" charset="0"/>
              <a:buNone/>
              <a:tabLst/>
              <a:defRPr/>
            </a:pPr>
            <a:r>
              <a:rPr lang="en-US" dirty="0"/>
              <a:t>Content goes here in this column. You can put the content here in this column. Content goes here in this column. You can put the content here in this column.</a:t>
            </a:r>
          </a:p>
          <a:p>
            <a:pPr lvl="0">
              <a:lnSpc>
                <a:spcPts val="2300"/>
              </a:lnSpc>
            </a:pPr>
            <a:endParaRPr lang="en-US" dirty="0"/>
          </a:p>
          <a:p>
            <a:pPr lvl="0">
              <a:lnSpc>
                <a:spcPts val="2300"/>
              </a:lnSpc>
            </a:pPr>
            <a:endParaRPr lang="en-US" dirty="0"/>
          </a:p>
        </p:txBody>
      </p:sp>
      <p:sp>
        <p:nvSpPr>
          <p:cNvPr id="17" name="Rectangle 16">
            <a:extLst>
              <a:ext uri="{FF2B5EF4-FFF2-40B4-BE49-F238E27FC236}">
                <a16:creationId xmlns:a16="http://schemas.microsoft.com/office/drawing/2014/main" id="{F200FAE8-7364-4BB6-AF42-F08876D15153}"/>
              </a:ext>
            </a:extLst>
          </p:cNvPr>
          <p:cNvSpPr/>
          <p:nvPr userDrawn="1"/>
        </p:nvSpPr>
        <p:spPr>
          <a:xfrm>
            <a:off x="259412" y="1781462"/>
            <a:ext cx="3200400" cy="976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E85F7EEE-CB02-49E6-A3FC-C266504C5F70}"/>
              </a:ext>
            </a:extLst>
          </p:cNvPr>
          <p:cNvSpPr>
            <a:spLocks noGrp="1"/>
          </p:cNvSpPr>
          <p:nvPr>
            <p:ph type="title" hasCustomPrompt="1"/>
          </p:nvPr>
        </p:nvSpPr>
        <p:spPr>
          <a:xfrm>
            <a:off x="259412" y="1319719"/>
            <a:ext cx="11668976" cy="290482"/>
          </a:xfrm>
          <a:prstGeom prst="rect">
            <a:avLst/>
          </a:prstGeom>
        </p:spPr>
        <p:txBody>
          <a:bodyPr/>
          <a:lstStyle>
            <a:lvl1pPr>
              <a:defRPr sz="1800" b="1" spc="40" baseline="0">
                <a:solidFill>
                  <a:srgbClr val="004874"/>
                </a:solidFill>
                <a:latin typeface="Gotham Medium" panose="02000604030000020004" pitchFamily="50" charset="0"/>
                <a:cs typeface="Arial" panose="020B0604020202020204" pitchFamily="34" charset="0"/>
              </a:defRPr>
            </a:lvl1pPr>
          </a:lstStyle>
          <a:p>
            <a:r>
              <a:rPr lang="en-US" dirty="0"/>
              <a:t>SUBTITLE IF NECESSARY</a:t>
            </a:r>
          </a:p>
        </p:txBody>
      </p:sp>
      <p:sp>
        <p:nvSpPr>
          <p:cNvPr id="20" name="Text Placeholder 4">
            <a:extLst>
              <a:ext uri="{FF2B5EF4-FFF2-40B4-BE49-F238E27FC236}">
                <a16:creationId xmlns:a16="http://schemas.microsoft.com/office/drawing/2014/main" id="{B81472F5-99E3-4DE8-B561-A7EF9CB6452C}"/>
              </a:ext>
            </a:extLst>
          </p:cNvPr>
          <p:cNvSpPr>
            <a:spLocks noGrp="1"/>
          </p:cNvSpPr>
          <p:nvPr>
            <p:ph type="body" sz="quarter" idx="13" hasCustomPrompt="1"/>
          </p:nvPr>
        </p:nvSpPr>
        <p:spPr>
          <a:xfrm>
            <a:off x="4512675" y="2147940"/>
            <a:ext cx="3190644" cy="2294663"/>
          </a:xfrm>
          <a:prstGeom prst="rect">
            <a:avLst/>
          </a:prstGeom>
        </p:spPr>
        <p:txBody>
          <a:bodyPr/>
          <a:lstStyle>
            <a:lvl1pPr marL="0" marR="0" indent="0" algn="l" defTabSz="914400" rtl="0" eaLnBrk="1" fontAlgn="auto" latinLnBrk="0" hangingPunct="1">
              <a:lnSpc>
                <a:spcPts val="2500"/>
              </a:lnSpc>
              <a:spcBef>
                <a:spcPts val="1000"/>
              </a:spcBef>
              <a:spcAft>
                <a:spcPts val="0"/>
              </a:spcAft>
              <a:buClrTx/>
              <a:buSzTx/>
              <a:buFont typeface="Arial" panose="020B0604020202020204" pitchFamily="34" charset="0"/>
              <a:buNone/>
              <a:tabLst/>
              <a:defRPr lang="en-US" sz="1800" dirty="0">
                <a:cs typeface="Arial" panose="020B0604020202020204" pitchFamily="34" charset="0"/>
              </a:defRPr>
            </a:lvl1pPr>
          </a:lstStyle>
          <a:p>
            <a:pPr marL="0" marR="0" lvl="0" indent="0" algn="l" defTabSz="914400" rtl="0" eaLnBrk="1" fontAlgn="auto" latinLnBrk="0" hangingPunct="1">
              <a:lnSpc>
                <a:spcPts val="2300"/>
              </a:lnSpc>
              <a:spcBef>
                <a:spcPts val="1000"/>
              </a:spcBef>
              <a:spcAft>
                <a:spcPts val="0"/>
              </a:spcAft>
              <a:buClrTx/>
              <a:buSzTx/>
              <a:buFont typeface="Arial" panose="020B0604020202020204" pitchFamily="34" charset="0"/>
              <a:buNone/>
              <a:tabLst/>
              <a:defRPr/>
            </a:pPr>
            <a:r>
              <a:rPr lang="en-US" dirty="0"/>
              <a:t>Content goes here in this column. You can put the content here in this column. Content goes here in this column. You can put the content here in this column.</a:t>
            </a:r>
          </a:p>
          <a:p>
            <a:pPr lvl="0">
              <a:lnSpc>
                <a:spcPts val="2300"/>
              </a:lnSpc>
            </a:pPr>
            <a:endParaRPr lang="en-US" dirty="0"/>
          </a:p>
          <a:p>
            <a:pPr lvl="0">
              <a:lnSpc>
                <a:spcPts val="2300"/>
              </a:lnSpc>
            </a:pPr>
            <a:endParaRPr lang="en-US" dirty="0"/>
          </a:p>
        </p:txBody>
      </p:sp>
      <p:sp>
        <p:nvSpPr>
          <p:cNvPr id="21" name="Text Placeholder 4">
            <a:extLst>
              <a:ext uri="{FF2B5EF4-FFF2-40B4-BE49-F238E27FC236}">
                <a16:creationId xmlns:a16="http://schemas.microsoft.com/office/drawing/2014/main" id="{A84558FC-C388-421A-BD97-8C0C0234254D}"/>
              </a:ext>
            </a:extLst>
          </p:cNvPr>
          <p:cNvSpPr>
            <a:spLocks noGrp="1"/>
          </p:cNvSpPr>
          <p:nvPr>
            <p:ph type="body" sz="quarter" idx="14" hasCustomPrompt="1"/>
          </p:nvPr>
        </p:nvSpPr>
        <p:spPr>
          <a:xfrm>
            <a:off x="8538405" y="2147939"/>
            <a:ext cx="3190644" cy="2294663"/>
          </a:xfrm>
          <a:prstGeom prst="rect">
            <a:avLst/>
          </a:prstGeom>
        </p:spPr>
        <p:txBody>
          <a:bodyPr/>
          <a:lstStyle>
            <a:lvl1pPr marL="0" marR="0" indent="0" algn="l" defTabSz="914400" rtl="0" eaLnBrk="1" fontAlgn="auto" latinLnBrk="0" hangingPunct="1">
              <a:lnSpc>
                <a:spcPts val="2500"/>
              </a:lnSpc>
              <a:spcBef>
                <a:spcPts val="1000"/>
              </a:spcBef>
              <a:spcAft>
                <a:spcPts val="0"/>
              </a:spcAft>
              <a:buClrTx/>
              <a:buSzTx/>
              <a:buFont typeface="Arial" panose="020B0604020202020204" pitchFamily="34" charset="0"/>
              <a:buNone/>
              <a:tabLst/>
              <a:defRPr lang="en-US" sz="1800" dirty="0">
                <a:cs typeface="Arial" panose="020B0604020202020204" pitchFamily="34" charset="0"/>
              </a:defRPr>
            </a:lvl1pPr>
          </a:lstStyle>
          <a:p>
            <a:pPr marL="0" marR="0" lvl="0" indent="0" algn="l" defTabSz="914400" rtl="0" eaLnBrk="1" fontAlgn="auto" latinLnBrk="0" hangingPunct="1">
              <a:lnSpc>
                <a:spcPts val="2300"/>
              </a:lnSpc>
              <a:spcBef>
                <a:spcPts val="1000"/>
              </a:spcBef>
              <a:spcAft>
                <a:spcPts val="0"/>
              </a:spcAft>
              <a:buClrTx/>
              <a:buSzTx/>
              <a:buFont typeface="Arial" panose="020B0604020202020204" pitchFamily="34" charset="0"/>
              <a:buNone/>
              <a:tabLst/>
              <a:defRPr/>
            </a:pPr>
            <a:r>
              <a:rPr lang="en-US" dirty="0"/>
              <a:t>Content goes here in this column. You can put the content here in this column. Content goes here in this column. You can put the content here in this column.</a:t>
            </a:r>
          </a:p>
          <a:p>
            <a:pPr lvl="0">
              <a:lnSpc>
                <a:spcPts val="2300"/>
              </a:lnSpc>
            </a:pPr>
            <a:endParaRPr lang="en-US" dirty="0"/>
          </a:p>
          <a:p>
            <a:pPr lvl="0">
              <a:lnSpc>
                <a:spcPts val="2300"/>
              </a:lnSpc>
            </a:pPr>
            <a:endParaRPr lang="en-US" dirty="0"/>
          </a:p>
        </p:txBody>
      </p:sp>
      <p:sp>
        <p:nvSpPr>
          <p:cNvPr id="22" name="Rectangle 21">
            <a:extLst>
              <a:ext uri="{FF2B5EF4-FFF2-40B4-BE49-F238E27FC236}">
                <a16:creationId xmlns:a16="http://schemas.microsoft.com/office/drawing/2014/main" id="{85D234EC-3132-460F-BAAE-89F6D69B657B}"/>
              </a:ext>
            </a:extLst>
          </p:cNvPr>
          <p:cNvSpPr/>
          <p:nvPr userDrawn="1"/>
        </p:nvSpPr>
        <p:spPr>
          <a:xfrm>
            <a:off x="4512675" y="1781460"/>
            <a:ext cx="3200400" cy="976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4DBE1AE-3E75-4230-8445-5EE4BA0612DF}"/>
              </a:ext>
            </a:extLst>
          </p:cNvPr>
          <p:cNvSpPr/>
          <p:nvPr userDrawn="1"/>
        </p:nvSpPr>
        <p:spPr>
          <a:xfrm>
            <a:off x="8528649" y="1781460"/>
            <a:ext cx="3200400" cy="976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6">
            <a:extLst>
              <a:ext uri="{FF2B5EF4-FFF2-40B4-BE49-F238E27FC236}">
                <a16:creationId xmlns:a16="http://schemas.microsoft.com/office/drawing/2014/main" id="{1F678871-FE19-4B37-AE5B-FA2E1ED5B315}"/>
              </a:ext>
            </a:extLst>
          </p:cNvPr>
          <p:cNvSpPr>
            <a:spLocks noGrp="1"/>
          </p:cNvSpPr>
          <p:nvPr>
            <p:ph type="body" sz="quarter" idx="10" hasCustomPrompt="1"/>
          </p:nvPr>
        </p:nvSpPr>
        <p:spPr>
          <a:xfrm>
            <a:off x="3805316" y="429094"/>
            <a:ext cx="7796006" cy="507831"/>
          </a:xfrm>
          <a:prstGeom prst="rect">
            <a:avLst/>
          </a:prstGeom>
        </p:spPr>
        <p:txBody>
          <a:bodyPr wrap="square">
            <a:normAutofit/>
          </a:bodyPr>
          <a:lstStyle>
            <a:lvl1pPr marL="0" indent="0">
              <a:buNone/>
              <a:defRPr sz="3000" b="1">
                <a:solidFill>
                  <a:schemeClr val="bg1">
                    <a:alpha val="80000"/>
                  </a:schemeClr>
                </a:solidFill>
                <a:latin typeface="Gotham Bold" pitchFamily="50" charset="0"/>
              </a:defRPr>
            </a:lvl1pPr>
          </a:lstStyle>
          <a:p>
            <a:pPr lvl="0"/>
            <a:r>
              <a:rPr lang="en-US" dirty="0"/>
              <a:t>TITLE OF SLIDE</a:t>
            </a:r>
          </a:p>
        </p:txBody>
      </p:sp>
    </p:spTree>
    <p:extLst>
      <p:ext uri="{BB962C8B-B14F-4D97-AF65-F5344CB8AC3E}">
        <p14:creationId xmlns:p14="http://schemas.microsoft.com/office/powerpoint/2010/main" val="2823410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20620A6-C8ED-4EDF-AF18-ABE1D0AE7E71}"/>
              </a:ext>
            </a:extLst>
          </p:cNvPr>
          <p:cNvSpPr>
            <a:spLocks noGrp="1"/>
          </p:cNvSpPr>
          <p:nvPr>
            <p:ph type="pic" sz="quarter" idx="10"/>
          </p:nvPr>
        </p:nvSpPr>
        <p:spPr>
          <a:xfrm>
            <a:off x="230188" y="601362"/>
            <a:ext cx="11747500" cy="5972476"/>
          </a:xfrm>
          <a:prstGeom prst="rect">
            <a:avLst/>
          </a:prstGeom>
          <a:solidFill>
            <a:schemeClr val="bg1">
              <a:lumMod val="95000"/>
            </a:schemeClr>
          </a:solidFill>
        </p:spPr>
        <p:txBody>
          <a:bodyPr/>
          <a:lstStyle>
            <a:lvl1pPr marL="0" indent="0" algn="ctr">
              <a:buNone/>
              <a:defRPr/>
            </a:lvl1pPr>
          </a:lstStyle>
          <a:p>
            <a:endParaRPr lang="en-US" dirty="0"/>
          </a:p>
          <a:p>
            <a:endParaRPr lang="en-US" dirty="0"/>
          </a:p>
          <a:p>
            <a:endParaRPr lang="en-US" dirty="0"/>
          </a:p>
          <a:p>
            <a:endParaRPr lang="en-US" dirty="0"/>
          </a:p>
          <a:p>
            <a:endParaRPr lang="en-US" dirty="0"/>
          </a:p>
          <a:p>
            <a:r>
              <a:rPr lang="en-US" dirty="0"/>
              <a:t>INSERT LARGE PHOTO HERE</a:t>
            </a:r>
          </a:p>
        </p:txBody>
      </p:sp>
      <p:sp>
        <p:nvSpPr>
          <p:cNvPr id="5" name="Rectangle 4">
            <a:extLst>
              <a:ext uri="{FF2B5EF4-FFF2-40B4-BE49-F238E27FC236}">
                <a16:creationId xmlns:a16="http://schemas.microsoft.com/office/drawing/2014/main" id="{23E9F033-1D5E-4D73-A300-57226A42E243}"/>
              </a:ext>
            </a:extLst>
          </p:cNvPr>
          <p:cNvSpPr/>
          <p:nvPr userDrawn="1"/>
        </p:nvSpPr>
        <p:spPr>
          <a:xfrm>
            <a:off x="0" y="6820457"/>
            <a:ext cx="12192000" cy="45719"/>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3300"/>
              </a:solidFill>
            </a:endParaRPr>
          </a:p>
        </p:txBody>
      </p:sp>
      <p:sp>
        <p:nvSpPr>
          <p:cNvPr id="6" name="Title 1">
            <a:extLst>
              <a:ext uri="{FF2B5EF4-FFF2-40B4-BE49-F238E27FC236}">
                <a16:creationId xmlns:a16="http://schemas.microsoft.com/office/drawing/2014/main" id="{B53219C9-5BEA-4430-B65C-6279C5EF5341}"/>
              </a:ext>
            </a:extLst>
          </p:cNvPr>
          <p:cNvSpPr>
            <a:spLocks noGrp="1"/>
          </p:cNvSpPr>
          <p:nvPr>
            <p:ph type="title" hasCustomPrompt="1"/>
          </p:nvPr>
        </p:nvSpPr>
        <p:spPr>
          <a:xfrm>
            <a:off x="785623" y="5089462"/>
            <a:ext cx="1785049" cy="1311337"/>
          </a:xfrm>
          <a:prstGeom prst="rect">
            <a:avLst/>
          </a:prstGeom>
          <a:solidFill>
            <a:schemeClr val="bg2">
              <a:alpha val="78000"/>
            </a:schemeClr>
          </a:solidFill>
        </p:spPr>
        <p:txBody>
          <a:bodyPr anchor="ctr" anchorCtr="0"/>
          <a:lstStyle>
            <a:lvl1pPr>
              <a:defRPr sz="1200" b="1" spc="40" baseline="0">
                <a:solidFill>
                  <a:schemeClr val="tx2">
                    <a:lumMod val="50000"/>
                  </a:schemeClr>
                </a:solidFill>
                <a:latin typeface="Gotham Medium" panose="02000604030000020004" pitchFamily="50" charset="0"/>
                <a:cs typeface="Arial" panose="020B0604020202020204" pitchFamily="34" charset="0"/>
              </a:defRPr>
            </a:lvl1pPr>
          </a:lstStyle>
          <a:p>
            <a:r>
              <a:rPr lang="en-US" dirty="0"/>
              <a:t>CAPTION STYLE IF YOU NEED IT</a:t>
            </a:r>
          </a:p>
        </p:txBody>
      </p:sp>
    </p:spTree>
    <p:extLst>
      <p:ext uri="{BB962C8B-B14F-4D97-AF65-F5344CB8AC3E}">
        <p14:creationId xmlns:p14="http://schemas.microsoft.com/office/powerpoint/2010/main" val="4017140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41EC06-4BD0-492F-9CDD-2EE93BA99FDA}"/>
              </a:ext>
            </a:extLst>
          </p:cNvPr>
          <p:cNvSpPr/>
          <p:nvPr userDrawn="1"/>
        </p:nvSpPr>
        <p:spPr>
          <a:xfrm>
            <a:off x="1" y="433251"/>
            <a:ext cx="12192000" cy="5991497"/>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5DCAC766-05E2-4C74-9279-5CA959DDD9A1}"/>
              </a:ext>
            </a:extLst>
          </p:cNvPr>
          <p:cNvCxnSpPr/>
          <p:nvPr userDrawn="1"/>
        </p:nvCxnSpPr>
        <p:spPr>
          <a:xfrm>
            <a:off x="3418115" y="2393164"/>
            <a:ext cx="53557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A close up of a logo&#10;&#10;Description automatically generated">
            <a:extLst>
              <a:ext uri="{FF2B5EF4-FFF2-40B4-BE49-F238E27FC236}">
                <a16:creationId xmlns:a16="http://schemas.microsoft.com/office/drawing/2014/main" id="{F945D4A7-D3AD-42DB-9A02-87F86ED9EE97}"/>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2368763" y="1694251"/>
            <a:ext cx="5069855" cy="5087897"/>
          </a:xfrm>
          <a:prstGeom prst="rect">
            <a:avLst/>
          </a:prstGeom>
        </p:spPr>
      </p:pic>
      <p:pic>
        <p:nvPicPr>
          <p:cNvPr id="8" name="Picture 7" descr="A close up of a logo&#10;&#10;Description automatically generated">
            <a:extLst>
              <a:ext uri="{FF2B5EF4-FFF2-40B4-BE49-F238E27FC236}">
                <a16:creationId xmlns:a16="http://schemas.microsoft.com/office/drawing/2014/main" id="{BB3CFA5D-60B4-4973-9106-CA51FA4A6640}"/>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10800000">
            <a:off x="749529" y="41763"/>
            <a:ext cx="5069855" cy="5087897"/>
          </a:xfrm>
          <a:prstGeom prst="rect">
            <a:avLst/>
          </a:prstGeom>
        </p:spPr>
      </p:pic>
      <p:sp>
        <p:nvSpPr>
          <p:cNvPr id="15" name="Rectangle 14">
            <a:extLst>
              <a:ext uri="{FF2B5EF4-FFF2-40B4-BE49-F238E27FC236}">
                <a16:creationId xmlns:a16="http://schemas.microsoft.com/office/drawing/2014/main" id="{BA6B9D10-BDD2-4EE6-90B7-74F9E3422E30}"/>
              </a:ext>
            </a:extLst>
          </p:cNvPr>
          <p:cNvSpPr/>
          <p:nvPr userDrawn="1"/>
        </p:nvSpPr>
        <p:spPr>
          <a:xfrm>
            <a:off x="0" y="6820457"/>
            <a:ext cx="12192000" cy="45719"/>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3300"/>
              </a:solidFill>
            </a:endParaRPr>
          </a:p>
        </p:txBody>
      </p:sp>
      <p:sp>
        <p:nvSpPr>
          <p:cNvPr id="10" name="Text Placeholder 2">
            <a:extLst>
              <a:ext uri="{FF2B5EF4-FFF2-40B4-BE49-F238E27FC236}">
                <a16:creationId xmlns:a16="http://schemas.microsoft.com/office/drawing/2014/main" id="{E0464D92-F62A-437F-BB55-3E0DFDE7EFCD}"/>
              </a:ext>
            </a:extLst>
          </p:cNvPr>
          <p:cNvSpPr>
            <a:spLocks noGrp="1"/>
          </p:cNvSpPr>
          <p:nvPr>
            <p:ph type="body" sz="quarter" idx="11" hasCustomPrompt="1"/>
          </p:nvPr>
        </p:nvSpPr>
        <p:spPr>
          <a:xfrm>
            <a:off x="0" y="1829543"/>
            <a:ext cx="12192000" cy="397032"/>
          </a:xfrm>
          <a:prstGeom prst="rect">
            <a:avLst/>
          </a:prstGeom>
        </p:spPr>
        <p:txBody>
          <a:bodyPr/>
          <a:lstStyle>
            <a:lvl1pPr marL="0" indent="0" algn="ctr">
              <a:buNone/>
              <a:defRPr>
                <a:solidFill>
                  <a:schemeClr val="bg1"/>
                </a:solidFill>
              </a:defRPr>
            </a:lvl1pPr>
          </a:lstStyle>
          <a:p>
            <a:r>
              <a:rPr lang="en-US" dirty="0"/>
              <a:t>PRESENTATION TITLE</a:t>
            </a:r>
          </a:p>
        </p:txBody>
      </p:sp>
      <p:sp>
        <p:nvSpPr>
          <p:cNvPr id="2" name="Title 1">
            <a:extLst>
              <a:ext uri="{FF2B5EF4-FFF2-40B4-BE49-F238E27FC236}">
                <a16:creationId xmlns:a16="http://schemas.microsoft.com/office/drawing/2014/main" id="{FD95B4FF-A916-43CC-9A47-FC64ADDC2B4A}"/>
              </a:ext>
            </a:extLst>
          </p:cNvPr>
          <p:cNvSpPr>
            <a:spLocks noGrp="1"/>
          </p:cNvSpPr>
          <p:nvPr>
            <p:ph type="title" hasCustomPrompt="1"/>
          </p:nvPr>
        </p:nvSpPr>
        <p:spPr>
          <a:xfrm>
            <a:off x="0" y="2784653"/>
            <a:ext cx="12192000" cy="1325563"/>
          </a:xfrm>
          <a:prstGeom prst="rect">
            <a:avLst/>
          </a:prstGeom>
        </p:spPr>
        <p:txBody>
          <a:bodyPr/>
          <a:lstStyle>
            <a:lvl1pPr algn="ctr">
              <a:defRPr sz="4000"/>
            </a:lvl1pPr>
          </a:lstStyle>
          <a:p>
            <a:r>
              <a:rPr lang="en-US" dirty="0"/>
              <a:t>NAME OF SECTION</a:t>
            </a:r>
          </a:p>
        </p:txBody>
      </p:sp>
    </p:spTree>
    <p:extLst>
      <p:ext uri="{BB962C8B-B14F-4D97-AF65-F5344CB8AC3E}">
        <p14:creationId xmlns:p14="http://schemas.microsoft.com/office/powerpoint/2010/main" val="76268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furniture&#10;&#10;Description automatically generated">
            <a:extLst>
              <a:ext uri="{FF2B5EF4-FFF2-40B4-BE49-F238E27FC236}">
                <a16:creationId xmlns:a16="http://schemas.microsoft.com/office/drawing/2014/main" id="{B9988265-F7E2-49E6-A1C0-26073524968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704717" y="6673105"/>
            <a:ext cx="2345464" cy="104530"/>
          </a:xfrm>
          <a:prstGeom prst="rect">
            <a:avLst/>
          </a:prstGeom>
        </p:spPr>
      </p:pic>
    </p:spTree>
    <p:extLst>
      <p:ext uri="{BB962C8B-B14F-4D97-AF65-F5344CB8AC3E}">
        <p14:creationId xmlns:p14="http://schemas.microsoft.com/office/powerpoint/2010/main" val="3842663556"/>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60" r:id="rId3"/>
    <p:sldLayoutId id="2147483669" r:id="rId4"/>
    <p:sldLayoutId id="2147483670" r:id="rId5"/>
    <p:sldLayoutId id="2147483663" r:id="rId6"/>
    <p:sldLayoutId id="2147483666" r:id="rId7"/>
    <p:sldLayoutId id="2147483662" r:id="rId8"/>
    <p:sldLayoutId id="2147483664" r:id="rId9"/>
    <p:sldLayoutId id="2147483668" r:id="rId10"/>
    <p:sldLayoutId id="2147483667" r:id="rId11"/>
    <p:sldLayoutId id="2147483665" r:id="rId12"/>
  </p:sldLayoutIdLst>
  <p:txStyles>
    <p:titleStyle>
      <a:lvl1pPr algn="l" defTabSz="914400" rtl="0" eaLnBrk="1" latinLnBrk="0" hangingPunct="1">
        <a:lnSpc>
          <a:spcPct val="90000"/>
        </a:lnSpc>
        <a:spcBef>
          <a:spcPct val="0"/>
        </a:spcBef>
        <a:buNone/>
        <a:defRPr sz="3200" kern="1200">
          <a:solidFill>
            <a:schemeClr val="bg1"/>
          </a:solidFill>
          <a:latin typeface="Gotham Bold"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Gotham Book" panose="02000604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Gotham Book" panose="02000604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Gotham Book" panose="0200060404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Gotham Book" panose="0200060404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Gotham Book" panose="0200060404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ommunity.apic.org/inlandnorthwest/home" TargetMode="External"/><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E94A31-B516-4810-8DAA-E66D1E6072A5}"/>
              </a:ext>
            </a:extLst>
          </p:cNvPr>
          <p:cNvSpPr>
            <a:spLocks noGrp="1"/>
          </p:cNvSpPr>
          <p:nvPr>
            <p:ph type="body" sz="quarter" idx="11"/>
          </p:nvPr>
        </p:nvSpPr>
        <p:spPr>
          <a:xfrm>
            <a:off x="3851070" y="1540574"/>
            <a:ext cx="7796006" cy="590931"/>
          </a:xfrm>
        </p:spPr>
        <p:txBody>
          <a:bodyPr/>
          <a:lstStyle/>
          <a:p>
            <a:r>
              <a:rPr lang="en-US" sz="3600" dirty="0"/>
              <a:t>APIC Inland Northwest Chapter Meeting</a:t>
            </a:r>
          </a:p>
        </p:txBody>
      </p:sp>
      <p:sp>
        <p:nvSpPr>
          <p:cNvPr id="4" name="Text Placeholder 3">
            <a:extLst>
              <a:ext uri="{FF2B5EF4-FFF2-40B4-BE49-F238E27FC236}">
                <a16:creationId xmlns:a16="http://schemas.microsoft.com/office/drawing/2014/main" id="{9D20A5E0-7DC5-45A7-905B-3C90F6B8B2EA}"/>
              </a:ext>
            </a:extLst>
          </p:cNvPr>
          <p:cNvSpPr>
            <a:spLocks noGrp="1"/>
          </p:cNvSpPr>
          <p:nvPr>
            <p:ph type="body" sz="quarter" idx="13"/>
          </p:nvPr>
        </p:nvSpPr>
        <p:spPr>
          <a:xfrm>
            <a:off x="3851070" y="2188680"/>
            <a:ext cx="7796006" cy="535531"/>
          </a:xfrm>
        </p:spPr>
        <p:txBody>
          <a:bodyPr/>
          <a:lstStyle/>
          <a:p>
            <a:r>
              <a:rPr lang="en-US" sz="3200" dirty="0"/>
              <a:t>11/08/2024</a:t>
            </a:r>
          </a:p>
        </p:txBody>
      </p:sp>
      <p:sp>
        <p:nvSpPr>
          <p:cNvPr id="2" name="Text Placeholder 1">
            <a:extLst>
              <a:ext uri="{FF2B5EF4-FFF2-40B4-BE49-F238E27FC236}">
                <a16:creationId xmlns:a16="http://schemas.microsoft.com/office/drawing/2014/main" id="{2C7A8E41-5164-4A39-8980-EB86A77D25D5}"/>
              </a:ext>
            </a:extLst>
          </p:cNvPr>
          <p:cNvSpPr>
            <a:spLocks noGrp="1"/>
          </p:cNvSpPr>
          <p:nvPr>
            <p:ph type="body" sz="quarter" idx="10"/>
          </p:nvPr>
        </p:nvSpPr>
        <p:spPr>
          <a:xfrm>
            <a:off x="3754764" y="3557038"/>
            <a:ext cx="7796006" cy="904430"/>
          </a:xfrm>
        </p:spPr>
        <p:txBody>
          <a:bodyPr/>
          <a:lstStyle/>
          <a:p>
            <a:r>
              <a:rPr lang="en-US" sz="4000" dirty="0"/>
              <a:t>Member Meeting</a:t>
            </a:r>
          </a:p>
        </p:txBody>
      </p:sp>
    </p:spTree>
    <p:extLst>
      <p:ext uri="{BB962C8B-B14F-4D97-AF65-F5344CB8AC3E}">
        <p14:creationId xmlns:p14="http://schemas.microsoft.com/office/powerpoint/2010/main" val="1863708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0460B7-48E5-9D7D-9392-7484E5F21F4F}"/>
              </a:ext>
            </a:extLst>
          </p:cNvPr>
          <p:cNvSpPr>
            <a:spLocks noGrp="1"/>
          </p:cNvSpPr>
          <p:nvPr>
            <p:ph type="title"/>
          </p:nvPr>
        </p:nvSpPr>
        <p:spPr>
          <a:xfrm>
            <a:off x="6194716" y="739978"/>
            <a:ext cx="5334930" cy="3004145"/>
          </a:xfrm>
        </p:spPr>
        <p:txBody>
          <a:bodyPr vert="horz" lIns="91440" tIns="45720" rIns="91440" bIns="45720" rtlCol="0" anchor="b">
            <a:normAutofit/>
          </a:bodyPr>
          <a:lstStyle/>
          <a:p>
            <a:pPr algn="ctr"/>
            <a:r>
              <a:rPr lang="en-US" sz="6000">
                <a:solidFill>
                  <a:schemeClr val="tx1"/>
                </a:solidFill>
                <a:latin typeface="+mj-lt"/>
                <a:cs typeface="+mj-cs"/>
              </a:rPr>
              <a:t>PLEASE VOTE! </a:t>
            </a:r>
          </a:p>
        </p:txBody>
      </p:sp>
      <p:sp>
        <p:nvSpPr>
          <p:cNvPr id="4" name="Text Placeholder 3">
            <a:extLst>
              <a:ext uri="{FF2B5EF4-FFF2-40B4-BE49-F238E27FC236}">
                <a16:creationId xmlns:a16="http://schemas.microsoft.com/office/drawing/2014/main" id="{176BCA91-2D52-A740-79EF-985194854BEA}"/>
              </a:ext>
            </a:extLst>
          </p:cNvPr>
          <p:cNvSpPr>
            <a:spLocks noGrp="1"/>
          </p:cNvSpPr>
          <p:nvPr>
            <p:ph type="body" sz="quarter" idx="11"/>
          </p:nvPr>
        </p:nvSpPr>
        <p:spPr>
          <a:xfrm>
            <a:off x="6194715" y="3836197"/>
            <a:ext cx="5334931" cy="2189214"/>
          </a:xfrm>
        </p:spPr>
        <p:txBody>
          <a:bodyPr vert="horz" lIns="91440" tIns="45720" rIns="91440" bIns="45720" rtlCol="0">
            <a:normAutofit/>
          </a:bodyPr>
          <a:lstStyle/>
          <a:p>
            <a:pPr algn="ctr"/>
            <a:r>
              <a:rPr lang="en-US" sz="2400">
                <a:solidFill>
                  <a:schemeClr val="tx1"/>
                </a:solidFill>
                <a:latin typeface="+mn-lt"/>
              </a:rPr>
              <a:t>APIC INW Chapter</a:t>
            </a:r>
          </a:p>
        </p:txBody>
      </p:sp>
      <p:sp>
        <p:nvSpPr>
          <p:cNvPr id="13" name="Freeform: Shape 12">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6" name="Picture 5">
            <a:extLst>
              <a:ext uri="{FF2B5EF4-FFF2-40B4-BE49-F238E27FC236}">
                <a16:creationId xmlns:a16="http://schemas.microsoft.com/office/drawing/2014/main" id="{4FD646CD-A78A-4084-08FF-3FD832B9509C}"/>
              </a:ext>
            </a:extLst>
          </p:cNvPr>
          <p:cNvPicPr>
            <a:picLocks noChangeAspect="1"/>
          </p:cNvPicPr>
          <p:nvPr/>
        </p:nvPicPr>
        <p:blipFill>
          <a:blip r:embed="rId2"/>
          <a:srcRect l="2195" r="4308" b="3"/>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3" name="Freeform: Shape 22">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536252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89288F-784B-A75C-C736-566F6433C96E}"/>
              </a:ext>
            </a:extLst>
          </p:cNvPr>
          <p:cNvSpPr txBox="1"/>
          <p:nvPr/>
        </p:nvSpPr>
        <p:spPr>
          <a:xfrm>
            <a:off x="3645725" y="1425039"/>
            <a:ext cx="4726379" cy="923330"/>
          </a:xfrm>
          <a:prstGeom prst="rect">
            <a:avLst/>
          </a:prstGeom>
          <a:noFill/>
        </p:spPr>
        <p:txBody>
          <a:bodyPr wrap="square" rtlCol="0">
            <a:spAutoFit/>
          </a:bodyPr>
          <a:lstStyle/>
          <a:p>
            <a:pPr algn="ctr"/>
            <a:r>
              <a:rPr lang="en-US" sz="5400" dirty="0">
                <a:solidFill>
                  <a:schemeClr val="bg2"/>
                </a:solidFill>
              </a:rPr>
              <a:t>QUESTIONS?</a:t>
            </a:r>
          </a:p>
        </p:txBody>
      </p:sp>
      <p:sp>
        <p:nvSpPr>
          <p:cNvPr id="3" name="TextBox 2">
            <a:extLst>
              <a:ext uri="{FF2B5EF4-FFF2-40B4-BE49-F238E27FC236}">
                <a16:creationId xmlns:a16="http://schemas.microsoft.com/office/drawing/2014/main" id="{E55E6FD3-B95E-0418-D970-F5D0F976BF6A}"/>
              </a:ext>
            </a:extLst>
          </p:cNvPr>
          <p:cNvSpPr txBox="1"/>
          <p:nvPr/>
        </p:nvSpPr>
        <p:spPr>
          <a:xfrm>
            <a:off x="2542081" y="2865736"/>
            <a:ext cx="6685807" cy="1938992"/>
          </a:xfrm>
          <a:prstGeom prst="rect">
            <a:avLst/>
          </a:prstGeom>
          <a:noFill/>
        </p:spPr>
        <p:txBody>
          <a:bodyPr wrap="square" rtlCol="0">
            <a:spAutoFit/>
          </a:bodyPr>
          <a:lstStyle/>
          <a:p>
            <a:pPr algn="ctr"/>
            <a:r>
              <a:rPr lang="en-US" sz="4000" dirty="0">
                <a:solidFill>
                  <a:schemeClr val="bg2"/>
                </a:solidFill>
              </a:rPr>
              <a:t>Be on the lookout for the 2025 Chapter Member Meeting Schedule!</a:t>
            </a:r>
          </a:p>
        </p:txBody>
      </p:sp>
      <p:pic>
        <p:nvPicPr>
          <p:cNvPr id="4" name="Picture 3">
            <a:extLst>
              <a:ext uri="{FF2B5EF4-FFF2-40B4-BE49-F238E27FC236}">
                <a16:creationId xmlns:a16="http://schemas.microsoft.com/office/drawing/2014/main" id="{C359F94C-EA84-A6E6-3970-B8E538F7457B}"/>
              </a:ext>
            </a:extLst>
          </p:cNvPr>
          <p:cNvPicPr>
            <a:picLocks noChangeAspect="1"/>
          </p:cNvPicPr>
          <p:nvPr/>
        </p:nvPicPr>
        <p:blipFill>
          <a:blip r:embed="rId2"/>
          <a:stretch>
            <a:fillRect/>
          </a:stretch>
        </p:blipFill>
        <p:spPr>
          <a:xfrm>
            <a:off x="9438903" y="4189175"/>
            <a:ext cx="2524405" cy="2161522"/>
          </a:xfrm>
          <a:prstGeom prst="rect">
            <a:avLst/>
          </a:prstGeom>
        </p:spPr>
      </p:pic>
      <p:pic>
        <p:nvPicPr>
          <p:cNvPr id="5" name="Picture 4">
            <a:extLst>
              <a:ext uri="{FF2B5EF4-FFF2-40B4-BE49-F238E27FC236}">
                <a16:creationId xmlns:a16="http://schemas.microsoft.com/office/drawing/2014/main" id="{15393350-FCD2-DB91-2F2B-6C007EED9582}"/>
              </a:ext>
            </a:extLst>
          </p:cNvPr>
          <p:cNvPicPr>
            <a:picLocks noChangeAspect="1"/>
          </p:cNvPicPr>
          <p:nvPr/>
        </p:nvPicPr>
        <p:blipFill>
          <a:blip r:embed="rId2"/>
          <a:stretch>
            <a:fillRect/>
          </a:stretch>
        </p:blipFill>
        <p:spPr>
          <a:xfrm>
            <a:off x="112217" y="562887"/>
            <a:ext cx="2524406" cy="2161523"/>
          </a:xfrm>
          <a:prstGeom prst="rect">
            <a:avLst/>
          </a:prstGeom>
        </p:spPr>
      </p:pic>
      <p:sp>
        <p:nvSpPr>
          <p:cNvPr id="9" name="TextBox 8">
            <a:extLst>
              <a:ext uri="{FF2B5EF4-FFF2-40B4-BE49-F238E27FC236}">
                <a16:creationId xmlns:a16="http://schemas.microsoft.com/office/drawing/2014/main" id="{901BD122-14F0-BBED-088A-0D8D1F99AB5B}"/>
              </a:ext>
            </a:extLst>
          </p:cNvPr>
          <p:cNvSpPr txBox="1"/>
          <p:nvPr/>
        </p:nvSpPr>
        <p:spPr>
          <a:xfrm>
            <a:off x="2961752" y="5063629"/>
            <a:ext cx="6094324" cy="369332"/>
          </a:xfrm>
          <a:prstGeom prst="rect">
            <a:avLst/>
          </a:prstGeom>
          <a:noFill/>
        </p:spPr>
        <p:txBody>
          <a:bodyPr wrap="square">
            <a:spAutoFit/>
          </a:bodyPr>
          <a:lstStyle/>
          <a:p>
            <a:r>
              <a:rPr lang="en-US" dirty="0">
                <a:solidFill>
                  <a:schemeClr val="bg1"/>
                </a:solidFill>
                <a:hlinkClick r:id="rId3">
                  <a:extLst>
                    <a:ext uri="{A12FA001-AC4F-418D-AE19-62706E023703}">
                      <ahyp:hlinkClr xmlns:ahyp="http://schemas.microsoft.com/office/drawing/2018/hyperlinkcolor" val="tx"/>
                    </a:ext>
                  </a:extLst>
                </a:hlinkClick>
              </a:rPr>
              <a:t>Visit our website for more: Home - APIC 102 - Inland Northwest</a:t>
            </a:r>
            <a:endParaRPr lang="en-US" dirty="0">
              <a:solidFill>
                <a:schemeClr val="bg1"/>
              </a:solidFill>
            </a:endParaRPr>
          </a:p>
        </p:txBody>
      </p:sp>
    </p:spTree>
    <p:extLst>
      <p:ext uri="{BB962C8B-B14F-4D97-AF65-F5344CB8AC3E}">
        <p14:creationId xmlns:p14="http://schemas.microsoft.com/office/powerpoint/2010/main" val="3362209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0A61E7-9130-445F-8BFC-05067717E1A5}"/>
              </a:ext>
            </a:extLst>
          </p:cNvPr>
          <p:cNvSpPr>
            <a:spLocks noGrp="1"/>
          </p:cNvSpPr>
          <p:nvPr>
            <p:ph type="body" sz="quarter" idx="12"/>
          </p:nvPr>
        </p:nvSpPr>
        <p:spPr>
          <a:xfrm>
            <a:off x="1328701" y="2124300"/>
            <a:ext cx="3480806" cy="4205247"/>
          </a:xfrm>
        </p:spPr>
        <p:style>
          <a:lnRef idx="2">
            <a:schemeClr val="dk1"/>
          </a:lnRef>
          <a:fillRef idx="1">
            <a:schemeClr val="lt1"/>
          </a:fillRef>
          <a:effectRef idx="0">
            <a:schemeClr val="dk1"/>
          </a:effectRef>
          <a:fontRef idx="minor">
            <a:schemeClr val="dk1"/>
          </a:fontRef>
        </p:style>
        <p:txBody>
          <a:bodyPr/>
          <a:lstStyle/>
          <a:p>
            <a:pPr marL="0" indent="0" algn="ctr">
              <a:buNone/>
            </a:pPr>
            <a:r>
              <a:rPr lang="en-US" b="1" u="sng" dirty="0"/>
              <a:t>AGENDA</a:t>
            </a:r>
          </a:p>
          <a:p>
            <a:pPr marL="0" indent="0" algn="ctr">
              <a:buNone/>
            </a:pPr>
            <a:r>
              <a:rPr lang="en-US" b="1" dirty="0"/>
              <a:t>12:00: Welcome</a:t>
            </a:r>
          </a:p>
          <a:p>
            <a:pPr marL="0" indent="0" algn="ctr">
              <a:buNone/>
            </a:pPr>
            <a:r>
              <a:rPr lang="en-US" b="1" dirty="0"/>
              <a:t>12:05-12:10: Zach Evans</a:t>
            </a:r>
          </a:p>
          <a:p>
            <a:pPr marL="0" indent="0" algn="ctr">
              <a:buNone/>
            </a:pPr>
            <a:r>
              <a:rPr lang="en-US" b="1" dirty="0"/>
              <a:t>12:10-1:00: Educational Presentation</a:t>
            </a:r>
          </a:p>
          <a:p>
            <a:pPr marL="0" indent="0" algn="ctr">
              <a:buNone/>
            </a:pPr>
            <a:r>
              <a:rPr lang="en-US" b="1" dirty="0"/>
              <a:t>1:00-1:10: Chapter Updates</a:t>
            </a:r>
          </a:p>
          <a:p>
            <a:pPr marL="0" indent="0" algn="ctr">
              <a:buNone/>
            </a:pPr>
            <a:r>
              <a:rPr lang="en-US" b="1" dirty="0"/>
              <a:t>1:10-1:30: Chapter Board Positions/ Policy &amp; Bylaw changes</a:t>
            </a:r>
          </a:p>
          <a:p>
            <a:pPr marL="0" indent="0" algn="ctr">
              <a:buNone/>
            </a:pPr>
            <a:r>
              <a:rPr lang="en-US" b="1" dirty="0"/>
              <a:t>1:30-1:40: Voting</a:t>
            </a:r>
          </a:p>
          <a:p>
            <a:pPr marL="0" indent="0" algn="ctr">
              <a:buNone/>
            </a:pPr>
            <a:r>
              <a:rPr lang="en-US" b="1" dirty="0"/>
              <a:t>1:40-2:00: Closing remarks</a:t>
            </a:r>
          </a:p>
          <a:p>
            <a:pPr marL="0" indent="0">
              <a:buNone/>
            </a:pPr>
            <a:endParaRPr lang="en-US" b="1" dirty="0"/>
          </a:p>
        </p:txBody>
      </p:sp>
      <p:sp>
        <p:nvSpPr>
          <p:cNvPr id="5" name="Text Placeholder 4">
            <a:extLst>
              <a:ext uri="{FF2B5EF4-FFF2-40B4-BE49-F238E27FC236}">
                <a16:creationId xmlns:a16="http://schemas.microsoft.com/office/drawing/2014/main" id="{B6B0ACCD-F3D8-4523-B254-97ACF0636BC8}"/>
              </a:ext>
            </a:extLst>
          </p:cNvPr>
          <p:cNvSpPr>
            <a:spLocks noGrp="1"/>
          </p:cNvSpPr>
          <p:nvPr>
            <p:ph type="body" sz="quarter" idx="11"/>
          </p:nvPr>
        </p:nvSpPr>
        <p:spPr>
          <a:xfrm>
            <a:off x="3805315" y="157718"/>
            <a:ext cx="7820627" cy="471673"/>
          </a:xfrm>
        </p:spPr>
        <p:txBody>
          <a:bodyPr/>
          <a:lstStyle/>
          <a:p>
            <a:pPr algn="r"/>
            <a:r>
              <a:rPr lang="en-US" dirty="0"/>
              <a:t>APIC INW Chapter</a:t>
            </a:r>
          </a:p>
        </p:txBody>
      </p:sp>
      <p:pic>
        <p:nvPicPr>
          <p:cNvPr id="2" name="Picture 1">
            <a:extLst>
              <a:ext uri="{FF2B5EF4-FFF2-40B4-BE49-F238E27FC236}">
                <a16:creationId xmlns:a16="http://schemas.microsoft.com/office/drawing/2014/main" id="{D2DBB3FE-A275-22A3-0232-42628CF9F06F}"/>
              </a:ext>
            </a:extLst>
          </p:cNvPr>
          <p:cNvPicPr>
            <a:picLocks noChangeAspect="1"/>
          </p:cNvPicPr>
          <p:nvPr/>
        </p:nvPicPr>
        <p:blipFill>
          <a:blip r:embed="rId2"/>
          <a:stretch>
            <a:fillRect/>
          </a:stretch>
        </p:blipFill>
        <p:spPr>
          <a:xfrm>
            <a:off x="5628319" y="2503819"/>
            <a:ext cx="5798278" cy="3253886"/>
          </a:xfrm>
          <a:prstGeom prst="rect">
            <a:avLst/>
          </a:prstGeom>
        </p:spPr>
      </p:pic>
    </p:spTree>
    <p:extLst>
      <p:ext uri="{BB962C8B-B14F-4D97-AF65-F5344CB8AC3E}">
        <p14:creationId xmlns:p14="http://schemas.microsoft.com/office/powerpoint/2010/main" val="52977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B0ACCD-F3D8-4523-B254-97ACF0636BC8}"/>
              </a:ext>
            </a:extLst>
          </p:cNvPr>
          <p:cNvSpPr>
            <a:spLocks noGrp="1"/>
          </p:cNvSpPr>
          <p:nvPr>
            <p:ph type="body" sz="quarter" idx="11"/>
          </p:nvPr>
        </p:nvSpPr>
        <p:spPr>
          <a:xfrm>
            <a:off x="3805315" y="157718"/>
            <a:ext cx="7820627" cy="471673"/>
          </a:xfrm>
        </p:spPr>
        <p:txBody>
          <a:bodyPr/>
          <a:lstStyle/>
          <a:p>
            <a:pPr algn="r"/>
            <a:r>
              <a:rPr lang="en-US" dirty="0"/>
              <a:t>APIC INW Chapter</a:t>
            </a:r>
          </a:p>
        </p:txBody>
      </p:sp>
      <p:sp>
        <p:nvSpPr>
          <p:cNvPr id="4" name="Text Placeholder 3">
            <a:extLst>
              <a:ext uri="{FF2B5EF4-FFF2-40B4-BE49-F238E27FC236}">
                <a16:creationId xmlns:a16="http://schemas.microsoft.com/office/drawing/2014/main" id="{4B1B4F2F-430A-FD91-5852-BADCE2E04057}"/>
              </a:ext>
            </a:extLst>
          </p:cNvPr>
          <p:cNvSpPr>
            <a:spLocks noGrp="1"/>
          </p:cNvSpPr>
          <p:nvPr>
            <p:ph type="body" sz="quarter" idx="12"/>
          </p:nvPr>
        </p:nvSpPr>
        <p:spPr/>
        <p:txBody>
          <a:bodyPr/>
          <a:lstStyle/>
          <a:p>
            <a:pPr marL="0" indent="0">
              <a:buNone/>
            </a:pPr>
            <a:endParaRPr lang="en-US" dirty="0"/>
          </a:p>
          <a:p>
            <a:pPr marL="457200" lvl="1" indent="0">
              <a:buNone/>
            </a:pPr>
            <a:endParaRPr lang="en-US" dirty="0"/>
          </a:p>
        </p:txBody>
      </p:sp>
      <p:sp>
        <p:nvSpPr>
          <p:cNvPr id="8" name="TextBox 7">
            <a:extLst>
              <a:ext uri="{FF2B5EF4-FFF2-40B4-BE49-F238E27FC236}">
                <a16:creationId xmlns:a16="http://schemas.microsoft.com/office/drawing/2014/main" id="{E0FA8A48-9612-D9C7-ACF3-6D9F94C74E69}"/>
              </a:ext>
            </a:extLst>
          </p:cNvPr>
          <p:cNvSpPr txBox="1"/>
          <p:nvPr/>
        </p:nvSpPr>
        <p:spPr>
          <a:xfrm>
            <a:off x="4868882" y="418973"/>
            <a:ext cx="6757060" cy="584775"/>
          </a:xfrm>
          <a:prstGeom prst="rect">
            <a:avLst/>
          </a:prstGeom>
          <a:noFill/>
        </p:spPr>
        <p:txBody>
          <a:bodyPr wrap="square" rtlCol="0">
            <a:spAutoFit/>
          </a:bodyPr>
          <a:lstStyle/>
          <a:p>
            <a:pPr algn="r"/>
            <a:r>
              <a:rPr lang="en-US" sz="3200" b="1" dirty="0"/>
              <a:t>Education Session</a:t>
            </a:r>
          </a:p>
        </p:txBody>
      </p:sp>
      <p:sp>
        <p:nvSpPr>
          <p:cNvPr id="2" name="TextBox 1">
            <a:extLst>
              <a:ext uri="{FF2B5EF4-FFF2-40B4-BE49-F238E27FC236}">
                <a16:creationId xmlns:a16="http://schemas.microsoft.com/office/drawing/2014/main" id="{83B75AE5-98CD-B63E-6B4D-2E4964DD9DB5}"/>
              </a:ext>
            </a:extLst>
          </p:cNvPr>
          <p:cNvSpPr txBox="1"/>
          <p:nvPr/>
        </p:nvSpPr>
        <p:spPr>
          <a:xfrm>
            <a:off x="1547446" y="1605925"/>
            <a:ext cx="8289890" cy="1354217"/>
          </a:xfrm>
          <a:prstGeom prst="rect">
            <a:avLst/>
          </a:prstGeom>
          <a:noFill/>
        </p:spPr>
        <p:txBody>
          <a:bodyPr wrap="square" rtlCol="0">
            <a:spAutoFit/>
          </a:bodyPr>
          <a:lstStyle/>
          <a:p>
            <a:r>
              <a:rPr lang="en-US" dirty="0"/>
              <a:t> </a:t>
            </a:r>
          </a:p>
          <a:p>
            <a:pPr algn="ctr"/>
            <a:r>
              <a:rPr lang="en-US" sz="3200" u="sng" dirty="0"/>
              <a:t>Addressing CAUTI Prevention and Alternative Urinary Devices </a:t>
            </a:r>
          </a:p>
        </p:txBody>
      </p:sp>
      <p:sp>
        <p:nvSpPr>
          <p:cNvPr id="3" name="TextBox 2">
            <a:extLst>
              <a:ext uri="{FF2B5EF4-FFF2-40B4-BE49-F238E27FC236}">
                <a16:creationId xmlns:a16="http://schemas.microsoft.com/office/drawing/2014/main" id="{B8AA18A5-318B-621A-4064-62FC556CC93A}"/>
              </a:ext>
            </a:extLst>
          </p:cNvPr>
          <p:cNvSpPr txBox="1"/>
          <p:nvPr/>
        </p:nvSpPr>
        <p:spPr>
          <a:xfrm>
            <a:off x="637805" y="3562319"/>
            <a:ext cx="6501284" cy="2031325"/>
          </a:xfrm>
          <a:prstGeom prst="rect">
            <a:avLst/>
          </a:prstGeom>
          <a:noFill/>
        </p:spPr>
        <p:txBody>
          <a:bodyPr wrap="square" rtlCol="0">
            <a:spAutoFit/>
          </a:bodyPr>
          <a:lstStyle/>
          <a:p>
            <a:pPr algn="ctr"/>
            <a:r>
              <a:rPr lang="en-US" b="1" dirty="0"/>
              <a:t>Presentation lead by: </a:t>
            </a:r>
          </a:p>
          <a:p>
            <a:r>
              <a:rPr lang="en-US" dirty="0"/>
              <a:t>Haylee </a:t>
            </a:r>
            <a:r>
              <a:rPr lang="en-US" dirty="0" err="1"/>
              <a:t>Corvi</a:t>
            </a:r>
            <a:r>
              <a:rPr lang="en-US" dirty="0"/>
              <a:t>, RN, BSN a BD Clinical Manager, based in Portland, where she supports the North-West Region for Urology and Critical care. She is an active member of the BD Acute Academy team and holds a seat on the BD Clinical Innovation Council. Outside of work, Haylee loves to spend time out on the water paddle boarding with family and friends.</a:t>
            </a:r>
          </a:p>
        </p:txBody>
      </p:sp>
      <p:pic>
        <p:nvPicPr>
          <p:cNvPr id="7" name="Picture 6">
            <a:extLst>
              <a:ext uri="{FF2B5EF4-FFF2-40B4-BE49-F238E27FC236}">
                <a16:creationId xmlns:a16="http://schemas.microsoft.com/office/drawing/2014/main" id="{A2167358-0068-1FD2-410B-FD7902601DE9}"/>
              </a:ext>
            </a:extLst>
          </p:cNvPr>
          <p:cNvPicPr>
            <a:picLocks noChangeAspect="1"/>
          </p:cNvPicPr>
          <p:nvPr/>
        </p:nvPicPr>
        <p:blipFill>
          <a:blip r:embed="rId2"/>
          <a:stretch>
            <a:fillRect/>
          </a:stretch>
        </p:blipFill>
        <p:spPr>
          <a:xfrm>
            <a:off x="8303554" y="3205597"/>
            <a:ext cx="2515729" cy="2515729"/>
          </a:xfrm>
          <a:prstGeom prst="rect">
            <a:avLst/>
          </a:prstGeom>
        </p:spPr>
      </p:pic>
    </p:spTree>
    <p:extLst>
      <p:ext uri="{BB962C8B-B14F-4D97-AF65-F5344CB8AC3E}">
        <p14:creationId xmlns:p14="http://schemas.microsoft.com/office/powerpoint/2010/main" val="4231435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CFB0EF3-85EA-4AB4-964D-A1DFFF9AF0D4}"/>
              </a:ext>
            </a:extLst>
          </p:cNvPr>
          <p:cNvSpPr>
            <a:spLocks noGrp="1"/>
          </p:cNvSpPr>
          <p:nvPr>
            <p:ph type="body" sz="quarter" idx="15"/>
          </p:nvPr>
        </p:nvSpPr>
        <p:spPr/>
        <p:txBody>
          <a:bodyPr/>
          <a:lstStyle/>
          <a:p>
            <a:pPr marL="0" indent="0">
              <a:buNone/>
            </a:pPr>
            <a:endParaRPr lang="en-US" dirty="0"/>
          </a:p>
          <a:p>
            <a:r>
              <a:rPr lang="en-US" sz="2400" dirty="0"/>
              <a:t>APIC Inland Northwest Conference 2025</a:t>
            </a:r>
          </a:p>
          <a:p>
            <a:pPr lvl="1"/>
            <a:r>
              <a:rPr lang="en-US" dirty="0"/>
              <a:t>Interested in joining? Email APIC.inlandnw@gmail.com</a:t>
            </a:r>
          </a:p>
          <a:p>
            <a:r>
              <a:rPr lang="en-US" sz="2400" dirty="0"/>
              <a:t>Board positions nomination/election</a:t>
            </a:r>
          </a:p>
          <a:p>
            <a:r>
              <a:rPr lang="en-US" sz="2400" dirty="0"/>
              <a:t>Bylaws </a:t>
            </a:r>
          </a:p>
          <a:p>
            <a:r>
              <a:rPr lang="en-US" sz="2400" dirty="0"/>
              <a:t>APIC Annual conference scholarship</a:t>
            </a:r>
          </a:p>
        </p:txBody>
      </p:sp>
      <p:sp>
        <p:nvSpPr>
          <p:cNvPr id="13" name="Text Placeholder 12">
            <a:extLst>
              <a:ext uri="{FF2B5EF4-FFF2-40B4-BE49-F238E27FC236}">
                <a16:creationId xmlns:a16="http://schemas.microsoft.com/office/drawing/2014/main" id="{F938B0F8-4058-4CCD-9895-AA7B48D846E9}"/>
              </a:ext>
            </a:extLst>
          </p:cNvPr>
          <p:cNvSpPr>
            <a:spLocks noGrp="1"/>
          </p:cNvSpPr>
          <p:nvPr>
            <p:ph type="body" sz="quarter" idx="4294967295"/>
          </p:nvPr>
        </p:nvSpPr>
        <p:spPr>
          <a:xfrm>
            <a:off x="3805316" y="429094"/>
            <a:ext cx="7796006" cy="507831"/>
          </a:xfrm>
          <a:prstGeom prst="rect">
            <a:avLst/>
          </a:prstGeom>
        </p:spPr>
        <p:txBody>
          <a:bodyPr/>
          <a:lstStyle/>
          <a:p>
            <a:pPr marL="0" indent="0" algn="ctr">
              <a:buNone/>
            </a:pPr>
            <a:r>
              <a:rPr lang="en-US" dirty="0"/>
              <a:t>Chapter 102 Updates</a:t>
            </a:r>
          </a:p>
        </p:txBody>
      </p:sp>
      <p:sp>
        <p:nvSpPr>
          <p:cNvPr id="14" name="Text Placeholder 13">
            <a:extLst>
              <a:ext uri="{FF2B5EF4-FFF2-40B4-BE49-F238E27FC236}">
                <a16:creationId xmlns:a16="http://schemas.microsoft.com/office/drawing/2014/main" id="{0D352F79-46DB-4C73-BCD1-8473E7C4D47D}"/>
              </a:ext>
            </a:extLst>
          </p:cNvPr>
          <p:cNvSpPr>
            <a:spLocks noGrp="1"/>
          </p:cNvSpPr>
          <p:nvPr>
            <p:ph type="body" sz="quarter" idx="11"/>
          </p:nvPr>
        </p:nvSpPr>
        <p:spPr/>
        <p:txBody>
          <a:bodyPr/>
          <a:lstStyle/>
          <a:p>
            <a:pPr algn="r"/>
            <a:r>
              <a:rPr lang="en-US" dirty="0"/>
              <a:t>APIC INW Chapter</a:t>
            </a:r>
          </a:p>
        </p:txBody>
      </p:sp>
      <p:pic>
        <p:nvPicPr>
          <p:cNvPr id="2" name="Picture 1">
            <a:extLst>
              <a:ext uri="{FF2B5EF4-FFF2-40B4-BE49-F238E27FC236}">
                <a16:creationId xmlns:a16="http://schemas.microsoft.com/office/drawing/2014/main" id="{57E3F830-07E1-C0F9-533B-F70C13EFFEA6}"/>
              </a:ext>
            </a:extLst>
          </p:cNvPr>
          <p:cNvPicPr>
            <a:picLocks noChangeAspect="1"/>
          </p:cNvPicPr>
          <p:nvPr/>
        </p:nvPicPr>
        <p:blipFill>
          <a:blip r:embed="rId2"/>
          <a:stretch>
            <a:fillRect/>
          </a:stretch>
        </p:blipFill>
        <p:spPr>
          <a:xfrm>
            <a:off x="1178204" y="2256387"/>
            <a:ext cx="3726306" cy="3695983"/>
          </a:xfrm>
          <a:prstGeom prst="rect">
            <a:avLst/>
          </a:prstGeom>
        </p:spPr>
      </p:pic>
    </p:spTree>
    <p:extLst>
      <p:ext uri="{BB962C8B-B14F-4D97-AF65-F5344CB8AC3E}">
        <p14:creationId xmlns:p14="http://schemas.microsoft.com/office/powerpoint/2010/main" val="1143108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26A84AF-6F58-471A-BF1F-10D8C0351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EB824F-22CB-45C6-81E1-A7441822230C}"/>
              </a:ext>
            </a:extLst>
          </p:cNvPr>
          <p:cNvSpPr>
            <a:spLocks noGrp="1"/>
          </p:cNvSpPr>
          <p:nvPr>
            <p:ph type="title"/>
          </p:nvPr>
        </p:nvSpPr>
        <p:spPr>
          <a:xfrm>
            <a:off x="682451" y="1361708"/>
            <a:ext cx="3785513" cy="3728853"/>
          </a:xfrm>
          <a:solidFill>
            <a:schemeClr val="tx1">
              <a:lumMod val="20000"/>
              <a:lumOff val="80000"/>
            </a:schemeClr>
          </a:solidFill>
        </p:spPr>
        <p:txBody>
          <a:bodyPr vert="horz" lIns="91440" tIns="45720" rIns="91440" bIns="45720" rtlCol="0" anchor="ctr">
            <a:normAutofit/>
          </a:bodyPr>
          <a:lstStyle/>
          <a:p>
            <a:pPr algn="ctr"/>
            <a:r>
              <a:rPr lang="en-US" sz="5200" dirty="0">
                <a:solidFill>
                  <a:schemeClr val="tx1"/>
                </a:solidFill>
                <a:latin typeface="+mj-lt"/>
                <a:cs typeface="+mj-cs"/>
              </a:rPr>
              <a:t>Save the Date! </a:t>
            </a:r>
            <a:r>
              <a:rPr lang="en-US" sz="1800" dirty="0">
                <a:solidFill>
                  <a:schemeClr val="tx1"/>
                </a:solidFill>
                <a:latin typeface="+mj-lt"/>
                <a:cs typeface="+mj-cs"/>
              </a:rPr>
              <a:t> </a:t>
            </a:r>
            <a:br>
              <a:rPr lang="en-US" sz="5200" dirty="0">
                <a:solidFill>
                  <a:schemeClr val="tx1"/>
                </a:solidFill>
                <a:latin typeface="+mj-lt"/>
                <a:cs typeface="+mj-cs"/>
              </a:rPr>
            </a:br>
            <a:br>
              <a:rPr lang="en-US" sz="5200" dirty="0">
                <a:solidFill>
                  <a:schemeClr val="tx1"/>
                </a:solidFill>
                <a:latin typeface="+mj-lt"/>
                <a:cs typeface="+mj-cs"/>
              </a:rPr>
            </a:br>
            <a:r>
              <a:rPr lang="en-US" sz="1800" dirty="0">
                <a:solidFill>
                  <a:schemeClr val="tx1"/>
                </a:solidFill>
                <a:latin typeface="+mj-lt"/>
                <a:cs typeface="+mj-cs"/>
              </a:rPr>
              <a:t>Questions? Contact Erin Wilder, conference committee chair.</a:t>
            </a:r>
            <a:br>
              <a:rPr lang="en-US" sz="1800" dirty="0">
                <a:solidFill>
                  <a:schemeClr val="tx1"/>
                </a:solidFill>
                <a:latin typeface="+mj-lt"/>
                <a:cs typeface="+mj-cs"/>
              </a:rPr>
            </a:br>
            <a:r>
              <a:rPr lang="en-US" sz="1800" dirty="0">
                <a:solidFill>
                  <a:schemeClr val="tx1"/>
                </a:solidFill>
                <a:latin typeface="+mj-lt"/>
                <a:cs typeface="+mj-cs"/>
              </a:rPr>
              <a:t>Erin.Wilder@KH.org</a:t>
            </a:r>
            <a:endParaRPr lang="en-US" sz="5200" dirty="0">
              <a:solidFill>
                <a:schemeClr val="tx1"/>
              </a:solidFill>
              <a:latin typeface="+mj-lt"/>
              <a:cs typeface="+mj-cs"/>
            </a:endParaRPr>
          </a:p>
        </p:txBody>
      </p:sp>
      <p:pic>
        <p:nvPicPr>
          <p:cNvPr id="4" name="Picture Placeholder 3">
            <a:extLst>
              <a:ext uri="{FF2B5EF4-FFF2-40B4-BE49-F238E27FC236}">
                <a16:creationId xmlns:a16="http://schemas.microsoft.com/office/drawing/2014/main" id="{31C555DC-72D0-7470-FE7B-A4DA8B26CF55}"/>
              </a:ext>
            </a:extLst>
          </p:cNvPr>
          <p:cNvPicPr>
            <a:picLocks noGrp="1" noChangeAspect="1"/>
          </p:cNvPicPr>
          <p:nvPr>
            <p:ph type="pic" sz="quarter" idx="10"/>
          </p:nvPr>
        </p:nvPicPr>
        <p:blipFill>
          <a:blip r:embed="rId2"/>
          <a:srcRect t="4518" r="-1" b="-1"/>
          <a:stretch/>
        </p:blipFill>
        <p:spPr>
          <a:xfrm>
            <a:off x="5150415" y="427387"/>
            <a:ext cx="6287284" cy="6003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90953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99195AF-3996-DA4B-EF42-055B9B3A1CEA}"/>
              </a:ext>
            </a:extLst>
          </p:cNvPr>
          <p:cNvSpPr>
            <a:spLocks noGrp="1"/>
          </p:cNvSpPr>
          <p:nvPr>
            <p:ph type="body" sz="quarter" idx="12"/>
          </p:nvPr>
        </p:nvSpPr>
        <p:spPr>
          <a:xfrm>
            <a:off x="259921" y="1292004"/>
            <a:ext cx="10701004" cy="2166282"/>
          </a:xfrm>
        </p:spPr>
        <p:txBody>
          <a:bodyPr/>
          <a:lstStyle/>
          <a:p>
            <a:pPr marL="0" indent="0">
              <a:lnSpc>
                <a:spcPct val="100000"/>
              </a:lnSpc>
              <a:buNone/>
            </a:pPr>
            <a:r>
              <a:rPr lang="en-US" sz="2000" b="1" dirty="0">
                <a:solidFill>
                  <a:schemeClr val="tx1"/>
                </a:solidFill>
              </a:rPr>
              <a:t>President Elect: </a:t>
            </a:r>
          </a:p>
          <a:p>
            <a:pPr lvl="1">
              <a:lnSpc>
                <a:spcPct val="100000"/>
              </a:lnSpc>
            </a:pPr>
            <a:r>
              <a:rPr lang="en-US" dirty="0">
                <a:solidFill>
                  <a:schemeClr val="tx1"/>
                </a:solidFill>
              </a:rPr>
              <a:t>Prepares to assume the office of president, gaining the necessary experience and knowledge for the transition </a:t>
            </a:r>
          </a:p>
          <a:p>
            <a:pPr lvl="1">
              <a:lnSpc>
                <a:spcPct val="100000"/>
              </a:lnSpc>
            </a:pPr>
            <a:r>
              <a:rPr lang="en-US" dirty="0">
                <a:solidFill>
                  <a:schemeClr val="tx1"/>
                </a:solidFill>
              </a:rPr>
              <a:t>1 year term commitment, with 2 consecutive years into president, and immediate past president</a:t>
            </a:r>
          </a:p>
          <a:p>
            <a:pPr lvl="1">
              <a:lnSpc>
                <a:spcPct val="100000"/>
              </a:lnSpc>
            </a:pPr>
            <a:r>
              <a:rPr lang="en-US" dirty="0">
                <a:solidFill>
                  <a:schemeClr val="tx1"/>
                </a:solidFill>
              </a:rPr>
              <a:t>They support the president in key initiatives and fill the office of president if it becomes vacant </a:t>
            </a:r>
          </a:p>
          <a:p>
            <a:pPr lvl="1">
              <a:lnSpc>
                <a:spcPct val="100000"/>
              </a:lnSpc>
            </a:pPr>
            <a:r>
              <a:rPr lang="en-US" dirty="0">
                <a:solidFill>
                  <a:schemeClr val="tx1"/>
                </a:solidFill>
              </a:rPr>
              <a:t>Also assumes the duties of the secretary in the event of a vacancy, ensuring continuity in chapter operations </a:t>
            </a:r>
          </a:p>
        </p:txBody>
      </p:sp>
      <p:sp>
        <p:nvSpPr>
          <p:cNvPr id="4" name="Text Placeholder 3">
            <a:extLst>
              <a:ext uri="{FF2B5EF4-FFF2-40B4-BE49-F238E27FC236}">
                <a16:creationId xmlns:a16="http://schemas.microsoft.com/office/drawing/2014/main" id="{837277C3-92DB-4CA0-70F7-ED7FFDD6033A}"/>
              </a:ext>
            </a:extLst>
          </p:cNvPr>
          <p:cNvSpPr>
            <a:spLocks noGrp="1"/>
          </p:cNvSpPr>
          <p:nvPr>
            <p:ph type="body" sz="quarter" idx="11"/>
          </p:nvPr>
        </p:nvSpPr>
        <p:spPr/>
        <p:txBody>
          <a:bodyPr/>
          <a:lstStyle/>
          <a:p>
            <a:pPr algn="r"/>
            <a:r>
              <a:rPr lang="en-US" dirty="0"/>
              <a:t>APIC INW Chapter</a:t>
            </a:r>
          </a:p>
        </p:txBody>
      </p:sp>
      <p:sp>
        <p:nvSpPr>
          <p:cNvPr id="5" name="Text Placeholder 4">
            <a:extLst>
              <a:ext uri="{FF2B5EF4-FFF2-40B4-BE49-F238E27FC236}">
                <a16:creationId xmlns:a16="http://schemas.microsoft.com/office/drawing/2014/main" id="{DAC06B6F-9850-5F11-12CF-3E63EA5D1296}"/>
              </a:ext>
            </a:extLst>
          </p:cNvPr>
          <p:cNvSpPr>
            <a:spLocks noGrp="1"/>
          </p:cNvSpPr>
          <p:nvPr>
            <p:ph type="body" sz="quarter" idx="10"/>
          </p:nvPr>
        </p:nvSpPr>
        <p:spPr/>
        <p:txBody>
          <a:bodyPr/>
          <a:lstStyle/>
          <a:p>
            <a:r>
              <a:rPr lang="en-US" dirty="0"/>
              <a:t>Open Positions 2025</a:t>
            </a:r>
          </a:p>
        </p:txBody>
      </p:sp>
      <p:sp>
        <p:nvSpPr>
          <p:cNvPr id="6" name="TextBox 5">
            <a:extLst>
              <a:ext uri="{FF2B5EF4-FFF2-40B4-BE49-F238E27FC236}">
                <a16:creationId xmlns:a16="http://schemas.microsoft.com/office/drawing/2014/main" id="{80961C8B-F05E-E704-8DE8-2A1969690987}"/>
              </a:ext>
            </a:extLst>
          </p:cNvPr>
          <p:cNvSpPr txBox="1"/>
          <p:nvPr/>
        </p:nvSpPr>
        <p:spPr>
          <a:xfrm>
            <a:off x="259921" y="3840889"/>
            <a:ext cx="11126309" cy="1508105"/>
          </a:xfrm>
          <a:prstGeom prst="rect">
            <a:avLst/>
          </a:prstGeom>
          <a:noFill/>
        </p:spPr>
        <p:txBody>
          <a:bodyPr wrap="square" rtlCol="0">
            <a:spAutoFit/>
          </a:bodyPr>
          <a:lstStyle/>
          <a:p>
            <a:r>
              <a:rPr lang="en-US" sz="2000" b="1" dirty="0">
                <a:latin typeface="Gotham Book" panose="02000604040000020004"/>
              </a:rPr>
              <a:t>General Board Member:</a:t>
            </a:r>
          </a:p>
          <a:p>
            <a:pPr marL="742950" lvl="1" indent="-285750">
              <a:buFont typeface="Arial" panose="020B0604020202020204" pitchFamily="34" charset="0"/>
              <a:buChar char="•"/>
            </a:pPr>
            <a:r>
              <a:rPr lang="en-US" dirty="0">
                <a:latin typeface="Gotham Book" panose="02000604040000020004"/>
              </a:rPr>
              <a:t>Supports the chapter in any extra duties to accomplish goals </a:t>
            </a:r>
          </a:p>
          <a:p>
            <a:pPr marL="742950" lvl="1" indent="-285750">
              <a:buFont typeface="Arial" panose="020B0604020202020204" pitchFamily="34" charset="0"/>
              <a:buChar char="•"/>
            </a:pPr>
            <a:r>
              <a:rPr lang="en-US" dirty="0">
                <a:latin typeface="Gotham Book" panose="02000604040000020004"/>
              </a:rPr>
              <a:t>Voting member of chapter leadership </a:t>
            </a:r>
          </a:p>
          <a:p>
            <a:pPr marL="742950" lvl="1" indent="-285750">
              <a:buFont typeface="Arial" panose="020B0604020202020204" pitchFamily="34" charset="0"/>
              <a:buChar char="•"/>
            </a:pPr>
            <a:r>
              <a:rPr lang="en-US" dirty="0">
                <a:latin typeface="Gotham Book" panose="02000604040000020004"/>
              </a:rPr>
              <a:t>Steps in to support the business of the chapter </a:t>
            </a:r>
          </a:p>
          <a:p>
            <a:pPr marL="742950" lvl="1" indent="-285750">
              <a:buFont typeface="Arial" panose="020B0604020202020204" pitchFamily="34" charset="0"/>
              <a:buChar char="•"/>
            </a:pPr>
            <a:r>
              <a:rPr lang="en-US" dirty="0">
                <a:latin typeface="Gotham Book" panose="02000604040000020004"/>
              </a:rPr>
              <a:t>Assists in vacancies throughout the year if necessary</a:t>
            </a:r>
          </a:p>
        </p:txBody>
      </p:sp>
      <p:pic>
        <p:nvPicPr>
          <p:cNvPr id="7" name="Picture 6">
            <a:extLst>
              <a:ext uri="{FF2B5EF4-FFF2-40B4-BE49-F238E27FC236}">
                <a16:creationId xmlns:a16="http://schemas.microsoft.com/office/drawing/2014/main" id="{A8F5294D-6C9F-287C-DCA8-E0D5967FA3BF}"/>
              </a:ext>
            </a:extLst>
          </p:cNvPr>
          <p:cNvPicPr>
            <a:picLocks noChangeAspect="1"/>
          </p:cNvPicPr>
          <p:nvPr/>
        </p:nvPicPr>
        <p:blipFill>
          <a:blip r:embed="rId2"/>
          <a:stretch>
            <a:fillRect/>
          </a:stretch>
        </p:blipFill>
        <p:spPr>
          <a:xfrm>
            <a:off x="8113935" y="3813366"/>
            <a:ext cx="3487387" cy="2615540"/>
          </a:xfrm>
          <a:prstGeom prst="rect">
            <a:avLst/>
          </a:prstGeom>
        </p:spPr>
      </p:pic>
    </p:spTree>
    <p:extLst>
      <p:ext uri="{BB962C8B-B14F-4D97-AF65-F5344CB8AC3E}">
        <p14:creationId xmlns:p14="http://schemas.microsoft.com/office/powerpoint/2010/main" val="301726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2DD76-8F81-354D-BD5D-7EF43BB12746}"/>
              </a:ext>
            </a:extLst>
          </p:cNvPr>
          <p:cNvSpPr>
            <a:spLocks noGrp="1"/>
          </p:cNvSpPr>
          <p:nvPr>
            <p:ph type="title"/>
          </p:nvPr>
        </p:nvSpPr>
        <p:spPr>
          <a:xfrm>
            <a:off x="259921" y="1402907"/>
            <a:ext cx="10480078" cy="604800"/>
          </a:xfrm>
        </p:spPr>
        <p:txBody>
          <a:bodyPr/>
          <a:lstStyle/>
          <a:p>
            <a:r>
              <a:rPr lang="en-US" sz="2400" dirty="0"/>
              <a:t>Treasurer:</a:t>
            </a:r>
          </a:p>
        </p:txBody>
      </p:sp>
      <p:sp>
        <p:nvSpPr>
          <p:cNvPr id="3" name="Text Placeholder 2">
            <a:extLst>
              <a:ext uri="{FF2B5EF4-FFF2-40B4-BE49-F238E27FC236}">
                <a16:creationId xmlns:a16="http://schemas.microsoft.com/office/drawing/2014/main" id="{FEEFCB6F-44DA-0D4C-7C93-6C33DE279DB7}"/>
              </a:ext>
            </a:extLst>
          </p:cNvPr>
          <p:cNvSpPr>
            <a:spLocks noGrp="1"/>
          </p:cNvSpPr>
          <p:nvPr>
            <p:ph type="body" sz="quarter" idx="12"/>
          </p:nvPr>
        </p:nvSpPr>
        <p:spPr>
          <a:xfrm>
            <a:off x="259921" y="1992995"/>
            <a:ext cx="11668467" cy="4865005"/>
          </a:xfrm>
        </p:spPr>
        <p:txBody>
          <a:bodyPr/>
          <a:lstStyle/>
          <a:p>
            <a:pPr>
              <a:lnSpc>
                <a:spcPct val="100000"/>
              </a:lnSpc>
              <a:spcBef>
                <a:spcPts val="600"/>
              </a:spcBef>
            </a:pPr>
            <a:r>
              <a:rPr lang="en-US" dirty="0">
                <a:solidFill>
                  <a:schemeClr val="tx1"/>
                </a:solidFill>
              </a:rPr>
              <a:t>This is a 2 year commitment with 1 year support to your predecessor.  This means that you will have help.</a:t>
            </a:r>
          </a:p>
          <a:p>
            <a:pPr>
              <a:lnSpc>
                <a:spcPct val="100000"/>
              </a:lnSpc>
              <a:spcBef>
                <a:spcPts val="600"/>
              </a:spcBef>
            </a:pPr>
            <a:r>
              <a:rPr lang="en-US" dirty="0">
                <a:solidFill>
                  <a:schemeClr val="tx1"/>
                </a:solidFill>
              </a:rPr>
              <a:t>As Treasures you will keep the tax ID number and file the exempt status forms to the IRS.</a:t>
            </a:r>
          </a:p>
          <a:p>
            <a:pPr>
              <a:lnSpc>
                <a:spcPct val="100000"/>
              </a:lnSpc>
              <a:spcBef>
                <a:spcPts val="600"/>
              </a:spcBef>
            </a:pPr>
            <a:r>
              <a:rPr lang="en-US" dirty="0">
                <a:solidFill>
                  <a:schemeClr val="tx1"/>
                </a:solidFill>
              </a:rPr>
              <a:t>Submit next years budget plan to National APIC at the end of the year.</a:t>
            </a:r>
          </a:p>
          <a:p>
            <a:pPr>
              <a:lnSpc>
                <a:spcPct val="100000"/>
              </a:lnSpc>
              <a:spcBef>
                <a:spcPts val="600"/>
              </a:spcBef>
            </a:pPr>
            <a:r>
              <a:rPr lang="en-US" dirty="0">
                <a:solidFill>
                  <a:schemeClr val="tx1"/>
                </a:solidFill>
              </a:rPr>
              <a:t>Submit the annual dues to National APIC .</a:t>
            </a:r>
          </a:p>
          <a:p>
            <a:pPr>
              <a:lnSpc>
                <a:spcPct val="100000"/>
              </a:lnSpc>
              <a:spcBef>
                <a:spcPts val="600"/>
              </a:spcBef>
            </a:pPr>
            <a:r>
              <a:rPr lang="en-US" dirty="0">
                <a:solidFill>
                  <a:schemeClr val="tx1"/>
                </a:solidFill>
              </a:rPr>
              <a:t>Report chapters current finances to the local chapter and board.</a:t>
            </a:r>
          </a:p>
          <a:p>
            <a:pPr>
              <a:lnSpc>
                <a:spcPct val="100000"/>
              </a:lnSpc>
              <a:spcBef>
                <a:spcPts val="600"/>
              </a:spcBef>
            </a:pPr>
            <a:r>
              <a:rPr lang="en-US" dirty="0">
                <a:solidFill>
                  <a:schemeClr val="tx1"/>
                </a:solidFill>
              </a:rPr>
              <a:t>The financial information is already organized into an excel sheet so you just need to maintain the spreadsheet.</a:t>
            </a:r>
          </a:p>
          <a:p>
            <a:pPr marL="0" indent="0">
              <a:buNone/>
            </a:pPr>
            <a:endParaRPr lang="en-US" dirty="0">
              <a:solidFill>
                <a:schemeClr val="tx1"/>
              </a:solidFill>
            </a:endParaRPr>
          </a:p>
          <a:p>
            <a:pPr>
              <a:lnSpc>
                <a:spcPct val="100000"/>
              </a:lnSpc>
              <a:spcBef>
                <a:spcPts val="600"/>
              </a:spcBef>
            </a:pPr>
            <a:r>
              <a:rPr lang="en-US" dirty="0">
                <a:solidFill>
                  <a:schemeClr val="tx1"/>
                </a:solidFill>
              </a:rPr>
              <a:t>National APIC has leadership support and is very responsive.</a:t>
            </a:r>
          </a:p>
          <a:p>
            <a:pPr>
              <a:lnSpc>
                <a:spcPct val="100000"/>
              </a:lnSpc>
              <a:spcBef>
                <a:spcPts val="600"/>
              </a:spcBef>
            </a:pPr>
            <a:r>
              <a:rPr lang="en-US" dirty="0">
                <a:solidFill>
                  <a:schemeClr val="tx1"/>
                </a:solidFill>
              </a:rPr>
              <a:t>Our Board is very supportive and helpful.</a:t>
            </a:r>
          </a:p>
          <a:p>
            <a:pPr>
              <a:lnSpc>
                <a:spcPct val="100000"/>
              </a:lnSpc>
              <a:spcBef>
                <a:spcPts val="600"/>
              </a:spcBef>
            </a:pPr>
            <a:r>
              <a:rPr lang="en-US" dirty="0">
                <a:solidFill>
                  <a:schemeClr val="tx1"/>
                </a:solidFill>
              </a:rPr>
              <a:t>This position will meet the requirements if you are interested in becoming an APIC Fellow</a:t>
            </a:r>
          </a:p>
          <a:p>
            <a:pPr marL="342900" indent="-342900">
              <a:buFont typeface="+mj-lt"/>
              <a:buAutoNum type="arabicPeriod"/>
            </a:pPr>
            <a:endParaRPr lang="en-US" dirty="0"/>
          </a:p>
        </p:txBody>
      </p:sp>
      <p:sp>
        <p:nvSpPr>
          <p:cNvPr id="4" name="Text Placeholder 3">
            <a:extLst>
              <a:ext uri="{FF2B5EF4-FFF2-40B4-BE49-F238E27FC236}">
                <a16:creationId xmlns:a16="http://schemas.microsoft.com/office/drawing/2014/main" id="{587912B7-B23A-16C5-E0D2-FA3DE9836E4A}"/>
              </a:ext>
            </a:extLst>
          </p:cNvPr>
          <p:cNvSpPr>
            <a:spLocks noGrp="1"/>
          </p:cNvSpPr>
          <p:nvPr>
            <p:ph type="body" sz="quarter" idx="11"/>
          </p:nvPr>
        </p:nvSpPr>
        <p:spPr>
          <a:xfrm>
            <a:off x="8474148" y="157719"/>
            <a:ext cx="3127173" cy="313932"/>
          </a:xfrm>
        </p:spPr>
        <p:txBody>
          <a:bodyPr/>
          <a:lstStyle/>
          <a:p>
            <a:pPr algn="r"/>
            <a:r>
              <a:rPr lang="en-US" dirty="0"/>
              <a:t>APIC INW Chapter</a:t>
            </a:r>
          </a:p>
        </p:txBody>
      </p:sp>
      <p:sp>
        <p:nvSpPr>
          <p:cNvPr id="5" name="Text Placeholder 4">
            <a:extLst>
              <a:ext uri="{FF2B5EF4-FFF2-40B4-BE49-F238E27FC236}">
                <a16:creationId xmlns:a16="http://schemas.microsoft.com/office/drawing/2014/main" id="{1C37346C-7B5F-EC2B-14DA-2347C8874C4E}"/>
              </a:ext>
            </a:extLst>
          </p:cNvPr>
          <p:cNvSpPr>
            <a:spLocks noGrp="1"/>
          </p:cNvSpPr>
          <p:nvPr>
            <p:ph type="body" sz="quarter" idx="10"/>
          </p:nvPr>
        </p:nvSpPr>
        <p:spPr/>
        <p:txBody>
          <a:bodyPr/>
          <a:lstStyle/>
          <a:p>
            <a:r>
              <a:rPr lang="en-US" dirty="0"/>
              <a:t>Open Positions 2025</a:t>
            </a:r>
          </a:p>
        </p:txBody>
      </p:sp>
      <p:pic>
        <p:nvPicPr>
          <p:cNvPr id="6" name="Picture 5">
            <a:extLst>
              <a:ext uri="{FF2B5EF4-FFF2-40B4-BE49-F238E27FC236}">
                <a16:creationId xmlns:a16="http://schemas.microsoft.com/office/drawing/2014/main" id="{236C6367-F508-E131-F6CF-DD17C844BD91}"/>
              </a:ext>
            </a:extLst>
          </p:cNvPr>
          <p:cNvPicPr>
            <a:picLocks noChangeAspect="1"/>
          </p:cNvPicPr>
          <p:nvPr/>
        </p:nvPicPr>
        <p:blipFill>
          <a:blip r:embed="rId2"/>
          <a:stretch>
            <a:fillRect/>
          </a:stretch>
        </p:blipFill>
        <p:spPr>
          <a:xfrm>
            <a:off x="9358183" y="4933481"/>
            <a:ext cx="2243138" cy="1495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73182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4516A259-1F34-4502-AFD9-DE5464EB94D5}"/>
              </a:ext>
            </a:extLst>
          </p:cNvPr>
          <p:cNvSpPr>
            <a:spLocks noGrp="1"/>
          </p:cNvSpPr>
          <p:nvPr>
            <p:ph type="body" sz="quarter" idx="12"/>
          </p:nvPr>
        </p:nvSpPr>
        <p:spPr>
          <a:xfrm>
            <a:off x="552021" y="2201007"/>
            <a:ext cx="4121579" cy="3630558"/>
          </a:xfrm>
        </p:spPr>
        <p:txBody>
          <a:bodyPr/>
          <a:lstStyle/>
          <a:p>
            <a:pPr marL="0" indent="0">
              <a:buNone/>
            </a:pPr>
            <a:r>
              <a:rPr lang="en-US" sz="2400" b="1" dirty="0"/>
              <a:t>President Elect: </a:t>
            </a:r>
          </a:p>
          <a:p>
            <a:pPr lvl="1"/>
            <a:r>
              <a:rPr lang="en-US" dirty="0"/>
              <a:t>Heather Morasch </a:t>
            </a:r>
          </a:p>
          <a:p>
            <a:pPr marL="0" indent="0">
              <a:buNone/>
            </a:pPr>
            <a:r>
              <a:rPr lang="en-US" sz="2400" b="1" dirty="0"/>
              <a:t>Treasurer: </a:t>
            </a:r>
          </a:p>
          <a:p>
            <a:pPr lvl="1"/>
            <a:r>
              <a:rPr lang="en-US" dirty="0"/>
              <a:t>Heather Gibson</a:t>
            </a:r>
          </a:p>
          <a:p>
            <a:pPr marL="0" indent="0">
              <a:buNone/>
            </a:pPr>
            <a:r>
              <a:rPr lang="en-US" sz="2400" b="1" dirty="0"/>
              <a:t>General Board Member 1: </a:t>
            </a:r>
          </a:p>
          <a:p>
            <a:pPr lvl="1"/>
            <a:r>
              <a:rPr lang="en-US" dirty="0"/>
              <a:t>none</a:t>
            </a:r>
          </a:p>
          <a:p>
            <a:pPr marL="0" indent="0">
              <a:buNone/>
            </a:pPr>
            <a:r>
              <a:rPr lang="en-US" sz="2400" b="1" dirty="0"/>
              <a:t>General Board Member 2: </a:t>
            </a:r>
          </a:p>
          <a:p>
            <a:pPr lvl="1"/>
            <a:r>
              <a:rPr lang="en-US" dirty="0"/>
              <a:t>none</a:t>
            </a:r>
          </a:p>
        </p:txBody>
      </p:sp>
      <p:pic>
        <p:nvPicPr>
          <p:cNvPr id="4" name="Picture Placeholder 3">
            <a:extLst>
              <a:ext uri="{FF2B5EF4-FFF2-40B4-BE49-F238E27FC236}">
                <a16:creationId xmlns:a16="http://schemas.microsoft.com/office/drawing/2014/main" id="{DDAA0548-C2C0-8108-8B2E-5AFF6F4BD965}"/>
              </a:ext>
            </a:extLst>
          </p:cNvPr>
          <p:cNvPicPr>
            <a:picLocks noGrp="1" noChangeAspect="1"/>
          </p:cNvPicPr>
          <p:nvPr>
            <p:ph type="pic" sz="quarter" idx="15"/>
          </p:nvPr>
        </p:nvPicPr>
        <p:blipFill>
          <a:blip r:embed="rId2"/>
          <a:srcRect l="10049" r="10049"/>
          <a:stretch>
            <a:fillRect/>
          </a:stretch>
        </p:blipFill>
        <p:spPr>
          <a:xfrm>
            <a:off x="6806901" y="1784410"/>
            <a:ext cx="4794421" cy="44093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 Placeholder 2">
            <a:extLst>
              <a:ext uri="{FF2B5EF4-FFF2-40B4-BE49-F238E27FC236}">
                <a16:creationId xmlns:a16="http://schemas.microsoft.com/office/drawing/2014/main" id="{A7EEA73A-8C64-4D08-93FF-26ABD73CADF5}"/>
              </a:ext>
            </a:extLst>
          </p:cNvPr>
          <p:cNvSpPr>
            <a:spLocks noGrp="1"/>
          </p:cNvSpPr>
          <p:nvPr>
            <p:ph type="body" sz="quarter" idx="4294967295"/>
          </p:nvPr>
        </p:nvSpPr>
        <p:spPr>
          <a:xfrm>
            <a:off x="3805316" y="429094"/>
            <a:ext cx="7796006" cy="507831"/>
          </a:xfrm>
          <a:prstGeom prst="rect">
            <a:avLst/>
          </a:prstGeom>
        </p:spPr>
        <p:txBody>
          <a:bodyPr/>
          <a:lstStyle/>
          <a:p>
            <a:pPr marL="0" indent="0">
              <a:buNone/>
            </a:pPr>
            <a:r>
              <a:rPr lang="en-US" dirty="0"/>
              <a:t>Nominations 2025 Positions</a:t>
            </a:r>
          </a:p>
        </p:txBody>
      </p:sp>
      <p:sp>
        <p:nvSpPr>
          <p:cNvPr id="9" name="Text Placeholder 8">
            <a:extLst>
              <a:ext uri="{FF2B5EF4-FFF2-40B4-BE49-F238E27FC236}">
                <a16:creationId xmlns:a16="http://schemas.microsoft.com/office/drawing/2014/main" id="{C0F5C8FB-5DCC-48F3-AB9D-162A58CCDBF5}"/>
              </a:ext>
            </a:extLst>
          </p:cNvPr>
          <p:cNvSpPr>
            <a:spLocks noGrp="1"/>
          </p:cNvSpPr>
          <p:nvPr>
            <p:ph type="body" sz="quarter" idx="11"/>
          </p:nvPr>
        </p:nvSpPr>
        <p:spPr/>
        <p:txBody>
          <a:bodyPr/>
          <a:lstStyle/>
          <a:p>
            <a:pPr algn="r"/>
            <a:r>
              <a:rPr lang="en-US" dirty="0"/>
              <a:t>APIC INW Chapter</a:t>
            </a:r>
          </a:p>
        </p:txBody>
      </p:sp>
      <p:sp>
        <p:nvSpPr>
          <p:cNvPr id="5" name="TextBox 4">
            <a:extLst>
              <a:ext uri="{FF2B5EF4-FFF2-40B4-BE49-F238E27FC236}">
                <a16:creationId xmlns:a16="http://schemas.microsoft.com/office/drawing/2014/main" id="{A3E16C52-5960-9B37-F525-5FF092473C6C}"/>
              </a:ext>
            </a:extLst>
          </p:cNvPr>
          <p:cNvSpPr txBox="1"/>
          <p:nvPr/>
        </p:nvSpPr>
        <p:spPr>
          <a:xfrm>
            <a:off x="259921" y="1384300"/>
            <a:ext cx="4121579" cy="400110"/>
          </a:xfrm>
          <a:prstGeom prst="rect">
            <a:avLst/>
          </a:prstGeom>
          <a:noFill/>
        </p:spPr>
        <p:txBody>
          <a:bodyPr wrap="square" rtlCol="0">
            <a:spAutoFit/>
          </a:bodyPr>
          <a:lstStyle/>
          <a:p>
            <a:pPr algn="ctr"/>
            <a:r>
              <a:rPr lang="en-US" sz="2000" b="1" dirty="0"/>
              <a:t>Current Position Nominations</a:t>
            </a:r>
          </a:p>
        </p:txBody>
      </p:sp>
      <p:sp>
        <p:nvSpPr>
          <p:cNvPr id="6" name="TextBox 5">
            <a:extLst>
              <a:ext uri="{FF2B5EF4-FFF2-40B4-BE49-F238E27FC236}">
                <a16:creationId xmlns:a16="http://schemas.microsoft.com/office/drawing/2014/main" id="{BF36CA0B-C806-1124-9208-76E118AF5D9E}"/>
              </a:ext>
            </a:extLst>
          </p:cNvPr>
          <p:cNvSpPr txBox="1"/>
          <p:nvPr/>
        </p:nvSpPr>
        <p:spPr>
          <a:xfrm>
            <a:off x="0" y="6069161"/>
            <a:ext cx="5461000" cy="369332"/>
          </a:xfrm>
          <a:prstGeom prst="rect">
            <a:avLst/>
          </a:prstGeom>
          <a:noFill/>
        </p:spPr>
        <p:txBody>
          <a:bodyPr wrap="square" rtlCol="0">
            <a:spAutoFit/>
          </a:bodyPr>
          <a:lstStyle/>
          <a:p>
            <a:pPr algn="ctr"/>
            <a:r>
              <a:rPr lang="en-US" b="1" dirty="0"/>
              <a:t>- Will assume position in office February 2025 -</a:t>
            </a:r>
          </a:p>
        </p:txBody>
      </p:sp>
    </p:spTree>
    <p:extLst>
      <p:ext uri="{BB962C8B-B14F-4D97-AF65-F5344CB8AC3E}">
        <p14:creationId xmlns:p14="http://schemas.microsoft.com/office/powerpoint/2010/main" val="2535377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9B0185-F33E-2A55-0535-78164D802A83}"/>
              </a:ext>
            </a:extLst>
          </p:cNvPr>
          <p:cNvSpPr>
            <a:spLocks noGrp="1"/>
          </p:cNvSpPr>
          <p:nvPr>
            <p:ph type="body" sz="quarter" idx="12"/>
          </p:nvPr>
        </p:nvSpPr>
        <p:spPr>
          <a:xfrm>
            <a:off x="259922" y="2147941"/>
            <a:ext cx="5738944" cy="1750819"/>
          </a:xfrm>
        </p:spPr>
        <p:style>
          <a:lnRef idx="2">
            <a:schemeClr val="dk1"/>
          </a:lnRef>
          <a:fillRef idx="1">
            <a:schemeClr val="lt1"/>
          </a:fillRef>
          <a:effectRef idx="0">
            <a:schemeClr val="dk1"/>
          </a:effectRef>
          <a:fontRef idx="minor">
            <a:schemeClr val="dk1"/>
          </a:fontRef>
        </p:style>
        <p:txBody>
          <a:bodyPr/>
          <a:lstStyle/>
          <a:p>
            <a:pPr algn="ctr"/>
            <a:r>
              <a:rPr lang="en-US" sz="2400" dirty="0">
                <a:solidFill>
                  <a:schemeClr val="tx1"/>
                </a:solidFill>
              </a:rPr>
              <a:t>Policy Changes</a:t>
            </a:r>
          </a:p>
          <a:p>
            <a:pPr marL="285750" indent="-285750">
              <a:buFont typeface="Arial" panose="020B0604020202020204" pitchFamily="34" charset="0"/>
              <a:buChar char="•"/>
            </a:pPr>
            <a:r>
              <a:rPr lang="en-US" sz="2400" dirty="0">
                <a:solidFill>
                  <a:schemeClr val="tx1"/>
                </a:solidFill>
              </a:rPr>
              <a:t>Addition of scholarship drawing for general membership to APIC National Conference </a:t>
            </a:r>
          </a:p>
        </p:txBody>
      </p:sp>
      <p:sp>
        <p:nvSpPr>
          <p:cNvPr id="3" name="Text Placeholder 2">
            <a:extLst>
              <a:ext uri="{FF2B5EF4-FFF2-40B4-BE49-F238E27FC236}">
                <a16:creationId xmlns:a16="http://schemas.microsoft.com/office/drawing/2014/main" id="{115C1B5A-5A57-AD69-6D9F-1BFB5DFC90E1}"/>
              </a:ext>
            </a:extLst>
          </p:cNvPr>
          <p:cNvSpPr>
            <a:spLocks noGrp="1"/>
          </p:cNvSpPr>
          <p:nvPr>
            <p:ph type="body" sz="quarter" idx="15"/>
          </p:nvPr>
        </p:nvSpPr>
        <p:spPr>
          <a:xfrm>
            <a:off x="6096000" y="4449013"/>
            <a:ext cx="5663084" cy="1871400"/>
          </a:xfrm>
        </p:spPr>
        <p:style>
          <a:lnRef idx="2">
            <a:schemeClr val="dk1"/>
          </a:lnRef>
          <a:fillRef idx="1">
            <a:schemeClr val="lt1"/>
          </a:fillRef>
          <a:effectRef idx="0">
            <a:schemeClr val="dk1"/>
          </a:effectRef>
          <a:fontRef idx="minor">
            <a:schemeClr val="dk1"/>
          </a:fontRef>
        </p:style>
        <p:txBody>
          <a:bodyPr/>
          <a:lstStyle/>
          <a:p>
            <a:pPr marL="0" indent="0" algn="ctr">
              <a:buNone/>
            </a:pPr>
            <a:r>
              <a:rPr lang="en-US" sz="2400" dirty="0">
                <a:solidFill>
                  <a:schemeClr val="tx1"/>
                </a:solidFill>
              </a:rPr>
              <a:t>Bylaws Revisions</a:t>
            </a:r>
          </a:p>
          <a:p>
            <a:r>
              <a:rPr lang="en-US" sz="2400" dirty="0">
                <a:solidFill>
                  <a:schemeClr val="tx1"/>
                </a:solidFill>
              </a:rPr>
              <a:t>Board positions are changed from a 3-year term to a 2-year term </a:t>
            </a:r>
          </a:p>
          <a:p>
            <a:r>
              <a:rPr lang="en-US" sz="2400" dirty="0">
                <a:solidFill>
                  <a:schemeClr val="tx1"/>
                </a:solidFill>
              </a:rPr>
              <a:t>Committee chair positions be included as Board Members, and serve a 2-year term </a:t>
            </a:r>
          </a:p>
          <a:p>
            <a:pPr marL="0" indent="0">
              <a:buNone/>
            </a:pPr>
            <a:endParaRPr lang="en-US" dirty="0"/>
          </a:p>
        </p:txBody>
      </p:sp>
      <p:sp>
        <p:nvSpPr>
          <p:cNvPr id="4" name="Text Placeholder 3">
            <a:extLst>
              <a:ext uri="{FF2B5EF4-FFF2-40B4-BE49-F238E27FC236}">
                <a16:creationId xmlns:a16="http://schemas.microsoft.com/office/drawing/2014/main" id="{F0F854FA-5E3B-4A97-CE08-09CE896A731F}"/>
              </a:ext>
            </a:extLst>
          </p:cNvPr>
          <p:cNvSpPr>
            <a:spLocks noGrp="1"/>
          </p:cNvSpPr>
          <p:nvPr>
            <p:ph type="body" sz="quarter" idx="11"/>
          </p:nvPr>
        </p:nvSpPr>
        <p:spPr/>
        <p:txBody>
          <a:bodyPr/>
          <a:lstStyle/>
          <a:p>
            <a:pPr algn="r"/>
            <a:r>
              <a:rPr lang="en-US" dirty="0"/>
              <a:t>APIC INW Chapter</a:t>
            </a:r>
          </a:p>
        </p:txBody>
      </p:sp>
      <p:sp>
        <p:nvSpPr>
          <p:cNvPr id="6" name="Text Placeholder 5">
            <a:extLst>
              <a:ext uri="{FF2B5EF4-FFF2-40B4-BE49-F238E27FC236}">
                <a16:creationId xmlns:a16="http://schemas.microsoft.com/office/drawing/2014/main" id="{1EFB0349-5307-1D15-4C36-561E2710EABE}"/>
              </a:ext>
            </a:extLst>
          </p:cNvPr>
          <p:cNvSpPr>
            <a:spLocks noGrp="1"/>
          </p:cNvSpPr>
          <p:nvPr>
            <p:ph type="body" sz="quarter" idx="10"/>
          </p:nvPr>
        </p:nvSpPr>
        <p:spPr/>
        <p:txBody>
          <a:bodyPr/>
          <a:lstStyle/>
          <a:p>
            <a:r>
              <a:rPr lang="en-US" dirty="0"/>
              <a:t>Policy &amp; Bylaws Proposed Changes 2025</a:t>
            </a:r>
          </a:p>
        </p:txBody>
      </p:sp>
    </p:spTree>
    <p:extLst>
      <p:ext uri="{BB962C8B-B14F-4D97-AF65-F5344CB8AC3E}">
        <p14:creationId xmlns:p14="http://schemas.microsoft.com/office/powerpoint/2010/main" val="1599343120"/>
      </p:ext>
    </p:extLst>
  </p:cSld>
  <p:clrMapOvr>
    <a:masterClrMapping/>
  </p:clrMapOvr>
</p:sld>
</file>

<file path=ppt/theme/theme1.xml><?xml version="1.0" encoding="utf-8"?>
<a:theme xmlns:a="http://schemas.openxmlformats.org/drawingml/2006/main" name="Office Theme">
  <a:themeElements>
    <a:clrScheme name="APIC Brand">
      <a:dk1>
        <a:srgbClr val="004874"/>
      </a:dk1>
      <a:lt1>
        <a:sysClr val="window" lastClr="FFFFFF"/>
      </a:lt1>
      <a:dk2>
        <a:srgbClr val="44546A"/>
      </a:dk2>
      <a:lt2>
        <a:srgbClr val="FFFFFF"/>
      </a:lt2>
      <a:accent1>
        <a:srgbClr val="009DDC"/>
      </a:accent1>
      <a:accent2>
        <a:srgbClr val="8DC63F"/>
      </a:accent2>
      <a:accent3>
        <a:srgbClr val="FBB034"/>
      </a:accent3>
      <a:accent4>
        <a:srgbClr val="BD1515"/>
      </a:accent4>
      <a:accent5>
        <a:srgbClr val="0066CC"/>
      </a:accent5>
      <a:accent6>
        <a:srgbClr val="538135"/>
      </a:accent6>
      <a:hlink>
        <a:srgbClr val="009DDC"/>
      </a:hlink>
      <a:folHlink>
        <a:srgbClr val="954F72"/>
      </a:folHlink>
    </a:clrScheme>
    <a:fontScheme name="APIC Brand Fonts">
      <a:majorFont>
        <a:latin typeface="Gotham Medium"/>
        <a:ea typeface=""/>
        <a:cs typeface=""/>
      </a:majorFont>
      <a:minorFont>
        <a:latin typeface="Gotham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dfa559b-584f-4472-9308-504393d558fe" xsi:nil="true"/>
    <lcf76f155ced4ddcb4097134ff3c332f xmlns="48ce9735-928d-4226-b3a5-180101d3b3b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67FB66EDA63E45BA8523FDB98E5384" ma:contentTypeVersion="17" ma:contentTypeDescription="Create a new document." ma:contentTypeScope="" ma:versionID="8e9677a118e0dd98176ed9c2fa3e80a6">
  <xsd:schema xmlns:xsd="http://www.w3.org/2001/XMLSchema" xmlns:xs="http://www.w3.org/2001/XMLSchema" xmlns:p="http://schemas.microsoft.com/office/2006/metadata/properties" xmlns:ns2="48ce9735-928d-4226-b3a5-180101d3b3b5" xmlns:ns3="5dfa559b-584f-4472-9308-504393d558fe" targetNamespace="http://schemas.microsoft.com/office/2006/metadata/properties" ma:root="true" ma:fieldsID="cd09433a45fc4c49d8b3c003e5f1b13b" ns2:_="" ns3:_="">
    <xsd:import namespace="48ce9735-928d-4226-b3a5-180101d3b3b5"/>
    <xsd:import namespace="5dfa559b-584f-4472-9308-504393d558f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ce9735-928d-4226-b3a5-180101d3b3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7689d5b-45da-4f0b-aafd-6c6cf6f6f6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fa559b-584f-4472-9308-504393d558f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79a4755-4677-4dc8-833d-cdcc0755c796}" ma:internalName="TaxCatchAll" ma:showField="CatchAllData" ma:web="5dfa559b-584f-4472-9308-504393d558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5528C9-C1D3-4FA8-B78D-1E3E1B5C4A8B}">
  <ds:schemaRefs>
    <ds:schemaRef ds:uri="http://schemas.microsoft.com/office/2006/metadata/properties"/>
    <ds:schemaRef ds:uri="http://schemas.microsoft.com/office/infopath/2007/PartnerControls"/>
    <ds:schemaRef ds:uri="5dfa559b-584f-4472-9308-504393d558fe"/>
    <ds:schemaRef ds:uri="48ce9735-928d-4226-b3a5-180101d3b3b5"/>
  </ds:schemaRefs>
</ds:datastoreItem>
</file>

<file path=customXml/itemProps2.xml><?xml version="1.0" encoding="utf-8"?>
<ds:datastoreItem xmlns:ds="http://schemas.openxmlformats.org/officeDocument/2006/customXml" ds:itemID="{58B0522D-41BF-4090-99AA-0E1BF2E3ACE1}">
  <ds:schemaRefs>
    <ds:schemaRef ds:uri="http://schemas.microsoft.com/sharepoint/v3/contenttype/forms"/>
  </ds:schemaRefs>
</ds:datastoreItem>
</file>

<file path=customXml/itemProps3.xml><?xml version="1.0" encoding="utf-8"?>
<ds:datastoreItem xmlns:ds="http://schemas.openxmlformats.org/officeDocument/2006/customXml" ds:itemID="{F5EB9A4C-5C3B-476E-A7E4-F71BEEABD4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ce9735-928d-4226-b3a5-180101d3b3b5"/>
    <ds:schemaRef ds:uri="5dfa559b-584f-4472-9308-504393d558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5420</TotalTime>
  <Words>558</Words>
  <Application>Microsoft Office PowerPoint</Application>
  <PresentationFormat>Widescreen</PresentationFormat>
  <Paragraphs>76</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 Black</vt:lpstr>
      <vt:lpstr>Gotham Bold</vt:lpstr>
      <vt:lpstr>Gotham Black</vt:lpstr>
      <vt:lpstr>Arial</vt:lpstr>
      <vt:lpstr>Calibri</vt:lpstr>
      <vt:lpstr>Gotham Light</vt:lpstr>
      <vt:lpstr>Gotham Book</vt:lpstr>
      <vt:lpstr>Gotham Medium</vt:lpstr>
      <vt:lpstr>Office Theme</vt:lpstr>
      <vt:lpstr>PowerPoint Presentation</vt:lpstr>
      <vt:lpstr>PowerPoint Presentation</vt:lpstr>
      <vt:lpstr>PowerPoint Presentation</vt:lpstr>
      <vt:lpstr>PowerPoint Presentation</vt:lpstr>
      <vt:lpstr>Save the Date!    Questions? Contact Erin Wilder, conference committee chair. Erin.Wilder@KH.org</vt:lpstr>
      <vt:lpstr>PowerPoint Presentation</vt:lpstr>
      <vt:lpstr>Treasurer:</vt:lpstr>
      <vt:lpstr>PowerPoint Presentation</vt:lpstr>
      <vt:lpstr>PowerPoint Presentation</vt:lpstr>
      <vt:lpstr>PLEASE VOTE!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Malina Jacobowitz</dc:creator>
  <cp:lastModifiedBy>Prather, Cassandra D</cp:lastModifiedBy>
  <cp:revision>220</cp:revision>
  <cp:lastPrinted>2019-01-24T21:28:20Z</cp:lastPrinted>
  <dcterms:created xsi:type="dcterms:W3CDTF">2019-01-22T15:49:07Z</dcterms:created>
  <dcterms:modified xsi:type="dcterms:W3CDTF">2024-11-08T00:56:58Z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0x010100DE67FB66EDA63E45BA8523FDB98E5384</vt:lpwstr>
  </property>
  <property fmtid="{D5CDD505-2E9C-101B-9397-08002B2CF9AE}" pid="3" name="Order">
    <vt:r8>19715900</vt:r8>
  </property>
  <property fmtid="{D5CDD505-2E9C-101B-9397-08002B2CF9AE}" pid="4" name="MediaServiceImageTags">
    <vt:lpwstr/>
  </property>
</Properties>
</file>