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32"/>
  </p:notesMasterIdLst>
  <p:sldIdLst>
    <p:sldId id="260" r:id="rId5"/>
    <p:sldId id="261" r:id="rId6"/>
    <p:sldId id="262" r:id="rId7"/>
    <p:sldId id="286" r:id="rId8"/>
    <p:sldId id="282" r:id="rId9"/>
    <p:sldId id="283" r:id="rId10"/>
    <p:sldId id="284" r:id="rId11"/>
    <p:sldId id="285" r:id="rId12"/>
    <p:sldId id="287" r:id="rId13"/>
    <p:sldId id="259" r:id="rId14"/>
    <p:sldId id="279" r:id="rId15"/>
    <p:sldId id="280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3" r:id="rId24"/>
    <p:sldId id="270" r:id="rId25"/>
    <p:sldId id="275" r:id="rId26"/>
    <p:sldId id="274" r:id="rId27"/>
    <p:sldId id="276" r:id="rId28"/>
    <p:sldId id="277" r:id="rId29"/>
    <p:sldId id="278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934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7/10/2026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113213"/>
            <a:ext cx="4636800" cy="165576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cs typeface="Calibri"/>
              </a:rPr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dirty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660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</p:sldLayoutIdLst>
  <p:hf sldNum="0"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AK_r1L9vUYc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2A67-BB83-0B19-EB2F-2A769419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1FF0C-4B25-8CF5-E1F2-7D0333260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DC903-8931-622F-A1F8-14021A9F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CB7B6-750B-9AF8-CD7C-B074C8C91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DA285-4C20-D8DC-E9AC-B6B7C974D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08E149-026F-FB68-D544-C3331757F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7B31F8-D2C1-B0C5-0D29-572188721CE2}"/>
              </a:ext>
            </a:extLst>
          </p:cNvPr>
          <p:cNvSpPr txBox="1"/>
          <p:nvPr/>
        </p:nvSpPr>
        <p:spPr>
          <a:xfrm>
            <a:off x="450000" y="2405534"/>
            <a:ext cx="692134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sz="4000" b="1" u="sng" dirty="0">
                <a:solidFill>
                  <a:srgbClr val="002060"/>
                </a:solidFill>
              </a:rPr>
              <a:t>A Look at APIC 2026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Christina Roberts, MLS, CIC</a:t>
            </a:r>
          </a:p>
        </p:txBody>
      </p:sp>
    </p:spTree>
    <p:extLst>
      <p:ext uri="{BB962C8B-B14F-4D97-AF65-F5344CB8AC3E}">
        <p14:creationId xmlns:p14="http://schemas.microsoft.com/office/powerpoint/2010/main" val="204996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9E05C-996D-35B1-47ED-9FF6D865E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2430E-EA9E-2425-1355-7FF0D72701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34CF1-8BDE-70D8-3429-2CC70454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7E299-DA22-9A4B-A569-FF999981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"/>
            <a:ext cx="12192000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9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15B99-3C63-9800-706A-EF081086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E55C-D425-926E-68B9-AABE03DC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84B33-C6AF-BFD2-9AAF-9B6E3CAD7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E4C5E-933C-AF60-D4E2-AA0393EA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04058C-EBD8-7494-D85A-CA72B8652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" y="0"/>
            <a:ext cx="12135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2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EA89D-88DD-BFA5-CECE-58395A2F0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9011-0421-C523-7DE9-A4280A4E0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A2F71-5BC1-AF2B-D1B5-FA7DE672F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8D210-71C0-FE72-A1BF-1A4305949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29505-43B6-CCC8-5B55-BF8A73E3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5"/>
            <a:ext cx="12192000" cy="68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94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D67D6-11D4-B510-6535-48184B55A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DF45-0E19-CBAF-12F0-073EFEFF1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25A9D-20A7-0CF0-4543-7A6ADAF91E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6FBE9-528D-1F14-9D8C-B4CF3529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4039C-EC4F-F9BE-42BD-35AC6E599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" y="0"/>
            <a:ext cx="12166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6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37187-93F6-5BF2-43C9-3EF8C14FC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6F66-D251-477C-0031-8627E3639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C21B3-A399-9FA9-CC35-B0C952DAF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56B9C-F02B-DAB5-DF45-65280DDA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8C84AA-93A2-AA6B-2A3A-4860771E1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0"/>
            <a:ext cx="1219200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5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0C9F3-1FAD-DEAE-DEDC-45D6AB1A7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F452E-E7E6-D761-574F-512AC59DF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5BDEB-7DD5-945C-64B3-3917325F52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40B6-3995-D491-8606-7B0268B4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66B2-2DDA-E6DF-A9E7-574682B0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" y="0"/>
            <a:ext cx="1217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6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D6CE0-6E52-F08F-1FF6-671CC584F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049C-4AD5-09B9-0161-E002B0660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13A46-DC9A-BB21-D4C4-0AFF0638D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98B43-0AAD-46BA-6707-7706BEF2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E8745F-5B50-3273-3F9F-484B22F33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" y="0"/>
            <a:ext cx="12166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3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8D241-CB97-3855-CB55-E71C770EF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E5D3-65C2-BEF9-7C56-D0EB6EA7D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FB470-DF9D-FFC4-C3DF-F22506018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403AA-A796-CDE8-A5B4-8FE1181E9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4911A2-2BF7-F50D-32BF-B0E756D8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" y="0"/>
            <a:ext cx="1217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6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4F67-1A99-33BF-D9C2-63AD80084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1FAE3-7137-AB2B-5754-9D68AC0EF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60B45-603D-9B33-E32A-C117C53622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C7508-8E5A-828D-0F41-0DA62A14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80C607-2E50-4781-7A1E-CD3905BF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"/>
            <a:ext cx="12192000" cy="68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97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F8B40-DB42-A3C1-518D-6989D02F8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2400-1DA5-8B20-A4EB-E0B053EF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982AA-B982-70C1-C1AB-263CBB0A1F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50F90-7CFF-FE35-2F19-CCA2EBBE0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51424-8D11-ACFE-02CD-8FB9DD6E7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1" y="0"/>
            <a:ext cx="1216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55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F0FBC-882B-16A8-E363-3AA993F87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5D37-6881-26E2-1AFF-9910B7CD6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DD5E6-3E96-C06A-E8EE-91E0ED736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255D7-014C-CE1F-1B7E-084F972C4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F2430-1FF1-7FB9-B5D0-5DC13CEA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0E3FAD-7C2A-8D2A-BB70-2BA2ED9DA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333A77-7164-A98A-FAA2-D18DB66A7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2501D1-E2E1-2AA8-DDD5-693079E2CCDF}"/>
              </a:ext>
            </a:extLst>
          </p:cNvPr>
          <p:cNvSpPr txBox="1"/>
          <p:nvPr/>
        </p:nvSpPr>
        <p:spPr>
          <a:xfrm>
            <a:off x="274819" y="2771682"/>
            <a:ext cx="1019384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sz="3200" b="1" u="sng" dirty="0">
                <a:solidFill>
                  <a:srgbClr val="002060"/>
                </a:solidFill>
              </a:rPr>
              <a:t>So much to do!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Dinner and breakfast symposiums (0630 am…)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Keynote speakers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Poster gallery and presentations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Vendor Hall + Mini educational sessions + Wellness activities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Educational Sessions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Vendor events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Closing Reception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4B97E-0A2D-DF84-1747-D734DB0C3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050" y="153611"/>
            <a:ext cx="5344877" cy="2931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684BFC-E0A6-EF13-3413-5CD3F1303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9151" y="3266666"/>
            <a:ext cx="2748666" cy="34774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123326-62AC-40C2-05A7-252CD2229E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29" y="808178"/>
            <a:ext cx="4638777" cy="175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3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DD93-0274-BBE2-C884-9EBE300F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41CEC-AE74-696A-B9A8-3CA5C2392C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243CE-1BB5-6B20-728E-5C581FDA2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76A33-7CD5-2482-93F7-A144AFCE5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6"/>
            <a:ext cx="12192000" cy="683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5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EF2A-0D57-C104-33E5-B573D9B3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6A8EFB-3D90-02F0-C332-1332E2FAC0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E03CA-9718-09F7-D6C8-2C27CB79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0A73FF-B412-C586-27DB-7BD91FD3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2" y="0"/>
            <a:ext cx="12163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7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29E6E-AA05-105D-203A-B04C9C731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AD3B0-8B9D-C51D-ADA3-9A97BC4F0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2BD57-C0D4-D687-1E6B-87C9821533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DD248-D763-939C-3879-E8D5F9F8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1C6E19-4AD9-E0CA-ACD4-76D7819D5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" y="0"/>
            <a:ext cx="12184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71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6E0F8-C670-8246-A037-1E5FCBAA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577E2-4B6D-67EB-EFB7-6FD6338F3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D4A65-09B5-B439-5557-632BF0328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5959B-B03E-3D0B-B7A2-6F4B8A3B9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0559C-1EF9-6E59-B598-DB99A86BA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4"/>
            <a:ext cx="12192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12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E09B1-3B62-88EA-2B86-434C9240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6F0DE-0295-05EE-529D-C00F9B0F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23756-D00F-7255-F650-92759D23CB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D0B42-6476-42B7-D550-1C760F13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81288-047A-7953-AC41-7FDC4E9B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" y="0"/>
            <a:ext cx="12178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08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6B630-C71A-5E27-AA67-DFB793EDD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CAD0-A9EE-87E1-6D62-98D3307D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56785-0652-6A5F-6482-3166F227F4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838B1-08F4-1C73-981F-F4736DDC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8D3D-582F-D774-814A-DF398F905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7" y="0"/>
            <a:ext cx="12157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5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51CE8-DEF3-40B5-A28D-2234BF6E4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6CD0-8775-EF68-9618-EA61236C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2CAAA-A604-3661-E0CC-163C3E0D54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FAF74-54CD-36EB-213F-3F9F7CD0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BE03E2-DC72-C9B3-F79A-EFBAAB749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4"/>
            <a:ext cx="12192000" cy="68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99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1DA7-002E-F978-A257-6C26D6B84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BBCC-6A7D-D313-CA39-FAF52F1D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2955E-9720-5A2B-61BA-53155FEF05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42416-4D01-440A-FD09-1DAA0167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D5C19-1B9E-8B46-54CC-7A4E5D1B6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CEF786-A7BC-765B-2B9D-A6F3FB0E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B4A07A-F75B-CD82-6DD5-D545D12A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CCEE64-061D-66F2-1558-449292EC6358}"/>
              </a:ext>
            </a:extLst>
          </p:cNvPr>
          <p:cNvSpPr txBox="1"/>
          <p:nvPr/>
        </p:nvSpPr>
        <p:spPr>
          <a:xfrm>
            <a:off x="450000" y="2405534"/>
            <a:ext cx="69213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sz="4000" b="1" u="sng" dirty="0">
                <a:solidFill>
                  <a:srgbClr val="002060"/>
                </a:solidFill>
              </a:rPr>
              <a:t>Thank you!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5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3707D-F5E9-7155-B3E6-961D90FD0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52C4-8024-0300-2578-4ACF3968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4654A-99E8-3914-61A4-2D04A32BC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E79B-7AA5-786F-EF7A-E1431F7AB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0605E-4627-D37E-F54B-097C2008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63E5D2-C7AA-B100-61B8-6A4F13DB4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24866F-13B1-7F16-E454-525368ED7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60B077-B52B-2FD8-06B5-45FC6C2A6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29" y="2468247"/>
            <a:ext cx="3159045" cy="38540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1FE7FF-0009-5326-430A-FAA0C8B2B2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764" y="2421880"/>
            <a:ext cx="3753032" cy="4085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EFEF3F-844B-08EB-2379-2A7FB1A72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0D2DF4-82C0-2AD7-3480-421E4B8EA3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825" y="2353386"/>
            <a:ext cx="3159046" cy="4153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563EF9-E416-6B5A-C577-1C382219168C}"/>
              </a:ext>
            </a:extLst>
          </p:cNvPr>
          <p:cNvSpPr txBox="1"/>
          <p:nvPr/>
        </p:nvSpPr>
        <p:spPr>
          <a:xfrm>
            <a:off x="4345059" y="1094506"/>
            <a:ext cx="6403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dirty="0">
                <a:solidFill>
                  <a:srgbClr val="002060"/>
                </a:solidFill>
              </a:rPr>
              <a:t>Keynote Speakers</a:t>
            </a:r>
          </a:p>
        </p:txBody>
      </p:sp>
    </p:spTree>
    <p:extLst>
      <p:ext uri="{BB962C8B-B14F-4D97-AF65-F5344CB8AC3E}">
        <p14:creationId xmlns:p14="http://schemas.microsoft.com/office/powerpoint/2010/main" val="3052754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95BC-67E5-9426-1793-AECEB3FCB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BD3-4369-C44A-1C16-8E6BDD0A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E5821-C8EF-D244-C1DA-B63AAD113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D313-D6AC-E359-A413-D38026A9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E34D4-0D4B-20C4-FC41-300120744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174B8-6A75-7325-74F6-996C15BEC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87BB0-F23B-F783-9187-4FF0DA93D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6E38A-338F-F19C-1FB5-A090A2D2C1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5" name="Online Media 4" title="Healthcare Speaker - Allison Massari">
            <a:hlinkClick r:id="" action="ppaction://media"/>
            <a:extLst>
              <a:ext uri="{FF2B5EF4-FFF2-40B4-BE49-F238E27FC236}">
                <a16:creationId xmlns:a16="http://schemas.microsoft.com/office/drawing/2014/main" id="{54EE3AF1-80E4-05EA-304B-716D9AE968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99489" y="1586281"/>
            <a:ext cx="5346267" cy="400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F71329-4753-BF10-BBC7-D88DE90D8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0450" y="3651601"/>
            <a:ext cx="1962424" cy="18481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467176-66F8-93F6-E78B-367E8FE85F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786" y="5516867"/>
            <a:ext cx="1962424" cy="809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92F88-E916-AAC1-B281-BE996230C6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245" y="637266"/>
            <a:ext cx="6565468" cy="296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995BC-67E5-9426-1793-AECEB3FCB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7BD3-4369-C44A-1C16-8E6BDD0A2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E5821-C8EF-D244-C1DA-B63AAD113B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D313-D6AC-E359-A413-D38026A9C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0E34D4-0D4B-20C4-FC41-300120744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F174B8-6A75-7325-74F6-996C15BEC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087BB0-F23B-F783-9187-4FF0DA93D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6E38A-338F-F19C-1FB5-A090A2D2C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9480A5-DC55-292F-46EA-5EA17B856E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18" y="39167"/>
            <a:ext cx="5253036" cy="65898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211CA-88BD-C6C6-BD0C-20456F2014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653" y="39167"/>
            <a:ext cx="5092887" cy="658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1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AB70-A45C-21DD-DFBF-C0D2443F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7EB0A-B6C6-8D70-9FC2-25333E62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B417D-8713-9EAC-CC03-8F629AF34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653A-AE7D-C704-0659-089DAB4B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237394-1659-4E6A-47FB-78E841F51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43767-7E9F-1103-026B-19C691574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30C97-EC60-EC05-7B6B-23204AE18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69442F-830D-5008-EF19-A8C632C9E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D328E-3E3E-7D2A-4FA0-13FAAD060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77" y="50100"/>
            <a:ext cx="5745123" cy="66452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6C1447-BCFA-9241-2277-07B5080D69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843" y="50100"/>
            <a:ext cx="5152532" cy="653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9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1406C-D389-3DA6-FD88-72C24AC3B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19FAC-72A8-93EC-976B-C8A1152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9FED6-5CE0-B5E4-0DB9-8225CA4680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02060-C5A7-3543-8CFF-B7F1DB34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57991-0664-414B-1B85-4ABA0690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83A92B-4293-BA71-D9CE-E1B1EA817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AC3B6F-F03B-A094-111F-CF491B1D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033432-028D-F807-34FD-B2CEB79F96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FFD26-10A3-96FE-492C-7AADE319C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33" y="156527"/>
            <a:ext cx="4983535" cy="6472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927CC-E6EF-2CE1-B6B6-8D6F99C96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5594" y="103293"/>
            <a:ext cx="5135111" cy="656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2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EF35E-2125-118B-B546-69EA97D0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6879-F35E-27E0-F3BA-8097DD759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DFC35-CB97-DEF6-99FA-8EA4EBD8C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9AC9-1B30-5980-874D-D9374F69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662CD-9215-DEA6-AC75-32B9761E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FC090E-EA0D-162B-3DFA-402AF700C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19" y="277168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0AEE30-657A-4D1F-AB7E-A62AD6DF6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6535AD-CC46-1A1E-C25B-1520B1FD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35686-34A4-B81C-D723-AC253999E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92" y="425600"/>
            <a:ext cx="5358073" cy="5931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CB4F63-6288-07CC-6F57-2BE2CBCEE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358" y="427582"/>
            <a:ext cx="5654229" cy="60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66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643CF-6E01-63F4-7FE5-7B4A1F1AF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A49C3-9C71-B707-CE0F-30CACD2AA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07B8C-E005-337C-A671-CBA8828F1E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B35F5-373F-A705-0B5F-F057AA10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4813E-8E8F-02CA-4376-D725E64EB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260"/>
            <a:ext cx="12192000" cy="685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35FA8E-51BA-0EF5-3EDE-6FAE5D31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83" y="2735792"/>
            <a:ext cx="6189631" cy="2400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50B6A3-7441-0CA8-B007-901598D4B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0" y="5431373"/>
            <a:ext cx="1257475" cy="419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7FBAFE-9544-2B61-29B0-31FB4FC17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140" y="1538366"/>
            <a:ext cx="3753032" cy="3955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4BA16A-C4A1-D066-717F-D1942F0DF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18" y="1176922"/>
            <a:ext cx="11336332" cy="847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DDEA-ECCB-7A36-77EE-847E52C0D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18" y="2031655"/>
            <a:ext cx="11393490" cy="857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9A1E56-A3E5-EA77-47A8-B5A5B8E5B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737" y="2809378"/>
            <a:ext cx="11479227" cy="8573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305D1B-46B8-4E32-357D-B3231E496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676" y="4685961"/>
            <a:ext cx="11450648" cy="952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578378-B4B8-094E-4D7B-D8B259BF4B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518" y="297055"/>
            <a:ext cx="11374437" cy="8764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E21CE7-7B45-8DFB-C273-051C020246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552" y="5708973"/>
            <a:ext cx="11412543" cy="9335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AB3CBA-A882-84FB-F7DC-78E2DE95A0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920" y="3720701"/>
            <a:ext cx="11383964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15477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ed design" id="{15B931B0-C7D8-4B07-ACB9-C7EFD4E6970A}" vid="{8BE1E89A-FBDD-488C-8247-991A3117BF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Props1.xml><?xml version="1.0" encoding="utf-8"?>
<ds:datastoreItem xmlns:ds="http://schemas.openxmlformats.org/officeDocument/2006/customXml" ds:itemID="{7CB9D788-52D8-46C3-92EC-553D7E4077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2E5C16-0C12-46F7-AC7E-7CB6B62A7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74A8BD-7470-4767-A78C-01B8DE47DE7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{07FB579E-5A87-43E4-B3EB-B3D50F483B55}tf11158769_win32</Template>
  <TotalTime>185</TotalTime>
  <Words>50</Words>
  <Application>Microsoft Office PowerPoint</Application>
  <PresentationFormat>Widescreen</PresentationFormat>
  <Paragraphs>16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Next LT Pro</vt:lpstr>
      <vt:lpstr>Calibri</vt:lpstr>
      <vt:lpstr>Goudy Old Style</vt:lpstr>
      <vt:lpstr>Wingdings</vt:lpstr>
      <vt:lpstr>FrostyVTI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Roberts, Christina S</dc:creator>
  <cp:lastModifiedBy>Roberts, Christina S</cp:lastModifiedBy>
  <cp:revision>10</cp:revision>
  <dcterms:created xsi:type="dcterms:W3CDTF">2023-11-06T20:22:02Z</dcterms:created>
  <dcterms:modified xsi:type="dcterms:W3CDTF">2026-07-10T18:45:49Z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