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 Id="rId5" Type="http://schemas.openxmlformats.org/officeDocument/2006/relationships/image" Target="../media/image6.sv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 Id="rId5" Type="http://schemas.openxmlformats.org/officeDocument/2006/relationships/image" Target="../media/image6.sv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3775B3-E009-46D9-8E81-8D25798643D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EA16714-F38E-4EAF-9163-8C33CE4E4495}">
      <dgm:prSet/>
      <dgm:spPr/>
      <dgm:t>
        <a:bodyPr/>
        <a:lstStyle/>
        <a:p>
          <a:pPr>
            <a:lnSpc>
              <a:spcPct val="100000"/>
            </a:lnSpc>
          </a:pPr>
          <a:r>
            <a:rPr lang="en-US" dirty="0"/>
            <a:t>Achieved noteworthy accomplishments in one (1) or more of the following categories: clinical, education, research, contribution, or service</a:t>
          </a:r>
        </a:p>
      </dgm:t>
    </dgm:pt>
    <dgm:pt modelId="{90D8FD06-6081-43C1-AC80-562C51EB933E}" type="parTrans" cxnId="{FACD5926-9C09-4852-8A6B-CAC46CC8B1ED}">
      <dgm:prSet/>
      <dgm:spPr/>
      <dgm:t>
        <a:bodyPr/>
        <a:lstStyle/>
        <a:p>
          <a:endParaRPr lang="en-US"/>
        </a:p>
      </dgm:t>
    </dgm:pt>
    <dgm:pt modelId="{472E8A1A-4ADB-4042-9E69-DE5CA41EDAE2}" type="sibTrans" cxnId="{FACD5926-9C09-4852-8A6B-CAC46CC8B1ED}">
      <dgm:prSet/>
      <dgm:spPr/>
      <dgm:t>
        <a:bodyPr/>
        <a:lstStyle/>
        <a:p>
          <a:endParaRPr lang="en-US"/>
        </a:p>
      </dgm:t>
    </dgm:pt>
    <dgm:pt modelId="{D6B1DD0C-C1CD-402D-8E8F-E42F5DAA5DF2}">
      <dgm:prSet/>
      <dgm:spPr/>
      <dgm:t>
        <a:bodyPr/>
        <a:lstStyle/>
        <a:p>
          <a:pPr>
            <a:lnSpc>
              <a:spcPct val="100000"/>
            </a:lnSpc>
          </a:pPr>
          <a:r>
            <a:rPr lang="en-US" dirty="0"/>
            <a:t>Active member of APIC-NC preceding nomination</a:t>
          </a:r>
        </a:p>
      </dgm:t>
    </dgm:pt>
    <dgm:pt modelId="{ECDC2720-C2FF-4CAA-A4D6-E3EFAB2CE3D0}" type="parTrans" cxnId="{5EEF7532-D90B-4315-8C0D-292D7DC1118B}">
      <dgm:prSet/>
      <dgm:spPr/>
      <dgm:t>
        <a:bodyPr/>
        <a:lstStyle/>
        <a:p>
          <a:endParaRPr lang="en-US"/>
        </a:p>
      </dgm:t>
    </dgm:pt>
    <dgm:pt modelId="{C00E1218-1278-40F8-BA6E-D888A2E85F96}" type="sibTrans" cxnId="{5EEF7532-D90B-4315-8C0D-292D7DC1118B}">
      <dgm:prSet/>
      <dgm:spPr/>
      <dgm:t>
        <a:bodyPr/>
        <a:lstStyle/>
        <a:p>
          <a:endParaRPr lang="en-US"/>
        </a:p>
      </dgm:t>
    </dgm:pt>
    <dgm:pt modelId="{F0A93C8A-5A5D-42A9-83CF-7986AB25ABDA}">
      <dgm:prSet/>
      <dgm:spPr/>
      <dgm:t>
        <a:bodyPr/>
        <a:lstStyle/>
        <a:p>
          <a:pPr>
            <a:lnSpc>
              <a:spcPct val="100000"/>
            </a:lnSpc>
          </a:pPr>
          <a:r>
            <a:rPr lang="en-US" dirty="0"/>
            <a:t>Actively engaged in the IPC profession</a:t>
          </a:r>
        </a:p>
      </dgm:t>
    </dgm:pt>
    <dgm:pt modelId="{44F158C2-8155-4253-A5AA-1595913AF09D}" type="parTrans" cxnId="{4D3B9C28-D5E4-451A-A21D-318BBD501896}">
      <dgm:prSet/>
      <dgm:spPr/>
      <dgm:t>
        <a:bodyPr/>
        <a:lstStyle/>
        <a:p>
          <a:endParaRPr lang="en-US"/>
        </a:p>
      </dgm:t>
    </dgm:pt>
    <dgm:pt modelId="{A932D2F1-6626-4B98-AB25-EBD01C5CD7DB}" type="sibTrans" cxnId="{4D3B9C28-D5E4-451A-A21D-318BBD501896}">
      <dgm:prSet/>
      <dgm:spPr/>
      <dgm:t>
        <a:bodyPr/>
        <a:lstStyle/>
        <a:p>
          <a:endParaRPr lang="en-US"/>
        </a:p>
      </dgm:t>
    </dgm:pt>
    <dgm:pt modelId="{9F625007-ECB7-410C-9AE0-70C8E15D3687}">
      <dgm:prSet/>
      <dgm:spPr/>
      <dgm:t>
        <a:bodyPr/>
        <a:lstStyle/>
        <a:p>
          <a:pPr>
            <a:lnSpc>
              <a:spcPct val="100000"/>
            </a:lnSpc>
          </a:pPr>
          <a:r>
            <a:rPr lang="en-US" dirty="0"/>
            <a:t>Holds a current CIC® or CIC‑LTP credential issued by CBIC</a:t>
          </a:r>
        </a:p>
      </dgm:t>
    </dgm:pt>
    <dgm:pt modelId="{EF73AE38-8905-478C-8AD3-29AE19CB1460}" type="parTrans" cxnId="{191FB463-76FB-4035-8D7E-32CD3F5A41D3}">
      <dgm:prSet/>
      <dgm:spPr/>
      <dgm:t>
        <a:bodyPr/>
        <a:lstStyle/>
        <a:p>
          <a:endParaRPr lang="en-US"/>
        </a:p>
      </dgm:t>
    </dgm:pt>
    <dgm:pt modelId="{F125D69B-F2C3-4404-B66A-381726F29D0C}" type="sibTrans" cxnId="{191FB463-76FB-4035-8D7E-32CD3F5A41D3}">
      <dgm:prSet/>
      <dgm:spPr/>
      <dgm:t>
        <a:bodyPr/>
        <a:lstStyle/>
        <a:p>
          <a:endParaRPr lang="en-US"/>
        </a:p>
      </dgm:t>
    </dgm:pt>
    <dgm:pt modelId="{A386FD1A-0913-4831-B3C2-D925BB32943F}">
      <dgm:prSet/>
      <dgm:spPr/>
      <dgm:t>
        <a:bodyPr/>
        <a:lstStyle/>
        <a:p>
          <a:pPr>
            <a:lnSpc>
              <a:spcPct val="100000"/>
            </a:lnSpc>
          </a:pPr>
          <a:r>
            <a:rPr lang="en-US" dirty="0"/>
            <a:t>One award will be issued each year</a:t>
          </a:r>
        </a:p>
      </dgm:t>
    </dgm:pt>
    <dgm:pt modelId="{FAEC4F1D-5D3B-4775-BD96-4DD2DA7E1BCC}" type="parTrans" cxnId="{90694AC1-4694-4375-A8EB-B49123FB8351}">
      <dgm:prSet/>
      <dgm:spPr/>
      <dgm:t>
        <a:bodyPr/>
        <a:lstStyle/>
        <a:p>
          <a:endParaRPr lang="en-US"/>
        </a:p>
      </dgm:t>
    </dgm:pt>
    <dgm:pt modelId="{151734DC-BD49-4F8F-83C1-E2BEAAAA5343}" type="sibTrans" cxnId="{90694AC1-4694-4375-A8EB-B49123FB8351}">
      <dgm:prSet/>
      <dgm:spPr/>
      <dgm:t>
        <a:bodyPr/>
        <a:lstStyle/>
        <a:p>
          <a:endParaRPr lang="en-US"/>
        </a:p>
      </dgm:t>
    </dgm:pt>
    <dgm:pt modelId="{124F4289-6CE7-474B-A3D0-CDF04AC33700}" type="pres">
      <dgm:prSet presAssocID="{1E3775B3-E009-46D9-8E81-8D25798643D1}" presName="root" presStyleCnt="0">
        <dgm:presLayoutVars>
          <dgm:dir/>
          <dgm:resizeHandles val="exact"/>
        </dgm:presLayoutVars>
      </dgm:prSet>
      <dgm:spPr/>
    </dgm:pt>
    <dgm:pt modelId="{CCEFF9D2-256C-472B-8800-EC1234B89303}" type="pres">
      <dgm:prSet presAssocID="{F0A93C8A-5A5D-42A9-83CF-7986AB25ABDA}" presName="compNode" presStyleCnt="0"/>
      <dgm:spPr/>
    </dgm:pt>
    <dgm:pt modelId="{C1849A70-C383-4C05-B19A-35CD8205EADE}" type="pres">
      <dgm:prSet presAssocID="{F0A93C8A-5A5D-42A9-83CF-7986AB25ABDA}" presName="bgRect" presStyleLbl="bgShp" presStyleIdx="0" presStyleCnt="5"/>
      <dgm:spPr/>
    </dgm:pt>
    <dgm:pt modelId="{4C520DB6-8FD5-423A-A4EC-D0B84163D5FB}" type="pres">
      <dgm:prSet presAssocID="{F0A93C8A-5A5D-42A9-83CF-7986AB25ABDA}"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User"/>
        </a:ext>
      </dgm:extLst>
    </dgm:pt>
    <dgm:pt modelId="{4274BE64-C0EC-43D8-9C4B-607D419EF527}" type="pres">
      <dgm:prSet presAssocID="{F0A93C8A-5A5D-42A9-83CF-7986AB25ABDA}" presName="spaceRect" presStyleCnt="0"/>
      <dgm:spPr/>
    </dgm:pt>
    <dgm:pt modelId="{21EC69E6-4AFB-41B2-AABA-53BD99E96B9F}" type="pres">
      <dgm:prSet presAssocID="{F0A93C8A-5A5D-42A9-83CF-7986AB25ABDA}" presName="parTx" presStyleLbl="revTx" presStyleIdx="0" presStyleCnt="5">
        <dgm:presLayoutVars>
          <dgm:chMax val="0"/>
          <dgm:chPref val="0"/>
        </dgm:presLayoutVars>
      </dgm:prSet>
      <dgm:spPr/>
    </dgm:pt>
    <dgm:pt modelId="{8C36C8CB-18D0-4F89-800F-0B4CC6C1D34B}" type="pres">
      <dgm:prSet presAssocID="{A932D2F1-6626-4B98-AB25-EBD01C5CD7DB}" presName="sibTrans" presStyleCnt="0"/>
      <dgm:spPr/>
    </dgm:pt>
    <dgm:pt modelId="{4E678F1B-6BDA-48B7-92AB-A8CCCBCBF5CE}" type="pres">
      <dgm:prSet presAssocID="{D6B1DD0C-C1CD-402D-8E8F-E42F5DAA5DF2}" presName="compNode" presStyleCnt="0"/>
      <dgm:spPr/>
    </dgm:pt>
    <dgm:pt modelId="{1F85B118-8325-4A38-A54A-9558F2C6C63E}" type="pres">
      <dgm:prSet presAssocID="{D6B1DD0C-C1CD-402D-8E8F-E42F5DAA5DF2}" presName="bgRect" presStyleLbl="bgShp" presStyleIdx="1" presStyleCnt="5" custLinFactNeighborX="-7615" custLinFactNeighborY="-1203"/>
      <dgm:spPr/>
    </dgm:pt>
    <dgm:pt modelId="{C9361EC4-A84F-4CDF-8D70-AA0A37E0CAF9}" type="pres">
      <dgm:prSet presAssocID="{D6B1DD0C-C1CD-402D-8E8F-E42F5DAA5DF2}"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avel"/>
        </a:ext>
      </dgm:extLst>
    </dgm:pt>
    <dgm:pt modelId="{EB7CC877-3B1E-4021-9A43-352A334F0458}" type="pres">
      <dgm:prSet presAssocID="{D6B1DD0C-C1CD-402D-8E8F-E42F5DAA5DF2}" presName="spaceRect" presStyleCnt="0"/>
      <dgm:spPr/>
    </dgm:pt>
    <dgm:pt modelId="{A12B9EEE-FD70-4C8C-89FA-7A10FA212BC4}" type="pres">
      <dgm:prSet presAssocID="{D6B1DD0C-C1CD-402D-8E8F-E42F5DAA5DF2}" presName="parTx" presStyleLbl="revTx" presStyleIdx="1" presStyleCnt="5">
        <dgm:presLayoutVars>
          <dgm:chMax val="0"/>
          <dgm:chPref val="0"/>
        </dgm:presLayoutVars>
      </dgm:prSet>
      <dgm:spPr/>
    </dgm:pt>
    <dgm:pt modelId="{FE90EF5F-6E86-4128-8D39-6014BA066F10}" type="pres">
      <dgm:prSet presAssocID="{C00E1218-1278-40F8-BA6E-D888A2E85F96}" presName="sibTrans" presStyleCnt="0"/>
      <dgm:spPr/>
    </dgm:pt>
    <dgm:pt modelId="{11F84F17-28FF-4B2E-AE2C-E36EA0F50566}" type="pres">
      <dgm:prSet presAssocID="{9F625007-ECB7-410C-9AE0-70C8E15D3687}" presName="compNode" presStyleCnt="0"/>
      <dgm:spPr/>
    </dgm:pt>
    <dgm:pt modelId="{D62241B6-138E-4B65-BF54-D2B431B4A807}" type="pres">
      <dgm:prSet presAssocID="{9F625007-ECB7-410C-9AE0-70C8E15D3687}" presName="bgRect" presStyleLbl="bgShp" presStyleIdx="2" presStyleCnt="5"/>
      <dgm:spPr/>
    </dgm:pt>
    <dgm:pt modelId="{978DF8A2-CC25-4981-BEF5-49E10088D956}" type="pres">
      <dgm:prSet presAssocID="{9F625007-ECB7-410C-9AE0-70C8E15D3687}"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iploma"/>
        </a:ext>
      </dgm:extLst>
    </dgm:pt>
    <dgm:pt modelId="{F2725663-3BE8-4CB2-A2FA-439DC9360B21}" type="pres">
      <dgm:prSet presAssocID="{9F625007-ECB7-410C-9AE0-70C8E15D3687}" presName="spaceRect" presStyleCnt="0"/>
      <dgm:spPr/>
    </dgm:pt>
    <dgm:pt modelId="{60C57A21-CFB5-49F3-AF6E-BCBFD22E3A71}" type="pres">
      <dgm:prSet presAssocID="{9F625007-ECB7-410C-9AE0-70C8E15D3687}" presName="parTx" presStyleLbl="revTx" presStyleIdx="2" presStyleCnt="5">
        <dgm:presLayoutVars>
          <dgm:chMax val="0"/>
          <dgm:chPref val="0"/>
        </dgm:presLayoutVars>
      </dgm:prSet>
      <dgm:spPr/>
    </dgm:pt>
    <dgm:pt modelId="{D442E6FD-8EDF-4C8E-9064-76C776752897}" type="pres">
      <dgm:prSet presAssocID="{F125D69B-F2C3-4404-B66A-381726F29D0C}" presName="sibTrans" presStyleCnt="0"/>
      <dgm:spPr/>
    </dgm:pt>
    <dgm:pt modelId="{E53BB6DB-AC5F-4FC7-B735-D9BF2267FDB3}" type="pres">
      <dgm:prSet presAssocID="{BEA16714-F38E-4EAF-9163-8C33CE4E4495}" presName="compNode" presStyleCnt="0"/>
      <dgm:spPr/>
    </dgm:pt>
    <dgm:pt modelId="{AAB61F4F-EA63-48B8-BC80-AF7F49CE1274}" type="pres">
      <dgm:prSet presAssocID="{BEA16714-F38E-4EAF-9163-8C33CE4E4495}" presName="bgRect" presStyleLbl="bgShp" presStyleIdx="3" presStyleCnt="5"/>
      <dgm:spPr/>
    </dgm:pt>
    <dgm:pt modelId="{446F9ECA-3697-45A7-A943-1524AFD0BDA2}" type="pres">
      <dgm:prSet presAssocID="{BEA16714-F38E-4EAF-9163-8C33CE4E4495}"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Org Chart"/>
        </a:ext>
      </dgm:extLst>
    </dgm:pt>
    <dgm:pt modelId="{C7B018BB-29DC-4B27-B0D6-AC7A74C158CB}" type="pres">
      <dgm:prSet presAssocID="{BEA16714-F38E-4EAF-9163-8C33CE4E4495}" presName="spaceRect" presStyleCnt="0"/>
      <dgm:spPr/>
    </dgm:pt>
    <dgm:pt modelId="{879CE266-255A-4648-8BBD-018433D2C57E}" type="pres">
      <dgm:prSet presAssocID="{BEA16714-F38E-4EAF-9163-8C33CE4E4495}" presName="parTx" presStyleLbl="revTx" presStyleIdx="3" presStyleCnt="5">
        <dgm:presLayoutVars>
          <dgm:chMax val="0"/>
          <dgm:chPref val="0"/>
        </dgm:presLayoutVars>
      </dgm:prSet>
      <dgm:spPr/>
    </dgm:pt>
    <dgm:pt modelId="{BABE5210-2027-4D43-A369-2A08C340466B}" type="pres">
      <dgm:prSet presAssocID="{472E8A1A-4ADB-4042-9E69-DE5CA41EDAE2}" presName="sibTrans" presStyleCnt="0"/>
      <dgm:spPr/>
    </dgm:pt>
    <dgm:pt modelId="{3FD453D2-EE9D-4A89-922E-51F7E4689153}" type="pres">
      <dgm:prSet presAssocID="{A386FD1A-0913-4831-B3C2-D925BB32943F}" presName="compNode" presStyleCnt="0"/>
      <dgm:spPr/>
    </dgm:pt>
    <dgm:pt modelId="{57D2FCD5-ABCC-4128-922D-12AFA1427933}" type="pres">
      <dgm:prSet presAssocID="{A386FD1A-0913-4831-B3C2-D925BB32943F}" presName="bgRect" presStyleLbl="bgShp" presStyleIdx="4" presStyleCnt="5"/>
      <dgm:spPr/>
    </dgm:pt>
    <dgm:pt modelId="{2BE8BE94-FE19-4815-83FB-63EA829F60FB}" type="pres">
      <dgm:prSet presAssocID="{A386FD1A-0913-4831-B3C2-D925BB32943F}"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Ribbon"/>
        </a:ext>
      </dgm:extLst>
    </dgm:pt>
    <dgm:pt modelId="{051C7EA1-9C56-4FE4-863F-6F36FF57AF29}" type="pres">
      <dgm:prSet presAssocID="{A386FD1A-0913-4831-B3C2-D925BB32943F}" presName="spaceRect" presStyleCnt="0"/>
      <dgm:spPr/>
    </dgm:pt>
    <dgm:pt modelId="{5F830CC0-5EC2-478B-868B-FE88F3015986}" type="pres">
      <dgm:prSet presAssocID="{A386FD1A-0913-4831-B3C2-D925BB32943F}" presName="parTx" presStyleLbl="revTx" presStyleIdx="4" presStyleCnt="5">
        <dgm:presLayoutVars>
          <dgm:chMax val="0"/>
          <dgm:chPref val="0"/>
        </dgm:presLayoutVars>
      </dgm:prSet>
      <dgm:spPr/>
    </dgm:pt>
  </dgm:ptLst>
  <dgm:cxnLst>
    <dgm:cxn modelId="{FACD5926-9C09-4852-8A6B-CAC46CC8B1ED}" srcId="{1E3775B3-E009-46D9-8E81-8D25798643D1}" destId="{BEA16714-F38E-4EAF-9163-8C33CE4E4495}" srcOrd="3" destOrd="0" parTransId="{90D8FD06-6081-43C1-AC80-562C51EB933E}" sibTransId="{472E8A1A-4ADB-4042-9E69-DE5CA41EDAE2}"/>
    <dgm:cxn modelId="{4D3B9C28-D5E4-451A-A21D-318BBD501896}" srcId="{1E3775B3-E009-46D9-8E81-8D25798643D1}" destId="{F0A93C8A-5A5D-42A9-83CF-7986AB25ABDA}" srcOrd="0" destOrd="0" parTransId="{44F158C2-8155-4253-A5AA-1595913AF09D}" sibTransId="{A932D2F1-6626-4B98-AB25-EBD01C5CD7DB}"/>
    <dgm:cxn modelId="{5EEF7532-D90B-4315-8C0D-292D7DC1118B}" srcId="{1E3775B3-E009-46D9-8E81-8D25798643D1}" destId="{D6B1DD0C-C1CD-402D-8E8F-E42F5DAA5DF2}" srcOrd="1" destOrd="0" parTransId="{ECDC2720-C2FF-4CAA-A4D6-E3EFAB2CE3D0}" sibTransId="{C00E1218-1278-40F8-BA6E-D888A2E85F96}"/>
    <dgm:cxn modelId="{035AC834-A404-42AB-8C8A-6665A872E4BA}" type="presOf" srcId="{9F625007-ECB7-410C-9AE0-70C8E15D3687}" destId="{60C57A21-CFB5-49F3-AF6E-BCBFD22E3A71}" srcOrd="0" destOrd="0" presId="urn:microsoft.com/office/officeart/2018/2/layout/IconVerticalSolidList"/>
    <dgm:cxn modelId="{191FB463-76FB-4035-8D7E-32CD3F5A41D3}" srcId="{1E3775B3-E009-46D9-8E81-8D25798643D1}" destId="{9F625007-ECB7-410C-9AE0-70C8E15D3687}" srcOrd="2" destOrd="0" parTransId="{EF73AE38-8905-478C-8AD3-29AE19CB1460}" sibTransId="{F125D69B-F2C3-4404-B66A-381726F29D0C}"/>
    <dgm:cxn modelId="{B406CE7D-E7F3-40AC-B47C-EF4BACBEEDF8}" type="presOf" srcId="{BEA16714-F38E-4EAF-9163-8C33CE4E4495}" destId="{879CE266-255A-4648-8BBD-018433D2C57E}" srcOrd="0" destOrd="0" presId="urn:microsoft.com/office/officeart/2018/2/layout/IconVerticalSolidList"/>
    <dgm:cxn modelId="{05595182-6E8F-4535-91E2-A465B9E640B2}" type="presOf" srcId="{1E3775B3-E009-46D9-8E81-8D25798643D1}" destId="{124F4289-6CE7-474B-A3D0-CDF04AC33700}" srcOrd="0" destOrd="0" presId="urn:microsoft.com/office/officeart/2018/2/layout/IconVerticalSolidList"/>
    <dgm:cxn modelId="{10717E82-309C-4926-9616-B2437A3B1A99}" type="presOf" srcId="{D6B1DD0C-C1CD-402D-8E8F-E42F5DAA5DF2}" destId="{A12B9EEE-FD70-4C8C-89FA-7A10FA212BC4}" srcOrd="0" destOrd="0" presId="urn:microsoft.com/office/officeart/2018/2/layout/IconVerticalSolidList"/>
    <dgm:cxn modelId="{4EF82E8B-C57F-4BE6-A5B1-77C4CD1A0EB0}" type="presOf" srcId="{A386FD1A-0913-4831-B3C2-D925BB32943F}" destId="{5F830CC0-5EC2-478B-868B-FE88F3015986}" srcOrd="0" destOrd="0" presId="urn:microsoft.com/office/officeart/2018/2/layout/IconVerticalSolidList"/>
    <dgm:cxn modelId="{90694AC1-4694-4375-A8EB-B49123FB8351}" srcId="{1E3775B3-E009-46D9-8E81-8D25798643D1}" destId="{A386FD1A-0913-4831-B3C2-D925BB32943F}" srcOrd="4" destOrd="0" parTransId="{FAEC4F1D-5D3B-4775-BD96-4DD2DA7E1BCC}" sibTransId="{151734DC-BD49-4F8F-83C1-E2BEAAAA5343}"/>
    <dgm:cxn modelId="{65083EE5-863D-4CD0-B73B-0A06FED61DEB}" type="presOf" srcId="{F0A93C8A-5A5D-42A9-83CF-7986AB25ABDA}" destId="{21EC69E6-4AFB-41B2-AABA-53BD99E96B9F}" srcOrd="0" destOrd="0" presId="urn:microsoft.com/office/officeart/2018/2/layout/IconVerticalSolidList"/>
    <dgm:cxn modelId="{7835D5E9-8302-4387-BB2A-1AECC5B90700}" type="presParOf" srcId="{124F4289-6CE7-474B-A3D0-CDF04AC33700}" destId="{CCEFF9D2-256C-472B-8800-EC1234B89303}" srcOrd="0" destOrd="0" presId="urn:microsoft.com/office/officeart/2018/2/layout/IconVerticalSolidList"/>
    <dgm:cxn modelId="{2299399D-7E53-437B-A6E9-F64650A27832}" type="presParOf" srcId="{CCEFF9D2-256C-472B-8800-EC1234B89303}" destId="{C1849A70-C383-4C05-B19A-35CD8205EADE}" srcOrd="0" destOrd="0" presId="urn:microsoft.com/office/officeart/2018/2/layout/IconVerticalSolidList"/>
    <dgm:cxn modelId="{F6C1075C-01CE-4955-8D18-9EC77DA2E7BE}" type="presParOf" srcId="{CCEFF9D2-256C-472B-8800-EC1234B89303}" destId="{4C520DB6-8FD5-423A-A4EC-D0B84163D5FB}" srcOrd="1" destOrd="0" presId="urn:microsoft.com/office/officeart/2018/2/layout/IconVerticalSolidList"/>
    <dgm:cxn modelId="{2E568F12-176C-4FE1-B8D5-C3E84FCFDBB0}" type="presParOf" srcId="{CCEFF9D2-256C-472B-8800-EC1234B89303}" destId="{4274BE64-C0EC-43D8-9C4B-607D419EF527}" srcOrd="2" destOrd="0" presId="urn:microsoft.com/office/officeart/2018/2/layout/IconVerticalSolidList"/>
    <dgm:cxn modelId="{D594F34F-91FD-41DB-BE56-D848D5EA3CE5}" type="presParOf" srcId="{CCEFF9D2-256C-472B-8800-EC1234B89303}" destId="{21EC69E6-4AFB-41B2-AABA-53BD99E96B9F}" srcOrd="3" destOrd="0" presId="urn:microsoft.com/office/officeart/2018/2/layout/IconVerticalSolidList"/>
    <dgm:cxn modelId="{7DF9D7E1-887C-488A-8468-79171FC66311}" type="presParOf" srcId="{124F4289-6CE7-474B-A3D0-CDF04AC33700}" destId="{8C36C8CB-18D0-4F89-800F-0B4CC6C1D34B}" srcOrd="1" destOrd="0" presId="urn:microsoft.com/office/officeart/2018/2/layout/IconVerticalSolidList"/>
    <dgm:cxn modelId="{A7D47006-9DBA-4465-A589-CFDD1AC81665}" type="presParOf" srcId="{124F4289-6CE7-474B-A3D0-CDF04AC33700}" destId="{4E678F1B-6BDA-48B7-92AB-A8CCCBCBF5CE}" srcOrd="2" destOrd="0" presId="urn:microsoft.com/office/officeart/2018/2/layout/IconVerticalSolidList"/>
    <dgm:cxn modelId="{86F3B24A-0D00-47AF-B904-8D74261E8A64}" type="presParOf" srcId="{4E678F1B-6BDA-48B7-92AB-A8CCCBCBF5CE}" destId="{1F85B118-8325-4A38-A54A-9558F2C6C63E}" srcOrd="0" destOrd="0" presId="urn:microsoft.com/office/officeart/2018/2/layout/IconVerticalSolidList"/>
    <dgm:cxn modelId="{8049A065-AF42-46FA-991C-3AEB4500D0A3}" type="presParOf" srcId="{4E678F1B-6BDA-48B7-92AB-A8CCCBCBF5CE}" destId="{C9361EC4-A84F-4CDF-8D70-AA0A37E0CAF9}" srcOrd="1" destOrd="0" presId="urn:microsoft.com/office/officeart/2018/2/layout/IconVerticalSolidList"/>
    <dgm:cxn modelId="{A0AC9D3D-8C7F-4E17-B4E2-D54C9A1D0815}" type="presParOf" srcId="{4E678F1B-6BDA-48B7-92AB-A8CCCBCBF5CE}" destId="{EB7CC877-3B1E-4021-9A43-352A334F0458}" srcOrd="2" destOrd="0" presId="urn:microsoft.com/office/officeart/2018/2/layout/IconVerticalSolidList"/>
    <dgm:cxn modelId="{CAA01A56-F69D-4401-86F7-F9B35449A407}" type="presParOf" srcId="{4E678F1B-6BDA-48B7-92AB-A8CCCBCBF5CE}" destId="{A12B9EEE-FD70-4C8C-89FA-7A10FA212BC4}" srcOrd="3" destOrd="0" presId="urn:microsoft.com/office/officeart/2018/2/layout/IconVerticalSolidList"/>
    <dgm:cxn modelId="{1259B95F-D873-468E-A511-44D4BA9636FB}" type="presParOf" srcId="{124F4289-6CE7-474B-A3D0-CDF04AC33700}" destId="{FE90EF5F-6E86-4128-8D39-6014BA066F10}" srcOrd="3" destOrd="0" presId="urn:microsoft.com/office/officeart/2018/2/layout/IconVerticalSolidList"/>
    <dgm:cxn modelId="{ABE69206-0A87-41ED-947C-F52227C34EC6}" type="presParOf" srcId="{124F4289-6CE7-474B-A3D0-CDF04AC33700}" destId="{11F84F17-28FF-4B2E-AE2C-E36EA0F50566}" srcOrd="4" destOrd="0" presId="urn:microsoft.com/office/officeart/2018/2/layout/IconVerticalSolidList"/>
    <dgm:cxn modelId="{3AF6FE1A-D1E6-4357-B6F9-AE9DF1ED932E}" type="presParOf" srcId="{11F84F17-28FF-4B2E-AE2C-E36EA0F50566}" destId="{D62241B6-138E-4B65-BF54-D2B431B4A807}" srcOrd="0" destOrd="0" presId="urn:microsoft.com/office/officeart/2018/2/layout/IconVerticalSolidList"/>
    <dgm:cxn modelId="{FF96B5F8-D092-407F-B8E0-B629F7837B36}" type="presParOf" srcId="{11F84F17-28FF-4B2E-AE2C-E36EA0F50566}" destId="{978DF8A2-CC25-4981-BEF5-49E10088D956}" srcOrd="1" destOrd="0" presId="urn:microsoft.com/office/officeart/2018/2/layout/IconVerticalSolidList"/>
    <dgm:cxn modelId="{E8C55DED-35FD-44C2-9DAD-856E275CA6D3}" type="presParOf" srcId="{11F84F17-28FF-4B2E-AE2C-E36EA0F50566}" destId="{F2725663-3BE8-4CB2-A2FA-439DC9360B21}" srcOrd="2" destOrd="0" presId="urn:microsoft.com/office/officeart/2018/2/layout/IconVerticalSolidList"/>
    <dgm:cxn modelId="{C33A9124-5405-4E81-8388-50EE61D1143C}" type="presParOf" srcId="{11F84F17-28FF-4B2E-AE2C-E36EA0F50566}" destId="{60C57A21-CFB5-49F3-AF6E-BCBFD22E3A71}" srcOrd="3" destOrd="0" presId="urn:microsoft.com/office/officeart/2018/2/layout/IconVerticalSolidList"/>
    <dgm:cxn modelId="{31EB0C6F-3D35-4766-8C5B-E0AA56CF5536}" type="presParOf" srcId="{124F4289-6CE7-474B-A3D0-CDF04AC33700}" destId="{D442E6FD-8EDF-4C8E-9064-76C776752897}" srcOrd="5" destOrd="0" presId="urn:microsoft.com/office/officeart/2018/2/layout/IconVerticalSolidList"/>
    <dgm:cxn modelId="{09603D0D-F5F0-42BD-A156-684E489C235C}" type="presParOf" srcId="{124F4289-6CE7-474B-A3D0-CDF04AC33700}" destId="{E53BB6DB-AC5F-4FC7-B735-D9BF2267FDB3}" srcOrd="6" destOrd="0" presId="urn:microsoft.com/office/officeart/2018/2/layout/IconVerticalSolidList"/>
    <dgm:cxn modelId="{89E9DCBD-7AC9-4EB2-84D0-4506304B8A6A}" type="presParOf" srcId="{E53BB6DB-AC5F-4FC7-B735-D9BF2267FDB3}" destId="{AAB61F4F-EA63-48B8-BC80-AF7F49CE1274}" srcOrd="0" destOrd="0" presId="urn:microsoft.com/office/officeart/2018/2/layout/IconVerticalSolidList"/>
    <dgm:cxn modelId="{09BD8D8D-0C0B-4E14-ABF5-F9547CB476A7}" type="presParOf" srcId="{E53BB6DB-AC5F-4FC7-B735-D9BF2267FDB3}" destId="{446F9ECA-3697-45A7-A943-1524AFD0BDA2}" srcOrd="1" destOrd="0" presId="urn:microsoft.com/office/officeart/2018/2/layout/IconVerticalSolidList"/>
    <dgm:cxn modelId="{EDB7933C-EA57-4169-B8D1-2F0C0842AB45}" type="presParOf" srcId="{E53BB6DB-AC5F-4FC7-B735-D9BF2267FDB3}" destId="{C7B018BB-29DC-4B27-B0D6-AC7A74C158CB}" srcOrd="2" destOrd="0" presId="urn:microsoft.com/office/officeart/2018/2/layout/IconVerticalSolidList"/>
    <dgm:cxn modelId="{9AD83249-E356-4320-A99B-6845790ACBF4}" type="presParOf" srcId="{E53BB6DB-AC5F-4FC7-B735-D9BF2267FDB3}" destId="{879CE266-255A-4648-8BBD-018433D2C57E}" srcOrd="3" destOrd="0" presId="urn:microsoft.com/office/officeart/2018/2/layout/IconVerticalSolidList"/>
    <dgm:cxn modelId="{68F91FB5-BC70-4481-BDE8-C99360BAB960}" type="presParOf" srcId="{124F4289-6CE7-474B-A3D0-CDF04AC33700}" destId="{BABE5210-2027-4D43-A369-2A08C340466B}" srcOrd="7" destOrd="0" presId="urn:microsoft.com/office/officeart/2018/2/layout/IconVerticalSolidList"/>
    <dgm:cxn modelId="{52FB1DAB-2E83-464B-8399-0EBFD7D4BA54}" type="presParOf" srcId="{124F4289-6CE7-474B-A3D0-CDF04AC33700}" destId="{3FD453D2-EE9D-4A89-922E-51F7E4689153}" srcOrd="8" destOrd="0" presId="urn:microsoft.com/office/officeart/2018/2/layout/IconVerticalSolidList"/>
    <dgm:cxn modelId="{43FC0A1B-64F1-4BEB-A7AE-07D097E7A55E}" type="presParOf" srcId="{3FD453D2-EE9D-4A89-922E-51F7E4689153}" destId="{57D2FCD5-ABCC-4128-922D-12AFA1427933}" srcOrd="0" destOrd="0" presId="urn:microsoft.com/office/officeart/2018/2/layout/IconVerticalSolidList"/>
    <dgm:cxn modelId="{57DBC20A-EEED-4FD2-B447-300CA6B53F76}" type="presParOf" srcId="{3FD453D2-EE9D-4A89-922E-51F7E4689153}" destId="{2BE8BE94-FE19-4815-83FB-63EA829F60FB}" srcOrd="1" destOrd="0" presId="urn:microsoft.com/office/officeart/2018/2/layout/IconVerticalSolidList"/>
    <dgm:cxn modelId="{D74A7292-99D2-4443-BA6A-0166D7312D5E}" type="presParOf" srcId="{3FD453D2-EE9D-4A89-922E-51F7E4689153}" destId="{051C7EA1-9C56-4FE4-863F-6F36FF57AF29}" srcOrd="2" destOrd="0" presId="urn:microsoft.com/office/officeart/2018/2/layout/IconVerticalSolidList"/>
    <dgm:cxn modelId="{ED7073D8-3F2E-4BF7-9766-695C8A7D5CD4}" type="presParOf" srcId="{3FD453D2-EE9D-4A89-922E-51F7E4689153}" destId="{5F830CC0-5EC2-478B-868B-FE88F301598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C615AC-E6F1-44FF-8C92-F0F01804D7D9}"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674BE4B3-35D8-4595-96E5-2F8E5BCC8835}">
      <dgm:prSet/>
      <dgm:spPr/>
      <dgm:t>
        <a:bodyPr/>
        <a:lstStyle/>
        <a:p>
          <a:r>
            <a:rPr lang="en-US" dirty="0"/>
            <a:t>Completed APIC–NC Practitioner of the Year Award Nomination Form</a:t>
          </a:r>
        </a:p>
      </dgm:t>
    </dgm:pt>
    <dgm:pt modelId="{FED8679D-481A-42FB-BFE6-D217BD834C35}" type="parTrans" cxnId="{5B3C8203-222C-4E17-982B-495801EE68AD}">
      <dgm:prSet/>
      <dgm:spPr/>
      <dgm:t>
        <a:bodyPr/>
        <a:lstStyle/>
        <a:p>
          <a:endParaRPr lang="en-US"/>
        </a:p>
      </dgm:t>
    </dgm:pt>
    <dgm:pt modelId="{25AEFA0C-28A0-46CA-93AB-0A7CD100EC10}" type="sibTrans" cxnId="{5B3C8203-222C-4E17-982B-495801EE68AD}">
      <dgm:prSet/>
      <dgm:spPr/>
      <dgm:t>
        <a:bodyPr/>
        <a:lstStyle/>
        <a:p>
          <a:endParaRPr lang="en-US" dirty="0"/>
        </a:p>
      </dgm:t>
    </dgm:pt>
    <dgm:pt modelId="{08B411A7-2FBE-44A9-A6B7-B3596041591F}">
      <dgm:prSet/>
      <dgm:spPr/>
      <dgm:t>
        <a:bodyPr/>
        <a:lstStyle/>
        <a:p>
          <a:r>
            <a:rPr lang="en-US" dirty="0"/>
            <a:t>Nomination statement describing career achievements and impact</a:t>
          </a:r>
        </a:p>
      </dgm:t>
    </dgm:pt>
    <dgm:pt modelId="{2774DDA1-F91A-4D7E-9585-7166F8AA0745}" type="parTrans" cxnId="{8FC0B48B-C867-412E-97C9-F0BDF8294868}">
      <dgm:prSet/>
      <dgm:spPr/>
      <dgm:t>
        <a:bodyPr/>
        <a:lstStyle/>
        <a:p>
          <a:endParaRPr lang="en-US"/>
        </a:p>
      </dgm:t>
    </dgm:pt>
    <dgm:pt modelId="{2288FE12-4C2B-4CE0-B2C9-2A4529C8BDBA}" type="sibTrans" cxnId="{8FC0B48B-C867-412E-97C9-F0BDF8294868}">
      <dgm:prSet/>
      <dgm:spPr/>
      <dgm:t>
        <a:bodyPr/>
        <a:lstStyle/>
        <a:p>
          <a:endParaRPr lang="en-US" dirty="0"/>
        </a:p>
      </dgm:t>
    </dgm:pt>
    <dgm:pt modelId="{DEBDC928-669E-4F37-BF4A-4C603D5F8BBF}">
      <dgm:prSet/>
      <dgm:spPr/>
      <dgm:t>
        <a:bodyPr/>
        <a:lstStyle/>
        <a:p>
          <a:r>
            <a:rPr lang="en-US" dirty="0"/>
            <a:t>Verification of APIC membership history</a:t>
          </a:r>
        </a:p>
      </dgm:t>
    </dgm:pt>
    <dgm:pt modelId="{C9434316-F8AD-401A-AD08-6109AEAC5E12}" type="parTrans" cxnId="{719561A6-6FA4-4FB2-A758-CF30AF75E175}">
      <dgm:prSet/>
      <dgm:spPr/>
      <dgm:t>
        <a:bodyPr/>
        <a:lstStyle/>
        <a:p>
          <a:endParaRPr lang="en-US"/>
        </a:p>
      </dgm:t>
    </dgm:pt>
    <dgm:pt modelId="{91F5082A-523F-4733-938D-788F63B7B12F}" type="sibTrans" cxnId="{719561A6-6FA4-4FB2-A758-CF30AF75E175}">
      <dgm:prSet/>
      <dgm:spPr/>
      <dgm:t>
        <a:bodyPr/>
        <a:lstStyle/>
        <a:p>
          <a:endParaRPr lang="en-US" dirty="0"/>
        </a:p>
      </dgm:t>
    </dgm:pt>
    <dgm:pt modelId="{FF7AB949-FFA5-4D1A-A6FB-56657B186EEA}">
      <dgm:prSet/>
      <dgm:spPr/>
      <dgm:t>
        <a:bodyPr/>
        <a:lstStyle/>
        <a:p>
          <a:r>
            <a:rPr lang="en-US" dirty="0"/>
            <a:t>Verification of CIC® or CIC‑LTP status (or retirement status, if applicable)</a:t>
          </a:r>
        </a:p>
      </dgm:t>
    </dgm:pt>
    <dgm:pt modelId="{AC43A7A8-474F-44B1-961E-1877BAFBD007}" type="parTrans" cxnId="{00748093-7293-4C4D-9BEC-375967137C7F}">
      <dgm:prSet/>
      <dgm:spPr/>
      <dgm:t>
        <a:bodyPr/>
        <a:lstStyle/>
        <a:p>
          <a:endParaRPr lang="en-US"/>
        </a:p>
      </dgm:t>
    </dgm:pt>
    <dgm:pt modelId="{F4E00977-9EFD-43AD-A0BB-622759EA1FE6}" type="sibTrans" cxnId="{00748093-7293-4C4D-9BEC-375967137C7F}">
      <dgm:prSet/>
      <dgm:spPr/>
      <dgm:t>
        <a:bodyPr/>
        <a:lstStyle/>
        <a:p>
          <a:endParaRPr lang="en-US"/>
        </a:p>
      </dgm:t>
    </dgm:pt>
    <dgm:pt modelId="{7630EF47-3256-45C9-9CA7-B65DECB44649}" type="pres">
      <dgm:prSet presAssocID="{29C615AC-E6F1-44FF-8C92-F0F01804D7D9}" presName="outerComposite" presStyleCnt="0">
        <dgm:presLayoutVars>
          <dgm:chMax val="5"/>
          <dgm:dir/>
          <dgm:resizeHandles val="exact"/>
        </dgm:presLayoutVars>
      </dgm:prSet>
      <dgm:spPr/>
    </dgm:pt>
    <dgm:pt modelId="{9883C564-1ACB-468C-8D0E-AA7948D48928}" type="pres">
      <dgm:prSet presAssocID="{29C615AC-E6F1-44FF-8C92-F0F01804D7D9}" presName="dummyMaxCanvas" presStyleCnt="0">
        <dgm:presLayoutVars/>
      </dgm:prSet>
      <dgm:spPr/>
    </dgm:pt>
    <dgm:pt modelId="{69016F39-B899-4FA6-A656-0406721F86EF}" type="pres">
      <dgm:prSet presAssocID="{29C615AC-E6F1-44FF-8C92-F0F01804D7D9}" presName="FourNodes_1" presStyleLbl="node1" presStyleIdx="0" presStyleCnt="4">
        <dgm:presLayoutVars>
          <dgm:bulletEnabled val="1"/>
        </dgm:presLayoutVars>
      </dgm:prSet>
      <dgm:spPr/>
    </dgm:pt>
    <dgm:pt modelId="{5351AF71-F57A-4490-BD48-2C4779CE5000}" type="pres">
      <dgm:prSet presAssocID="{29C615AC-E6F1-44FF-8C92-F0F01804D7D9}" presName="FourNodes_2" presStyleLbl="node1" presStyleIdx="1" presStyleCnt="4">
        <dgm:presLayoutVars>
          <dgm:bulletEnabled val="1"/>
        </dgm:presLayoutVars>
      </dgm:prSet>
      <dgm:spPr/>
    </dgm:pt>
    <dgm:pt modelId="{C2EB40A7-5203-4A58-B825-B12F0566E588}" type="pres">
      <dgm:prSet presAssocID="{29C615AC-E6F1-44FF-8C92-F0F01804D7D9}" presName="FourNodes_3" presStyleLbl="node1" presStyleIdx="2" presStyleCnt="4">
        <dgm:presLayoutVars>
          <dgm:bulletEnabled val="1"/>
        </dgm:presLayoutVars>
      </dgm:prSet>
      <dgm:spPr/>
    </dgm:pt>
    <dgm:pt modelId="{C7ED6F7F-2045-450B-A157-FE9A57DFA746}" type="pres">
      <dgm:prSet presAssocID="{29C615AC-E6F1-44FF-8C92-F0F01804D7D9}" presName="FourNodes_4" presStyleLbl="node1" presStyleIdx="3" presStyleCnt="4">
        <dgm:presLayoutVars>
          <dgm:bulletEnabled val="1"/>
        </dgm:presLayoutVars>
      </dgm:prSet>
      <dgm:spPr/>
    </dgm:pt>
    <dgm:pt modelId="{9F4DE1BE-68EE-4925-AE00-3A6FD2781AD5}" type="pres">
      <dgm:prSet presAssocID="{29C615AC-E6F1-44FF-8C92-F0F01804D7D9}" presName="FourConn_1-2" presStyleLbl="fgAccFollowNode1" presStyleIdx="0" presStyleCnt="3">
        <dgm:presLayoutVars>
          <dgm:bulletEnabled val="1"/>
        </dgm:presLayoutVars>
      </dgm:prSet>
      <dgm:spPr/>
    </dgm:pt>
    <dgm:pt modelId="{677C123D-112F-4623-988B-151C6947B75A}" type="pres">
      <dgm:prSet presAssocID="{29C615AC-E6F1-44FF-8C92-F0F01804D7D9}" presName="FourConn_2-3" presStyleLbl="fgAccFollowNode1" presStyleIdx="1" presStyleCnt="3">
        <dgm:presLayoutVars>
          <dgm:bulletEnabled val="1"/>
        </dgm:presLayoutVars>
      </dgm:prSet>
      <dgm:spPr/>
    </dgm:pt>
    <dgm:pt modelId="{7E3A1B34-058C-4EB1-A294-8FD2D420700E}" type="pres">
      <dgm:prSet presAssocID="{29C615AC-E6F1-44FF-8C92-F0F01804D7D9}" presName="FourConn_3-4" presStyleLbl="fgAccFollowNode1" presStyleIdx="2" presStyleCnt="3">
        <dgm:presLayoutVars>
          <dgm:bulletEnabled val="1"/>
        </dgm:presLayoutVars>
      </dgm:prSet>
      <dgm:spPr/>
    </dgm:pt>
    <dgm:pt modelId="{6E08FD14-0D19-4702-AC61-88D0B69504B1}" type="pres">
      <dgm:prSet presAssocID="{29C615AC-E6F1-44FF-8C92-F0F01804D7D9}" presName="FourNodes_1_text" presStyleLbl="node1" presStyleIdx="3" presStyleCnt="4">
        <dgm:presLayoutVars>
          <dgm:bulletEnabled val="1"/>
        </dgm:presLayoutVars>
      </dgm:prSet>
      <dgm:spPr/>
    </dgm:pt>
    <dgm:pt modelId="{898ED0D6-149D-4D38-B3C8-08AAB1631811}" type="pres">
      <dgm:prSet presAssocID="{29C615AC-E6F1-44FF-8C92-F0F01804D7D9}" presName="FourNodes_2_text" presStyleLbl="node1" presStyleIdx="3" presStyleCnt="4">
        <dgm:presLayoutVars>
          <dgm:bulletEnabled val="1"/>
        </dgm:presLayoutVars>
      </dgm:prSet>
      <dgm:spPr/>
    </dgm:pt>
    <dgm:pt modelId="{628A71E5-5422-4A5B-B88C-44F2AA5A3A47}" type="pres">
      <dgm:prSet presAssocID="{29C615AC-E6F1-44FF-8C92-F0F01804D7D9}" presName="FourNodes_3_text" presStyleLbl="node1" presStyleIdx="3" presStyleCnt="4">
        <dgm:presLayoutVars>
          <dgm:bulletEnabled val="1"/>
        </dgm:presLayoutVars>
      </dgm:prSet>
      <dgm:spPr/>
    </dgm:pt>
    <dgm:pt modelId="{AD62DC17-8D72-4D1B-A39A-40471125E42C}" type="pres">
      <dgm:prSet presAssocID="{29C615AC-E6F1-44FF-8C92-F0F01804D7D9}" presName="FourNodes_4_text" presStyleLbl="node1" presStyleIdx="3" presStyleCnt="4">
        <dgm:presLayoutVars>
          <dgm:bulletEnabled val="1"/>
        </dgm:presLayoutVars>
      </dgm:prSet>
      <dgm:spPr/>
    </dgm:pt>
  </dgm:ptLst>
  <dgm:cxnLst>
    <dgm:cxn modelId="{5B3C8203-222C-4E17-982B-495801EE68AD}" srcId="{29C615AC-E6F1-44FF-8C92-F0F01804D7D9}" destId="{674BE4B3-35D8-4595-96E5-2F8E5BCC8835}" srcOrd="0" destOrd="0" parTransId="{FED8679D-481A-42FB-BFE6-D217BD834C35}" sibTransId="{25AEFA0C-28A0-46CA-93AB-0A7CD100EC10}"/>
    <dgm:cxn modelId="{205D4F28-C4F1-44CE-904A-1478A0589B26}" type="presOf" srcId="{25AEFA0C-28A0-46CA-93AB-0A7CD100EC10}" destId="{9F4DE1BE-68EE-4925-AE00-3A6FD2781AD5}" srcOrd="0" destOrd="0" presId="urn:microsoft.com/office/officeart/2005/8/layout/vProcess5"/>
    <dgm:cxn modelId="{EF929F2C-1E66-4FB7-ADBC-6222E3444B41}" type="presOf" srcId="{DEBDC928-669E-4F37-BF4A-4C603D5F8BBF}" destId="{628A71E5-5422-4A5B-B88C-44F2AA5A3A47}" srcOrd="1" destOrd="0" presId="urn:microsoft.com/office/officeart/2005/8/layout/vProcess5"/>
    <dgm:cxn modelId="{C24B1E36-E3A7-4CDF-9685-F16943AA7551}" type="presOf" srcId="{29C615AC-E6F1-44FF-8C92-F0F01804D7D9}" destId="{7630EF47-3256-45C9-9CA7-B65DECB44649}" srcOrd="0" destOrd="0" presId="urn:microsoft.com/office/officeart/2005/8/layout/vProcess5"/>
    <dgm:cxn modelId="{66E7C067-B93B-440C-929D-B15283A3A380}" type="presOf" srcId="{08B411A7-2FBE-44A9-A6B7-B3596041591F}" destId="{5351AF71-F57A-4490-BD48-2C4779CE5000}" srcOrd="0" destOrd="0" presId="urn:microsoft.com/office/officeart/2005/8/layout/vProcess5"/>
    <dgm:cxn modelId="{8D2E1285-5882-405D-964D-0A0CEE2D0614}" type="presOf" srcId="{91F5082A-523F-4733-938D-788F63B7B12F}" destId="{7E3A1B34-058C-4EB1-A294-8FD2D420700E}" srcOrd="0" destOrd="0" presId="urn:microsoft.com/office/officeart/2005/8/layout/vProcess5"/>
    <dgm:cxn modelId="{8FC0B48B-C867-412E-97C9-F0BDF8294868}" srcId="{29C615AC-E6F1-44FF-8C92-F0F01804D7D9}" destId="{08B411A7-2FBE-44A9-A6B7-B3596041591F}" srcOrd="1" destOrd="0" parTransId="{2774DDA1-F91A-4D7E-9585-7166F8AA0745}" sibTransId="{2288FE12-4C2B-4CE0-B2C9-2A4529C8BDBA}"/>
    <dgm:cxn modelId="{00748093-7293-4C4D-9BEC-375967137C7F}" srcId="{29C615AC-E6F1-44FF-8C92-F0F01804D7D9}" destId="{FF7AB949-FFA5-4D1A-A6FB-56657B186EEA}" srcOrd="3" destOrd="0" parTransId="{AC43A7A8-474F-44B1-961E-1877BAFBD007}" sibTransId="{F4E00977-9EFD-43AD-A0BB-622759EA1FE6}"/>
    <dgm:cxn modelId="{FF3F899D-B71F-4D56-B084-F182D06BFCE1}" type="presOf" srcId="{DEBDC928-669E-4F37-BF4A-4C603D5F8BBF}" destId="{C2EB40A7-5203-4A58-B825-B12F0566E588}" srcOrd="0" destOrd="0" presId="urn:microsoft.com/office/officeart/2005/8/layout/vProcess5"/>
    <dgm:cxn modelId="{719561A6-6FA4-4FB2-A758-CF30AF75E175}" srcId="{29C615AC-E6F1-44FF-8C92-F0F01804D7D9}" destId="{DEBDC928-669E-4F37-BF4A-4C603D5F8BBF}" srcOrd="2" destOrd="0" parTransId="{C9434316-F8AD-401A-AD08-6109AEAC5E12}" sibTransId="{91F5082A-523F-4733-938D-788F63B7B12F}"/>
    <dgm:cxn modelId="{F0AD8DA7-AD5C-493E-BF9D-49C46BB57DDA}" type="presOf" srcId="{2288FE12-4C2B-4CE0-B2C9-2A4529C8BDBA}" destId="{677C123D-112F-4623-988B-151C6947B75A}" srcOrd="0" destOrd="0" presId="urn:microsoft.com/office/officeart/2005/8/layout/vProcess5"/>
    <dgm:cxn modelId="{6BBFC6BE-0D5C-414E-94B2-EB95BC45CF6C}" type="presOf" srcId="{FF7AB949-FFA5-4D1A-A6FB-56657B186EEA}" destId="{C7ED6F7F-2045-450B-A157-FE9A57DFA746}" srcOrd="0" destOrd="0" presId="urn:microsoft.com/office/officeart/2005/8/layout/vProcess5"/>
    <dgm:cxn modelId="{1265E9DF-DE5F-4D81-876C-9C3E6DAFE08C}" type="presOf" srcId="{674BE4B3-35D8-4595-96E5-2F8E5BCC8835}" destId="{69016F39-B899-4FA6-A656-0406721F86EF}" srcOrd="0" destOrd="0" presId="urn:microsoft.com/office/officeart/2005/8/layout/vProcess5"/>
    <dgm:cxn modelId="{B80574E2-952F-450C-BA8E-78823FDED23C}" type="presOf" srcId="{674BE4B3-35D8-4595-96E5-2F8E5BCC8835}" destId="{6E08FD14-0D19-4702-AC61-88D0B69504B1}" srcOrd="1" destOrd="0" presId="urn:microsoft.com/office/officeart/2005/8/layout/vProcess5"/>
    <dgm:cxn modelId="{FC9784F6-9457-4C5E-9FD9-9522187505F2}" type="presOf" srcId="{08B411A7-2FBE-44A9-A6B7-B3596041591F}" destId="{898ED0D6-149D-4D38-B3C8-08AAB1631811}" srcOrd="1" destOrd="0" presId="urn:microsoft.com/office/officeart/2005/8/layout/vProcess5"/>
    <dgm:cxn modelId="{536FDFF9-4CAB-4E76-9C0E-DC510E4316B2}" type="presOf" srcId="{FF7AB949-FFA5-4D1A-A6FB-56657B186EEA}" destId="{AD62DC17-8D72-4D1B-A39A-40471125E42C}" srcOrd="1" destOrd="0" presId="urn:microsoft.com/office/officeart/2005/8/layout/vProcess5"/>
    <dgm:cxn modelId="{EEF32C26-478D-401E-9EAC-42292BD707E5}" type="presParOf" srcId="{7630EF47-3256-45C9-9CA7-B65DECB44649}" destId="{9883C564-1ACB-468C-8D0E-AA7948D48928}" srcOrd="0" destOrd="0" presId="urn:microsoft.com/office/officeart/2005/8/layout/vProcess5"/>
    <dgm:cxn modelId="{85813D29-3D0F-4657-8261-C91E9AB4B84E}" type="presParOf" srcId="{7630EF47-3256-45C9-9CA7-B65DECB44649}" destId="{69016F39-B899-4FA6-A656-0406721F86EF}" srcOrd="1" destOrd="0" presId="urn:microsoft.com/office/officeart/2005/8/layout/vProcess5"/>
    <dgm:cxn modelId="{45E9478D-C1FE-456F-8B4C-22C321EF8A0D}" type="presParOf" srcId="{7630EF47-3256-45C9-9CA7-B65DECB44649}" destId="{5351AF71-F57A-4490-BD48-2C4779CE5000}" srcOrd="2" destOrd="0" presId="urn:microsoft.com/office/officeart/2005/8/layout/vProcess5"/>
    <dgm:cxn modelId="{19A4B996-D06E-479A-8552-3ADC4D4CACC9}" type="presParOf" srcId="{7630EF47-3256-45C9-9CA7-B65DECB44649}" destId="{C2EB40A7-5203-4A58-B825-B12F0566E588}" srcOrd="3" destOrd="0" presId="urn:microsoft.com/office/officeart/2005/8/layout/vProcess5"/>
    <dgm:cxn modelId="{D446822C-B532-46B6-8290-85237785FE11}" type="presParOf" srcId="{7630EF47-3256-45C9-9CA7-B65DECB44649}" destId="{C7ED6F7F-2045-450B-A157-FE9A57DFA746}" srcOrd="4" destOrd="0" presId="urn:microsoft.com/office/officeart/2005/8/layout/vProcess5"/>
    <dgm:cxn modelId="{75CA838A-9BE5-4E29-82F3-5680B9110CF8}" type="presParOf" srcId="{7630EF47-3256-45C9-9CA7-B65DECB44649}" destId="{9F4DE1BE-68EE-4925-AE00-3A6FD2781AD5}" srcOrd="5" destOrd="0" presId="urn:microsoft.com/office/officeart/2005/8/layout/vProcess5"/>
    <dgm:cxn modelId="{F72087C3-74DF-4C39-9432-4A82E2DFB811}" type="presParOf" srcId="{7630EF47-3256-45C9-9CA7-B65DECB44649}" destId="{677C123D-112F-4623-988B-151C6947B75A}" srcOrd="6" destOrd="0" presId="urn:microsoft.com/office/officeart/2005/8/layout/vProcess5"/>
    <dgm:cxn modelId="{B0CE1040-49DC-40DD-920F-A8CCA36D308E}" type="presParOf" srcId="{7630EF47-3256-45C9-9CA7-B65DECB44649}" destId="{7E3A1B34-058C-4EB1-A294-8FD2D420700E}" srcOrd="7" destOrd="0" presId="urn:microsoft.com/office/officeart/2005/8/layout/vProcess5"/>
    <dgm:cxn modelId="{8B3323C2-2B1F-45E7-8E68-936E38A84D04}" type="presParOf" srcId="{7630EF47-3256-45C9-9CA7-B65DECB44649}" destId="{6E08FD14-0D19-4702-AC61-88D0B69504B1}" srcOrd="8" destOrd="0" presId="urn:microsoft.com/office/officeart/2005/8/layout/vProcess5"/>
    <dgm:cxn modelId="{42293669-0263-4159-A6C3-933AD789CA35}" type="presParOf" srcId="{7630EF47-3256-45C9-9CA7-B65DECB44649}" destId="{898ED0D6-149D-4D38-B3C8-08AAB1631811}" srcOrd="9" destOrd="0" presId="urn:microsoft.com/office/officeart/2005/8/layout/vProcess5"/>
    <dgm:cxn modelId="{DC2C7FD1-0713-4054-B6DB-704D4732DE93}" type="presParOf" srcId="{7630EF47-3256-45C9-9CA7-B65DECB44649}" destId="{628A71E5-5422-4A5B-B88C-44F2AA5A3A47}" srcOrd="10" destOrd="0" presId="urn:microsoft.com/office/officeart/2005/8/layout/vProcess5"/>
    <dgm:cxn modelId="{6C064776-0456-4823-B1FC-292D1DB8EED3}" type="presParOf" srcId="{7630EF47-3256-45C9-9CA7-B65DECB44649}" destId="{AD62DC17-8D72-4D1B-A39A-40471125E42C}"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17EE9F-C834-4A86-84BE-95C251297E29}" type="doc">
      <dgm:prSet loTypeId="urn:microsoft.com/office/officeart/2005/8/layout/default" loCatId="list" qsTypeId="urn:microsoft.com/office/officeart/2005/8/quickstyle/simple4" qsCatId="simple" csTypeId="urn:microsoft.com/office/officeart/2005/8/colors/colorful5" csCatId="colorful" phldr="1"/>
      <dgm:spPr/>
      <dgm:t>
        <a:bodyPr/>
        <a:lstStyle/>
        <a:p>
          <a:endParaRPr lang="en-US"/>
        </a:p>
      </dgm:t>
    </dgm:pt>
    <dgm:pt modelId="{3342A043-7687-4268-8EF2-CD4D0CFE4C1E}">
      <dgm:prSet/>
      <dgm:spPr/>
      <dgm:t>
        <a:bodyPr/>
        <a:lstStyle/>
        <a:p>
          <a:r>
            <a:rPr lang="en-US" dirty="0"/>
            <a:t>Leadership and Program Management – 25 points</a:t>
          </a:r>
        </a:p>
      </dgm:t>
    </dgm:pt>
    <dgm:pt modelId="{E258DC43-A053-48DB-95E1-A24CE0D42EBB}" type="parTrans" cxnId="{66F00DC4-6389-4B2B-8A1E-C2244940BAEE}">
      <dgm:prSet/>
      <dgm:spPr/>
      <dgm:t>
        <a:bodyPr/>
        <a:lstStyle/>
        <a:p>
          <a:endParaRPr lang="en-US"/>
        </a:p>
      </dgm:t>
    </dgm:pt>
    <dgm:pt modelId="{72A50BBB-EC18-4772-808E-85B4034C1CCD}" type="sibTrans" cxnId="{66F00DC4-6389-4B2B-8A1E-C2244940BAEE}">
      <dgm:prSet/>
      <dgm:spPr/>
      <dgm:t>
        <a:bodyPr/>
        <a:lstStyle/>
        <a:p>
          <a:endParaRPr lang="en-US"/>
        </a:p>
      </dgm:t>
    </dgm:pt>
    <dgm:pt modelId="{E7E94944-2EB8-4C14-BBA4-EBD980C5EED2}">
      <dgm:prSet/>
      <dgm:spPr/>
      <dgm:t>
        <a:bodyPr/>
        <a:lstStyle/>
        <a:p>
          <a:r>
            <a:rPr lang="en-US" dirty="0"/>
            <a:t>Professional Development in Infection Prevention and Control – 25 points</a:t>
          </a:r>
        </a:p>
      </dgm:t>
    </dgm:pt>
    <dgm:pt modelId="{D187939E-C3A6-4486-976A-DDE524F9EB17}" type="parTrans" cxnId="{8C342DAE-3FC0-49D0-8BF2-C1FCF20C76C2}">
      <dgm:prSet/>
      <dgm:spPr/>
      <dgm:t>
        <a:bodyPr/>
        <a:lstStyle/>
        <a:p>
          <a:endParaRPr lang="en-US"/>
        </a:p>
      </dgm:t>
    </dgm:pt>
    <dgm:pt modelId="{6EE04EE9-4F5C-4CE9-A951-167900483066}" type="sibTrans" cxnId="{8C342DAE-3FC0-49D0-8BF2-C1FCF20C76C2}">
      <dgm:prSet/>
      <dgm:spPr/>
      <dgm:t>
        <a:bodyPr/>
        <a:lstStyle/>
        <a:p>
          <a:endParaRPr lang="en-US"/>
        </a:p>
      </dgm:t>
    </dgm:pt>
    <dgm:pt modelId="{0E768294-7708-4055-B103-86D8AEB5A277}">
      <dgm:prSet/>
      <dgm:spPr/>
      <dgm:t>
        <a:bodyPr/>
        <a:lstStyle/>
        <a:p>
          <a:r>
            <a:rPr lang="en-US" dirty="0"/>
            <a:t>Technology – 25 points</a:t>
          </a:r>
        </a:p>
      </dgm:t>
    </dgm:pt>
    <dgm:pt modelId="{2396D94B-6AAF-4FE4-9136-0EC8EAB618B7}" type="parTrans" cxnId="{C74C27F4-4CDC-4801-9022-19EF31EEF20E}">
      <dgm:prSet/>
      <dgm:spPr/>
      <dgm:t>
        <a:bodyPr/>
        <a:lstStyle/>
        <a:p>
          <a:endParaRPr lang="en-US"/>
        </a:p>
      </dgm:t>
    </dgm:pt>
    <dgm:pt modelId="{DEEB1269-1D85-4948-A435-10B217959C86}" type="sibTrans" cxnId="{C74C27F4-4CDC-4801-9022-19EF31EEF20E}">
      <dgm:prSet/>
      <dgm:spPr/>
      <dgm:t>
        <a:bodyPr/>
        <a:lstStyle/>
        <a:p>
          <a:endParaRPr lang="en-US"/>
        </a:p>
      </dgm:t>
    </dgm:pt>
    <dgm:pt modelId="{CEBE82E7-A5F8-4CAE-815B-69E633BBB9EB}">
      <dgm:prSet/>
      <dgm:spPr/>
      <dgm:t>
        <a:bodyPr/>
        <a:lstStyle/>
        <a:p>
          <a:r>
            <a:rPr lang="en-US" dirty="0"/>
            <a:t>Performance Improvement and Implementation Science – 25 points</a:t>
          </a:r>
        </a:p>
      </dgm:t>
    </dgm:pt>
    <dgm:pt modelId="{D0644050-93B2-4159-9D86-01F65CC77CA3}" type="parTrans" cxnId="{AD316B5C-6D09-482B-815D-891837813AB2}">
      <dgm:prSet/>
      <dgm:spPr/>
      <dgm:t>
        <a:bodyPr/>
        <a:lstStyle/>
        <a:p>
          <a:endParaRPr lang="en-US"/>
        </a:p>
      </dgm:t>
    </dgm:pt>
    <dgm:pt modelId="{8AB4B5EB-92BD-414F-8AFC-23BEDE46205F}" type="sibTrans" cxnId="{AD316B5C-6D09-482B-815D-891837813AB2}">
      <dgm:prSet/>
      <dgm:spPr/>
      <dgm:t>
        <a:bodyPr/>
        <a:lstStyle/>
        <a:p>
          <a:endParaRPr lang="en-US"/>
        </a:p>
      </dgm:t>
    </dgm:pt>
    <dgm:pt modelId="{394C2627-526D-4E47-B867-4FC293D5CC65}">
      <dgm:prSet/>
      <dgm:spPr/>
      <dgm:t>
        <a:bodyPr/>
        <a:lstStyle/>
        <a:p>
          <a:r>
            <a:rPr lang="en-US" dirty="0"/>
            <a:t>Total Possible Score –                  100 points</a:t>
          </a:r>
        </a:p>
      </dgm:t>
    </dgm:pt>
    <dgm:pt modelId="{23099406-CF75-4D7F-A7D3-42A43BBB4348}" type="parTrans" cxnId="{0C1481BE-CD7A-48BF-9973-7BA0A8CA1F11}">
      <dgm:prSet/>
      <dgm:spPr/>
      <dgm:t>
        <a:bodyPr/>
        <a:lstStyle/>
        <a:p>
          <a:endParaRPr lang="en-US"/>
        </a:p>
      </dgm:t>
    </dgm:pt>
    <dgm:pt modelId="{2FDCB938-F990-43E5-8AD6-313873B4BF31}" type="sibTrans" cxnId="{0C1481BE-CD7A-48BF-9973-7BA0A8CA1F11}">
      <dgm:prSet/>
      <dgm:spPr/>
      <dgm:t>
        <a:bodyPr/>
        <a:lstStyle/>
        <a:p>
          <a:endParaRPr lang="en-US"/>
        </a:p>
      </dgm:t>
    </dgm:pt>
    <dgm:pt modelId="{C1CFDD75-1E9D-4ED0-80AA-5F84205FCE70}" type="pres">
      <dgm:prSet presAssocID="{2E17EE9F-C834-4A86-84BE-95C251297E29}" presName="diagram" presStyleCnt="0">
        <dgm:presLayoutVars>
          <dgm:dir/>
          <dgm:resizeHandles val="exact"/>
        </dgm:presLayoutVars>
      </dgm:prSet>
      <dgm:spPr/>
    </dgm:pt>
    <dgm:pt modelId="{16DB1212-CE76-4D4E-BDB5-DA90F300C581}" type="pres">
      <dgm:prSet presAssocID="{3342A043-7687-4268-8EF2-CD4D0CFE4C1E}" presName="node" presStyleLbl="node1" presStyleIdx="0" presStyleCnt="5">
        <dgm:presLayoutVars>
          <dgm:bulletEnabled val="1"/>
        </dgm:presLayoutVars>
      </dgm:prSet>
      <dgm:spPr/>
    </dgm:pt>
    <dgm:pt modelId="{30652C07-C17C-4A08-9278-2414D9E29008}" type="pres">
      <dgm:prSet presAssocID="{72A50BBB-EC18-4772-808E-85B4034C1CCD}" presName="sibTrans" presStyleCnt="0"/>
      <dgm:spPr/>
    </dgm:pt>
    <dgm:pt modelId="{2417CA36-C800-468E-B786-7BD12205CBDA}" type="pres">
      <dgm:prSet presAssocID="{E7E94944-2EB8-4C14-BBA4-EBD980C5EED2}" presName="node" presStyleLbl="node1" presStyleIdx="1" presStyleCnt="5">
        <dgm:presLayoutVars>
          <dgm:bulletEnabled val="1"/>
        </dgm:presLayoutVars>
      </dgm:prSet>
      <dgm:spPr/>
    </dgm:pt>
    <dgm:pt modelId="{98E30A7E-3992-4D73-87CC-3C6CD788CA61}" type="pres">
      <dgm:prSet presAssocID="{6EE04EE9-4F5C-4CE9-A951-167900483066}" presName="sibTrans" presStyleCnt="0"/>
      <dgm:spPr/>
    </dgm:pt>
    <dgm:pt modelId="{1C4EC843-2EDC-4123-A54A-3CF2EA33DDA0}" type="pres">
      <dgm:prSet presAssocID="{0E768294-7708-4055-B103-86D8AEB5A277}" presName="node" presStyleLbl="node1" presStyleIdx="2" presStyleCnt="5">
        <dgm:presLayoutVars>
          <dgm:bulletEnabled val="1"/>
        </dgm:presLayoutVars>
      </dgm:prSet>
      <dgm:spPr/>
    </dgm:pt>
    <dgm:pt modelId="{B49B0F46-8DEE-4623-8EE1-90D14F818F80}" type="pres">
      <dgm:prSet presAssocID="{DEEB1269-1D85-4948-A435-10B217959C86}" presName="sibTrans" presStyleCnt="0"/>
      <dgm:spPr/>
    </dgm:pt>
    <dgm:pt modelId="{DE4AF2CC-61EC-4BFA-980A-95D483BAA296}" type="pres">
      <dgm:prSet presAssocID="{CEBE82E7-A5F8-4CAE-815B-69E633BBB9EB}" presName="node" presStyleLbl="node1" presStyleIdx="3" presStyleCnt="5">
        <dgm:presLayoutVars>
          <dgm:bulletEnabled val="1"/>
        </dgm:presLayoutVars>
      </dgm:prSet>
      <dgm:spPr/>
    </dgm:pt>
    <dgm:pt modelId="{8325F378-A8AC-44B2-8EFF-0180ECA4C5DB}" type="pres">
      <dgm:prSet presAssocID="{8AB4B5EB-92BD-414F-8AFC-23BEDE46205F}" presName="sibTrans" presStyleCnt="0"/>
      <dgm:spPr/>
    </dgm:pt>
    <dgm:pt modelId="{989E16BA-2F1D-42F2-9610-83ADE30859F6}" type="pres">
      <dgm:prSet presAssocID="{394C2627-526D-4E47-B867-4FC293D5CC65}" presName="node" presStyleLbl="node1" presStyleIdx="4" presStyleCnt="5">
        <dgm:presLayoutVars>
          <dgm:bulletEnabled val="1"/>
        </dgm:presLayoutVars>
      </dgm:prSet>
      <dgm:spPr/>
    </dgm:pt>
  </dgm:ptLst>
  <dgm:cxnLst>
    <dgm:cxn modelId="{C3E6630C-ED92-4DD9-9FDE-8C0AE7512140}" type="presOf" srcId="{3342A043-7687-4268-8EF2-CD4D0CFE4C1E}" destId="{16DB1212-CE76-4D4E-BDB5-DA90F300C581}" srcOrd="0" destOrd="0" presId="urn:microsoft.com/office/officeart/2005/8/layout/default"/>
    <dgm:cxn modelId="{AD316B5C-6D09-482B-815D-891837813AB2}" srcId="{2E17EE9F-C834-4A86-84BE-95C251297E29}" destId="{CEBE82E7-A5F8-4CAE-815B-69E633BBB9EB}" srcOrd="3" destOrd="0" parTransId="{D0644050-93B2-4159-9D86-01F65CC77CA3}" sibTransId="{8AB4B5EB-92BD-414F-8AFC-23BEDE46205F}"/>
    <dgm:cxn modelId="{102EE781-4288-466C-BC9E-13E38DCD64E1}" type="presOf" srcId="{2E17EE9F-C834-4A86-84BE-95C251297E29}" destId="{C1CFDD75-1E9D-4ED0-80AA-5F84205FCE70}" srcOrd="0" destOrd="0" presId="urn:microsoft.com/office/officeart/2005/8/layout/default"/>
    <dgm:cxn modelId="{5809DEAB-ACE9-4B26-A164-BC7ED5E994CB}" type="presOf" srcId="{394C2627-526D-4E47-B867-4FC293D5CC65}" destId="{989E16BA-2F1D-42F2-9610-83ADE30859F6}" srcOrd="0" destOrd="0" presId="urn:microsoft.com/office/officeart/2005/8/layout/default"/>
    <dgm:cxn modelId="{8C342DAE-3FC0-49D0-8BF2-C1FCF20C76C2}" srcId="{2E17EE9F-C834-4A86-84BE-95C251297E29}" destId="{E7E94944-2EB8-4C14-BBA4-EBD980C5EED2}" srcOrd="1" destOrd="0" parTransId="{D187939E-C3A6-4486-976A-DDE524F9EB17}" sibTransId="{6EE04EE9-4F5C-4CE9-A951-167900483066}"/>
    <dgm:cxn modelId="{312AC2BB-9C71-405C-B79F-078B39083B41}" type="presOf" srcId="{0E768294-7708-4055-B103-86D8AEB5A277}" destId="{1C4EC843-2EDC-4123-A54A-3CF2EA33DDA0}" srcOrd="0" destOrd="0" presId="urn:microsoft.com/office/officeart/2005/8/layout/default"/>
    <dgm:cxn modelId="{0C1481BE-CD7A-48BF-9973-7BA0A8CA1F11}" srcId="{2E17EE9F-C834-4A86-84BE-95C251297E29}" destId="{394C2627-526D-4E47-B867-4FC293D5CC65}" srcOrd="4" destOrd="0" parTransId="{23099406-CF75-4D7F-A7D3-42A43BBB4348}" sibTransId="{2FDCB938-F990-43E5-8AD6-313873B4BF31}"/>
    <dgm:cxn modelId="{66F00DC4-6389-4B2B-8A1E-C2244940BAEE}" srcId="{2E17EE9F-C834-4A86-84BE-95C251297E29}" destId="{3342A043-7687-4268-8EF2-CD4D0CFE4C1E}" srcOrd="0" destOrd="0" parTransId="{E258DC43-A053-48DB-95E1-A24CE0D42EBB}" sibTransId="{72A50BBB-EC18-4772-808E-85B4034C1CCD}"/>
    <dgm:cxn modelId="{4BDF42EB-007D-4729-9694-FCA116C77094}" type="presOf" srcId="{CEBE82E7-A5F8-4CAE-815B-69E633BBB9EB}" destId="{DE4AF2CC-61EC-4BFA-980A-95D483BAA296}" srcOrd="0" destOrd="0" presId="urn:microsoft.com/office/officeart/2005/8/layout/default"/>
    <dgm:cxn modelId="{C74C27F4-4CDC-4801-9022-19EF31EEF20E}" srcId="{2E17EE9F-C834-4A86-84BE-95C251297E29}" destId="{0E768294-7708-4055-B103-86D8AEB5A277}" srcOrd="2" destOrd="0" parTransId="{2396D94B-6AAF-4FE4-9136-0EC8EAB618B7}" sibTransId="{DEEB1269-1D85-4948-A435-10B217959C86}"/>
    <dgm:cxn modelId="{5D7CCFF7-43E2-4619-B5C4-8049F98CE866}" type="presOf" srcId="{E7E94944-2EB8-4C14-BBA4-EBD980C5EED2}" destId="{2417CA36-C800-468E-B786-7BD12205CBDA}" srcOrd="0" destOrd="0" presId="urn:microsoft.com/office/officeart/2005/8/layout/default"/>
    <dgm:cxn modelId="{82F236B6-6BA8-4854-A335-849EA15C258A}" type="presParOf" srcId="{C1CFDD75-1E9D-4ED0-80AA-5F84205FCE70}" destId="{16DB1212-CE76-4D4E-BDB5-DA90F300C581}" srcOrd="0" destOrd="0" presId="urn:microsoft.com/office/officeart/2005/8/layout/default"/>
    <dgm:cxn modelId="{2C8BEAF2-62FA-454B-9C4C-FDD022758FE3}" type="presParOf" srcId="{C1CFDD75-1E9D-4ED0-80AA-5F84205FCE70}" destId="{30652C07-C17C-4A08-9278-2414D9E29008}" srcOrd="1" destOrd="0" presId="urn:microsoft.com/office/officeart/2005/8/layout/default"/>
    <dgm:cxn modelId="{181BE368-A88C-4999-8F5A-B3F25D70EE00}" type="presParOf" srcId="{C1CFDD75-1E9D-4ED0-80AA-5F84205FCE70}" destId="{2417CA36-C800-468E-B786-7BD12205CBDA}" srcOrd="2" destOrd="0" presId="urn:microsoft.com/office/officeart/2005/8/layout/default"/>
    <dgm:cxn modelId="{45DA1841-1CB0-46A1-A59A-4BA95CE1F32A}" type="presParOf" srcId="{C1CFDD75-1E9D-4ED0-80AA-5F84205FCE70}" destId="{98E30A7E-3992-4D73-87CC-3C6CD788CA61}" srcOrd="3" destOrd="0" presId="urn:microsoft.com/office/officeart/2005/8/layout/default"/>
    <dgm:cxn modelId="{088664A0-5214-42E1-B22A-AF521A77B1E6}" type="presParOf" srcId="{C1CFDD75-1E9D-4ED0-80AA-5F84205FCE70}" destId="{1C4EC843-2EDC-4123-A54A-3CF2EA33DDA0}" srcOrd="4" destOrd="0" presId="urn:microsoft.com/office/officeart/2005/8/layout/default"/>
    <dgm:cxn modelId="{3A1BB710-6F12-44DB-8F7F-56D8AC31C7FA}" type="presParOf" srcId="{C1CFDD75-1E9D-4ED0-80AA-5F84205FCE70}" destId="{B49B0F46-8DEE-4623-8EE1-90D14F818F80}" srcOrd="5" destOrd="0" presId="urn:microsoft.com/office/officeart/2005/8/layout/default"/>
    <dgm:cxn modelId="{9430EE9D-791F-4D96-8E31-4D87123EB98C}" type="presParOf" srcId="{C1CFDD75-1E9D-4ED0-80AA-5F84205FCE70}" destId="{DE4AF2CC-61EC-4BFA-980A-95D483BAA296}" srcOrd="6" destOrd="0" presId="urn:microsoft.com/office/officeart/2005/8/layout/default"/>
    <dgm:cxn modelId="{48AB26BF-0081-46E5-8270-BD591907A3A1}" type="presParOf" srcId="{C1CFDD75-1E9D-4ED0-80AA-5F84205FCE70}" destId="{8325F378-A8AC-44B2-8EFF-0180ECA4C5DB}" srcOrd="7" destOrd="0" presId="urn:microsoft.com/office/officeart/2005/8/layout/default"/>
    <dgm:cxn modelId="{262366AB-CBFE-4A3B-8995-7A1F29F9968B}" type="presParOf" srcId="{C1CFDD75-1E9D-4ED0-80AA-5F84205FCE70}" destId="{989E16BA-2F1D-42F2-9610-83ADE30859F6}"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849A70-C383-4C05-B19A-35CD8205EADE}">
      <dsp:nvSpPr>
        <dsp:cNvPr id="0" name=""/>
        <dsp:cNvSpPr/>
      </dsp:nvSpPr>
      <dsp:spPr>
        <a:xfrm>
          <a:off x="0" y="4307"/>
          <a:ext cx="6364224" cy="91753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520DB6-8FD5-423A-A4EC-D0B84163D5FB}">
      <dsp:nvSpPr>
        <dsp:cNvPr id="0" name=""/>
        <dsp:cNvSpPr/>
      </dsp:nvSpPr>
      <dsp:spPr>
        <a:xfrm>
          <a:off x="277554" y="210753"/>
          <a:ext cx="504644" cy="5046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EC69E6-4AFB-41B2-AABA-53BD99E96B9F}">
      <dsp:nvSpPr>
        <dsp:cNvPr id="0" name=""/>
        <dsp:cNvSpPr/>
      </dsp:nvSpPr>
      <dsp:spPr>
        <a:xfrm>
          <a:off x="1059754" y="4307"/>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666750">
            <a:lnSpc>
              <a:spcPct val="100000"/>
            </a:lnSpc>
            <a:spcBef>
              <a:spcPct val="0"/>
            </a:spcBef>
            <a:spcAft>
              <a:spcPct val="35000"/>
            </a:spcAft>
            <a:buNone/>
          </a:pPr>
          <a:r>
            <a:rPr lang="en-US" sz="1500" kern="1200" dirty="0"/>
            <a:t>Actively engaged in the IPC profession</a:t>
          </a:r>
        </a:p>
      </dsp:txBody>
      <dsp:txXfrm>
        <a:off x="1059754" y="4307"/>
        <a:ext cx="5304469" cy="917536"/>
      </dsp:txXfrm>
    </dsp:sp>
    <dsp:sp modelId="{1F85B118-8325-4A38-A54A-9558F2C6C63E}">
      <dsp:nvSpPr>
        <dsp:cNvPr id="0" name=""/>
        <dsp:cNvSpPr/>
      </dsp:nvSpPr>
      <dsp:spPr>
        <a:xfrm>
          <a:off x="0" y="1140189"/>
          <a:ext cx="6364224" cy="91753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361EC4-A84F-4CDF-8D70-AA0A37E0CAF9}">
      <dsp:nvSpPr>
        <dsp:cNvPr id="0" name=""/>
        <dsp:cNvSpPr/>
      </dsp:nvSpPr>
      <dsp:spPr>
        <a:xfrm>
          <a:off x="277554" y="1357673"/>
          <a:ext cx="504644" cy="5046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12B9EEE-FD70-4C8C-89FA-7A10FA212BC4}">
      <dsp:nvSpPr>
        <dsp:cNvPr id="0" name=""/>
        <dsp:cNvSpPr/>
      </dsp:nvSpPr>
      <dsp:spPr>
        <a:xfrm>
          <a:off x="1059754" y="1151227"/>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666750">
            <a:lnSpc>
              <a:spcPct val="100000"/>
            </a:lnSpc>
            <a:spcBef>
              <a:spcPct val="0"/>
            </a:spcBef>
            <a:spcAft>
              <a:spcPct val="35000"/>
            </a:spcAft>
            <a:buNone/>
          </a:pPr>
          <a:r>
            <a:rPr lang="en-US" sz="1500" kern="1200" dirty="0"/>
            <a:t>Active member of APIC-NC preceding nomination</a:t>
          </a:r>
        </a:p>
      </dsp:txBody>
      <dsp:txXfrm>
        <a:off x="1059754" y="1151227"/>
        <a:ext cx="5304469" cy="917536"/>
      </dsp:txXfrm>
    </dsp:sp>
    <dsp:sp modelId="{D62241B6-138E-4B65-BF54-D2B431B4A807}">
      <dsp:nvSpPr>
        <dsp:cNvPr id="0" name=""/>
        <dsp:cNvSpPr/>
      </dsp:nvSpPr>
      <dsp:spPr>
        <a:xfrm>
          <a:off x="0" y="2298147"/>
          <a:ext cx="6364224" cy="91753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8DF8A2-CC25-4981-BEF5-49E10088D956}">
      <dsp:nvSpPr>
        <dsp:cNvPr id="0" name=""/>
        <dsp:cNvSpPr/>
      </dsp:nvSpPr>
      <dsp:spPr>
        <a:xfrm>
          <a:off x="277554" y="2504593"/>
          <a:ext cx="504644" cy="5046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C57A21-CFB5-49F3-AF6E-BCBFD22E3A71}">
      <dsp:nvSpPr>
        <dsp:cNvPr id="0" name=""/>
        <dsp:cNvSpPr/>
      </dsp:nvSpPr>
      <dsp:spPr>
        <a:xfrm>
          <a:off x="1059754" y="2298147"/>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666750">
            <a:lnSpc>
              <a:spcPct val="100000"/>
            </a:lnSpc>
            <a:spcBef>
              <a:spcPct val="0"/>
            </a:spcBef>
            <a:spcAft>
              <a:spcPct val="35000"/>
            </a:spcAft>
            <a:buNone/>
          </a:pPr>
          <a:r>
            <a:rPr lang="en-US" sz="1500" kern="1200" dirty="0"/>
            <a:t>Holds a current CIC® or CIC‑LTP credential issued by CBIC</a:t>
          </a:r>
        </a:p>
      </dsp:txBody>
      <dsp:txXfrm>
        <a:off x="1059754" y="2298147"/>
        <a:ext cx="5304469" cy="917536"/>
      </dsp:txXfrm>
    </dsp:sp>
    <dsp:sp modelId="{AAB61F4F-EA63-48B8-BC80-AF7F49CE1274}">
      <dsp:nvSpPr>
        <dsp:cNvPr id="0" name=""/>
        <dsp:cNvSpPr/>
      </dsp:nvSpPr>
      <dsp:spPr>
        <a:xfrm>
          <a:off x="0" y="3445068"/>
          <a:ext cx="6364224" cy="91753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6F9ECA-3697-45A7-A943-1524AFD0BDA2}">
      <dsp:nvSpPr>
        <dsp:cNvPr id="0" name=""/>
        <dsp:cNvSpPr/>
      </dsp:nvSpPr>
      <dsp:spPr>
        <a:xfrm>
          <a:off x="277554" y="3651513"/>
          <a:ext cx="504644" cy="5046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79CE266-255A-4648-8BBD-018433D2C57E}">
      <dsp:nvSpPr>
        <dsp:cNvPr id="0" name=""/>
        <dsp:cNvSpPr/>
      </dsp:nvSpPr>
      <dsp:spPr>
        <a:xfrm>
          <a:off x="1059754" y="3445068"/>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666750">
            <a:lnSpc>
              <a:spcPct val="100000"/>
            </a:lnSpc>
            <a:spcBef>
              <a:spcPct val="0"/>
            </a:spcBef>
            <a:spcAft>
              <a:spcPct val="35000"/>
            </a:spcAft>
            <a:buNone/>
          </a:pPr>
          <a:r>
            <a:rPr lang="en-US" sz="1500" kern="1200" dirty="0"/>
            <a:t>Achieved noteworthy accomplishments in one (1) or more of the following categories: clinical, education, research, contribution, or service</a:t>
          </a:r>
        </a:p>
      </dsp:txBody>
      <dsp:txXfrm>
        <a:off x="1059754" y="3445068"/>
        <a:ext cx="5304469" cy="917536"/>
      </dsp:txXfrm>
    </dsp:sp>
    <dsp:sp modelId="{57D2FCD5-ABCC-4128-922D-12AFA1427933}">
      <dsp:nvSpPr>
        <dsp:cNvPr id="0" name=""/>
        <dsp:cNvSpPr/>
      </dsp:nvSpPr>
      <dsp:spPr>
        <a:xfrm>
          <a:off x="0" y="4591988"/>
          <a:ext cx="6364224" cy="91753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E8BE94-FE19-4815-83FB-63EA829F60FB}">
      <dsp:nvSpPr>
        <dsp:cNvPr id="0" name=""/>
        <dsp:cNvSpPr/>
      </dsp:nvSpPr>
      <dsp:spPr>
        <a:xfrm>
          <a:off x="277554" y="4798433"/>
          <a:ext cx="504644" cy="5046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F830CC0-5EC2-478B-868B-FE88F3015986}">
      <dsp:nvSpPr>
        <dsp:cNvPr id="0" name=""/>
        <dsp:cNvSpPr/>
      </dsp:nvSpPr>
      <dsp:spPr>
        <a:xfrm>
          <a:off x="1059754" y="4591988"/>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666750">
            <a:lnSpc>
              <a:spcPct val="100000"/>
            </a:lnSpc>
            <a:spcBef>
              <a:spcPct val="0"/>
            </a:spcBef>
            <a:spcAft>
              <a:spcPct val="35000"/>
            </a:spcAft>
            <a:buNone/>
          </a:pPr>
          <a:r>
            <a:rPr lang="en-US" sz="1500" kern="1200" dirty="0"/>
            <a:t>One award will be issued each year</a:t>
          </a:r>
        </a:p>
      </dsp:txBody>
      <dsp:txXfrm>
        <a:off x="1059754" y="4591988"/>
        <a:ext cx="5304469" cy="9175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016F39-B899-4FA6-A656-0406721F86EF}">
      <dsp:nvSpPr>
        <dsp:cNvPr id="0" name=""/>
        <dsp:cNvSpPr/>
      </dsp:nvSpPr>
      <dsp:spPr>
        <a:xfrm>
          <a:off x="0" y="0"/>
          <a:ext cx="8742263" cy="922417"/>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Completed APIC–NC Practitioner of the Year Award Nomination Form</a:t>
          </a:r>
        </a:p>
      </dsp:txBody>
      <dsp:txXfrm>
        <a:off x="27017" y="27017"/>
        <a:ext cx="7668958" cy="868383"/>
      </dsp:txXfrm>
    </dsp:sp>
    <dsp:sp modelId="{5351AF71-F57A-4490-BD48-2C4779CE5000}">
      <dsp:nvSpPr>
        <dsp:cNvPr id="0" name=""/>
        <dsp:cNvSpPr/>
      </dsp:nvSpPr>
      <dsp:spPr>
        <a:xfrm>
          <a:off x="732164" y="1090129"/>
          <a:ext cx="8742263" cy="922417"/>
        </a:xfrm>
        <a:prstGeom prst="roundRect">
          <a:avLst>
            <a:gd name="adj" fmla="val 10000"/>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Nomination statement describing career achievements and impact</a:t>
          </a:r>
        </a:p>
      </dsp:txBody>
      <dsp:txXfrm>
        <a:off x="759181" y="1117146"/>
        <a:ext cx="7356493" cy="868383"/>
      </dsp:txXfrm>
    </dsp:sp>
    <dsp:sp modelId="{C2EB40A7-5203-4A58-B825-B12F0566E588}">
      <dsp:nvSpPr>
        <dsp:cNvPr id="0" name=""/>
        <dsp:cNvSpPr/>
      </dsp:nvSpPr>
      <dsp:spPr>
        <a:xfrm>
          <a:off x="1453401" y="2180258"/>
          <a:ext cx="8742263" cy="922417"/>
        </a:xfrm>
        <a:prstGeom prst="roundRect">
          <a:avLst>
            <a:gd name="adj" fmla="val 10000"/>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Verification of APIC membership history</a:t>
          </a:r>
        </a:p>
      </dsp:txBody>
      <dsp:txXfrm>
        <a:off x="1480418" y="2207275"/>
        <a:ext cx="7367421" cy="868383"/>
      </dsp:txXfrm>
    </dsp:sp>
    <dsp:sp modelId="{C7ED6F7F-2045-450B-A157-FE9A57DFA746}">
      <dsp:nvSpPr>
        <dsp:cNvPr id="0" name=""/>
        <dsp:cNvSpPr/>
      </dsp:nvSpPr>
      <dsp:spPr>
        <a:xfrm>
          <a:off x="2185565" y="3270387"/>
          <a:ext cx="8742263" cy="922417"/>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Verification of CIC® or CIC‑LTP status (or retirement status, if applicable)</a:t>
          </a:r>
        </a:p>
      </dsp:txBody>
      <dsp:txXfrm>
        <a:off x="2212582" y="3297404"/>
        <a:ext cx="7356493" cy="868383"/>
      </dsp:txXfrm>
    </dsp:sp>
    <dsp:sp modelId="{9F4DE1BE-68EE-4925-AE00-3A6FD2781AD5}">
      <dsp:nvSpPr>
        <dsp:cNvPr id="0" name=""/>
        <dsp:cNvSpPr/>
      </dsp:nvSpPr>
      <dsp:spPr>
        <a:xfrm>
          <a:off x="8142692" y="706487"/>
          <a:ext cx="599571" cy="599571"/>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dirty="0"/>
        </a:p>
      </dsp:txBody>
      <dsp:txXfrm>
        <a:off x="8277595" y="706487"/>
        <a:ext cx="329765" cy="451177"/>
      </dsp:txXfrm>
    </dsp:sp>
    <dsp:sp modelId="{677C123D-112F-4623-988B-151C6947B75A}">
      <dsp:nvSpPr>
        <dsp:cNvPr id="0" name=""/>
        <dsp:cNvSpPr/>
      </dsp:nvSpPr>
      <dsp:spPr>
        <a:xfrm>
          <a:off x="8874856" y="1796616"/>
          <a:ext cx="599571" cy="599571"/>
        </a:xfrm>
        <a:prstGeom prst="downArrow">
          <a:avLst>
            <a:gd name="adj1" fmla="val 55000"/>
            <a:gd name="adj2" fmla="val 45000"/>
          </a:avLst>
        </a:prstGeom>
        <a:solidFill>
          <a:schemeClr val="accent2">
            <a:tint val="40000"/>
            <a:alpha val="90000"/>
            <a:hueOff val="3367359"/>
            <a:satOff val="-31116"/>
            <a:lumOff val="-3508"/>
            <a:alphaOff val="0"/>
          </a:schemeClr>
        </a:solidFill>
        <a:ln w="19050" cap="flat" cmpd="sng" algn="ctr">
          <a:solidFill>
            <a:schemeClr val="accent2">
              <a:tint val="40000"/>
              <a:alpha val="90000"/>
              <a:hueOff val="3367359"/>
              <a:satOff val="-31116"/>
              <a:lumOff val="-35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dirty="0"/>
        </a:p>
      </dsp:txBody>
      <dsp:txXfrm>
        <a:off x="9009759" y="1796616"/>
        <a:ext cx="329765" cy="451177"/>
      </dsp:txXfrm>
    </dsp:sp>
    <dsp:sp modelId="{7E3A1B34-058C-4EB1-A294-8FD2D420700E}">
      <dsp:nvSpPr>
        <dsp:cNvPr id="0" name=""/>
        <dsp:cNvSpPr/>
      </dsp:nvSpPr>
      <dsp:spPr>
        <a:xfrm>
          <a:off x="9596093" y="2886746"/>
          <a:ext cx="599571" cy="599571"/>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dirty="0"/>
        </a:p>
      </dsp:txBody>
      <dsp:txXfrm>
        <a:off x="9730996" y="2886746"/>
        <a:ext cx="329765" cy="4511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DB1212-CE76-4D4E-BDB5-DA90F300C581}">
      <dsp:nvSpPr>
        <dsp:cNvPr id="0" name=""/>
        <dsp:cNvSpPr/>
      </dsp:nvSpPr>
      <dsp:spPr>
        <a:xfrm>
          <a:off x="0" y="39687"/>
          <a:ext cx="3286125" cy="1971675"/>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Leadership and Program Management – 25 points</a:t>
          </a:r>
        </a:p>
      </dsp:txBody>
      <dsp:txXfrm>
        <a:off x="0" y="39687"/>
        <a:ext cx="3286125" cy="1971675"/>
      </dsp:txXfrm>
    </dsp:sp>
    <dsp:sp modelId="{2417CA36-C800-468E-B786-7BD12205CBDA}">
      <dsp:nvSpPr>
        <dsp:cNvPr id="0" name=""/>
        <dsp:cNvSpPr/>
      </dsp:nvSpPr>
      <dsp:spPr>
        <a:xfrm>
          <a:off x="3614737" y="39687"/>
          <a:ext cx="3286125" cy="1971675"/>
        </a:xfrm>
        <a:prstGeom prst="rect">
          <a:avLst/>
        </a:prstGeom>
        <a:gradFill rotWithShape="0">
          <a:gsLst>
            <a:gs pos="0">
              <a:schemeClr val="accent5">
                <a:hueOff val="-3038037"/>
                <a:satOff val="-207"/>
                <a:lumOff val="490"/>
                <a:alphaOff val="0"/>
                <a:satMod val="103000"/>
                <a:lumMod val="102000"/>
                <a:tint val="94000"/>
              </a:schemeClr>
            </a:gs>
            <a:gs pos="50000">
              <a:schemeClr val="accent5">
                <a:hueOff val="-3038037"/>
                <a:satOff val="-207"/>
                <a:lumOff val="490"/>
                <a:alphaOff val="0"/>
                <a:satMod val="110000"/>
                <a:lumMod val="100000"/>
                <a:shade val="100000"/>
              </a:schemeClr>
            </a:gs>
            <a:gs pos="100000">
              <a:schemeClr val="accent5">
                <a:hueOff val="-3038037"/>
                <a:satOff val="-207"/>
                <a:lumOff val="49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Professional Development in Infection Prevention and Control – 25 points</a:t>
          </a:r>
        </a:p>
      </dsp:txBody>
      <dsp:txXfrm>
        <a:off x="3614737" y="39687"/>
        <a:ext cx="3286125" cy="1971675"/>
      </dsp:txXfrm>
    </dsp:sp>
    <dsp:sp modelId="{1C4EC843-2EDC-4123-A54A-3CF2EA33DDA0}">
      <dsp:nvSpPr>
        <dsp:cNvPr id="0" name=""/>
        <dsp:cNvSpPr/>
      </dsp:nvSpPr>
      <dsp:spPr>
        <a:xfrm>
          <a:off x="7229475" y="39687"/>
          <a:ext cx="3286125" cy="1971675"/>
        </a:xfrm>
        <a:prstGeom prst="rect">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Technology – 25 points</a:t>
          </a:r>
        </a:p>
      </dsp:txBody>
      <dsp:txXfrm>
        <a:off x="7229475" y="39687"/>
        <a:ext cx="3286125" cy="1971675"/>
      </dsp:txXfrm>
    </dsp:sp>
    <dsp:sp modelId="{DE4AF2CC-61EC-4BFA-980A-95D483BAA296}">
      <dsp:nvSpPr>
        <dsp:cNvPr id="0" name=""/>
        <dsp:cNvSpPr/>
      </dsp:nvSpPr>
      <dsp:spPr>
        <a:xfrm>
          <a:off x="1807368" y="2339975"/>
          <a:ext cx="3286125" cy="1971675"/>
        </a:xfrm>
        <a:prstGeom prst="rect">
          <a:avLst/>
        </a:prstGeom>
        <a:gradFill rotWithShape="0">
          <a:gsLst>
            <a:gs pos="0">
              <a:schemeClr val="accent5">
                <a:hueOff val="-9114112"/>
                <a:satOff val="-620"/>
                <a:lumOff val="1471"/>
                <a:alphaOff val="0"/>
                <a:satMod val="103000"/>
                <a:lumMod val="102000"/>
                <a:tint val="94000"/>
              </a:schemeClr>
            </a:gs>
            <a:gs pos="50000">
              <a:schemeClr val="accent5">
                <a:hueOff val="-9114112"/>
                <a:satOff val="-620"/>
                <a:lumOff val="1471"/>
                <a:alphaOff val="0"/>
                <a:satMod val="110000"/>
                <a:lumMod val="100000"/>
                <a:shade val="100000"/>
              </a:schemeClr>
            </a:gs>
            <a:gs pos="100000">
              <a:schemeClr val="accent5">
                <a:hueOff val="-9114112"/>
                <a:satOff val="-620"/>
                <a:lumOff val="1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Performance Improvement and Implementation Science – 25 points</a:t>
          </a:r>
        </a:p>
      </dsp:txBody>
      <dsp:txXfrm>
        <a:off x="1807368" y="2339975"/>
        <a:ext cx="3286125" cy="1971675"/>
      </dsp:txXfrm>
    </dsp:sp>
    <dsp:sp modelId="{989E16BA-2F1D-42F2-9610-83ADE30859F6}">
      <dsp:nvSpPr>
        <dsp:cNvPr id="0" name=""/>
        <dsp:cNvSpPr/>
      </dsp:nvSpPr>
      <dsp:spPr>
        <a:xfrm>
          <a:off x="5422106" y="2339975"/>
          <a:ext cx="3286125" cy="1971675"/>
        </a:xfrm>
        <a:prstGeom prst="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Total Possible Score –                  100 points</a:t>
          </a:r>
        </a:p>
      </dsp:txBody>
      <dsp:txXfrm>
        <a:off x="5422106" y="2339975"/>
        <a:ext cx="3286125" cy="197167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62B6CC-2244-455D-9972-89BBCD3A7F0D}" type="datetimeFigureOut">
              <a:rPr lang="en-US" smtClean="0"/>
              <a:t>4/14/2026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99D8AC-2747-4F63-853E-11A8B5B4DAE6}" type="slidenum">
              <a:rPr lang="en-US" smtClean="0"/>
              <a:t>‹#›</a:t>
            </a:fld>
            <a:endParaRPr lang="en-US" dirty="0"/>
          </a:p>
        </p:txBody>
      </p:sp>
    </p:spTree>
    <p:extLst>
      <p:ext uri="{BB962C8B-B14F-4D97-AF65-F5344CB8AC3E}">
        <p14:creationId xmlns:p14="http://schemas.microsoft.com/office/powerpoint/2010/main" val="1716578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99D8AC-2747-4F63-853E-11A8B5B4DAE6}" type="slidenum">
              <a:rPr lang="en-US" smtClean="0"/>
              <a:t>3</a:t>
            </a:fld>
            <a:endParaRPr lang="en-US" dirty="0"/>
          </a:p>
        </p:txBody>
      </p:sp>
    </p:spTree>
    <p:extLst>
      <p:ext uri="{BB962C8B-B14F-4D97-AF65-F5344CB8AC3E}">
        <p14:creationId xmlns:p14="http://schemas.microsoft.com/office/powerpoint/2010/main" val="334317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028C6-43D7-E093-B6BA-925292D7C3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43AD0D-D1BD-978B-FAB7-384F70D39D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41622D-C5C8-224A-091C-92175FD790C2}"/>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5" name="Footer Placeholder 4">
            <a:extLst>
              <a:ext uri="{FF2B5EF4-FFF2-40B4-BE49-F238E27FC236}">
                <a16:creationId xmlns:a16="http://schemas.microsoft.com/office/drawing/2014/main" id="{CA17FF47-8BC9-4B1D-165F-CCFA3D3E59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4E1F51C-81FE-332F-0E37-396D7E1DB9C1}"/>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1328316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322E1-EAB4-C4D8-780B-7C75BFAA3D4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B06F30-2726-1C37-91E0-7345D45891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1F6390-26C8-DD54-EFF6-5822D29E1720}"/>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5" name="Footer Placeholder 4">
            <a:extLst>
              <a:ext uri="{FF2B5EF4-FFF2-40B4-BE49-F238E27FC236}">
                <a16:creationId xmlns:a16="http://schemas.microsoft.com/office/drawing/2014/main" id="{86BC6A0C-4D22-1A03-170A-BB65A88E47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470AC16-66B5-731B-F859-40BFDDD0AC8D}"/>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805063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0A28BC-28B8-E18A-7E00-B9D076F018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6D583C-5E40-45E7-217C-49CEAF9F6B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EA23E2-6A0A-CD8D-1883-9DA6E9F2C13D}"/>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5" name="Footer Placeholder 4">
            <a:extLst>
              <a:ext uri="{FF2B5EF4-FFF2-40B4-BE49-F238E27FC236}">
                <a16:creationId xmlns:a16="http://schemas.microsoft.com/office/drawing/2014/main" id="{141D1656-FB9E-DCF5-4E14-FA9E06F285D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CCFA24C-E4D4-E0F4-EA58-EBF8019898D4}"/>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2591401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2E626-542C-4F3C-E680-5CE804A65F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28F2E8-E5F5-DB0D-F23D-CDFA134ED8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C6ABF0-693C-AC5E-DC8D-51FA5C70F334}"/>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5" name="Footer Placeholder 4">
            <a:extLst>
              <a:ext uri="{FF2B5EF4-FFF2-40B4-BE49-F238E27FC236}">
                <a16:creationId xmlns:a16="http://schemas.microsoft.com/office/drawing/2014/main" id="{06165B76-81DB-C992-617E-BB58D4F5620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71FCDA3-989D-2683-583E-C7104466C7BE}"/>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165454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EAC93-9A75-E1C7-0807-78FCE8998B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A0F689-B934-B277-BD3C-BB353E4A27B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4BADAC-6AC6-3605-8382-FA0C4E02A788}"/>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5" name="Footer Placeholder 4">
            <a:extLst>
              <a:ext uri="{FF2B5EF4-FFF2-40B4-BE49-F238E27FC236}">
                <a16:creationId xmlns:a16="http://schemas.microsoft.com/office/drawing/2014/main" id="{F3E5F1DE-3DA5-B084-705A-DE562C24B72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B63A71D-28AE-12F4-CD3D-310B63C9360F}"/>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2123944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89575-24EF-7B37-A48D-92AF6B785D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D2B1D1-2C90-5800-A21C-5518186D1C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2CE3B8E-B882-1763-8B25-231DD799FC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8DCE4B-7CF4-6759-B6FD-723EB9BF4410}"/>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6" name="Footer Placeholder 5">
            <a:extLst>
              <a:ext uri="{FF2B5EF4-FFF2-40B4-BE49-F238E27FC236}">
                <a16:creationId xmlns:a16="http://schemas.microsoft.com/office/drawing/2014/main" id="{CEEE701B-BAA9-3D5E-D29D-B37B87CA44E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E7E976C-F06E-22FC-07E2-411A53BFCADE}"/>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689044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C6AFE-5887-EE0F-4969-6A5672FE86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CEE-DC54-24DB-5C7F-FCA70BB4B7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BA24F8-27C3-4503-BC99-103659BD95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5039833-0E70-A3CF-19EA-A3AD88C99D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90E0AB-1EA2-AEAC-FB6B-8EAE4C21C4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389906-975F-348F-9BC6-081FD6CABEF5}"/>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8" name="Footer Placeholder 7">
            <a:extLst>
              <a:ext uri="{FF2B5EF4-FFF2-40B4-BE49-F238E27FC236}">
                <a16:creationId xmlns:a16="http://schemas.microsoft.com/office/drawing/2014/main" id="{E5E00BAA-947D-DD7C-D591-0A165AE4591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206AC3D-8263-D547-F9DA-C94EADE1A0C5}"/>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232841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CA3E3-FE6A-616A-1DDE-6A4FBE31CA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8D60BC1-3B24-3153-302A-A3F4DA5526E0}"/>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4" name="Footer Placeholder 3">
            <a:extLst>
              <a:ext uri="{FF2B5EF4-FFF2-40B4-BE49-F238E27FC236}">
                <a16:creationId xmlns:a16="http://schemas.microsoft.com/office/drawing/2014/main" id="{E567CF48-CEF2-0651-6AE3-A867FB607A7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3C3D84A-EEA2-3BBF-0904-83517EC503D5}"/>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3597940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65DCBC-942C-64ED-4D9C-7C1E98FDE9AA}"/>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3" name="Footer Placeholder 2">
            <a:extLst>
              <a:ext uri="{FF2B5EF4-FFF2-40B4-BE49-F238E27FC236}">
                <a16:creationId xmlns:a16="http://schemas.microsoft.com/office/drawing/2014/main" id="{68BE74D4-3456-902B-2FBE-8C7B0A44968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358AAAC-94AA-505C-07F3-A0B77B671CDC}"/>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436334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CCD16-A4FC-FB47-B2C3-AB03F0BA29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6E1C54-B2C3-14EA-93F3-92D5CCAE69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4456F1-0C80-B902-14E0-F682E2CD4B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6B683A-7FED-60E4-9C6A-3A71C361057C}"/>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6" name="Footer Placeholder 5">
            <a:extLst>
              <a:ext uri="{FF2B5EF4-FFF2-40B4-BE49-F238E27FC236}">
                <a16:creationId xmlns:a16="http://schemas.microsoft.com/office/drawing/2014/main" id="{AB790996-01D9-E9B7-ABE8-84E3EBFC6BE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DF6A4F-838D-C992-2A3B-CF1DB1D71C9F}"/>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2391466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AE95-8827-B986-B741-A6E9767304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896CE0-0C02-EC49-4256-809F52BB3E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7A55FC2-12F3-809F-15D4-147E1DE3D6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AC4515-056B-F87F-9340-C33256D9758B}"/>
              </a:ext>
            </a:extLst>
          </p:cNvPr>
          <p:cNvSpPr>
            <a:spLocks noGrp="1"/>
          </p:cNvSpPr>
          <p:nvPr>
            <p:ph type="dt" sz="half" idx="10"/>
          </p:nvPr>
        </p:nvSpPr>
        <p:spPr/>
        <p:txBody>
          <a:bodyPr/>
          <a:lstStyle/>
          <a:p>
            <a:fld id="{E5906364-5C04-4A31-9C6C-DDE547E44B0D}" type="datetimeFigureOut">
              <a:rPr lang="en-US" smtClean="0"/>
              <a:t>4/14/2026</a:t>
            </a:fld>
            <a:endParaRPr lang="en-US" dirty="0"/>
          </a:p>
        </p:txBody>
      </p:sp>
      <p:sp>
        <p:nvSpPr>
          <p:cNvPr id="6" name="Footer Placeholder 5">
            <a:extLst>
              <a:ext uri="{FF2B5EF4-FFF2-40B4-BE49-F238E27FC236}">
                <a16:creationId xmlns:a16="http://schemas.microsoft.com/office/drawing/2014/main" id="{44F07ADC-558F-1643-9644-5CBD82B5339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2F032DA-B0D6-1596-6CE4-35E8E6E8059B}"/>
              </a:ext>
            </a:extLst>
          </p:cNvPr>
          <p:cNvSpPr>
            <a:spLocks noGrp="1"/>
          </p:cNvSpPr>
          <p:nvPr>
            <p:ph type="sldNum" sz="quarter" idx="12"/>
          </p:nvPr>
        </p:nvSpPr>
        <p:spPr/>
        <p:txBody>
          <a:bodyPr/>
          <a:lstStyle/>
          <a:p>
            <a:fld id="{AECC367E-FC57-4272-8993-D5D141EC279E}" type="slidenum">
              <a:rPr lang="en-US" smtClean="0"/>
              <a:t>‹#›</a:t>
            </a:fld>
            <a:endParaRPr lang="en-US" dirty="0"/>
          </a:p>
        </p:txBody>
      </p:sp>
    </p:spTree>
    <p:extLst>
      <p:ext uri="{BB962C8B-B14F-4D97-AF65-F5344CB8AC3E}">
        <p14:creationId xmlns:p14="http://schemas.microsoft.com/office/powerpoint/2010/main" val="2108142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8EC59-C887-F460-E1EF-4957768406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677924-98AC-D2F8-31C6-DC0DBD4447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E6CB76-4665-716B-64DF-A8D48910DB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906364-5C04-4A31-9C6C-DDE547E44B0D}" type="datetimeFigureOut">
              <a:rPr lang="en-US" smtClean="0"/>
              <a:t>4/14/2026</a:t>
            </a:fld>
            <a:endParaRPr lang="en-US" dirty="0"/>
          </a:p>
        </p:txBody>
      </p:sp>
      <p:sp>
        <p:nvSpPr>
          <p:cNvPr id="5" name="Footer Placeholder 4">
            <a:extLst>
              <a:ext uri="{FF2B5EF4-FFF2-40B4-BE49-F238E27FC236}">
                <a16:creationId xmlns:a16="http://schemas.microsoft.com/office/drawing/2014/main" id="{905E7AB3-D43F-622E-2DDD-3591E7E9C9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983B392D-E4A7-382A-B049-EE7B5D9C54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ECC367E-FC57-4272-8993-D5D141EC279E}" type="slidenum">
              <a:rPr lang="en-US" smtClean="0"/>
              <a:t>‹#›</a:t>
            </a:fld>
            <a:endParaRPr lang="en-US" dirty="0"/>
          </a:p>
        </p:txBody>
      </p:sp>
    </p:spTree>
    <p:extLst>
      <p:ext uri="{BB962C8B-B14F-4D97-AF65-F5344CB8AC3E}">
        <p14:creationId xmlns:p14="http://schemas.microsoft.com/office/powerpoint/2010/main" val="3150874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 name="Rectangle 22">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Title 3">
            <a:extLst>
              <a:ext uri="{FF2B5EF4-FFF2-40B4-BE49-F238E27FC236}">
                <a16:creationId xmlns:a16="http://schemas.microsoft.com/office/drawing/2014/main" id="{888A0F66-EF6E-2FCD-8CCA-0948C5345FF3}"/>
              </a:ext>
            </a:extLst>
          </p:cNvPr>
          <p:cNvSpPr>
            <a:spLocks noGrp="1"/>
          </p:cNvSpPr>
          <p:nvPr>
            <p:ph type="ctrTitle"/>
          </p:nvPr>
        </p:nvSpPr>
        <p:spPr>
          <a:xfrm>
            <a:off x="3345005" y="1712593"/>
            <a:ext cx="5561938" cy="1716407"/>
          </a:xfrm>
        </p:spPr>
        <p:txBody>
          <a:bodyPr>
            <a:noAutofit/>
          </a:bodyPr>
          <a:lstStyle/>
          <a:p>
            <a:r>
              <a:rPr lang="en-US" sz="5200" dirty="0"/>
              <a:t>APIC–NC</a:t>
            </a:r>
            <a:br>
              <a:rPr lang="en-US" sz="5200" dirty="0"/>
            </a:br>
            <a:r>
              <a:rPr lang="en-US" sz="5200" dirty="0"/>
              <a:t>Practitioner of the Year Award</a:t>
            </a:r>
          </a:p>
        </p:txBody>
      </p:sp>
      <p:sp>
        <p:nvSpPr>
          <p:cNvPr id="5" name="Subtitle 4">
            <a:extLst>
              <a:ext uri="{FF2B5EF4-FFF2-40B4-BE49-F238E27FC236}">
                <a16:creationId xmlns:a16="http://schemas.microsoft.com/office/drawing/2014/main" id="{9E13F975-A15D-FAED-A26F-8F7258E0BBCD}"/>
              </a:ext>
            </a:extLst>
          </p:cNvPr>
          <p:cNvSpPr>
            <a:spLocks noGrp="1"/>
          </p:cNvSpPr>
          <p:nvPr>
            <p:ph type="subTitle" idx="1"/>
          </p:nvPr>
        </p:nvSpPr>
        <p:spPr>
          <a:xfrm>
            <a:off x="3345005" y="3627457"/>
            <a:ext cx="5561938" cy="1534587"/>
          </a:xfrm>
        </p:spPr>
        <p:txBody>
          <a:bodyPr>
            <a:normAutofit fontScale="92500" lnSpcReduction="20000"/>
          </a:bodyPr>
          <a:lstStyle/>
          <a:p>
            <a:r>
              <a:rPr lang="en-US" sz="3200" dirty="0"/>
              <a:t>Recognizing Major Accomplishments in the Profession of Infection Prevention</a:t>
            </a:r>
          </a:p>
        </p:txBody>
      </p:sp>
      <p:sp>
        <p:nvSpPr>
          <p:cNvPr id="27" name="Arc 26">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Oval 28">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EDD51D1E-092F-1ABE-DA4B-6267F77662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63251"/>
            <a:ext cx="1504950" cy="794749"/>
          </a:xfrm>
          <a:prstGeom prst="rect">
            <a:avLst/>
          </a:prstGeom>
        </p:spPr>
      </p:pic>
    </p:spTree>
    <p:extLst>
      <p:ext uri="{BB962C8B-B14F-4D97-AF65-F5344CB8AC3E}">
        <p14:creationId xmlns:p14="http://schemas.microsoft.com/office/powerpoint/2010/main" val="1116727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7D39CD-8A1D-429A-CFD5-B7FD249D8448}"/>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Purpose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4A07BBA-6189-2492-EB2D-6FE66ADF6C62}"/>
              </a:ext>
            </a:extLst>
          </p:cNvPr>
          <p:cNvSpPr>
            <a:spLocks noGrp="1"/>
          </p:cNvSpPr>
          <p:nvPr>
            <p:ph idx="1"/>
          </p:nvPr>
        </p:nvSpPr>
        <p:spPr>
          <a:xfrm>
            <a:off x="4447308" y="591344"/>
            <a:ext cx="6906491" cy="5585619"/>
          </a:xfrm>
        </p:spPr>
        <p:txBody>
          <a:bodyPr anchor="ctr">
            <a:normAutofit/>
          </a:bodyPr>
          <a:lstStyle/>
          <a:p>
            <a:pPr marL="0" indent="0">
              <a:buNone/>
            </a:pPr>
            <a:r>
              <a:rPr lang="en-US" dirty="0"/>
              <a:t>The APIC–NC Practitioner of the Year Award recognizes individuals with major accomplishments to the field of Infection Prevention (IP). This award honors those who are active in the IP profession and have achieved noteworthy accomplishments in one of more of the following categories: clinical, education, research, contribution, or service. </a:t>
            </a:r>
          </a:p>
        </p:txBody>
      </p:sp>
      <p:pic>
        <p:nvPicPr>
          <p:cNvPr id="4" name="Picture 3">
            <a:extLst>
              <a:ext uri="{FF2B5EF4-FFF2-40B4-BE49-F238E27FC236}">
                <a16:creationId xmlns:a16="http://schemas.microsoft.com/office/drawing/2014/main" id="{64EE2B79-0C77-C328-FFFF-C1CB5241B9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63251"/>
            <a:ext cx="1504950" cy="794749"/>
          </a:xfrm>
          <a:prstGeom prst="rect">
            <a:avLst/>
          </a:prstGeom>
        </p:spPr>
      </p:pic>
    </p:spTree>
    <p:extLst>
      <p:ext uri="{BB962C8B-B14F-4D97-AF65-F5344CB8AC3E}">
        <p14:creationId xmlns:p14="http://schemas.microsoft.com/office/powerpoint/2010/main" val="3836232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0" name="Freeform: Shape 19">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22" name="Freeform: Shape 21">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DD36A0F-4CFA-E898-A97C-E7B16C43ADEA}"/>
              </a:ext>
            </a:extLst>
          </p:cNvPr>
          <p:cNvSpPr>
            <a:spLocks noGrp="1"/>
          </p:cNvSpPr>
          <p:nvPr>
            <p:ph type="title"/>
          </p:nvPr>
        </p:nvSpPr>
        <p:spPr>
          <a:xfrm>
            <a:off x="621792" y="1161288"/>
            <a:ext cx="3602736" cy="4526280"/>
          </a:xfrm>
        </p:spPr>
        <p:txBody>
          <a:bodyPr>
            <a:normAutofit/>
          </a:bodyPr>
          <a:lstStyle/>
          <a:p>
            <a:r>
              <a:rPr lang="en-US" sz="4000" dirty="0"/>
              <a:t>Eligibility Requirements</a:t>
            </a:r>
          </a:p>
        </p:txBody>
      </p:sp>
      <p:sp>
        <p:nvSpPr>
          <p:cNvPr id="24" name="Rectangle 2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14" name="Content Placeholder 2">
            <a:extLst>
              <a:ext uri="{FF2B5EF4-FFF2-40B4-BE49-F238E27FC236}">
                <a16:creationId xmlns:a16="http://schemas.microsoft.com/office/drawing/2014/main" id="{DEF4937D-C9E5-CF95-378D-840CD5F50998}"/>
              </a:ext>
            </a:extLst>
          </p:cNvPr>
          <p:cNvGraphicFramePr>
            <a:graphicFrameLocks noGrp="1"/>
          </p:cNvGraphicFramePr>
          <p:nvPr>
            <p:ph idx="1"/>
            <p:extLst>
              <p:ext uri="{D42A27DB-BD31-4B8C-83A1-F6EECF244321}">
                <p14:modId xmlns:p14="http://schemas.microsoft.com/office/powerpoint/2010/main" val="1626598002"/>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a:extLst>
              <a:ext uri="{FF2B5EF4-FFF2-40B4-BE49-F238E27FC236}">
                <a16:creationId xmlns:a16="http://schemas.microsoft.com/office/drawing/2014/main" id="{6530A428-032A-470C-16D4-288900ACD33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6063251"/>
            <a:ext cx="1504950" cy="794749"/>
          </a:xfrm>
          <a:prstGeom prst="rect">
            <a:avLst/>
          </a:prstGeom>
        </p:spPr>
      </p:pic>
    </p:spTree>
    <p:extLst>
      <p:ext uri="{BB962C8B-B14F-4D97-AF65-F5344CB8AC3E}">
        <p14:creationId xmlns:p14="http://schemas.microsoft.com/office/powerpoint/2010/main" val="3190802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890C70B-BDD1-DDD7-404B-725857D89AF5}"/>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Ineligibility Criteria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9B50FCD-D005-9823-26C5-2C0653CF0270}"/>
              </a:ext>
            </a:extLst>
          </p:cNvPr>
          <p:cNvSpPr>
            <a:spLocks noGrp="1"/>
          </p:cNvSpPr>
          <p:nvPr>
            <p:ph idx="1"/>
          </p:nvPr>
        </p:nvSpPr>
        <p:spPr>
          <a:xfrm>
            <a:off x="4457140" y="463525"/>
            <a:ext cx="6906491" cy="5585619"/>
          </a:xfrm>
        </p:spPr>
        <p:txBody>
          <a:bodyPr anchor="ctr">
            <a:normAutofit/>
          </a:bodyPr>
          <a:lstStyle/>
          <a:p>
            <a:r>
              <a:rPr lang="en-US" dirty="0"/>
              <a:t>Members of the APIC-NC Nominating and Awards Committee are not eligible during their term and may not nominate or be nominated</a:t>
            </a:r>
          </a:p>
        </p:txBody>
      </p:sp>
      <p:pic>
        <p:nvPicPr>
          <p:cNvPr id="4" name="Picture 3">
            <a:extLst>
              <a:ext uri="{FF2B5EF4-FFF2-40B4-BE49-F238E27FC236}">
                <a16:creationId xmlns:a16="http://schemas.microsoft.com/office/drawing/2014/main" id="{4F4E898C-19A6-EC50-508B-6F6916F603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63251"/>
            <a:ext cx="1504950" cy="794749"/>
          </a:xfrm>
          <a:prstGeom prst="rect">
            <a:avLst/>
          </a:prstGeom>
        </p:spPr>
      </p:pic>
    </p:spTree>
    <p:extLst>
      <p:ext uri="{BB962C8B-B14F-4D97-AF65-F5344CB8AC3E}">
        <p14:creationId xmlns:p14="http://schemas.microsoft.com/office/powerpoint/2010/main" val="3016539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082B742-DBF8-4654-2D8B-DDEB1C7C9EC0}"/>
              </a:ext>
            </a:extLst>
          </p:cNvPr>
          <p:cNvSpPr>
            <a:spLocks noGrp="1"/>
          </p:cNvSpPr>
          <p:nvPr>
            <p:ph type="title"/>
          </p:nvPr>
        </p:nvSpPr>
        <p:spPr>
          <a:xfrm>
            <a:off x="1371597" y="348865"/>
            <a:ext cx="10044023" cy="877729"/>
          </a:xfrm>
        </p:spPr>
        <p:txBody>
          <a:bodyPr anchor="ctr">
            <a:normAutofit/>
          </a:bodyPr>
          <a:lstStyle/>
          <a:p>
            <a:r>
              <a:rPr lang="en-US" sz="4000" dirty="0">
                <a:solidFill>
                  <a:srgbClr val="FFFFFF"/>
                </a:solidFill>
              </a:rPr>
              <a:t>Nomination Process</a:t>
            </a:r>
          </a:p>
        </p:txBody>
      </p:sp>
      <p:graphicFrame>
        <p:nvGraphicFramePr>
          <p:cNvPr id="14" name="Content Placeholder 2">
            <a:extLst>
              <a:ext uri="{FF2B5EF4-FFF2-40B4-BE49-F238E27FC236}">
                <a16:creationId xmlns:a16="http://schemas.microsoft.com/office/drawing/2014/main" id="{1AD3FD3E-E9EB-38BA-25D2-5257E8711C77}"/>
              </a:ext>
            </a:extLst>
          </p:cNvPr>
          <p:cNvGraphicFramePr>
            <a:graphicFrameLocks noGrp="1"/>
          </p:cNvGraphicFramePr>
          <p:nvPr>
            <p:ph idx="1"/>
            <p:extLst>
              <p:ext uri="{D42A27DB-BD31-4B8C-83A1-F6EECF244321}">
                <p14:modId xmlns:p14="http://schemas.microsoft.com/office/powerpoint/2010/main" val="1745286480"/>
              </p:ext>
            </p:extLst>
          </p:nvPr>
        </p:nvGraphicFramePr>
        <p:xfrm>
          <a:off x="632085" y="1994592"/>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5E619085-208E-6D86-8665-31C99A4BAA7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6063251"/>
            <a:ext cx="1504950" cy="794749"/>
          </a:xfrm>
          <a:prstGeom prst="rect">
            <a:avLst/>
          </a:prstGeom>
        </p:spPr>
      </p:pic>
    </p:spTree>
    <p:extLst>
      <p:ext uri="{BB962C8B-B14F-4D97-AF65-F5344CB8AC3E}">
        <p14:creationId xmlns:p14="http://schemas.microsoft.com/office/powerpoint/2010/main" val="2573663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B89D304B-0F00-7665-FCE4-77AB46CCCEA2}"/>
              </a:ext>
            </a:extLst>
          </p:cNvPr>
          <p:cNvPicPr>
            <a:picLocks noChangeAspect="1"/>
          </p:cNvPicPr>
          <p:nvPr/>
        </p:nvPicPr>
        <p:blipFill>
          <a:blip r:embed="rId2">
            <a:duotone>
              <a:schemeClr val="bg2">
                <a:shade val="45000"/>
                <a:satMod val="135000"/>
              </a:schemeClr>
              <a:prstClr val="white"/>
            </a:duotone>
          </a:blip>
          <a:srcRect t="8607" b="7124"/>
          <a:stretch>
            <a:fillRect/>
          </a:stretch>
        </p:blipFill>
        <p:spPr>
          <a:xfrm>
            <a:off x="20" y="10"/>
            <a:ext cx="12191980" cy="6857990"/>
          </a:xfrm>
          <a:prstGeom prst="rect">
            <a:avLst/>
          </a:prstGeom>
        </p:spPr>
      </p:pic>
      <p:sp>
        <p:nvSpPr>
          <p:cNvPr id="41" name="Rectangle 4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41EA27E-242E-88B1-3C42-AB6623F57B00}"/>
              </a:ext>
            </a:extLst>
          </p:cNvPr>
          <p:cNvSpPr>
            <a:spLocks noGrp="1"/>
          </p:cNvSpPr>
          <p:nvPr>
            <p:ph type="title"/>
          </p:nvPr>
        </p:nvSpPr>
        <p:spPr>
          <a:xfrm>
            <a:off x="838200" y="293558"/>
            <a:ext cx="10515600" cy="1325563"/>
          </a:xfrm>
        </p:spPr>
        <p:txBody>
          <a:bodyPr>
            <a:normAutofit/>
          </a:bodyPr>
          <a:lstStyle/>
          <a:p>
            <a:r>
              <a:rPr lang="en-US" dirty="0"/>
              <a:t>Scoring Rubric Overview</a:t>
            </a:r>
          </a:p>
        </p:txBody>
      </p:sp>
      <p:graphicFrame>
        <p:nvGraphicFramePr>
          <p:cNvPr id="35" name="Content Placeholder 2">
            <a:extLst>
              <a:ext uri="{FF2B5EF4-FFF2-40B4-BE49-F238E27FC236}">
                <a16:creationId xmlns:a16="http://schemas.microsoft.com/office/drawing/2014/main" id="{7E1FAF96-4810-4D80-9146-76B38D111140}"/>
              </a:ext>
            </a:extLst>
          </p:cNvPr>
          <p:cNvGraphicFramePr>
            <a:graphicFrameLocks noGrp="1"/>
          </p:cNvGraphicFramePr>
          <p:nvPr>
            <p:ph idx="1"/>
            <p:extLst>
              <p:ext uri="{D42A27DB-BD31-4B8C-83A1-F6EECF244321}">
                <p14:modId xmlns:p14="http://schemas.microsoft.com/office/powerpoint/2010/main" val="2589675333"/>
              </p:ext>
            </p:extLst>
          </p:nvPr>
        </p:nvGraphicFramePr>
        <p:xfrm>
          <a:off x="838200" y="1550322"/>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a:extLst>
              <a:ext uri="{FF2B5EF4-FFF2-40B4-BE49-F238E27FC236}">
                <a16:creationId xmlns:a16="http://schemas.microsoft.com/office/drawing/2014/main" id="{DF6ADF90-465B-3347-3320-077CE1A01EE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6063251"/>
            <a:ext cx="1504950" cy="794749"/>
          </a:xfrm>
          <a:prstGeom prst="rect">
            <a:avLst/>
          </a:prstGeom>
        </p:spPr>
      </p:pic>
    </p:spTree>
    <p:extLst>
      <p:ext uri="{BB962C8B-B14F-4D97-AF65-F5344CB8AC3E}">
        <p14:creationId xmlns:p14="http://schemas.microsoft.com/office/powerpoint/2010/main" val="117701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41EC0EB-0C85-9149-AF7B-95D7119568B9}"/>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Recognition</a:t>
            </a:r>
          </a:p>
        </p:txBody>
      </p:sp>
      <p:sp>
        <p:nvSpPr>
          <p:cNvPr id="18" name="Arc 17">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0EFF3A1-9303-3BBD-276B-53508670F644}"/>
              </a:ext>
            </a:extLst>
          </p:cNvPr>
          <p:cNvSpPr>
            <a:spLocks noGrp="1"/>
          </p:cNvSpPr>
          <p:nvPr>
            <p:ph idx="1"/>
          </p:nvPr>
        </p:nvSpPr>
        <p:spPr>
          <a:xfrm>
            <a:off x="4447308" y="591344"/>
            <a:ext cx="6906491" cy="5585619"/>
          </a:xfrm>
        </p:spPr>
        <p:txBody>
          <a:bodyPr anchor="ctr">
            <a:normAutofit/>
          </a:bodyPr>
          <a:lstStyle/>
          <a:p>
            <a:r>
              <a:rPr lang="en-US" dirty="0"/>
              <a:t>Formal recognition at an APIC–NC chapter meeting or conference</a:t>
            </a:r>
          </a:p>
          <a:p>
            <a:r>
              <a:rPr lang="en-US" dirty="0"/>
              <a:t>Permanent inclusion as an APIC–NC Practitioner of the Year award recipient</a:t>
            </a:r>
          </a:p>
          <a:p>
            <a:r>
              <a:rPr lang="en-US" dirty="0"/>
              <a:t>Recognition in chapter communications and historical records</a:t>
            </a:r>
          </a:p>
        </p:txBody>
      </p:sp>
      <p:pic>
        <p:nvPicPr>
          <p:cNvPr id="4" name="Picture 3">
            <a:extLst>
              <a:ext uri="{FF2B5EF4-FFF2-40B4-BE49-F238E27FC236}">
                <a16:creationId xmlns:a16="http://schemas.microsoft.com/office/drawing/2014/main" id="{C4BF6044-639E-C298-0570-CF97848304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63251"/>
            <a:ext cx="1504950" cy="794749"/>
          </a:xfrm>
          <a:prstGeom prst="rect">
            <a:avLst/>
          </a:prstGeom>
        </p:spPr>
      </p:pic>
    </p:spTree>
    <p:extLst>
      <p:ext uri="{BB962C8B-B14F-4D97-AF65-F5344CB8AC3E}">
        <p14:creationId xmlns:p14="http://schemas.microsoft.com/office/powerpoint/2010/main" val="3222839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250</TotalTime>
  <Words>273</Words>
  <Application>Microsoft Office PowerPoint</Application>
  <PresentationFormat>Widescreen</PresentationFormat>
  <Paragraphs>28</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Calibri</vt:lpstr>
      <vt:lpstr>Office Theme</vt:lpstr>
      <vt:lpstr>APIC–NC Practitioner of the Year Award</vt:lpstr>
      <vt:lpstr>Purpose</vt:lpstr>
      <vt:lpstr>Eligibility Requirements</vt:lpstr>
      <vt:lpstr>Ineligibility Criteria</vt:lpstr>
      <vt:lpstr>Nomination Process</vt:lpstr>
      <vt:lpstr>Scoring Rubric Overview</vt:lpstr>
      <vt:lpstr>Recognition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Rand, Heather</dc:creator>
  <cp:lastModifiedBy>Brittain Wood</cp:lastModifiedBy>
  <cp:revision>6</cp:revision>
  <dcterms:created xsi:type="dcterms:W3CDTF">2026-04-13T15:49:01Z</dcterms:created>
  <dcterms:modified xsi:type="dcterms:W3CDTF">2026-04-14T14:03:10Z</dcterms:modified>
</cp:coreProperties>
</file>