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Lst>
  <p:notesMasterIdLst>
    <p:notesMasterId r:id="rId45"/>
  </p:notesMasterIdLst>
  <p:handoutMasterIdLst>
    <p:handoutMasterId r:id="rId46"/>
  </p:handoutMasterIdLst>
  <p:sldIdLst>
    <p:sldId id="276" r:id="rId5"/>
    <p:sldId id="261" r:id="rId6"/>
    <p:sldId id="278" r:id="rId7"/>
    <p:sldId id="279" r:id="rId8"/>
    <p:sldId id="280" r:id="rId9"/>
    <p:sldId id="338" r:id="rId10"/>
    <p:sldId id="339" r:id="rId11"/>
    <p:sldId id="340" r:id="rId12"/>
    <p:sldId id="341" r:id="rId13"/>
    <p:sldId id="342" r:id="rId14"/>
    <p:sldId id="345" r:id="rId15"/>
    <p:sldId id="346" r:id="rId16"/>
    <p:sldId id="347" r:id="rId17"/>
    <p:sldId id="350" r:id="rId18"/>
    <p:sldId id="351" r:id="rId19"/>
    <p:sldId id="352" r:id="rId20"/>
    <p:sldId id="360" r:id="rId21"/>
    <p:sldId id="361" r:id="rId22"/>
    <p:sldId id="362" r:id="rId23"/>
    <p:sldId id="363" r:id="rId24"/>
    <p:sldId id="365" r:id="rId25"/>
    <p:sldId id="364" r:id="rId26"/>
    <p:sldId id="366" r:id="rId27"/>
    <p:sldId id="367" r:id="rId28"/>
    <p:sldId id="368" r:id="rId29"/>
    <p:sldId id="307" r:id="rId30"/>
    <p:sldId id="369" r:id="rId31"/>
    <p:sldId id="370" r:id="rId32"/>
    <p:sldId id="371" r:id="rId33"/>
    <p:sldId id="328" r:id="rId34"/>
    <p:sldId id="330" r:id="rId35"/>
    <p:sldId id="331" r:id="rId36"/>
    <p:sldId id="282" r:id="rId37"/>
    <p:sldId id="372" r:id="rId38"/>
    <p:sldId id="283" r:id="rId39"/>
    <p:sldId id="373" r:id="rId40"/>
    <p:sldId id="266" r:id="rId41"/>
    <p:sldId id="268" r:id="rId42"/>
    <p:sldId id="304" r:id="rId43"/>
    <p:sldId id="286" r:id="rId44"/>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bj1AfDE6yez5DALpBWlDg==" hashData="03gbmb0gurxvqtgav3oaPclkTgSgKLrKPpRi+eVMYLUzjiMHFNQ8lWtgd/CpkmnVNCAn8mTUAImPZu1IRJu7+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56C"/>
    <a:srgbClr val="4B90CD"/>
    <a:srgbClr val="06466C"/>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795C3-AC15-4220-AF65-FB65AEDA9F9C}" v="68" dt="2022-11-28T20:07:37.153"/>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72" autoAdjust="0"/>
  </p:normalViewPr>
  <p:slideViewPr>
    <p:cSldViewPr snapToGrid="0">
      <p:cViewPr varScale="1">
        <p:scale>
          <a:sx n="54" d="100"/>
          <a:sy n="54" d="100"/>
        </p:scale>
        <p:origin x="108" y="576"/>
      </p:cViewPr>
      <p:guideLst/>
    </p:cSldViewPr>
  </p:slideViewPr>
  <p:notesTextViewPr>
    <p:cViewPr>
      <p:scale>
        <a:sx n="1" d="1"/>
        <a:sy n="1" d="1"/>
      </p:scale>
      <p:origin x="0" y="0"/>
    </p:cViewPr>
  </p:notesTextViewPr>
  <p:notesViewPr>
    <p:cSldViewPr snapToGrid="0">
      <p:cViewPr>
        <p:scale>
          <a:sx n="75" d="100"/>
          <a:sy n="75" d="100"/>
        </p:scale>
        <p:origin x="2088" y="1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s, Heide" userId="13c9e541-4897-4f16-afbe-cc0cf3765ee8" providerId="ADAL" clId="{7BF795C3-AC15-4220-AF65-FB65AEDA9F9C}"/>
    <pc:docChg chg="undo custSel addSld delSld modSld sldOrd modNotesMaster modHandout">
      <pc:chgData name="Ames, Heide" userId="13c9e541-4897-4f16-afbe-cc0cf3765ee8" providerId="ADAL" clId="{7BF795C3-AC15-4220-AF65-FB65AEDA9F9C}" dt="2022-11-30T16:02:02.043" v="990" actId="47"/>
      <pc:docMkLst>
        <pc:docMk/>
      </pc:docMkLst>
      <pc:sldChg chg="del">
        <pc:chgData name="Ames, Heide" userId="13c9e541-4897-4f16-afbe-cc0cf3765ee8" providerId="ADAL" clId="{7BF795C3-AC15-4220-AF65-FB65AEDA9F9C}" dt="2022-11-28T19:15:38.345" v="0" actId="47"/>
        <pc:sldMkLst>
          <pc:docMk/>
          <pc:sldMk cId="1060995687" sldId="256"/>
        </pc:sldMkLst>
      </pc:sldChg>
      <pc:sldChg chg="del">
        <pc:chgData name="Ames, Heide" userId="13c9e541-4897-4f16-afbe-cc0cf3765ee8" providerId="ADAL" clId="{7BF795C3-AC15-4220-AF65-FB65AEDA9F9C}" dt="2022-11-28T19:16:18.818" v="6" actId="47"/>
        <pc:sldMkLst>
          <pc:docMk/>
          <pc:sldMk cId="2288197232" sldId="260"/>
        </pc:sldMkLst>
      </pc:sldChg>
      <pc:sldChg chg="modNotes">
        <pc:chgData name="Ames, Heide" userId="13c9e541-4897-4f16-afbe-cc0cf3765ee8" providerId="ADAL" clId="{7BF795C3-AC15-4220-AF65-FB65AEDA9F9C}" dt="2022-11-30T13:12:17.956" v="928" actId="6549"/>
        <pc:sldMkLst>
          <pc:docMk/>
          <pc:sldMk cId="1300200127" sldId="261"/>
        </pc:sldMkLst>
      </pc:sldChg>
      <pc:sldChg chg="del">
        <pc:chgData name="Ames, Heide" userId="13c9e541-4897-4f16-afbe-cc0cf3765ee8" providerId="ADAL" clId="{7BF795C3-AC15-4220-AF65-FB65AEDA9F9C}" dt="2022-11-28T19:16:49.991" v="17" actId="47"/>
        <pc:sldMkLst>
          <pc:docMk/>
          <pc:sldMk cId="3170428292" sldId="264"/>
        </pc:sldMkLst>
      </pc:sldChg>
      <pc:sldChg chg="add del">
        <pc:chgData name="Ames, Heide" userId="13c9e541-4897-4f16-afbe-cc0cf3765ee8" providerId="ADAL" clId="{7BF795C3-AC15-4220-AF65-FB65AEDA9F9C}" dt="2022-11-30T16:01:11.391" v="988"/>
        <pc:sldMkLst>
          <pc:docMk/>
          <pc:sldMk cId="4215937804" sldId="266"/>
        </pc:sldMkLst>
      </pc:sldChg>
      <pc:sldChg chg="modNotes">
        <pc:chgData name="Ames, Heide" userId="13c9e541-4897-4f16-afbe-cc0cf3765ee8" providerId="ADAL" clId="{7BF795C3-AC15-4220-AF65-FB65AEDA9F9C}" dt="2022-11-28T20:07:46.486" v="707"/>
        <pc:sldMkLst>
          <pc:docMk/>
          <pc:sldMk cId="2400680207" sldId="268"/>
        </pc:sldMkLst>
      </pc:sldChg>
      <pc:sldChg chg="del">
        <pc:chgData name="Ames, Heide" userId="13c9e541-4897-4f16-afbe-cc0cf3765ee8" providerId="ADAL" clId="{7BF795C3-AC15-4220-AF65-FB65AEDA9F9C}" dt="2022-11-28T19:35:03.232" v="312" actId="47"/>
        <pc:sldMkLst>
          <pc:docMk/>
          <pc:sldMk cId="2096268741" sldId="272"/>
        </pc:sldMkLst>
      </pc:sldChg>
      <pc:sldChg chg="del">
        <pc:chgData name="Ames, Heide" userId="13c9e541-4897-4f16-afbe-cc0cf3765ee8" providerId="ADAL" clId="{7BF795C3-AC15-4220-AF65-FB65AEDA9F9C}" dt="2022-11-28T19:35:05.204" v="316" actId="47"/>
        <pc:sldMkLst>
          <pc:docMk/>
          <pc:sldMk cId="635787412" sldId="274"/>
        </pc:sldMkLst>
      </pc:sldChg>
      <pc:sldChg chg="modSp mod modNotes modNotesTx">
        <pc:chgData name="Ames, Heide" userId="13c9e541-4897-4f16-afbe-cc0cf3765ee8" providerId="ADAL" clId="{7BF795C3-AC15-4220-AF65-FB65AEDA9F9C}" dt="2022-11-28T20:07:46.486" v="707"/>
        <pc:sldMkLst>
          <pc:docMk/>
          <pc:sldMk cId="1702404286" sldId="276"/>
        </pc:sldMkLst>
        <pc:spChg chg="mod">
          <ac:chgData name="Ames, Heide" userId="13c9e541-4897-4f16-afbe-cc0cf3765ee8" providerId="ADAL" clId="{7BF795C3-AC15-4220-AF65-FB65AEDA9F9C}" dt="2022-11-28T19:16:11.145" v="4" actId="27636"/>
          <ac:spMkLst>
            <pc:docMk/>
            <pc:sldMk cId="1702404286" sldId="276"/>
            <ac:spMk id="4" creationId="{95A2D751-1A93-469D-9138-E72EC4A02B74}"/>
          </ac:spMkLst>
        </pc:spChg>
      </pc:sldChg>
      <pc:sldChg chg="modSp mod modNotes">
        <pc:chgData name="Ames, Heide" userId="13c9e541-4897-4f16-afbe-cc0cf3765ee8" providerId="ADAL" clId="{7BF795C3-AC15-4220-AF65-FB65AEDA9F9C}" dt="2022-11-30T13:12:22.564" v="930" actId="20577"/>
        <pc:sldMkLst>
          <pc:docMk/>
          <pc:sldMk cId="1912624438" sldId="278"/>
        </pc:sldMkLst>
        <pc:spChg chg="mod">
          <ac:chgData name="Ames, Heide" userId="13c9e541-4897-4f16-afbe-cc0cf3765ee8" providerId="ADAL" clId="{7BF795C3-AC15-4220-AF65-FB65AEDA9F9C}" dt="2022-11-28T19:16:41.746" v="16" actId="6549"/>
          <ac:spMkLst>
            <pc:docMk/>
            <pc:sldMk cId="1912624438" sldId="278"/>
            <ac:spMk id="2" creationId="{C9C30765-7ED1-4020-B415-E3ACC16A54F4}"/>
          </ac:spMkLst>
        </pc:spChg>
      </pc:sldChg>
      <pc:sldChg chg="modNotes">
        <pc:chgData name="Ames, Heide" userId="13c9e541-4897-4f16-afbe-cc0cf3765ee8" providerId="ADAL" clId="{7BF795C3-AC15-4220-AF65-FB65AEDA9F9C}" dt="2022-11-30T13:12:30.633" v="931" actId="6549"/>
        <pc:sldMkLst>
          <pc:docMk/>
          <pc:sldMk cId="2211338403" sldId="279"/>
        </pc:sldMkLst>
      </pc:sldChg>
      <pc:sldChg chg="modSp mod modNotes">
        <pc:chgData name="Ames, Heide" userId="13c9e541-4897-4f16-afbe-cc0cf3765ee8" providerId="ADAL" clId="{7BF795C3-AC15-4220-AF65-FB65AEDA9F9C}" dt="2022-11-28T20:07:46.486" v="707"/>
        <pc:sldMkLst>
          <pc:docMk/>
          <pc:sldMk cId="3902290717" sldId="280"/>
        </pc:sldMkLst>
        <pc:spChg chg="mod">
          <ac:chgData name="Ames, Heide" userId="13c9e541-4897-4f16-afbe-cc0cf3765ee8" providerId="ADAL" clId="{7BF795C3-AC15-4220-AF65-FB65AEDA9F9C}" dt="2022-11-28T19:17:01.919" v="20"/>
          <ac:spMkLst>
            <pc:docMk/>
            <pc:sldMk cId="3902290717" sldId="280"/>
            <ac:spMk id="2" creationId="{3FA8201E-C6AE-4B76-8D11-65C485ED7066}"/>
          </ac:spMkLst>
        </pc:spChg>
      </pc:sldChg>
      <pc:sldChg chg="del">
        <pc:chgData name="Ames, Heide" userId="13c9e541-4897-4f16-afbe-cc0cf3765ee8" providerId="ADAL" clId="{7BF795C3-AC15-4220-AF65-FB65AEDA9F9C}" dt="2022-11-28T19:36:41.250" v="377" actId="47"/>
        <pc:sldMkLst>
          <pc:docMk/>
          <pc:sldMk cId="1664802421" sldId="281"/>
        </pc:sldMkLst>
      </pc:sldChg>
      <pc:sldChg chg="addSp delSp modSp mod modNotes modNotesTx">
        <pc:chgData name="Ames, Heide" userId="13c9e541-4897-4f16-afbe-cc0cf3765ee8" providerId="ADAL" clId="{7BF795C3-AC15-4220-AF65-FB65AEDA9F9C}" dt="2022-11-28T20:07:46.486" v="707"/>
        <pc:sldMkLst>
          <pc:docMk/>
          <pc:sldMk cId="3805175635" sldId="282"/>
        </pc:sldMkLst>
        <pc:spChg chg="mod">
          <ac:chgData name="Ames, Heide" userId="13c9e541-4897-4f16-afbe-cc0cf3765ee8" providerId="ADAL" clId="{7BF795C3-AC15-4220-AF65-FB65AEDA9F9C}" dt="2022-11-28T20:03:58.891" v="678"/>
          <ac:spMkLst>
            <pc:docMk/>
            <pc:sldMk cId="3805175635" sldId="282"/>
            <ac:spMk id="2" creationId="{F2508DF4-70A4-479C-BF50-DBEBDBF33C11}"/>
          </ac:spMkLst>
        </pc:spChg>
        <pc:spChg chg="mod">
          <ac:chgData name="Ames, Heide" userId="13c9e541-4897-4f16-afbe-cc0cf3765ee8" providerId="ADAL" clId="{7BF795C3-AC15-4220-AF65-FB65AEDA9F9C}" dt="2022-11-28T20:03:58.891" v="678"/>
          <ac:spMkLst>
            <pc:docMk/>
            <pc:sldMk cId="3805175635" sldId="282"/>
            <ac:spMk id="3" creationId="{9A7D95BA-D30A-4F40-AE68-EFDE405E77F2}"/>
          </ac:spMkLst>
        </pc:spChg>
        <pc:spChg chg="add del mod">
          <ac:chgData name="Ames, Heide" userId="13c9e541-4897-4f16-afbe-cc0cf3765ee8" providerId="ADAL" clId="{7BF795C3-AC15-4220-AF65-FB65AEDA9F9C}" dt="2022-11-28T20:03:58.891" v="678"/>
          <ac:spMkLst>
            <pc:docMk/>
            <pc:sldMk cId="3805175635" sldId="282"/>
            <ac:spMk id="4" creationId="{F9CE08F8-B684-17F7-E1C5-CCB4DD11AE1F}"/>
          </ac:spMkLst>
        </pc:spChg>
        <pc:spChg chg="add del mod">
          <ac:chgData name="Ames, Heide" userId="13c9e541-4897-4f16-afbe-cc0cf3765ee8" providerId="ADAL" clId="{7BF795C3-AC15-4220-AF65-FB65AEDA9F9C}" dt="2022-11-28T20:03:58.891" v="678"/>
          <ac:spMkLst>
            <pc:docMk/>
            <pc:sldMk cId="3805175635" sldId="282"/>
            <ac:spMk id="5" creationId="{4AA3633E-139C-90E5-B9F1-5C0555E6772F}"/>
          </ac:spMkLst>
        </pc:spChg>
      </pc:sldChg>
      <pc:sldChg chg="modSp mod modNotes">
        <pc:chgData name="Ames, Heide" userId="13c9e541-4897-4f16-afbe-cc0cf3765ee8" providerId="ADAL" clId="{7BF795C3-AC15-4220-AF65-FB65AEDA9F9C}" dt="2022-11-30T13:11:51.545" v="924" actId="6549"/>
        <pc:sldMkLst>
          <pc:docMk/>
          <pc:sldMk cId="2798002909" sldId="283"/>
        </pc:sldMkLst>
        <pc:spChg chg="mod">
          <ac:chgData name="Ames, Heide" userId="13c9e541-4897-4f16-afbe-cc0cf3765ee8" providerId="ADAL" clId="{7BF795C3-AC15-4220-AF65-FB65AEDA9F9C}" dt="2022-11-30T13:03:59.681" v="813" actId="20577"/>
          <ac:spMkLst>
            <pc:docMk/>
            <pc:sldMk cId="2798002909" sldId="283"/>
            <ac:spMk id="3" creationId="{4B759CCE-CA40-4D4D-8083-6B2D31AC0C12}"/>
          </ac:spMkLst>
        </pc:spChg>
      </pc:sldChg>
      <pc:sldChg chg="del">
        <pc:chgData name="Ames, Heide" userId="13c9e541-4897-4f16-afbe-cc0cf3765ee8" providerId="ADAL" clId="{7BF795C3-AC15-4220-AF65-FB65AEDA9F9C}" dt="2022-11-28T19:34:46.288" v="307" actId="47"/>
        <pc:sldMkLst>
          <pc:docMk/>
          <pc:sldMk cId="3532105506" sldId="284"/>
        </pc:sldMkLst>
      </pc:sldChg>
      <pc:sldChg chg="del modNotes">
        <pc:chgData name="Ames, Heide" userId="13c9e541-4897-4f16-afbe-cc0cf3765ee8" providerId="ADAL" clId="{7BF795C3-AC15-4220-AF65-FB65AEDA9F9C}" dt="2022-11-30T16:02:02.043" v="990" actId="47"/>
        <pc:sldMkLst>
          <pc:docMk/>
          <pc:sldMk cId="1076143714" sldId="285"/>
        </pc:sldMkLst>
      </pc:sldChg>
      <pc:sldChg chg="addSp delSp modSp mod modNotes">
        <pc:chgData name="Ames, Heide" userId="13c9e541-4897-4f16-afbe-cc0cf3765ee8" providerId="ADAL" clId="{7BF795C3-AC15-4220-AF65-FB65AEDA9F9C}" dt="2022-11-30T13:19:44.053" v="986" actId="20577"/>
        <pc:sldMkLst>
          <pc:docMk/>
          <pc:sldMk cId="109043732" sldId="286"/>
        </pc:sldMkLst>
        <pc:spChg chg="mod">
          <ac:chgData name="Ames, Heide" userId="13c9e541-4897-4f16-afbe-cc0cf3765ee8" providerId="ADAL" clId="{7BF795C3-AC15-4220-AF65-FB65AEDA9F9C}" dt="2022-11-28T19:35:39.291" v="321"/>
          <ac:spMkLst>
            <pc:docMk/>
            <pc:sldMk cId="109043732" sldId="286"/>
            <ac:spMk id="2" creationId="{36807083-2421-457C-AB02-604A1DF30402}"/>
          </ac:spMkLst>
        </pc:spChg>
        <pc:spChg chg="add del mod">
          <ac:chgData name="Ames, Heide" userId="13c9e541-4897-4f16-afbe-cc0cf3765ee8" providerId="ADAL" clId="{7BF795C3-AC15-4220-AF65-FB65AEDA9F9C}" dt="2022-11-28T19:35:34.658" v="320"/>
          <ac:spMkLst>
            <pc:docMk/>
            <pc:sldMk cId="109043732" sldId="286"/>
            <ac:spMk id="3" creationId="{AA196C69-F114-C0CC-2B6D-D4B2462F0AD8}"/>
          </ac:spMkLst>
        </pc:spChg>
        <pc:spChg chg="add del mod">
          <ac:chgData name="Ames, Heide" userId="13c9e541-4897-4f16-afbe-cc0cf3765ee8" providerId="ADAL" clId="{7BF795C3-AC15-4220-AF65-FB65AEDA9F9C}" dt="2022-11-28T19:35:34.658" v="320"/>
          <ac:spMkLst>
            <pc:docMk/>
            <pc:sldMk cId="109043732" sldId="286"/>
            <ac:spMk id="5" creationId="{0DB7A67B-A2A1-2D3B-74F9-58DE57C4CDE3}"/>
          </ac:spMkLst>
        </pc:spChg>
        <pc:spChg chg="add del mod">
          <ac:chgData name="Ames, Heide" userId="13c9e541-4897-4f16-afbe-cc0cf3765ee8" providerId="ADAL" clId="{7BF795C3-AC15-4220-AF65-FB65AEDA9F9C}" dt="2022-11-28T19:35:39.291" v="321"/>
          <ac:spMkLst>
            <pc:docMk/>
            <pc:sldMk cId="109043732" sldId="286"/>
            <ac:spMk id="6" creationId="{83F873AC-B63D-D607-D268-2D90D5F79FF7}"/>
          </ac:spMkLst>
        </pc:spChg>
        <pc:spChg chg="add del mod">
          <ac:chgData name="Ames, Heide" userId="13c9e541-4897-4f16-afbe-cc0cf3765ee8" providerId="ADAL" clId="{7BF795C3-AC15-4220-AF65-FB65AEDA9F9C}" dt="2022-11-28T19:35:39.291" v="321"/>
          <ac:spMkLst>
            <pc:docMk/>
            <pc:sldMk cId="109043732" sldId="286"/>
            <ac:spMk id="7" creationId="{630344C4-9CED-ABFF-CCD0-8B6999D2B1E6}"/>
          </ac:spMkLst>
        </pc:spChg>
        <pc:graphicFrameChg chg="mod modGraphic">
          <ac:chgData name="Ames, Heide" userId="13c9e541-4897-4f16-afbe-cc0cf3765ee8" providerId="ADAL" clId="{7BF795C3-AC15-4220-AF65-FB65AEDA9F9C}" dt="2022-11-30T13:19:44.053" v="986" actId="20577"/>
          <ac:graphicFrameMkLst>
            <pc:docMk/>
            <pc:sldMk cId="109043732" sldId="286"/>
            <ac:graphicFrameMk id="4" creationId="{4DC992E1-954C-4E5A-8085-0773278CB1C4}"/>
          </ac:graphicFrameMkLst>
        </pc:graphicFrameChg>
      </pc:sldChg>
      <pc:sldChg chg="del">
        <pc:chgData name="Ames, Heide" userId="13c9e541-4897-4f16-afbe-cc0cf3765ee8" providerId="ADAL" clId="{7BF795C3-AC15-4220-AF65-FB65AEDA9F9C}" dt="2022-11-28T19:15:38.345" v="0" actId="47"/>
        <pc:sldMkLst>
          <pc:docMk/>
          <pc:sldMk cId="2890577838" sldId="287"/>
        </pc:sldMkLst>
      </pc:sldChg>
      <pc:sldChg chg="del">
        <pc:chgData name="Ames, Heide" userId="13c9e541-4897-4f16-afbe-cc0cf3765ee8" providerId="ADAL" clId="{7BF795C3-AC15-4220-AF65-FB65AEDA9F9C}" dt="2022-11-28T19:15:38.345" v="0" actId="47"/>
        <pc:sldMkLst>
          <pc:docMk/>
          <pc:sldMk cId="1549097971" sldId="288"/>
        </pc:sldMkLst>
      </pc:sldChg>
      <pc:sldChg chg="del">
        <pc:chgData name="Ames, Heide" userId="13c9e541-4897-4f16-afbe-cc0cf3765ee8" providerId="ADAL" clId="{7BF795C3-AC15-4220-AF65-FB65AEDA9F9C}" dt="2022-11-28T19:15:38.345" v="0" actId="47"/>
        <pc:sldMkLst>
          <pc:docMk/>
          <pc:sldMk cId="1553724881" sldId="289"/>
        </pc:sldMkLst>
      </pc:sldChg>
      <pc:sldChg chg="del">
        <pc:chgData name="Ames, Heide" userId="13c9e541-4897-4f16-afbe-cc0cf3765ee8" providerId="ADAL" clId="{7BF795C3-AC15-4220-AF65-FB65AEDA9F9C}" dt="2022-11-28T19:15:38.345" v="0" actId="47"/>
        <pc:sldMkLst>
          <pc:docMk/>
          <pc:sldMk cId="1383712101" sldId="290"/>
        </pc:sldMkLst>
      </pc:sldChg>
      <pc:sldChg chg="del">
        <pc:chgData name="Ames, Heide" userId="13c9e541-4897-4f16-afbe-cc0cf3765ee8" providerId="ADAL" clId="{7BF795C3-AC15-4220-AF65-FB65AEDA9F9C}" dt="2022-11-28T19:15:38.345" v="0" actId="47"/>
        <pc:sldMkLst>
          <pc:docMk/>
          <pc:sldMk cId="3586292161" sldId="291"/>
        </pc:sldMkLst>
      </pc:sldChg>
      <pc:sldChg chg="del">
        <pc:chgData name="Ames, Heide" userId="13c9e541-4897-4f16-afbe-cc0cf3765ee8" providerId="ADAL" clId="{7BF795C3-AC15-4220-AF65-FB65AEDA9F9C}" dt="2022-11-28T19:15:38.345" v="0" actId="47"/>
        <pc:sldMkLst>
          <pc:docMk/>
          <pc:sldMk cId="1832092284" sldId="292"/>
        </pc:sldMkLst>
      </pc:sldChg>
      <pc:sldChg chg="del">
        <pc:chgData name="Ames, Heide" userId="13c9e541-4897-4f16-afbe-cc0cf3765ee8" providerId="ADAL" clId="{7BF795C3-AC15-4220-AF65-FB65AEDA9F9C}" dt="2022-11-28T19:16:20.497" v="7" actId="47"/>
        <pc:sldMkLst>
          <pc:docMk/>
          <pc:sldMk cId="2364403856" sldId="293"/>
        </pc:sldMkLst>
      </pc:sldChg>
      <pc:sldChg chg="del">
        <pc:chgData name="Ames, Heide" userId="13c9e541-4897-4f16-afbe-cc0cf3765ee8" providerId="ADAL" clId="{7BF795C3-AC15-4220-AF65-FB65AEDA9F9C}" dt="2022-11-28T19:17:05.246" v="21" actId="47"/>
        <pc:sldMkLst>
          <pc:docMk/>
          <pc:sldMk cId="2724256550" sldId="294"/>
        </pc:sldMkLst>
      </pc:sldChg>
      <pc:sldChg chg="del">
        <pc:chgData name="Ames, Heide" userId="13c9e541-4897-4f16-afbe-cc0cf3765ee8" providerId="ADAL" clId="{7BF795C3-AC15-4220-AF65-FB65AEDA9F9C}" dt="2022-11-28T19:34:46.843" v="308" actId="47"/>
        <pc:sldMkLst>
          <pc:docMk/>
          <pc:sldMk cId="3060086905" sldId="296"/>
        </pc:sldMkLst>
      </pc:sldChg>
      <pc:sldChg chg="del">
        <pc:chgData name="Ames, Heide" userId="13c9e541-4897-4f16-afbe-cc0cf3765ee8" providerId="ADAL" clId="{7BF795C3-AC15-4220-AF65-FB65AEDA9F9C}" dt="2022-11-28T19:35:00.835" v="311" actId="47"/>
        <pc:sldMkLst>
          <pc:docMk/>
          <pc:sldMk cId="923663413" sldId="297"/>
        </pc:sldMkLst>
      </pc:sldChg>
      <pc:sldChg chg="del">
        <pc:chgData name="Ames, Heide" userId="13c9e541-4897-4f16-afbe-cc0cf3765ee8" providerId="ADAL" clId="{7BF795C3-AC15-4220-AF65-FB65AEDA9F9C}" dt="2022-11-28T19:34:55.298" v="310" actId="47"/>
        <pc:sldMkLst>
          <pc:docMk/>
          <pc:sldMk cId="1414739839" sldId="298"/>
        </pc:sldMkLst>
      </pc:sldChg>
      <pc:sldChg chg="del">
        <pc:chgData name="Ames, Heide" userId="13c9e541-4897-4f16-afbe-cc0cf3765ee8" providerId="ADAL" clId="{7BF795C3-AC15-4220-AF65-FB65AEDA9F9C}" dt="2022-11-28T19:16:21.407" v="8" actId="47"/>
        <pc:sldMkLst>
          <pc:docMk/>
          <pc:sldMk cId="3690230424" sldId="299"/>
        </pc:sldMkLst>
      </pc:sldChg>
      <pc:sldChg chg="del">
        <pc:chgData name="Ames, Heide" userId="13c9e541-4897-4f16-afbe-cc0cf3765ee8" providerId="ADAL" clId="{7BF795C3-AC15-4220-AF65-FB65AEDA9F9C}" dt="2022-11-28T19:16:23.404" v="9" actId="47"/>
        <pc:sldMkLst>
          <pc:docMk/>
          <pc:sldMk cId="2587673513" sldId="300"/>
        </pc:sldMkLst>
      </pc:sldChg>
      <pc:sldChg chg="del">
        <pc:chgData name="Ames, Heide" userId="13c9e541-4897-4f16-afbe-cc0cf3765ee8" providerId="ADAL" clId="{7BF795C3-AC15-4220-AF65-FB65AEDA9F9C}" dt="2022-11-28T19:35:03.547" v="313" actId="47"/>
        <pc:sldMkLst>
          <pc:docMk/>
          <pc:sldMk cId="1390160741" sldId="301"/>
        </pc:sldMkLst>
      </pc:sldChg>
      <pc:sldChg chg="del">
        <pc:chgData name="Ames, Heide" userId="13c9e541-4897-4f16-afbe-cc0cf3765ee8" providerId="ADAL" clId="{7BF795C3-AC15-4220-AF65-FB65AEDA9F9C}" dt="2022-11-28T19:35:04.892" v="315" actId="47"/>
        <pc:sldMkLst>
          <pc:docMk/>
          <pc:sldMk cId="974303653" sldId="302"/>
        </pc:sldMkLst>
      </pc:sldChg>
      <pc:sldChg chg="del">
        <pc:chgData name="Ames, Heide" userId="13c9e541-4897-4f16-afbe-cc0cf3765ee8" providerId="ADAL" clId="{7BF795C3-AC15-4220-AF65-FB65AEDA9F9C}" dt="2022-11-28T19:35:03.979" v="314" actId="47"/>
        <pc:sldMkLst>
          <pc:docMk/>
          <pc:sldMk cId="97109727" sldId="303"/>
        </pc:sldMkLst>
      </pc:sldChg>
      <pc:sldChg chg="del">
        <pc:chgData name="Ames, Heide" userId="13c9e541-4897-4f16-afbe-cc0cf3765ee8" providerId="ADAL" clId="{7BF795C3-AC15-4220-AF65-FB65AEDA9F9C}" dt="2022-11-28T19:35:08.105" v="317" actId="47"/>
        <pc:sldMkLst>
          <pc:docMk/>
          <pc:sldMk cId="4202762921" sldId="304"/>
        </pc:sldMkLst>
      </pc:sldChg>
      <pc:sldChg chg="del">
        <pc:chgData name="Ames, Heide" userId="13c9e541-4897-4f16-afbe-cc0cf3765ee8" providerId="ADAL" clId="{7BF795C3-AC15-4220-AF65-FB65AEDA9F9C}" dt="2022-11-28T19:35:08.744" v="318" actId="47"/>
        <pc:sldMkLst>
          <pc:docMk/>
          <pc:sldMk cId="2570037872" sldId="305"/>
        </pc:sldMkLst>
      </pc:sldChg>
      <pc:sldChg chg="new del">
        <pc:chgData name="Ames, Heide" userId="13c9e541-4897-4f16-afbe-cc0cf3765ee8" providerId="ADAL" clId="{7BF795C3-AC15-4220-AF65-FB65AEDA9F9C}" dt="2022-11-28T19:31:08.535" v="253" actId="47"/>
        <pc:sldMkLst>
          <pc:docMk/>
          <pc:sldMk cId="1937032835" sldId="306"/>
        </pc:sldMkLst>
      </pc:sldChg>
      <pc:sldChg chg="addSp delSp modSp add mod modClrScheme chgLayout modNotes">
        <pc:chgData name="Ames, Heide" userId="13c9e541-4897-4f16-afbe-cc0cf3765ee8" providerId="ADAL" clId="{7BF795C3-AC15-4220-AF65-FB65AEDA9F9C}" dt="2022-11-30T13:10:44.309" v="895" actId="14100"/>
        <pc:sldMkLst>
          <pc:docMk/>
          <pc:sldMk cId="115661307" sldId="307"/>
        </pc:sldMkLst>
        <pc:spChg chg="add del mod">
          <ac:chgData name="Ames, Heide" userId="13c9e541-4897-4f16-afbe-cc0cf3765ee8" providerId="ADAL" clId="{7BF795C3-AC15-4220-AF65-FB65AEDA9F9C}" dt="2022-11-28T19:29:50.514" v="231"/>
          <ac:spMkLst>
            <pc:docMk/>
            <pc:sldMk cId="115661307" sldId="307"/>
            <ac:spMk id="2" creationId="{B2A0520B-4EF8-44D9-4F6D-DC459CD1D77B}"/>
          </ac:spMkLst>
        </pc:spChg>
        <pc:spChg chg="add del mod">
          <ac:chgData name="Ames, Heide" userId="13c9e541-4897-4f16-afbe-cc0cf3765ee8" providerId="ADAL" clId="{7BF795C3-AC15-4220-AF65-FB65AEDA9F9C}" dt="2022-11-28T19:29:50.514" v="231"/>
          <ac:spMkLst>
            <pc:docMk/>
            <pc:sldMk cId="115661307" sldId="307"/>
            <ac:spMk id="3" creationId="{38F9E9EA-EAB2-BE5E-1224-2AB44B1E16F2}"/>
          </ac:spMkLst>
        </pc:spChg>
        <pc:spChg chg="add del mod">
          <ac:chgData name="Ames, Heide" userId="13c9e541-4897-4f16-afbe-cc0cf3765ee8" providerId="ADAL" clId="{7BF795C3-AC15-4220-AF65-FB65AEDA9F9C}" dt="2022-11-28T20:01:52.338" v="650"/>
          <ac:spMkLst>
            <pc:docMk/>
            <pc:sldMk cId="115661307" sldId="307"/>
            <ac:spMk id="4" creationId="{BEB9D007-4539-9EAE-1491-FF551BD7A0F7}"/>
          </ac:spMkLst>
        </pc:spChg>
        <pc:spChg chg="add del mod">
          <ac:chgData name="Ames, Heide" userId="13c9e541-4897-4f16-afbe-cc0cf3765ee8" providerId="ADAL" clId="{7BF795C3-AC15-4220-AF65-FB65AEDA9F9C}" dt="2022-11-28T20:01:52.338" v="650"/>
          <ac:spMkLst>
            <pc:docMk/>
            <pc:sldMk cId="115661307" sldId="307"/>
            <ac:spMk id="5" creationId="{C00D9D47-74B6-E20C-A5F7-924D9233E27E}"/>
          </ac:spMkLst>
        </pc:spChg>
        <pc:spChg chg="mod ord">
          <ac:chgData name="Ames, Heide" userId="13c9e541-4897-4f16-afbe-cc0cf3765ee8" providerId="ADAL" clId="{7BF795C3-AC15-4220-AF65-FB65AEDA9F9C}" dt="2022-11-28T20:01:52.338" v="650"/>
          <ac:spMkLst>
            <pc:docMk/>
            <pc:sldMk cId="115661307" sldId="307"/>
            <ac:spMk id="13314" creationId="{00000000-0000-0000-0000-000000000000}"/>
          </ac:spMkLst>
        </pc:spChg>
        <pc:spChg chg="mod ord">
          <ac:chgData name="Ames, Heide" userId="13c9e541-4897-4f16-afbe-cc0cf3765ee8" providerId="ADAL" clId="{7BF795C3-AC15-4220-AF65-FB65AEDA9F9C}" dt="2022-11-28T20:01:52.338" v="650"/>
          <ac:spMkLst>
            <pc:docMk/>
            <pc:sldMk cId="115661307" sldId="307"/>
            <ac:spMk id="13315" creationId="{00000000-0000-0000-0000-000000000000}"/>
          </ac:spMkLst>
        </pc:spChg>
      </pc:sldChg>
      <pc:sldChg chg="del">
        <pc:chgData name="Ames, Heide" userId="13c9e541-4897-4f16-afbe-cc0cf3765ee8" providerId="ADAL" clId="{7BF795C3-AC15-4220-AF65-FB65AEDA9F9C}" dt="2022-11-28T19:16:18.059" v="5" actId="47"/>
        <pc:sldMkLst>
          <pc:docMk/>
          <pc:sldMk cId="907577923" sldId="308"/>
        </pc:sldMkLst>
      </pc:sldChg>
      <pc:sldChg chg="del">
        <pc:chgData name="Ames, Heide" userId="13c9e541-4897-4f16-afbe-cc0cf3765ee8" providerId="ADAL" clId="{7BF795C3-AC15-4220-AF65-FB65AEDA9F9C}" dt="2022-11-28T19:16:50.300" v="18" actId="47"/>
        <pc:sldMkLst>
          <pc:docMk/>
          <pc:sldMk cId="433303439" sldId="309"/>
        </pc:sldMkLst>
      </pc:sldChg>
      <pc:sldChg chg="del">
        <pc:chgData name="Ames, Heide" userId="13c9e541-4897-4f16-afbe-cc0cf3765ee8" providerId="ADAL" clId="{7BF795C3-AC15-4220-AF65-FB65AEDA9F9C}" dt="2022-11-28T19:16:50.664" v="19" actId="47"/>
        <pc:sldMkLst>
          <pc:docMk/>
          <pc:sldMk cId="3466501301" sldId="310"/>
        </pc:sldMkLst>
      </pc:sldChg>
      <pc:sldChg chg="addSp delSp modSp add mod modClrScheme chgLayout modNotes">
        <pc:chgData name="Ames, Heide" userId="13c9e541-4897-4f16-afbe-cc0cf3765ee8" providerId="ADAL" clId="{7BF795C3-AC15-4220-AF65-FB65AEDA9F9C}" dt="2022-11-30T13:11:10.610" v="907" actId="14100"/>
        <pc:sldMkLst>
          <pc:docMk/>
          <pc:sldMk cId="1029000588" sldId="328"/>
        </pc:sldMkLst>
        <pc:spChg chg="add del mod">
          <ac:chgData name="Ames, Heide" userId="13c9e541-4897-4f16-afbe-cc0cf3765ee8" providerId="ADAL" clId="{7BF795C3-AC15-4220-AF65-FB65AEDA9F9C}" dt="2022-11-28T19:30:40.914" v="245"/>
          <ac:spMkLst>
            <pc:docMk/>
            <pc:sldMk cId="1029000588" sldId="328"/>
            <ac:spMk id="2" creationId="{0D5EE0C4-7DDB-47BC-A99C-D3D60C0E8704}"/>
          </ac:spMkLst>
        </pc:spChg>
        <pc:spChg chg="add del mod">
          <ac:chgData name="Ames, Heide" userId="13c9e541-4897-4f16-afbe-cc0cf3765ee8" providerId="ADAL" clId="{7BF795C3-AC15-4220-AF65-FB65AEDA9F9C}" dt="2022-11-28T19:30:40.914" v="245"/>
          <ac:spMkLst>
            <pc:docMk/>
            <pc:sldMk cId="1029000588" sldId="328"/>
            <ac:spMk id="3" creationId="{0FDE346D-9663-AAD0-6612-4BC659E08709}"/>
          </ac:spMkLst>
        </pc:spChg>
        <pc:spChg chg="mod">
          <ac:chgData name="Ames, Heide" userId="13c9e541-4897-4f16-afbe-cc0cf3765ee8" providerId="ADAL" clId="{7BF795C3-AC15-4220-AF65-FB65AEDA9F9C}" dt="2022-11-28T20:03:25.191" v="673" actId="1076"/>
          <ac:spMkLst>
            <pc:docMk/>
            <pc:sldMk cId="1029000588" sldId="328"/>
            <ac:spMk id="10" creationId="{00000000-0000-0000-0000-000000000000}"/>
          </ac:spMkLst>
        </pc:spChg>
        <pc:spChg chg="mod ord">
          <ac:chgData name="Ames, Heide" userId="13c9e541-4897-4f16-afbe-cc0cf3765ee8" providerId="ADAL" clId="{7BF795C3-AC15-4220-AF65-FB65AEDA9F9C}" dt="2022-11-28T19:30:40.914" v="245"/>
          <ac:spMkLst>
            <pc:docMk/>
            <pc:sldMk cId="1029000588" sldId="328"/>
            <ac:spMk id="13314" creationId="{00000000-0000-0000-0000-000000000000}"/>
          </ac:spMkLst>
        </pc:spChg>
        <pc:spChg chg="mod ord">
          <ac:chgData name="Ames, Heide" userId="13c9e541-4897-4f16-afbe-cc0cf3765ee8" providerId="ADAL" clId="{7BF795C3-AC15-4220-AF65-FB65AEDA9F9C}" dt="2022-11-28T19:30:40.914" v="245"/>
          <ac:spMkLst>
            <pc:docMk/>
            <pc:sldMk cId="1029000588" sldId="328"/>
            <ac:spMk id="13315" creationId="{00000000-0000-0000-0000-000000000000}"/>
          </ac:spMkLst>
        </pc:spChg>
        <pc:picChg chg="mod">
          <ac:chgData name="Ames, Heide" userId="13c9e541-4897-4f16-afbe-cc0cf3765ee8" providerId="ADAL" clId="{7BF795C3-AC15-4220-AF65-FB65AEDA9F9C}" dt="2022-11-28T20:03:20.807" v="672" actId="1076"/>
          <ac:picMkLst>
            <pc:docMk/>
            <pc:sldMk cId="1029000588" sldId="328"/>
            <ac:picMk id="9" creationId="{00000000-0000-0000-0000-000000000000}"/>
          </ac:picMkLst>
        </pc:picChg>
      </pc:sldChg>
      <pc:sldChg chg="addSp delSp modSp add mod modClrScheme chgLayout modNotes">
        <pc:chgData name="Ames, Heide" userId="13c9e541-4897-4f16-afbe-cc0cf3765ee8" providerId="ADAL" clId="{7BF795C3-AC15-4220-AF65-FB65AEDA9F9C}" dt="2022-11-30T13:11:33.162" v="916" actId="14100"/>
        <pc:sldMkLst>
          <pc:docMk/>
          <pc:sldMk cId="2886946406" sldId="330"/>
        </pc:sldMkLst>
        <pc:spChg chg="add del mod">
          <ac:chgData name="Ames, Heide" userId="13c9e541-4897-4f16-afbe-cc0cf3765ee8" providerId="ADAL" clId="{7BF795C3-AC15-4220-AF65-FB65AEDA9F9C}" dt="2022-11-28T19:30:53.011" v="247"/>
          <ac:spMkLst>
            <pc:docMk/>
            <pc:sldMk cId="2886946406" sldId="330"/>
            <ac:spMk id="2" creationId="{DE4E561C-4DBC-50F4-7462-BC9E747DE5AA}"/>
          </ac:spMkLst>
        </pc:spChg>
        <pc:spChg chg="add del mod">
          <ac:chgData name="Ames, Heide" userId="13c9e541-4897-4f16-afbe-cc0cf3765ee8" providerId="ADAL" clId="{7BF795C3-AC15-4220-AF65-FB65AEDA9F9C}" dt="2022-11-28T19:30:53.011" v="247"/>
          <ac:spMkLst>
            <pc:docMk/>
            <pc:sldMk cId="2886946406" sldId="330"/>
            <ac:spMk id="3" creationId="{FD792EFA-EC73-93FC-F7B7-5BAC2FB21DB9}"/>
          </ac:spMkLst>
        </pc:spChg>
        <pc:spChg chg="mod ord">
          <ac:chgData name="Ames, Heide" userId="13c9e541-4897-4f16-afbe-cc0cf3765ee8" providerId="ADAL" clId="{7BF795C3-AC15-4220-AF65-FB65AEDA9F9C}" dt="2022-11-28T19:30:53.011" v="247"/>
          <ac:spMkLst>
            <pc:docMk/>
            <pc:sldMk cId="2886946406" sldId="330"/>
            <ac:spMk id="13314" creationId="{00000000-0000-0000-0000-000000000000}"/>
          </ac:spMkLst>
        </pc:spChg>
        <pc:spChg chg="mod ord">
          <ac:chgData name="Ames, Heide" userId="13c9e541-4897-4f16-afbe-cc0cf3765ee8" providerId="ADAL" clId="{7BF795C3-AC15-4220-AF65-FB65AEDA9F9C}" dt="2022-11-28T19:30:53.011" v="247"/>
          <ac:spMkLst>
            <pc:docMk/>
            <pc:sldMk cId="2886946406" sldId="330"/>
            <ac:spMk id="13315" creationId="{00000000-0000-0000-0000-000000000000}"/>
          </ac:spMkLst>
        </pc:spChg>
        <pc:picChg chg="mod">
          <ac:chgData name="Ames, Heide" userId="13c9e541-4897-4f16-afbe-cc0cf3765ee8" providerId="ADAL" clId="{7BF795C3-AC15-4220-AF65-FB65AEDA9F9C}" dt="2022-11-28T19:30:54.926" v="248" actId="1076"/>
          <ac:picMkLst>
            <pc:docMk/>
            <pc:sldMk cId="2886946406" sldId="330"/>
            <ac:picMk id="6" creationId="{00000000-0000-0000-0000-000000000000}"/>
          </ac:picMkLst>
        </pc:picChg>
      </pc:sldChg>
      <pc:sldChg chg="addSp delSp modSp add mod modClrScheme chgLayout modNotes">
        <pc:chgData name="Ames, Heide" userId="13c9e541-4897-4f16-afbe-cc0cf3765ee8" providerId="ADAL" clId="{7BF795C3-AC15-4220-AF65-FB65AEDA9F9C}" dt="2022-11-30T13:11:39.994" v="920" actId="14100"/>
        <pc:sldMkLst>
          <pc:docMk/>
          <pc:sldMk cId="3984787479" sldId="331"/>
        </pc:sldMkLst>
        <pc:spChg chg="add del mod">
          <ac:chgData name="Ames, Heide" userId="13c9e541-4897-4f16-afbe-cc0cf3765ee8" providerId="ADAL" clId="{7BF795C3-AC15-4220-AF65-FB65AEDA9F9C}" dt="2022-11-28T19:30:59.746" v="251"/>
          <ac:spMkLst>
            <pc:docMk/>
            <pc:sldMk cId="3984787479" sldId="331"/>
            <ac:spMk id="2" creationId="{B73E69C1-445B-7A68-825C-9AE7126F0B70}"/>
          </ac:spMkLst>
        </pc:spChg>
        <pc:spChg chg="add del mod">
          <ac:chgData name="Ames, Heide" userId="13c9e541-4897-4f16-afbe-cc0cf3765ee8" providerId="ADAL" clId="{7BF795C3-AC15-4220-AF65-FB65AEDA9F9C}" dt="2022-11-28T19:30:59.746" v="251"/>
          <ac:spMkLst>
            <pc:docMk/>
            <pc:sldMk cId="3984787479" sldId="331"/>
            <ac:spMk id="3" creationId="{C6D63B1B-D514-4398-4DFB-921E3CA1F92F}"/>
          </ac:spMkLst>
        </pc:spChg>
        <pc:spChg chg="add del mod">
          <ac:chgData name="Ames, Heide" userId="13c9e541-4897-4f16-afbe-cc0cf3765ee8" providerId="ADAL" clId="{7BF795C3-AC15-4220-AF65-FB65AEDA9F9C}" dt="2022-11-28T20:03:37.779" v="676"/>
          <ac:spMkLst>
            <pc:docMk/>
            <pc:sldMk cId="3984787479" sldId="331"/>
            <ac:spMk id="5" creationId="{791BF47E-B86A-ABE8-4E6F-DA7C797058AA}"/>
          </ac:spMkLst>
        </pc:spChg>
        <pc:spChg chg="add del mod">
          <ac:chgData name="Ames, Heide" userId="13c9e541-4897-4f16-afbe-cc0cf3765ee8" providerId="ADAL" clId="{7BF795C3-AC15-4220-AF65-FB65AEDA9F9C}" dt="2022-11-28T20:03:37.779" v="676"/>
          <ac:spMkLst>
            <pc:docMk/>
            <pc:sldMk cId="3984787479" sldId="331"/>
            <ac:spMk id="6" creationId="{16A219AC-404E-B915-53B0-C35C65947FD4}"/>
          </ac:spMkLst>
        </pc:spChg>
        <pc:spChg chg="add del mod">
          <ac:chgData name="Ames, Heide" userId="13c9e541-4897-4f16-afbe-cc0cf3765ee8" providerId="ADAL" clId="{7BF795C3-AC15-4220-AF65-FB65AEDA9F9C}" dt="2022-11-28T20:03:40.226" v="677"/>
          <ac:spMkLst>
            <pc:docMk/>
            <pc:sldMk cId="3984787479" sldId="331"/>
            <ac:spMk id="7" creationId="{A0F5A8EB-990C-E03D-90CF-00B65E5E4BC4}"/>
          </ac:spMkLst>
        </pc:spChg>
        <pc:spChg chg="add del mod">
          <ac:chgData name="Ames, Heide" userId="13c9e541-4897-4f16-afbe-cc0cf3765ee8" providerId="ADAL" clId="{7BF795C3-AC15-4220-AF65-FB65AEDA9F9C}" dt="2022-11-28T20:03:40.226" v="677"/>
          <ac:spMkLst>
            <pc:docMk/>
            <pc:sldMk cId="3984787479" sldId="331"/>
            <ac:spMk id="8" creationId="{173549AE-7B9F-56BC-EE10-D6468B709A1F}"/>
          </ac:spMkLst>
        </pc:spChg>
        <pc:spChg chg="mod ord">
          <ac:chgData name="Ames, Heide" userId="13c9e541-4897-4f16-afbe-cc0cf3765ee8" providerId="ADAL" clId="{7BF795C3-AC15-4220-AF65-FB65AEDA9F9C}" dt="2022-11-28T20:03:40.226" v="677"/>
          <ac:spMkLst>
            <pc:docMk/>
            <pc:sldMk cId="3984787479" sldId="331"/>
            <ac:spMk id="13314" creationId="{00000000-0000-0000-0000-000000000000}"/>
          </ac:spMkLst>
        </pc:spChg>
        <pc:spChg chg="mod ord">
          <ac:chgData name="Ames, Heide" userId="13c9e541-4897-4f16-afbe-cc0cf3765ee8" providerId="ADAL" clId="{7BF795C3-AC15-4220-AF65-FB65AEDA9F9C}" dt="2022-11-28T20:03:40.226" v="677"/>
          <ac:spMkLst>
            <pc:docMk/>
            <pc:sldMk cId="3984787479" sldId="331"/>
            <ac:spMk id="13315" creationId="{00000000-0000-0000-0000-000000000000}"/>
          </ac:spMkLst>
        </pc:spChg>
        <pc:picChg chg="mod">
          <ac:chgData name="Ames, Heide" userId="13c9e541-4897-4f16-afbe-cc0cf3765ee8" providerId="ADAL" clId="{7BF795C3-AC15-4220-AF65-FB65AEDA9F9C}" dt="2022-11-28T20:03:36.407" v="675" actId="14100"/>
          <ac:picMkLst>
            <pc:docMk/>
            <pc:sldMk cId="3984787479" sldId="331"/>
            <ac:picMk id="4" creationId="{00000000-0000-0000-0000-000000000000}"/>
          </ac:picMkLst>
        </pc:picChg>
      </pc:sldChg>
      <pc:sldChg chg="addSp delSp modSp add mod modClrScheme chgLayout modNotes">
        <pc:chgData name="Ames, Heide" userId="13c9e541-4897-4f16-afbe-cc0cf3765ee8" providerId="ADAL" clId="{7BF795C3-AC15-4220-AF65-FB65AEDA9F9C}" dt="2022-11-30T13:12:37.222" v="932" actId="113"/>
        <pc:sldMkLst>
          <pc:docMk/>
          <pc:sldMk cId="3986008125" sldId="338"/>
        </pc:sldMkLst>
        <pc:spChg chg="add del mod ord">
          <ac:chgData name="Ames, Heide" userId="13c9e541-4897-4f16-afbe-cc0cf3765ee8" providerId="ADAL" clId="{7BF795C3-AC15-4220-AF65-FB65AEDA9F9C}" dt="2022-11-28T19:17:39.572" v="30"/>
          <ac:spMkLst>
            <pc:docMk/>
            <pc:sldMk cId="3986008125" sldId="338"/>
            <ac:spMk id="2" creationId="{D8D1E824-27DF-8007-F7DB-0424958B76B3}"/>
          </ac:spMkLst>
        </pc:spChg>
        <pc:spChg chg="add del mod">
          <ac:chgData name="Ames, Heide" userId="13c9e541-4897-4f16-afbe-cc0cf3765ee8" providerId="ADAL" clId="{7BF795C3-AC15-4220-AF65-FB65AEDA9F9C}" dt="2022-11-28T19:17:39.572" v="30"/>
          <ac:spMkLst>
            <pc:docMk/>
            <pc:sldMk cId="3986008125" sldId="338"/>
            <ac:spMk id="3" creationId="{23099A28-731C-DC75-6285-439405CA0486}"/>
          </ac:spMkLst>
        </pc:spChg>
        <pc:spChg chg="mod ord">
          <ac:chgData name="Ames, Heide" userId="13c9e541-4897-4f16-afbe-cc0cf3765ee8" providerId="ADAL" clId="{7BF795C3-AC15-4220-AF65-FB65AEDA9F9C}" dt="2022-11-28T19:17:39.572" v="30"/>
          <ac:spMkLst>
            <pc:docMk/>
            <pc:sldMk cId="3986008125" sldId="338"/>
            <ac:spMk id="4" creationId="{00000000-0000-0000-0000-000000000000}"/>
          </ac:spMkLst>
        </pc:spChg>
        <pc:spChg chg="del mod">
          <ac:chgData name="Ames, Heide" userId="13c9e541-4897-4f16-afbe-cc0cf3765ee8" providerId="ADAL" clId="{7BF795C3-AC15-4220-AF65-FB65AEDA9F9C}" dt="2022-11-28T19:17:45.805" v="32" actId="478"/>
          <ac:spMkLst>
            <pc:docMk/>
            <pc:sldMk cId="3986008125" sldId="338"/>
            <ac:spMk id="5" creationId="{00000000-0000-0000-0000-000000000000}"/>
          </ac:spMkLst>
        </pc:spChg>
        <pc:spChg chg="add mod">
          <ac:chgData name="Ames, Heide" userId="13c9e541-4897-4f16-afbe-cc0cf3765ee8" providerId="ADAL" clId="{7BF795C3-AC15-4220-AF65-FB65AEDA9F9C}" dt="2022-11-28T19:19:00.940" v="46" actId="12"/>
          <ac:spMkLst>
            <pc:docMk/>
            <pc:sldMk cId="3986008125" sldId="338"/>
            <ac:spMk id="7" creationId="{932A610C-F05E-213E-B20D-84964EFA74A1}"/>
          </ac:spMkLst>
        </pc:spChg>
        <pc:picChg chg="mod modCrop">
          <ac:chgData name="Ames, Heide" userId="13c9e541-4897-4f16-afbe-cc0cf3765ee8" providerId="ADAL" clId="{7BF795C3-AC15-4220-AF65-FB65AEDA9F9C}" dt="2022-11-28T19:19:25.483" v="48" actId="18131"/>
          <ac:picMkLst>
            <pc:docMk/>
            <pc:sldMk cId="3986008125" sldId="338"/>
            <ac:picMk id="6" creationId="{00000000-0000-0000-0000-000000000000}"/>
          </ac:picMkLst>
        </pc:picChg>
      </pc:sldChg>
      <pc:sldChg chg="addSp delSp modSp add mod modClrScheme chgLayout modNotes">
        <pc:chgData name="Ames, Heide" userId="13c9e541-4897-4f16-afbe-cc0cf3765ee8" providerId="ADAL" clId="{7BF795C3-AC15-4220-AF65-FB65AEDA9F9C}" dt="2022-11-30T13:06:13.671" v="823" actId="14100"/>
        <pc:sldMkLst>
          <pc:docMk/>
          <pc:sldMk cId="3421756216" sldId="339"/>
        </pc:sldMkLst>
        <pc:spChg chg="add del mod">
          <ac:chgData name="Ames, Heide" userId="13c9e541-4897-4f16-afbe-cc0cf3765ee8" providerId="ADAL" clId="{7BF795C3-AC15-4220-AF65-FB65AEDA9F9C}" dt="2022-11-28T19:19:39.742" v="51"/>
          <ac:spMkLst>
            <pc:docMk/>
            <pc:sldMk cId="3421756216" sldId="339"/>
            <ac:spMk id="2" creationId="{3CE0237D-BAAD-6071-32C8-23C051F9567D}"/>
          </ac:spMkLst>
        </pc:spChg>
        <pc:spChg chg="add del mod">
          <ac:chgData name="Ames, Heide" userId="13c9e541-4897-4f16-afbe-cc0cf3765ee8" providerId="ADAL" clId="{7BF795C3-AC15-4220-AF65-FB65AEDA9F9C}" dt="2022-11-28T19:19:39.742" v="51"/>
          <ac:spMkLst>
            <pc:docMk/>
            <pc:sldMk cId="3421756216" sldId="339"/>
            <ac:spMk id="3" creationId="{9033060B-4905-042A-001E-456FB85A0285}"/>
          </ac:spMkLst>
        </pc:spChg>
        <pc:spChg chg="mod ord">
          <ac:chgData name="Ames, Heide" userId="13c9e541-4897-4f16-afbe-cc0cf3765ee8" providerId="ADAL" clId="{7BF795C3-AC15-4220-AF65-FB65AEDA9F9C}" dt="2022-11-28T19:19:39.742" v="51"/>
          <ac:spMkLst>
            <pc:docMk/>
            <pc:sldMk cId="3421756216" sldId="339"/>
            <ac:spMk id="13314" creationId="{00000000-0000-0000-0000-000000000000}"/>
          </ac:spMkLst>
        </pc:spChg>
        <pc:spChg chg="mod ord">
          <ac:chgData name="Ames, Heide" userId="13c9e541-4897-4f16-afbe-cc0cf3765ee8" providerId="ADAL" clId="{7BF795C3-AC15-4220-AF65-FB65AEDA9F9C}" dt="2022-11-28T19:19:59.402" v="54" actId="14100"/>
          <ac:spMkLst>
            <pc:docMk/>
            <pc:sldMk cId="3421756216" sldId="339"/>
            <ac:spMk id="13315" creationId="{00000000-0000-0000-0000-000000000000}"/>
          </ac:spMkLst>
        </pc:spChg>
        <pc:picChg chg="mod">
          <ac:chgData name="Ames, Heide" userId="13c9e541-4897-4f16-afbe-cc0cf3765ee8" providerId="ADAL" clId="{7BF795C3-AC15-4220-AF65-FB65AEDA9F9C}" dt="2022-11-28T19:20:20.660" v="60" actId="14861"/>
          <ac:picMkLst>
            <pc:docMk/>
            <pc:sldMk cId="3421756216" sldId="339"/>
            <ac:picMk id="4" creationId="{00000000-0000-0000-0000-000000000000}"/>
          </ac:picMkLst>
        </pc:picChg>
      </pc:sldChg>
      <pc:sldChg chg="modSp add mod modClrScheme chgLayout modNotes">
        <pc:chgData name="Ames, Heide" userId="13c9e541-4897-4f16-afbe-cc0cf3765ee8" providerId="ADAL" clId="{7BF795C3-AC15-4220-AF65-FB65AEDA9F9C}" dt="2022-11-30T13:06:19.704" v="826" actId="14100"/>
        <pc:sldMkLst>
          <pc:docMk/>
          <pc:sldMk cId="1433682798" sldId="340"/>
        </pc:sldMkLst>
        <pc:spChg chg="mod ord">
          <ac:chgData name="Ames, Heide" userId="13c9e541-4897-4f16-afbe-cc0cf3765ee8" providerId="ADAL" clId="{7BF795C3-AC15-4220-AF65-FB65AEDA9F9C}" dt="2022-11-28T19:20:29.626" v="61" actId="700"/>
          <ac:spMkLst>
            <pc:docMk/>
            <pc:sldMk cId="1433682798" sldId="340"/>
            <ac:spMk id="13314" creationId="{00000000-0000-0000-0000-000000000000}"/>
          </ac:spMkLst>
        </pc:spChg>
        <pc:picChg chg="mod">
          <ac:chgData name="Ames, Heide" userId="13c9e541-4897-4f16-afbe-cc0cf3765ee8" providerId="ADAL" clId="{7BF795C3-AC15-4220-AF65-FB65AEDA9F9C}" dt="2022-11-28T19:36:51.024" v="379" actId="14100"/>
          <ac:picMkLst>
            <pc:docMk/>
            <pc:sldMk cId="1433682798" sldId="340"/>
            <ac:picMk id="9" creationId="{00000000-0000-0000-0000-000000000000}"/>
          </ac:picMkLst>
        </pc:picChg>
      </pc:sldChg>
      <pc:sldChg chg="addSp delSp modSp add mod modClrScheme chgLayout modNotes">
        <pc:chgData name="Ames, Heide" userId="13c9e541-4897-4f16-afbe-cc0cf3765ee8" providerId="ADAL" clId="{7BF795C3-AC15-4220-AF65-FB65AEDA9F9C}" dt="2022-11-30T13:12:46.868" v="933" actId="113"/>
        <pc:sldMkLst>
          <pc:docMk/>
          <pc:sldMk cId="4166551996" sldId="341"/>
        </pc:sldMkLst>
        <pc:spChg chg="add del mod">
          <ac:chgData name="Ames, Heide" userId="13c9e541-4897-4f16-afbe-cc0cf3765ee8" providerId="ADAL" clId="{7BF795C3-AC15-4220-AF65-FB65AEDA9F9C}" dt="2022-11-28T19:21:06.199" v="68"/>
          <ac:spMkLst>
            <pc:docMk/>
            <pc:sldMk cId="4166551996" sldId="341"/>
            <ac:spMk id="2" creationId="{2C666E84-D4CA-F3DD-2B95-6A906A5092FE}"/>
          </ac:spMkLst>
        </pc:spChg>
        <pc:spChg chg="add del mod">
          <ac:chgData name="Ames, Heide" userId="13c9e541-4897-4f16-afbe-cc0cf3765ee8" providerId="ADAL" clId="{7BF795C3-AC15-4220-AF65-FB65AEDA9F9C}" dt="2022-11-28T19:21:06.199" v="68"/>
          <ac:spMkLst>
            <pc:docMk/>
            <pc:sldMk cId="4166551996" sldId="341"/>
            <ac:spMk id="3" creationId="{74F77586-C1CD-EEBE-E7C4-E80E8E0FA133}"/>
          </ac:spMkLst>
        </pc:spChg>
        <pc:spChg chg="add del mod">
          <ac:chgData name="Ames, Heide" userId="13c9e541-4897-4f16-afbe-cc0cf3765ee8" providerId="ADAL" clId="{7BF795C3-AC15-4220-AF65-FB65AEDA9F9C}" dt="2022-11-28T19:37:05.435" v="382"/>
          <ac:spMkLst>
            <pc:docMk/>
            <pc:sldMk cId="4166551996" sldId="341"/>
            <ac:spMk id="4" creationId="{E83A36AE-B4DB-8B18-D187-FA1F8A99A184}"/>
          </ac:spMkLst>
        </pc:spChg>
        <pc:spChg chg="add del mod">
          <ac:chgData name="Ames, Heide" userId="13c9e541-4897-4f16-afbe-cc0cf3765ee8" providerId="ADAL" clId="{7BF795C3-AC15-4220-AF65-FB65AEDA9F9C}" dt="2022-11-28T19:37:05.435" v="382"/>
          <ac:spMkLst>
            <pc:docMk/>
            <pc:sldMk cId="4166551996" sldId="341"/>
            <ac:spMk id="5" creationId="{F25CCBD3-20B3-5060-DB02-CBC5EEBC0A04}"/>
          </ac:spMkLst>
        </pc:spChg>
        <pc:spChg chg="mod ord">
          <ac:chgData name="Ames, Heide" userId="13c9e541-4897-4f16-afbe-cc0cf3765ee8" providerId="ADAL" clId="{7BF795C3-AC15-4220-AF65-FB65AEDA9F9C}" dt="2022-11-28T19:37:05.435" v="382"/>
          <ac:spMkLst>
            <pc:docMk/>
            <pc:sldMk cId="4166551996" sldId="341"/>
            <ac:spMk id="13314" creationId="{00000000-0000-0000-0000-000000000000}"/>
          </ac:spMkLst>
        </pc:spChg>
        <pc:spChg chg="mod ord">
          <ac:chgData name="Ames, Heide" userId="13c9e541-4897-4f16-afbe-cc0cf3765ee8" providerId="ADAL" clId="{7BF795C3-AC15-4220-AF65-FB65AEDA9F9C}" dt="2022-11-28T19:37:05.435" v="382"/>
          <ac:spMkLst>
            <pc:docMk/>
            <pc:sldMk cId="4166551996" sldId="341"/>
            <ac:spMk id="13315" creationId="{00000000-0000-0000-0000-000000000000}"/>
          </ac:spMkLst>
        </pc:spChg>
        <pc:picChg chg="mod">
          <ac:chgData name="Ames, Heide" userId="13c9e541-4897-4f16-afbe-cc0cf3765ee8" providerId="ADAL" clId="{7BF795C3-AC15-4220-AF65-FB65AEDA9F9C}" dt="2022-11-28T19:36:56.034" v="380" actId="1076"/>
          <ac:picMkLst>
            <pc:docMk/>
            <pc:sldMk cId="4166551996" sldId="341"/>
            <ac:picMk id="7" creationId="{65F81E20-D026-4163-954A-803B9633E1A7}"/>
          </ac:picMkLst>
        </pc:picChg>
      </pc:sldChg>
      <pc:sldChg chg="addSp delSp modSp add mod modClrScheme chgLayout modNotes">
        <pc:chgData name="Ames, Heide" userId="13c9e541-4897-4f16-afbe-cc0cf3765ee8" providerId="ADAL" clId="{7BF795C3-AC15-4220-AF65-FB65AEDA9F9C}" dt="2022-11-30T13:06:35.191" v="834" actId="14100"/>
        <pc:sldMkLst>
          <pc:docMk/>
          <pc:sldMk cId="1937477335" sldId="342"/>
        </pc:sldMkLst>
        <pc:spChg chg="add mod ord">
          <ac:chgData name="Ames, Heide" userId="13c9e541-4897-4f16-afbe-cc0cf3765ee8" providerId="ADAL" clId="{7BF795C3-AC15-4220-AF65-FB65AEDA9F9C}" dt="2022-11-28T19:37:17.544" v="385" actId="14100"/>
          <ac:spMkLst>
            <pc:docMk/>
            <pc:sldMk cId="1937477335" sldId="342"/>
            <ac:spMk id="2" creationId="{C6DB73E8-06CA-13B1-65A0-4F07E6A0968A}"/>
          </ac:spMkLst>
        </pc:spChg>
        <pc:spChg chg="add del mod">
          <ac:chgData name="Ames, Heide" userId="13c9e541-4897-4f16-afbe-cc0cf3765ee8" providerId="ADAL" clId="{7BF795C3-AC15-4220-AF65-FB65AEDA9F9C}" dt="2022-11-28T19:37:08.171" v="383"/>
          <ac:spMkLst>
            <pc:docMk/>
            <pc:sldMk cId="1937477335" sldId="342"/>
            <ac:spMk id="3" creationId="{44438636-7DE4-978C-C052-0CD888A60647}"/>
          </ac:spMkLst>
        </pc:spChg>
        <pc:spChg chg="add del mod">
          <ac:chgData name="Ames, Heide" userId="13c9e541-4897-4f16-afbe-cc0cf3765ee8" providerId="ADAL" clId="{7BF795C3-AC15-4220-AF65-FB65AEDA9F9C}" dt="2022-11-28T19:37:08.171" v="383"/>
          <ac:spMkLst>
            <pc:docMk/>
            <pc:sldMk cId="1937477335" sldId="342"/>
            <ac:spMk id="4" creationId="{AA34F073-6726-77F7-47BE-8A22AB00E774}"/>
          </ac:spMkLst>
        </pc:spChg>
        <pc:spChg chg="del mod">
          <ac:chgData name="Ames, Heide" userId="13c9e541-4897-4f16-afbe-cc0cf3765ee8" providerId="ADAL" clId="{7BF795C3-AC15-4220-AF65-FB65AEDA9F9C}" dt="2022-11-28T19:21:38.571" v="72" actId="478"/>
          <ac:spMkLst>
            <pc:docMk/>
            <pc:sldMk cId="1937477335" sldId="342"/>
            <ac:spMk id="8" creationId="{00000000-0000-0000-0000-000000000000}"/>
          </ac:spMkLst>
        </pc:spChg>
        <pc:spChg chg="mod ord">
          <ac:chgData name="Ames, Heide" userId="13c9e541-4897-4f16-afbe-cc0cf3765ee8" providerId="ADAL" clId="{7BF795C3-AC15-4220-AF65-FB65AEDA9F9C}" dt="2022-11-28T19:37:08.171" v="383"/>
          <ac:spMkLst>
            <pc:docMk/>
            <pc:sldMk cId="1937477335" sldId="342"/>
            <ac:spMk id="14338" creationId="{00000000-0000-0000-0000-000000000000}"/>
          </ac:spMkLst>
        </pc:spChg>
        <pc:grpChg chg="mod">
          <ac:chgData name="Ames, Heide" userId="13c9e541-4897-4f16-afbe-cc0cf3765ee8" providerId="ADAL" clId="{7BF795C3-AC15-4220-AF65-FB65AEDA9F9C}" dt="2022-11-28T19:22:03.955" v="80" actId="1076"/>
          <ac:grpSpMkLst>
            <pc:docMk/>
            <pc:sldMk cId="1937477335" sldId="342"/>
            <ac:grpSpMk id="9" creationId="{00000000-0000-0000-0000-000000000000}"/>
          </ac:grpSpMkLst>
        </pc:grpChg>
      </pc:sldChg>
      <pc:sldChg chg="addSp delSp modSp add mod modClrScheme chgLayout modNotes">
        <pc:chgData name="Ames, Heide" userId="13c9e541-4897-4f16-afbe-cc0cf3765ee8" providerId="ADAL" clId="{7BF795C3-AC15-4220-AF65-FB65AEDA9F9C}" dt="2022-11-30T13:13:00.685" v="934" actId="113"/>
        <pc:sldMkLst>
          <pc:docMk/>
          <pc:sldMk cId="1354265092" sldId="345"/>
        </pc:sldMkLst>
        <pc:spChg chg="add del mod">
          <ac:chgData name="Ames, Heide" userId="13c9e541-4897-4f16-afbe-cc0cf3765ee8" providerId="ADAL" clId="{7BF795C3-AC15-4220-AF65-FB65AEDA9F9C}" dt="2022-11-28T19:22:13.007" v="82"/>
          <ac:spMkLst>
            <pc:docMk/>
            <pc:sldMk cId="1354265092" sldId="345"/>
            <ac:spMk id="3" creationId="{A96C1E02-C973-DBAF-FD1E-38473A4856F5}"/>
          </ac:spMkLst>
        </pc:spChg>
        <pc:spChg chg="add del mod">
          <ac:chgData name="Ames, Heide" userId="13c9e541-4897-4f16-afbe-cc0cf3765ee8" providerId="ADAL" clId="{7BF795C3-AC15-4220-AF65-FB65AEDA9F9C}" dt="2022-11-28T19:22:13.007" v="82"/>
          <ac:spMkLst>
            <pc:docMk/>
            <pc:sldMk cId="1354265092" sldId="345"/>
            <ac:spMk id="4" creationId="{26A96B3B-74E4-E60F-4641-9010CAA68D7C}"/>
          </ac:spMkLst>
        </pc:spChg>
        <pc:spChg chg="mod ord">
          <ac:chgData name="Ames, Heide" userId="13c9e541-4897-4f16-afbe-cc0cf3765ee8" providerId="ADAL" clId="{7BF795C3-AC15-4220-AF65-FB65AEDA9F9C}" dt="2022-11-28T19:22:13.007" v="82"/>
          <ac:spMkLst>
            <pc:docMk/>
            <pc:sldMk cId="1354265092" sldId="345"/>
            <ac:spMk id="13314" creationId="{00000000-0000-0000-0000-000000000000}"/>
          </ac:spMkLst>
        </pc:spChg>
        <pc:spChg chg="mod ord">
          <ac:chgData name="Ames, Heide" userId="13c9e541-4897-4f16-afbe-cc0cf3765ee8" providerId="ADAL" clId="{7BF795C3-AC15-4220-AF65-FB65AEDA9F9C}" dt="2022-11-28T19:37:38.251" v="387" actId="403"/>
          <ac:spMkLst>
            <pc:docMk/>
            <pc:sldMk cId="1354265092" sldId="345"/>
            <ac:spMk id="13315" creationId="{00000000-0000-0000-0000-000000000000}"/>
          </ac:spMkLst>
        </pc:spChg>
        <pc:picChg chg="mod">
          <ac:chgData name="Ames, Heide" userId="13c9e541-4897-4f16-afbe-cc0cf3765ee8" providerId="ADAL" clId="{7BF795C3-AC15-4220-AF65-FB65AEDA9F9C}" dt="2022-11-28T19:22:28.235" v="89" actId="14100"/>
          <ac:picMkLst>
            <pc:docMk/>
            <pc:sldMk cId="1354265092" sldId="345"/>
            <ac:picMk id="2" creationId="{00000000-0000-0000-0000-000000000000}"/>
          </ac:picMkLst>
        </pc:picChg>
      </pc:sldChg>
      <pc:sldChg chg="modSp add mod modClrScheme chgLayout modNotes">
        <pc:chgData name="Ames, Heide" userId="13c9e541-4897-4f16-afbe-cc0cf3765ee8" providerId="ADAL" clId="{7BF795C3-AC15-4220-AF65-FB65AEDA9F9C}" dt="2022-11-30T13:06:49.024" v="842" actId="14100"/>
        <pc:sldMkLst>
          <pc:docMk/>
          <pc:sldMk cId="3143864791" sldId="346"/>
        </pc:sldMkLst>
        <pc:spChg chg="mod ord">
          <ac:chgData name="Ames, Heide" userId="13c9e541-4897-4f16-afbe-cc0cf3765ee8" providerId="ADAL" clId="{7BF795C3-AC15-4220-AF65-FB65AEDA9F9C}" dt="2022-11-28T19:23:03.006" v="96" actId="700"/>
          <ac:spMkLst>
            <pc:docMk/>
            <pc:sldMk cId="3143864791" sldId="346"/>
            <ac:spMk id="13314" creationId="{00000000-0000-0000-0000-000000000000}"/>
          </ac:spMkLst>
        </pc:spChg>
        <pc:picChg chg="mod modCrop">
          <ac:chgData name="Ames, Heide" userId="13c9e541-4897-4f16-afbe-cc0cf3765ee8" providerId="ADAL" clId="{7BF795C3-AC15-4220-AF65-FB65AEDA9F9C}" dt="2022-11-28T19:38:03.673" v="391" actId="18131"/>
          <ac:picMkLst>
            <pc:docMk/>
            <pc:sldMk cId="3143864791" sldId="346"/>
            <ac:picMk id="4" creationId="{00000000-0000-0000-0000-000000000000}"/>
          </ac:picMkLst>
        </pc:picChg>
      </pc:sldChg>
      <pc:sldChg chg="addSp delSp modSp add mod modClrScheme chgLayout modNotes">
        <pc:chgData name="Ames, Heide" userId="13c9e541-4897-4f16-afbe-cc0cf3765ee8" providerId="ADAL" clId="{7BF795C3-AC15-4220-AF65-FB65AEDA9F9C}" dt="2022-11-30T13:14:23.735" v="935" actId="113"/>
        <pc:sldMkLst>
          <pc:docMk/>
          <pc:sldMk cId="2653706429" sldId="347"/>
        </pc:sldMkLst>
        <pc:spChg chg="add del mod">
          <ac:chgData name="Ames, Heide" userId="13c9e541-4897-4f16-afbe-cc0cf3765ee8" providerId="ADAL" clId="{7BF795C3-AC15-4220-AF65-FB65AEDA9F9C}" dt="2022-11-28T19:23:43.808" v="102"/>
          <ac:spMkLst>
            <pc:docMk/>
            <pc:sldMk cId="2653706429" sldId="347"/>
            <ac:spMk id="2" creationId="{3C63A2CD-8842-F78A-3391-5C0135DAF6D0}"/>
          </ac:spMkLst>
        </pc:spChg>
        <pc:spChg chg="add del mod">
          <ac:chgData name="Ames, Heide" userId="13c9e541-4897-4f16-afbe-cc0cf3765ee8" providerId="ADAL" clId="{7BF795C3-AC15-4220-AF65-FB65AEDA9F9C}" dt="2022-11-28T19:38:57.991" v="399"/>
          <ac:spMkLst>
            <pc:docMk/>
            <pc:sldMk cId="2653706429" sldId="347"/>
            <ac:spMk id="3" creationId="{D9C51E39-A17C-1D49-0AB5-4A96E17C0C68}"/>
          </ac:spMkLst>
        </pc:spChg>
        <pc:spChg chg="mod ord">
          <ac:chgData name="Ames, Heide" userId="13c9e541-4897-4f16-afbe-cc0cf3765ee8" providerId="ADAL" clId="{7BF795C3-AC15-4220-AF65-FB65AEDA9F9C}" dt="2022-11-28T19:23:43.808" v="102"/>
          <ac:spMkLst>
            <pc:docMk/>
            <pc:sldMk cId="2653706429" sldId="347"/>
            <ac:spMk id="22530" creationId="{00000000-0000-0000-0000-000000000000}"/>
          </ac:spMkLst>
        </pc:spChg>
        <pc:picChg chg="mod modCrop">
          <ac:chgData name="Ames, Heide" userId="13c9e541-4897-4f16-afbe-cc0cf3765ee8" providerId="ADAL" clId="{7BF795C3-AC15-4220-AF65-FB65AEDA9F9C}" dt="2022-11-28T19:39:07.784" v="402" actId="1076"/>
          <ac:picMkLst>
            <pc:docMk/>
            <pc:sldMk cId="2653706429" sldId="347"/>
            <ac:picMk id="4" creationId="{27DA718A-7F20-78C6-3E69-36300637776E}"/>
          </ac:picMkLst>
        </pc:picChg>
        <pc:picChg chg="mod">
          <ac:chgData name="Ames, Heide" userId="13c9e541-4897-4f16-afbe-cc0cf3765ee8" providerId="ADAL" clId="{7BF795C3-AC15-4220-AF65-FB65AEDA9F9C}" dt="2022-11-28T19:38:11.152" v="392" actId="1076"/>
          <ac:picMkLst>
            <pc:docMk/>
            <pc:sldMk cId="2653706429" sldId="347"/>
            <ac:picMk id="5" creationId="{00000000-0000-0000-0000-000000000000}"/>
          </ac:picMkLst>
        </pc:picChg>
        <pc:picChg chg="del mod">
          <ac:chgData name="Ames, Heide" userId="13c9e541-4897-4f16-afbe-cc0cf3765ee8" providerId="ADAL" clId="{7BF795C3-AC15-4220-AF65-FB65AEDA9F9C}" dt="2022-11-28T19:38:57.991" v="399"/>
          <ac:picMkLst>
            <pc:docMk/>
            <pc:sldMk cId="2653706429" sldId="347"/>
            <ac:picMk id="7" creationId="{00000000-0000-0000-0000-000000000000}"/>
          </ac:picMkLst>
        </pc:picChg>
      </pc:sldChg>
      <pc:sldChg chg="addSp delSp modSp add mod modClrScheme chgLayout modNotes">
        <pc:chgData name="Ames, Heide" userId="13c9e541-4897-4f16-afbe-cc0cf3765ee8" providerId="ADAL" clId="{7BF795C3-AC15-4220-AF65-FB65AEDA9F9C}" dt="2022-11-30T13:07:03.520" v="849" actId="14100"/>
        <pc:sldMkLst>
          <pc:docMk/>
          <pc:sldMk cId="3842524848" sldId="350"/>
        </pc:sldMkLst>
        <pc:spChg chg="add del mod">
          <ac:chgData name="Ames, Heide" userId="13c9e541-4897-4f16-afbe-cc0cf3765ee8" providerId="ADAL" clId="{7BF795C3-AC15-4220-AF65-FB65AEDA9F9C}" dt="2022-11-28T19:24:28.121" v="110"/>
          <ac:spMkLst>
            <pc:docMk/>
            <pc:sldMk cId="3842524848" sldId="350"/>
            <ac:spMk id="3" creationId="{61D8C42C-72B0-F2BF-F5F1-0BB2AECEC551}"/>
          </ac:spMkLst>
        </pc:spChg>
        <pc:spChg chg="add del mod">
          <ac:chgData name="Ames, Heide" userId="13c9e541-4897-4f16-afbe-cc0cf3765ee8" providerId="ADAL" clId="{7BF795C3-AC15-4220-AF65-FB65AEDA9F9C}" dt="2022-11-28T19:24:28.121" v="110"/>
          <ac:spMkLst>
            <pc:docMk/>
            <pc:sldMk cId="3842524848" sldId="350"/>
            <ac:spMk id="4" creationId="{48306E70-596C-08C7-D208-36B40D4582E4}"/>
          </ac:spMkLst>
        </pc:spChg>
        <pc:spChg chg="mod ord">
          <ac:chgData name="Ames, Heide" userId="13c9e541-4897-4f16-afbe-cc0cf3765ee8" providerId="ADAL" clId="{7BF795C3-AC15-4220-AF65-FB65AEDA9F9C}" dt="2022-11-28T19:24:28.121" v="110"/>
          <ac:spMkLst>
            <pc:docMk/>
            <pc:sldMk cId="3842524848" sldId="350"/>
            <ac:spMk id="24578" creationId="{00000000-0000-0000-0000-000000000000}"/>
          </ac:spMkLst>
        </pc:spChg>
        <pc:spChg chg="mod ord">
          <ac:chgData name="Ames, Heide" userId="13c9e541-4897-4f16-afbe-cc0cf3765ee8" providerId="ADAL" clId="{7BF795C3-AC15-4220-AF65-FB65AEDA9F9C}" dt="2022-11-28T19:39:20.390" v="403" actId="14"/>
          <ac:spMkLst>
            <pc:docMk/>
            <pc:sldMk cId="3842524848" sldId="350"/>
            <ac:spMk id="24579" creationId="{00000000-0000-0000-0000-000000000000}"/>
          </ac:spMkLst>
        </pc:spChg>
        <pc:picChg chg="mod">
          <ac:chgData name="Ames, Heide" userId="13c9e541-4897-4f16-afbe-cc0cf3765ee8" providerId="ADAL" clId="{7BF795C3-AC15-4220-AF65-FB65AEDA9F9C}" dt="2022-11-28T19:39:24.225" v="404" actId="1076"/>
          <ac:picMkLst>
            <pc:docMk/>
            <pc:sldMk cId="3842524848" sldId="350"/>
            <ac:picMk id="2" creationId="{00000000-0000-0000-0000-000000000000}"/>
          </ac:picMkLst>
        </pc:picChg>
      </pc:sldChg>
      <pc:sldChg chg="addSp delSp modSp add mod modClrScheme chgLayout modNotes">
        <pc:chgData name="Ames, Heide" userId="13c9e541-4897-4f16-afbe-cc0cf3765ee8" providerId="ADAL" clId="{7BF795C3-AC15-4220-AF65-FB65AEDA9F9C}" dt="2022-11-30T13:14:30.232" v="936" actId="5793"/>
        <pc:sldMkLst>
          <pc:docMk/>
          <pc:sldMk cId="1458319300" sldId="351"/>
        </pc:sldMkLst>
        <pc:spChg chg="add mod ord">
          <ac:chgData name="Ames, Heide" userId="13c9e541-4897-4f16-afbe-cc0cf3765ee8" providerId="ADAL" clId="{7BF795C3-AC15-4220-AF65-FB65AEDA9F9C}" dt="2022-11-28T19:26:14.718" v="175" actId="20577"/>
          <ac:spMkLst>
            <pc:docMk/>
            <pc:sldMk cId="1458319300" sldId="351"/>
            <ac:spMk id="2" creationId="{6AAF12CA-CDAB-FE78-0D60-D9228BB8FBA9}"/>
          </ac:spMkLst>
        </pc:spChg>
        <pc:spChg chg="del mod">
          <ac:chgData name="Ames, Heide" userId="13c9e541-4897-4f16-afbe-cc0cf3765ee8" providerId="ADAL" clId="{7BF795C3-AC15-4220-AF65-FB65AEDA9F9C}" dt="2022-11-28T19:25:17.997" v="120" actId="478"/>
          <ac:spMkLst>
            <pc:docMk/>
            <pc:sldMk cId="1458319300" sldId="351"/>
            <ac:spMk id="8" creationId="{00000000-0000-0000-0000-000000000000}"/>
          </ac:spMkLst>
        </pc:spChg>
        <pc:spChg chg="mod ord">
          <ac:chgData name="Ames, Heide" userId="13c9e541-4897-4f16-afbe-cc0cf3765ee8" providerId="ADAL" clId="{7BF795C3-AC15-4220-AF65-FB65AEDA9F9C}" dt="2022-11-28T19:25:10.271" v="118" actId="700"/>
          <ac:spMkLst>
            <pc:docMk/>
            <pc:sldMk cId="1458319300" sldId="351"/>
            <ac:spMk id="20482" creationId="{00000000-0000-0000-0000-000000000000}"/>
          </ac:spMkLst>
        </pc:spChg>
        <pc:picChg chg="mod">
          <ac:chgData name="Ames, Heide" userId="13c9e541-4897-4f16-afbe-cc0cf3765ee8" providerId="ADAL" clId="{7BF795C3-AC15-4220-AF65-FB65AEDA9F9C}" dt="2022-11-28T19:25:52.630" v="153" actId="1076"/>
          <ac:picMkLst>
            <pc:docMk/>
            <pc:sldMk cId="1458319300" sldId="351"/>
            <ac:picMk id="5" creationId="{00000000-0000-0000-0000-000000000000}"/>
          </ac:picMkLst>
        </pc:picChg>
      </pc:sldChg>
      <pc:sldChg chg="addSp delSp modSp add mod modClrScheme chgLayout modNotes">
        <pc:chgData name="Ames, Heide" userId="13c9e541-4897-4f16-afbe-cc0cf3765ee8" providerId="ADAL" clId="{7BF795C3-AC15-4220-AF65-FB65AEDA9F9C}" dt="2022-11-30T13:07:16.269" v="854" actId="14100"/>
        <pc:sldMkLst>
          <pc:docMk/>
          <pc:sldMk cId="2946343272" sldId="352"/>
        </pc:sldMkLst>
        <pc:spChg chg="mod ord">
          <ac:chgData name="Ames, Heide" userId="13c9e541-4897-4f16-afbe-cc0cf3765ee8" providerId="ADAL" clId="{7BF795C3-AC15-4220-AF65-FB65AEDA9F9C}" dt="2022-11-28T19:26:26.960" v="177"/>
          <ac:spMkLst>
            <pc:docMk/>
            <pc:sldMk cId="2946343272" sldId="352"/>
            <ac:spMk id="2" creationId="{00000000-0000-0000-0000-000000000000}"/>
          </ac:spMkLst>
        </pc:spChg>
        <pc:spChg chg="mod ord">
          <ac:chgData name="Ames, Heide" userId="13c9e541-4897-4f16-afbe-cc0cf3765ee8" providerId="ADAL" clId="{7BF795C3-AC15-4220-AF65-FB65AEDA9F9C}" dt="2022-11-28T19:26:26.960" v="177"/>
          <ac:spMkLst>
            <pc:docMk/>
            <pc:sldMk cId="2946343272" sldId="352"/>
            <ac:spMk id="3" creationId="{00000000-0000-0000-0000-000000000000}"/>
          </ac:spMkLst>
        </pc:spChg>
        <pc:spChg chg="add del mod">
          <ac:chgData name="Ames, Heide" userId="13c9e541-4897-4f16-afbe-cc0cf3765ee8" providerId="ADAL" clId="{7BF795C3-AC15-4220-AF65-FB65AEDA9F9C}" dt="2022-11-28T19:26:26.960" v="177"/>
          <ac:spMkLst>
            <pc:docMk/>
            <pc:sldMk cId="2946343272" sldId="352"/>
            <ac:spMk id="4" creationId="{CD2988C3-C6F7-FB1B-30CA-15A49A99CCEB}"/>
          </ac:spMkLst>
        </pc:spChg>
        <pc:spChg chg="add del mod">
          <ac:chgData name="Ames, Heide" userId="13c9e541-4897-4f16-afbe-cc0cf3765ee8" providerId="ADAL" clId="{7BF795C3-AC15-4220-AF65-FB65AEDA9F9C}" dt="2022-11-28T19:26:26.960" v="177"/>
          <ac:spMkLst>
            <pc:docMk/>
            <pc:sldMk cId="2946343272" sldId="352"/>
            <ac:spMk id="5" creationId="{6BE2BCE7-BE2B-88C8-FAAC-4680C4F51AB2}"/>
          </ac:spMkLst>
        </pc:spChg>
      </pc:sldChg>
      <pc:sldChg chg="addSp delSp modSp add mod modClrScheme chgLayout modNotes">
        <pc:chgData name="Ames, Heide" userId="13c9e541-4897-4f16-afbe-cc0cf3765ee8" providerId="ADAL" clId="{7BF795C3-AC15-4220-AF65-FB65AEDA9F9C}" dt="2022-11-30T13:08:00.192" v="859" actId="1076"/>
        <pc:sldMkLst>
          <pc:docMk/>
          <pc:sldMk cId="209649846" sldId="360"/>
        </pc:sldMkLst>
        <pc:spChg chg="add del mod">
          <ac:chgData name="Ames, Heide" userId="13c9e541-4897-4f16-afbe-cc0cf3765ee8" providerId="ADAL" clId="{7BF795C3-AC15-4220-AF65-FB65AEDA9F9C}" dt="2022-11-28T19:26:31.865" v="179"/>
          <ac:spMkLst>
            <pc:docMk/>
            <pc:sldMk cId="209649846" sldId="360"/>
            <ac:spMk id="2" creationId="{36B5F152-2CF0-B4D9-9747-227D35F89055}"/>
          </ac:spMkLst>
        </pc:spChg>
        <pc:spChg chg="add del mod">
          <ac:chgData name="Ames, Heide" userId="13c9e541-4897-4f16-afbe-cc0cf3765ee8" providerId="ADAL" clId="{7BF795C3-AC15-4220-AF65-FB65AEDA9F9C}" dt="2022-11-28T19:26:31.865" v="179"/>
          <ac:spMkLst>
            <pc:docMk/>
            <pc:sldMk cId="209649846" sldId="360"/>
            <ac:spMk id="3" creationId="{D7F378F4-9A3D-6AFF-E84B-21D708161E69}"/>
          </ac:spMkLst>
        </pc:spChg>
        <pc:spChg chg="mod ord">
          <ac:chgData name="Ames, Heide" userId="13c9e541-4897-4f16-afbe-cc0cf3765ee8" providerId="ADAL" clId="{7BF795C3-AC15-4220-AF65-FB65AEDA9F9C}" dt="2022-11-28T19:26:35.049" v="182" actId="27636"/>
          <ac:spMkLst>
            <pc:docMk/>
            <pc:sldMk cId="209649846" sldId="360"/>
            <ac:spMk id="24578" creationId="{00000000-0000-0000-0000-000000000000}"/>
          </ac:spMkLst>
        </pc:spChg>
        <pc:spChg chg="mod ord">
          <ac:chgData name="Ames, Heide" userId="13c9e541-4897-4f16-afbe-cc0cf3765ee8" providerId="ADAL" clId="{7BF795C3-AC15-4220-AF65-FB65AEDA9F9C}" dt="2022-11-28T19:26:39.910" v="183" actId="14"/>
          <ac:spMkLst>
            <pc:docMk/>
            <pc:sldMk cId="209649846" sldId="360"/>
            <ac:spMk id="24579" creationId="{00000000-0000-0000-0000-000000000000}"/>
          </ac:spMkLst>
        </pc:spChg>
        <pc:picChg chg="mod">
          <ac:chgData name="Ames, Heide" userId="13c9e541-4897-4f16-afbe-cc0cf3765ee8" providerId="ADAL" clId="{7BF795C3-AC15-4220-AF65-FB65AEDA9F9C}" dt="2022-11-28T19:26:51.246" v="187" actId="14861"/>
          <ac:picMkLst>
            <pc:docMk/>
            <pc:sldMk cId="209649846" sldId="360"/>
            <ac:picMk id="5" creationId="{00000000-0000-0000-0000-000000000000}"/>
          </ac:picMkLst>
        </pc:picChg>
      </pc:sldChg>
      <pc:sldChg chg="addSp delSp modSp add mod modClrScheme chgLayout modNotes">
        <pc:chgData name="Ames, Heide" userId="13c9e541-4897-4f16-afbe-cc0cf3765ee8" providerId="ADAL" clId="{7BF795C3-AC15-4220-AF65-FB65AEDA9F9C}" dt="2022-11-30T13:08:09.600" v="864" actId="14100"/>
        <pc:sldMkLst>
          <pc:docMk/>
          <pc:sldMk cId="323673897" sldId="361"/>
        </pc:sldMkLst>
        <pc:spChg chg="add del mod">
          <ac:chgData name="Ames, Heide" userId="13c9e541-4897-4f16-afbe-cc0cf3765ee8" providerId="ADAL" clId="{7BF795C3-AC15-4220-AF65-FB65AEDA9F9C}" dt="2022-11-28T19:27:00.154" v="190"/>
          <ac:spMkLst>
            <pc:docMk/>
            <pc:sldMk cId="323673897" sldId="361"/>
            <ac:spMk id="2" creationId="{026494D8-6CD1-A64B-FCCC-B41761BB876D}"/>
          </ac:spMkLst>
        </pc:spChg>
        <pc:spChg chg="add del mod">
          <ac:chgData name="Ames, Heide" userId="13c9e541-4897-4f16-afbe-cc0cf3765ee8" providerId="ADAL" clId="{7BF795C3-AC15-4220-AF65-FB65AEDA9F9C}" dt="2022-11-28T19:27:00.154" v="190"/>
          <ac:spMkLst>
            <pc:docMk/>
            <pc:sldMk cId="323673897" sldId="361"/>
            <ac:spMk id="11" creationId="{43A87AC5-FE36-4418-45FE-E376232CA3AC}"/>
          </ac:spMkLst>
        </pc:spChg>
        <pc:spChg chg="mod ord">
          <ac:chgData name="Ames, Heide" userId="13c9e541-4897-4f16-afbe-cc0cf3765ee8" providerId="ADAL" clId="{7BF795C3-AC15-4220-AF65-FB65AEDA9F9C}" dt="2022-11-28T19:27:00.154" v="190"/>
          <ac:spMkLst>
            <pc:docMk/>
            <pc:sldMk cId="323673897" sldId="361"/>
            <ac:spMk id="13314" creationId="{00000000-0000-0000-0000-000000000000}"/>
          </ac:spMkLst>
        </pc:spChg>
        <pc:spChg chg="mod ord">
          <ac:chgData name="Ames, Heide" userId="13c9e541-4897-4f16-afbe-cc0cf3765ee8" providerId="ADAL" clId="{7BF795C3-AC15-4220-AF65-FB65AEDA9F9C}" dt="2022-11-28T19:40:15.537" v="414" actId="1076"/>
          <ac:spMkLst>
            <pc:docMk/>
            <pc:sldMk cId="323673897" sldId="361"/>
            <ac:spMk id="13315" creationId="{00000000-0000-0000-0000-000000000000}"/>
          </ac:spMkLst>
        </pc:spChg>
        <pc:grpChg chg="mod">
          <ac:chgData name="Ames, Heide" userId="13c9e541-4897-4f16-afbe-cc0cf3765ee8" providerId="ADAL" clId="{7BF795C3-AC15-4220-AF65-FB65AEDA9F9C}" dt="2022-11-28T19:27:14.567" v="191" actId="1076"/>
          <ac:grpSpMkLst>
            <pc:docMk/>
            <pc:sldMk cId="323673897" sldId="361"/>
            <ac:grpSpMk id="4" creationId="{00000000-0000-0000-0000-000000000000}"/>
          </ac:grpSpMkLst>
        </pc:grpChg>
        <pc:grpChg chg="mod">
          <ac:chgData name="Ames, Heide" userId="13c9e541-4897-4f16-afbe-cc0cf3765ee8" providerId="ADAL" clId="{7BF795C3-AC15-4220-AF65-FB65AEDA9F9C}" dt="2022-11-28T19:27:14.567" v="191" actId="1076"/>
          <ac:grpSpMkLst>
            <pc:docMk/>
            <pc:sldMk cId="323673897" sldId="361"/>
            <ac:grpSpMk id="5" creationId="{00000000-0000-0000-0000-000000000000}"/>
          </ac:grpSpMkLst>
        </pc:grpChg>
        <pc:grpChg chg="mod">
          <ac:chgData name="Ames, Heide" userId="13c9e541-4897-4f16-afbe-cc0cf3765ee8" providerId="ADAL" clId="{7BF795C3-AC15-4220-AF65-FB65AEDA9F9C}" dt="2022-11-28T19:27:14.567" v="191" actId="1076"/>
          <ac:grpSpMkLst>
            <pc:docMk/>
            <pc:sldMk cId="323673897" sldId="361"/>
            <ac:grpSpMk id="8" creationId="{00000000-0000-0000-0000-000000000000}"/>
          </ac:grpSpMkLst>
        </pc:grpChg>
        <pc:graphicFrameChg chg="mod">
          <ac:chgData name="Ames, Heide" userId="13c9e541-4897-4f16-afbe-cc0cf3765ee8" providerId="ADAL" clId="{7BF795C3-AC15-4220-AF65-FB65AEDA9F9C}" dt="2022-11-28T19:39:56.740" v="411" actId="1076"/>
          <ac:graphicFrameMkLst>
            <pc:docMk/>
            <pc:sldMk cId="323673897" sldId="361"/>
            <ac:graphicFrameMk id="3" creationId="{00000000-0000-0000-0000-000000000000}"/>
          </ac:graphicFrameMkLst>
        </pc:graphicFrameChg>
      </pc:sldChg>
      <pc:sldChg chg="addSp delSp modSp add mod modClrScheme chgLayout modNotes">
        <pc:chgData name="Ames, Heide" userId="13c9e541-4897-4f16-afbe-cc0cf3765ee8" providerId="ADAL" clId="{7BF795C3-AC15-4220-AF65-FB65AEDA9F9C}" dt="2022-11-30T13:08:17.039" v="868" actId="1076"/>
        <pc:sldMkLst>
          <pc:docMk/>
          <pc:sldMk cId="3542717171" sldId="362"/>
        </pc:sldMkLst>
        <pc:spChg chg="add mod ord">
          <ac:chgData name="Ames, Heide" userId="13c9e541-4897-4f16-afbe-cc0cf3765ee8" providerId="ADAL" clId="{7BF795C3-AC15-4220-AF65-FB65AEDA9F9C}" dt="2022-11-28T19:27:35.961" v="199"/>
          <ac:spMkLst>
            <pc:docMk/>
            <pc:sldMk cId="3542717171" sldId="362"/>
            <ac:spMk id="2" creationId="{989BEC89-3574-BDDF-FEA5-79669982FBD6}"/>
          </ac:spMkLst>
        </pc:spChg>
        <pc:spChg chg="add del mod">
          <ac:chgData name="Ames, Heide" userId="13c9e541-4897-4f16-afbe-cc0cf3765ee8" providerId="ADAL" clId="{7BF795C3-AC15-4220-AF65-FB65AEDA9F9C}" dt="2022-11-28T19:27:35.961" v="199"/>
          <ac:spMkLst>
            <pc:docMk/>
            <pc:sldMk cId="3542717171" sldId="362"/>
            <ac:spMk id="3" creationId="{682BB349-C721-288B-32DB-F51513B9210D}"/>
          </ac:spMkLst>
        </pc:spChg>
        <pc:spChg chg="add del mod">
          <ac:chgData name="Ames, Heide" userId="13c9e541-4897-4f16-afbe-cc0cf3765ee8" providerId="ADAL" clId="{7BF795C3-AC15-4220-AF65-FB65AEDA9F9C}" dt="2022-11-28T19:27:35.961" v="199"/>
          <ac:spMkLst>
            <pc:docMk/>
            <pc:sldMk cId="3542717171" sldId="362"/>
            <ac:spMk id="4" creationId="{B1A387A5-3FFC-2E34-5E19-80144A837964}"/>
          </ac:spMkLst>
        </pc:spChg>
        <pc:spChg chg="del mod">
          <ac:chgData name="Ames, Heide" userId="13c9e541-4897-4f16-afbe-cc0cf3765ee8" providerId="ADAL" clId="{7BF795C3-AC15-4220-AF65-FB65AEDA9F9C}" dt="2022-11-28T19:27:30.287" v="195" actId="478"/>
          <ac:spMkLst>
            <pc:docMk/>
            <pc:sldMk cId="3542717171" sldId="362"/>
            <ac:spMk id="8" creationId="{00000000-0000-0000-0000-000000000000}"/>
          </ac:spMkLst>
        </pc:spChg>
        <pc:spChg chg="mod ord">
          <ac:chgData name="Ames, Heide" userId="13c9e541-4897-4f16-afbe-cc0cf3765ee8" providerId="ADAL" clId="{7BF795C3-AC15-4220-AF65-FB65AEDA9F9C}" dt="2022-11-28T19:27:35.961" v="199"/>
          <ac:spMkLst>
            <pc:docMk/>
            <pc:sldMk cId="3542717171" sldId="362"/>
            <ac:spMk id="14338" creationId="{00000000-0000-0000-0000-000000000000}"/>
          </ac:spMkLst>
        </pc:spChg>
        <pc:picChg chg="mod">
          <ac:chgData name="Ames, Heide" userId="13c9e541-4897-4f16-afbe-cc0cf3765ee8" providerId="ADAL" clId="{7BF795C3-AC15-4220-AF65-FB65AEDA9F9C}" dt="2022-11-28T19:40:42.519" v="416" actId="1076"/>
          <ac:picMkLst>
            <pc:docMk/>
            <pc:sldMk cId="3542717171" sldId="362"/>
            <ac:picMk id="5" creationId="{00000000-0000-0000-0000-000000000000}"/>
          </ac:picMkLst>
        </pc:picChg>
      </pc:sldChg>
      <pc:sldChg chg="addSp delSp modSp add mod modClrScheme chgLayout modNotes">
        <pc:chgData name="Ames, Heide" userId="13c9e541-4897-4f16-afbe-cc0cf3765ee8" providerId="ADAL" clId="{7BF795C3-AC15-4220-AF65-FB65AEDA9F9C}" dt="2022-11-30T13:08:27.701" v="873" actId="14100"/>
        <pc:sldMkLst>
          <pc:docMk/>
          <pc:sldMk cId="1474989038" sldId="363"/>
        </pc:sldMkLst>
        <pc:spChg chg="add del mod">
          <ac:chgData name="Ames, Heide" userId="13c9e541-4897-4f16-afbe-cc0cf3765ee8" providerId="ADAL" clId="{7BF795C3-AC15-4220-AF65-FB65AEDA9F9C}" dt="2022-11-28T19:29:06.594" v="222"/>
          <ac:spMkLst>
            <pc:docMk/>
            <pc:sldMk cId="1474989038" sldId="363"/>
            <ac:spMk id="2" creationId="{16F55FD5-591A-1DDF-91D3-FD8CFBB5BE01}"/>
          </ac:spMkLst>
        </pc:spChg>
        <pc:spChg chg="add del mod">
          <ac:chgData name="Ames, Heide" userId="13c9e541-4897-4f16-afbe-cc0cf3765ee8" providerId="ADAL" clId="{7BF795C3-AC15-4220-AF65-FB65AEDA9F9C}" dt="2022-11-28T19:29:06.594" v="222"/>
          <ac:spMkLst>
            <pc:docMk/>
            <pc:sldMk cId="1474989038" sldId="363"/>
            <ac:spMk id="3" creationId="{0B9E7E79-1F22-19EF-403E-BFC1DB9B215A}"/>
          </ac:spMkLst>
        </pc:spChg>
        <pc:spChg chg="mod ord">
          <ac:chgData name="Ames, Heide" userId="13c9e541-4897-4f16-afbe-cc0cf3765ee8" providerId="ADAL" clId="{7BF795C3-AC15-4220-AF65-FB65AEDA9F9C}" dt="2022-11-28T19:29:06.594" v="222"/>
          <ac:spMkLst>
            <pc:docMk/>
            <pc:sldMk cId="1474989038" sldId="363"/>
            <ac:spMk id="26626" creationId="{00000000-0000-0000-0000-000000000000}"/>
          </ac:spMkLst>
        </pc:spChg>
        <pc:spChg chg="mod ord">
          <ac:chgData name="Ames, Heide" userId="13c9e541-4897-4f16-afbe-cc0cf3765ee8" providerId="ADAL" clId="{7BF795C3-AC15-4220-AF65-FB65AEDA9F9C}" dt="2022-11-28T19:29:24.978" v="226" actId="113"/>
          <ac:spMkLst>
            <pc:docMk/>
            <pc:sldMk cId="1474989038" sldId="363"/>
            <ac:spMk id="26627" creationId="{00000000-0000-0000-0000-000000000000}"/>
          </ac:spMkLst>
        </pc:spChg>
        <pc:picChg chg="del mod">
          <ac:chgData name="Ames, Heide" userId="13c9e541-4897-4f16-afbe-cc0cf3765ee8" providerId="ADAL" clId="{7BF795C3-AC15-4220-AF65-FB65AEDA9F9C}" dt="2022-11-28T19:44:05.840" v="434" actId="478"/>
          <ac:picMkLst>
            <pc:docMk/>
            <pc:sldMk cId="1474989038" sldId="363"/>
            <ac:picMk id="5" creationId="{00000000-0000-0000-0000-000000000000}"/>
          </ac:picMkLst>
        </pc:picChg>
        <pc:picChg chg="mod modCrop">
          <ac:chgData name="Ames, Heide" userId="13c9e541-4897-4f16-afbe-cc0cf3765ee8" providerId="ADAL" clId="{7BF795C3-AC15-4220-AF65-FB65AEDA9F9C}" dt="2022-11-28T19:48:25.293" v="484" actId="1076"/>
          <ac:picMkLst>
            <pc:docMk/>
            <pc:sldMk cId="1474989038" sldId="363"/>
            <ac:picMk id="6" creationId="{00000000-0000-0000-0000-000000000000}"/>
          </ac:picMkLst>
        </pc:picChg>
        <pc:picChg chg="add del mod">
          <ac:chgData name="Ames, Heide" userId="13c9e541-4897-4f16-afbe-cc0cf3765ee8" providerId="ADAL" clId="{7BF795C3-AC15-4220-AF65-FB65AEDA9F9C}" dt="2022-11-28T19:44:19.362" v="439" actId="478"/>
          <ac:picMkLst>
            <pc:docMk/>
            <pc:sldMk cId="1474989038" sldId="363"/>
            <ac:picMk id="7" creationId="{8454F505-CD3B-B9BF-6245-FE4C49BC1518}"/>
          </ac:picMkLst>
        </pc:picChg>
        <pc:picChg chg="add mod modCrop">
          <ac:chgData name="Ames, Heide" userId="13c9e541-4897-4f16-afbe-cc0cf3765ee8" providerId="ADAL" clId="{7BF795C3-AC15-4220-AF65-FB65AEDA9F9C}" dt="2022-11-28T19:47:38.516" v="474" actId="14861"/>
          <ac:picMkLst>
            <pc:docMk/>
            <pc:sldMk cId="1474989038" sldId="363"/>
            <ac:picMk id="9" creationId="{749D9F4B-5A4C-61CF-28E7-415B0091EC53}"/>
          </ac:picMkLst>
        </pc:picChg>
        <pc:picChg chg="add del mod">
          <ac:chgData name="Ames, Heide" userId="13c9e541-4897-4f16-afbe-cc0cf3765ee8" providerId="ADAL" clId="{7BF795C3-AC15-4220-AF65-FB65AEDA9F9C}" dt="2022-11-28T19:44:03.539" v="433" actId="478"/>
          <ac:picMkLst>
            <pc:docMk/>
            <pc:sldMk cId="1474989038" sldId="363"/>
            <ac:picMk id="11" creationId="{6F33EA33-AF52-BAE3-BE58-CCCBFAC5F2BB}"/>
          </ac:picMkLst>
        </pc:picChg>
        <pc:picChg chg="add del mod">
          <ac:chgData name="Ames, Heide" userId="13c9e541-4897-4f16-afbe-cc0cf3765ee8" providerId="ADAL" clId="{7BF795C3-AC15-4220-AF65-FB65AEDA9F9C}" dt="2022-11-28T19:45:36.963" v="449" actId="478"/>
          <ac:picMkLst>
            <pc:docMk/>
            <pc:sldMk cId="1474989038" sldId="363"/>
            <ac:picMk id="13" creationId="{DD9DCB0A-7DA5-3304-581C-CF6A6AACEEAE}"/>
          </ac:picMkLst>
        </pc:picChg>
        <pc:picChg chg="add del mod">
          <ac:chgData name="Ames, Heide" userId="13c9e541-4897-4f16-afbe-cc0cf3765ee8" providerId="ADAL" clId="{7BF795C3-AC15-4220-AF65-FB65AEDA9F9C}" dt="2022-11-28T19:47:00.465" v="464" actId="478"/>
          <ac:picMkLst>
            <pc:docMk/>
            <pc:sldMk cId="1474989038" sldId="363"/>
            <ac:picMk id="15" creationId="{29B151CA-ABA0-3BC1-E8E6-9DFF3EE4F0D0}"/>
          </ac:picMkLst>
        </pc:picChg>
        <pc:picChg chg="add mod">
          <ac:chgData name="Ames, Heide" userId="13c9e541-4897-4f16-afbe-cc0cf3765ee8" providerId="ADAL" clId="{7BF795C3-AC15-4220-AF65-FB65AEDA9F9C}" dt="2022-11-28T19:48:22.265" v="483" actId="1076"/>
          <ac:picMkLst>
            <pc:docMk/>
            <pc:sldMk cId="1474989038" sldId="363"/>
            <ac:picMk id="17" creationId="{EABCFB09-41B8-422E-EDC6-C005D4559684}"/>
          </ac:picMkLst>
        </pc:picChg>
        <pc:picChg chg="add del mod">
          <ac:chgData name="Ames, Heide" userId="13c9e541-4897-4f16-afbe-cc0cf3765ee8" providerId="ADAL" clId="{7BF795C3-AC15-4220-AF65-FB65AEDA9F9C}" dt="2022-11-28T19:46:57.119" v="462" actId="478"/>
          <ac:picMkLst>
            <pc:docMk/>
            <pc:sldMk cId="1474989038" sldId="363"/>
            <ac:picMk id="19" creationId="{8CEA5636-DD45-4E21-ECD1-9388EACCE10B}"/>
          </ac:picMkLst>
        </pc:picChg>
        <pc:picChg chg="add del mod">
          <ac:chgData name="Ames, Heide" userId="13c9e541-4897-4f16-afbe-cc0cf3765ee8" providerId="ADAL" clId="{7BF795C3-AC15-4220-AF65-FB65AEDA9F9C}" dt="2022-11-28T19:46:53.680" v="460" actId="478"/>
          <ac:picMkLst>
            <pc:docMk/>
            <pc:sldMk cId="1474989038" sldId="363"/>
            <ac:picMk id="21" creationId="{D6B8259C-5392-1D5B-5CF7-3E9647268661}"/>
          </ac:picMkLst>
        </pc:picChg>
      </pc:sldChg>
      <pc:sldChg chg="addSp delSp modSp add mod modClrScheme chgLayout modNotes">
        <pc:chgData name="Ames, Heide" userId="13c9e541-4897-4f16-afbe-cc0cf3765ee8" providerId="ADAL" clId="{7BF795C3-AC15-4220-AF65-FB65AEDA9F9C}" dt="2022-11-30T13:09:56.592" v="882" actId="14100"/>
        <pc:sldMkLst>
          <pc:docMk/>
          <pc:sldMk cId="3673916247" sldId="364"/>
        </pc:sldMkLst>
        <pc:spChg chg="add del mod">
          <ac:chgData name="Ames, Heide" userId="13c9e541-4897-4f16-afbe-cc0cf3765ee8" providerId="ADAL" clId="{7BF795C3-AC15-4220-AF65-FB65AEDA9F9C}" dt="2022-11-28T19:58:58.067" v="603"/>
          <ac:spMkLst>
            <pc:docMk/>
            <pc:sldMk cId="3673916247" sldId="364"/>
            <ac:spMk id="8" creationId="{86DCB785-8165-DC18-E436-4EC1542E516C}"/>
          </ac:spMkLst>
        </pc:spChg>
        <pc:spChg chg="add del mod">
          <ac:chgData name="Ames, Heide" userId="13c9e541-4897-4f16-afbe-cc0cf3765ee8" providerId="ADAL" clId="{7BF795C3-AC15-4220-AF65-FB65AEDA9F9C}" dt="2022-11-28T19:58:58.067" v="603"/>
          <ac:spMkLst>
            <pc:docMk/>
            <pc:sldMk cId="3673916247" sldId="364"/>
            <ac:spMk id="9" creationId="{6F26C9AE-F1C5-48CA-882C-9A84AB5F2149}"/>
          </ac:spMkLst>
        </pc:spChg>
        <pc:spChg chg="mod ord">
          <ac:chgData name="Ames, Heide" userId="13c9e541-4897-4f16-afbe-cc0cf3765ee8" providerId="ADAL" clId="{7BF795C3-AC15-4220-AF65-FB65AEDA9F9C}" dt="2022-11-28T19:58:58.067" v="603"/>
          <ac:spMkLst>
            <pc:docMk/>
            <pc:sldMk cId="3673916247" sldId="364"/>
            <ac:spMk id="13314" creationId="{00000000-0000-0000-0000-000000000000}"/>
          </ac:spMkLst>
        </pc:spChg>
        <pc:spChg chg="mod ord">
          <ac:chgData name="Ames, Heide" userId="13c9e541-4897-4f16-afbe-cc0cf3765ee8" providerId="ADAL" clId="{7BF795C3-AC15-4220-AF65-FB65AEDA9F9C}" dt="2022-11-28T19:58:58.067" v="603"/>
          <ac:spMkLst>
            <pc:docMk/>
            <pc:sldMk cId="3673916247" sldId="364"/>
            <ac:spMk id="13315" creationId="{00000000-0000-0000-0000-000000000000}"/>
          </ac:spMkLst>
        </pc:spChg>
        <pc:picChg chg="add del mod">
          <ac:chgData name="Ames, Heide" userId="13c9e541-4897-4f16-afbe-cc0cf3765ee8" providerId="ADAL" clId="{7BF795C3-AC15-4220-AF65-FB65AEDA9F9C}" dt="2022-11-28T19:53:22.768" v="508" actId="478"/>
          <ac:picMkLst>
            <pc:docMk/>
            <pc:sldMk cId="3673916247" sldId="364"/>
            <ac:picMk id="3" creationId="{AB5B32F5-5D54-AC3E-2304-FC1DADF56272}"/>
          </ac:picMkLst>
        </pc:picChg>
        <pc:picChg chg="add mod modCrop">
          <ac:chgData name="Ames, Heide" userId="13c9e541-4897-4f16-afbe-cc0cf3765ee8" providerId="ADAL" clId="{7BF795C3-AC15-4220-AF65-FB65AEDA9F9C}" dt="2022-11-28T19:56:53.031" v="574" actId="732"/>
          <ac:picMkLst>
            <pc:docMk/>
            <pc:sldMk cId="3673916247" sldId="364"/>
            <ac:picMk id="5" creationId="{87AEFC28-9532-2A45-C939-9628E6500A79}"/>
          </ac:picMkLst>
        </pc:picChg>
        <pc:picChg chg="add mod">
          <ac:chgData name="Ames, Heide" userId="13c9e541-4897-4f16-afbe-cc0cf3765ee8" providerId="ADAL" clId="{7BF795C3-AC15-4220-AF65-FB65AEDA9F9C}" dt="2022-11-28T19:58:43.489" v="602" actId="14861"/>
          <ac:picMkLst>
            <pc:docMk/>
            <pc:sldMk cId="3673916247" sldId="364"/>
            <ac:picMk id="7" creationId="{46D6A8BA-493A-452E-A6C0-E936203A0938}"/>
          </ac:picMkLst>
        </pc:picChg>
        <pc:picChg chg="del mod">
          <ac:chgData name="Ames, Heide" userId="13c9e541-4897-4f16-afbe-cc0cf3765ee8" providerId="ADAL" clId="{7BF795C3-AC15-4220-AF65-FB65AEDA9F9C}" dt="2022-11-28T19:53:12.770" v="503" actId="478"/>
          <ac:picMkLst>
            <pc:docMk/>
            <pc:sldMk cId="3673916247" sldId="364"/>
            <ac:picMk id="10" creationId="{00000000-0000-0000-0000-000000000000}"/>
          </ac:picMkLst>
        </pc:picChg>
      </pc:sldChg>
      <pc:sldChg chg="addSp delSp modSp add mod modClrScheme chgLayout modNotes">
        <pc:chgData name="Ames, Heide" userId="13c9e541-4897-4f16-afbe-cc0cf3765ee8" providerId="ADAL" clId="{7BF795C3-AC15-4220-AF65-FB65AEDA9F9C}" dt="2022-11-30T13:09:46.200" v="878" actId="14100"/>
        <pc:sldMkLst>
          <pc:docMk/>
          <pc:sldMk cId="997724697" sldId="365"/>
        </pc:sldMkLst>
        <pc:spChg chg="add del mod">
          <ac:chgData name="Ames, Heide" userId="13c9e541-4897-4f16-afbe-cc0cf3765ee8" providerId="ADAL" clId="{7BF795C3-AC15-4220-AF65-FB65AEDA9F9C}" dt="2022-11-28T19:29:30.074" v="227"/>
          <ac:spMkLst>
            <pc:docMk/>
            <pc:sldMk cId="997724697" sldId="365"/>
            <ac:spMk id="2" creationId="{834A3D04-179E-B1F9-D6FD-1A081A3BB6FB}"/>
          </ac:spMkLst>
        </pc:spChg>
        <pc:spChg chg="add del mod">
          <ac:chgData name="Ames, Heide" userId="13c9e541-4897-4f16-afbe-cc0cf3765ee8" providerId="ADAL" clId="{7BF795C3-AC15-4220-AF65-FB65AEDA9F9C}" dt="2022-11-28T19:29:30.074" v="227"/>
          <ac:spMkLst>
            <pc:docMk/>
            <pc:sldMk cId="997724697" sldId="365"/>
            <ac:spMk id="3" creationId="{256856BD-68DC-FD91-CFD6-D5F1B5CB428F}"/>
          </ac:spMkLst>
        </pc:spChg>
        <pc:spChg chg="add del mod">
          <ac:chgData name="Ames, Heide" userId="13c9e541-4897-4f16-afbe-cc0cf3765ee8" providerId="ADAL" clId="{7BF795C3-AC15-4220-AF65-FB65AEDA9F9C}" dt="2022-11-28T19:59:06.540" v="604"/>
          <ac:spMkLst>
            <pc:docMk/>
            <pc:sldMk cId="997724697" sldId="365"/>
            <ac:spMk id="6" creationId="{C89C5335-00BD-22BB-6B8C-ACF00E48BD7D}"/>
          </ac:spMkLst>
        </pc:spChg>
        <pc:spChg chg="add del mod">
          <ac:chgData name="Ames, Heide" userId="13c9e541-4897-4f16-afbe-cc0cf3765ee8" providerId="ADAL" clId="{7BF795C3-AC15-4220-AF65-FB65AEDA9F9C}" dt="2022-11-28T19:59:06.540" v="604"/>
          <ac:spMkLst>
            <pc:docMk/>
            <pc:sldMk cId="997724697" sldId="365"/>
            <ac:spMk id="7" creationId="{2CFDD2F8-5E59-6C44-9494-9332DAA06164}"/>
          </ac:spMkLst>
        </pc:spChg>
        <pc:spChg chg="mod ord">
          <ac:chgData name="Ames, Heide" userId="13c9e541-4897-4f16-afbe-cc0cf3765ee8" providerId="ADAL" clId="{7BF795C3-AC15-4220-AF65-FB65AEDA9F9C}" dt="2022-11-28T19:59:06.540" v="604"/>
          <ac:spMkLst>
            <pc:docMk/>
            <pc:sldMk cId="997724697" sldId="365"/>
            <ac:spMk id="13314" creationId="{00000000-0000-0000-0000-000000000000}"/>
          </ac:spMkLst>
        </pc:spChg>
        <pc:spChg chg="mod ord">
          <ac:chgData name="Ames, Heide" userId="13c9e541-4897-4f16-afbe-cc0cf3765ee8" providerId="ADAL" clId="{7BF795C3-AC15-4220-AF65-FB65AEDA9F9C}" dt="2022-11-28T19:59:13.412" v="606" actId="113"/>
          <ac:spMkLst>
            <pc:docMk/>
            <pc:sldMk cId="997724697" sldId="365"/>
            <ac:spMk id="13315" creationId="{00000000-0000-0000-0000-000000000000}"/>
          </ac:spMkLst>
        </pc:spChg>
        <pc:picChg chg="add mod">
          <ac:chgData name="Ames, Heide" userId="13c9e541-4897-4f16-afbe-cc0cf3765ee8" providerId="ADAL" clId="{7BF795C3-AC15-4220-AF65-FB65AEDA9F9C}" dt="2022-11-28T19:51:59.375" v="499" actId="14861"/>
          <ac:picMkLst>
            <pc:docMk/>
            <pc:sldMk cId="997724697" sldId="365"/>
            <ac:picMk id="5" creationId="{2004C95A-1FBE-2047-E420-A899B23EA922}"/>
          </ac:picMkLst>
        </pc:picChg>
        <pc:picChg chg="del mod">
          <ac:chgData name="Ames, Heide" userId="13c9e541-4897-4f16-afbe-cc0cf3765ee8" providerId="ADAL" clId="{7BF795C3-AC15-4220-AF65-FB65AEDA9F9C}" dt="2022-11-28T19:49:52.863" v="492" actId="478"/>
          <ac:picMkLst>
            <pc:docMk/>
            <pc:sldMk cId="997724697" sldId="365"/>
            <ac:picMk id="8" creationId="{00000000-0000-0000-0000-000000000000}"/>
          </ac:picMkLst>
        </pc:picChg>
        <pc:picChg chg="mod ord modCrop">
          <ac:chgData name="Ames, Heide" userId="13c9e541-4897-4f16-afbe-cc0cf3765ee8" providerId="ADAL" clId="{7BF795C3-AC15-4220-AF65-FB65AEDA9F9C}" dt="2022-11-28T19:51:59.375" v="499" actId="14861"/>
          <ac:picMkLst>
            <pc:docMk/>
            <pc:sldMk cId="997724697" sldId="365"/>
            <ac:picMk id="9" creationId="{00000000-0000-0000-0000-000000000000}"/>
          </ac:picMkLst>
        </pc:picChg>
      </pc:sldChg>
      <pc:sldChg chg="addSp delSp modSp add mod modClrScheme chgLayout modNotes">
        <pc:chgData name="Ames, Heide" userId="13c9e541-4897-4f16-afbe-cc0cf3765ee8" providerId="ADAL" clId="{7BF795C3-AC15-4220-AF65-FB65AEDA9F9C}" dt="2022-11-30T13:15:01.117" v="941" actId="14100"/>
        <pc:sldMkLst>
          <pc:docMk/>
          <pc:sldMk cId="1830166485" sldId="366"/>
        </pc:sldMkLst>
        <pc:spChg chg="add del mod">
          <ac:chgData name="Ames, Heide" userId="13c9e541-4897-4f16-afbe-cc0cf3765ee8" providerId="ADAL" clId="{7BF795C3-AC15-4220-AF65-FB65AEDA9F9C}" dt="2022-11-28T19:28:30.355" v="210"/>
          <ac:spMkLst>
            <pc:docMk/>
            <pc:sldMk cId="1830166485" sldId="366"/>
            <ac:spMk id="2" creationId="{E2CD73E9-8873-15FB-09BB-F0D13C2586ED}"/>
          </ac:spMkLst>
        </pc:spChg>
        <pc:spChg chg="add del mod">
          <ac:chgData name="Ames, Heide" userId="13c9e541-4897-4f16-afbe-cc0cf3765ee8" providerId="ADAL" clId="{7BF795C3-AC15-4220-AF65-FB65AEDA9F9C}" dt="2022-11-28T19:28:30.355" v="210"/>
          <ac:spMkLst>
            <pc:docMk/>
            <pc:sldMk cId="1830166485" sldId="366"/>
            <ac:spMk id="3" creationId="{82E8F0B5-C241-5841-D31F-E653C1D10195}"/>
          </ac:spMkLst>
        </pc:spChg>
        <pc:spChg chg="add del mod">
          <ac:chgData name="Ames, Heide" userId="13c9e541-4897-4f16-afbe-cc0cf3765ee8" providerId="ADAL" clId="{7BF795C3-AC15-4220-AF65-FB65AEDA9F9C}" dt="2022-11-28T19:28:36.018" v="214"/>
          <ac:spMkLst>
            <pc:docMk/>
            <pc:sldMk cId="1830166485" sldId="366"/>
            <ac:spMk id="4" creationId="{40C9A8FC-5510-A5E4-456B-A34E67CEC583}"/>
          </ac:spMkLst>
        </pc:spChg>
        <pc:spChg chg="add del mod">
          <ac:chgData name="Ames, Heide" userId="13c9e541-4897-4f16-afbe-cc0cf3765ee8" providerId="ADAL" clId="{7BF795C3-AC15-4220-AF65-FB65AEDA9F9C}" dt="2022-11-28T19:28:36.018" v="214"/>
          <ac:spMkLst>
            <pc:docMk/>
            <pc:sldMk cId="1830166485" sldId="366"/>
            <ac:spMk id="7" creationId="{581E638D-BCC6-080C-6478-70B61ABC5E77}"/>
          </ac:spMkLst>
        </pc:spChg>
        <pc:spChg chg="add del mod">
          <ac:chgData name="Ames, Heide" userId="13c9e541-4897-4f16-afbe-cc0cf3765ee8" providerId="ADAL" clId="{7BF795C3-AC15-4220-AF65-FB65AEDA9F9C}" dt="2022-11-28T19:59:24.682" v="607"/>
          <ac:spMkLst>
            <pc:docMk/>
            <pc:sldMk cId="1830166485" sldId="366"/>
            <ac:spMk id="8" creationId="{768B01DA-AC6D-2D10-5669-AFB8FEE224A1}"/>
          </ac:spMkLst>
        </pc:spChg>
        <pc:spChg chg="add del mod">
          <ac:chgData name="Ames, Heide" userId="13c9e541-4897-4f16-afbe-cc0cf3765ee8" providerId="ADAL" clId="{7BF795C3-AC15-4220-AF65-FB65AEDA9F9C}" dt="2022-11-28T19:59:24.682" v="607"/>
          <ac:spMkLst>
            <pc:docMk/>
            <pc:sldMk cId="1830166485" sldId="366"/>
            <ac:spMk id="9" creationId="{812E7FD7-1641-A9B0-35DC-D3B05007C82F}"/>
          </ac:spMkLst>
        </pc:spChg>
        <pc:spChg chg="add del mod">
          <ac:chgData name="Ames, Heide" userId="13c9e541-4897-4f16-afbe-cc0cf3765ee8" providerId="ADAL" clId="{7BF795C3-AC15-4220-AF65-FB65AEDA9F9C}" dt="2022-11-28T19:59:53.524" v="618"/>
          <ac:spMkLst>
            <pc:docMk/>
            <pc:sldMk cId="1830166485" sldId="366"/>
            <ac:spMk id="10" creationId="{F5BD4195-DAAE-A931-6435-A1A157B85BC8}"/>
          </ac:spMkLst>
        </pc:spChg>
        <pc:spChg chg="add del mod">
          <ac:chgData name="Ames, Heide" userId="13c9e541-4897-4f16-afbe-cc0cf3765ee8" providerId="ADAL" clId="{7BF795C3-AC15-4220-AF65-FB65AEDA9F9C}" dt="2022-11-28T19:59:53.524" v="618"/>
          <ac:spMkLst>
            <pc:docMk/>
            <pc:sldMk cId="1830166485" sldId="366"/>
            <ac:spMk id="11" creationId="{C90B1DAB-79DD-E047-F805-AB5D6478289B}"/>
          </ac:spMkLst>
        </pc:spChg>
        <pc:spChg chg="mod ord">
          <ac:chgData name="Ames, Heide" userId="13c9e541-4897-4f16-afbe-cc0cf3765ee8" providerId="ADAL" clId="{7BF795C3-AC15-4220-AF65-FB65AEDA9F9C}" dt="2022-11-28T19:59:53.524" v="618"/>
          <ac:spMkLst>
            <pc:docMk/>
            <pc:sldMk cId="1830166485" sldId="366"/>
            <ac:spMk id="24578" creationId="{00000000-0000-0000-0000-000000000000}"/>
          </ac:spMkLst>
        </pc:spChg>
        <pc:spChg chg="mod ord">
          <ac:chgData name="Ames, Heide" userId="13c9e541-4897-4f16-afbe-cc0cf3765ee8" providerId="ADAL" clId="{7BF795C3-AC15-4220-AF65-FB65AEDA9F9C}" dt="2022-11-28T19:59:53.524" v="618"/>
          <ac:spMkLst>
            <pc:docMk/>
            <pc:sldMk cId="1830166485" sldId="366"/>
            <ac:spMk id="24579" creationId="{00000000-0000-0000-0000-000000000000}"/>
          </ac:spMkLst>
        </pc:spChg>
        <pc:picChg chg="mod">
          <ac:chgData name="Ames, Heide" userId="13c9e541-4897-4f16-afbe-cc0cf3765ee8" providerId="ADAL" clId="{7BF795C3-AC15-4220-AF65-FB65AEDA9F9C}" dt="2022-11-28T20:00:28.719" v="635" actId="1036"/>
          <ac:picMkLst>
            <pc:docMk/>
            <pc:sldMk cId="1830166485" sldId="366"/>
            <ac:picMk id="5" creationId="{00000000-0000-0000-0000-000000000000}"/>
          </ac:picMkLst>
        </pc:picChg>
        <pc:picChg chg="mod">
          <ac:chgData name="Ames, Heide" userId="13c9e541-4897-4f16-afbe-cc0cf3765ee8" providerId="ADAL" clId="{7BF795C3-AC15-4220-AF65-FB65AEDA9F9C}" dt="2022-11-28T20:00:28.719" v="635" actId="1036"/>
          <ac:picMkLst>
            <pc:docMk/>
            <pc:sldMk cId="1830166485" sldId="366"/>
            <ac:picMk id="6" creationId="{00000000-0000-0000-0000-000000000000}"/>
          </ac:picMkLst>
        </pc:picChg>
      </pc:sldChg>
      <pc:sldChg chg="addSp delSp modSp add mod modClrScheme chgLayout modNotes">
        <pc:chgData name="Ames, Heide" userId="13c9e541-4897-4f16-afbe-cc0cf3765ee8" providerId="ADAL" clId="{7BF795C3-AC15-4220-AF65-FB65AEDA9F9C}" dt="2022-11-30T13:10:24.129" v="885" actId="1076"/>
        <pc:sldMkLst>
          <pc:docMk/>
          <pc:sldMk cId="2392824346" sldId="367"/>
        </pc:sldMkLst>
        <pc:spChg chg="add del mod">
          <ac:chgData name="Ames, Heide" userId="13c9e541-4897-4f16-afbe-cc0cf3765ee8" providerId="ADAL" clId="{7BF795C3-AC15-4220-AF65-FB65AEDA9F9C}" dt="2022-11-28T19:28:49.803" v="218"/>
          <ac:spMkLst>
            <pc:docMk/>
            <pc:sldMk cId="2392824346" sldId="367"/>
            <ac:spMk id="2" creationId="{15C50256-E975-7265-C5BA-B76D30F02F19}"/>
          </ac:spMkLst>
        </pc:spChg>
        <pc:spChg chg="add del mod">
          <ac:chgData name="Ames, Heide" userId="13c9e541-4897-4f16-afbe-cc0cf3765ee8" providerId="ADAL" clId="{7BF795C3-AC15-4220-AF65-FB65AEDA9F9C}" dt="2022-11-28T19:28:49.803" v="218"/>
          <ac:spMkLst>
            <pc:docMk/>
            <pc:sldMk cId="2392824346" sldId="367"/>
            <ac:spMk id="3" creationId="{D6D762CB-D38F-090B-A3DD-6AF68BC327BF}"/>
          </ac:spMkLst>
        </pc:spChg>
        <pc:spChg chg="add del mod">
          <ac:chgData name="Ames, Heide" userId="13c9e541-4897-4f16-afbe-cc0cf3765ee8" providerId="ADAL" clId="{7BF795C3-AC15-4220-AF65-FB65AEDA9F9C}" dt="2022-11-28T20:00:32.561" v="636"/>
          <ac:spMkLst>
            <pc:docMk/>
            <pc:sldMk cId="2392824346" sldId="367"/>
            <ac:spMk id="5" creationId="{2E3565C6-8A9A-2981-3C9A-5DA408E5D1AE}"/>
          </ac:spMkLst>
        </pc:spChg>
        <pc:spChg chg="add del mod">
          <ac:chgData name="Ames, Heide" userId="13c9e541-4897-4f16-afbe-cc0cf3765ee8" providerId="ADAL" clId="{7BF795C3-AC15-4220-AF65-FB65AEDA9F9C}" dt="2022-11-28T20:00:32.561" v="636"/>
          <ac:spMkLst>
            <pc:docMk/>
            <pc:sldMk cId="2392824346" sldId="367"/>
            <ac:spMk id="6" creationId="{B14D18FC-19CD-5B85-F5FE-8709F3C9C955}"/>
          </ac:spMkLst>
        </pc:spChg>
        <pc:spChg chg="mod ord">
          <ac:chgData name="Ames, Heide" userId="13c9e541-4897-4f16-afbe-cc0cf3765ee8" providerId="ADAL" clId="{7BF795C3-AC15-4220-AF65-FB65AEDA9F9C}" dt="2022-11-28T20:00:32.561" v="636"/>
          <ac:spMkLst>
            <pc:docMk/>
            <pc:sldMk cId="2392824346" sldId="367"/>
            <ac:spMk id="13314" creationId="{00000000-0000-0000-0000-000000000000}"/>
          </ac:spMkLst>
        </pc:spChg>
        <pc:spChg chg="mod ord">
          <ac:chgData name="Ames, Heide" userId="13c9e541-4897-4f16-afbe-cc0cf3765ee8" providerId="ADAL" clId="{7BF795C3-AC15-4220-AF65-FB65AEDA9F9C}" dt="2022-11-28T20:00:32.561" v="636"/>
          <ac:spMkLst>
            <pc:docMk/>
            <pc:sldMk cId="2392824346" sldId="367"/>
            <ac:spMk id="13315" creationId="{00000000-0000-0000-0000-000000000000}"/>
          </ac:spMkLst>
        </pc:spChg>
        <pc:picChg chg="mod">
          <ac:chgData name="Ames, Heide" userId="13c9e541-4897-4f16-afbe-cc0cf3765ee8" providerId="ADAL" clId="{7BF795C3-AC15-4220-AF65-FB65AEDA9F9C}" dt="2022-11-28T20:00:48.535" v="642" actId="1076"/>
          <ac:picMkLst>
            <pc:docMk/>
            <pc:sldMk cId="2392824346" sldId="367"/>
            <ac:picMk id="4" creationId="{00000000-0000-0000-0000-000000000000}"/>
          </ac:picMkLst>
        </pc:picChg>
      </pc:sldChg>
      <pc:sldChg chg="addSp delSp modSp add mod modClrScheme chgLayout modNotes">
        <pc:chgData name="Ames, Heide" userId="13c9e541-4897-4f16-afbe-cc0cf3765ee8" providerId="ADAL" clId="{7BF795C3-AC15-4220-AF65-FB65AEDA9F9C}" dt="2022-11-30T15:40:18.789" v="987" actId="14"/>
        <pc:sldMkLst>
          <pc:docMk/>
          <pc:sldMk cId="1198526991" sldId="368"/>
        </pc:sldMkLst>
        <pc:spChg chg="add del mod">
          <ac:chgData name="Ames, Heide" userId="13c9e541-4897-4f16-afbe-cc0cf3765ee8" providerId="ADAL" clId="{7BF795C3-AC15-4220-AF65-FB65AEDA9F9C}" dt="2022-11-28T19:29:00.145" v="221"/>
          <ac:spMkLst>
            <pc:docMk/>
            <pc:sldMk cId="1198526991" sldId="368"/>
            <ac:spMk id="2" creationId="{BABC2F59-5D66-7192-23A5-93EA2C9FCE5A}"/>
          </ac:spMkLst>
        </pc:spChg>
        <pc:spChg chg="add del mod">
          <ac:chgData name="Ames, Heide" userId="13c9e541-4897-4f16-afbe-cc0cf3765ee8" providerId="ADAL" clId="{7BF795C3-AC15-4220-AF65-FB65AEDA9F9C}" dt="2022-11-28T19:29:00.145" v="221"/>
          <ac:spMkLst>
            <pc:docMk/>
            <pc:sldMk cId="1198526991" sldId="368"/>
            <ac:spMk id="3" creationId="{F6C10AB5-B000-DAB5-5DDA-BB46E331A74B}"/>
          </ac:spMkLst>
        </pc:spChg>
        <pc:spChg chg="mod ord">
          <ac:chgData name="Ames, Heide" userId="13c9e541-4897-4f16-afbe-cc0cf3765ee8" providerId="ADAL" clId="{7BF795C3-AC15-4220-AF65-FB65AEDA9F9C}" dt="2022-11-28T19:29:00.145" v="221"/>
          <ac:spMkLst>
            <pc:docMk/>
            <pc:sldMk cId="1198526991" sldId="368"/>
            <ac:spMk id="13314" creationId="{00000000-0000-0000-0000-000000000000}"/>
          </ac:spMkLst>
        </pc:spChg>
        <pc:spChg chg="mod ord">
          <ac:chgData name="Ames, Heide" userId="13c9e541-4897-4f16-afbe-cc0cf3765ee8" providerId="ADAL" clId="{7BF795C3-AC15-4220-AF65-FB65AEDA9F9C}" dt="2022-11-30T15:40:18.789" v="987" actId="14"/>
          <ac:spMkLst>
            <pc:docMk/>
            <pc:sldMk cId="1198526991" sldId="368"/>
            <ac:spMk id="13315" creationId="{00000000-0000-0000-0000-000000000000}"/>
          </ac:spMkLst>
        </pc:spChg>
        <pc:picChg chg="mod">
          <ac:chgData name="Ames, Heide" userId="13c9e541-4897-4f16-afbe-cc0cf3765ee8" providerId="ADAL" clId="{7BF795C3-AC15-4220-AF65-FB65AEDA9F9C}" dt="2022-11-28T20:01:42.735" v="649" actId="14100"/>
          <ac:picMkLst>
            <pc:docMk/>
            <pc:sldMk cId="1198526991" sldId="368"/>
            <ac:picMk id="5" creationId="{00000000-0000-0000-0000-000000000000}"/>
          </ac:picMkLst>
        </pc:picChg>
        <pc:picChg chg="mod">
          <ac:chgData name="Ames, Heide" userId="13c9e541-4897-4f16-afbe-cc0cf3765ee8" providerId="ADAL" clId="{7BF795C3-AC15-4220-AF65-FB65AEDA9F9C}" dt="2022-11-28T20:01:18.500" v="647" actId="14100"/>
          <ac:picMkLst>
            <pc:docMk/>
            <pc:sldMk cId="1198526991" sldId="368"/>
            <ac:picMk id="6" creationId="{00000000-0000-0000-0000-000000000000}"/>
          </ac:picMkLst>
        </pc:picChg>
        <pc:picChg chg="mod">
          <ac:chgData name="Ames, Heide" userId="13c9e541-4897-4f16-afbe-cc0cf3765ee8" providerId="ADAL" clId="{7BF795C3-AC15-4220-AF65-FB65AEDA9F9C}" dt="2022-11-28T20:01:18.500" v="647" actId="14100"/>
          <ac:picMkLst>
            <pc:docMk/>
            <pc:sldMk cId="1198526991" sldId="368"/>
            <ac:picMk id="7" creationId="{00000000-0000-0000-0000-000000000000}"/>
          </ac:picMkLst>
        </pc:picChg>
        <pc:picChg chg="mod">
          <ac:chgData name="Ames, Heide" userId="13c9e541-4897-4f16-afbe-cc0cf3765ee8" providerId="ADAL" clId="{7BF795C3-AC15-4220-AF65-FB65AEDA9F9C}" dt="2022-11-28T20:01:18.500" v="647" actId="14100"/>
          <ac:picMkLst>
            <pc:docMk/>
            <pc:sldMk cId="1198526991" sldId="368"/>
            <ac:picMk id="8" creationId="{00000000-0000-0000-0000-000000000000}"/>
          </ac:picMkLst>
        </pc:picChg>
      </pc:sldChg>
      <pc:sldChg chg="addSp delSp modSp add mod modClrScheme chgLayout modNotes">
        <pc:chgData name="Ames, Heide" userId="13c9e541-4897-4f16-afbe-cc0cf3765ee8" providerId="ADAL" clId="{7BF795C3-AC15-4220-AF65-FB65AEDA9F9C}" dt="2022-11-28T20:07:46.486" v="707"/>
        <pc:sldMkLst>
          <pc:docMk/>
          <pc:sldMk cId="317710928" sldId="369"/>
        </pc:sldMkLst>
        <pc:spChg chg="add del mod">
          <ac:chgData name="Ames, Heide" userId="13c9e541-4897-4f16-afbe-cc0cf3765ee8" providerId="ADAL" clId="{7BF795C3-AC15-4220-AF65-FB65AEDA9F9C}" dt="2022-11-28T19:30:00.898" v="235"/>
          <ac:spMkLst>
            <pc:docMk/>
            <pc:sldMk cId="317710928" sldId="369"/>
            <ac:spMk id="2" creationId="{DC88A93B-4669-70F6-6A2B-9695EB2C4740}"/>
          </ac:spMkLst>
        </pc:spChg>
        <pc:spChg chg="add del mod">
          <ac:chgData name="Ames, Heide" userId="13c9e541-4897-4f16-afbe-cc0cf3765ee8" providerId="ADAL" clId="{7BF795C3-AC15-4220-AF65-FB65AEDA9F9C}" dt="2022-11-28T19:30:00.898" v="235"/>
          <ac:spMkLst>
            <pc:docMk/>
            <pc:sldMk cId="317710928" sldId="369"/>
            <ac:spMk id="3" creationId="{0CADEE06-0704-E4EE-2BA3-2CD6CD00F681}"/>
          </ac:spMkLst>
        </pc:spChg>
        <pc:spChg chg="add del mod">
          <ac:chgData name="Ames, Heide" userId="13c9e541-4897-4f16-afbe-cc0cf3765ee8" providerId="ADAL" clId="{7BF795C3-AC15-4220-AF65-FB65AEDA9F9C}" dt="2022-11-28T20:01:55.914" v="651"/>
          <ac:spMkLst>
            <pc:docMk/>
            <pc:sldMk cId="317710928" sldId="369"/>
            <ac:spMk id="4" creationId="{2A52D909-3723-A3B0-9A8A-86DC63430E91}"/>
          </ac:spMkLst>
        </pc:spChg>
        <pc:spChg chg="add del mod">
          <ac:chgData name="Ames, Heide" userId="13c9e541-4897-4f16-afbe-cc0cf3765ee8" providerId="ADAL" clId="{7BF795C3-AC15-4220-AF65-FB65AEDA9F9C}" dt="2022-11-28T20:01:55.914" v="651"/>
          <ac:spMkLst>
            <pc:docMk/>
            <pc:sldMk cId="317710928" sldId="369"/>
            <ac:spMk id="5" creationId="{FB42D69F-8E83-A48C-03F2-78F357D96C64}"/>
          </ac:spMkLst>
        </pc:spChg>
        <pc:spChg chg="mod ord">
          <ac:chgData name="Ames, Heide" userId="13c9e541-4897-4f16-afbe-cc0cf3765ee8" providerId="ADAL" clId="{7BF795C3-AC15-4220-AF65-FB65AEDA9F9C}" dt="2022-11-28T20:01:55.914" v="651"/>
          <ac:spMkLst>
            <pc:docMk/>
            <pc:sldMk cId="317710928" sldId="369"/>
            <ac:spMk id="43010" creationId="{00000000-0000-0000-0000-000000000000}"/>
          </ac:spMkLst>
        </pc:spChg>
        <pc:spChg chg="mod ord">
          <ac:chgData name="Ames, Heide" userId="13c9e541-4897-4f16-afbe-cc0cf3765ee8" providerId="ADAL" clId="{7BF795C3-AC15-4220-AF65-FB65AEDA9F9C}" dt="2022-11-28T20:01:55.914" v="651"/>
          <ac:spMkLst>
            <pc:docMk/>
            <pc:sldMk cId="317710928" sldId="369"/>
            <ac:spMk id="43011" creationId="{00000000-0000-0000-0000-000000000000}"/>
          </ac:spMkLst>
        </pc:spChg>
      </pc:sldChg>
      <pc:sldChg chg="addSp delSp modSp add mod modClrScheme chgLayout modNotes">
        <pc:chgData name="Ames, Heide" userId="13c9e541-4897-4f16-afbe-cc0cf3765ee8" providerId="ADAL" clId="{7BF795C3-AC15-4220-AF65-FB65AEDA9F9C}" dt="2022-11-30T13:10:56.401" v="899" actId="14100"/>
        <pc:sldMkLst>
          <pc:docMk/>
          <pc:sldMk cId="3425141744" sldId="370"/>
        </pc:sldMkLst>
        <pc:spChg chg="add del mod">
          <ac:chgData name="Ames, Heide" userId="13c9e541-4897-4f16-afbe-cc0cf3765ee8" providerId="ADAL" clId="{7BF795C3-AC15-4220-AF65-FB65AEDA9F9C}" dt="2022-11-28T19:30:09.323" v="239"/>
          <ac:spMkLst>
            <pc:docMk/>
            <pc:sldMk cId="3425141744" sldId="370"/>
            <ac:spMk id="2" creationId="{E265C894-D1E0-B695-ED0E-B13A596F1BBA}"/>
          </ac:spMkLst>
        </pc:spChg>
        <pc:spChg chg="add del mod">
          <ac:chgData name="Ames, Heide" userId="13c9e541-4897-4f16-afbe-cc0cf3765ee8" providerId="ADAL" clId="{7BF795C3-AC15-4220-AF65-FB65AEDA9F9C}" dt="2022-11-28T19:30:09.323" v="239"/>
          <ac:spMkLst>
            <pc:docMk/>
            <pc:sldMk cId="3425141744" sldId="370"/>
            <ac:spMk id="3" creationId="{F9353597-1EB1-105F-3300-780A5AD627EE}"/>
          </ac:spMkLst>
        </pc:spChg>
        <pc:spChg chg="mod ord">
          <ac:chgData name="Ames, Heide" userId="13c9e541-4897-4f16-afbe-cc0cf3765ee8" providerId="ADAL" clId="{7BF795C3-AC15-4220-AF65-FB65AEDA9F9C}" dt="2022-11-28T19:30:09.323" v="239"/>
          <ac:spMkLst>
            <pc:docMk/>
            <pc:sldMk cId="3425141744" sldId="370"/>
            <ac:spMk id="13314" creationId="{00000000-0000-0000-0000-000000000000}"/>
          </ac:spMkLst>
        </pc:spChg>
        <pc:spChg chg="mod ord">
          <ac:chgData name="Ames, Heide" userId="13c9e541-4897-4f16-afbe-cc0cf3765ee8" providerId="ADAL" clId="{7BF795C3-AC15-4220-AF65-FB65AEDA9F9C}" dt="2022-11-28T20:02:47.793" v="664" actId="255"/>
          <ac:spMkLst>
            <pc:docMk/>
            <pc:sldMk cId="3425141744" sldId="370"/>
            <ac:spMk id="13315" creationId="{00000000-0000-0000-0000-000000000000}"/>
          </ac:spMkLst>
        </pc:spChg>
        <pc:picChg chg="mod">
          <ac:chgData name="Ames, Heide" userId="13c9e541-4897-4f16-afbe-cc0cf3765ee8" providerId="ADAL" clId="{7BF795C3-AC15-4220-AF65-FB65AEDA9F9C}" dt="2022-11-28T20:02:40.071" v="662" actId="1076"/>
          <ac:picMkLst>
            <pc:docMk/>
            <pc:sldMk cId="3425141744" sldId="370"/>
            <ac:picMk id="5" creationId="{00000000-0000-0000-0000-000000000000}"/>
          </ac:picMkLst>
        </pc:picChg>
      </pc:sldChg>
      <pc:sldChg chg="addSp delSp modSp add mod modClrScheme chgLayout modNotes">
        <pc:chgData name="Ames, Heide" userId="13c9e541-4897-4f16-afbe-cc0cf3765ee8" providerId="ADAL" clId="{7BF795C3-AC15-4220-AF65-FB65AEDA9F9C}" dt="2022-11-30T13:11:03.970" v="903" actId="14100"/>
        <pc:sldMkLst>
          <pc:docMk/>
          <pc:sldMk cId="305101692" sldId="371"/>
        </pc:sldMkLst>
        <pc:spChg chg="add del mod">
          <ac:chgData name="Ames, Heide" userId="13c9e541-4897-4f16-afbe-cc0cf3765ee8" providerId="ADAL" clId="{7BF795C3-AC15-4220-AF65-FB65AEDA9F9C}" dt="2022-11-28T19:30:16.331" v="241"/>
          <ac:spMkLst>
            <pc:docMk/>
            <pc:sldMk cId="305101692" sldId="371"/>
            <ac:spMk id="2" creationId="{65C88D54-54DD-6064-38AB-C766CC33C83E}"/>
          </ac:spMkLst>
        </pc:spChg>
        <pc:spChg chg="add del mod">
          <ac:chgData name="Ames, Heide" userId="13c9e541-4897-4f16-afbe-cc0cf3765ee8" providerId="ADAL" clId="{7BF795C3-AC15-4220-AF65-FB65AEDA9F9C}" dt="2022-11-28T19:30:16.331" v="241"/>
          <ac:spMkLst>
            <pc:docMk/>
            <pc:sldMk cId="305101692" sldId="371"/>
            <ac:spMk id="3" creationId="{938DDE54-5E4B-854E-451F-FB4886A2A732}"/>
          </ac:spMkLst>
        </pc:spChg>
        <pc:spChg chg="mod ord">
          <ac:chgData name="Ames, Heide" userId="13c9e541-4897-4f16-afbe-cc0cf3765ee8" providerId="ADAL" clId="{7BF795C3-AC15-4220-AF65-FB65AEDA9F9C}" dt="2022-11-28T19:30:16.331" v="241"/>
          <ac:spMkLst>
            <pc:docMk/>
            <pc:sldMk cId="305101692" sldId="371"/>
            <ac:spMk id="13314" creationId="{00000000-0000-0000-0000-000000000000}"/>
          </ac:spMkLst>
        </pc:spChg>
        <pc:spChg chg="mod ord">
          <ac:chgData name="Ames, Heide" userId="13c9e541-4897-4f16-afbe-cc0cf3765ee8" providerId="ADAL" clId="{7BF795C3-AC15-4220-AF65-FB65AEDA9F9C}" dt="2022-11-28T19:30:28.834" v="243" actId="113"/>
          <ac:spMkLst>
            <pc:docMk/>
            <pc:sldMk cId="305101692" sldId="371"/>
            <ac:spMk id="13315" creationId="{00000000-0000-0000-0000-000000000000}"/>
          </ac:spMkLst>
        </pc:spChg>
        <pc:picChg chg="mod">
          <ac:chgData name="Ames, Heide" userId="13c9e541-4897-4f16-afbe-cc0cf3765ee8" providerId="ADAL" clId="{7BF795C3-AC15-4220-AF65-FB65AEDA9F9C}" dt="2022-11-28T20:03:12.017" v="669" actId="14861"/>
          <ac:picMkLst>
            <pc:docMk/>
            <pc:sldMk cId="305101692" sldId="371"/>
            <ac:picMk id="5" creationId="{00000000-0000-0000-0000-000000000000}"/>
          </ac:picMkLst>
        </pc:picChg>
      </pc:sldChg>
      <pc:sldChg chg="modSp add mod ord modNotes">
        <pc:chgData name="Ames, Heide" userId="13c9e541-4897-4f16-afbe-cc0cf3765ee8" providerId="ADAL" clId="{7BF795C3-AC15-4220-AF65-FB65AEDA9F9C}" dt="2022-11-30T13:15:53.998" v="942" actId="14100"/>
        <pc:sldMkLst>
          <pc:docMk/>
          <pc:sldMk cId="2333222451" sldId="372"/>
        </pc:sldMkLst>
        <pc:spChg chg="mod">
          <ac:chgData name="Ames, Heide" userId="13c9e541-4897-4f16-afbe-cc0cf3765ee8" providerId="ADAL" clId="{7BF795C3-AC15-4220-AF65-FB65AEDA9F9C}" dt="2022-11-30T13:15:53.998" v="942" actId="14100"/>
          <ac:spMkLst>
            <pc:docMk/>
            <pc:sldMk cId="2333222451" sldId="372"/>
            <ac:spMk id="3" creationId="{4B759CCE-CA40-4D4D-8083-6B2D31AC0C12}"/>
          </ac:spMkLst>
        </pc:spChg>
      </pc:sldChg>
      <pc:sldChg chg="modSp add mod modNotes">
        <pc:chgData name="Ames, Heide" userId="13c9e541-4897-4f16-afbe-cc0cf3765ee8" providerId="ADAL" clId="{7BF795C3-AC15-4220-AF65-FB65AEDA9F9C}" dt="2022-11-30T13:11:54.970" v="925" actId="6549"/>
        <pc:sldMkLst>
          <pc:docMk/>
          <pc:sldMk cId="3145634155" sldId="373"/>
        </pc:sldMkLst>
        <pc:spChg chg="mod">
          <ac:chgData name="Ames, Heide" userId="13c9e541-4897-4f16-afbe-cc0cf3765ee8" providerId="ADAL" clId="{7BF795C3-AC15-4220-AF65-FB65AEDA9F9C}" dt="2022-11-30T13:04:18.065" v="815" actId="20577"/>
          <ac:spMkLst>
            <pc:docMk/>
            <pc:sldMk cId="3145634155" sldId="373"/>
            <ac:spMk id="3" creationId="{4B759CCE-CA40-4D4D-8083-6B2D31AC0C12}"/>
          </ac:spMkLst>
        </pc:spChg>
      </pc:sldChg>
      <pc:sldChg chg="add modNotesTx">
        <pc:chgData name="Ames, Heide" userId="13c9e541-4897-4f16-afbe-cc0cf3765ee8" providerId="ADAL" clId="{7BF795C3-AC15-4220-AF65-FB65AEDA9F9C}" dt="2022-11-30T16:01:20.809" v="989" actId="6549"/>
        <pc:sldMkLst>
          <pc:docMk/>
          <pc:sldMk cId="4275659524" sldId="374"/>
        </pc:sldMkLst>
      </pc:sldChg>
    </pc:docChg>
  </pc:docChgLst>
  <pc:docChgLst>
    <pc:chgData name="Bourne, Diana" userId="fe21ae5b-f9b1-458a-8e30-b9603fef3bc2" providerId="ADAL" clId="{2464404C-6191-47D9-90A6-89CCE06CDB58}"/>
    <pc:docChg chg="addSld delSld modSld">
      <pc:chgData name="Bourne, Diana" userId="fe21ae5b-f9b1-458a-8e30-b9603fef3bc2" providerId="ADAL" clId="{2464404C-6191-47D9-90A6-89CCE06CDB58}" dt="2023-04-24T20:27:24.892" v="7" actId="20577"/>
      <pc:docMkLst>
        <pc:docMk/>
      </pc:docMkLst>
      <pc:sldChg chg="modSp add del mod">
        <pc:chgData name="Bourne, Diana" userId="fe21ae5b-f9b1-458a-8e30-b9603fef3bc2" providerId="ADAL" clId="{2464404C-6191-47D9-90A6-89CCE06CDB58}" dt="2023-04-24T20:27:24.892" v="7" actId="20577"/>
        <pc:sldMkLst>
          <pc:docMk/>
          <pc:sldMk cId="3214932946" sldId="304"/>
        </pc:sldMkLst>
        <pc:spChg chg="mod">
          <ac:chgData name="Bourne, Diana" userId="fe21ae5b-f9b1-458a-8e30-b9603fef3bc2" providerId="ADAL" clId="{2464404C-6191-47D9-90A6-89CCE06CDB58}" dt="2023-04-24T20:27:24.892" v="7" actId="20577"/>
          <ac:spMkLst>
            <pc:docMk/>
            <pc:sldMk cId="3214932946" sldId="304"/>
            <ac:spMk id="3" creationId="{082DD662-225C-460F-97E6-95397BBD77F8}"/>
          </ac:spMkLst>
        </pc:spChg>
      </pc:sldChg>
      <pc:sldChg chg="del">
        <pc:chgData name="Bourne, Diana" userId="fe21ae5b-f9b1-458a-8e30-b9603fef3bc2" providerId="ADAL" clId="{2464404C-6191-47D9-90A6-89CCE06CDB58}" dt="2023-04-24T20:26:59.144" v="3" actId="47"/>
        <pc:sldMkLst>
          <pc:docMk/>
          <pc:sldMk cId="4275659524" sldId="3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B0D3B-F36D-43D2-9118-225CADA1BC5E}" type="doc">
      <dgm:prSet loTypeId="urn:microsoft.com/office/officeart/2005/8/layout/hProcess9" loCatId="process" qsTypeId="urn:microsoft.com/office/officeart/2005/8/quickstyle/simple1" qsCatId="simple" csTypeId="urn:microsoft.com/office/officeart/2005/8/colors/accent1_2" csCatId="accent1" phldr="1"/>
      <dgm:spPr/>
    </dgm:pt>
    <dgm:pt modelId="{C23F974F-0023-40EB-99B7-62AA516CEC29}">
      <dgm:prSet phldrT="[Text]"/>
      <dgm:spPr>
        <a:solidFill>
          <a:schemeClr val="accent5">
            <a:lumMod val="75000"/>
          </a:schemeClr>
        </a:solidFill>
      </dgm:spPr>
      <dgm:t>
        <a:bodyPr/>
        <a:lstStyle/>
        <a:p>
          <a:r>
            <a:rPr lang="en-US" dirty="0"/>
            <a:t>Cleaning</a:t>
          </a:r>
        </a:p>
      </dgm:t>
    </dgm:pt>
    <dgm:pt modelId="{B6B72390-F9FF-400D-8857-97C83C88AED6}" type="parTrans" cxnId="{D76D3B52-BB65-4750-AD82-29BFC4640CAE}">
      <dgm:prSet/>
      <dgm:spPr/>
      <dgm:t>
        <a:bodyPr/>
        <a:lstStyle/>
        <a:p>
          <a:endParaRPr lang="en-US"/>
        </a:p>
      </dgm:t>
    </dgm:pt>
    <dgm:pt modelId="{280877EB-A187-4529-A5A7-C6658C85E475}" type="sibTrans" cxnId="{D76D3B52-BB65-4750-AD82-29BFC4640CAE}">
      <dgm:prSet/>
      <dgm:spPr/>
      <dgm:t>
        <a:bodyPr/>
        <a:lstStyle/>
        <a:p>
          <a:endParaRPr lang="en-US"/>
        </a:p>
      </dgm:t>
    </dgm:pt>
    <dgm:pt modelId="{9FED4A13-864F-47A8-8B2F-46FB13709503}">
      <dgm:prSet phldrT="[Text]"/>
      <dgm:spPr>
        <a:solidFill>
          <a:schemeClr val="accent5">
            <a:lumMod val="75000"/>
          </a:schemeClr>
        </a:solidFill>
      </dgm:spPr>
      <dgm:t>
        <a:bodyPr/>
        <a:lstStyle/>
        <a:p>
          <a:r>
            <a:rPr lang="en-US" dirty="0"/>
            <a:t>Disinfection</a:t>
          </a:r>
        </a:p>
      </dgm:t>
    </dgm:pt>
    <dgm:pt modelId="{96243286-5F54-417D-A9A5-4FB0210F8346}" type="parTrans" cxnId="{B401FC4D-0C7E-4E11-98D9-73F519CE7482}">
      <dgm:prSet/>
      <dgm:spPr/>
      <dgm:t>
        <a:bodyPr/>
        <a:lstStyle/>
        <a:p>
          <a:endParaRPr lang="en-US"/>
        </a:p>
      </dgm:t>
    </dgm:pt>
    <dgm:pt modelId="{12F238DD-3DF4-4E8C-BCAF-2BC4FE513C5B}" type="sibTrans" cxnId="{B401FC4D-0C7E-4E11-98D9-73F519CE7482}">
      <dgm:prSet/>
      <dgm:spPr/>
      <dgm:t>
        <a:bodyPr/>
        <a:lstStyle/>
        <a:p>
          <a:endParaRPr lang="en-US"/>
        </a:p>
      </dgm:t>
    </dgm:pt>
    <dgm:pt modelId="{D29A19E9-3B93-4ACD-A9E6-334FA43CDFE6}">
      <dgm:prSet phldrT="[Text]"/>
      <dgm:spPr>
        <a:solidFill>
          <a:schemeClr val="accent5">
            <a:lumMod val="75000"/>
          </a:schemeClr>
        </a:solidFill>
      </dgm:spPr>
      <dgm:t>
        <a:bodyPr/>
        <a:lstStyle/>
        <a:p>
          <a:r>
            <a:rPr lang="en-US" dirty="0"/>
            <a:t>Sterilization</a:t>
          </a:r>
        </a:p>
      </dgm:t>
    </dgm:pt>
    <dgm:pt modelId="{B5A21366-52D5-4945-AB67-B5BA0FBAF6B7}" type="parTrans" cxnId="{8639775C-AF9D-4A9B-9E13-19283DE7C8B5}">
      <dgm:prSet/>
      <dgm:spPr/>
      <dgm:t>
        <a:bodyPr/>
        <a:lstStyle/>
        <a:p>
          <a:endParaRPr lang="en-US"/>
        </a:p>
      </dgm:t>
    </dgm:pt>
    <dgm:pt modelId="{43C02346-BFF6-41D2-8391-81D00B03F7E0}" type="sibTrans" cxnId="{8639775C-AF9D-4A9B-9E13-19283DE7C8B5}">
      <dgm:prSet/>
      <dgm:spPr/>
      <dgm:t>
        <a:bodyPr/>
        <a:lstStyle/>
        <a:p>
          <a:endParaRPr lang="en-US"/>
        </a:p>
      </dgm:t>
    </dgm:pt>
    <dgm:pt modelId="{0F91D469-0EBE-4897-B8BB-BC305C5DC54A}" type="pres">
      <dgm:prSet presAssocID="{BCBB0D3B-F36D-43D2-9118-225CADA1BC5E}" presName="CompostProcess" presStyleCnt="0">
        <dgm:presLayoutVars>
          <dgm:dir/>
          <dgm:resizeHandles val="exact"/>
        </dgm:presLayoutVars>
      </dgm:prSet>
      <dgm:spPr/>
    </dgm:pt>
    <dgm:pt modelId="{DBF5F270-74FD-46A5-91E8-02DE042C3858}" type="pres">
      <dgm:prSet presAssocID="{BCBB0D3B-F36D-43D2-9118-225CADA1BC5E}" presName="arrow" presStyleLbl="bgShp" presStyleIdx="0" presStyleCnt="1"/>
      <dgm:spPr>
        <a:solidFill>
          <a:schemeClr val="accent5">
            <a:lumMod val="60000"/>
            <a:lumOff val="40000"/>
          </a:schemeClr>
        </a:solidFill>
      </dgm:spPr>
    </dgm:pt>
    <dgm:pt modelId="{08188EF2-188A-4BF3-8FE6-63B976345743}" type="pres">
      <dgm:prSet presAssocID="{BCBB0D3B-F36D-43D2-9118-225CADA1BC5E}" presName="linearProcess" presStyleCnt="0"/>
      <dgm:spPr/>
    </dgm:pt>
    <dgm:pt modelId="{A5C94B75-86FC-4CE8-ACC7-02E02EF9FCF0}" type="pres">
      <dgm:prSet presAssocID="{C23F974F-0023-40EB-99B7-62AA516CEC29}" presName="textNode" presStyleLbl="node1" presStyleIdx="0" presStyleCnt="3">
        <dgm:presLayoutVars>
          <dgm:bulletEnabled val="1"/>
        </dgm:presLayoutVars>
      </dgm:prSet>
      <dgm:spPr/>
    </dgm:pt>
    <dgm:pt modelId="{06B0B089-4215-4BBE-9BE9-8D977BC6A891}" type="pres">
      <dgm:prSet presAssocID="{280877EB-A187-4529-A5A7-C6658C85E475}" presName="sibTrans" presStyleCnt="0"/>
      <dgm:spPr/>
    </dgm:pt>
    <dgm:pt modelId="{ADB625D0-017C-4412-BAAF-B4B6A2A4C3E3}" type="pres">
      <dgm:prSet presAssocID="{9FED4A13-864F-47A8-8B2F-46FB13709503}" presName="textNode" presStyleLbl="node1" presStyleIdx="1" presStyleCnt="3">
        <dgm:presLayoutVars>
          <dgm:bulletEnabled val="1"/>
        </dgm:presLayoutVars>
      </dgm:prSet>
      <dgm:spPr/>
    </dgm:pt>
    <dgm:pt modelId="{587476AC-2098-426A-B3E9-F0C10CC19EF1}" type="pres">
      <dgm:prSet presAssocID="{12F238DD-3DF4-4E8C-BCAF-2BC4FE513C5B}" presName="sibTrans" presStyleCnt="0"/>
      <dgm:spPr/>
    </dgm:pt>
    <dgm:pt modelId="{9AA7CC81-F00E-4AE7-ABBD-4916810679EB}" type="pres">
      <dgm:prSet presAssocID="{D29A19E9-3B93-4ACD-A9E6-334FA43CDFE6}" presName="textNode" presStyleLbl="node1" presStyleIdx="2" presStyleCnt="3">
        <dgm:presLayoutVars>
          <dgm:bulletEnabled val="1"/>
        </dgm:presLayoutVars>
      </dgm:prSet>
      <dgm:spPr/>
    </dgm:pt>
  </dgm:ptLst>
  <dgm:cxnLst>
    <dgm:cxn modelId="{FE95A205-229A-4BF3-802C-9326373DB4C2}" type="presOf" srcId="{BCBB0D3B-F36D-43D2-9118-225CADA1BC5E}" destId="{0F91D469-0EBE-4897-B8BB-BC305C5DC54A}" srcOrd="0" destOrd="0" presId="urn:microsoft.com/office/officeart/2005/8/layout/hProcess9"/>
    <dgm:cxn modelId="{5D94C137-0C2D-443E-B0F8-ADE8B0075B68}" type="presOf" srcId="{D29A19E9-3B93-4ACD-A9E6-334FA43CDFE6}" destId="{9AA7CC81-F00E-4AE7-ABBD-4916810679EB}" srcOrd="0" destOrd="0" presId="urn:microsoft.com/office/officeart/2005/8/layout/hProcess9"/>
    <dgm:cxn modelId="{8639775C-AF9D-4A9B-9E13-19283DE7C8B5}" srcId="{BCBB0D3B-F36D-43D2-9118-225CADA1BC5E}" destId="{D29A19E9-3B93-4ACD-A9E6-334FA43CDFE6}" srcOrd="2" destOrd="0" parTransId="{B5A21366-52D5-4945-AB67-B5BA0FBAF6B7}" sibTransId="{43C02346-BFF6-41D2-8391-81D00B03F7E0}"/>
    <dgm:cxn modelId="{B401FC4D-0C7E-4E11-98D9-73F519CE7482}" srcId="{BCBB0D3B-F36D-43D2-9118-225CADA1BC5E}" destId="{9FED4A13-864F-47A8-8B2F-46FB13709503}" srcOrd="1" destOrd="0" parTransId="{96243286-5F54-417D-A9A5-4FB0210F8346}" sibTransId="{12F238DD-3DF4-4E8C-BCAF-2BC4FE513C5B}"/>
    <dgm:cxn modelId="{D76D3B52-BB65-4750-AD82-29BFC4640CAE}" srcId="{BCBB0D3B-F36D-43D2-9118-225CADA1BC5E}" destId="{C23F974F-0023-40EB-99B7-62AA516CEC29}" srcOrd="0" destOrd="0" parTransId="{B6B72390-F9FF-400D-8857-97C83C88AED6}" sibTransId="{280877EB-A187-4529-A5A7-C6658C85E475}"/>
    <dgm:cxn modelId="{02938B81-6331-417B-A53E-34F1E0922235}" type="presOf" srcId="{C23F974F-0023-40EB-99B7-62AA516CEC29}" destId="{A5C94B75-86FC-4CE8-ACC7-02E02EF9FCF0}" srcOrd="0" destOrd="0" presId="urn:microsoft.com/office/officeart/2005/8/layout/hProcess9"/>
    <dgm:cxn modelId="{C280AEBE-3ED2-49D1-966C-774DE55816BF}" type="presOf" srcId="{9FED4A13-864F-47A8-8B2F-46FB13709503}" destId="{ADB625D0-017C-4412-BAAF-B4B6A2A4C3E3}" srcOrd="0" destOrd="0" presId="urn:microsoft.com/office/officeart/2005/8/layout/hProcess9"/>
    <dgm:cxn modelId="{45ADA648-996E-4013-90B3-A01B6D5B1F67}" type="presParOf" srcId="{0F91D469-0EBE-4897-B8BB-BC305C5DC54A}" destId="{DBF5F270-74FD-46A5-91E8-02DE042C3858}" srcOrd="0" destOrd="0" presId="urn:microsoft.com/office/officeart/2005/8/layout/hProcess9"/>
    <dgm:cxn modelId="{83D118A7-2DCE-4A68-85C5-20B1C5B45003}" type="presParOf" srcId="{0F91D469-0EBE-4897-B8BB-BC305C5DC54A}" destId="{08188EF2-188A-4BF3-8FE6-63B976345743}" srcOrd="1" destOrd="0" presId="urn:microsoft.com/office/officeart/2005/8/layout/hProcess9"/>
    <dgm:cxn modelId="{D3FB1395-1F6F-49D8-8A7F-4077D6E3CAB7}" type="presParOf" srcId="{08188EF2-188A-4BF3-8FE6-63B976345743}" destId="{A5C94B75-86FC-4CE8-ACC7-02E02EF9FCF0}" srcOrd="0" destOrd="0" presId="urn:microsoft.com/office/officeart/2005/8/layout/hProcess9"/>
    <dgm:cxn modelId="{FC75E633-56C4-493F-9996-AFE50C99AAA7}" type="presParOf" srcId="{08188EF2-188A-4BF3-8FE6-63B976345743}" destId="{06B0B089-4215-4BBE-9BE9-8D977BC6A891}" srcOrd="1" destOrd="0" presId="urn:microsoft.com/office/officeart/2005/8/layout/hProcess9"/>
    <dgm:cxn modelId="{AA170DA6-1674-4582-9FAB-55F173F0F20C}" type="presParOf" srcId="{08188EF2-188A-4BF3-8FE6-63B976345743}" destId="{ADB625D0-017C-4412-BAAF-B4B6A2A4C3E3}" srcOrd="2" destOrd="0" presId="urn:microsoft.com/office/officeart/2005/8/layout/hProcess9"/>
    <dgm:cxn modelId="{083C4DAB-2BD5-4FE7-BBFD-A3835EF61FE9}" type="presParOf" srcId="{08188EF2-188A-4BF3-8FE6-63B976345743}" destId="{587476AC-2098-426A-B3E9-F0C10CC19EF1}" srcOrd="3" destOrd="0" presId="urn:microsoft.com/office/officeart/2005/8/layout/hProcess9"/>
    <dgm:cxn modelId="{26E4814B-73DA-499F-A21D-BC73E2F6049E}" type="presParOf" srcId="{08188EF2-188A-4BF3-8FE6-63B976345743}" destId="{9AA7CC81-F00E-4AE7-ABBD-4916810679EB}"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5F270-74FD-46A5-91E8-02DE042C3858}">
      <dsp:nvSpPr>
        <dsp:cNvPr id="0" name=""/>
        <dsp:cNvSpPr/>
      </dsp:nvSpPr>
      <dsp:spPr>
        <a:xfrm>
          <a:off x="617219" y="0"/>
          <a:ext cx="6995160" cy="5029199"/>
        </a:xfrm>
        <a:prstGeom prst="rightArrow">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A5C94B75-86FC-4CE8-ACC7-02E02EF9FCF0}">
      <dsp:nvSpPr>
        <dsp:cNvPr id="0" name=""/>
        <dsp:cNvSpPr/>
      </dsp:nvSpPr>
      <dsp:spPr>
        <a:xfrm>
          <a:off x="856" y="1508759"/>
          <a:ext cx="2599843" cy="201168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Cleaning</a:t>
          </a:r>
        </a:p>
      </dsp:txBody>
      <dsp:txXfrm>
        <a:off x="99058" y="1606961"/>
        <a:ext cx="2403439" cy="1815276"/>
      </dsp:txXfrm>
    </dsp:sp>
    <dsp:sp modelId="{ADB625D0-017C-4412-BAAF-B4B6A2A4C3E3}">
      <dsp:nvSpPr>
        <dsp:cNvPr id="0" name=""/>
        <dsp:cNvSpPr/>
      </dsp:nvSpPr>
      <dsp:spPr>
        <a:xfrm>
          <a:off x="2814878" y="1508759"/>
          <a:ext cx="2599843" cy="201168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Disinfection</a:t>
          </a:r>
        </a:p>
      </dsp:txBody>
      <dsp:txXfrm>
        <a:off x="2913080" y="1606961"/>
        <a:ext cx="2403439" cy="1815276"/>
      </dsp:txXfrm>
    </dsp:sp>
    <dsp:sp modelId="{9AA7CC81-F00E-4AE7-ABBD-4916810679EB}">
      <dsp:nvSpPr>
        <dsp:cNvPr id="0" name=""/>
        <dsp:cNvSpPr/>
      </dsp:nvSpPr>
      <dsp:spPr>
        <a:xfrm>
          <a:off x="5628900" y="1508759"/>
          <a:ext cx="2599843" cy="201168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Sterilization</a:t>
          </a:r>
        </a:p>
      </dsp:txBody>
      <dsp:txXfrm>
        <a:off x="5727102" y="1606961"/>
        <a:ext cx="2403439" cy="18152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B24A92C-D81F-490A-ADBA-CF3FED8123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STERIS February 2018</a:t>
            </a:r>
          </a:p>
        </p:txBody>
      </p:sp>
    </p:spTree>
    <p:extLst>
      <p:ext uri="{BB962C8B-B14F-4D97-AF65-F5344CB8AC3E}">
        <p14:creationId xmlns:p14="http://schemas.microsoft.com/office/powerpoint/2010/main" val="39301169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3030" y="171450"/>
            <a:ext cx="4091940" cy="230171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80060" y="2583180"/>
            <a:ext cx="6012180" cy="5966460"/>
          </a:xfrm>
          <a:prstGeom prst="rect">
            <a:avLst/>
          </a:prstGeom>
        </p:spPr>
        <p:txBody>
          <a:bodyPr vert="horz" lIns="91440" tIns="45720" rIns="91440" bIns="45720" rtlCol="0"/>
          <a:lstStyle/>
          <a:p>
            <a:pPr marL="0" indent="0">
              <a:buFont typeface="Arial" panose="020B0604020202020204" pitchFamily="34" charset="0"/>
              <a:buNone/>
            </a:pPr>
            <a:r>
              <a:rPr lang="en-US" b="1" dirty="0"/>
              <a:t>ANIMATION</a:t>
            </a:r>
          </a:p>
          <a:p>
            <a:pPr marL="171450" indent="-171450">
              <a:buFont typeface="Arial" panose="020B0604020202020204" pitchFamily="34" charset="0"/>
              <a:buChar char="•"/>
            </a:pPr>
            <a:endParaRPr lang="en-US" b="1"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SCRIPT NOTES:</a:t>
            </a:r>
          </a:p>
          <a:p>
            <a:pPr lvl="0"/>
            <a:r>
              <a:rPr lang="en-US" dirty="0"/>
              <a:t>Click to edit Master text styles</a:t>
            </a:r>
          </a:p>
          <a:p>
            <a:pPr lvl="1"/>
            <a:r>
              <a:rPr lang="en-US" dirty="0"/>
              <a:t>Second level</a:t>
            </a:r>
          </a:p>
          <a:p>
            <a:pPr lvl="2"/>
            <a:r>
              <a:rPr lang="en-US" dirty="0"/>
              <a:t>Third level</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a:t>
            </a:r>
            <a:r>
              <a:rPr lang="en-US" b="1" cap="all" baseline="0" dirty="0"/>
              <a:t>dditional information:</a:t>
            </a:r>
          </a:p>
          <a:p>
            <a:pPr marL="0" indent="0">
              <a:buFont typeface="Arial" panose="020B0604020202020204" pitchFamily="34" charset="0"/>
              <a:buNone/>
            </a:pPr>
            <a:endParaRPr lang="en-US" b="1" cap="none" baseline="0" dirty="0"/>
          </a:p>
          <a:p>
            <a:pPr marL="0" indent="0">
              <a:buFont typeface="Arial" panose="020B0604020202020204" pitchFamily="34" charset="0"/>
              <a:buNone/>
            </a:pPr>
            <a:r>
              <a:rPr lang="en-US" b="1" baseline="0" dirty="0"/>
              <a:t>DESIGNER NOTE: </a:t>
            </a:r>
          </a:p>
          <a:p>
            <a:r>
              <a:rPr lang="en-US" b="1" dirty="0"/>
              <a:t> </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For Internal Use Only </a:t>
            </a:r>
          </a:p>
          <a:p>
            <a:r>
              <a:rPr lang="en-US" dirty="0"/>
              <a:t>© STERIS February 2018</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311EF-7EF3-45DB-A3C2-539D8379D8E2}" type="slidenum">
              <a:rPr lang="en-US" smtClean="0"/>
              <a:t>‹#›</a:t>
            </a:fld>
            <a:endParaRPr lang="en-US"/>
          </a:p>
        </p:txBody>
      </p:sp>
    </p:spTree>
    <p:extLst>
      <p:ext uri="{BB962C8B-B14F-4D97-AF65-F5344CB8AC3E}">
        <p14:creationId xmlns:p14="http://schemas.microsoft.com/office/powerpoint/2010/main" val="6628087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Calibri" panose="020F0502020204030204" pitchFamily="34" charset="0"/>
      <a:buChar char="⁻"/>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SCRIPT NOTES:</a:t>
            </a:r>
          </a:p>
          <a:p>
            <a:pPr marL="0" indent="0">
              <a:buFont typeface="Arial" panose="020B0604020202020204" pitchFamily="34" charset="0"/>
              <a:buNone/>
            </a:pPr>
            <a:r>
              <a:rPr lang="en-US" dirty="0"/>
              <a:t>Welcome to STERIS University’s program A Quick Welcome to the Sterile Processing Department.</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4C5311EF-7EF3-45DB-A3C2-539D8379D8E2}" type="slidenum">
              <a:rPr lang="en-US" smtClean="0"/>
              <a:t>1</a:t>
            </a:fld>
            <a:endParaRPr lang="en-US" dirty="0"/>
          </a:p>
        </p:txBody>
      </p:sp>
      <p:sp>
        <p:nvSpPr>
          <p:cNvPr id="6" name="Footer Placeholder 5">
            <a:extLst>
              <a:ext uri="{FF2B5EF4-FFF2-40B4-BE49-F238E27FC236}">
                <a16:creationId xmlns:a16="http://schemas.microsoft.com/office/drawing/2014/main" id="{B7CC085A-EA19-F396-A7E6-9B8EC64E9442}"/>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69406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23950" y="288925"/>
            <a:ext cx="4610100" cy="2593975"/>
          </a:xfrm>
          <a:ln/>
        </p:spPr>
      </p:sp>
      <p:sp>
        <p:nvSpPr>
          <p:cNvPr id="79875" name="Notes Placeholder 2"/>
          <p:cNvSpPr>
            <a:spLocks noGrp="1"/>
          </p:cNvSpPr>
          <p:nvPr>
            <p:ph type="body" idx="1"/>
          </p:nvPr>
        </p:nvSpPr>
        <p:spPr>
          <a:xfrm>
            <a:off x="480060" y="3340100"/>
            <a:ext cx="6012180" cy="5209540"/>
          </a:xfrm>
          <a:noFill/>
          <a:ln/>
        </p:spPr>
        <p:txBody>
          <a:bodyPr/>
          <a:lstStyle/>
          <a:p>
            <a:pPr marL="181240" indent="-181240">
              <a:buFont typeface="Arial" panose="020B0604020202020204" pitchFamily="34" charset="0"/>
              <a:buChar char="•"/>
            </a:pPr>
            <a:r>
              <a:rPr lang="en-US" dirty="0"/>
              <a:t>Beware of areas within the facility where procedures are performed after hours and instruments are not properly processed. </a:t>
            </a:r>
          </a:p>
          <a:p>
            <a:pPr marL="181240" indent="-181240">
              <a:buFont typeface="Arial" panose="020B0604020202020204" pitchFamily="34" charset="0"/>
              <a:buChar char="•"/>
            </a:pPr>
            <a:r>
              <a:rPr lang="en-US" dirty="0"/>
              <a:t>There may also be areas where there are huge delays between the time instruments are used and when they can be processed. These delays can result in debris drying on the surface of instruments making them difficult to clean, promoting the development of biofilm, and resulting in damage to the passivated layer of stainless steel surgical instruments. </a:t>
            </a:r>
          </a:p>
          <a:p>
            <a:pPr marL="181240" indent="-181240">
              <a:buFont typeface="Arial" panose="020B0604020202020204" pitchFamily="34" charset="0"/>
              <a:buChar char="•"/>
            </a:pPr>
            <a:r>
              <a:rPr lang="en-US" dirty="0"/>
              <a:t>If delays in processing are a concern at your facility brainstorming with key stakeholders may lead to solutions. Every effort should be made to eliminate any and all delays in reusable device processing.</a:t>
            </a:r>
          </a:p>
        </p:txBody>
      </p:sp>
      <p:sp>
        <p:nvSpPr>
          <p:cNvPr id="79876" name="Slide Number Placeholder 3"/>
          <p:cNvSpPr>
            <a:spLocks noGrp="1"/>
          </p:cNvSpPr>
          <p:nvPr>
            <p:ph type="sldNum" sz="quarter" idx="5"/>
          </p:nvPr>
        </p:nvSpPr>
        <p:spPr>
          <a:noFill/>
        </p:spPr>
        <p:txBody>
          <a:bodyPr/>
          <a:lstStyle/>
          <a:p>
            <a:fld id="{CA667FB6-FF77-4A6C-8B55-95FB6A623CF7}" type="slidenum">
              <a:rPr lang="en-US" smtClean="0">
                <a:solidFill>
                  <a:prstClr val="black"/>
                </a:solidFill>
              </a:rPr>
              <a:pPr/>
              <a:t>10</a:t>
            </a:fld>
            <a:endParaRPr lang="en-US" dirty="0">
              <a:solidFill>
                <a:prstClr val="black"/>
              </a:solidFill>
            </a:endParaRPr>
          </a:p>
        </p:txBody>
      </p:sp>
      <p:sp>
        <p:nvSpPr>
          <p:cNvPr id="3" name="Footer Placeholder 2">
            <a:extLst>
              <a:ext uri="{FF2B5EF4-FFF2-40B4-BE49-F238E27FC236}">
                <a16:creationId xmlns:a16="http://schemas.microsoft.com/office/drawing/2014/main" id="{EB949737-88E1-A4A7-0615-26B44087F646}"/>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98574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965200" y="301625"/>
            <a:ext cx="4927600" cy="2771775"/>
          </a:xfrm>
          <a:ln/>
        </p:spPr>
      </p:sp>
      <p:sp>
        <p:nvSpPr>
          <p:cNvPr id="78851" name="Notes Placeholder 2"/>
          <p:cNvSpPr>
            <a:spLocks noGrp="1"/>
          </p:cNvSpPr>
          <p:nvPr>
            <p:ph type="body" idx="1"/>
          </p:nvPr>
        </p:nvSpPr>
        <p:spPr>
          <a:xfrm>
            <a:off x="480060" y="3416300"/>
            <a:ext cx="6012180" cy="5133340"/>
          </a:xfrm>
          <a:noFill/>
          <a:ln/>
        </p:spPr>
        <p:txBody>
          <a:bodyPr/>
          <a:lstStyle/>
          <a:p>
            <a:pPr marL="181240" indent="-181240">
              <a:buFont typeface="Arial" panose="020B0604020202020204" pitchFamily="34" charset="0"/>
              <a:buChar char="•"/>
            </a:pPr>
            <a:r>
              <a:rPr lang="en-US" dirty="0"/>
              <a:t>Decontamination areas should be off limits to anyone other than authorized personnel.  Anyone entering the area must wear appropriate personal protective attire (PPE) and following department decontamination policies and procedures.</a:t>
            </a:r>
          </a:p>
          <a:p>
            <a:pPr marL="181240" indent="-181240">
              <a:buFont typeface="Arial" panose="020B0604020202020204" pitchFamily="34" charset="0"/>
              <a:buChar char="•"/>
            </a:pPr>
            <a:r>
              <a:rPr lang="en-US" dirty="0"/>
              <a:t>ANSI/AAMI ST79:2017 section 3.2.3 discusses Traffic Control in restricted and unrestricted areas of the SPD.</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endParaRPr lang="en-US" dirty="0"/>
          </a:p>
          <a:p>
            <a:r>
              <a:rPr lang="en-US" b="1" dirty="0"/>
              <a:t>Resource:</a:t>
            </a:r>
          </a:p>
          <a:p>
            <a:pPr defTabSz="966612">
              <a:defRPr/>
            </a:pPr>
            <a:r>
              <a:rPr lang="en-US" sz="1300" b="1" dirty="0"/>
              <a:t>Resource: ST79:2017, 3.2.3., p.15</a:t>
            </a:r>
            <a:endParaRPr lang="en-US" b="1" dirty="0"/>
          </a:p>
          <a:p>
            <a:endParaRPr lang="en-US"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11</a:t>
            </a:fld>
            <a:endParaRPr lang="en-US" dirty="0">
              <a:solidFill>
                <a:prstClr val="black"/>
              </a:solidFill>
            </a:endParaRPr>
          </a:p>
        </p:txBody>
      </p:sp>
      <p:sp>
        <p:nvSpPr>
          <p:cNvPr id="3" name="Footer Placeholder 2">
            <a:extLst>
              <a:ext uri="{FF2B5EF4-FFF2-40B4-BE49-F238E27FC236}">
                <a16:creationId xmlns:a16="http://schemas.microsoft.com/office/drawing/2014/main" id="{F0146ED0-4635-6D95-F99F-8EBF76ABB7BE}"/>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1774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247775" y="128588"/>
            <a:ext cx="4362450" cy="2454275"/>
          </a:xfrm>
          <a:ln/>
        </p:spPr>
      </p:sp>
      <p:sp>
        <p:nvSpPr>
          <p:cNvPr id="78851" name="Notes Placeholder 2"/>
          <p:cNvSpPr>
            <a:spLocks noGrp="1"/>
          </p:cNvSpPr>
          <p:nvPr>
            <p:ph type="body" idx="1"/>
          </p:nvPr>
        </p:nvSpPr>
        <p:spPr>
          <a:xfrm>
            <a:off x="480060" y="2895600"/>
            <a:ext cx="6012180" cy="5654040"/>
          </a:xfrm>
          <a:noFill/>
          <a:ln/>
        </p:spPr>
        <p:txBody>
          <a:bodyPr/>
          <a:lstStyle/>
          <a:p>
            <a:pPr eaLnBrk="1" hangingPunct="1"/>
            <a:r>
              <a:rPr lang="en-US" dirty="0"/>
              <a:t>Good lighting is essential in decontamination areas. Besides excellent general lighting consider lighting over the sink for better identification of soil and cleaning. </a:t>
            </a:r>
          </a:p>
          <a:p>
            <a:pPr eaLnBrk="1" hangingPunct="1"/>
            <a:endParaRPr lang="en-US" dirty="0"/>
          </a:p>
          <a:p>
            <a:pPr eaLnBrk="1" hangingPunct="1"/>
            <a:r>
              <a:rPr lang="en-US" dirty="0"/>
              <a:t>Here are three helpful tips about lighting work surfaces:</a:t>
            </a:r>
          </a:p>
          <a:p>
            <a:pPr eaLnBrk="1" hangingPunct="1"/>
            <a:endParaRPr lang="en-US" dirty="0"/>
          </a:p>
          <a:p>
            <a:pPr marL="241653" indent="-241653">
              <a:buAutoNum type="arabicParenR"/>
            </a:pPr>
            <a:r>
              <a:rPr lang="en-US" dirty="0"/>
              <a:t>As people age they need a high amount of illuminance i.e., we need bright light! </a:t>
            </a:r>
            <a:r>
              <a:rPr lang="en-US" dirty="0">
                <a:sym typeface="Wingdings" panose="05000000000000000000" pitchFamily="2" charset="2"/>
              </a:rPr>
              <a:t></a:t>
            </a:r>
          </a:p>
          <a:p>
            <a:pPr marL="241653" indent="-241653">
              <a:buAutoNum type="arabicParenR"/>
            </a:pPr>
            <a:r>
              <a:rPr lang="en-US" dirty="0">
                <a:sym typeface="Wingdings" panose="05000000000000000000" pitchFamily="2" charset="2"/>
              </a:rPr>
              <a:t>When speed is of the essence, more light is needed.</a:t>
            </a:r>
          </a:p>
          <a:p>
            <a:pPr marL="241653" indent="-241653">
              <a:buAutoNum type="arabicParenR"/>
            </a:pPr>
            <a:r>
              <a:rPr lang="en-US" dirty="0">
                <a:sym typeface="Wingdings" panose="05000000000000000000" pitchFamily="2" charset="2"/>
              </a:rPr>
              <a:t>Lighter colors reflect light; darker colors absorb light therefore, the greater the reflectance, the less illuminance is required. That is why we wear light colored clothing in the summer.</a:t>
            </a:r>
          </a:p>
          <a:p>
            <a:pPr marL="241653" indent="-241653">
              <a:buAutoNum type="arabicParenR"/>
            </a:pPr>
            <a:endParaRPr lang="en-US" dirty="0">
              <a:sym typeface="Wingdings" panose="05000000000000000000" pitchFamily="2" charset="2"/>
            </a:endParaRPr>
          </a:p>
          <a:p>
            <a:pPr marL="241653" indent="-241653">
              <a:buAutoNum type="arabicParenR"/>
            </a:pPr>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Resource:</a:t>
            </a:r>
          </a:p>
          <a:p>
            <a:pPr defTabSz="966612">
              <a:defRPr/>
            </a:pPr>
            <a:r>
              <a:rPr lang="en-US" sz="1300" b="1" i="1" dirty="0"/>
              <a:t>Table 1-IES-recommended illuminance levels for work environments</a:t>
            </a:r>
            <a:r>
              <a:rPr lang="en-US" sz="1300" b="1" dirty="0"/>
              <a:t> is on p. 20 of ST79:2017</a:t>
            </a:r>
          </a:p>
          <a:p>
            <a:endParaRPr lang="en-US" dirty="0">
              <a:sym typeface="Wingdings" panose="05000000000000000000" pitchFamily="2" charset="2"/>
            </a:endParaRPr>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latin typeface="Arial" pitchFamily="34" charset="0"/>
                <a:ea typeface="ＭＳ Ｐゴシック"/>
                <a:cs typeface="ＭＳ Ｐゴシック"/>
              </a:rPr>
              <a:pPr/>
              <a:t>12</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C623CBDF-73C1-964F-C572-F74E1A9E97D9}"/>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88393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377950" y="274638"/>
            <a:ext cx="4102100" cy="2308225"/>
          </a:xfrm>
          <a:ln/>
        </p:spPr>
      </p:sp>
      <p:sp>
        <p:nvSpPr>
          <p:cNvPr id="88067" name="Notes Placeholder 2"/>
          <p:cNvSpPr>
            <a:spLocks noGrp="1"/>
          </p:cNvSpPr>
          <p:nvPr>
            <p:ph type="body" idx="1"/>
          </p:nvPr>
        </p:nvSpPr>
        <p:spPr>
          <a:noFill/>
          <a:ln/>
        </p:spPr>
        <p:txBody>
          <a:bodyPr/>
          <a:lstStyle/>
          <a:p>
            <a:r>
              <a:rPr lang="en-US" sz="1300" b="1" dirty="0"/>
              <a:t>ANSI/AAMI ST79:2017, 3.3.5.5 Heating, ventilation, and air conditioning (HVAC) operating parameters</a:t>
            </a:r>
          </a:p>
          <a:p>
            <a:pPr marL="181240" indent="-181240">
              <a:buFont typeface="Arial" panose="020B0604020202020204" pitchFamily="34" charset="0"/>
              <a:buChar char="•"/>
            </a:pPr>
            <a:r>
              <a:rPr lang="en-US" sz="1300" dirty="0"/>
              <a:t>The health care organization should identify which version of ANSI/ASHRAE/ASHE 170 will be used based on when the HVAC system was initially installed or last upgraded. The health care facility should establish and implement systematic processes for monitoring HVAC performance parameters and a mechanism for identifying and resolving variances within the rooms throughout the facility where sterile processing occurs.</a:t>
            </a:r>
          </a:p>
          <a:p>
            <a:endParaRPr lang="en-US" sz="1300" dirty="0"/>
          </a:p>
          <a:p>
            <a:pPr marL="181240" indent="-181240">
              <a:buFont typeface="Arial" panose="020B0604020202020204" pitchFamily="34" charset="0"/>
              <a:buChar char="•"/>
            </a:pPr>
            <a:r>
              <a:rPr lang="en-US" sz="1300" dirty="0"/>
              <a:t>Facility engineering personnel or designated responsible personnel should establish policies and procedures for monitoring and maintaining HVAC parameters within the sterile processing areas. Procedures should include maintaining records of monitoring results that are retrievable either from a central system or a local log.</a:t>
            </a:r>
          </a:p>
          <a:p>
            <a:endParaRPr lang="en-US" sz="1300" dirty="0"/>
          </a:p>
          <a:p>
            <a:pPr marL="181240" indent="-181240">
              <a:buFont typeface="Arial" panose="020B0604020202020204" pitchFamily="34" charset="0"/>
              <a:buChar char="•"/>
            </a:pPr>
            <a:r>
              <a:rPr lang="en-US" sz="1300" dirty="0"/>
              <a:t>If a variance in the HVAC parameters occurs, sterile processing personnel in combination with a multidisciplinary team (e.g., facility engineer, infection preventionist, risk manager, sterile processing manager or other designated personnel) should conduct a risk assessment. The sterile processing department is defined by ANSI/ASHRAE/ASHE 170 as a critical area.</a:t>
            </a:r>
          </a:p>
          <a:p>
            <a:endParaRPr lang="en-US" sz="1300" dirty="0"/>
          </a:p>
          <a:p>
            <a:r>
              <a:rPr lang="en-US" sz="1300" b="1" dirty="0"/>
              <a:t>Note to speaker: See also Annex Q.</a:t>
            </a:r>
          </a:p>
          <a:p>
            <a:endParaRPr lang="en-US" sz="1300" i="1" dirty="0"/>
          </a:p>
          <a:p>
            <a:r>
              <a:rPr lang="en-US" sz="1300" b="1" i="1" dirty="0"/>
              <a:t>Rationale: </a:t>
            </a:r>
            <a:r>
              <a:rPr lang="en-US" sz="1300" dirty="0"/>
              <a:t>The effect of the HVAC system parameters falling out of range is variable. A small variance for a short period of time might not be of clinical concern, whereas a large variance for a longer period could have clinical significance. A risk assessment provides necessary information to guide appropriate response measures</a:t>
            </a:r>
          </a:p>
          <a:p>
            <a:endParaRPr lang="en-US" sz="1300" dirty="0"/>
          </a:p>
          <a:p>
            <a:r>
              <a:rPr lang="en-US" sz="1300" b="1" dirty="0"/>
              <a:t>Resource: ST79:2017, 3.3.5.5, p. 19</a:t>
            </a:r>
            <a:endParaRPr lang="en-US" b="1" dirty="0"/>
          </a:p>
          <a:p>
            <a:pPr eaLnBrk="1" hangingPunct="1"/>
            <a:endParaRPr lang="en-US" dirty="0"/>
          </a:p>
        </p:txBody>
      </p:sp>
      <p:sp>
        <p:nvSpPr>
          <p:cNvPr id="88068" name="Slide Number Placeholder 3"/>
          <p:cNvSpPr>
            <a:spLocks noGrp="1"/>
          </p:cNvSpPr>
          <p:nvPr>
            <p:ph type="sldNum" sz="quarter" idx="5"/>
          </p:nvPr>
        </p:nvSpPr>
        <p:spPr>
          <a:noFill/>
        </p:spPr>
        <p:txBody>
          <a:bodyPr/>
          <a:lstStyle/>
          <a:p>
            <a:fld id="{74D51E7A-A3AC-4CB2-B5B5-00EEB28CD01F}" type="slidenum">
              <a:rPr lang="en-US" smtClean="0">
                <a:solidFill>
                  <a:prstClr val="black"/>
                </a:solidFill>
              </a:rPr>
              <a:pPr/>
              <a:t>13</a:t>
            </a:fld>
            <a:endParaRPr lang="en-US" dirty="0">
              <a:solidFill>
                <a:prstClr val="black"/>
              </a:solidFill>
            </a:endParaRPr>
          </a:p>
        </p:txBody>
      </p:sp>
      <p:sp>
        <p:nvSpPr>
          <p:cNvPr id="3" name="Footer Placeholder 2">
            <a:extLst>
              <a:ext uri="{FF2B5EF4-FFF2-40B4-BE49-F238E27FC236}">
                <a16:creationId xmlns:a16="http://schemas.microsoft.com/office/drawing/2014/main" id="{35D91194-FEEA-041C-B056-9A39B5AFB493}"/>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64337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276350" y="327025"/>
            <a:ext cx="4305300" cy="2422525"/>
          </a:xfrm>
          <a:ln/>
        </p:spPr>
      </p:sp>
      <p:sp>
        <p:nvSpPr>
          <p:cNvPr id="90115" name="Notes Placeholder 2"/>
          <p:cNvSpPr>
            <a:spLocks noGrp="1"/>
          </p:cNvSpPr>
          <p:nvPr>
            <p:ph type="body" idx="1"/>
          </p:nvPr>
        </p:nvSpPr>
        <p:spPr>
          <a:xfrm>
            <a:off x="480060" y="2933700"/>
            <a:ext cx="6012180" cy="5615940"/>
          </a:xfrm>
          <a:noFill/>
          <a:ln/>
        </p:spPr>
        <p:txBody>
          <a:bodyPr/>
          <a:lstStyle/>
          <a:p>
            <a:pPr eaLnBrk="1" hangingPunct="1"/>
            <a:r>
              <a:rPr lang="en-US" dirty="0"/>
              <a:t>All floors, walls, and the ceiling in sterile processing areas should have smooth surfaces that are capable of frequent cleaning. They must also be compatible with cleaning chemicals typically found in sterile processing areas.</a:t>
            </a:r>
          </a:p>
        </p:txBody>
      </p:sp>
      <p:sp>
        <p:nvSpPr>
          <p:cNvPr id="90116" name="Slide Number Placeholder 3"/>
          <p:cNvSpPr>
            <a:spLocks noGrp="1"/>
          </p:cNvSpPr>
          <p:nvPr>
            <p:ph type="sldNum" sz="quarter" idx="5"/>
          </p:nvPr>
        </p:nvSpPr>
        <p:spPr>
          <a:noFill/>
        </p:spPr>
        <p:txBody>
          <a:bodyPr/>
          <a:lstStyle/>
          <a:p>
            <a:fld id="{CBAA4ECC-C167-4BFE-813D-E9F3AF28CA82}" type="slidenum">
              <a:rPr lang="en-US" smtClean="0">
                <a:latin typeface="Arial" pitchFamily="34" charset="0"/>
                <a:ea typeface="ＭＳ Ｐゴシック"/>
                <a:cs typeface="ＭＳ Ｐゴシック"/>
              </a:rPr>
              <a:pPr/>
              <a:t>14</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480ED11B-9BFE-9139-EE47-535033FB4C8B}"/>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12967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092200" y="250825"/>
            <a:ext cx="4673600" cy="2628900"/>
          </a:xfrm>
          <a:ln/>
        </p:spPr>
      </p:sp>
      <p:sp>
        <p:nvSpPr>
          <p:cNvPr id="86019" name="Notes Placeholder 2"/>
          <p:cNvSpPr>
            <a:spLocks noGrp="1"/>
          </p:cNvSpPr>
          <p:nvPr>
            <p:ph type="body" idx="1"/>
          </p:nvPr>
        </p:nvSpPr>
        <p:spPr>
          <a:xfrm>
            <a:off x="480060" y="2879724"/>
            <a:ext cx="6012180" cy="5669915"/>
          </a:xfrm>
          <a:noFill/>
          <a:ln/>
        </p:spPr>
        <p:txBody>
          <a:bodyPr/>
          <a:lstStyle/>
          <a:p>
            <a:pPr marL="0" lvl="1" indent="0">
              <a:buNone/>
            </a:pPr>
            <a:r>
              <a:rPr lang="en-US" dirty="0"/>
              <a:t>Ideally, the decontamination area should be physically separated from all other areas of the processing department and accessible from a service corridor. In small health care facilities, clinics, and dental/medical offices, it might not be possible to physically separate the decontamination area. In such cases, procedural barrier separation, while not generally desirable, could be adequate, provided that work practices prevent splashing, the production of aerosols, and contamination of clean items and work surfaces, and provided that work practices promote the changing of PPE when personnel leave the decontamination area and enter clean areas. In surgical facilities, the decontamination area should be physically separated from other areas by means of doors, service windows, and/or pass-through equipment.</a:t>
            </a:r>
          </a:p>
          <a:p>
            <a:pPr eaLnBrk="1" hangingPunct="1"/>
            <a:endParaRPr lang="en-US" dirty="0">
              <a:solidFill>
                <a:srgbClr val="FFFFFF"/>
              </a:solidFill>
            </a:endParaRPr>
          </a:p>
        </p:txBody>
      </p:sp>
      <p:sp>
        <p:nvSpPr>
          <p:cNvPr id="86020" name="Slide Number Placeholder 3"/>
          <p:cNvSpPr>
            <a:spLocks noGrp="1"/>
          </p:cNvSpPr>
          <p:nvPr>
            <p:ph type="sldNum" sz="quarter" idx="5"/>
          </p:nvPr>
        </p:nvSpPr>
        <p:spPr>
          <a:noFill/>
        </p:spPr>
        <p:txBody>
          <a:bodyPr/>
          <a:lstStyle/>
          <a:p>
            <a:fld id="{7F3A26C6-E282-4F97-BAC7-BFA6B785785F}" type="slidenum">
              <a:rPr lang="en-US" smtClean="0">
                <a:latin typeface="Arial" pitchFamily="34" charset="0"/>
                <a:ea typeface="ＭＳ Ｐゴシック"/>
                <a:cs typeface="ＭＳ Ｐゴシック"/>
              </a:rPr>
              <a:pPr/>
              <a:t>15</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9E1B5CC7-E576-6B4F-7F47-58B009BA3F4C}"/>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4293676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a:xfrm>
            <a:off x="480060" y="2583180"/>
            <a:ext cx="6012180" cy="5468620"/>
          </a:xfrm>
        </p:spPr>
        <p:txBody>
          <a:bodyPr/>
          <a:lstStyle/>
          <a:p>
            <a:r>
              <a:rPr lang="en-US" dirty="0"/>
              <a:t>Note to speaker: The</a:t>
            </a:r>
            <a:r>
              <a:rPr lang="en-US" baseline="0" dirty="0"/>
              <a:t> following notes are from slides 19-21 from the full version ppt slide deck (2hour CE)</a:t>
            </a:r>
          </a:p>
          <a:p>
            <a:endParaRPr lang="en-US" baseline="0" dirty="0"/>
          </a:p>
          <a:p>
            <a:pPr eaLnBrk="1" hangingPunct="1"/>
            <a:r>
              <a:rPr lang="en-US" baseline="0" dirty="0"/>
              <a:t>Slide 19: PPE: </a:t>
            </a:r>
            <a:r>
              <a:rPr lang="en-US" dirty="0"/>
              <a:t>Since contaminated instruments are sources of disease producing microorganisms that can invade personnel through skin nicks, cuts or abrasions or through mucus membranes of the eyes, nose, or mouth, all personnel must wear appropriate attire when working in the decontamination area. This employee is properly attired for the decontamination area. All personnel working in the decontamination area should wear clean, facility-provided uniforms that are donned at the facility. Attire should be changed daily, or immediately if it becomes wet, grossly soiled, or visibly contaminated by blood or body fluids. All head and facial hair (except for eyebrows and eyelashes) should be completely covered with a surgical-type hair covering or hood. Neither jewelry nor wristwatches should be worn.</a:t>
            </a:r>
          </a:p>
          <a:p>
            <a:pPr eaLnBrk="1" hangingPunct="1"/>
            <a:r>
              <a:rPr lang="en-US" dirty="0"/>
              <a:t>The face mask should protect the employees’ face, including eyes, from splashes, vapors, etc. There are a number of different masks available, which include mask with </a:t>
            </a:r>
            <a:r>
              <a:rPr lang="en-US" dirty="0" err="1"/>
              <a:t>faceshield</a:t>
            </a:r>
            <a:r>
              <a:rPr lang="en-US" dirty="0"/>
              <a:t>, full-length face shield, half-length face shield with facemask, facemask with goggles, etc.</a:t>
            </a:r>
          </a:p>
          <a:p>
            <a:pPr eaLnBrk="1" hangingPunct="1"/>
            <a:r>
              <a:rPr lang="en-US" dirty="0"/>
              <a:t>In addition to the attire recommended above, general-purpose utility gloves, a liquid-resistant covering with sleeves (for example, a backless gown, jumpsuit, or surgical gown), a surgical face mask, and eye protection should be worn at all times in the decontamination area.</a:t>
            </a:r>
          </a:p>
          <a:p>
            <a:endParaRPr lang="en-US" dirty="0"/>
          </a:p>
          <a:p>
            <a:pPr defTabSz="966612">
              <a:defRPr/>
            </a:pPr>
            <a:r>
              <a:rPr lang="en-US" dirty="0"/>
              <a:t>Slide 20: Hand washing stations must be readily accessible in the decontamination area to encourage good hand washing practices. These stations should be separate from decontamination sinks that are used for cleaning or rinsing instruments and devices being reprocessed. Typically this is located near the door way. Hands-free activated controls are preferred for sinks, paper towels and soap dispensers to minimize cross contamination after the hands have been rinsed. The use of alcohol-based, waterless agents is an effective means of hand decontamination when hands are not visibly soiled.</a:t>
            </a:r>
          </a:p>
          <a:p>
            <a:endParaRPr lang="en-US" dirty="0"/>
          </a:p>
          <a:p>
            <a:pPr eaLnBrk="1" hangingPunct="1"/>
            <a:r>
              <a:rPr lang="en-US" dirty="0"/>
              <a:t>Slide 21: Chemicals,</a:t>
            </a:r>
            <a:r>
              <a:rPr lang="en-US" baseline="0" dirty="0"/>
              <a:t> solutions, body fluids that are splashed into the eye(s) should be considered an emergency. </a:t>
            </a:r>
          </a:p>
          <a:p>
            <a:pPr eaLnBrk="1" hangingPunct="1"/>
            <a:endParaRPr lang="en-US" baseline="0" dirty="0"/>
          </a:p>
          <a:p>
            <a:pPr eaLnBrk="1" hangingPunct="1"/>
            <a:r>
              <a:rPr lang="en-US" dirty="0"/>
              <a:t>OSHA regulations state that emergency eyewash/shower equipment should be:</a:t>
            </a:r>
          </a:p>
          <a:p>
            <a:pPr defTabSz="966612">
              <a:defRPr/>
            </a:pPr>
            <a:r>
              <a:rPr lang="en-US" b="1" dirty="0"/>
              <a:t>Accessible</a:t>
            </a:r>
            <a:r>
              <a:rPr lang="en-US" dirty="0"/>
              <a:t> within 10 seconds and 30 meters or 100 feet from the potential chemical exposure site. </a:t>
            </a:r>
          </a:p>
          <a:p>
            <a:pPr defTabSz="966612">
              <a:defRPr/>
            </a:pPr>
            <a:endParaRPr lang="en-US" dirty="0"/>
          </a:p>
          <a:p>
            <a:pPr defTabSz="966612">
              <a:defRPr/>
            </a:pPr>
            <a:r>
              <a:rPr lang="en-US" b="1" dirty="0"/>
              <a:t>Equipment</a:t>
            </a:r>
            <a:r>
              <a:rPr lang="en-US" dirty="0"/>
              <a:t> should be hands</a:t>
            </a:r>
            <a:r>
              <a:rPr lang="en-US" baseline="0" dirty="0"/>
              <a:t> free (not a water bottle) with the hot water disabled. </a:t>
            </a:r>
            <a:r>
              <a:rPr lang="en-US" dirty="0"/>
              <a:t>When caustic chemicals or strong acids are used in work areas, eye wash stations must be located immediately adjacent to the hazard, tested regularly</a:t>
            </a:r>
            <a:r>
              <a:rPr lang="en-US" baseline="0" dirty="0"/>
              <a:t> to ensure it is </a:t>
            </a:r>
            <a:r>
              <a:rPr lang="en-US" dirty="0"/>
              <a:t>functioning correctly,</a:t>
            </a:r>
            <a:r>
              <a:rPr lang="en-US" baseline="0" dirty="0"/>
              <a:t> and employees should be trained on its use. Maintain routine testing logs.</a:t>
            </a:r>
            <a:endParaRPr lang="en-US" dirty="0"/>
          </a:p>
          <a:p>
            <a:pPr defTabSz="966612">
              <a:defRPr/>
            </a:pPr>
            <a:endParaRPr lang="en-US" dirty="0"/>
          </a:p>
          <a:p>
            <a:pPr defTabSz="966612">
              <a:defRPr/>
            </a:pPr>
            <a:r>
              <a:rPr lang="en-US" b="1" dirty="0"/>
              <a:t>Procedure:</a:t>
            </a:r>
            <a:r>
              <a:rPr lang="en-US" b="1" baseline="0" dirty="0"/>
              <a:t> </a:t>
            </a:r>
            <a:r>
              <a:rPr lang="en-US" dirty="0"/>
              <a:t>Flushing of the</a:t>
            </a:r>
            <a:r>
              <a:rPr lang="en-US" baseline="0" dirty="0"/>
              <a:t> eye(s) should be done for 15 continuous minutes.</a:t>
            </a:r>
            <a:endParaRPr lang="en-US" dirty="0"/>
          </a:p>
          <a:p>
            <a:pPr defTabSz="966612">
              <a:defRPr/>
            </a:pPr>
            <a:endParaRPr lang="en-US" dirty="0"/>
          </a:p>
        </p:txBody>
      </p:sp>
      <p:sp>
        <p:nvSpPr>
          <p:cNvPr id="4" name="Slide Number Placeholder 3"/>
          <p:cNvSpPr>
            <a:spLocks noGrp="1"/>
          </p:cNvSpPr>
          <p:nvPr>
            <p:ph type="sldNum" sz="quarter" idx="10"/>
          </p:nvPr>
        </p:nvSpPr>
        <p:spPr/>
        <p:txBody>
          <a:bodyPr/>
          <a:lstStyle/>
          <a:p>
            <a:fld id="{0738FAEF-9C50-446E-A84E-248C68B36FAE}" type="slidenum">
              <a:rPr lang="en-US" smtClean="0"/>
              <a:t>16</a:t>
            </a:fld>
            <a:endParaRPr lang="en-US"/>
          </a:p>
        </p:txBody>
      </p:sp>
      <p:sp>
        <p:nvSpPr>
          <p:cNvPr id="6" name="Footer Placeholder 5">
            <a:extLst>
              <a:ext uri="{FF2B5EF4-FFF2-40B4-BE49-F238E27FC236}">
                <a16:creationId xmlns:a16="http://schemas.microsoft.com/office/drawing/2014/main" id="{735E0C2E-49B6-A3D9-C1C5-3B18A15D5F0C}"/>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123349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370013" y="300038"/>
            <a:ext cx="4117975" cy="2316162"/>
          </a:xfrm>
          <a:ln/>
        </p:spPr>
      </p:sp>
      <p:sp>
        <p:nvSpPr>
          <p:cNvPr id="90115" name="Notes Placeholder 2"/>
          <p:cNvSpPr>
            <a:spLocks noGrp="1"/>
          </p:cNvSpPr>
          <p:nvPr>
            <p:ph type="body" idx="1"/>
          </p:nvPr>
        </p:nvSpPr>
        <p:spPr>
          <a:xfrm>
            <a:off x="312776" y="3113167"/>
            <a:ext cx="6232448" cy="4478307"/>
          </a:xfrm>
          <a:noFill/>
          <a:ln/>
        </p:spPr>
        <p:txBody>
          <a:bodyPr/>
          <a:lstStyle/>
          <a:p>
            <a:pPr eaLnBrk="1" hangingPunct="1"/>
            <a:r>
              <a:rPr lang="en-US" dirty="0"/>
              <a:t>Sterile processing departments must be kept clean to reduce the risk of disease and cross contamination. There should be a daily schedule of cleaning and disinfection of floors and horizontal work surfaces. The sequence of cleaning should be from clean to dirty areas. Ideally, there should be separate cleaning supplies for both decontamination and prep &amp; pack areas.</a:t>
            </a:r>
          </a:p>
          <a:p>
            <a:pPr eaLnBrk="1" hangingPunct="1"/>
            <a:r>
              <a:rPr lang="en-US" dirty="0"/>
              <a:t>Any cleaning that takes place in the CS department should start in the clean area and then progress to the dirty area/room.  </a:t>
            </a:r>
          </a:p>
          <a:p>
            <a:pPr eaLnBrk="1" hangingPunct="1"/>
            <a:r>
              <a:rPr lang="en-US" dirty="0"/>
              <a:t>Hopefully, you will have 2 separate cleaning storage areas, one for the decontamination room and one for the prep and pack and sterile storage area. The cleaning supplies should be kept separate.</a:t>
            </a:r>
          </a:p>
          <a:p>
            <a:r>
              <a:rPr lang="en-US" sz="1300" dirty="0"/>
              <a:t>EVS should follow the same procedures as those to clean OR and DR</a:t>
            </a:r>
          </a:p>
          <a:p>
            <a:pPr marL="181240" indent="-181240">
              <a:buFont typeface="Arial" panose="020B0604020202020204" pitchFamily="34" charset="0"/>
              <a:buChar char="•"/>
            </a:pPr>
            <a:r>
              <a:rPr lang="en-US" sz="1300" dirty="0"/>
              <a:t>External surfaces of decontamination equipment cleaned at least daily</a:t>
            </a:r>
          </a:p>
          <a:p>
            <a:pPr marL="181240" indent="-181240">
              <a:buFont typeface="Arial" panose="020B0604020202020204" pitchFamily="34" charset="0"/>
              <a:buChar char="•"/>
            </a:pPr>
            <a:r>
              <a:rPr lang="en-US" sz="1300" dirty="0"/>
              <a:t>Floors and work surfaces cleaned daily</a:t>
            </a:r>
          </a:p>
          <a:p>
            <a:pPr marL="181240" indent="-181240">
              <a:buFont typeface="Arial" panose="020B0604020202020204" pitchFamily="34" charset="0"/>
              <a:buChar char="•"/>
            </a:pPr>
            <a:r>
              <a:rPr lang="en-US" sz="1300" dirty="0"/>
              <a:t>Walls, shelves, air ducts cleaned on regular basis</a:t>
            </a:r>
          </a:p>
          <a:p>
            <a:pPr marL="181240" indent="-181240">
              <a:buFont typeface="Arial" panose="020B0604020202020204" pitchFamily="34" charset="0"/>
              <a:buChar char="•"/>
            </a:pPr>
            <a:r>
              <a:rPr lang="en-US" sz="1300" dirty="0"/>
              <a:t>Light fixtures every six months</a:t>
            </a:r>
          </a:p>
          <a:p>
            <a:pPr marL="181240" indent="-181240">
              <a:buFont typeface="Arial" panose="020B0604020202020204" pitchFamily="34" charset="0"/>
              <a:buChar char="•"/>
            </a:pPr>
            <a:r>
              <a:rPr lang="en-US" sz="1300" dirty="0"/>
              <a:t>Keep clean to reduce risk of disease</a:t>
            </a:r>
          </a:p>
          <a:p>
            <a:pPr eaLnBrk="1" hangingPunct="1"/>
            <a:endParaRPr lang="en-US" dirty="0"/>
          </a:p>
        </p:txBody>
      </p:sp>
      <p:sp>
        <p:nvSpPr>
          <p:cNvPr id="90116" name="Slide Number Placeholder 3"/>
          <p:cNvSpPr>
            <a:spLocks noGrp="1"/>
          </p:cNvSpPr>
          <p:nvPr>
            <p:ph type="sldNum" sz="quarter" idx="5"/>
          </p:nvPr>
        </p:nvSpPr>
        <p:spPr>
          <a:noFill/>
        </p:spPr>
        <p:txBody>
          <a:bodyPr/>
          <a:lstStyle/>
          <a:p>
            <a:fld id="{CBAA4ECC-C167-4BFE-813D-E9F3AF28CA82}" type="slidenum">
              <a:rPr lang="en-US" smtClean="0">
                <a:latin typeface="Arial" pitchFamily="34" charset="0"/>
                <a:ea typeface="ＭＳ Ｐゴシック"/>
                <a:cs typeface="ＭＳ Ｐゴシック"/>
              </a:rPr>
              <a:pPr/>
              <a:t>17</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0F029A1E-06E0-DC19-F84F-5632B6D7C704}"/>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697356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270000" y="153988"/>
            <a:ext cx="4318000" cy="2428875"/>
          </a:xfrm>
          <a:ln/>
        </p:spPr>
      </p:sp>
      <p:sp>
        <p:nvSpPr>
          <p:cNvPr id="78851" name="Notes Placeholder 2"/>
          <p:cNvSpPr>
            <a:spLocks noGrp="1"/>
          </p:cNvSpPr>
          <p:nvPr>
            <p:ph type="body" idx="1"/>
          </p:nvPr>
        </p:nvSpPr>
        <p:spPr>
          <a:xfrm>
            <a:off x="480060" y="2755900"/>
            <a:ext cx="6012180" cy="5793740"/>
          </a:xfrm>
          <a:noFill/>
          <a:ln/>
        </p:spPr>
        <p:txBody>
          <a:bodyPr/>
          <a:lstStyle/>
          <a:p>
            <a:pPr eaLnBrk="1" hangingPunct="1"/>
            <a:r>
              <a:rPr lang="en-US" dirty="0"/>
              <a:t>The term “decontamination” is often used incorrectly and is sometimes confused with cleaning. Decontamination is a multi-step process. It begins with cleaning and then followed by a microbicidal process which can either be a disinfection or sterilization step.</a:t>
            </a:r>
          </a:p>
          <a:p>
            <a:pPr eaLnBrk="1" hangingPunct="1"/>
            <a:endParaRPr lang="en-US" dirty="0"/>
          </a:p>
          <a:p>
            <a:pPr eaLnBrk="1" hangingPunct="1"/>
            <a:r>
              <a:rPr lang="en-US" dirty="0"/>
              <a:t>Note to speaker: The following notes are from slide</a:t>
            </a:r>
            <a:r>
              <a:rPr lang="en-US" baseline="0" dirty="0"/>
              <a:t> 24 from the full version ppt slide deck:</a:t>
            </a:r>
          </a:p>
          <a:p>
            <a:pPr defTabSz="966612">
              <a:defRPr/>
            </a:pPr>
            <a:r>
              <a:rPr lang="en-US" dirty="0"/>
              <a:t>Cleaning is the first and most important step in the decontamination process. Thorough cleaning can remove much of the bioburden and is an essential contributor to the sterilization process.</a:t>
            </a:r>
          </a:p>
          <a:p>
            <a:pPr eaLnBrk="1" hangingPunct="1"/>
            <a:endParaRPr lang="en-US" baseline="0" dirty="0"/>
          </a:p>
          <a:p>
            <a:pPr eaLnBrk="1" hangingPunct="1"/>
            <a:endParaRPr lang="en-US"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18</a:t>
            </a:fld>
            <a:endParaRPr lang="en-US" dirty="0">
              <a:solidFill>
                <a:prstClr val="black"/>
              </a:solidFill>
            </a:endParaRPr>
          </a:p>
        </p:txBody>
      </p:sp>
      <p:sp>
        <p:nvSpPr>
          <p:cNvPr id="3" name="Footer Placeholder 2">
            <a:extLst>
              <a:ext uri="{FF2B5EF4-FFF2-40B4-BE49-F238E27FC236}">
                <a16:creationId xmlns:a16="http://schemas.microsoft.com/office/drawing/2014/main" id="{D08CA018-D2B8-C3FA-CD2A-14D128A732D3}"/>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38424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23950" y="377825"/>
            <a:ext cx="4610100" cy="2593975"/>
          </a:xfrm>
          <a:ln/>
        </p:spPr>
      </p:sp>
      <p:sp>
        <p:nvSpPr>
          <p:cNvPr id="79875" name="Notes Placeholder 2"/>
          <p:cNvSpPr>
            <a:spLocks noGrp="1"/>
          </p:cNvSpPr>
          <p:nvPr>
            <p:ph type="body" idx="1"/>
          </p:nvPr>
        </p:nvSpPr>
        <p:spPr>
          <a:xfrm>
            <a:off x="319809" y="3354467"/>
            <a:ext cx="6218381" cy="4478307"/>
          </a:xfrm>
          <a:noFill/>
          <a:ln/>
        </p:spPr>
        <p:txBody>
          <a:bodyPr/>
          <a:lstStyle/>
          <a:p>
            <a:pPr eaLnBrk="1" hangingPunct="1"/>
            <a:r>
              <a:rPr lang="en-US" dirty="0"/>
              <a:t>The Microbicidal process is used to provide a particular level of microbial kill. This part of the decontamination process does not refer to the final microbicidal process so that a device can be used on a patient. This microbial process refers to what is done to the instruments after the cleaning process so that employees can handle the instruments without fear of transmission of microbes.  </a:t>
            </a:r>
          </a:p>
        </p:txBody>
      </p:sp>
      <p:sp>
        <p:nvSpPr>
          <p:cNvPr id="79876" name="Slide Number Placeholder 3"/>
          <p:cNvSpPr>
            <a:spLocks noGrp="1"/>
          </p:cNvSpPr>
          <p:nvPr>
            <p:ph type="sldNum" sz="quarter" idx="5"/>
          </p:nvPr>
        </p:nvSpPr>
        <p:spPr>
          <a:noFill/>
        </p:spPr>
        <p:txBody>
          <a:bodyPr/>
          <a:lstStyle/>
          <a:p>
            <a:fld id="{CA667FB6-FF77-4A6C-8B55-95FB6A623CF7}" type="slidenum">
              <a:rPr lang="en-US" smtClean="0">
                <a:solidFill>
                  <a:prstClr val="black"/>
                </a:solidFill>
              </a:rPr>
              <a:pPr/>
              <a:t>19</a:t>
            </a:fld>
            <a:endParaRPr lang="en-US" dirty="0">
              <a:solidFill>
                <a:prstClr val="black"/>
              </a:solidFill>
            </a:endParaRPr>
          </a:p>
        </p:txBody>
      </p:sp>
      <p:sp>
        <p:nvSpPr>
          <p:cNvPr id="3" name="Footer Placeholder 2">
            <a:extLst>
              <a:ext uri="{FF2B5EF4-FFF2-40B4-BE49-F238E27FC236}">
                <a16:creationId xmlns:a16="http://schemas.microsoft.com/office/drawing/2014/main" id="{1AEBF83A-A08E-9919-C5DA-BD45FA788D78}"/>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19598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SCRIPT NOTES:</a:t>
            </a:r>
          </a:p>
          <a:p>
            <a:pPr marL="0" indent="0">
              <a:buFont typeface="Arial" panose="020B0604020202020204" pitchFamily="34" charset="0"/>
              <a:buNone/>
            </a:pPr>
            <a:r>
              <a:rPr lang="en-US" dirty="0"/>
              <a:t>Before we start, let’s review the disclosures. STERIS is offering the continuing education credits for this program. Participants must complete the entire program and submit an evaluation to receive their certificate. No partial credit will be given.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presenter is an employee of STERIS. All fees and costs associated with development of this program was provided by STERIS.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Any product seen or referred to in this program does not constitute commercial support by STERIS or the speaker.</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A</a:t>
            </a:r>
            <a:r>
              <a:rPr lang="en-US" b="1" cap="all" baseline="0" dirty="0"/>
              <a:t>dditional information</a:t>
            </a:r>
          </a:p>
          <a:p>
            <a:pPr marL="0" indent="0">
              <a:buFont typeface="Arial" panose="020B0604020202020204" pitchFamily="34" charset="0"/>
              <a:buNone/>
            </a:pPr>
            <a:r>
              <a:rPr lang="en-US" b="1" dirty="0"/>
              <a:t>None</a:t>
            </a:r>
            <a:endParaRPr lang="en-US" dirty="0"/>
          </a:p>
        </p:txBody>
      </p:sp>
      <p:sp>
        <p:nvSpPr>
          <p:cNvPr id="4" name="Slide Number Placeholder 3"/>
          <p:cNvSpPr>
            <a:spLocks noGrp="1"/>
          </p:cNvSpPr>
          <p:nvPr>
            <p:ph type="sldNum" sz="quarter" idx="5"/>
          </p:nvPr>
        </p:nvSpPr>
        <p:spPr/>
        <p:txBody>
          <a:bodyPr/>
          <a:lstStyle/>
          <a:p>
            <a:fld id="{4C5311EF-7EF3-45DB-A3C2-539D8379D8E2}" type="slidenum">
              <a:rPr lang="en-US" smtClean="0"/>
              <a:t>2</a:t>
            </a:fld>
            <a:endParaRPr lang="en-US"/>
          </a:p>
        </p:txBody>
      </p:sp>
      <p:sp>
        <p:nvSpPr>
          <p:cNvPr id="6" name="Footer Placeholder 5">
            <a:extLst>
              <a:ext uri="{FF2B5EF4-FFF2-40B4-BE49-F238E27FC236}">
                <a16:creationId xmlns:a16="http://schemas.microsoft.com/office/drawing/2014/main" id="{B78514C9-D804-FB0E-1CAD-E5B6C52B83FC}"/>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577041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92213" y="352425"/>
            <a:ext cx="4473575" cy="2517775"/>
          </a:xfrm>
          <a:ln/>
        </p:spPr>
      </p:sp>
      <p:sp>
        <p:nvSpPr>
          <p:cNvPr id="92163" name="Notes Placeholder 2"/>
          <p:cNvSpPr>
            <a:spLocks noGrp="1"/>
          </p:cNvSpPr>
          <p:nvPr>
            <p:ph type="body" idx="1"/>
          </p:nvPr>
        </p:nvSpPr>
        <p:spPr>
          <a:xfrm>
            <a:off x="309278" y="3009900"/>
            <a:ext cx="6239444" cy="5295900"/>
          </a:xfrm>
          <a:noFill/>
          <a:ln/>
        </p:spPr>
        <p:txBody>
          <a:bodyPr/>
          <a:lstStyle/>
          <a:p>
            <a:pPr eaLnBrk="1" hangingPunct="1"/>
            <a:r>
              <a:rPr lang="en-US" dirty="0"/>
              <a:t>Decontamination areas are too important to contain insufficient or inadequate equipment. Decontamination area sinks should be large enough to contain large utensils and instruments, and there should be enough sinks to accommodate concurrent soaking, washing, and rinsing. Treated water (deionized, distilled or reverse osmosis) should be available for final rinsing. </a:t>
            </a:r>
          </a:p>
          <a:p>
            <a:pPr eaLnBrk="1" hangingPunct="1"/>
            <a:endParaRPr lang="en-US" dirty="0"/>
          </a:p>
          <a:p>
            <a:pPr eaLnBrk="1" hangingPunct="1"/>
            <a:r>
              <a:rPr lang="en-US" dirty="0"/>
              <a:t>Note</a:t>
            </a:r>
            <a:r>
              <a:rPr lang="en-US" baseline="0" dirty="0"/>
              <a:t> to speaker: The following notes are from slides 27- 35:</a:t>
            </a:r>
          </a:p>
          <a:p>
            <a:pPr eaLnBrk="1" hangingPunct="1"/>
            <a:endParaRPr lang="en-US" baseline="0" dirty="0"/>
          </a:p>
          <a:p>
            <a:pPr defTabSz="966612">
              <a:defRPr/>
            </a:pPr>
            <a:r>
              <a:rPr lang="en-US" baseline="0" dirty="0"/>
              <a:t>27: </a:t>
            </a:r>
            <a:r>
              <a:rPr lang="en-US" dirty="0"/>
              <a:t>Decontamination areas are too important to contain insufficient or inadequate equipment. Decontamination area sinks should be large enough to contain large utensils and instruments, and there should be enough sinks to accommodate concurrent soaking, washing, and rinsing. Treated water (deionized, distilled or reverse osmosis) should be available for final rinsing. </a:t>
            </a:r>
          </a:p>
          <a:p>
            <a:pPr eaLnBrk="1" hangingPunct="1"/>
            <a:endParaRPr lang="en-US" dirty="0"/>
          </a:p>
          <a:p>
            <a:pPr eaLnBrk="1" hangingPunct="1"/>
            <a:r>
              <a:rPr lang="en-US" dirty="0"/>
              <a:t>28: There are many medical devices that require manual cleaning, such as heat and moisture sensitive devices. Because of this, they do not benefit from thermal disinfection that takes place in automated washer/disinfector equipment. Manual cleaning is not a disinfection process because disinfection requires either a thermal disinfection process, or disinfection products, correct dilution and specified wet surface contact time to achieve disinfection. If disinfection cannot be achieved following cleaning, then staff members must wear gloves in the prep and pack area while handling these items for further processing.</a:t>
            </a:r>
          </a:p>
          <a:p>
            <a:pPr eaLnBrk="1" hangingPunct="1"/>
            <a:r>
              <a:rPr lang="en-US" dirty="0"/>
              <a:t>Because manual cleaning does not provide disinfection gloves should be worn when prepping and packing the manual cleaned items for sterilization.</a:t>
            </a:r>
          </a:p>
          <a:p>
            <a:pPr eaLnBrk="1" hangingPunct="1"/>
            <a:endParaRPr lang="en-US" dirty="0"/>
          </a:p>
          <a:p>
            <a:pPr defTabSz="966612">
              <a:defRPr/>
            </a:pPr>
            <a:r>
              <a:rPr lang="en-US" dirty="0"/>
              <a:t>29: Cleaning brushes are an essential tool for successful instrument cleaning and should be available and plentiful. They need to be the correct size and in good working order to prevent damage to the instrument. The device manufacturer should provide recommendations for the cleaning method most appropriate depending on the device’s size, fragility, </a:t>
            </a:r>
            <a:r>
              <a:rPr lang="en-US" dirty="0" err="1"/>
              <a:t>immersibility</a:t>
            </a:r>
            <a:r>
              <a:rPr lang="en-US" dirty="0"/>
              <a:t>, complexity, working parts, sensitivity to the cleaning agents, and other properties. Wire brushes should never be used unless they are specifically designed for cleaning surgical instruments.</a:t>
            </a:r>
          </a:p>
          <a:p>
            <a:pPr eaLnBrk="1" hangingPunct="1"/>
            <a:endParaRPr lang="en-US" dirty="0"/>
          </a:p>
          <a:p>
            <a:pPr eaLnBrk="1" hangingPunct="1"/>
            <a:r>
              <a:rPr lang="en-US" dirty="0"/>
              <a:t>30: </a:t>
            </a:r>
            <a:r>
              <a:rPr lang="en-US" sz="1300" dirty="0"/>
              <a:t>Mechanical washers are prevalent in decontamination areas and if trays are prepared correctly and the racks loaded properly, they can provide an almost hands-free means to achieve instrument decontamination. It is important to understand how each piece of equipment functions in the decontamination area and what level of cleaning and disinfection are available in each type of equipment. Mechanical cleaning is accomplished with an automated cleaning and rinsing system.  An automated washer will cycle through a number of processes, typically beginning with:</a:t>
            </a:r>
          </a:p>
          <a:p>
            <a:pPr marL="120827" indent="-120827">
              <a:spcBef>
                <a:spcPts val="634"/>
              </a:spcBef>
              <a:buFont typeface="Arial" pitchFamily="34" charset="0"/>
              <a:buChar char="•"/>
            </a:pPr>
            <a:r>
              <a:rPr lang="en-US" sz="1300" dirty="0"/>
              <a:t>A cold water pre-wash cycle (60</a:t>
            </a:r>
            <a:r>
              <a:rPr lang="en-US" sz="1300" dirty="0">
                <a:cs typeface="Arial" charset="0"/>
              </a:rPr>
              <a:t>ºF for approximately 2 minutes)</a:t>
            </a:r>
            <a:r>
              <a:rPr lang="en-US" sz="1300" dirty="0"/>
              <a:t>; </a:t>
            </a:r>
          </a:p>
          <a:p>
            <a:pPr marL="120827" indent="-120827">
              <a:spcBef>
                <a:spcPts val="634"/>
              </a:spcBef>
              <a:buFont typeface="Arial" pitchFamily="34" charset="0"/>
              <a:buChar char="•"/>
            </a:pPr>
            <a:r>
              <a:rPr lang="en-US" sz="1300" dirty="0"/>
              <a:t>Followed by an enzyme pre-soak diluted with hot tap water for approximately 4 minutes (enzymes added to this cycle will enhance the cleaning process by helping to loosen and remove soils for the instruments) and a brief rinse; </a:t>
            </a:r>
          </a:p>
          <a:p>
            <a:pPr marL="120827" indent="-120827">
              <a:spcBef>
                <a:spcPts val="634"/>
              </a:spcBef>
              <a:buFont typeface="Arial" pitchFamily="34" charset="0"/>
              <a:buChar char="•"/>
            </a:pPr>
            <a:r>
              <a:rPr lang="en-US" sz="1300" dirty="0"/>
              <a:t>The primary wash cycle responsible for the majority of the cleaning (a cleaning detergent is used and the temperature ranges between 150-165</a:t>
            </a:r>
            <a:r>
              <a:rPr lang="en-US" sz="1300" dirty="0">
                <a:cs typeface="Arial" charset="0"/>
              </a:rPr>
              <a:t>º</a:t>
            </a:r>
            <a:r>
              <a:rPr lang="en-US" sz="1300" dirty="0"/>
              <a:t> F for approximately 2 minutes, but may be extended to meet facility needs);</a:t>
            </a:r>
          </a:p>
          <a:p>
            <a:pPr marL="120827" indent="-120827">
              <a:spcBef>
                <a:spcPts val="634"/>
              </a:spcBef>
              <a:buFont typeface="Arial" pitchFamily="34" charset="0"/>
              <a:buChar char="•"/>
            </a:pPr>
            <a:r>
              <a:rPr lang="en-US" sz="1300" dirty="0"/>
              <a:t>A second rinse phase (hot tap water for approximately 15 seconds); </a:t>
            </a:r>
          </a:p>
          <a:p>
            <a:pPr marL="120827" indent="-120827">
              <a:spcBef>
                <a:spcPts val="634"/>
              </a:spcBef>
              <a:buFont typeface="Arial" pitchFamily="34" charset="0"/>
              <a:buChar char="•"/>
            </a:pPr>
            <a:r>
              <a:rPr lang="en-US" sz="1300" dirty="0"/>
              <a:t>A thermal rinse (180</a:t>
            </a:r>
            <a:r>
              <a:rPr lang="en-US" sz="1300" dirty="0">
                <a:cs typeface="Arial" charset="0"/>
              </a:rPr>
              <a:t>ºF for one minute);</a:t>
            </a:r>
          </a:p>
          <a:p>
            <a:pPr marL="120827" indent="-120827">
              <a:spcBef>
                <a:spcPts val="634"/>
              </a:spcBef>
              <a:buFont typeface="Arial" pitchFamily="34" charset="0"/>
              <a:buChar char="•"/>
            </a:pPr>
            <a:r>
              <a:rPr lang="en-US" sz="1300" dirty="0"/>
              <a:t>And a drying phase (240</a:t>
            </a:r>
            <a:r>
              <a:rPr lang="en-US" sz="1300" dirty="0">
                <a:cs typeface="Arial" charset="0"/>
              </a:rPr>
              <a:t>ºF for approx. 6 min)</a:t>
            </a:r>
            <a:r>
              <a:rPr lang="en-US" sz="1300" dirty="0"/>
              <a:t>.  </a:t>
            </a:r>
          </a:p>
          <a:p>
            <a:pPr marL="120827" indent="-120827">
              <a:spcBef>
                <a:spcPts val="634"/>
              </a:spcBef>
              <a:buFont typeface="Arial" pitchFamily="34" charset="0"/>
              <a:buChar char="•"/>
            </a:pPr>
            <a:r>
              <a:rPr lang="en-US" sz="1300" dirty="0"/>
              <a:t>An optional final deionized rinse may be available as well as an instrument lubrication cycle.  </a:t>
            </a:r>
          </a:p>
          <a:p>
            <a:pPr eaLnBrk="1" hangingPunct="1"/>
            <a:r>
              <a:rPr lang="en-US" sz="1300" dirty="0"/>
              <a:t>By using automated washer/disinfectors, staff members benefit from the thermal disinfection during the thermal rinse that renders instruments safe to handle for further processing. </a:t>
            </a:r>
          </a:p>
          <a:p>
            <a:pPr eaLnBrk="1" hangingPunct="1"/>
            <a:endParaRPr lang="en-US" dirty="0"/>
          </a:p>
          <a:p>
            <a:pPr defTabSz="966612">
              <a:defRPr/>
            </a:pPr>
            <a:r>
              <a:rPr lang="en-US" dirty="0"/>
              <a:t>31:Instruments must remain open and/or disassembled during the decontamination process.  If instrument trays are too full or if hinged instruments are closed, water and cleaning chemicals will not contact all areas and the cleaning process will be hindered. </a:t>
            </a:r>
          </a:p>
          <a:p>
            <a:pPr eaLnBrk="1" hangingPunct="1"/>
            <a:endParaRPr lang="en-US" dirty="0"/>
          </a:p>
          <a:p>
            <a:pPr defTabSz="966612">
              <a:defRPr/>
            </a:pPr>
            <a:r>
              <a:rPr lang="en-US" dirty="0"/>
              <a:t>32:</a:t>
            </a:r>
            <a:r>
              <a:rPr lang="en-US" baseline="0" dirty="0"/>
              <a:t> </a:t>
            </a:r>
            <a:r>
              <a:rPr lang="en-US" dirty="0"/>
              <a:t>The racks on the left are properly loaded, while the rack on the right is poorly loaded and organized for processing through an automated washer. The multi-layered set cannot possibly come into contact with water and detergents if the layers are stacked on top of each other. The other tray is overloaded, the hinged instruments are not opened, and the basin on top of the instruments could potentially damage the instruments below it, as well as deflect water and detergents from coming into contact with the tray contents.</a:t>
            </a:r>
          </a:p>
          <a:p>
            <a:pPr eaLnBrk="1" hangingPunct="1"/>
            <a:endParaRPr lang="en-US" dirty="0"/>
          </a:p>
          <a:p>
            <a:pPr defTabSz="966612">
              <a:defRPr/>
            </a:pPr>
            <a:r>
              <a:rPr lang="en-US" dirty="0"/>
              <a:t>33:</a:t>
            </a:r>
            <a:r>
              <a:rPr lang="en-US" baseline="0" dirty="0"/>
              <a:t> </a:t>
            </a:r>
            <a:r>
              <a:rPr lang="en-US" dirty="0"/>
              <a:t>An effective cleaning process will improve the appearance, function, and life of surgical instruments. In tight budgets, it is critical that the health care facility get as much use out of their instruments as possible. Quality cleaning and disinfecting products will help extend the life of these instruments by removing both organic and inorganic substances without damaging the finish of the instruments. Ensure that only appropriate cleaning chemicals are present in decontamination areas and that each product has an SDS on file in the facility. Products must also be used following manufacturer's instructions for proper use and dilution.</a:t>
            </a:r>
          </a:p>
          <a:p>
            <a:pPr eaLnBrk="1" hangingPunct="1"/>
            <a:endParaRPr lang="en-US" dirty="0"/>
          </a:p>
          <a:p>
            <a:pPr marL="3356" indent="-3356"/>
            <a:r>
              <a:rPr lang="en-US" dirty="0"/>
              <a:t>34: Ultrasonic cleaners are great “helper” cleaners in decontamination areas and operate in a similar fashion as a giant jewelry cleaner. They are available in small table top units to large console units. Ultrasonic cleaners work through a process known as cavitation. As sonic energy increases in intensity inside the chamber, tiny bubbles form on the surface of the instruments. These bubbles expand until they become unstable and then collapse or implode. The resulting implosion produces very localized vacuum areas responsible for dislodging soil from surfaces.</a:t>
            </a:r>
          </a:p>
          <a:p>
            <a:pPr marL="124183" indent="-124183">
              <a:buFont typeface="Arial" pitchFamily="34" charset="0"/>
              <a:buChar char="•"/>
            </a:pPr>
            <a:r>
              <a:rPr lang="en-US" dirty="0"/>
              <a:t>Operate with lid closed</a:t>
            </a:r>
          </a:p>
          <a:p>
            <a:pPr marL="124183" indent="-124183">
              <a:buFont typeface="Arial" pitchFamily="34" charset="0"/>
              <a:buChar char="•"/>
            </a:pPr>
            <a:r>
              <a:rPr lang="en-US" dirty="0"/>
              <a:t>Low sudsing detergents only</a:t>
            </a:r>
          </a:p>
          <a:p>
            <a:pPr marL="124183" indent="-124183">
              <a:buFont typeface="Arial" pitchFamily="34" charset="0"/>
              <a:buChar char="•"/>
            </a:pPr>
            <a:r>
              <a:rPr lang="en-US" dirty="0"/>
              <a:t>Instruments open and apart</a:t>
            </a:r>
          </a:p>
          <a:p>
            <a:pPr marL="124183" indent="-124183">
              <a:buFont typeface="Arial" pitchFamily="34" charset="0"/>
              <a:buChar char="•"/>
            </a:pPr>
            <a:r>
              <a:rPr lang="en-US" dirty="0"/>
              <a:t>Thorough rinsing</a:t>
            </a:r>
          </a:p>
          <a:p>
            <a:pPr marL="124183" indent="-124183">
              <a:buFont typeface="Arial" pitchFamily="34" charset="0"/>
              <a:buChar char="•"/>
            </a:pPr>
            <a:r>
              <a:rPr lang="en-US" dirty="0"/>
              <a:t>Change solution when visibly dirty  </a:t>
            </a:r>
          </a:p>
          <a:p>
            <a:pPr eaLnBrk="1" hangingPunct="1"/>
            <a:endParaRPr lang="en-US" dirty="0"/>
          </a:p>
          <a:p>
            <a:pPr defTabSz="966612">
              <a:defRPr/>
            </a:pPr>
            <a:r>
              <a:rPr lang="en-US" dirty="0"/>
              <a:t>35:Lubricating surgical instruments during processing is a common practice that may be accomplished as part of an automated process within a washer/disinfector cycle, or it may be accomplished manually by spraying instruments or soaking them in a bath of instrument lubricant, also called “instrument milk” because of it’s milky appearance. Manual lubrication should only take place in the clean processing area to prevent contamination of the lubrication product from aerosolized organisms prevalent in the decontamination area. Lubrication products used should only be water soluble lubricants that contain no oil. Oil-based lubricants can coat bacteria and interfere with sterilant contact and should never be used. Follow manufacturers instructions.</a:t>
            </a:r>
          </a:p>
          <a:p>
            <a:pPr eaLnBrk="1" hangingPunct="1"/>
            <a:r>
              <a:rPr lang="en-US" dirty="0"/>
              <a:t> </a:t>
            </a:r>
          </a:p>
          <a:p>
            <a:pPr eaLnBrk="1" hangingPunct="1"/>
            <a:endParaRPr lang="en-US" dirty="0"/>
          </a:p>
          <a:p>
            <a:pPr eaLnBrk="1" hangingPunct="1"/>
            <a:endParaRPr lang="en-US" dirty="0"/>
          </a:p>
        </p:txBody>
      </p:sp>
      <p:sp>
        <p:nvSpPr>
          <p:cNvPr id="92164" name="Slide Number Placeholder 3"/>
          <p:cNvSpPr>
            <a:spLocks noGrp="1"/>
          </p:cNvSpPr>
          <p:nvPr>
            <p:ph type="sldNum" sz="quarter" idx="5"/>
          </p:nvPr>
        </p:nvSpPr>
        <p:spPr>
          <a:noFill/>
        </p:spPr>
        <p:txBody>
          <a:bodyPr/>
          <a:lstStyle/>
          <a:p>
            <a:fld id="{DEAA009F-188F-421D-879E-4C979DA6E098}" type="slidenum">
              <a:rPr lang="en-US" smtClean="0">
                <a:latin typeface="Arial" pitchFamily="34" charset="0"/>
                <a:ea typeface="ＭＳ Ｐゴシック"/>
                <a:cs typeface="ＭＳ Ｐゴシック"/>
              </a:rPr>
              <a:pPr/>
              <a:t>20</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1C121C14-4068-93B6-7ED5-812CD0FAD3BD}"/>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97002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085850" y="161925"/>
            <a:ext cx="4686300" cy="2636838"/>
          </a:xfrm>
          <a:ln/>
        </p:spPr>
      </p:sp>
      <p:sp>
        <p:nvSpPr>
          <p:cNvPr id="78851" name="Notes Placeholder 2"/>
          <p:cNvSpPr>
            <a:spLocks noGrp="1"/>
          </p:cNvSpPr>
          <p:nvPr>
            <p:ph type="body" idx="1"/>
          </p:nvPr>
        </p:nvSpPr>
        <p:spPr>
          <a:xfrm>
            <a:off x="480060" y="2798762"/>
            <a:ext cx="6012180" cy="5886451"/>
          </a:xfrm>
          <a:noFill/>
          <a:ln/>
        </p:spPr>
        <p:txBody>
          <a:bodyPr/>
          <a:lstStyle/>
          <a:p>
            <a:pPr eaLnBrk="1" hangingPunct="1"/>
            <a:r>
              <a:rPr lang="en-US" dirty="0"/>
              <a:t>The preparation/assembly area is the area of sterile processing where instruments and reusable supply items are inspected for cleanliness and proper working order, and then assembled for packaging. Finding dirty or malfunctioning instruments during a surgical procedure can be disastrous and can pose a serious health risk for the patient, so ensuring that instruments are thoroughly inspected and tested during the assembly process is paramount. Lighted magnifying glasses at work stations are essential for detailed inspection, especially for micro surgical instruments.</a:t>
            </a:r>
          </a:p>
          <a:p>
            <a:pPr eaLnBrk="1" hangingPunct="1"/>
            <a:endParaRPr lang="en-US" dirty="0"/>
          </a:p>
          <a:p>
            <a:pPr eaLnBrk="1" hangingPunct="1"/>
            <a:r>
              <a:rPr lang="en-US" dirty="0"/>
              <a:t>Note to speaker: The following notes are from slide</a:t>
            </a:r>
            <a:r>
              <a:rPr lang="en-US" baseline="0" dirty="0"/>
              <a:t> 37 of the full version ppt slide deck (2hour CE):</a:t>
            </a:r>
          </a:p>
          <a:p>
            <a:pPr>
              <a:lnSpc>
                <a:spcPts val="1533"/>
              </a:lnSpc>
            </a:pPr>
            <a:r>
              <a:rPr lang="en-US" sz="1300" dirty="0"/>
              <a:t>When assembling instrument trays, count sheets or inventory lists should be used to ensure that all set/tray components are accounted for. Count sheets are also used in the OR for pre-OP and post-OP instrument counts; therefore they must be included with the instrument tray, however, there is much controversy over placing the count sheet inside trays due to the potential harmful effect of toxic ink from the print on the count sheets. Since no scientific evidence is available to support whether placing a count sheet in a tray is harmful or not, each facility must set their own policy on how to address this issue. AORN 2016 Guidelines for Perioperative Practice, Recommendation IV. D., p. 390</a:t>
            </a:r>
          </a:p>
          <a:p>
            <a:pPr>
              <a:lnSpc>
                <a:spcPts val="1533"/>
              </a:lnSpc>
            </a:pPr>
            <a:endParaRPr lang="en-US" sz="1300" dirty="0"/>
          </a:p>
          <a:p>
            <a:pPr>
              <a:lnSpc>
                <a:spcPts val="1533"/>
              </a:lnSpc>
            </a:pPr>
            <a:r>
              <a:rPr lang="en-US" sz="1300" dirty="0"/>
              <a:t>Tray liners, whether reusable or disposable can be very helpful in wicking moisture during the sterilization process and will aid drying. Tray liners should be absorbent, and should be lint-free. Disposable tray liners should be designed for this purpose and used following manufacturer’s instructions. Before using tray liners inside rigid containers, consult the container manufacturer for tray liner use guidance. </a:t>
            </a:r>
          </a:p>
          <a:p>
            <a:pPr>
              <a:lnSpc>
                <a:spcPts val="1533"/>
              </a:lnSpc>
            </a:pPr>
            <a:endParaRPr lang="en-US" sz="1300" dirty="0"/>
          </a:p>
          <a:p>
            <a:pPr>
              <a:lnSpc>
                <a:spcPts val="1533"/>
              </a:lnSpc>
            </a:pPr>
            <a:r>
              <a:rPr lang="en-US" sz="1300" dirty="0"/>
              <a:t>Accessories such as silicone mats and tip protectors can be useful in providing protection to delicate instruments during sterilization. Tip protectors must be manufactured for use as tip protectors and not fashioned from tubing or other materials available in the department. The use of paper/plastic peel pouches inside instrument sets should be eliminated due to the challenge for sterilant penetration and because they can contribute to wet pack occurrences. </a:t>
            </a:r>
          </a:p>
          <a:p>
            <a:pPr>
              <a:lnSpc>
                <a:spcPts val="1533"/>
              </a:lnSpc>
            </a:pPr>
            <a:r>
              <a:rPr lang="en-US" sz="1300" dirty="0"/>
              <a:t>All set contents should be evenly distributed and weight limits should be closely monitored to limit the maximum weight to between 16-17 pounds per tray, and not to exceed 25 pounds. Be cautious of disposable single-use devices and supply items that may be routinely reprocessed for patient use. This poses a liability issue for the facility.</a:t>
            </a:r>
          </a:p>
          <a:p>
            <a:pPr eaLnBrk="1" hangingPunct="1"/>
            <a:endParaRPr lang="en-US" baseline="0" dirty="0"/>
          </a:p>
          <a:p>
            <a:pPr eaLnBrk="1" hangingPunct="1"/>
            <a:endParaRPr lang="en-US"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21</a:t>
            </a:fld>
            <a:endParaRPr lang="en-US" dirty="0">
              <a:solidFill>
                <a:prstClr val="black"/>
              </a:solidFill>
            </a:endParaRPr>
          </a:p>
        </p:txBody>
      </p:sp>
      <p:sp>
        <p:nvSpPr>
          <p:cNvPr id="3" name="Footer Placeholder 2">
            <a:extLst>
              <a:ext uri="{FF2B5EF4-FFF2-40B4-BE49-F238E27FC236}">
                <a16:creationId xmlns:a16="http://schemas.microsoft.com/office/drawing/2014/main" id="{3A715328-2C90-6138-A33F-3C614B2B9BA7}"/>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146646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314450" y="139700"/>
            <a:ext cx="4343400" cy="2443163"/>
          </a:xfrm>
          <a:ln/>
        </p:spPr>
      </p:sp>
      <p:sp>
        <p:nvSpPr>
          <p:cNvPr id="78851" name="Notes Placeholder 2"/>
          <p:cNvSpPr>
            <a:spLocks noGrp="1"/>
          </p:cNvSpPr>
          <p:nvPr>
            <p:ph type="body" idx="1"/>
          </p:nvPr>
        </p:nvSpPr>
        <p:spPr>
          <a:xfrm>
            <a:off x="480060" y="2679700"/>
            <a:ext cx="6012180" cy="5869940"/>
          </a:xfrm>
          <a:noFill/>
          <a:ln/>
        </p:spPr>
        <p:txBody>
          <a:bodyPr/>
          <a:lstStyle/>
          <a:p>
            <a:pPr eaLnBrk="1" hangingPunct="1"/>
            <a:r>
              <a:rPr lang="en-US" dirty="0"/>
              <a:t>Packaging for any item that is being sterilized must serve a number of purposes. Packaging must protect items and ensure maintenance of sterility during sterilization and subsequent handling. </a:t>
            </a:r>
          </a:p>
          <a:p>
            <a:pPr eaLnBrk="1" hangingPunct="1"/>
            <a:r>
              <a:rPr lang="en-US" dirty="0"/>
              <a:t>There are three types of packaging commonly used for items to be sterilized. Peel pouches, sterilization wrap (muslin, non-woven disposable, and other woven wrap materials), and rigid sterilization containers. The type of packaging to be used is dependent on the individual item/set being packaged.</a:t>
            </a:r>
          </a:p>
          <a:p>
            <a:pPr eaLnBrk="1" hangingPunct="1"/>
            <a:endParaRPr lang="en-US" dirty="0"/>
          </a:p>
          <a:p>
            <a:pPr eaLnBrk="1" hangingPunct="1"/>
            <a:r>
              <a:rPr lang="en-US" dirty="0"/>
              <a:t>Note</a:t>
            </a:r>
            <a:r>
              <a:rPr lang="en-US" baseline="0" dirty="0"/>
              <a:t> to speaker the following notes are from slides </a:t>
            </a:r>
            <a:r>
              <a:rPr lang="en-US" dirty="0"/>
              <a:t>39-43 from</a:t>
            </a:r>
            <a:r>
              <a:rPr lang="en-US" baseline="0" dirty="0"/>
              <a:t> the full version of the ppt slide deck (2 hour CE):</a:t>
            </a:r>
          </a:p>
          <a:p>
            <a:pPr eaLnBrk="1" hangingPunct="1"/>
            <a:endParaRPr lang="en-US" baseline="0" dirty="0"/>
          </a:p>
          <a:p>
            <a:pPr eaLnBrk="1" hangingPunct="1"/>
            <a:endParaRPr lang="en-US" dirty="0"/>
          </a:p>
          <a:p>
            <a:pPr defTabSz="966612">
              <a:defRPr/>
            </a:pPr>
            <a:r>
              <a:rPr lang="en-US" dirty="0"/>
              <a:t>39:</a:t>
            </a:r>
            <a:r>
              <a:rPr lang="en-US" baseline="0" dirty="0"/>
              <a:t> </a:t>
            </a:r>
            <a:r>
              <a:rPr lang="en-US" dirty="0"/>
              <a:t>Peel pouches are designed for packaging single instrument or a small number of instruments. The contents of a peel pouch should be light weight to prevent package damage and subsequent compromise in sterility maintenance. Peel pouches allow visibility of package contents and are available in a variety of sizes. Peel pouches are also available in a variety of materials appropriate for the type of sterilization being used. Paper/plastic peel pouches are appropriate for both steam sterilization and ethylene oxide sterilization, while </a:t>
            </a:r>
            <a:r>
              <a:rPr lang="en-US" dirty="0" err="1"/>
              <a:t>tyvek</a:t>
            </a:r>
            <a:r>
              <a:rPr lang="en-US" dirty="0"/>
              <a:t>/plastic is appropriate for hydrogen peroxide gas plasma and ethylene oxide sterilization. For ozone sterilization, a </a:t>
            </a:r>
            <a:r>
              <a:rPr lang="en-US" dirty="0" err="1"/>
              <a:t>mylar</a:t>
            </a:r>
            <a:r>
              <a:rPr lang="en-US" dirty="0"/>
              <a:t>/plastic pouch is appropriate.</a:t>
            </a:r>
          </a:p>
          <a:p>
            <a:pPr eaLnBrk="1" hangingPunct="1"/>
            <a:endParaRPr lang="en-US" dirty="0"/>
          </a:p>
          <a:p>
            <a:pPr eaLnBrk="1" hangingPunct="1"/>
            <a:r>
              <a:rPr lang="en-US" dirty="0"/>
              <a:t>40: Peel pouches may be self-seal adhesive type pouches, may require heat sealing, or may be sealed with sterilization tape, although the latter would not be the preferred method of sealing a peel pouch. All seals must be smooth and absent of wrinkles that can allow microbial migration into the pouch through the wrinkles.</a:t>
            </a:r>
          </a:p>
          <a:p>
            <a:pPr eaLnBrk="1" hangingPunct="1"/>
            <a:r>
              <a:rPr lang="en-US" dirty="0"/>
              <a:t>Double pouching may be necessary for instruments that are a little heavier than others or when multiple instruments are packaged together. When double pouching is necessary, the inner pouch must be smaller than the outer pouch and the inner pouch should not be folded over onto itself. </a:t>
            </a:r>
          </a:p>
          <a:p>
            <a:pPr eaLnBrk="1" hangingPunct="1"/>
            <a:r>
              <a:rPr lang="en-US" dirty="0"/>
              <a:t>When labeling peel pouches, written labels must be on the plastic side of the pouch and not the paper or Tyvek side to prevent a pathway for microorganisms through the ink.</a:t>
            </a:r>
          </a:p>
          <a:p>
            <a:pPr eaLnBrk="1" hangingPunct="1"/>
            <a:endParaRPr lang="en-US" dirty="0"/>
          </a:p>
          <a:p>
            <a:pPr defTabSz="966612">
              <a:defRPr/>
            </a:pPr>
            <a:r>
              <a:rPr lang="en-US" dirty="0"/>
              <a:t>41: The use of sterilization wrap for packaging instrument sets and other medical devices is a common packaging method that has been used for many, many years. Sterilization wrap can be either woven muslin or other types of reusable fabric wrap, or non-woven disposable sterilization wrap. Non-woven wrap may consist of single layer wrap that requires two layers of wrap sequentially wrapped, or a two-layer bonded wrap that provides a one-step simultaneous wrap method. Remember when labeling, write on instrument tape or label, never on packaging material.</a:t>
            </a:r>
          </a:p>
          <a:p>
            <a:pPr defTabSz="966612">
              <a:defRPr/>
            </a:pPr>
            <a:endParaRPr lang="en-US" dirty="0"/>
          </a:p>
          <a:p>
            <a:pPr eaLnBrk="1" hangingPunct="1"/>
            <a:r>
              <a:rPr lang="en-US" dirty="0"/>
              <a:t>42:</a:t>
            </a:r>
            <a:r>
              <a:rPr lang="en-US" baseline="0" dirty="0"/>
              <a:t> </a:t>
            </a:r>
            <a:r>
              <a:rPr lang="en-US" dirty="0"/>
              <a:t>Rigid sterilization containers have been available in the U.S. market since the late 1970s, providing a durable packaging alternative to peel pouches and sterilization wrap. Containers are constructed of a variety of materials such as anodized aluminum and plastic composite materials. It is important that the container manufacturer’s instructions for care and use be followed to prevent damaging the container surfaces. Cleaning chemicals used to clean containers should be carefully scrutinized to ensure that they are compatible with the container materials.</a:t>
            </a:r>
          </a:p>
          <a:p>
            <a:pPr eaLnBrk="1" hangingPunct="1"/>
            <a:r>
              <a:rPr lang="en-US" dirty="0"/>
              <a:t>Rigid sterilization containers also function in a variety of ways. Some container systems have reusable and/or disposable filters, some are filter less and contain valve mechanisms, but all have gaskets that assist in maintaining a secure fit between the container bottom and lid. </a:t>
            </a:r>
          </a:p>
          <a:p>
            <a:pPr defTabSz="966612">
              <a:defRPr/>
            </a:pPr>
            <a:endParaRPr lang="en-US" dirty="0"/>
          </a:p>
          <a:p>
            <a:pPr eaLnBrk="1" hangingPunct="1"/>
            <a:r>
              <a:rPr lang="en-US" dirty="0"/>
              <a:t>43: Rigid sterilization containers are not without their challenges and may crack or dent with improper handling. Filter and valve mechanisms may also become damaged if not maintained properly, and each must be cleaned after each use. </a:t>
            </a:r>
          </a:p>
          <a:p>
            <a:pPr eaLnBrk="1" hangingPunct="1"/>
            <a:r>
              <a:rPr lang="en-US" dirty="0"/>
              <a:t>All container systems have weight restrictions based on the container size. Manufacturer’s instructions for the maximum weight for each container size should be followed, along with guidance on stacking containers during sterilization, and post-sterilization shelf life.</a:t>
            </a:r>
          </a:p>
          <a:p>
            <a:pPr defTabSz="966612">
              <a:defRPr/>
            </a:pPr>
            <a:endParaRPr lang="en-US" dirty="0"/>
          </a:p>
          <a:p>
            <a:pPr eaLnBrk="1" hangingPunct="1"/>
            <a:endParaRPr lang="en-US"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22</a:t>
            </a:fld>
            <a:endParaRPr lang="en-US" dirty="0">
              <a:solidFill>
                <a:prstClr val="black"/>
              </a:solidFill>
            </a:endParaRPr>
          </a:p>
        </p:txBody>
      </p:sp>
      <p:sp>
        <p:nvSpPr>
          <p:cNvPr id="3" name="Footer Placeholder 2">
            <a:extLst>
              <a:ext uri="{FF2B5EF4-FFF2-40B4-BE49-F238E27FC236}">
                <a16:creationId xmlns:a16="http://schemas.microsoft.com/office/drawing/2014/main" id="{2C5DDABF-E1BF-3E15-3186-40D324AE1068}"/>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659364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270000" y="276225"/>
            <a:ext cx="4318000" cy="2428875"/>
          </a:xfrm>
          <a:ln/>
        </p:spPr>
      </p:sp>
      <p:sp>
        <p:nvSpPr>
          <p:cNvPr id="90115" name="Notes Placeholder 2"/>
          <p:cNvSpPr>
            <a:spLocks noGrp="1"/>
          </p:cNvSpPr>
          <p:nvPr>
            <p:ph type="body" idx="1"/>
          </p:nvPr>
        </p:nvSpPr>
        <p:spPr>
          <a:xfrm>
            <a:off x="480060" y="3009900"/>
            <a:ext cx="6012180" cy="5539740"/>
          </a:xfrm>
          <a:noFill/>
          <a:ln/>
        </p:spPr>
        <p:txBody>
          <a:bodyPr/>
          <a:lstStyle/>
          <a:p>
            <a:pPr eaLnBrk="1" hangingPunct="1"/>
            <a:r>
              <a:rPr lang="en-US" dirty="0"/>
              <a:t>Sterilization shelves should never be overloaded. Overloading can prevent steam penetration and air circulation, and may result in unsuccessful sterilization or wet packs. Basins should be positioned on sterilization carts in a manner that promotes drainage. The upper picture demonstrates good loading technique for basin sets. You will notice that the sterilization tape is being used as a landmark for proper cart placement. The diagram on the bottom demonstrates how moisture can be retained in an improperly positioned basin set like the one on the left, and the basin set on the right shows how the basin set components will easily allow excess moisture to drain due to proper placement.</a:t>
            </a:r>
          </a:p>
          <a:p>
            <a:pPr eaLnBrk="1" hangingPunct="1"/>
            <a:endParaRPr lang="en-US" dirty="0"/>
          </a:p>
          <a:p>
            <a:pPr eaLnBrk="1" hangingPunct="1"/>
            <a:endParaRPr lang="en-US" dirty="0"/>
          </a:p>
        </p:txBody>
      </p:sp>
      <p:sp>
        <p:nvSpPr>
          <p:cNvPr id="90116" name="Slide Number Placeholder 3"/>
          <p:cNvSpPr>
            <a:spLocks noGrp="1"/>
          </p:cNvSpPr>
          <p:nvPr>
            <p:ph type="sldNum" sz="quarter" idx="5"/>
          </p:nvPr>
        </p:nvSpPr>
        <p:spPr>
          <a:noFill/>
        </p:spPr>
        <p:txBody>
          <a:bodyPr/>
          <a:lstStyle/>
          <a:p>
            <a:fld id="{CBAA4ECC-C167-4BFE-813D-E9F3AF28CA82}" type="slidenum">
              <a:rPr lang="en-US" smtClean="0">
                <a:latin typeface="Arial" pitchFamily="34" charset="0"/>
                <a:ea typeface="ＭＳ Ｐゴシック"/>
                <a:cs typeface="ＭＳ Ｐゴシック"/>
              </a:rPr>
              <a:pPr/>
              <a:t>23</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EBB4D8CF-E268-CF35-CDED-5A9B762C8C38}"/>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565871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566863" y="352425"/>
            <a:ext cx="3724275" cy="2095500"/>
          </a:xfrm>
          <a:ln/>
        </p:spPr>
      </p:sp>
      <p:sp>
        <p:nvSpPr>
          <p:cNvPr id="78851" name="Notes Placeholder 2"/>
          <p:cNvSpPr>
            <a:spLocks noGrp="1"/>
          </p:cNvSpPr>
          <p:nvPr>
            <p:ph type="body" idx="1"/>
          </p:nvPr>
        </p:nvSpPr>
        <p:spPr>
          <a:noFill/>
          <a:ln/>
        </p:spPr>
        <p:txBody>
          <a:bodyPr/>
          <a:lstStyle/>
          <a:p>
            <a:pPr eaLnBrk="1" hangingPunct="1"/>
            <a:r>
              <a:rPr lang="en-US" dirty="0"/>
              <a:t>Sterilization is undoubtedly the most intimidating area; however, it is a critical area and if a suspected sterilization failure occurs in your facility, you must be intimately aware of the work practices in your facility in order to assist in the investigation process. </a:t>
            </a:r>
          </a:p>
          <a:p>
            <a:pPr eaLnBrk="1" hangingPunct="1"/>
            <a:r>
              <a:rPr lang="en-US" dirty="0"/>
              <a:t>Become familiar with the routine testing requirements for sterilizers and the sterilization monitoring practices that take place in the sterile processing area. Ensure that you understand how records are kept and where they are located. It’s also a good idea to set up routine, unscheduled surveys of the area to review sterilization records. This is not only a good exercise for you, but it keeps sterile processing personnel on their toes.</a:t>
            </a:r>
          </a:p>
          <a:p>
            <a:pPr eaLnBrk="1" hangingPunct="1"/>
            <a:r>
              <a:rPr lang="en-US" dirty="0"/>
              <a:t>It is also important to note that two of the most frustrating issues for sterile processing departments at this time are the variety of sterilization cycles required for specialty medical devices and complex trays of surgical instruments, especially orthopedic loaner instruments used in total joint replacement procedures. Many times these cycles are longer than traditional sterilization cycles of four minutes and are also referred to as extended cycles. Currently, there are no FDA cleared sterilization monitoring devices for these types of cycle and some existing monitoring products may be adversely affected by these longer cycles. </a:t>
            </a:r>
          </a:p>
          <a:p>
            <a:pPr eaLnBrk="1" hangingPunct="1"/>
            <a:r>
              <a:rPr lang="en-US" dirty="0"/>
              <a:t>Due to the length of this presentation, only steam sterilization will be discussed in this section.</a:t>
            </a:r>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latin typeface="Arial" pitchFamily="34" charset="0"/>
                <a:ea typeface="ＭＳ Ｐゴシック"/>
                <a:cs typeface="ＭＳ Ｐゴシック"/>
              </a:rPr>
              <a:pPr/>
              <a:t>24</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BE98F0C4-D63B-A097-75CC-EEDA07449ACE}"/>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29658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247775" y="250825"/>
            <a:ext cx="4360863" cy="2454275"/>
          </a:xfrm>
          <a:ln/>
        </p:spPr>
      </p:sp>
      <p:sp>
        <p:nvSpPr>
          <p:cNvPr id="78851" name="Notes Placeholder 2"/>
          <p:cNvSpPr>
            <a:spLocks noGrp="1"/>
          </p:cNvSpPr>
          <p:nvPr>
            <p:ph type="body" idx="1"/>
          </p:nvPr>
        </p:nvSpPr>
        <p:spPr>
          <a:xfrm>
            <a:off x="319500" y="3143647"/>
            <a:ext cx="6217412" cy="4398883"/>
          </a:xfrm>
          <a:noFill/>
          <a:ln/>
        </p:spPr>
        <p:txBody>
          <a:bodyPr/>
          <a:lstStyle/>
          <a:p>
            <a:pPr eaLnBrk="1" hangingPunct="1"/>
            <a:r>
              <a:rPr lang="en-US" dirty="0"/>
              <a:t>It’s important to have a clear understanding of how steam sterilization equipment is being cared for in sterile processing. Is preventive maintenance carried out following the equipment manufacturer’s guidance or is breakdown maintenance the only maintenance being performed? Where are service records kept and who are the service providers? Are they the original equipment manufacturer, another manufacturer, a third party service provider, or are they maintained in-house through the biomedical engineering department? </a:t>
            </a:r>
          </a:p>
          <a:p>
            <a:pPr eaLnBrk="1" hangingPunct="1"/>
            <a:r>
              <a:rPr lang="en-US" dirty="0"/>
              <a:t>Are sterile processing personnel conducting routine maintenance of sterilization equipment such as cleaning the chamber? Is the drain strainer checked on a daily basis for debris? Is the door gasket inspected for tears and general wear? Are external surfaces of sterilizers free of dust?</a:t>
            </a:r>
          </a:p>
          <a:p>
            <a:pPr eaLnBrk="1" hangingPunct="1"/>
            <a:r>
              <a:rPr lang="en-US" dirty="0"/>
              <a:t>These pictures demonstrate what can happen if a sterilizer drain strainer is not routinely cleaned. The picture above is completely clogged with paper chemical indicators that caused the sterilizer to malfunction. A simple daily inspection and cleaning as needed can prevent malfunctions of this type.</a:t>
            </a:r>
          </a:p>
          <a:p>
            <a:pPr eaLnBrk="1" hangingPunct="1"/>
            <a:endParaRPr lang="en-US"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25</a:t>
            </a:fld>
            <a:endParaRPr lang="en-US" dirty="0">
              <a:solidFill>
                <a:prstClr val="black"/>
              </a:solidFill>
            </a:endParaRPr>
          </a:p>
        </p:txBody>
      </p:sp>
      <p:sp>
        <p:nvSpPr>
          <p:cNvPr id="3" name="Footer Placeholder 2">
            <a:extLst>
              <a:ext uri="{FF2B5EF4-FFF2-40B4-BE49-F238E27FC236}">
                <a16:creationId xmlns:a16="http://schemas.microsoft.com/office/drawing/2014/main" id="{A143A57E-EDFE-7BD9-6479-65958341BED8}"/>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972900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293813" y="301625"/>
            <a:ext cx="4270375" cy="2403475"/>
          </a:xfrm>
          <a:ln/>
        </p:spPr>
      </p:sp>
      <p:sp>
        <p:nvSpPr>
          <p:cNvPr id="78851" name="Notes Placeholder 2"/>
          <p:cNvSpPr>
            <a:spLocks noGrp="1"/>
          </p:cNvSpPr>
          <p:nvPr>
            <p:ph type="body" idx="1"/>
          </p:nvPr>
        </p:nvSpPr>
        <p:spPr>
          <a:xfrm>
            <a:off x="361875" y="3067447"/>
            <a:ext cx="6165925" cy="5479653"/>
          </a:xfrm>
          <a:noFill/>
          <a:ln/>
        </p:spPr>
        <p:txBody>
          <a:bodyPr/>
          <a:lstStyle/>
          <a:p>
            <a:pPr>
              <a:lnSpc>
                <a:spcPts val="1480"/>
              </a:lnSpc>
              <a:spcBef>
                <a:spcPts val="1057"/>
              </a:spcBef>
            </a:pPr>
            <a:r>
              <a:rPr lang="en-US" sz="1100" dirty="0"/>
              <a:t>Routine monitoring using a Bowie Dick or Dynamic Air Removal Test should be performed every day before the first cycle of the day on ALL the prevacuum cycles on all the sterilizers in the hospital – CS and OR. Since there are so many commercially prepared Bowie Dick tests on the market today, most hospitals prefer using them. The routine monitoring of the sterilization equipment should also include biological testing. The microbial testing or BI test should be performed at least weekly but daily testing is preferred. Again, each sterilization cycle type must be routinely tested and each sterilization temperature used in each cycle type must also be routinely tested.</a:t>
            </a:r>
          </a:p>
          <a:p>
            <a:pPr>
              <a:lnSpc>
                <a:spcPts val="1480"/>
              </a:lnSpc>
              <a:spcBef>
                <a:spcPts val="1057"/>
              </a:spcBef>
            </a:pPr>
            <a:r>
              <a:rPr lang="en-US" sz="1100" dirty="0"/>
              <a:t>Give example: 250 degrees F in gravity and 270 degrees F in gravity must be tested separately. </a:t>
            </a:r>
          </a:p>
          <a:p>
            <a:pPr>
              <a:lnSpc>
                <a:spcPts val="1480"/>
              </a:lnSpc>
              <a:spcBef>
                <a:spcPts val="1057"/>
              </a:spcBef>
            </a:pPr>
            <a:r>
              <a:rPr lang="en-US" sz="1100" dirty="0"/>
              <a:t>Every day that a BI is processed, a control, from the same lot as the test BIs needs to be incubated according to the manufacturer’s instructions. This control BI should show a color change, which verifies that the test spores were alive and well and ready to be killed, that the media is still good and will promote growth of the spores, and it also verifies that the proper incubation temperature was used. Each sterilization cycle type that is used whether in CPD or the OR must by tested and the test cycle must be negative for spore growth.</a:t>
            </a:r>
          </a:p>
          <a:p>
            <a:pPr>
              <a:lnSpc>
                <a:spcPts val="1480"/>
              </a:lnSpc>
              <a:spcBef>
                <a:spcPts val="1057"/>
              </a:spcBef>
            </a:pPr>
            <a:r>
              <a:rPr lang="en-US" sz="1100" dirty="0"/>
              <a:t>In sterile processing the routine biological testing is performed in a loaded chamber using a BI test pack. A commercially available BI product is preferred; however, if an in-house test pack is used, it must be constructed following AAMI recommended practice guidelines. Test pack placement in the load should be in the most difficult area of a sterilizer that presents the greatest challenge, which is usually on the lowest shelf of the sterilizer rack, and directly over the drain; however, the sterilizer manufacturer must be consulted to determine this location. A chemical indicator or integrator should be included in the BI Challenge Pack.</a:t>
            </a:r>
          </a:p>
          <a:p>
            <a:pPr>
              <a:lnSpc>
                <a:spcPts val="1480"/>
              </a:lnSpc>
              <a:spcBef>
                <a:spcPts val="1057"/>
              </a:spcBef>
            </a:pPr>
            <a:r>
              <a:rPr lang="en-US" sz="1100" dirty="0"/>
              <a:t>Testing using both Bowie-Dick tests and BI tests are necessary following installation, sterilizer relocation, or after a major repair. In these circumstances three consecutive BI tests would need to be performed, followed by three consecutive Bowie-Dick tests.</a:t>
            </a:r>
            <a:endParaRPr lang="en-US" sz="1100" b="1"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26</a:t>
            </a:fld>
            <a:endParaRPr lang="en-US" dirty="0">
              <a:solidFill>
                <a:prstClr val="black"/>
              </a:solidFill>
            </a:endParaRPr>
          </a:p>
        </p:txBody>
      </p:sp>
      <p:sp>
        <p:nvSpPr>
          <p:cNvPr id="3" name="Footer Placeholder 2">
            <a:extLst>
              <a:ext uri="{FF2B5EF4-FFF2-40B4-BE49-F238E27FC236}">
                <a16:creationId xmlns:a16="http://schemas.microsoft.com/office/drawing/2014/main" id="{3D1ED90C-4CAB-BEE4-012B-B8FB2EB86D34}"/>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52960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382713" y="171450"/>
            <a:ext cx="4092575" cy="2301875"/>
          </a:xfrm>
          <a:ln/>
        </p:spPr>
      </p:sp>
      <p:sp>
        <p:nvSpPr>
          <p:cNvPr id="100355" name="Notes Placeholder 2"/>
          <p:cNvSpPr>
            <a:spLocks noGrp="1"/>
          </p:cNvSpPr>
          <p:nvPr>
            <p:ph type="body" idx="1"/>
          </p:nvPr>
        </p:nvSpPr>
        <p:spPr>
          <a:ln/>
        </p:spPr>
        <p:txBody>
          <a:bodyPr/>
          <a:lstStyle/>
          <a:p>
            <a:pPr eaLnBrk="1" hangingPunct="1"/>
            <a:r>
              <a:rPr lang="en-US" dirty="0"/>
              <a:t>There are currently six Types of chemical indicators recognized by ISO and AAMI; however only Types 1, 2 and 6 are recognized by the FDA. A manufacturer can submit test data to the FDA that demonstrates performance of a Class 3, 4, or 5 and achieve clearance as an indicator, but it will not be recognized by the FDA as a Class 3, 4, or 5. </a:t>
            </a:r>
          </a:p>
        </p:txBody>
      </p:sp>
      <p:sp>
        <p:nvSpPr>
          <p:cNvPr id="109572" name="Slide Number Placeholder 3"/>
          <p:cNvSpPr>
            <a:spLocks noGrp="1"/>
          </p:cNvSpPr>
          <p:nvPr>
            <p:ph type="sldNum" sz="quarter" idx="5"/>
          </p:nvPr>
        </p:nvSpPr>
        <p:spPr>
          <a:noFill/>
        </p:spPr>
        <p:txBody>
          <a:bodyPr/>
          <a:lstStyle/>
          <a:p>
            <a:fld id="{30FE2CA1-5EC1-4D64-81E9-35DAC3B97095}" type="slidenum">
              <a:rPr lang="en-US" smtClean="0">
                <a:latin typeface="Arial" pitchFamily="34" charset="0"/>
                <a:ea typeface="ＭＳ Ｐゴシック" pitchFamily="34" charset="-128"/>
              </a:rPr>
              <a:pPr/>
              <a:t>27</a:t>
            </a:fld>
            <a:endParaRPr lang="en-US" dirty="0">
              <a:latin typeface="Arial" pitchFamily="34" charset="0"/>
              <a:ea typeface="ＭＳ Ｐゴシック" pitchFamily="34" charset="-128"/>
            </a:endParaRPr>
          </a:p>
        </p:txBody>
      </p:sp>
      <p:sp>
        <p:nvSpPr>
          <p:cNvPr id="3" name="Footer Placeholder 2">
            <a:extLst>
              <a:ext uri="{FF2B5EF4-FFF2-40B4-BE49-F238E27FC236}">
                <a16:creationId xmlns:a16="http://schemas.microsoft.com/office/drawing/2014/main" id="{1183D182-535B-FE29-EBFC-FE641B93D18D}"/>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353872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403350" y="454025"/>
            <a:ext cx="4051300" cy="2279650"/>
          </a:xfrm>
          <a:ln/>
        </p:spPr>
      </p:sp>
      <p:sp>
        <p:nvSpPr>
          <p:cNvPr id="78851" name="Notes Placeholder 2"/>
          <p:cNvSpPr>
            <a:spLocks noGrp="1"/>
          </p:cNvSpPr>
          <p:nvPr>
            <p:ph type="body" idx="1"/>
          </p:nvPr>
        </p:nvSpPr>
        <p:spPr>
          <a:xfrm>
            <a:off x="480060" y="2908300"/>
            <a:ext cx="6012180" cy="5641340"/>
          </a:xfrm>
          <a:noFill/>
          <a:ln/>
        </p:spPr>
        <p:txBody>
          <a:bodyPr/>
          <a:lstStyle/>
          <a:p>
            <a:pPr eaLnBrk="1" hangingPunct="1"/>
            <a:r>
              <a:rPr lang="en-US" dirty="0"/>
              <a:t>Process control is another important step in the sterilization loop. Process control labels allow us to place a lot-type tracker on all processed items. Process control labels contain the sterilizer identification number, sterilization date, sterilizer cycle number, and expiration date if applicable.</a:t>
            </a:r>
          </a:p>
          <a:p>
            <a:pPr eaLnBrk="1" hangingPunct="1"/>
            <a:endParaRPr lang="en-US" dirty="0"/>
          </a:p>
          <a:p>
            <a:pPr eaLnBrk="1" hangingPunct="1"/>
            <a:r>
              <a:rPr lang="en-US" dirty="0"/>
              <a:t>Note to speaker: The following notes are from slide 68 from</a:t>
            </a:r>
            <a:r>
              <a:rPr lang="en-US" baseline="0" dirty="0"/>
              <a:t> the full version of the ppt slide deck (2 hour CE):</a:t>
            </a:r>
          </a:p>
          <a:p>
            <a:pPr eaLnBrk="1" hangingPunct="1"/>
            <a:r>
              <a:rPr lang="en-US" dirty="0"/>
              <a:t>Documentation for each sterilization cycle should include: lot number, load contents, the duration and temperature of the exposure phase of the cycle, initials of sterilizer operator, the date and time of the cycle, the results of the chemical indicator/integrator, and results of the BI if applicable.</a:t>
            </a:r>
          </a:p>
          <a:p>
            <a:pPr eaLnBrk="1" hangingPunct="1"/>
            <a:r>
              <a:rPr lang="en-US" dirty="0"/>
              <a:t>Daily Bowie-Dick test results must also be maintained. Sterilization records should also reflect any reports of inconclusive or nonresponsive chemical indicators found in the load. It is extremely important to maintain full traceability of sterilized items to each patient.</a:t>
            </a:r>
          </a:p>
          <a:p>
            <a:pPr eaLnBrk="1" hangingPunct="1"/>
            <a:endParaRPr lang="en-US" baseline="0" dirty="0"/>
          </a:p>
          <a:p>
            <a:pPr eaLnBrk="1" hangingPunct="1"/>
            <a:endParaRPr lang="en-US"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28</a:t>
            </a:fld>
            <a:endParaRPr lang="en-US" dirty="0">
              <a:solidFill>
                <a:prstClr val="black"/>
              </a:solidFill>
            </a:endParaRPr>
          </a:p>
        </p:txBody>
      </p:sp>
      <p:sp>
        <p:nvSpPr>
          <p:cNvPr id="3" name="Footer Placeholder 2">
            <a:extLst>
              <a:ext uri="{FF2B5EF4-FFF2-40B4-BE49-F238E27FC236}">
                <a16:creationId xmlns:a16="http://schemas.microsoft.com/office/drawing/2014/main" id="{FF71BB33-3A01-9375-F129-B9CF96476B0C}"/>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387111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371600" y="390525"/>
            <a:ext cx="4114800" cy="2314575"/>
          </a:xfrm>
          <a:ln/>
        </p:spPr>
      </p:sp>
      <p:sp>
        <p:nvSpPr>
          <p:cNvPr id="78851" name="Notes Placeholder 2"/>
          <p:cNvSpPr>
            <a:spLocks noGrp="1"/>
          </p:cNvSpPr>
          <p:nvPr>
            <p:ph type="body" idx="1"/>
          </p:nvPr>
        </p:nvSpPr>
        <p:spPr>
          <a:xfrm>
            <a:off x="480060" y="2921000"/>
            <a:ext cx="6012180" cy="5628640"/>
          </a:xfrm>
          <a:noFill/>
          <a:ln/>
        </p:spPr>
        <p:txBody>
          <a:bodyPr/>
          <a:lstStyle/>
          <a:p>
            <a:pPr eaLnBrk="1" hangingPunct="1"/>
            <a:r>
              <a:rPr lang="en-US" dirty="0"/>
              <a:t>It is important to understand what should take place following each sterilization cycle because there are a series of steps that contribute to the quality control process. For loads that do not contain implants, at the end of each sterilization cycle:</a:t>
            </a:r>
          </a:p>
          <a:p>
            <a:pPr marL="117470" indent="-117470">
              <a:buFont typeface="Arial" pitchFamily="34" charset="0"/>
              <a:buChar char="•"/>
            </a:pPr>
            <a:r>
              <a:rPr lang="en-US" dirty="0"/>
              <a:t>The sterilizer cycle print out tape must be reviewed for cycle selection, cycle completion, and the absence of cautions or warnings. The print out tape should also be initialed by the tape reviewer.</a:t>
            </a:r>
          </a:p>
          <a:p>
            <a:pPr marL="117470" indent="-117470">
              <a:buFont typeface="Arial" pitchFamily="34" charset="0"/>
              <a:buChar char="•"/>
            </a:pPr>
            <a:r>
              <a:rPr lang="en-US" dirty="0"/>
              <a:t>All external chemical indicators should be reviewed for proper color change. This may include sterilization tape or indicators on data cards, etc.</a:t>
            </a:r>
          </a:p>
          <a:p>
            <a:pPr marL="117470" indent="-117470">
              <a:buFont typeface="Arial" pitchFamily="34" charset="0"/>
              <a:buChar char="•"/>
            </a:pPr>
            <a:r>
              <a:rPr lang="en-US" dirty="0"/>
              <a:t>Any internal chemical indicators that can be viewed inside peel pouches should also be reviewed for proper color change.</a:t>
            </a:r>
          </a:p>
          <a:p>
            <a:pPr marL="117470" indent="-117470">
              <a:buFont typeface="Arial" pitchFamily="34" charset="0"/>
              <a:buChar char="•"/>
            </a:pPr>
            <a:r>
              <a:rPr lang="en-US" dirty="0"/>
              <a:t>The results from any other sterility assurance monitors used should also be reviewed and interpreted.</a:t>
            </a:r>
          </a:p>
          <a:p>
            <a:pPr marL="117470" indent="-117470">
              <a:buFont typeface="Arial" pitchFamily="34" charset="0"/>
              <a:buChar char="•"/>
            </a:pPr>
            <a:endParaRPr lang="en-US" dirty="0"/>
          </a:p>
          <a:p>
            <a:pPr eaLnBrk="1" hangingPunct="1"/>
            <a:r>
              <a:rPr lang="en-US" dirty="0"/>
              <a:t>Note to speaker: The</a:t>
            </a:r>
            <a:r>
              <a:rPr lang="en-US" baseline="0" dirty="0"/>
              <a:t> following notes are from slide 66 from the full version of the ppt slide deck (2 hour CE):  </a:t>
            </a:r>
            <a:r>
              <a:rPr lang="en-US" dirty="0"/>
              <a:t>For loads that</a:t>
            </a:r>
            <a:r>
              <a:rPr lang="en-US" b="1" dirty="0"/>
              <a:t> </a:t>
            </a:r>
            <a:r>
              <a:rPr lang="en-US" dirty="0"/>
              <a:t>do contain implants, at the end of each sterilization cycle:</a:t>
            </a:r>
          </a:p>
          <a:p>
            <a:pPr marL="117470" indent="-117470">
              <a:buFont typeface="Arial" pitchFamily="34" charset="0"/>
              <a:buChar char="•"/>
            </a:pPr>
            <a:r>
              <a:rPr lang="en-US" dirty="0"/>
              <a:t>The sterilizer cycle print out tape must be reviewed for cycle selection, cycle completion, and the absence of cautions or warnings. The print out tape should also be initialed by the tape reviewer.</a:t>
            </a:r>
          </a:p>
          <a:p>
            <a:pPr marL="117470" indent="-117470">
              <a:buFont typeface="Arial" pitchFamily="34" charset="0"/>
              <a:buChar char="•"/>
            </a:pPr>
            <a:r>
              <a:rPr lang="en-US" dirty="0"/>
              <a:t>All external chemical indicators should be reviewed for proper color change. This may include sterilization tape or indicators on data cards, etc.</a:t>
            </a:r>
          </a:p>
          <a:p>
            <a:pPr marL="117470" indent="-117470">
              <a:buFont typeface="Arial" pitchFamily="34" charset="0"/>
              <a:buChar char="•"/>
            </a:pPr>
            <a:r>
              <a:rPr lang="en-US" dirty="0"/>
              <a:t>Any internal chemical indicators that can be viewed inside peel pouches should also be reviewed for proper color change.</a:t>
            </a:r>
          </a:p>
          <a:p>
            <a:pPr marL="117470" indent="-117470">
              <a:buFont typeface="Arial" pitchFamily="34" charset="0"/>
              <a:buChar char="•"/>
            </a:pPr>
            <a:r>
              <a:rPr lang="en-US" dirty="0"/>
              <a:t>The results of enzyme-based early readout BI products and the results from any other sterility assurance monitors used should be reviewed and interpreted.</a:t>
            </a:r>
          </a:p>
          <a:p>
            <a:pPr marL="117470" indent="-117470">
              <a:buFont typeface="Arial" pitchFamily="34" charset="0"/>
              <a:buChar char="•"/>
            </a:pPr>
            <a:endParaRPr lang="en-US" baseline="0"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29</a:t>
            </a:fld>
            <a:endParaRPr lang="en-US" dirty="0">
              <a:solidFill>
                <a:prstClr val="black"/>
              </a:solidFill>
            </a:endParaRPr>
          </a:p>
        </p:txBody>
      </p:sp>
      <p:sp>
        <p:nvSpPr>
          <p:cNvPr id="3" name="Footer Placeholder 2">
            <a:extLst>
              <a:ext uri="{FF2B5EF4-FFF2-40B4-BE49-F238E27FC236}">
                <a16:creationId xmlns:a16="http://schemas.microsoft.com/office/drawing/2014/main" id="{A4C4CBA1-1CDA-BBF4-34B4-C09DCC3FBAEA}"/>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7564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SCRIPT NOTES:</a:t>
            </a:r>
          </a:p>
          <a:p>
            <a:pPr marL="0" indent="0">
              <a:buFont typeface="Arial" panose="020B0604020202020204" pitchFamily="34" charset="0"/>
              <a:buNone/>
            </a:pPr>
            <a:r>
              <a:rPr lang="en-US" dirty="0"/>
              <a:t>This program has been credentialed for </a:t>
            </a:r>
            <a:r>
              <a:rPr lang="en-US" b="1" dirty="0"/>
              <a:t>(read the value, abbreviated credited hour and abbreviation of the credentialing agent. For example:. 1 hour of GI specific content by ABCGN)</a:t>
            </a:r>
            <a:endParaRPr lang="en-US" b="1" dirty="0">
              <a:cs typeface="Calibri"/>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A</a:t>
            </a:r>
            <a:r>
              <a:rPr lang="en-US" b="1" cap="all" baseline="0" dirty="0"/>
              <a:t>dditional information</a:t>
            </a:r>
            <a:endParaRPr lang="en-US" b="1" cap="all" baseline="0" dirty="0">
              <a:cs typeface="Calibri"/>
            </a:endParaRPr>
          </a:p>
          <a:p>
            <a:pPr marL="0" indent="0">
              <a:buFont typeface="Arial" panose="020B0604020202020204" pitchFamily="34" charset="0"/>
              <a:buNone/>
            </a:pPr>
            <a:r>
              <a:rPr lang="en-US" b="1" dirty="0"/>
              <a:t>None</a:t>
            </a:r>
            <a:endParaRPr lang="en-US" b="1" dirty="0">
              <a:cs typeface="Calibri"/>
            </a:endParaRPr>
          </a:p>
        </p:txBody>
      </p:sp>
      <p:sp>
        <p:nvSpPr>
          <p:cNvPr id="4" name="Slide Number Placeholder 3"/>
          <p:cNvSpPr>
            <a:spLocks noGrp="1"/>
          </p:cNvSpPr>
          <p:nvPr>
            <p:ph type="sldNum" sz="quarter" idx="5"/>
          </p:nvPr>
        </p:nvSpPr>
        <p:spPr/>
        <p:txBody>
          <a:bodyPr/>
          <a:lstStyle/>
          <a:p>
            <a:fld id="{4C5311EF-7EF3-45DB-A3C2-539D8379D8E2}" type="slidenum">
              <a:rPr lang="en-US" smtClean="0"/>
              <a:t>3</a:t>
            </a:fld>
            <a:endParaRPr lang="en-US"/>
          </a:p>
        </p:txBody>
      </p:sp>
      <p:sp>
        <p:nvSpPr>
          <p:cNvPr id="6" name="Footer Placeholder 5">
            <a:extLst>
              <a:ext uri="{FF2B5EF4-FFF2-40B4-BE49-F238E27FC236}">
                <a16:creationId xmlns:a16="http://schemas.microsoft.com/office/drawing/2014/main" id="{4CF581B9-DBE1-A14C-95FC-979833A3F1AD}"/>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824655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247775" y="276225"/>
            <a:ext cx="4360863" cy="2454275"/>
          </a:xfrm>
          <a:ln/>
        </p:spPr>
      </p:sp>
      <p:sp>
        <p:nvSpPr>
          <p:cNvPr id="78851" name="Notes Placeholder 2"/>
          <p:cNvSpPr>
            <a:spLocks noGrp="1"/>
          </p:cNvSpPr>
          <p:nvPr>
            <p:ph type="body" idx="1"/>
          </p:nvPr>
        </p:nvSpPr>
        <p:spPr>
          <a:xfrm>
            <a:off x="480060" y="3073400"/>
            <a:ext cx="6012180" cy="5476240"/>
          </a:xfrm>
          <a:noFill/>
          <a:ln/>
        </p:spPr>
        <p:txBody>
          <a:bodyPr/>
          <a:lstStyle/>
          <a:p>
            <a:pPr eaLnBrk="1" hangingPunct="1"/>
            <a:r>
              <a:rPr lang="en-US" dirty="0"/>
              <a:t>Following steam sterilization cycles, loads should be removed from the sterilizer and placed in a low traffic area away from air conditioning vents. Load contents should not be handled until items are completely cooled and prior to distributing, all packages should be inspected for package integrity.</a:t>
            </a:r>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30</a:t>
            </a:fld>
            <a:endParaRPr lang="en-US" dirty="0">
              <a:solidFill>
                <a:prstClr val="black"/>
              </a:solidFill>
            </a:endParaRPr>
          </a:p>
        </p:txBody>
      </p:sp>
      <p:sp>
        <p:nvSpPr>
          <p:cNvPr id="3" name="Footer Placeholder 2">
            <a:extLst>
              <a:ext uri="{FF2B5EF4-FFF2-40B4-BE49-F238E27FC236}">
                <a16:creationId xmlns:a16="http://schemas.microsoft.com/office/drawing/2014/main" id="{82F7D871-D894-18F6-E3F5-D6647EC740CA}"/>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612078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63638" y="238125"/>
            <a:ext cx="4530725" cy="2549525"/>
          </a:xfrm>
          <a:ln/>
        </p:spPr>
      </p:sp>
      <p:sp>
        <p:nvSpPr>
          <p:cNvPr id="78851" name="Notes Placeholder 2"/>
          <p:cNvSpPr>
            <a:spLocks noGrp="1"/>
          </p:cNvSpPr>
          <p:nvPr>
            <p:ph type="body" idx="1"/>
          </p:nvPr>
        </p:nvSpPr>
        <p:spPr>
          <a:xfrm>
            <a:off x="480060" y="2921000"/>
            <a:ext cx="6012180" cy="5628640"/>
          </a:xfrm>
          <a:noFill/>
          <a:ln/>
        </p:spPr>
        <p:txBody>
          <a:bodyPr/>
          <a:lstStyle/>
          <a:p>
            <a:pPr eaLnBrk="1" hangingPunct="1"/>
            <a:r>
              <a:rPr lang="en-US" dirty="0"/>
              <a:t>Handling and distribution activities can also expose sterile supplies to the potential for contamination; therefore, they should be transported in controlled environments in carts with solid bottom shelves, in carts with covers, or in totes with lids. Carts and cart covers should be decontaminated between uses. Items should also be positioned to prevent package damage during handling. All unused packages should be inspected for package integrity prior to returning to inventory.</a:t>
            </a:r>
          </a:p>
          <a:p>
            <a:pPr eaLnBrk="1" hangingPunct="1"/>
            <a:endParaRPr lang="en-US" dirty="0"/>
          </a:p>
          <a:p>
            <a:pPr eaLnBrk="1" hangingPunct="1"/>
            <a:r>
              <a:rPr lang="en-US" dirty="0"/>
              <a:t>Note to speaker: The</a:t>
            </a:r>
            <a:r>
              <a:rPr lang="en-US" baseline="0" dirty="0"/>
              <a:t> following notes are from slide 70 from the full version of the ppt slide deck (2 hour CE):</a:t>
            </a:r>
          </a:p>
          <a:p>
            <a:pPr eaLnBrk="1" hangingPunct="1"/>
            <a:r>
              <a:rPr lang="en-US" dirty="0"/>
              <a:t>Sterile storage areas also should not be taken lightly, especially since supplies are stored in many areas throughout the facility. </a:t>
            </a:r>
          </a:p>
          <a:p>
            <a:pPr marL="117470" indent="-117470">
              <a:spcBef>
                <a:spcPts val="740"/>
              </a:spcBef>
              <a:buFont typeface="Arial" pitchFamily="34" charset="0"/>
              <a:buChar char="•"/>
            </a:pPr>
            <a:r>
              <a:rPr lang="en-US" dirty="0"/>
              <a:t>Sterile items should always be stored in a secure manner.</a:t>
            </a:r>
          </a:p>
          <a:p>
            <a:pPr marL="117470" indent="-117470">
              <a:spcBef>
                <a:spcPts val="740"/>
              </a:spcBef>
              <a:buFont typeface="Arial" pitchFamily="34" charset="0"/>
              <a:buChar char="•"/>
            </a:pPr>
            <a:r>
              <a:rPr lang="en-US" dirty="0"/>
              <a:t>Temperature and humidity levels should always be controlled in sterile storage areas. The maximum temperature should not exceed 75</a:t>
            </a:r>
            <a:r>
              <a:rPr lang="en-US" dirty="0">
                <a:cs typeface="Arial" charset="0"/>
              </a:rPr>
              <a:t>ºF, and the humidity should not exceed 70%.</a:t>
            </a:r>
          </a:p>
          <a:p>
            <a:pPr marL="117470" indent="-117470">
              <a:spcBef>
                <a:spcPts val="740"/>
              </a:spcBef>
              <a:buFont typeface="Arial" pitchFamily="34" charset="0"/>
              <a:buChar char="•"/>
            </a:pPr>
            <a:r>
              <a:rPr lang="en-US" dirty="0">
                <a:cs typeface="Arial" charset="0"/>
              </a:rPr>
              <a:t>Traffic must be controlled to sterile storage areas.</a:t>
            </a:r>
          </a:p>
          <a:p>
            <a:pPr marL="117470" indent="-117470">
              <a:spcBef>
                <a:spcPts val="740"/>
              </a:spcBef>
              <a:buFont typeface="Arial" pitchFamily="34" charset="0"/>
              <a:buChar char="•"/>
            </a:pPr>
            <a:r>
              <a:rPr lang="en-US" dirty="0">
                <a:cs typeface="Arial" charset="0"/>
              </a:rPr>
              <a:t>Storage structures may include closed cabinets, or open shelving as long as the bottom shelf is solid or contains a shelf liner.</a:t>
            </a:r>
          </a:p>
          <a:p>
            <a:pPr marL="117470" indent="-117470">
              <a:spcBef>
                <a:spcPts val="740"/>
              </a:spcBef>
              <a:buFont typeface="Arial" pitchFamily="34" charset="0"/>
              <a:buChar char="•"/>
            </a:pPr>
            <a:r>
              <a:rPr lang="en-US" dirty="0">
                <a:cs typeface="Arial" charset="0"/>
              </a:rPr>
              <a:t>Sterile supplies should not be stored in a manner that caused items to be crushed or compressed. Compressing or crushing packages can compromise sterility. </a:t>
            </a:r>
          </a:p>
          <a:p>
            <a:pPr eaLnBrk="1" hangingPunct="1"/>
            <a:r>
              <a:rPr lang="en-US" dirty="0">
                <a:cs typeface="Arial" charset="0"/>
              </a:rPr>
              <a:t>The picture of the left represents poor work practices and may have compromised the sterility of the packages in the picture.</a:t>
            </a:r>
          </a:p>
          <a:p>
            <a:pPr eaLnBrk="1" hangingPunct="1"/>
            <a:r>
              <a:rPr lang="en-US" b="1" dirty="0">
                <a:cs typeface="Arial" charset="0"/>
              </a:rPr>
              <a:t>Pack placement of storage shelves:</a:t>
            </a:r>
          </a:p>
          <a:p>
            <a:pPr>
              <a:spcBef>
                <a:spcPts val="740"/>
              </a:spcBef>
              <a:tabLst>
                <a:tab pos="362480" algn="l"/>
              </a:tabLst>
            </a:pPr>
            <a:r>
              <a:rPr lang="en-US" dirty="0">
                <a:cs typeface="Arial" charset="0"/>
              </a:rPr>
              <a:t>	</a:t>
            </a:r>
            <a:r>
              <a:rPr lang="en-US" b="1" dirty="0">
                <a:cs typeface="Arial" charset="0"/>
              </a:rPr>
              <a:t>8 to 10 inches from the floor</a:t>
            </a:r>
          </a:p>
          <a:p>
            <a:pPr>
              <a:spcBef>
                <a:spcPts val="740"/>
              </a:spcBef>
              <a:tabLst>
                <a:tab pos="362480" algn="l"/>
              </a:tabLst>
            </a:pPr>
            <a:r>
              <a:rPr lang="en-US" b="1" dirty="0">
                <a:cs typeface="Arial" charset="0"/>
              </a:rPr>
              <a:t>	18 inches from the ceiling</a:t>
            </a:r>
          </a:p>
          <a:p>
            <a:pPr eaLnBrk="1" hangingPunct="1"/>
            <a:endParaRPr lang="en-US"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31</a:t>
            </a:fld>
            <a:endParaRPr lang="en-US" dirty="0">
              <a:solidFill>
                <a:prstClr val="black"/>
              </a:solidFill>
            </a:endParaRPr>
          </a:p>
        </p:txBody>
      </p:sp>
      <p:sp>
        <p:nvSpPr>
          <p:cNvPr id="3" name="Footer Placeholder 2">
            <a:extLst>
              <a:ext uri="{FF2B5EF4-FFF2-40B4-BE49-F238E27FC236}">
                <a16:creationId xmlns:a16="http://schemas.microsoft.com/office/drawing/2014/main" id="{A252E8A2-F4C8-F709-9FA3-605A775E1408}"/>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252348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71575" y="276225"/>
            <a:ext cx="4514850" cy="2540000"/>
          </a:xfrm>
          <a:ln/>
        </p:spPr>
      </p:sp>
      <p:sp>
        <p:nvSpPr>
          <p:cNvPr id="78851" name="Notes Placeholder 2"/>
          <p:cNvSpPr>
            <a:spLocks noGrp="1"/>
          </p:cNvSpPr>
          <p:nvPr>
            <p:ph type="body" idx="1"/>
          </p:nvPr>
        </p:nvSpPr>
        <p:spPr>
          <a:xfrm>
            <a:off x="480060" y="3060700"/>
            <a:ext cx="6012180" cy="5488940"/>
          </a:xfrm>
          <a:noFill/>
          <a:ln/>
        </p:spPr>
        <p:txBody>
          <a:bodyPr/>
          <a:lstStyle/>
          <a:p>
            <a:pPr eaLnBrk="1" hangingPunct="1"/>
            <a:r>
              <a:rPr lang="en-US" dirty="0"/>
              <a:t>Unfortunately, real or suspected sterilization failures do happen due to equipment failure or human error. Because of this a product recall may be necessary. To ensure that product recalls are handled properly, clear, written policies and procedures must be in place to address this type of issue because in the case of a real or suspected sterilization failure, a quick, thorough response in a timely manner is essential. Policies and procedures should:</a:t>
            </a:r>
          </a:p>
          <a:p>
            <a:pPr marL="117470" indent="-117470">
              <a:buFont typeface="Arial" pitchFamily="34" charset="0"/>
              <a:buChar char="•"/>
            </a:pPr>
            <a:r>
              <a:rPr lang="en-US" dirty="0"/>
              <a:t>Ensure a smooth process for item retrieval</a:t>
            </a:r>
          </a:p>
          <a:p>
            <a:pPr marL="117470" indent="-117470">
              <a:buFont typeface="Arial" pitchFamily="34" charset="0"/>
              <a:buChar char="•"/>
            </a:pPr>
            <a:r>
              <a:rPr lang="en-US" dirty="0"/>
              <a:t>Address the process for Physician notification and patient surveillance</a:t>
            </a:r>
          </a:p>
          <a:p>
            <a:pPr marL="117470" indent="-117470">
              <a:buFont typeface="Arial" pitchFamily="34" charset="0"/>
              <a:buChar char="•"/>
            </a:pPr>
            <a:r>
              <a:rPr lang="en-US" dirty="0"/>
              <a:t>Provide a clear understanding of follow up actions</a:t>
            </a:r>
          </a:p>
          <a:p>
            <a:pPr marL="117470" indent="-117470">
              <a:buFont typeface="Arial" pitchFamily="34" charset="0"/>
              <a:buChar char="•"/>
            </a:pPr>
            <a:r>
              <a:rPr lang="en-US" dirty="0"/>
              <a:t>A process to insure that the failure is thoroughly investigated</a:t>
            </a:r>
          </a:p>
          <a:p>
            <a:pPr marL="117470" indent="-117470">
              <a:buFont typeface="Arial" pitchFamily="34" charset="0"/>
              <a:buChar char="•"/>
            </a:pPr>
            <a:r>
              <a:rPr lang="en-US" dirty="0"/>
              <a:t>And a follow up or summary report must be completed for each incident</a:t>
            </a:r>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solidFill>
                  <a:prstClr val="black"/>
                </a:solidFill>
              </a:rPr>
              <a:pPr/>
              <a:t>32</a:t>
            </a:fld>
            <a:endParaRPr lang="en-US" dirty="0">
              <a:solidFill>
                <a:prstClr val="black"/>
              </a:solidFill>
            </a:endParaRPr>
          </a:p>
        </p:txBody>
      </p:sp>
      <p:sp>
        <p:nvSpPr>
          <p:cNvPr id="3" name="Footer Placeholder 2">
            <a:extLst>
              <a:ext uri="{FF2B5EF4-FFF2-40B4-BE49-F238E27FC236}">
                <a16:creationId xmlns:a16="http://schemas.microsoft.com/office/drawing/2014/main" id="{F817B3CE-E3B8-4099-6599-D41E9901BBB3}"/>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544331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pPr eaLnBrk="1" hangingPunct="1"/>
            <a:r>
              <a:rPr lang="en-US" dirty="0"/>
              <a:t>There is certainly a lot involved in sterile processing in health care facilities and these activities must be carefully watched over.</a:t>
            </a:r>
          </a:p>
          <a:p>
            <a:pPr eaLnBrk="1" hangingPunct="1"/>
            <a:r>
              <a:rPr lang="en-US" dirty="0"/>
              <a:t>Make a concerted effort to routinely survey sterile processing departments and all sterile processing activities facility-wide for standards compliance and industry recommend practice compliance. </a:t>
            </a:r>
          </a:p>
          <a:p>
            <a:pPr eaLnBrk="1" hangingPunct="1"/>
            <a:r>
              <a:rPr lang="en-US" dirty="0"/>
              <a:t>Surveys should never be a burden and won’t be if approached in a systematic manner.</a:t>
            </a:r>
          </a:p>
          <a:p>
            <a:pPr eaLnBrk="1" hangingPunct="1"/>
            <a:r>
              <a:rPr lang="en-US" dirty="0"/>
              <a:t>Partner with sterile processing so that your relationship with CS is as smooth as a dance. View yourself as an advocate of their efforts in promoting safe work practices and contributing to positive patient outcomes.</a:t>
            </a:r>
          </a:p>
        </p:txBody>
      </p:sp>
      <p:sp>
        <p:nvSpPr>
          <p:cNvPr id="4" name="Slide Number Placeholder 3"/>
          <p:cNvSpPr>
            <a:spLocks noGrp="1"/>
          </p:cNvSpPr>
          <p:nvPr>
            <p:ph type="sldNum" sz="quarter" idx="5"/>
          </p:nvPr>
        </p:nvSpPr>
        <p:spPr/>
        <p:txBody>
          <a:bodyPr/>
          <a:lstStyle/>
          <a:p>
            <a:fld id="{4C5311EF-7EF3-45DB-A3C2-539D8379D8E2}" type="slidenum">
              <a:rPr lang="en-US" smtClean="0"/>
              <a:t>33</a:t>
            </a:fld>
            <a:endParaRPr lang="en-US"/>
          </a:p>
        </p:txBody>
      </p:sp>
      <p:sp>
        <p:nvSpPr>
          <p:cNvPr id="6" name="Footer Placeholder 5">
            <a:extLst>
              <a:ext uri="{FF2B5EF4-FFF2-40B4-BE49-F238E27FC236}">
                <a16:creationId xmlns:a16="http://schemas.microsoft.com/office/drawing/2014/main" id="{090733B3-2782-8AD9-9853-C0E81D46F7C4}"/>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850281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4C5311EF-7EF3-45DB-A3C2-539D8379D8E2}" type="slidenum">
              <a:rPr lang="en-US" smtClean="0"/>
              <a:t>34</a:t>
            </a:fld>
            <a:endParaRPr lang="en-US"/>
          </a:p>
        </p:txBody>
      </p:sp>
      <p:sp>
        <p:nvSpPr>
          <p:cNvPr id="6" name="Footer Placeholder 5">
            <a:extLst>
              <a:ext uri="{FF2B5EF4-FFF2-40B4-BE49-F238E27FC236}">
                <a16:creationId xmlns:a16="http://schemas.microsoft.com/office/drawing/2014/main" id="{2774E30B-670E-124A-AF9C-FDF2CD410536}"/>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344649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4C5311EF-7EF3-45DB-A3C2-539D8379D8E2}" type="slidenum">
              <a:rPr lang="en-US" smtClean="0"/>
              <a:t>35</a:t>
            </a:fld>
            <a:endParaRPr lang="en-US"/>
          </a:p>
        </p:txBody>
      </p:sp>
      <p:sp>
        <p:nvSpPr>
          <p:cNvPr id="6" name="Footer Placeholder 5">
            <a:extLst>
              <a:ext uri="{FF2B5EF4-FFF2-40B4-BE49-F238E27FC236}">
                <a16:creationId xmlns:a16="http://schemas.microsoft.com/office/drawing/2014/main" id="{86F407E3-1A1D-7BD5-5B17-57726F79E35C}"/>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811206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4C5311EF-7EF3-45DB-A3C2-539D8379D8E2}" type="slidenum">
              <a:rPr lang="en-US" smtClean="0"/>
              <a:t>36</a:t>
            </a:fld>
            <a:endParaRPr lang="en-US"/>
          </a:p>
        </p:txBody>
      </p:sp>
      <p:sp>
        <p:nvSpPr>
          <p:cNvPr id="6" name="Footer Placeholder 5">
            <a:extLst>
              <a:ext uri="{FF2B5EF4-FFF2-40B4-BE49-F238E27FC236}">
                <a16:creationId xmlns:a16="http://schemas.microsoft.com/office/drawing/2014/main" id="{E4D9BD76-2D63-51E6-690F-C3DA107489C6}"/>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969177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For Internal Use Only </a:t>
            </a:r>
          </a:p>
          <a:p>
            <a:r>
              <a:rPr lang="en-US"/>
              <a:t>© STERIS February 2018</a:t>
            </a:r>
            <a:endParaRPr lang="en-US" dirty="0"/>
          </a:p>
        </p:txBody>
      </p:sp>
      <p:sp>
        <p:nvSpPr>
          <p:cNvPr id="5" name="Slide Number Placeholder 4"/>
          <p:cNvSpPr>
            <a:spLocks noGrp="1"/>
          </p:cNvSpPr>
          <p:nvPr>
            <p:ph type="sldNum" sz="quarter" idx="5"/>
          </p:nvPr>
        </p:nvSpPr>
        <p:spPr/>
        <p:txBody>
          <a:bodyPr/>
          <a:lstStyle/>
          <a:p>
            <a:fld id="{4C5311EF-7EF3-45DB-A3C2-539D8379D8E2}" type="slidenum">
              <a:rPr lang="en-US" smtClean="0"/>
              <a:t>37</a:t>
            </a:fld>
            <a:endParaRPr lang="en-US"/>
          </a:p>
        </p:txBody>
      </p:sp>
    </p:spTree>
    <p:extLst>
      <p:ext uri="{BB962C8B-B14F-4D97-AF65-F5344CB8AC3E}">
        <p14:creationId xmlns:p14="http://schemas.microsoft.com/office/powerpoint/2010/main" val="3885392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311EF-7EF3-45DB-A3C2-539D8379D8E2}" type="slidenum">
              <a:rPr lang="en-US" smtClean="0"/>
              <a:t>38</a:t>
            </a:fld>
            <a:endParaRPr lang="en-US"/>
          </a:p>
        </p:txBody>
      </p:sp>
      <p:sp>
        <p:nvSpPr>
          <p:cNvPr id="6" name="Footer Placeholder 5">
            <a:extLst>
              <a:ext uri="{FF2B5EF4-FFF2-40B4-BE49-F238E27FC236}">
                <a16:creationId xmlns:a16="http://schemas.microsoft.com/office/drawing/2014/main" id="{41B7192B-3753-BE58-EFA4-9129BFD406CF}"/>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48960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a:t>DESIGNER NOTE: </a:t>
            </a:r>
          </a:p>
          <a:p>
            <a:pPr marL="0" indent="0">
              <a:buFont typeface="Arial" panose="020B0604020202020204" pitchFamily="34" charset="0"/>
              <a:buNone/>
            </a:pPr>
            <a:r>
              <a:rPr lang="en-US" b="1" baseline="0"/>
              <a:t>This slide is only required for Instructor led programs.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311EF-7EF3-45DB-A3C2-539D8379D8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86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SCRIPT NOTES:</a:t>
            </a:r>
          </a:p>
          <a:p>
            <a:pPr marL="0" indent="0">
              <a:buFont typeface="Arial" panose="020B0604020202020204" pitchFamily="34" charset="0"/>
              <a:buNone/>
            </a:pPr>
            <a:r>
              <a:rPr lang="en-US" dirty="0"/>
              <a:t>Through our partnership with CCI, CE earned through CBRN may be used towards your CNOR and CSSM recertification requirements.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a:t>
            </a:r>
            <a:r>
              <a:rPr lang="en-US" b="1" cap="all" baseline="0" dirty="0"/>
              <a:t>dditional information</a:t>
            </a:r>
          </a:p>
          <a:p>
            <a:pPr marL="0" indent="0">
              <a:buFont typeface="Arial" panose="020B0604020202020204" pitchFamily="34" charset="0"/>
              <a:buNone/>
            </a:pPr>
            <a:r>
              <a:rPr lang="en-US" b="1" dirty="0"/>
              <a:t>None</a:t>
            </a:r>
          </a:p>
        </p:txBody>
      </p:sp>
      <p:sp>
        <p:nvSpPr>
          <p:cNvPr id="4" name="Slide Number Placeholder 3"/>
          <p:cNvSpPr>
            <a:spLocks noGrp="1"/>
          </p:cNvSpPr>
          <p:nvPr>
            <p:ph type="sldNum" sz="quarter" idx="5"/>
          </p:nvPr>
        </p:nvSpPr>
        <p:spPr/>
        <p:txBody>
          <a:bodyPr/>
          <a:lstStyle/>
          <a:p>
            <a:fld id="{4C5311EF-7EF3-45DB-A3C2-539D8379D8E2}" type="slidenum">
              <a:rPr lang="en-US" smtClean="0"/>
              <a:t>4</a:t>
            </a:fld>
            <a:endParaRPr lang="en-US"/>
          </a:p>
        </p:txBody>
      </p:sp>
      <p:sp>
        <p:nvSpPr>
          <p:cNvPr id="6" name="Footer Placeholder 5">
            <a:extLst>
              <a:ext uri="{FF2B5EF4-FFF2-40B4-BE49-F238E27FC236}">
                <a16:creationId xmlns:a16="http://schemas.microsoft.com/office/drawing/2014/main" id="{24B7F20B-2CAE-10C4-1F57-9314A93765A5}"/>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4195109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311EF-7EF3-45DB-A3C2-539D8379D8E2}" type="slidenum">
              <a:rPr lang="en-US" smtClean="0"/>
              <a:t>40</a:t>
            </a:fld>
            <a:endParaRPr lang="en-US"/>
          </a:p>
        </p:txBody>
      </p:sp>
      <p:sp>
        <p:nvSpPr>
          <p:cNvPr id="6" name="Footer Placeholder 5">
            <a:extLst>
              <a:ext uri="{FF2B5EF4-FFF2-40B4-BE49-F238E27FC236}">
                <a16:creationId xmlns:a16="http://schemas.microsoft.com/office/drawing/2014/main" id="{FA43ECE6-0AB2-32DD-942D-22EA2BC84CD2}"/>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90634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71450"/>
            <a:ext cx="4092575" cy="2301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311EF-7EF3-45DB-A3C2-539D8379D8E2}" type="slidenum">
              <a:rPr lang="en-US" smtClean="0"/>
              <a:t>5</a:t>
            </a:fld>
            <a:endParaRPr lang="en-US"/>
          </a:p>
        </p:txBody>
      </p:sp>
      <p:sp>
        <p:nvSpPr>
          <p:cNvPr id="6" name="Footer Placeholder 5">
            <a:extLst>
              <a:ext uri="{FF2B5EF4-FFF2-40B4-BE49-F238E27FC236}">
                <a16:creationId xmlns:a16="http://schemas.microsoft.com/office/drawing/2014/main" id="{E9226739-CBEF-70DC-65F9-B95107E537E7}"/>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96983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849313" y="276225"/>
            <a:ext cx="5159375" cy="2901950"/>
          </a:xfrm>
          <a:ln/>
        </p:spPr>
      </p:sp>
      <p:sp>
        <p:nvSpPr>
          <p:cNvPr id="103427" name="Notes Placeholder 2"/>
          <p:cNvSpPr>
            <a:spLocks noGrp="1"/>
          </p:cNvSpPr>
          <p:nvPr>
            <p:ph type="body" idx="1"/>
          </p:nvPr>
        </p:nvSpPr>
        <p:spPr>
          <a:xfrm>
            <a:off x="480060" y="3594100"/>
            <a:ext cx="6012180" cy="4955540"/>
          </a:xfrm>
          <a:ln/>
        </p:spPr>
        <p:txBody>
          <a:bodyPr/>
          <a:lstStyle/>
          <a:p>
            <a:r>
              <a:rPr lang="en-US" dirty="0"/>
              <a:t>Let’s first look at the importance of sterile processing in healthcare facilities and their unique challenges. </a:t>
            </a:r>
            <a:r>
              <a:rPr lang="en-US" sz="1300" dirty="0"/>
              <a:t>Understaffed, under equipped and underfunded. Activities from simple to complex. </a:t>
            </a:r>
          </a:p>
          <a:p>
            <a:pPr defTabSz="966612">
              <a:lnSpc>
                <a:spcPts val="1586"/>
              </a:lnSpc>
              <a:spcBef>
                <a:spcPts val="1163"/>
              </a:spcBef>
              <a:defRPr/>
            </a:pPr>
            <a:r>
              <a:rPr lang="en-US" b="1" dirty="0"/>
              <a:t>Read bullets.</a:t>
            </a:r>
          </a:p>
        </p:txBody>
      </p:sp>
      <p:sp>
        <p:nvSpPr>
          <p:cNvPr id="72708" name="Slide Number Placeholder 3"/>
          <p:cNvSpPr>
            <a:spLocks noGrp="1"/>
          </p:cNvSpPr>
          <p:nvPr>
            <p:ph type="sldNum" sz="quarter" idx="5"/>
          </p:nvPr>
        </p:nvSpPr>
        <p:spPr>
          <a:noFill/>
        </p:spPr>
        <p:txBody>
          <a:bodyPr/>
          <a:lstStyle/>
          <a:p>
            <a:fld id="{A2AA39E2-B624-48EB-A715-A0FE86DE7446}" type="slidenum">
              <a:rPr lang="en-US" smtClean="0">
                <a:latin typeface="Arial" pitchFamily="34" charset="0"/>
                <a:ea typeface="ＭＳ Ｐゴシック"/>
                <a:cs typeface="ＭＳ Ｐゴシック"/>
              </a:rPr>
              <a:pPr/>
              <a:t>6</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E5F0A5DF-DDC7-6165-AE5B-414DA46E498E}"/>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641970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823913" y="301625"/>
            <a:ext cx="4294187" cy="2416175"/>
          </a:xfrm>
          <a:ln/>
        </p:spPr>
      </p:sp>
      <p:sp>
        <p:nvSpPr>
          <p:cNvPr id="78851" name="Notes Placeholder 2"/>
          <p:cNvSpPr>
            <a:spLocks noGrp="1"/>
          </p:cNvSpPr>
          <p:nvPr>
            <p:ph type="body" idx="1"/>
          </p:nvPr>
        </p:nvSpPr>
        <p:spPr>
          <a:xfrm>
            <a:off x="480060" y="2997200"/>
            <a:ext cx="6012180" cy="5552440"/>
          </a:xfrm>
          <a:noFill/>
          <a:ln/>
        </p:spPr>
        <p:txBody>
          <a:bodyPr/>
          <a:lstStyle/>
          <a:p>
            <a:pPr eaLnBrk="1" hangingPunct="1">
              <a:spcBef>
                <a:spcPct val="50000"/>
              </a:spcBef>
            </a:pPr>
            <a:r>
              <a:rPr lang="en-US" dirty="0"/>
              <a:t>Sterile processing can also be a very intimidating area, especially if you don’t know what goes on in the department or what to look for. After all, how many of you have ever received formal sterile processing education? Sterile processing is not normally a part of formal education. Therefore,</a:t>
            </a:r>
            <a:r>
              <a:rPr lang="en-US" baseline="0" dirty="0"/>
              <a:t> </a:t>
            </a:r>
            <a:r>
              <a:rPr lang="en-US" dirty="0"/>
              <a:t>it is up to you to</a:t>
            </a:r>
            <a:r>
              <a:rPr lang="en-US" baseline="0" dirty="0"/>
              <a:t> pursue </a:t>
            </a:r>
            <a:r>
              <a:rPr lang="en-US" dirty="0"/>
              <a:t>sterile processing</a:t>
            </a:r>
            <a:r>
              <a:rPr lang="en-US" baseline="0" dirty="0"/>
              <a:t> education and certification.</a:t>
            </a:r>
            <a:endParaRPr lang="en-US" dirty="0"/>
          </a:p>
          <a:p>
            <a:pPr eaLnBrk="1" hangingPunct="1">
              <a:spcBef>
                <a:spcPct val="50000"/>
              </a:spcBef>
            </a:pPr>
            <a:endParaRPr lang="en-US" dirty="0"/>
          </a:p>
          <a:p>
            <a:pPr eaLnBrk="1" hangingPunct="1"/>
            <a:endParaRPr lang="en-US"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latin typeface="Arial" pitchFamily="34" charset="0"/>
                <a:ea typeface="ＭＳ Ｐゴシック"/>
                <a:cs typeface="ＭＳ Ｐゴシック"/>
              </a:rPr>
              <a:pPr/>
              <a:t>7</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84B826AF-3D5B-5720-911A-88ABDB7B1453}"/>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333085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723900" y="403225"/>
            <a:ext cx="4635500" cy="2608263"/>
          </a:xfrm>
          <a:ln/>
        </p:spPr>
      </p:sp>
      <p:sp>
        <p:nvSpPr>
          <p:cNvPr id="78851" name="Notes Placeholder 2"/>
          <p:cNvSpPr>
            <a:spLocks noGrp="1"/>
          </p:cNvSpPr>
          <p:nvPr>
            <p:ph type="body" idx="1"/>
          </p:nvPr>
        </p:nvSpPr>
        <p:spPr>
          <a:xfrm>
            <a:off x="480060" y="3225800"/>
            <a:ext cx="6012180" cy="5323840"/>
          </a:xfrm>
          <a:noFill/>
          <a:ln/>
        </p:spPr>
        <p:txBody>
          <a:bodyPr/>
          <a:lstStyle/>
          <a:p>
            <a:pPr eaLnBrk="1" hangingPunct="1"/>
            <a:r>
              <a:rPr lang="en-US" dirty="0"/>
              <a:t>It is also important to understand the flow of instruments, which typically begins at the point of use, or where the procedure is performed. Following the procedure in the OR, the OR staff breaks down the case, instruments are pretreated, which begins</a:t>
            </a:r>
            <a:r>
              <a:rPr lang="en-US" baseline="0" dirty="0"/>
              <a:t> the decontamination process at the point of use, they</a:t>
            </a:r>
            <a:r>
              <a:rPr lang="en-US" dirty="0"/>
              <a:t> are then placed in a transport cart and transported to the CS decontamination area. From there, instruments are assembled, packaged and sterilized. Following sterilization, they are placed in a sterile storage area until needed for case set up for the next patient procedure.</a:t>
            </a:r>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latin typeface="Arial" pitchFamily="34" charset="0"/>
                <a:ea typeface="ＭＳ Ｐゴシック"/>
                <a:cs typeface="ＭＳ Ｐゴシック"/>
              </a:rPr>
              <a:pPr/>
              <a:t>8</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D33CBC38-E579-F7F4-E1D1-75AC112946BC}"/>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217155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066800" y="225425"/>
            <a:ext cx="4724400" cy="2657475"/>
          </a:xfrm>
          <a:ln/>
        </p:spPr>
      </p:sp>
      <p:sp>
        <p:nvSpPr>
          <p:cNvPr id="78851" name="Notes Placeholder 2"/>
          <p:cNvSpPr>
            <a:spLocks noGrp="1"/>
          </p:cNvSpPr>
          <p:nvPr>
            <p:ph type="body" idx="1"/>
          </p:nvPr>
        </p:nvSpPr>
        <p:spPr>
          <a:xfrm>
            <a:off x="480060" y="2971800"/>
            <a:ext cx="6012180" cy="5577840"/>
          </a:xfrm>
          <a:noFill/>
          <a:ln/>
        </p:spPr>
        <p:txBody>
          <a:bodyPr/>
          <a:lstStyle/>
          <a:p>
            <a:pPr marL="181240" indent="-181240">
              <a:buFont typeface="Arial" panose="020B0604020202020204" pitchFamily="34" charset="0"/>
              <a:buChar char="•"/>
            </a:pPr>
            <a:r>
              <a:rPr lang="en-US" dirty="0"/>
              <a:t>The point of use in a health care facility can be in a variety of areas.</a:t>
            </a:r>
          </a:p>
          <a:p>
            <a:pPr lvl="1" eaLnBrk="1" hangingPunct="1"/>
            <a:r>
              <a:rPr lang="en-US" dirty="0"/>
              <a:t>OR, L&amp;D, ICU, ER, the Cardiac Cath Lab, Radiology, and in-house clinics that perform minor procedures.</a:t>
            </a:r>
          </a:p>
          <a:p>
            <a:pPr eaLnBrk="1" hangingPunct="1"/>
            <a:endParaRPr lang="en-US" dirty="0"/>
          </a:p>
          <a:p>
            <a:pPr marL="181240" indent="-181240">
              <a:buFont typeface="Arial" panose="020B0604020202020204" pitchFamily="34" charset="0"/>
              <a:buChar char="•"/>
            </a:pPr>
            <a:r>
              <a:rPr lang="en-US" dirty="0"/>
              <a:t>At the point of use, disposable items must be separated from reusable devices. </a:t>
            </a:r>
          </a:p>
          <a:p>
            <a:pPr marL="181240" indent="-181240">
              <a:lnSpc>
                <a:spcPts val="1374"/>
              </a:lnSpc>
              <a:spcBef>
                <a:spcPts val="1163"/>
              </a:spcBef>
              <a:buFont typeface="Arial" panose="020B0604020202020204" pitchFamily="34" charset="0"/>
              <a:buChar char="•"/>
            </a:pPr>
            <a:r>
              <a:rPr lang="en-US" sz="1300" dirty="0"/>
              <a:t>All items must be contained in a manner that prevents personnel contact with contaminated items during transfer. </a:t>
            </a:r>
          </a:p>
          <a:p>
            <a:pPr marL="181240" indent="-181240">
              <a:buFont typeface="Arial" panose="020B0604020202020204" pitchFamily="34" charset="0"/>
              <a:buChar char="•"/>
            </a:pPr>
            <a:r>
              <a:rPr lang="en-US" sz="1300" dirty="0"/>
              <a:t>OSHA requires that</a:t>
            </a:r>
          </a:p>
          <a:p>
            <a:pPr marL="664546" lvl="1" indent="-181240">
              <a:buFont typeface="Arial" panose="020B0604020202020204" pitchFamily="34" charset="0"/>
              <a:buChar char="•"/>
            </a:pPr>
            <a:r>
              <a:rPr lang="en-US" sz="1300" dirty="0"/>
              <a:t>a) all containers, devices, or carts used for containing contaminated items be marked with a biohazard label, a</a:t>
            </a:r>
          </a:p>
          <a:p>
            <a:pPr marL="664546" lvl="1" indent="-181240">
              <a:buFont typeface="Arial" panose="020B0604020202020204" pitchFamily="34" charset="0"/>
              <a:buChar char="•"/>
            </a:pPr>
            <a:r>
              <a:rPr lang="en-US" sz="1300" dirty="0"/>
              <a:t>red bag, or other means of identifying contaminated contents; and</a:t>
            </a:r>
          </a:p>
          <a:p>
            <a:pPr marL="664546" lvl="1" indent="-181240">
              <a:buFont typeface="Arial" panose="020B0604020202020204" pitchFamily="34" charset="0"/>
              <a:buChar char="•"/>
            </a:pPr>
            <a:r>
              <a:rPr lang="en-US" sz="1300" dirty="0"/>
              <a:t>b) puncture-resistant, leak-proof on the sides and bottom, closable, and labeled containers must be used for</a:t>
            </a:r>
          </a:p>
          <a:p>
            <a:pPr marL="664546" lvl="1" indent="-181240">
              <a:buFont typeface="Arial" panose="020B0604020202020204" pitchFamily="34" charset="0"/>
              <a:buChar char="•"/>
            </a:pPr>
            <a:r>
              <a:rPr lang="en-US" sz="1300" dirty="0"/>
              <a:t>devices with edges or points capable of penetrating container or skin.</a:t>
            </a:r>
          </a:p>
          <a:p>
            <a:pPr marL="181240" indent="-181240">
              <a:buFont typeface="Arial" panose="020B0604020202020204" pitchFamily="34" charset="0"/>
              <a:buChar char="•"/>
            </a:pPr>
            <a:r>
              <a:rPr lang="en-US" sz="1300" dirty="0"/>
              <a:t>Contaminated items should be kept moist in the transport container by adding a towel moistened with water (not</a:t>
            </a:r>
          </a:p>
          <a:p>
            <a:r>
              <a:rPr lang="en-US" sz="1300" dirty="0"/>
              <a:t>     saline) or a pretreatment product specifically intended for this use, or by placing items inside a package that can</a:t>
            </a:r>
          </a:p>
          <a:p>
            <a:r>
              <a:rPr lang="en-US" sz="1300" dirty="0"/>
              <a:t>     maintain moist conditions.</a:t>
            </a:r>
          </a:p>
          <a:p>
            <a:pPr marL="181240" indent="-181240">
              <a:buFont typeface="Arial" panose="020B0604020202020204" pitchFamily="34" charset="0"/>
              <a:buChar char="•"/>
            </a:pPr>
            <a:r>
              <a:rPr lang="en-US" sz="1300" dirty="0"/>
              <a:t>Containers used for holding contaminated items should be</a:t>
            </a:r>
          </a:p>
          <a:p>
            <a:pPr marL="724959" lvl="1" indent="-241653">
              <a:buAutoNum type="alphaLcParenR"/>
            </a:pPr>
            <a:r>
              <a:rPr lang="en-US" sz="1300" dirty="0"/>
              <a:t>made of material that can be effectively decontaminated; or</a:t>
            </a:r>
          </a:p>
          <a:p>
            <a:pPr lvl="1"/>
            <a:r>
              <a:rPr lang="en-US" sz="1300" dirty="0"/>
              <a:t>b) designated for single use and made of material that can be incinerated or otherwise disposed of following</a:t>
            </a:r>
          </a:p>
          <a:p>
            <a:pPr lvl="1"/>
            <a:r>
              <a:rPr lang="en-US" sz="1300" dirty="0"/>
              <a:t>use.</a:t>
            </a:r>
            <a:endParaRPr lang="en-US" sz="2100" dirty="0"/>
          </a:p>
          <a:p>
            <a:pPr marL="181240" indent="-181240">
              <a:lnSpc>
                <a:spcPts val="1374"/>
              </a:lnSpc>
              <a:spcBef>
                <a:spcPts val="1163"/>
              </a:spcBef>
              <a:buFont typeface="Arial" panose="020B0604020202020204" pitchFamily="34" charset="0"/>
              <a:buChar char="•"/>
            </a:pPr>
            <a:endParaRPr lang="en-US" sz="1300" dirty="0"/>
          </a:p>
          <a:p>
            <a:pPr eaLnBrk="1" hangingPunct="1"/>
            <a:r>
              <a:rPr lang="en-US" b="1" dirty="0"/>
              <a:t>Resource:</a:t>
            </a:r>
          </a:p>
          <a:p>
            <a:pPr eaLnBrk="1" hangingPunct="1"/>
            <a:r>
              <a:rPr lang="en-US" b="1" dirty="0"/>
              <a:t>ST79:2017, 6.4, pp 35-36.</a:t>
            </a:r>
          </a:p>
          <a:p>
            <a:pPr eaLnBrk="1" hangingPunct="1"/>
            <a:endParaRPr lang="en-US" dirty="0"/>
          </a:p>
        </p:txBody>
      </p:sp>
      <p:sp>
        <p:nvSpPr>
          <p:cNvPr id="78852" name="Slide Number Placeholder 3"/>
          <p:cNvSpPr>
            <a:spLocks noGrp="1"/>
          </p:cNvSpPr>
          <p:nvPr>
            <p:ph type="sldNum" sz="quarter" idx="5"/>
          </p:nvPr>
        </p:nvSpPr>
        <p:spPr>
          <a:noFill/>
        </p:spPr>
        <p:txBody>
          <a:bodyPr/>
          <a:lstStyle/>
          <a:p>
            <a:fld id="{362F7D3B-8579-4F2E-BF44-A6F96FABF722}" type="slidenum">
              <a:rPr lang="en-US" smtClean="0">
                <a:latin typeface="Arial" pitchFamily="34" charset="0"/>
                <a:ea typeface="ＭＳ Ｐゴシック"/>
                <a:cs typeface="ＭＳ Ｐゴシック"/>
              </a:rPr>
              <a:pPr/>
              <a:t>9</a:t>
            </a:fld>
            <a:endParaRPr lang="en-US" dirty="0">
              <a:latin typeface="Arial" pitchFamily="34" charset="0"/>
              <a:ea typeface="ＭＳ Ｐゴシック"/>
              <a:cs typeface="ＭＳ Ｐゴシック"/>
            </a:endParaRPr>
          </a:p>
        </p:txBody>
      </p:sp>
      <p:sp>
        <p:nvSpPr>
          <p:cNvPr id="3" name="Footer Placeholder 2">
            <a:extLst>
              <a:ext uri="{FF2B5EF4-FFF2-40B4-BE49-F238E27FC236}">
                <a16:creationId xmlns:a16="http://schemas.microsoft.com/office/drawing/2014/main" id="{039D76B2-642F-B686-01D5-B9C3ED60B279}"/>
              </a:ext>
            </a:extLst>
          </p:cNvPr>
          <p:cNvSpPr>
            <a:spLocks noGrp="1"/>
          </p:cNvSpPr>
          <p:nvPr>
            <p:ph type="ftr" sz="quarter" idx="4"/>
          </p:nvPr>
        </p:nvSpPr>
        <p:spPr/>
        <p:txBody>
          <a:bodyPr/>
          <a:lstStyle/>
          <a:p>
            <a:r>
              <a:rPr lang="en-US"/>
              <a:t>For Internal Use Only </a:t>
            </a:r>
          </a:p>
          <a:p>
            <a:r>
              <a:rPr lang="en-US"/>
              <a:t>© STERIS February 2018</a:t>
            </a:r>
            <a:endParaRPr lang="en-US" dirty="0"/>
          </a:p>
        </p:txBody>
      </p:sp>
    </p:spTree>
    <p:extLst>
      <p:ext uri="{BB962C8B-B14F-4D97-AF65-F5344CB8AC3E}">
        <p14:creationId xmlns:p14="http://schemas.microsoft.com/office/powerpoint/2010/main" val="140203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028B4A77-42BD-42B9-9D44-CEDCFEA7883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Shape&#10;&#10;Description automatically generated">
            <a:extLst>
              <a:ext uri="{FF2B5EF4-FFF2-40B4-BE49-F238E27FC236}">
                <a16:creationId xmlns:a16="http://schemas.microsoft.com/office/drawing/2014/main" id="{9B9101C9-61F7-4DA6-B407-9EF8EB3236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0" name="Picture 19" descr="Icon&#10;&#10;Description automatically generated">
            <a:extLst>
              <a:ext uri="{FF2B5EF4-FFF2-40B4-BE49-F238E27FC236}">
                <a16:creationId xmlns:a16="http://schemas.microsoft.com/office/drawing/2014/main" id="{2BD67907-A8CD-42DE-B9E2-90084874036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0" y="-12526"/>
            <a:ext cx="12192000" cy="6858000"/>
          </a:xfrm>
          <a:custGeom>
            <a:avLst/>
            <a:gdLst>
              <a:gd name="connsiteX0" fmla="*/ 0 w 12192000"/>
              <a:gd name="connsiteY0" fmla="*/ 0 h 6858000"/>
              <a:gd name="connsiteX1" fmla="*/ 8099103 w 12192000"/>
              <a:gd name="connsiteY1" fmla="*/ 0 h 6858000"/>
              <a:gd name="connsiteX2" fmla="*/ 8084989 w 12192000"/>
              <a:gd name="connsiteY2" fmla="*/ 39278 h 6858000"/>
              <a:gd name="connsiteX3" fmla="*/ 8043513 w 12192000"/>
              <a:gd name="connsiteY3" fmla="*/ 203568 h 6858000"/>
              <a:gd name="connsiteX4" fmla="*/ 8030020 w 12192000"/>
              <a:gd name="connsiteY4" fmla="*/ 253323 h 6858000"/>
              <a:gd name="connsiteX5" fmla="*/ 8027062 w 12192000"/>
              <a:gd name="connsiteY5" fmla="*/ 268734 h 6858000"/>
              <a:gd name="connsiteX6" fmla="*/ 8013100 w 12192000"/>
              <a:gd name="connsiteY6" fmla="*/ 324038 h 6858000"/>
              <a:gd name="connsiteX7" fmla="*/ 8001204 w 12192000"/>
              <a:gd name="connsiteY7" fmla="*/ 403425 h 6858000"/>
              <a:gd name="connsiteX8" fmla="*/ 7988112 w 12192000"/>
              <a:gd name="connsiteY8" fmla="*/ 471623 h 6858000"/>
              <a:gd name="connsiteX9" fmla="*/ 7978804 w 12192000"/>
              <a:gd name="connsiteY9" fmla="*/ 552913 h 6858000"/>
              <a:gd name="connsiteX10" fmla="*/ 7968891 w 12192000"/>
              <a:gd name="connsiteY10" fmla="*/ 619068 h 6858000"/>
              <a:gd name="connsiteX11" fmla="*/ 7967106 w 12192000"/>
              <a:gd name="connsiteY11" fmla="*/ 655086 h 6858000"/>
              <a:gd name="connsiteX12" fmla="*/ 7962504 w 12192000"/>
              <a:gd name="connsiteY12" fmla="*/ 695274 h 6858000"/>
              <a:gd name="connsiteX13" fmla="*/ 7953950 w 12192000"/>
              <a:gd name="connsiteY13" fmla="*/ 920432 h 6858000"/>
              <a:gd name="connsiteX14" fmla="*/ 7953829 w 12192000"/>
              <a:gd name="connsiteY14" fmla="*/ 922874 h 6858000"/>
              <a:gd name="connsiteX15" fmla="*/ 7953845 w 12192000"/>
              <a:gd name="connsiteY15" fmla="*/ 923197 h 6858000"/>
              <a:gd name="connsiteX16" fmla="*/ 7953828 w 12192000"/>
              <a:gd name="connsiteY16" fmla="*/ 923646 h 6858000"/>
              <a:gd name="connsiteX17" fmla="*/ 7955739 w 12192000"/>
              <a:gd name="connsiteY17" fmla="*/ 961389 h 6858000"/>
              <a:gd name="connsiteX18" fmla="*/ 7968891 w 12192000"/>
              <a:gd name="connsiteY18" fmla="*/ 1226680 h 6858000"/>
              <a:gd name="connsiteX19" fmla="*/ 10871200 w 12192000"/>
              <a:gd name="connsiteY19" fmla="*/ 3894250 h 6858000"/>
              <a:gd name="connsiteX20" fmla="*/ 11021328 w 12192000"/>
              <a:gd name="connsiteY20" fmla="*/ 3890384 h 6858000"/>
              <a:gd name="connsiteX21" fmla="*/ 11038354 w 12192000"/>
              <a:gd name="connsiteY21" fmla="*/ 3889065 h 6858000"/>
              <a:gd name="connsiteX22" fmla="*/ 11082372 w 12192000"/>
              <a:gd name="connsiteY22" fmla="*/ 3887955 h 6858000"/>
              <a:gd name="connsiteX23" fmla="*/ 12087428 w 12192000"/>
              <a:gd name="connsiteY23" fmla="*/ 3658564 h 6858000"/>
              <a:gd name="connsiteX24" fmla="*/ 12192000 w 12192000"/>
              <a:gd name="connsiteY24" fmla="*/ 3608312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0" y="0"/>
                </a:moveTo>
                <a:lnTo>
                  <a:pt x="8099103" y="0"/>
                </a:lnTo>
                <a:lnTo>
                  <a:pt x="8084989" y="39278"/>
                </a:lnTo>
                <a:lnTo>
                  <a:pt x="8043513" y="203568"/>
                </a:lnTo>
                <a:lnTo>
                  <a:pt x="8030020" y="253323"/>
                </a:lnTo>
                <a:lnTo>
                  <a:pt x="8027062" y="268734"/>
                </a:lnTo>
                <a:lnTo>
                  <a:pt x="8013100" y="324038"/>
                </a:lnTo>
                <a:lnTo>
                  <a:pt x="8001204" y="403425"/>
                </a:lnTo>
                <a:lnTo>
                  <a:pt x="7988112" y="471623"/>
                </a:lnTo>
                <a:lnTo>
                  <a:pt x="7978804" y="552913"/>
                </a:lnTo>
                <a:lnTo>
                  <a:pt x="7968891" y="619068"/>
                </a:lnTo>
                <a:lnTo>
                  <a:pt x="7967106" y="655086"/>
                </a:lnTo>
                <a:lnTo>
                  <a:pt x="7962504" y="695274"/>
                </a:lnTo>
                <a:lnTo>
                  <a:pt x="7953950" y="920432"/>
                </a:lnTo>
                <a:lnTo>
                  <a:pt x="7953829" y="922874"/>
                </a:lnTo>
                <a:lnTo>
                  <a:pt x="7953845" y="923197"/>
                </a:lnTo>
                <a:lnTo>
                  <a:pt x="7953828" y="923646"/>
                </a:lnTo>
                <a:lnTo>
                  <a:pt x="7955739" y="961389"/>
                </a:lnTo>
                <a:lnTo>
                  <a:pt x="7968891" y="1226680"/>
                </a:lnTo>
                <a:cubicBezTo>
                  <a:pt x="8118290" y="2725015"/>
                  <a:pt x="9360681" y="3894250"/>
                  <a:pt x="10871200" y="3894250"/>
                </a:cubicBezTo>
                <a:cubicBezTo>
                  <a:pt x="10921551" y="3894250"/>
                  <a:pt x="10971603" y="3892951"/>
                  <a:pt x="11021328" y="3890384"/>
                </a:cubicBezTo>
                <a:lnTo>
                  <a:pt x="11038354" y="3889065"/>
                </a:lnTo>
                <a:lnTo>
                  <a:pt x="11082372" y="3887955"/>
                </a:lnTo>
                <a:cubicBezTo>
                  <a:pt x="11437369" y="3870004"/>
                  <a:pt x="11775950" y="3789987"/>
                  <a:pt x="12087428" y="3658564"/>
                </a:cubicBezTo>
                <a:lnTo>
                  <a:pt x="12192000" y="3608312"/>
                </a:lnTo>
                <a:lnTo>
                  <a:pt x="12192000" y="6858000"/>
                </a:lnTo>
                <a:lnTo>
                  <a:pt x="0" y="6858000"/>
                </a:lnTo>
                <a:close/>
              </a:path>
            </a:pathLst>
          </a:custGeom>
        </p:spPr>
      </p:pic>
      <p:sp>
        <p:nvSpPr>
          <p:cNvPr id="26" name="Picture Placeholder 25">
            <a:extLst>
              <a:ext uri="{FF2B5EF4-FFF2-40B4-BE49-F238E27FC236}">
                <a16:creationId xmlns:a16="http://schemas.microsoft.com/office/drawing/2014/main" id="{544FF742-2568-4482-800C-694CFF3DCF3E}"/>
              </a:ext>
            </a:extLst>
          </p:cNvPr>
          <p:cNvSpPr>
            <a:spLocks noGrp="1"/>
          </p:cNvSpPr>
          <p:nvPr>
            <p:ph type="pic" sz="quarter" idx="10"/>
          </p:nvPr>
        </p:nvSpPr>
        <p:spPr>
          <a:xfrm>
            <a:off x="7953828" y="-12526"/>
            <a:ext cx="4238172" cy="3960413"/>
          </a:xfrm>
          <a:custGeom>
            <a:avLst/>
            <a:gdLst>
              <a:gd name="connsiteX0" fmla="*/ 142481 w 4223658"/>
              <a:gd name="connsiteY0" fmla="*/ 0 h 3935360"/>
              <a:gd name="connsiteX1" fmla="*/ 4223658 w 4223658"/>
              <a:gd name="connsiteY1" fmla="*/ 0 h 3935360"/>
              <a:gd name="connsiteX2" fmla="*/ 4223658 w 4223658"/>
              <a:gd name="connsiteY2" fmla="*/ 3682893 h 3935360"/>
              <a:gd name="connsiteX3" fmla="*/ 4192075 w 4223658"/>
              <a:gd name="connsiteY3" fmla="*/ 3698114 h 3935360"/>
              <a:gd name="connsiteX4" fmla="*/ 3017520 w 4223658"/>
              <a:gd name="connsiteY4" fmla="*/ 3935360 h 3935360"/>
              <a:gd name="connsiteX5" fmla="*/ 0 w 4223658"/>
              <a:gd name="connsiteY5" fmla="*/ 916388 h 3935360"/>
              <a:gd name="connsiteX6" fmla="*/ 135662 w 4223658"/>
              <a:gd name="connsiteY6" fmla="*/ 18638 h 393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3658" h="3935360">
                <a:moveTo>
                  <a:pt x="142481" y="0"/>
                </a:moveTo>
                <a:lnTo>
                  <a:pt x="4223658" y="0"/>
                </a:lnTo>
                <a:lnTo>
                  <a:pt x="4223658" y="3682893"/>
                </a:lnTo>
                <a:lnTo>
                  <a:pt x="4192075" y="3698114"/>
                </a:lnTo>
                <a:cubicBezTo>
                  <a:pt x="3831064" y="3850883"/>
                  <a:pt x="3434152" y="3935360"/>
                  <a:pt x="3017520" y="3935360"/>
                </a:cubicBezTo>
                <a:cubicBezTo>
                  <a:pt x="1350990" y="3935360"/>
                  <a:pt x="0" y="2583720"/>
                  <a:pt x="0" y="916388"/>
                </a:cubicBezTo>
                <a:cubicBezTo>
                  <a:pt x="0" y="603763"/>
                  <a:pt x="47496" y="302237"/>
                  <a:pt x="135662" y="18638"/>
                </a:cubicBezTo>
                <a:close/>
              </a:path>
            </a:pathLst>
          </a:custGeom>
        </p:spPr>
        <p:txBody>
          <a:bodyPr wrap="square">
            <a:noAutofit/>
          </a:bodyPr>
          <a:lstStyle/>
          <a:p>
            <a:r>
              <a:rPr lang="en-US"/>
              <a:t>Click icon to add picture</a:t>
            </a:r>
          </a:p>
        </p:txBody>
      </p:sp>
      <p:sp>
        <p:nvSpPr>
          <p:cNvPr id="16" name="TextBox 15">
            <a:extLst>
              <a:ext uri="{FF2B5EF4-FFF2-40B4-BE49-F238E27FC236}">
                <a16:creationId xmlns:a16="http://schemas.microsoft.com/office/drawing/2014/main" id="{DDB59A4C-6481-48E6-A928-C51E43C65BB0}"/>
              </a:ext>
            </a:extLst>
          </p:cNvPr>
          <p:cNvSpPr txBox="1"/>
          <p:nvPr/>
        </p:nvSpPr>
        <p:spPr>
          <a:xfrm>
            <a:off x="5249516" y="6252072"/>
            <a:ext cx="6576165" cy="338554"/>
          </a:xfrm>
          <a:prstGeom prst="rect">
            <a:avLst/>
          </a:prstGeom>
          <a:noFill/>
        </p:spPr>
        <p:txBody>
          <a:bodyPr wrap="square" rtlCol="0">
            <a:spAutoFit/>
          </a:bodyPr>
          <a:lstStyle/>
          <a:p>
            <a:pPr algn="r"/>
            <a:r>
              <a:rPr lang="en-US" sz="1600" kern="1000" spc="40" dirty="0">
                <a:solidFill>
                  <a:schemeClr val="bg1"/>
                </a:solidFill>
                <a:latin typeface="Arial" panose="020B0604020202020204" pitchFamily="34" charset="0"/>
              </a:rPr>
              <a:t>university.STERIS.com</a:t>
            </a:r>
          </a:p>
        </p:txBody>
      </p:sp>
      <p:sp>
        <p:nvSpPr>
          <p:cNvPr id="17" name="Title 1">
            <a:extLst>
              <a:ext uri="{FF2B5EF4-FFF2-40B4-BE49-F238E27FC236}">
                <a16:creationId xmlns:a16="http://schemas.microsoft.com/office/drawing/2014/main" id="{8EB5AED0-C6E7-41C4-A840-B9723191F4BA}"/>
              </a:ext>
            </a:extLst>
          </p:cNvPr>
          <p:cNvSpPr>
            <a:spLocks noGrp="1"/>
          </p:cNvSpPr>
          <p:nvPr>
            <p:ph type="title"/>
          </p:nvPr>
        </p:nvSpPr>
        <p:spPr>
          <a:xfrm>
            <a:off x="538619" y="2830882"/>
            <a:ext cx="6576165" cy="1754326"/>
          </a:xfrm>
          <a:prstGeom prst="rect">
            <a:avLst/>
          </a:prstGeo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9" name="Picture 8" descr="Icon&#10;&#10;Description automatically generated with medium confidence">
            <a:extLst>
              <a:ext uri="{FF2B5EF4-FFF2-40B4-BE49-F238E27FC236}">
                <a16:creationId xmlns:a16="http://schemas.microsoft.com/office/drawing/2014/main" id="{F7F32275-A72F-3629-77E2-7E3392C76C7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Shape&#10;&#10;Description automatically generated">
            <a:extLst>
              <a:ext uri="{FF2B5EF4-FFF2-40B4-BE49-F238E27FC236}">
                <a16:creationId xmlns:a16="http://schemas.microsoft.com/office/drawing/2014/main" id="{CF4C70A5-B256-D41A-9B6B-711D69E63C9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descr="Icon&#10;&#10;Description automatically generated">
            <a:extLst>
              <a:ext uri="{FF2B5EF4-FFF2-40B4-BE49-F238E27FC236}">
                <a16:creationId xmlns:a16="http://schemas.microsoft.com/office/drawing/2014/main" id="{460DFE86-F4A6-4E7B-629D-F804B7DA24DF}"/>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a:xfrm>
            <a:off x="0" y="-12526"/>
            <a:ext cx="12192000" cy="6858000"/>
          </a:xfrm>
          <a:custGeom>
            <a:avLst/>
            <a:gdLst>
              <a:gd name="connsiteX0" fmla="*/ 0 w 12192000"/>
              <a:gd name="connsiteY0" fmla="*/ 0 h 6858000"/>
              <a:gd name="connsiteX1" fmla="*/ 8099103 w 12192000"/>
              <a:gd name="connsiteY1" fmla="*/ 0 h 6858000"/>
              <a:gd name="connsiteX2" fmla="*/ 8084989 w 12192000"/>
              <a:gd name="connsiteY2" fmla="*/ 39278 h 6858000"/>
              <a:gd name="connsiteX3" fmla="*/ 8043513 w 12192000"/>
              <a:gd name="connsiteY3" fmla="*/ 203568 h 6858000"/>
              <a:gd name="connsiteX4" fmla="*/ 8030020 w 12192000"/>
              <a:gd name="connsiteY4" fmla="*/ 253323 h 6858000"/>
              <a:gd name="connsiteX5" fmla="*/ 8027062 w 12192000"/>
              <a:gd name="connsiteY5" fmla="*/ 268734 h 6858000"/>
              <a:gd name="connsiteX6" fmla="*/ 8013100 w 12192000"/>
              <a:gd name="connsiteY6" fmla="*/ 324038 h 6858000"/>
              <a:gd name="connsiteX7" fmla="*/ 8001204 w 12192000"/>
              <a:gd name="connsiteY7" fmla="*/ 403425 h 6858000"/>
              <a:gd name="connsiteX8" fmla="*/ 7988112 w 12192000"/>
              <a:gd name="connsiteY8" fmla="*/ 471623 h 6858000"/>
              <a:gd name="connsiteX9" fmla="*/ 7978804 w 12192000"/>
              <a:gd name="connsiteY9" fmla="*/ 552913 h 6858000"/>
              <a:gd name="connsiteX10" fmla="*/ 7968891 w 12192000"/>
              <a:gd name="connsiteY10" fmla="*/ 619068 h 6858000"/>
              <a:gd name="connsiteX11" fmla="*/ 7967106 w 12192000"/>
              <a:gd name="connsiteY11" fmla="*/ 655086 h 6858000"/>
              <a:gd name="connsiteX12" fmla="*/ 7962504 w 12192000"/>
              <a:gd name="connsiteY12" fmla="*/ 695274 h 6858000"/>
              <a:gd name="connsiteX13" fmla="*/ 7953950 w 12192000"/>
              <a:gd name="connsiteY13" fmla="*/ 920432 h 6858000"/>
              <a:gd name="connsiteX14" fmla="*/ 7953829 w 12192000"/>
              <a:gd name="connsiteY14" fmla="*/ 922874 h 6858000"/>
              <a:gd name="connsiteX15" fmla="*/ 7953845 w 12192000"/>
              <a:gd name="connsiteY15" fmla="*/ 923197 h 6858000"/>
              <a:gd name="connsiteX16" fmla="*/ 7953828 w 12192000"/>
              <a:gd name="connsiteY16" fmla="*/ 923646 h 6858000"/>
              <a:gd name="connsiteX17" fmla="*/ 7955739 w 12192000"/>
              <a:gd name="connsiteY17" fmla="*/ 961389 h 6858000"/>
              <a:gd name="connsiteX18" fmla="*/ 7968891 w 12192000"/>
              <a:gd name="connsiteY18" fmla="*/ 1226680 h 6858000"/>
              <a:gd name="connsiteX19" fmla="*/ 10871200 w 12192000"/>
              <a:gd name="connsiteY19" fmla="*/ 3894250 h 6858000"/>
              <a:gd name="connsiteX20" fmla="*/ 11021328 w 12192000"/>
              <a:gd name="connsiteY20" fmla="*/ 3890384 h 6858000"/>
              <a:gd name="connsiteX21" fmla="*/ 11038354 w 12192000"/>
              <a:gd name="connsiteY21" fmla="*/ 3889065 h 6858000"/>
              <a:gd name="connsiteX22" fmla="*/ 11082372 w 12192000"/>
              <a:gd name="connsiteY22" fmla="*/ 3887955 h 6858000"/>
              <a:gd name="connsiteX23" fmla="*/ 12087428 w 12192000"/>
              <a:gd name="connsiteY23" fmla="*/ 3658564 h 6858000"/>
              <a:gd name="connsiteX24" fmla="*/ 12192000 w 12192000"/>
              <a:gd name="connsiteY24" fmla="*/ 3608312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0" y="0"/>
                </a:moveTo>
                <a:lnTo>
                  <a:pt x="8099103" y="0"/>
                </a:lnTo>
                <a:lnTo>
                  <a:pt x="8084989" y="39278"/>
                </a:lnTo>
                <a:lnTo>
                  <a:pt x="8043513" y="203568"/>
                </a:lnTo>
                <a:lnTo>
                  <a:pt x="8030020" y="253323"/>
                </a:lnTo>
                <a:lnTo>
                  <a:pt x="8027062" y="268734"/>
                </a:lnTo>
                <a:lnTo>
                  <a:pt x="8013100" y="324038"/>
                </a:lnTo>
                <a:lnTo>
                  <a:pt x="8001204" y="403425"/>
                </a:lnTo>
                <a:lnTo>
                  <a:pt x="7988112" y="471623"/>
                </a:lnTo>
                <a:lnTo>
                  <a:pt x="7978804" y="552913"/>
                </a:lnTo>
                <a:lnTo>
                  <a:pt x="7968891" y="619068"/>
                </a:lnTo>
                <a:lnTo>
                  <a:pt x="7967106" y="655086"/>
                </a:lnTo>
                <a:lnTo>
                  <a:pt x="7962504" y="695274"/>
                </a:lnTo>
                <a:lnTo>
                  <a:pt x="7953950" y="920432"/>
                </a:lnTo>
                <a:lnTo>
                  <a:pt x="7953829" y="922874"/>
                </a:lnTo>
                <a:lnTo>
                  <a:pt x="7953845" y="923197"/>
                </a:lnTo>
                <a:lnTo>
                  <a:pt x="7953828" y="923646"/>
                </a:lnTo>
                <a:lnTo>
                  <a:pt x="7955739" y="961389"/>
                </a:lnTo>
                <a:lnTo>
                  <a:pt x="7968891" y="1226680"/>
                </a:lnTo>
                <a:cubicBezTo>
                  <a:pt x="8118290" y="2725015"/>
                  <a:pt x="9360681" y="3894250"/>
                  <a:pt x="10871200" y="3894250"/>
                </a:cubicBezTo>
                <a:cubicBezTo>
                  <a:pt x="10921551" y="3894250"/>
                  <a:pt x="10971603" y="3892951"/>
                  <a:pt x="11021328" y="3890384"/>
                </a:cubicBezTo>
                <a:lnTo>
                  <a:pt x="11038354" y="3889065"/>
                </a:lnTo>
                <a:lnTo>
                  <a:pt x="11082372" y="3887955"/>
                </a:lnTo>
                <a:cubicBezTo>
                  <a:pt x="11437369" y="3870004"/>
                  <a:pt x="11775950" y="3789987"/>
                  <a:pt x="12087428" y="3658564"/>
                </a:cubicBezTo>
                <a:lnTo>
                  <a:pt x="12192000" y="3608312"/>
                </a:lnTo>
                <a:lnTo>
                  <a:pt x="12192000" y="6858000"/>
                </a:lnTo>
                <a:lnTo>
                  <a:pt x="0" y="6858000"/>
                </a:lnTo>
                <a:close/>
              </a:path>
            </a:pathLst>
          </a:custGeom>
        </p:spPr>
      </p:pic>
      <p:sp>
        <p:nvSpPr>
          <p:cNvPr id="12" name="TextBox 11">
            <a:extLst>
              <a:ext uri="{FF2B5EF4-FFF2-40B4-BE49-F238E27FC236}">
                <a16:creationId xmlns:a16="http://schemas.microsoft.com/office/drawing/2014/main" id="{1CF5796A-C725-07A2-7130-00DBDD76FED6}"/>
              </a:ext>
            </a:extLst>
          </p:cNvPr>
          <p:cNvSpPr txBox="1"/>
          <p:nvPr userDrawn="1"/>
        </p:nvSpPr>
        <p:spPr>
          <a:xfrm>
            <a:off x="5249516" y="6252072"/>
            <a:ext cx="6576165" cy="338554"/>
          </a:xfrm>
          <a:prstGeom prst="rect">
            <a:avLst/>
          </a:prstGeom>
          <a:noFill/>
        </p:spPr>
        <p:txBody>
          <a:bodyPr wrap="square" rtlCol="0">
            <a:spAutoFit/>
          </a:bodyPr>
          <a:lstStyle/>
          <a:p>
            <a:pPr algn="r"/>
            <a:r>
              <a:rPr lang="en-US" sz="1600" kern="1000" spc="40" dirty="0">
                <a:solidFill>
                  <a:schemeClr val="bg1"/>
                </a:solidFill>
                <a:latin typeface="Arial" panose="020B0604020202020204" pitchFamily="34" charset="0"/>
              </a:rPr>
              <a:t>university.STERIS.com</a:t>
            </a:r>
          </a:p>
        </p:txBody>
      </p:sp>
    </p:spTree>
    <p:extLst>
      <p:ext uri="{BB962C8B-B14F-4D97-AF65-F5344CB8AC3E}">
        <p14:creationId xmlns:p14="http://schemas.microsoft.com/office/powerpoint/2010/main" val="56733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Single Line lt blue bar">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354A109E-0108-2540-AC39-F4B7B88D91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16327F8-4FA3-4A9D-880C-99C548B4AD0D}"/>
              </a:ext>
            </a:extLst>
          </p:cNvPr>
          <p:cNvSpPr txBox="1"/>
          <p:nvPr/>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Continuing Education</a:t>
            </a:r>
          </a:p>
        </p:txBody>
      </p:sp>
      <p:pic>
        <p:nvPicPr>
          <p:cNvPr id="5" name="Picture 4">
            <a:extLst>
              <a:ext uri="{FF2B5EF4-FFF2-40B4-BE49-F238E27FC236}">
                <a16:creationId xmlns:a16="http://schemas.microsoft.com/office/drawing/2014/main" id="{138CA687-9644-41BE-9245-E8F942DF29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663700"/>
            <a:ext cx="10972800" cy="2152047"/>
          </a:xfrm>
          <a:prstGeom prst="rect">
            <a:avLst/>
          </a:prstGeom>
        </p:spPr>
      </p:pic>
      <p:sp>
        <p:nvSpPr>
          <p:cNvPr id="7" name="TextBox 6">
            <a:extLst>
              <a:ext uri="{FF2B5EF4-FFF2-40B4-BE49-F238E27FC236}">
                <a16:creationId xmlns:a16="http://schemas.microsoft.com/office/drawing/2014/main" id="{40C9E647-F571-40A7-AF8D-C41C0A725A74}"/>
              </a:ext>
            </a:extLst>
          </p:cNvPr>
          <p:cNvSpPr txBox="1"/>
          <p:nvPr/>
        </p:nvSpPr>
        <p:spPr>
          <a:xfrm>
            <a:off x="838200" y="4711700"/>
            <a:ext cx="10515600" cy="1384995"/>
          </a:xfrm>
          <a:prstGeom prst="rect">
            <a:avLst/>
          </a:prstGeom>
          <a:noFill/>
        </p:spPr>
        <p:txBody>
          <a:bodyPr wrap="square" rtlCol="0">
            <a:spAutoFit/>
          </a:bodyPr>
          <a:lstStyle/>
          <a:p>
            <a:r>
              <a:rPr lang="en-US" sz="2800" b="0" i="0">
                <a:solidFill>
                  <a:srgbClr val="0090BA"/>
                </a:solidFill>
              </a:rPr>
              <a:t>Through a partnership with CCI</a:t>
            </a:r>
            <a:r>
              <a:rPr lang="en-US" sz="2800" b="0" i="0" baseline="30000">
                <a:solidFill>
                  <a:srgbClr val="0090BA"/>
                </a:solidFill>
              </a:rPr>
              <a:t>®</a:t>
            </a:r>
            <a:r>
              <a:rPr lang="en-US" sz="2800" b="0" i="0">
                <a:solidFill>
                  <a:srgbClr val="0090BA"/>
                </a:solidFill>
              </a:rPr>
              <a:t>, it also meets CNOR</a:t>
            </a:r>
            <a:r>
              <a:rPr lang="en-US" sz="2800" b="0" i="0" baseline="30000">
                <a:solidFill>
                  <a:srgbClr val="0090BA"/>
                </a:solidFill>
              </a:rPr>
              <a:t>®</a:t>
            </a:r>
            <a:r>
              <a:rPr lang="en-US" sz="2800" b="0" i="0">
                <a:solidFill>
                  <a:srgbClr val="0090BA"/>
                </a:solidFill>
              </a:rPr>
              <a:t> and CSSM</a:t>
            </a:r>
            <a:r>
              <a:rPr lang="en-US" sz="2800" b="0" i="0" baseline="30000">
                <a:solidFill>
                  <a:srgbClr val="0090BA"/>
                </a:solidFill>
              </a:rPr>
              <a:t>®</a:t>
            </a:r>
            <a:r>
              <a:rPr lang="en-US" sz="2800" b="0" i="0">
                <a:solidFill>
                  <a:srgbClr val="0090BA"/>
                </a:solidFill>
              </a:rPr>
              <a:t> recertification requirements for perioperative nurses.</a:t>
            </a:r>
          </a:p>
          <a:p>
            <a:endParaRPr lang="en-US" sz="2800" b="0" i="0">
              <a:solidFill>
                <a:srgbClr val="0090BA"/>
              </a:solidFill>
            </a:endParaRPr>
          </a:p>
        </p:txBody>
      </p:sp>
      <p:pic>
        <p:nvPicPr>
          <p:cNvPr id="6" name="Picture 5" descr="Shape&#10;&#10;Description automatically generated">
            <a:extLst>
              <a:ext uri="{FF2B5EF4-FFF2-40B4-BE49-F238E27FC236}">
                <a16:creationId xmlns:a16="http://schemas.microsoft.com/office/drawing/2014/main" id="{BBA52F81-7277-4C23-A134-49F0AC368F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2BCB4B1-330D-4A9D-A5F6-B167F89CCBD7}"/>
              </a:ext>
            </a:extLst>
          </p:cNvPr>
          <p:cNvSpPr txBox="1"/>
          <p:nvPr/>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Continuing Education</a:t>
            </a:r>
          </a:p>
        </p:txBody>
      </p:sp>
      <p:pic>
        <p:nvPicPr>
          <p:cNvPr id="10" name="Picture 9">
            <a:extLst>
              <a:ext uri="{FF2B5EF4-FFF2-40B4-BE49-F238E27FC236}">
                <a16:creationId xmlns:a16="http://schemas.microsoft.com/office/drawing/2014/main" id="{19E3C074-CBA1-4487-A183-3EAF7E54BC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663700"/>
            <a:ext cx="10972800" cy="2152047"/>
          </a:xfrm>
          <a:prstGeom prst="rect">
            <a:avLst/>
          </a:prstGeom>
        </p:spPr>
      </p:pic>
      <p:sp>
        <p:nvSpPr>
          <p:cNvPr id="11" name="TextBox 10">
            <a:extLst>
              <a:ext uri="{FF2B5EF4-FFF2-40B4-BE49-F238E27FC236}">
                <a16:creationId xmlns:a16="http://schemas.microsoft.com/office/drawing/2014/main" id="{870F397E-D942-44E4-81BD-50D9690CF8BE}"/>
              </a:ext>
            </a:extLst>
          </p:cNvPr>
          <p:cNvSpPr txBox="1"/>
          <p:nvPr/>
        </p:nvSpPr>
        <p:spPr>
          <a:xfrm>
            <a:off x="838200" y="4711700"/>
            <a:ext cx="10515600" cy="1384995"/>
          </a:xfrm>
          <a:prstGeom prst="rect">
            <a:avLst/>
          </a:prstGeom>
          <a:noFill/>
        </p:spPr>
        <p:txBody>
          <a:bodyPr wrap="square" rtlCol="0">
            <a:spAutoFit/>
          </a:bodyPr>
          <a:lstStyle/>
          <a:p>
            <a:r>
              <a:rPr lang="en-US" sz="2800" b="0" i="0">
                <a:solidFill>
                  <a:srgbClr val="0090BA"/>
                </a:solidFill>
              </a:rPr>
              <a:t>Through a partnership with CCI</a:t>
            </a:r>
            <a:r>
              <a:rPr lang="en-US" sz="2800" b="0" i="0" baseline="30000">
                <a:solidFill>
                  <a:srgbClr val="0090BA"/>
                </a:solidFill>
              </a:rPr>
              <a:t>®</a:t>
            </a:r>
            <a:r>
              <a:rPr lang="en-US" sz="2800" b="0" i="0">
                <a:solidFill>
                  <a:srgbClr val="0090BA"/>
                </a:solidFill>
              </a:rPr>
              <a:t>, it also meets CNOR</a:t>
            </a:r>
            <a:r>
              <a:rPr lang="en-US" sz="2800" b="0" i="0" baseline="30000">
                <a:solidFill>
                  <a:srgbClr val="0090BA"/>
                </a:solidFill>
              </a:rPr>
              <a:t>®</a:t>
            </a:r>
            <a:r>
              <a:rPr lang="en-US" sz="2800" b="0" i="0">
                <a:solidFill>
                  <a:srgbClr val="0090BA"/>
                </a:solidFill>
              </a:rPr>
              <a:t> and CSSM</a:t>
            </a:r>
            <a:r>
              <a:rPr lang="en-US" sz="2800" b="0" i="0" baseline="30000">
                <a:solidFill>
                  <a:srgbClr val="0090BA"/>
                </a:solidFill>
              </a:rPr>
              <a:t>®</a:t>
            </a:r>
            <a:r>
              <a:rPr lang="en-US" sz="2800" b="0" i="0">
                <a:solidFill>
                  <a:srgbClr val="0090BA"/>
                </a:solidFill>
              </a:rPr>
              <a:t> recertification requirements for perioperative nurses.</a:t>
            </a:r>
          </a:p>
          <a:p>
            <a:endParaRPr lang="en-US" sz="2800" b="0" i="0">
              <a:solidFill>
                <a:srgbClr val="0090BA"/>
              </a:solidFill>
            </a:endParaRPr>
          </a:p>
        </p:txBody>
      </p:sp>
      <p:pic>
        <p:nvPicPr>
          <p:cNvPr id="12" name="Picture 11" descr="Shape&#10;&#10;Description automatically generated">
            <a:extLst>
              <a:ext uri="{FF2B5EF4-FFF2-40B4-BE49-F238E27FC236}">
                <a16:creationId xmlns:a16="http://schemas.microsoft.com/office/drawing/2014/main" id="{19E94AE6-8DFE-11DF-AE57-7FBBBEB17FB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D33A7798-5647-D7F1-D6AA-0DD04E406738}"/>
              </a:ext>
            </a:extLst>
          </p:cNvPr>
          <p:cNvSpPr txBox="1"/>
          <p:nvPr userDrawn="1"/>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Continuing Education</a:t>
            </a:r>
          </a:p>
        </p:txBody>
      </p:sp>
      <p:pic>
        <p:nvPicPr>
          <p:cNvPr id="14" name="Picture 13">
            <a:extLst>
              <a:ext uri="{FF2B5EF4-FFF2-40B4-BE49-F238E27FC236}">
                <a16:creationId xmlns:a16="http://schemas.microsoft.com/office/drawing/2014/main" id="{466117AC-DBB6-CE2B-B3A3-A639DDD5B3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1663700"/>
            <a:ext cx="10972800" cy="2152047"/>
          </a:xfrm>
          <a:prstGeom prst="rect">
            <a:avLst/>
          </a:prstGeom>
        </p:spPr>
      </p:pic>
      <p:sp>
        <p:nvSpPr>
          <p:cNvPr id="15" name="TextBox 14">
            <a:extLst>
              <a:ext uri="{FF2B5EF4-FFF2-40B4-BE49-F238E27FC236}">
                <a16:creationId xmlns:a16="http://schemas.microsoft.com/office/drawing/2014/main" id="{1E810B65-127E-9FA3-5936-47DD81E7F496}"/>
              </a:ext>
            </a:extLst>
          </p:cNvPr>
          <p:cNvSpPr txBox="1"/>
          <p:nvPr userDrawn="1"/>
        </p:nvSpPr>
        <p:spPr>
          <a:xfrm>
            <a:off x="838200" y="4711700"/>
            <a:ext cx="10515600" cy="1384995"/>
          </a:xfrm>
          <a:prstGeom prst="rect">
            <a:avLst/>
          </a:prstGeom>
          <a:noFill/>
        </p:spPr>
        <p:txBody>
          <a:bodyPr wrap="square" rtlCol="0">
            <a:spAutoFit/>
          </a:bodyPr>
          <a:lstStyle/>
          <a:p>
            <a:r>
              <a:rPr lang="en-US" sz="2800" b="0" i="0">
                <a:solidFill>
                  <a:srgbClr val="0090BA"/>
                </a:solidFill>
              </a:rPr>
              <a:t>Through a partnership with CCI</a:t>
            </a:r>
            <a:r>
              <a:rPr lang="en-US" sz="2800" b="0" i="0" baseline="30000">
                <a:solidFill>
                  <a:srgbClr val="0090BA"/>
                </a:solidFill>
              </a:rPr>
              <a:t>®</a:t>
            </a:r>
            <a:r>
              <a:rPr lang="en-US" sz="2800" b="0" i="0">
                <a:solidFill>
                  <a:srgbClr val="0090BA"/>
                </a:solidFill>
              </a:rPr>
              <a:t>, it also meets CNOR</a:t>
            </a:r>
            <a:r>
              <a:rPr lang="en-US" sz="2800" b="0" i="0" baseline="30000">
                <a:solidFill>
                  <a:srgbClr val="0090BA"/>
                </a:solidFill>
              </a:rPr>
              <a:t>®</a:t>
            </a:r>
            <a:r>
              <a:rPr lang="en-US" sz="2800" b="0" i="0">
                <a:solidFill>
                  <a:srgbClr val="0090BA"/>
                </a:solidFill>
              </a:rPr>
              <a:t> and CSSM</a:t>
            </a:r>
            <a:r>
              <a:rPr lang="en-US" sz="2800" b="0" i="0" baseline="30000">
                <a:solidFill>
                  <a:srgbClr val="0090BA"/>
                </a:solidFill>
              </a:rPr>
              <a:t>®</a:t>
            </a:r>
            <a:r>
              <a:rPr lang="en-US" sz="2800" b="0" i="0">
                <a:solidFill>
                  <a:srgbClr val="0090BA"/>
                </a:solidFill>
              </a:rPr>
              <a:t> recertification requirements for perioperative nurses.</a:t>
            </a:r>
          </a:p>
          <a:p>
            <a:endParaRPr lang="en-US" sz="2800" b="0" i="0">
              <a:solidFill>
                <a:srgbClr val="0090BA"/>
              </a:solidFill>
            </a:endParaRPr>
          </a:p>
        </p:txBody>
      </p:sp>
    </p:spTree>
    <p:extLst>
      <p:ext uri="{BB962C8B-B14F-4D97-AF65-F5344CB8AC3E}">
        <p14:creationId xmlns:p14="http://schemas.microsoft.com/office/powerpoint/2010/main" val="362075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ingle Line lt blue bar">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354A109E-0108-2540-AC39-F4B7B88D91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16327F8-4FA3-4A9D-880C-99C548B4AD0D}"/>
              </a:ext>
            </a:extLst>
          </p:cNvPr>
          <p:cNvSpPr txBox="1"/>
          <p:nvPr/>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Learning Objectives</a:t>
            </a:r>
          </a:p>
        </p:txBody>
      </p:sp>
      <p:sp>
        <p:nvSpPr>
          <p:cNvPr id="6" name="Content Placeholder 2">
            <a:extLst>
              <a:ext uri="{FF2B5EF4-FFF2-40B4-BE49-F238E27FC236}">
                <a16:creationId xmlns:a16="http://schemas.microsoft.com/office/drawing/2014/main" id="{7BDA5F02-1389-42DA-A7A3-94B5013AEB3E}"/>
              </a:ext>
            </a:extLst>
          </p:cNvPr>
          <p:cNvSpPr>
            <a:spLocks noGrp="1"/>
          </p:cNvSpPr>
          <p:nvPr>
            <p:ph idx="1"/>
          </p:nvPr>
        </p:nvSpPr>
        <p:spPr>
          <a:xfrm>
            <a:off x="622300" y="1612901"/>
            <a:ext cx="10972800" cy="4525963"/>
          </a:xfrm>
          <a:prstGeom prst="rect">
            <a:avLst/>
          </a:prstGeom>
        </p:spPr>
        <p:txBody>
          <a:bodyPr>
            <a:normAutofit/>
          </a:bodyPr>
          <a:lstStyle>
            <a:lvl1pPr marL="514350" indent="-514350">
              <a:spcBef>
                <a:spcPts val="1200"/>
              </a:spcBef>
              <a:spcAft>
                <a:spcPts val="1200"/>
              </a:spcAft>
              <a:buClr>
                <a:schemeClr val="accent5">
                  <a:lumMod val="50000"/>
                </a:schemeClr>
              </a:buClr>
              <a:buFont typeface="+mj-lt"/>
              <a:buAutoNum type="arabicPeriod"/>
              <a:defRPr sz="2800">
                <a:latin typeface="Arial" panose="020B0604020202020204" pitchFamily="34" charset="0"/>
                <a:cs typeface="Arial" panose="020B0604020202020204" pitchFamily="34" charset="0"/>
              </a:defRPr>
            </a:lvl1pPr>
            <a:lvl2pPr marL="914400" indent="-457200">
              <a:spcBef>
                <a:spcPts val="1200"/>
              </a:spcBef>
              <a:spcAft>
                <a:spcPts val="1200"/>
              </a:spcAft>
              <a:buClr>
                <a:schemeClr val="accent5">
                  <a:lumMod val="50000"/>
                </a:schemeClr>
              </a:buClr>
              <a:buFont typeface="Arial" panose="020B0604020202020204" pitchFamily="34" charset="0"/>
              <a:buChar char="•"/>
              <a:defRPr sz="2800">
                <a:latin typeface="Arial" panose="020B0604020202020204" pitchFamily="34" charset="0"/>
                <a:cs typeface="Arial" panose="020B0604020202020204" pitchFamily="34" charset="0"/>
              </a:defRPr>
            </a:lvl2pPr>
            <a:lvl3pPr marL="914400" indent="-457200">
              <a:spcBef>
                <a:spcPts val="1200"/>
              </a:spcBef>
              <a:spcAft>
                <a:spcPts val="1200"/>
              </a:spcAft>
              <a:buFont typeface="+mj-lt"/>
              <a:buAutoNum type="arabicPeriod"/>
              <a:defRPr sz="2000"/>
            </a:lvl3pPr>
            <a:lvl4pPr marL="1028700" indent="-342900">
              <a:spcBef>
                <a:spcPts val="1200"/>
              </a:spcBef>
              <a:spcAft>
                <a:spcPts val="1200"/>
              </a:spcAft>
              <a:buFont typeface="+mj-lt"/>
              <a:buAutoNum type="arabicPeriod"/>
              <a:defRPr sz="1800"/>
            </a:lvl4pPr>
            <a:lvl5pPr marL="1257300" indent="-342900">
              <a:spcBef>
                <a:spcPts val="1200"/>
              </a:spcBef>
              <a:spcAft>
                <a:spcPts val="1200"/>
              </a:spcAft>
              <a:buFont typeface="+mj-lt"/>
              <a:buAutoNum type="arabicPeriod"/>
              <a:defRPr sz="1600"/>
            </a:lvl5pPr>
          </a:lstStyle>
          <a:p>
            <a:pPr lvl="0"/>
            <a:r>
              <a:rPr lang="en-US"/>
              <a:t>Click to edit Master text styles</a:t>
            </a:r>
          </a:p>
          <a:p>
            <a:pPr lvl="1"/>
            <a:r>
              <a:rPr lang="en-US"/>
              <a:t>Second level</a:t>
            </a:r>
          </a:p>
        </p:txBody>
      </p:sp>
      <p:pic>
        <p:nvPicPr>
          <p:cNvPr id="5" name="Picture 4" descr="Shape&#10;&#10;Description automatically generated">
            <a:extLst>
              <a:ext uri="{FF2B5EF4-FFF2-40B4-BE49-F238E27FC236}">
                <a16:creationId xmlns:a16="http://schemas.microsoft.com/office/drawing/2014/main" id="{96EA380C-544F-4535-877C-9E4FE36857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292769E-E0EA-43DD-BFB6-38C0CA2A7FA6}"/>
              </a:ext>
            </a:extLst>
          </p:cNvPr>
          <p:cNvSpPr txBox="1"/>
          <p:nvPr/>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Learning Objectives</a:t>
            </a:r>
          </a:p>
        </p:txBody>
      </p:sp>
      <p:pic>
        <p:nvPicPr>
          <p:cNvPr id="8" name="Picture 7" descr="Shape&#10;&#10;Description automatically generated">
            <a:extLst>
              <a:ext uri="{FF2B5EF4-FFF2-40B4-BE49-F238E27FC236}">
                <a16:creationId xmlns:a16="http://schemas.microsoft.com/office/drawing/2014/main" id="{18703769-FE37-300A-3989-DDBD15E814F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B38052-7113-5A66-0A7B-A352CA5225B7}"/>
              </a:ext>
            </a:extLst>
          </p:cNvPr>
          <p:cNvSpPr txBox="1"/>
          <p:nvPr userDrawn="1"/>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Learning Objectives</a:t>
            </a:r>
          </a:p>
        </p:txBody>
      </p:sp>
    </p:spTree>
    <p:extLst>
      <p:ext uri="{BB962C8B-B14F-4D97-AF65-F5344CB8AC3E}">
        <p14:creationId xmlns:p14="http://schemas.microsoft.com/office/powerpoint/2010/main" val="2387960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ain Text with Navy Title Bar">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6ABBF7C9-B5D5-4857-806C-DEAD267A97F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Shape, rectangle&#10;&#10;Description automatically generated">
            <a:extLst>
              <a:ext uri="{FF2B5EF4-FFF2-40B4-BE49-F238E27FC236}">
                <a16:creationId xmlns:a16="http://schemas.microsoft.com/office/drawing/2014/main" id="{F82F6728-DEF2-F64C-961F-78254914F6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0D04FDF-862B-48B0-8BDB-B3E378836F30}"/>
              </a:ext>
            </a:extLst>
          </p:cNvPr>
          <p:cNvSpPr>
            <a:spLocks noGrp="1"/>
          </p:cNvSpPr>
          <p:nvPr>
            <p:ph type="title"/>
          </p:nvPr>
        </p:nvSpPr>
        <p:spPr>
          <a:xfrm>
            <a:off x="427512" y="190006"/>
            <a:ext cx="11510488" cy="1015663"/>
          </a:xfrm>
          <a:prstGeom prst="rect">
            <a:avLst/>
          </a:prstGeom>
        </p:spPr>
        <p:txBody>
          <a:bodyPr>
            <a:normAutofit/>
          </a:bodyPr>
          <a:lstStyle>
            <a:lvl1pPr>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8F9557A8-6716-4510-BD8B-43CBE4E83D8E}"/>
              </a:ext>
            </a:extLst>
          </p:cNvPr>
          <p:cNvSpPr>
            <a:spLocks noGrp="1"/>
          </p:cNvSpPr>
          <p:nvPr>
            <p:ph idx="1"/>
          </p:nvPr>
        </p:nvSpPr>
        <p:spPr>
          <a:xfrm>
            <a:off x="398193" y="1715336"/>
            <a:ext cx="11430000" cy="4762246"/>
          </a:xfrm>
          <a:prstGeom prst="rect">
            <a:avLst/>
          </a:prstGeom>
        </p:spPr>
        <p:txBody>
          <a:bodyPr/>
          <a:lstStyle>
            <a:lvl1pPr marL="228600" indent="-228600">
              <a:spcBef>
                <a:spcPts val="1200"/>
              </a:spcBef>
              <a:spcAft>
                <a:spcPts val="1200"/>
              </a:spcAft>
              <a:buClr>
                <a:schemeClr val="accent5">
                  <a:lumMod val="50000"/>
                </a:schemeClr>
              </a:buClr>
              <a:defRPr sz="2800">
                <a:latin typeface="Arial" panose="020B0604020202020204" pitchFamily="34" charset="0"/>
                <a:cs typeface="Arial" panose="020B0604020202020204" pitchFamily="34" charset="0"/>
              </a:defRPr>
            </a:lvl1pPr>
            <a:lvl2pPr marL="457200" indent="-228600">
              <a:spcBef>
                <a:spcPts val="1200"/>
              </a:spcBef>
              <a:spcAft>
                <a:spcPts val="1200"/>
              </a:spcAft>
              <a:buClr>
                <a:schemeClr val="accent5">
                  <a:lumMod val="50000"/>
                </a:schemeClr>
              </a:buClr>
              <a:defRPr sz="2800">
                <a:latin typeface="Arial" panose="020B0604020202020204" pitchFamily="34" charset="0"/>
                <a:cs typeface="Arial" panose="020B0604020202020204" pitchFamily="34" charset="0"/>
              </a:defRPr>
            </a:lvl2pPr>
            <a:lvl3pPr marL="685800" indent="-228600">
              <a:spcBef>
                <a:spcPts val="1200"/>
              </a:spcBef>
              <a:spcAft>
                <a:spcPts val="1200"/>
              </a:spcAft>
              <a:buClr>
                <a:schemeClr val="accent5">
                  <a:lumMod val="50000"/>
                </a:schemeClr>
              </a:buClr>
              <a:buFont typeface="Wingdings" panose="05000000000000000000" pitchFamily="2" charset="2"/>
              <a:buChar char="§"/>
              <a:defRPr sz="2600">
                <a:latin typeface="Arial" panose="020B0604020202020204" pitchFamily="34" charset="0"/>
                <a:cs typeface="Arial" panose="020B0604020202020204" pitchFamily="34" charset="0"/>
              </a:defRPr>
            </a:lvl3pPr>
            <a:lvl4pPr marL="914400" indent="-228600">
              <a:spcBef>
                <a:spcPts val="1200"/>
              </a:spcBef>
              <a:spcAft>
                <a:spcPts val="1200"/>
              </a:spcAft>
              <a:buClr>
                <a:schemeClr val="accent5">
                  <a:lumMod val="50000"/>
                </a:schemeClr>
              </a:buClr>
              <a:buFont typeface="Courier New" panose="02070309020205020404" pitchFamily="49" charset="0"/>
              <a:buChar char="o"/>
              <a:defRPr sz="2600">
                <a:latin typeface="Arial" panose="020B0604020202020204" pitchFamily="34" charset="0"/>
                <a:cs typeface="Arial" panose="020B0604020202020204" pitchFamily="34" charset="0"/>
              </a:defRPr>
            </a:lvl4pPr>
            <a:lvl5pPr marL="1143000">
              <a:spcBef>
                <a:spcPts val="1200"/>
              </a:spcBef>
              <a:spcAft>
                <a:spcPts val="1200"/>
              </a:spcAft>
              <a:buClr>
                <a:schemeClr val="accent5">
                  <a:lumMod val="50000"/>
                </a:schemeClr>
              </a:buClr>
              <a:defRPr sz="2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hape, rectangle&#10;&#10;Description automatically generated">
            <a:extLst>
              <a:ext uri="{FF2B5EF4-FFF2-40B4-BE49-F238E27FC236}">
                <a16:creationId xmlns:a16="http://schemas.microsoft.com/office/drawing/2014/main" id="{410092D3-E3C1-B9EC-DAA7-D1B4981ADB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2331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48C95DCF-1A96-40A1-A467-0241A901F8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Shape, rectangle&#10;&#10;Description automatically generated">
            <a:extLst>
              <a:ext uri="{FF2B5EF4-FFF2-40B4-BE49-F238E27FC236}">
                <a16:creationId xmlns:a16="http://schemas.microsoft.com/office/drawing/2014/main" id="{BF16686A-F0C5-4774-B4E5-6F0083D703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B13F705-3B12-476F-8767-F1842069B4B8}"/>
              </a:ext>
            </a:extLst>
          </p:cNvPr>
          <p:cNvSpPr>
            <a:spLocks noGrp="1"/>
          </p:cNvSpPr>
          <p:nvPr>
            <p:ph type="title"/>
          </p:nvPr>
        </p:nvSpPr>
        <p:spPr>
          <a:xfrm>
            <a:off x="427512" y="190006"/>
            <a:ext cx="11510488" cy="1015663"/>
          </a:xfrm>
          <a:prstGeom prst="rect">
            <a:avLst/>
          </a:prstGeom>
        </p:spPr>
        <p:txBody>
          <a:bodyPr>
            <a:normAutofit/>
          </a:bodyPr>
          <a:lstStyle>
            <a:lvl1pPr>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descr="Shape, rectangle&#10;&#10;Description automatically generated">
            <a:extLst>
              <a:ext uri="{FF2B5EF4-FFF2-40B4-BE49-F238E27FC236}">
                <a16:creationId xmlns:a16="http://schemas.microsoft.com/office/drawing/2014/main" id="{6B5890D9-DA69-2FA4-D899-3A3E9934045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9651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4F2DB3DA-6596-4EF9-9B88-967CE2AEFA3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Shape, rectangle&#10;&#10;Description automatically generated">
            <a:extLst>
              <a:ext uri="{FF2B5EF4-FFF2-40B4-BE49-F238E27FC236}">
                <a16:creationId xmlns:a16="http://schemas.microsoft.com/office/drawing/2014/main" id="{D4DC9858-BA5B-424D-9FA3-FAD98C0AAA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Shape, rectangle&#10;&#10;Description automatically generated">
            <a:extLst>
              <a:ext uri="{FF2B5EF4-FFF2-40B4-BE49-F238E27FC236}">
                <a16:creationId xmlns:a16="http://schemas.microsoft.com/office/drawing/2014/main" id="{535F0BA1-75C5-EA1E-F23A-FD2A3A43E6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811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4991C9D-E817-4990-AE96-1998961116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019800"/>
          </a:xfrm>
          <a:prstGeom prst="rect">
            <a:avLst/>
          </a:prstGeom>
        </p:spPr>
      </p:pic>
      <p:pic>
        <p:nvPicPr>
          <p:cNvPr id="6" name="Picture 5" descr="Shape, rectangle&#10;&#10;Description automatically generated">
            <a:extLst>
              <a:ext uri="{FF2B5EF4-FFF2-40B4-BE49-F238E27FC236}">
                <a16:creationId xmlns:a16="http://schemas.microsoft.com/office/drawing/2014/main" id="{7F96AB5B-680D-4ECF-B37A-1FE9CF8BCC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019800"/>
          </a:xfrm>
          <a:prstGeom prst="rect">
            <a:avLst/>
          </a:prstGeom>
        </p:spPr>
      </p:pic>
      <p:pic>
        <p:nvPicPr>
          <p:cNvPr id="4" name="Picture 3" descr="Shape, rectangle&#10;&#10;Description automatically generated">
            <a:extLst>
              <a:ext uri="{FF2B5EF4-FFF2-40B4-BE49-F238E27FC236}">
                <a16:creationId xmlns:a16="http://schemas.microsoft.com/office/drawing/2014/main" id="{FD8DCC41-CA51-55D5-624F-5B38AF57CE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019800"/>
          </a:xfrm>
          <a:prstGeom prst="rect">
            <a:avLst/>
          </a:prstGeom>
        </p:spPr>
      </p:pic>
    </p:spTree>
    <p:extLst>
      <p:ext uri="{BB962C8B-B14F-4D97-AF65-F5344CB8AC3E}">
        <p14:creationId xmlns:p14="http://schemas.microsoft.com/office/powerpoint/2010/main" val="1159044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9ACE115E-E440-4DAD-9F39-3278A0771B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Shape, rectangle&#10;&#10;Description automatically generated">
            <a:extLst>
              <a:ext uri="{FF2B5EF4-FFF2-40B4-BE49-F238E27FC236}">
                <a16:creationId xmlns:a16="http://schemas.microsoft.com/office/drawing/2014/main" id="{0F0C6213-2822-44E0-A2A8-19DC2B6EDC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9AA8C1B9-9DBC-4C85-B5B4-E97A537DD6B3}"/>
              </a:ext>
            </a:extLst>
          </p:cNvPr>
          <p:cNvSpPr>
            <a:spLocks noGrp="1"/>
          </p:cNvSpPr>
          <p:nvPr>
            <p:ph type="title"/>
          </p:nvPr>
        </p:nvSpPr>
        <p:spPr>
          <a:xfrm>
            <a:off x="427512" y="190006"/>
            <a:ext cx="11510488" cy="1015663"/>
          </a:xfrm>
          <a:prstGeom prst="rect">
            <a:avLst/>
          </a:prstGeom>
        </p:spPr>
        <p:txBody>
          <a:bodyPr>
            <a:normAutofit/>
          </a:bodyPr>
          <a:lstStyle>
            <a:lvl1pPr>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3">
            <a:extLst>
              <a:ext uri="{FF2B5EF4-FFF2-40B4-BE49-F238E27FC236}">
                <a16:creationId xmlns:a16="http://schemas.microsoft.com/office/drawing/2014/main" id="{0AB7F669-C880-4B3B-A3A0-390A19F6EC93}"/>
              </a:ext>
            </a:extLst>
          </p:cNvPr>
          <p:cNvSpPr>
            <a:spLocks noGrp="1"/>
          </p:cNvSpPr>
          <p:nvPr>
            <p:ph sz="half" idx="2"/>
          </p:nvPr>
        </p:nvSpPr>
        <p:spPr>
          <a:xfrm>
            <a:off x="427512" y="1828800"/>
            <a:ext cx="5461001" cy="4038600"/>
          </a:xfrm>
        </p:spPr>
        <p:txBody>
          <a:bodyPr/>
          <a:lstStyle>
            <a:lvl1pPr marL="228600" indent="-228600">
              <a:spcBef>
                <a:spcPts val="1200"/>
              </a:spcBef>
              <a:spcAft>
                <a:spcPts val="1200"/>
              </a:spcAft>
              <a:buClr>
                <a:schemeClr val="accent5">
                  <a:lumMod val="50000"/>
                </a:schemeClr>
              </a:buClr>
              <a:defRPr sz="2800">
                <a:latin typeface="Arial" panose="020B0604020202020204" pitchFamily="34" charset="0"/>
                <a:cs typeface="Arial" panose="020B0604020202020204" pitchFamily="34" charset="0"/>
              </a:defRPr>
            </a:lvl1pPr>
            <a:lvl2pPr marL="457200" indent="-228600">
              <a:spcBef>
                <a:spcPts val="1200"/>
              </a:spcBef>
              <a:spcAft>
                <a:spcPts val="1200"/>
              </a:spcAft>
              <a:buClr>
                <a:schemeClr val="accent5">
                  <a:lumMod val="50000"/>
                </a:schemeClr>
              </a:buClr>
              <a:defRPr sz="2800">
                <a:latin typeface="Arial" panose="020B0604020202020204" pitchFamily="34" charset="0"/>
                <a:cs typeface="Arial" panose="020B0604020202020204" pitchFamily="34" charset="0"/>
              </a:defRPr>
            </a:lvl2pPr>
            <a:lvl3pPr marL="685800" indent="-228600">
              <a:spcBef>
                <a:spcPts val="1200"/>
              </a:spcBef>
              <a:spcAft>
                <a:spcPts val="1200"/>
              </a:spcAft>
              <a:buClr>
                <a:schemeClr val="accent5">
                  <a:lumMod val="50000"/>
                </a:schemeClr>
              </a:buClr>
              <a:buFont typeface="Wingdings" panose="05000000000000000000" pitchFamily="2" charset="2"/>
              <a:buChar char="§"/>
              <a:defRPr sz="2600">
                <a:latin typeface="Arial" panose="020B0604020202020204" pitchFamily="34" charset="0"/>
                <a:cs typeface="Arial" panose="020B0604020202020204" pitchFamily="34" charset="0"/>
              </a:defRPr>
            </a:lvl3pPr>
            <a:lvl4pPr marL="914400" indent="-228600">
              <a:spcBef>
                <a:spcPts val="1200"/>
              </a:spcBef>
              <a:spcAft>
                <a:spcPts val="1200"/>
              </a:spcAft>
              <a:buClr>
                <a:schemeClr val="accent5">
                  <a:lumMod val="50000"/>
                </a:schemeClr>
              </a:buClr>
              <a:buFont typeface="Courier New" panose="02070309020205020404" pitchFamily="49" charset="0"/>
              <a:buChar char="o"/>
              <a:defRPr sz="2600">
                <a:latin typeface="Arial" panose="020B0604020202020204" pitchFamily="34" charset="0"/>
                <a:cs typeface="Arial" panose="020B0604020202020204" pitchFamily="34" charset="0"/>
              </a:defRPr>
            </a:lvl4pPr>
            <a:lvl5pPr marL="1143000">
              <a:spcBef>
                <a:spcPts val="1200"/>
              </a:spcBef>
              <a:spcAft>
                <a:spcPts val="1200"/>
              </a:spcAft>
              <a:buClr>
                <a:schemeClr val="accent5">
                  <a:lumMod val="50000"/>
                </a:schemeClr>
              </a:buClr>
              <a:defRPr sz="2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CA2FC4C7-F67A-4A71-A16E-9EC5A2813C12}"/>
              </a:ext>
            </a:extLst>
          </p:cNvPr>
          <p:cNvSpPr>
            <a:spLocks noGrp="1"/>
          </p:cNvSpPr>
          <p:nvPr>
            <p:ph sz="quarter" idx="4"/>
          </p:nvPr>
        </p:nvSpPr>
        <p:spPr>
          <a:xfrm>
            <a:off x="6476999" y="1828800"/>
            <a:ext cx="5461001" cy="4038600"/>
          </a:xfrm>
        </p:spPr>
        <p:txBody>
          <a:bodyPr/>
          <a:lstStyle>
            <a:lvl1pPr>
              <a:buClr>
                <a:schemeClr val="accent5">
                  <a:lumMod val="50000"/>
                </a:schemeClr>
              </a:buClr>
              <a:defRPr lang="en-US" sz="2800" dirty="0">
                <a:latin typeface="Arial" panose="020B0604020202020204" pitchFamily="34" charset="0"/>
                <a:cs typeface="Arial" panose="020B0604020202020204" pitchFamily="34" charset="0"/>
              </a:defRPr>
            </a:lvl1pPr>
            <a:lvl2pPr>
              <a:buClr>
                <a:schemeClr val="accent5">
                  <a:lumMod val="50000"/>
                </a:schemeClr>
              </a:buClr>
              <a:defRPr lang="en-US" sz="2800" dirty="0">
                <a:latin typeface="Arial" panose="020B0604020202020204" pitchFamily="34" charset="0"/>
                <a:cs typeface="Arial" panose="020B0604020202020204" pitchFamily="34" charset="0"/>
              </a:defRPr>
            </a:lvl2pPr>
            <a:lvl3pPr>
              <a:buClr>
                <a:schemeClr val="accent5">
                  <a:lumMod val="50000"/>
                </a:schemeClr>
              </a:buClr>
              <a:defRPr lang="en-US" sz="2600" dirty="0">
                <a:latin typeface="Arial" panose="020B0604020202020204" pitchFamily="34" charset="0"/>
                <a:cs typeface="Arial" panose="020B0604020202020204" pitchFamily="34" charset="0"/>
              </a:defRPr>
            </a:lvl3pPr>
            <a:lvl4pPr>
              <a:buClr>
                <a:schemeClr val="accent5">
                  <a:lumMod val="50000"/>
                </a:schemeClr>
              </a:buClr>
              <a:defRPr lang="en-US" sz="2600" dirty="0">
                <a:latin typeface="Arial" panose="020B0604020202020204" pitchFamily="34" charset="0"/>
                <a:cs typeface="Arial" panose="020B0604020202020204" pitchFamily="34" charset="0"/>
              </a:defRPr>
            </a:lvl4pPr>
            <a:lvl5pPr>
              <a:buClr>
                <a:schemeClr val="accent5">
                  <a:lumMod val="50000"/>
                </a:schemeClr>
              </a:buClr>
              <a:defRPr lang="en-US" sz="2600" dirty="0">
                <a:latin typeface="Arial" panose="020B0604020202020204" pitchFamily="34" charset="0"/>
                <a:cs typeface="Arial" panose="020B0604020202020204" pitchFamily="34" charset="0"/>
              </a:defRPr>
            </a:lvl5pPr>
          </a:lstStyle>
          <a:p>
            <a:pPr marL="228600" lvl="0" indent="-228600">
              <a:spcBef>
                <a:spcPts val="1200"/>
              </a:spcBef>
              <a:spcAft>
                <a:spcPts val="1200"/>
              </a:spcAft>
            </a:pPr>
            <a:r>
              <a:rPr lang="en-US"/>
              <a:t>Click to edit Master text styles</a:t>
            </a:r>
          </a:p>
          <a:p>
            <a:pPr marL="228600" lvl="1" indent="-228600">
              <a:spcBef>
                <a:spcPts val="1200"/>
              </a:spcBef>
              <a:spcAft>
                <a:spcPts val="1200"/>
              </a:spcAft>
            </a:pPr>
            <a:r>
              <a:rPr lang="en-US"/>
              <a:t>Second level</a:t>
            </a:r>
          </a:p>
          <a:p>
            <a:pPr marL="228600" lvl="2" indent="-228600">
              <a:spcBef>
                <a:spcPts val="1200"/>
              </a:spcBef>
              <a:spcAft>
                <a:spcPts val="1200"/>
              </a:spcAft>
            </a:pPr>
            <a:r>
              <a:rPr lang="en-US"/>
              <a:t>Third level</a:t>
            </a:r>
          </a:p>
          <a:p>
            <a:pPr marL="228600" lvl="3" indent="-228600">
              <a:spcBef>
                <a:spcPts val="1200"/>
              </a:spcBef>
              <a:spcAft>
                <a:spcPts val="1200"/>
              </a:spcAft>
            </a:pPr>
            <a:r>
              <a:rPr lang="en-US"/>
              <a:t>Fourth level</a:t>
            </a:r>
          </a:p>
          <a:p>
            <a:pPr marL="228600" lvl="4" indent="-228600">
              <a:spcBef>
                <a:spcPts val="1200"/>
              </a:spcBef>
              <a:spcAft>
                <a:spcPts val="1200"/>
              </a:spcAft>
            </a:pPr>
            <a:r>
              <a:rPr lang="en-US"/>
              <a:t>Fifth level</a:t>
            </a:r>
          </a:p>
        </p:txBody>
      </p:sp>
      <p:pic>
        <p:nvPicPr>
          <p:cNvPr id="11" name="Picture 10" descr="Shape, rectangle&#10;&#10;Description automatically generated">
            <a:extLst>
              <a:ext uri="{FF2B5EF4-FFF2-40B4-BE49-F238E27FC236}">
                <a16:creationId xmlns:a16="http://schemas.microsoft.com/office/drawing/2014/main" id="{A37C358A-0133-9E49-44E1-A566243D4F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5707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12" name="Picture 11" descr="Shape, rectangle&#10;&#10;Description automatically generated">
            <a:extLst>
              <a:ext uri="{FF2B5EF4-FFF2-40B4-BE49-F238E27FC236}">
                <a16:creationId xmlns:a16="http://schemas.microsoft.com/office/drawing/2014/main" id="{950ADF78-DC6F-4FC6-9626-63387D65B5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Shape, rectangle&#10;&#10;Description automatically generated">
            <a:extLst>
              <a:ext uri="{FF2B5EF4-FFF2-40B4-BE49-F238E27FC236}">
                <a16:creationId xmlns:a16="http://schemas.microsoft.com/office/drawing/2014/main" id="{3922A18C-4FF5-4B1A-A34C-28D35C119DF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0E485EC-6CC8-46CA-B5CD-FB2047E2F6AF}"/>
              </a:ext>
            </a:extLst>
          </p:cNvPr>
          <p:cNvSpPr>
            <a:spLocks noGrp="1"/>
          </p:cNvSpPr>
          <p:nvPr>
            <p:ph type="title"/>
          </p:nvPr>
        </p:nvSpPr>
        <p:spPr>
          <a:xfrm>
            <a:off x="427512" y="190006"/>
            <a:ext cx="11510488" cy="1015663"/>
          </a:xfrm>
          <a:prstGeom prst="rect">
            <a:avLst/>
          </a:prstGeom>
        </p:spPr>
        <p:txBody>
          <a:bodyPr>
            <a:normAutofit/>
          </a:bodyPr>
          <a:lstStyle>
            <a:lvl1pPr>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A677556B-DB68-438D-9602-63CF37471C1D}"/>
              </a:ext>
            </a:extLst>
          </p:cNvPr>
          <p:cNvSpPr>
            <a:spLocks noGrp="1"/>
          </p:cNvSpPr>
          <p:nvPr>
            <p:ph type="body" idx="1"/>
          </p:nvPr>
        </p:nvSpPr>
        <p:spPr>
          <a:xfrm>
            <a:off x="427511" y="1600200"/>
            <a:ext cx="5461001" cy="823912"/>
          </a:xfrm>
        </p:spPr>
        <p:txBody>
          <a:bodyPr anchor="ctr"/>
          <a:lstStyle>
            <a:lvl1pPr marL="0" indent="0" algn="l">
              <a:spcBef>
                <a:spcPts val="600"/>
              </a:spcBef>
              <a:spcAft>
                <a:spcPts val="600"/>
              </a:spcAft>
              <a:buNone/>
              <a:defRPr sz="32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14E2F27F-BD22-4EB0-BEB2-A21D8584983C}"/>
              </a:ext>
            </a:extLst>
          </p:cNvPr>
          <p:cNvSpPr>
            <a:spLocks noGrp="1"/>
          </p:cNvSpPr>
          <p:nvPr>
            <p:ph type="body" sz="quarter" idx="3"/>
          </p:nvPr>
        </p:nvSpPr>
        <p:spPr>
          <a:xfrm>
            <a:off x="6476999" y="1600200"/>
            <a:ext cx="5461001" cy="823912"/>
          </a:xfrm>
        </p:spPr>
        <p:txBody>
          <a:bodyPr anchor="ctr"/>
          <a:lstStyle>
            <a:lvl1pPr marL="0" indent="0" algn="l">
              <a:spcBef>
                <a:spcPts val="600"/>
              </a:spcBef>
              <a:spcAft>
                <a:spcPts val="600"/>
              </a:spcAft>
              <a:buNone/>
              <a:defRPr sz="32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B9DB2D12-4F9F-445A-BB32-C7913162C317}"/>
              </a:ext>
            </a:extLst>
          </p:cNvPr>
          <p:cNvSpPr>
            <a:spLocks noGrp="1"/>
          </p:cNvSpPr>
          <p:nvPr>
            <p:ph sz="half" idx="2"/>
          </p:nvPr>
        </p:nvSpPr>
        <p:spPr>
          <a:xfrm>
            <a:off x="427512" y="2717800"/>
            <a:ext cx="5461001" cy="3834643"/>
          </a:xfrm>
        </p:spPr>
        <p:txBody>
          <a:bodyPr/>
          <a:lstStyle>
            <a:lvl1pPr marL="228600" indent="-228600">
              <a:spcBef>
                <a:spcPts val="1200"/>
              </a:spcBef>
              <a:spcAft>
                <a:spcPts val="1200"/>
              </a:spcAft>
              <a:buClr>
                <a:schemeClr val="accent5">
                  <a:lumMod val="50000"/>
                </a:schemeClr>
              </a:buClr>
              <a:defRPr sz="2800">
                <a:latin typeface="Arial" panose="020B0604020202020204" pitchFamily="34" charset="0"/>
                <a:cs typeface="Arial" panose="020B0604020202020204" pitchFamily="34" charset="0"/>
              </a:defRPr>
            </a:lvl1pPr>
            <a:lvl2pPr marL="457200" indent="-228600">
              <a:spcBef>
                <a:spcPts val="1200"/>
              </a:spcBef>
              <a:spcAft>
                <a:spcPts val="1200"/>
              </a:spcAft>
              <a:buClr>
                <a:schemeClr val="accent5">
                  <a:lumMod val="50000"/>
                </a:schemeClr>
              </a:buClr>
              <a:defRPr sz="2800">
                <a:latin typeface="Arial" panose="020B0604020202020204" pitchFamily="34" charset="0"/>
                <a:cs typeface="Arial" panose="020B0604020202020204" pitchFamily="34" charset="0"/>
              </a:defRPr>
            </a:lvl2pPr>
            <a:lvl3pPr marL="685800" indent="-228600">
              <a:spcBef>
                <a:spcPts val="1200"/>
              </a:spcBef>
              <a:spcAft>
                <a:spcPts val="1200"/>
              </a:spcAft>
              <a:buClr>
                <a:schemeClr val="accent5">
                  <a:lumMod val="50000"/>
                </a:schemeClr>
              </a:buClr>
              <a:buFont typeface="Wingdings" panose="05000000000000000000" pitchFamily="2" charset="2"/>
              <a:buChar char="§"/>
              <a:defRPr sz="2600">
                <a:latin typeface="Arial" panose="020B0604020202020204" pitchFamily="34" charset="0"/>
                <a:cs typeface="Arial" panose="020B0604020202020204" pitchFamily="34" charset="0"/>
              </a:defRPr>
            </a:lvl3pPr>
            <a:lvl4pPr marL="914400" indent="-228600">
              <a:spcBef>
                <a:spcPts val="1200"/>
              </a:spcBef>
              <a:spcAft>
                <a:spcPts val="1200"/>
              </a:spcAft>
              <a:buClr>
                <a:schemeClr val="accent5">
                  <a:lumMod val="50000"/>
                </a:schemeClr>
              </a:buClr>
              <a:buFont typeface="Courier New" panose="02070309020205020404" pitchFamily="49" charset="0"/>
              <a:buChar char="o"/>
              <a:defRPr sz="2600">
                <a:latin typeface="Arial" panose="020B0604020202020204" pitchFamily="34" charset="0"/>
                <a:cs typeface="Arial" panose="020B0604020202020204" pitchFamily="34" charset="0"/>
              </a:defRPr>
            </a:lvl4pPr>
            <a:lvl5pPr marL="1143000">
              <a:spcBef>
                <a:spcPts val="1200"/>
              </a:spcBef>
              <a:spcAft>
                <a:spcPts val="1200"/>
              </a:spcAft>
              <a:buClr>
                <a:schemeClr val="accent5">
                  <a:lumMod val="50000"/>
                </a:schemeClr>
              </a:buClr>
              <a:defRPr sz="2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9AAAC79A-E076-47A0-9123-AF72E9064F0D}"/>
              </a:ext>
            </a:extLst>
          </p:cNvPr>
          <p:cNvSpPr>
            <a:spLocks noGrp="1"/>
          </p:cNvSpPr>
          <p:nvPr>
            <p:ph sz="quarter" idx="4"/>
          </p:nvPr>
        </p:nvSpPr>
        <p:spPr>
          <a:xfrm>
            <a:off x="6476999" y="2717800"/>
            <a:ext cx="5461001" cy="3834643"/>
          </a:xfrm>
        </p:spPr>
        <p:txBody>
          <a:bodyPr/>
          <a:lstStyle>
            <a:lvl1pPr>
              <a:buClr>
                <a:schemeClr val="accent5">
                  <a:lumMod val="50000"/>
                </a:schemeClr>
              </a:buClr>
              <a:defRPr lang="en-US" sz="2800" dirty="0">
                <a:latin typeface="Arial" panose="020B0604020202020204" pitchFamily="34" charset="0"/>
                <a:cs typeface="Arial" panose="020B0604020202020204" pitchFamily="34" charset="0"/>
              </a:defRPr>
            </a:lvl1pPr>
            <a:lvl2pPr>
              <a:buClr>
                <a:schemeClr val="accent5">
                  <a:lumMod val="50000"/>
                </a:schemeClr>
              </a:buClr>
              <a:defRPr lang="en-US" sz="2800" dirty="0">
                <a:latin typeface="Arial" panose="020B0604020202020204" pitchFamily="34" charset="0"/>
                <a:cs typeface="Arial" panose="020B0604020202020204" pitchFamily="34" charset="0"/>
              </a:defRPr>
            </a:lvl2pPr>
            <a:lvl3pPr>
              <a:buClr>
                <a:schemeClr val="accent5">
                  <a:lumMod val="50000"/>
                </a:schemeClr>
              </a:buClr>
              <a:defRPr lang="en-US" sz="2600" dirty="0">
                <a:latin typeface="Arial" panose="020B0604020202020204" pitchFamily="34" charset="0"/>
                <a:cs typeface="Arial" panose="020B0604020202020204" pitchFamily="34" charset="0"/>
              </a:defRPr>
            </a:lvl3pPr>
            <a:lvl4pPr>
              <a:buClr>
                <a:schemeClr val="accent5">
                  <a:lumMod val="50000"/>
                </a:schemeClr>
              </a:buClr>
              <a:defRPr lang="en-US" sz="2600" dirty="0">
                <a:latin typeface="Arial" panose="020B0604020202020204" pitchFamily="34" charset="0"/>
                <a:cs typeface="Arial" panose="020B0604020202020204" pitchFamily="34" charset="0"/>
              </a:defRPr>
            </a:lvl4pPr>
            <a:lvl5pPr>
              <a:buClr>
                <a:schemeClr val="accent5">
                  <a:lumMod val="50000"/>
                </a:schemeClr>
              </a:buClr>
              <a:defRPr lang="en-US" sz="2600" dirty="0">
                <a:latin typeface="Arial" panose="020B0604020202020204" pitchFamily="34" charset="0"/>
                <a:cs typeface="Arial" panose="020B0604020202020204" pitchFamily="34" charset="0"/>
              </a:defRPr>
            </a:lvl5pPr>
          </a:lstStyle>
          <a:p>
            <a:pPr marL="228600" lvl="0" indent="-228600">
              <a:spcBef>
                <a:spcPts val="1200"/>
              </a:spcBef>
              <a:spcAft>
                <a:spcPts val="1200"/>
              </a:spcAft>
            </a:pPr>
            <a:r>
              <a:rPr lang="en-US"/>
              <a:t>Click to edit Master text styles</a:t>
            </a:r>
          </a:p>
          <a:p>
            <a:pPr marL="228600" lvl="1" indent="-228600">
              <a:spcBef>
                <a:spcPts val="1200"/>
              </a:spcBef>
              <a:spcAft>
                <a:spcPts val="1200"/>
              </a:spcAft>
            </a:pPr>
            <a:r>
              <a:rPr lang="en-US"/>
              <a:t>Second level</a:t>
            </a:r>
          </a:p>
          <a:p>
            <a:pPr marL="228600" lvl="2" indent="-228600">
              <a:spcBef>
                <a:spcPts val="1200"/>
              </a:spcBef>
              <a:spcAft>
                <a:spcPts val="1200"/>
              </a:spcAft>
            </a:pPr>
            <a:r>
              <a:rPr lang="en-US"/>
              <a:t>Third level</a:t>
            </a:r>
          </a:p>
          <a:p>
            <a:pPr marL="228600" lvl="3" indent="-228600">
              <a:spcBef>
                <a:spcPts val="1200"/>
              </a:spcBef>
              <a:spcAft>
                <a:spcPts val="1200"/>
              </a:spcAft>
            </a:pPr>
            <a:r>
              <a:rPr lang="en-US"/>
              <a:t>Fourth level</a:t>
            </a:r>
          </a:p>
          <a:p>
            <a:pPr marL="228600" lvl="4" indent="-228600">
              <a:spcBef>
                <a:spcPts val="1200"/>
              </a:spcBef>
              <a:spcAft>
                <a:spcPts val="1200"/>
              </a:spcAft>
            </a:pPr>
            <a:r>
              <a:rPr lang="en-US"/>
              <a:t>Fifth level</a:t>
            </a:r>
          </a:p>
        </p:txBody>
      </p:sp>
      <p:pic>
        <p:nvPicPr>
          <p:cNvPr id="13" name="Picture 12" descr="Shape, rectangle&#10;&#10;Description automatically generated">
            <a:extLst>
              <a:ext uri="{FF2B5EF4-FFF2-40B4-BE49-F238E27FC236}">
                <a16:creationId xmlns:a16="http://schemas.microsoft.com/office/drawing/2014/main" id="{EA028666-0220-C9DD-A0FB-1B81B3AECC8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304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9F204224-9F65-9B29-6992-84A43A5844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019800"/>
          </a:xfrm>
          <a:prstGeom prst="rect">
            <a:avLst/>
          </a:prstGeom>
        </p:spPr>
      </p:pic>
      <p:sp>
        <p:nvSpPr>
          <p:cNvPr id="10" name="Title 1">
            <a:extLst>
              <a:ext uri="{FF2B5EF4-FFF2-40B4-BE49-F238E27FC236}">
                <a16:creationId xmlns:a16="http://schemas.microsoft.com/office/drawing/2014/main" id="{64D45B71-5B6F-4D9E-9024-ED1B26C1074B}"/>
              </a:ext>
            </a:extLst>
          </p:cNvPr>
          <p:cNvSpPr>
            <a:spLocks noGrp="1"/>
          </p:cNvSpPr>
          <p:nvPr>
            <p:ph type="title" hasCustomPrompt="1"/>
          </p:nvPr>
        </p:nvSpPr>
        <p:spPr>
          <a:xfrm>
            <a:off x="831850" y="1709738"/>
            <a:ext cx="10515600" cy="2852737"/>
          </a:xfrm>
        </p:spPr>
        <p:txBody>
          <a:bodyPr anchor="b"/>
          <a:lstStyle>
            <a:lvl1pPr algn="ctr">
              <a:defRPr sz="6000">
                <a:solidFill>
                  <a:schemeClr val="tx1"/>
                </a:solidFill>
              </a:defRPr>
            </a:lvl1pPr>
          </a:lstStyle>
          <a:p>
            <a:r>
              <a:rPr lang="en-US" dirty="0"/>
              <a:t>SECTION TITLE </a:t>
            </a:r>
          </a:p>
        </p:txBody>
      </p:sp>
      <p:sp>
        <p:nvSpPr>
          <p:cNvPr id="11" name="Text Placeholder 2">
            <a:extLst>
              <a:ext uri="{FF2B5EF4-FFF2-40B4-BE49-F238E27FC236}">
                <a16:creationId xmlns:a16="http://schemas.microsoft.com/office/drawing/2014/main" id="{9E2433B7-CC2A-47E3-840D-448ED055B870}"/>
              </a:ext>
            </a:extLst>
          </p:cNvPr>
          <p:cNvSpPr>
            <a:spLocks noGrp="1"/>
          </p:cNvSpPr>
          <p:nvPr>
            <p:ph type="body" idx="1" hasCustomPrompt="1"/>
          </p:nvPr>
        </p:nvSpPr>
        <p:spPr>
          <a:xfrm>
            <a:off x="831850" y="4589463"/>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pic>
        <p:nvPicPr>
          <p:cNvPr id="5" name="Picture 4" descr="Shape, rectangle&#10;&#10;Description automatically generated">
            <a:extLst>
              <a:ext uri="{FF2B5EF4-FFF2-40B4-BE49-F238E27FC236}">
                <a16:creationId xmlns:a16="http://schemas.microsoft.com/office/drawing/2014/main" id="{A07A7E76-C6E5-146E-AA18-03EBE9B6C1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019800"/>
          </a:xfrm>
          <a:prstGeom prst="rect">
            <a:avLst/>
          </a:prstGeom>
        </p:spPr>
      </p:pic>
    </p:spTree>
    <p:extLst>
      <p:ext uri="{BB962C8B-B14F-4D97-AF65-F5344CB8AC3E}">
        <p14:creationId xmlns:p14="http://schemas.microsoft.com/office/powerpoint/2010/main" val="1151311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CE6137E9-96B9-A48C-CB17-4908B798F9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019800"/>
          </a:xfrm>
          <a:prstGeom prst="rect">
            <a:avLst/>
          </a:prstGeom>
        </p:spPr>
      </p:pic>
      <p:sp>
        <p:nvSpPr>
          <p:cNvPr id="6" name="Title 1">
            <a:extLst>
              <a:ext uri="{FF2B5EF4-FFF2-40B4-BE49-F238E27FC236}">
                <a16:creationId xmlns:a16="http://schemas.microsoft.com/office/drawing/2014/main" id="{BADFDFAB-C8CE-4453-97B8-2D22C9BE950D}"/>
              </a:ext>
            </a:extLst>
          </p:cNvPr>
          <p:cNvSpPr>
            <a:spLocks noGrp="1"/>
          </p:cNvSpPr>
          <p:nvPr>
            <p:ph type="title" hasCustomPrompt="1"/>
          </p:nvPr>
        </p:nvSpPr>
        <p:spPr>
          <a:xfrm>
            <a:off x="839788" y="787400"/>
            <a:ext cx="3932237" cy="1600200"/>
          </a:xfrm>
        </p:spPr>
        <p:txBody>
          <a:bodyPr anchor="b">
            <a:normAutofit/>
          </a:bodyPr>
          <a:lstStyle>
            <a:lvl1pPr>
              <a:defRPr sz="3600">
                <a:solidFill>
                  <a:schemeClr val="tx1"/>
                </a:solidFill>
              </a:defRPr>
            </a:lvl1pPr>
          </a:lstStyle>
          <a:p>
            <a:r>
              <a:rPr lang="en-US" dirty="0"/>
              <a:t>TITLE</a:t>
            </a:r>
          </a:p>
        </p:txBody>
      </p:sp>
      <p:sp>
        <p:nvSpPr>
          <p:cNvPr id="7" name="Content Placeholder 2">
            <a:extLst>
              <a:ext uri="{FF2B5EF4-FFF2-40B4-BE49-F238E27FC236}">
                <a16:creationId xmlns:a16="http://schemas.microsoft.com/office/drawing/2014/main" id="{4BEAD417-5D38-42B7-B869-C6C475C2CE52}"/>
              </a:ext>
            </a:extLst>
          </p:cNvPr>
          <p:cNvSpPr>
            <a:spLocks noGrp="1"/>
          </p:cNvSpPr>
          <p:nvPr>
            <p:ph idx="1"/>
          </p:nvPr>
        </p:nvSpPr>
        <p:spPr>
          <a:xfrm>
            <a:off x="5183188" y="1317625"/>
            <a:ext cx="6172200" cy="4873625"/>
          </a:xfrm>
        </p:spPr>
        <p:txBody>
          <a:bodyPr>
            <a:normAutofit/>
          </a:bodyPr>
          <a:lstStyle>
            <a:lvl1pPr>
              <a:defRPr sz="2800">
                <a:solidFill>
                  <a:schemeClr val="tx1"/>
                </a:solidFill>
              </a:defRPr>
            </a:lvl1pPr>
            <a:lvl2pPr>
              <a:defRPr sz="28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2595AF11-8F6B-4DBF-9607-03985B9C4A6F}"/>
              </a:ext>
            </a:extLst>
          </p:cNvPr>
          <p:cNvSpPr>
            <a:spLocks noGrp="1"/>
          </p:cNvSpPr>
          <p:nvPr>
            <p:ph type="body" sz="half" idx="2"/>
          </p:nvPr>
        </p:nvSpPr>
        <p:spPr>
          <a:xfrm>
            <a:off x="839788" y="2387600"/>
            <a:ext cx="3932237" cy="3811588"/>
          </a:xfr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rectangle&#10;&#10;Description automatically generated">
            <a:extLst>
              <a:ext uri="{FF2B5EF4-FFF2-40B4-BE49-F238E27FC236}">
                <a16:creationId xmlns:a16="http://schemas.microsoft.com/office/drawing/2014/main" id="{F663A3AB-D33E-04D8-DE76-D085101749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019800"/>
          </a:xfrm>
          <a:prstGeom prst="rect">
            <a:avLst/>
          </a:prstGeom>
        </p:spPr>
      </p:pic>
    </p:spTree>
    <p:extLst>
      <p:ext uri="{BB962C8B-B14F-4D97-AF65-F5344CB8AC3E}">
        <p14:creationId xmlns:p14="http://schemas.microsoft.com/office/powerpoint/2010/main" val="358333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028B4A77-42BD-42B9-9D44-CEDCFEA7883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Shape&#10;&#10;Description automatically generated">
            <a:extLst>
              <a:ext uri="{FF2B5EF4-FFF2-40B4-BE49-F238E27FC236}">
                <a16:creationId xmlns:a16="http://schemas.microsoft.com/office/drawing/2014/main" id="{9B9101C9-61F7-4DA6-B407-9EF8EB3236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0" name="Picture 19" descr="Icon&#10;&#10;Description automatically generated">
            <a:extLst>
              <a:ext uri="{FF2B5EF4-FFF2-40B4-BE49-F238E27FC236}">
                <a16:creationId xmlns:a16="http://schemas.microsoft.com/office/drawing/2014/main" id="{2BD67907-A8CD-42DE-B9E2-90084874036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0" y="-12526"/>
            <a:ext cx="12192000" cy="6858000"/>
          </a:xfrm>
          <a:custGeom>
            <a:avLst/>
            <a:gdLst>
              <a:gd name="connsiteX0" fmla="*/ 0 w 12192000"/>
              <a:gd name="connsiteY0" fmla="*/ 0 h 6858000"/>
              <a:gd name="connsiteX1" fmla="*/ 8099103 w 12192000"/>
              <a:gd name="connsiteY1" fmla="*/ 0 h 6858000"/>
              <a:gd name="connsiteX2" fmla="*/ 8084989 w 12192000"/>
              <a:gd name="connsiteY2" fmla="*/ 39278 h 6858000"/>
              <a:gd name="connsiteX3" fmla="*/ 8043513 w 12192000"/>
              <a:gd name="connsiteY3" fmla="*/ 203568 h 6858000"/>
              <a:gd name="connsiteX4" fmla="*/ 8030020 w 12192000"/>
              <a:gd name="connsiteY4" fmla="*/ 253323 h 6858000"/>
              <a:gd name="connsiteX5" fmla="*/ 8027062 w 12192000"/>
              <a:gd name="connsiteY5" fmla="*/ 268734 h 6858000"/>
              <a:gd name="connsiteX6" fmla="*/ 8013100 w 12192000"/>
              <a:gd name="connsiteY6" fmla="*/ 324038 h 6858000"/>
              <a:gd name="connsiteX7" fmla="*/ 8001204 w 12192000"/>
              <a:gd name="connsiteY7" fmla="*/ 403425 h 6858000"/>
              <a:gd name="connsiteX8" fmla="*/ 7988112 w 12192000"/>
              <a:gd name="connsiteY8" fmla="*/ 471623 h 6858000"/>
              <a:gd name="connsiteX9" fmla="*/ 7978804 w 12192000"/>
              <a:gd name="connsiteY9" fmla="*/ 552913 h 6858000"/>
              <a:gd name="connsiteX10" fmla="*/ 7968891 w 12192000"/>
              <a:gd name="connsiteY10" fmla="*/ 619068 h 6858000"/>
              <a:gd name="connsiteX11" fmla="*/ 7967106 w 12192000"/>
              <a:gd name="connsiteY11" fmla="*/ 655086 h 6858000"/>
              <a:gd name="connsiteX12" fmla="*/ 7962504 w 12192000"/>
              <a:gd name="connsiteY12" fmla="*/ 695274 h 6858000"/>
              <a:gd name="connsiteX13" fmla="*/ 7953950 w 12192000"/>
              <a:gd name="connsiteY13" fmla="*/ 920432 h 6858000"/>
              <a:gd name="connsiteX14" fmla="*/ 7953829 w 12192000"/>
              <a:gd name="connsiteY14" fmla="*/ 922874 h 6858000"/>
              <a:gd name="connsiteX15" fmla="*/ 7953845 w 12192000"/>
              <a:gd name="connsiteY15" fmla="*/ 923197 h 6858000"/>
              <a:gd name="connsiteX16" fmla="*/ 7953828 w 12192000"/>
              <a:gd name="connsiteY16" fmla="*/ 923646 h 6858000"/>
              <a:gd name="connsiteX17" fmla="*/ 7955739 w 12192000"/>
              <a:gd name="connsiteY17" fmla="*/ 961389 h 6858000"/>
              <a:gd name="connsiteX18" fmla="*/ 7968891 w 12192000"/>
              <a:gd name="connsiteY18" fmla="*/ 1226680 h 6858000"/>
              <a:gd name="connsiteX19" fmla="*/ 10871200 w 12192000"/>
              <a:gd name="connsiteY19" fmla="*/ 3894250 h 6858000"/>
              <a:gd name="connsiteX20" fmla="*/ 11021328 w 12192000"/>
              <a:gd name="connsiteY20" fmla="*/ 3890384 h 6858000"/>
              <a:gd name="connsiteX21" fmla="*/ 11038354 w 12192000"/>
              <a:gd name="connsiteY21" fmla="*/ 3889065 h 6858000"/>
              <a:gd name="connsiteX22" fmla="*/ 11082372 w 12192000"/>
              <a:gd name="connsiteY22" fmla="*/ 3887955 h 6858000"/>
              <a:gd name="connsiteX23" fmla="*/ 12087428 w 12192000"/>
              <a:gd name="connsiteY23" fmla="*/ 3658564 h 6858000"/>
              <a:gd name="connsiteX24" fmla="*/ 12192000 w 12192000"/>
              <a:gd name="connsiteY24" fmla="*/ 3608312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0" y="0"/>
                </a:moveTo>
                <a:lnTo>
                  <a:pt x="8099103" y="0"/>
                </a:lnTo>
                <a:lnTo>
                  <a:pt x="8084989" y="39278"/>
                </a:lnTo>
                <a:lnTo>
                  <a:pt x="8043513" y="203568"/>
                </a:lnTo>
                <a:lnTo>
                  <a:pt x="8030020" y="253323"/>
                </a:lnTo>
                <a:lnTo>
                  <a:pt x="8027062" y="268734"/>
                </a:lnTo>
                <a:lnTo>
                  <a:pt x="8013100" y="324038"/>
                </a:lnTo>
                <a:lnTo>
                  <a:pt x="8001204" y="403425"/>
                </a:lnTo>
                <a:lnTo>
                  <a:pt x="7988112" y="471623"/>
                </a:lnTo>
                <a:lnTo>
                  <a:pt x="7978804" y="552913"/>
                </a:lnTo>
                <a:lnTo>
                  <a:pt x="7968891" y="619068"/>
                </a:lnTo>
                <a:lnTo>
                  <a:pt x="7967106" y="655086"/>
                </a:lnTo>
                <a:lnTo>
                  <a:pt x="7962504" y="695274"/>
                </a:lnTo>
                <a:lnTo>
                  <a:pt x="7953950" y="920432"/>
                </a:lnTo>
                <a:lnTo>
                  <a:pt x="7953829" y="922874"/>
                </a:lnTo>
                <a:lnTo>
                  <a:pt x="7953845" y="923197"/>
                </a:lnTo>
                <a:lnTo>
                  <a:pt x="7953828" y="923646"/>
                </a:lnTo>
                <a:lnTo>
                  <a:pt x="7955739" y="961389"/>
                </a:lnTo>
                <a:lnTo>
                  <a:pt x="7968891" y="1226680"/>
                </a:lnTo>
                <a:cubicBezTo>
                  <a:pt x="8118290" y="2725015"/>
                  <a:pt x="9360681" y="3894250"/>
                  <a:pt x="10871200" y="3894250"/>
                </a:cubicBezTo>
                <a:cubicBezTo>
                  <a:pt x="10921551" y="3894250"/>
                  <a:pt x="10971603" y="3892951"/>
                  <a:pt x="11021328" y="3890384"/>
                </a:cubicBezTo>
                <a:lnTo>
                  <a:pt x="11038354" y="3889065"/>
                </a:lnTo>
                <a:lnTo>
                  <a:pt x="11082372" y="3887955"/>
                </a:lnTo>
                <a:cubicBezTo>
                  <a:pt x="11437369" y="3870004"/>
                  <a:pt x="11775950" y="3789987"/>
                  <a:pt x="12087428" y="3658564"/>
                </a:cubicBezTo>
                <a:lnTo>
                  <a:pt x="12192000" y="3608312"/>
                </a:lnTo>
                <a:lnTo>
                  <a:pt x="12192000" y="6858000"/>
                </a:lnTo>
                <a:lnTo>
                  <a:pt x="0" y="6858000"/>
                </a:lnTo>
                <a:close/>
              </a:path>
            </a:pathLst>
          </a:custGeom>
        </p:spPr>
      </p:pic>
      <p:sp>
        <p:nvSpPr>
          <p:cNvPr id="11" name="Picture Placeholder 10">
            <a:extLst>
              <a:ext uri="{FF2B5EF4-FFF2-40B4-BE49-F238E27FC236}">
                <a16:creationId xmlns:a16="http://schemas.microsoft.com/office/drawing/2014/main" id="{903D3590-586D-4CB7-AD96-31B17BD1207A}"/>
              </a:ext>
            </a:extLst>
          </p:cNvPr>
          <p:cNvSpPr>
            <a:spLocks noGrp="1"/>
          </p:cNvSpPr>
          <p:nvPr>
            <p:ph type="pic" sz="quarter" idx="10"/>
          </p:nvPr>
        </p:nvSpPr>
        <p:spPr>
          <a:xfrm>
            <a:off x="7881257" y="12527"/>
            <a:ext cx="4310743" cy="4209142"/>
          </a:xfrm>
          <a:prstGeom prst="rect">
            <a:avLst/>
          </a:prstGeom>
        </p:spPr>
        <p:txBody>
          <a:bodyPr/>
          <a:lstStyle/>
          <a:p>
            <a:r>
              <a:rPr lang="en-US"/>
              <a:t>Click icon to add picture</a:t>
            </a:r>
          </a:p>
        </p:txBody>
      </p:sp>
      <p:sp>
        <p:nvSpPr>
          <p:cNvPr id="16" name="TextBox 15">
            <a:extLst>
              <a:ext uri="{FF2B5EF4-FFF2-40B4-BE49-F238E27FC236}">
                <a16:creationId xmlns:a16="http://schemas.microsoft.com/office/drawing/2014/main" id="{DDB59A4C-6481-48E6-A928-C51E43C65BB0}"/>
              </a:ext>
            </a:extLst>
          </p:cNvPr>
          <p:cNvSpPr txBox="1"/>
          <p:nvPr/>
        </p:nvSpPr>
        <p:spPr>
          <a:xfrm>
            <a:off x="5249516" y="6252072"/>
            <a:ext cx="6576165" cy="338554"/>
          </a:xfrm>
          <a:prstGeom prst="rect">
            <a:avLst/>
          </a:prstGeom>
          <a:noFill/>
        </p:spPr>
        <p:txBody>
          <a:bodyPr wrap="square" rtlCol="0">
            <a:spAutoFit/>
          </a:bodyPr>
          <a:lstStyle/>
          <a:p>
            <a:pPr algn="r"/>
            <a:r>
              <a:rPr lang="en-US" sz="1600" kern="1000" spc="40" dirty="0">
                <a:solidFill>
                  <a:schemeClr val="bg1"/>
                </a:solidFill>
                <a:latin typeface="Arial" panose="020B0604020202020204" pitchFamily="34" charset="0"/>
              </a:rPr>
              <a:t>university.STERIS.com</a:t>
            </a:r>
          </a:p>
        </p:txBody>
      </p:sp>
      <p:sp>
        <p:nvSpPr>
          <p:cNvPr id="17" name="Title 1">
            <a:extLst>
              <a:ext uri="{FF2B5EF4-FFF2-40B4-BE49-F238E27FC236}">
                <a16:creationId xmlns:a16="http://schemas.microsoft.com/office/drawing/2014/main" id="{8EB5AED0-C6E7-41C4-A840-B9723191F4BA}"/>
              </a:ext>
            </a:extLst>
          </p:cNvPr>
          <p:cNvSpPr>
            <a:spLocks noGrp="1"/>
          </p:cNvSpPr>
          <p:nvPr>
            <p:ph type="title"/>
          </p:nvPr>
        </p:nvSpPr>
        <p:spPr>
          <a:xfrm>
            <a:off x="538619" y="2830882"/>
            <a:ext cx="6576165" cy="1754326"/>
          </a:xfrm>
          <a:prstGeom prst="rect">
            <a:avLst/>
          </a:prstGeo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9" name="Picture 8" descr="Icon&#10;&#10;Description automatically generated with medium confidence">
            <a:extLst>
              <a:ext uri="{FF2B5EF4-FFF2-40B4-BE49-F238E27FC236}">
                <a16:creationId xmlns:a16="http://schemas.microsoft.com/office/drawing/2014/main" id="{729405B4-ABC8-7C20-1B90-FCF628D272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Shape&#10;&#10;Description automatically generated">
            <a:extLst>
              <a:ext uri="{FF2B5EF4-FFF2-40B4-BE49-F238E27FC236}">
                <a16:creationId xmlns:a16="http://schemas.microsoft.com/office/drawing/2014/main" id="{6C35083D-205B-B421-7B8F-BFE868FF747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descr="Icon&#10;&#10;Description automatically generated">
            <a:extLst>
              <a:ext uri="{FF2B5EF4-FFF2-40B4-BE49-F238E27FC236}">
                <a16:creationId xmlns:a16="http://schemas.microsoft.com/office/drawing/2014/main" id="{1479301F-B3A3-16C5-52F9-1A357BE4F64E}"/>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a:xfrm>
            <a:off x="0" y="-12526"/>
            <a:ext cx="12192000" cy="6858000"/>
          </a:xfrm>
          <a:custGeom>
            <a:avLst/>
            <a:gdLst>
              <a:gd name="connsiteX0" fmla="*/ 0 w 12192000"/>
              <a:gd name="connsiteY0" fmla="*/ 0 h 6858000"/>
              <a:gd name="connsiteX1" fmla="*/ 8099103 w 12192000"/>
              <a:gd name="connsiteY1" fmla="*/ 0 h 6858000"/>
              <a:gd name="connsiteX2" fmla="*/ 8084989 w 12192000"/>
              <a:gd name="connsiteY2" fmla="*/ 39278 h 6858000"/>
              <a:gd name="connsiteX3" fmla="*/ 8043513 w 12192000"/>
              <a:gd name="connsiteY3" fmla="*/ 203568 h 6858000"/>
              <a:gd name="connsiteX4" fmla="*/ 8030020 w 12192000"/>
              <a:gd name="connsiteY4" fmla="*/ 253323 h 6858000"/>
              <a:gd name="connsiteX5" fmla="*/ 8027062 w 12192000"/>
              <a:gd name="connsiteY5" fmla="*/ 268734 h 6858000"/>
              <a:gd name="connsiteX6" fmla="*/ 8013100 w 12192000"/>
              <a:gd name="connsiteY6" fmla="*/ 324038 h 6858000"/>
              <a:gd name="connsiteX7" fmla="*/ 8001204 w 12192000"/>
              <a:gd name="connsiteY7" fmla="*/ 403425 h 6858000"/>
              <a:gd name="connsiteX8" fmla="*/ 7988112 w 12192000"/>
              <a:gd name="connsiteY8" fmla="*/ 471623 h 6858000"/>
              <a:gd name="connsiteX9" fmla="*/ 7978804 w 12192000"/>
              <a:gd name="connsiteY9" fmla="*/ 552913 h 6858000"/>
              <a:gd name="connsiteX10" fmla="*/ 7968891 w 12192000"/>
              <a:gd name="connsiteY10" fmla="*/ 619068 h 6858000"/>
              <a:gd name="connsiteX11" fmla="*/ 7967106 w 12192000"/>
              <a:gd name="connsiteY11" fmla="*/ 655086 h 6858000"/>
              <a:gd name="connsiteX12" fmla="*/ 7962504 w 12192000"/>
              <a:gd name="connsiteY12" fmla="*/ 695274 h 6858000"/>
              <a:gd name="connsiteX13" fmla="*/ 7953950 w 12192000"/>
              <a:gd name="connsiteY13" fmla="*/ 920432 h 6858000"/>
              <a:gd name="connsiteX14" fmla="*/ 7953829 w 12192000"/>
              <a:gd name="connsiteY14" fmla="*/ 922874 h 6858000"/>
              <a:gd name="connsiteX15" fmla="*/ 7953845 w 12192000"/>
              <a:gd name="connsiteY15" fmla="*/ 923197 h 6858000"/>
              <a:gd name="connsiteX16" fmla="*/ 7953828 w 12192000"/>
              <a:gd name="connsiteY16" fmla="*/ 923646 h 6858000"/>
              <a:gd name="connsiteX17" fmla="*/ 7955739 w 12192000"/>
              <a:gd name="connsiteY17" fmla="*/ 961389 h 6858000"/>
              <a:gd name="connsiteX18" fmla="*/ 7968891 w 12192000"/>
              <a:gd name="connsiteY18" fmla="*/ 1226680 h 6858000"/>
              <a:gd name="connsiteX19" fmla="*/ 10871200 w 12192000"/>
              <a:gd name="connsiteY19" fmla="*/ 3894250 h 6858000"/>
              <a:gd name="connsiteX20" fmla="*/ 11021328 w 12192000"/>
              <a:gd name="connsiteY20" fmla="*/ 3890384 h 6858000"/>
              <a:gd name="connsiteX21" fmla="*/ 11038354 w 12192000"/>
              <a:gd name="connsiteY21" fmla="*/ 3889065 h 6858000"/>
              <a:gd name="connsiteX22" fmla="*/ 11082372 w 12192000"/>
              <a:gd name="connsiteY22" fmla="*/ 3887955 h 6858000"/>
              <a:gd name="connsiteX23" fmla="*/ 12087428 w 12192000"/>
              <a:gd name="connsiteY23" fmla="*/ 3658564 h 6858000"/>
              <a:gd name="connsiteX24" fmla="*/ 12192000 w 12192000"/>
              <a:gd name="connsiteY24" fmla="*/ 3608312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0" y="0"/>
                </a:moveTo>
                <a:lnTo>
                  <a:pt x="8099103" y="0"/>
                </a:lnTo>
                <a:lnTo>
                  <a:pt x="8084989" y="39278"/>
                </a:lnTo>
                <a:lnTo>
                  <a:pt x="8043513" y="203568"/>
                </a:lnTo>
                <a:lnTo>
                  <a:pt x="8030020" y="253323"/>
                </a:lnTo>
                <a:lnTo>
                  <a:pt x="8027062" y="268734"/>
                </a:lnTo>
                <a:lnTo>
                  <a:pt x="8013100" y="324038"/>
                </a:lnTo>
                <a:lnTo>
                  <a:pt x="8001204" y="403425"/>
                </a:lnTo>
                <a:lnTo>
                  <a:pt x="7988112" y="471623"/>
                </a:lnTo>
                <a:lnTo>
                  <a:pt x="7978804" y="552913"/>
                </a:lnTo>
                <a:lnTo>
                  <a:pt x="7968891" y="619068"/>
                </a:lnTo>
                <a:lnTo>
                  <a:pt x="7967106" y="655086"/>
                </a:lnTo>
                <a:lnTo>
                  <a:pt x="7962504" y="695274"/>
                </a:lnTo>
                <a:lnTo>
                  <a:pt x="7953950" y="920432"/>
                </a:lnTo>
                <a:lnTo>
                  <a:pt x="7953829" y="922874"/>
                </a:lnTo>
                <a:lnTo>
                  <a:pt x="7953845" y="923197"/>
                </a:lnTo>
                <a:lnTo>
                  <a:pt x="7953828" y="923646"/>
                </a:lnTo>
                <a:lnTo>
                  <a:pt x="7955739" y="961389"/>
                </a:lnTo>
                <a:lnTo>
                  <a:pt x="7968891" y="1226680"/>
                </a:lnTo>
                <a:cubicBezTo>
                  <a:pt x="8118290" y="2725015"/>
                  <a:pt x="9360681" y="3894250"/>
                  <a:pt x="10871200" y="3894250"/>
                </a:cubicBezTo>
                <a:cubicBezTo>
                  <a:pt x="10921551" y="3894250"/>
                  <a:pt x="10971603" y="3892951"/>
                  <a:pt x="11021328" y="3890384"/>
                </a:cubicBezTo>
                <a:lnTo>
                  <a:pt x="11038354" y="3889065"/>
                </a:lnTo>
                <a:lnTo>
                  <a:pt x="11082372" y="3887955"/>
                </a:lnTo>
                <a:cubicBezTo>
                  <a:pt x="11437369" y="3870004"/>
                  <a:pt x="11775950" y="3789987"/>
                  <a:pt x="12087428" y="3658564"/>
                </a:cubicBezTo>
                <a:lnTo>
                  <a:pt x="12192000" y="3608312"/>
                </a:lnTo>
                <a:lnTo>
                  <a:pt x="12192000" y="6858000"/>
                </a:lnTo>
                <a:lnTo>
                  <a:pt x="0" y="6858000"/>
                </a:lnTo>
                <a:close/>
              </a:path>
            </a:pathLst>
          </a:custGeom>
        </p:spPr>
      </p:pic>
      <p:sp>
        <p:nvSpPr>
          <p:cNvPr id="13" name="TextBox 12">
            <a:extLst>
              <a:ext uri="{FF2B5EF4-FFF2-40B4-BE49-F238E27FC236}">
                <a16:creationId xmlns:a16="http://schemas.microsoft.com/office/drawing/2014/main" id="{8AF8FA56-D4CF-6777-D7E8-EC416387F512}"/>
              </a:ext>
            </a:extLst>
          </p:cNvPr>
          <p:cNvSpPr txBox="1"/>
          <p:nvPr userDrawn="1"/>
        </p:nvSpPr>
        <p:spPr>
          <a:xfrm>
            <a:off x="5249516" y="6252072"/>
            <a:ext cx="6576165" cy="338554"/>
          </a:xfrm>
          <a:prstGeom prst="rect">
            <a:avLst/>
          </a:prstGeom>
          <a:noFill/>
        </p:spPr>
        <p:txBody>
          <a:bodyPr wrap="square" rtlCol="0">
            <a:spAutoFit/>
          </a:bodyPr>
          <a:lstStyle/>
          <a:p>
            <a:pPr algn="r"/>
            <a:r>
              <a:rPr lang="en-US" sz="1600" kern="1000" spc="40" dirty="0">
                <a:solidFill>
                  <a:schemeClr val="bg1"/>
                </a:solidFill>
                <a:latin typeface="Arial" panose="020B0604020202020204" pitchFamily="34" charset="0"/>
              </a:rPr>
              <a:t>university.STERIS.com</a:t>
            </a:r>
          </a:p>
        </p:txBody>
      </p:sp>
    </p:spTree>
    <p:extLst>
      <p:ext uri="{BB962C8B-B14F-4D97-AF65-F5344CB8AC3E}">
        <p14:creationId xmlns:p14="http://schemas.microsoft.com/office/powerpoint/2010/main" val="3805838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A4372479-8511-4789-0404-BC4F6BFBC5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019800"/>
          </a:xfrm>
          <a:prstGeom prst="rect">
            <a:avLst/>
          </a:prstGeom>
        </p:spPr>
      </p:pic>
      <p:sp>
        <p:nvSpPr>
          <p:cNvPr id="6" name="Title 1">
            <a:extLst>
              <a:ext uri="{FF2B5EF4-FFF2-40B4-BE49-F238E27FC236}">
                <a16:creationId xmlns:a16="http://schemas.microsoft.com/office/drawing/2014/main" id="{BADFDFAB-C8CE-4453-97B8-2D22C9BE950D}"/>
              </a:ext>
            </a:extLst>
          </p:cNvPr>
          <p:cNvSpPr>
            <a:spLocks noGrp="1"/>
          </p:cNvSpPr>
          <p:nvPr>
            <p:ph type="title" hasCustomPrompt="1"/>
          </p:nvPr>
        </p:nvSpPr>
        <p:spPr>
          <a:xfrm>
            <a:off x="839788" y="787400"/>
            <a:ext cx="3932237" cy="1600200"/>
          </a:xfrm>
        </p:spPr>
        <p:txBody>
          <a:bodyPr anchor="b">
            <a:normAutofit/>
          </a:bodyPr>
          <a:lstStyle>
            <a:lvl1pPr>
              <a:defRPr sz="3600">
                <a:solidFill>
                  <a:schemeClr val="tx1"/>
                </a:solidFill>
              </a:defRPr>
            </a:lvl1pPr>
          </a:lstStyle>
          <a:p>
            <a:r>
              <a:rPr lang="en-US" dirty="0"/>
              <a:t>TITLE</a:t>
            </a:r>
          </a:p>
        </p:txBody>
      </p:sp>
      <p:sp>
        <p:nvSpPr>
          <p:cNvPr id="8" name="Text Placeholder 3">
            <a:extLst>
              <a:ext uri="{FF2B5EF4-FFF2-40B4-BE49-F238E27FC236}">
                <a16:creationId xmlns:a16="http://schemas.microsoft.com/office/drawing/2014/main" id="{2595AF11-8F6B-4DBF-9607-03985B9C4A6F}"/>
              </a:ext>
            </a:extLst>
          </p:cNvPr>
          <p:cNvSpPr>
            <a:spLocks noGrp="1"/>
          </p:cNvSpPr>
          <p:nvPr>
            <p:ph type="body" sz="half" idx="2"/>
          </p:nvPr>
        </p:nvSpPr>
        <p:spPr>
          <a:xfrm>
            <a:off x="839788" y="2387600"/>
            <a:ext cx="3932237" cy="3811588"/>
          </a:xfr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a:extLst>
              <a:ext uri="{FF2B5EF4-FFF2-40B4-BE49-F238E27FC236}">
                <a16:creationId xmlns:a16="http://schemas.microsoft.com/office/drawing/2014/main" id="{24A11853-BB48-4CB6-8015-3AAE140E6FA2}"/>
              </a:ext>
            </a:extLst>
          </p:cNvPr>
          <p:cNvSpPr>
            <a:spLocks noGrp="1"/>
          </p:cNvSpPr>
          <p:nvPr>
            <p:ph type="pic" idx="1"/>
          </p:nvPr>
        </p:nvSpPr>
        <p:spPr>
          <a:xfrm>
            <a:off x="5183188" y="13176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icture 8" descr="Shape, rectangle&#10;&#10;Description automatically generated">
            <a:extLst>
              <a:ext uri="{FF2B5EF4-FFF2-40B4-BE49-F238E27FC236}">
                <a16:creationId xmlns:a16="http://schemas.microsoft.com/office/drawing/2014/main" id="{EEF1EB29-5B9B-37DC-BE1F-1BECE089CE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019800"/>
          </a:xfrm>
          <a:prstGeom prst="rect">
            <a:avLst/>
          </a:prstGeom>
        </p:spPr>
      </p:pic>
    </p:spTree>
    <p:extLst>
      <p:ext uri="{BB962C8B-B14F-4D97-AF65-F5344CB8AC3E}">
        <p14:creationId xmlns:p14="http://schemas.microsoft.com/office/powerpoint/2010/main" val="304498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A6E0E0-2F0A-413D-A2C3-90D429937A40}"/>
              </a:ext>
            </a:extLst>
          </p:cNvPr>
          <p:cNvSpPr/>
          <p:nvPr/>
        </p:nvSpPr>
        <p:spPr>
          <a:xfrm>
            <a:off x="0" y="0"/>
            <a:ext cx="12192000" cy="6858000"/>
          </a:xfrm>
          <a:prstGeom prst="rect">
            <a:avLst/>
          </a:prstGeom>
          <a:solidFill>
            <a:srgbClr val="06466C"/>
          </a:solidFill>
          <a:ln>
            <a:solidFill>
              <a:srgbClr val="064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4D45B71-5B6F-4D9E-9024-ED1B26C1074B}"/>
              </a:ext>
            </a:extLst>
          </p:cNvPr>
          <p:cNvSpPr>
            <a:spLocks noGrp="1"/>
          </p:cNvSpPr>
          <p:nvPr>
            <p:ph type="title" hasCustomPrompt="1"/>
          </p:nvPr>
        </p:nvSpPr>
        <p:spPr>
          <a:xfrm>
            <a:off x="831850" y="1709738"/>
            <a:ext cx="10515600" cy="2852737"/>
          </a:xfrm>
        </p:spPr>
        <p:txBody>
          <a:bodyPr anchor="b"/>
          <a:lstStyle>
            <a:lvl1pPr algn="ctr">
              <a:defRPr sz="6000">
                <a:solidFill>
                  <a:schemeClr val="bg1"/>
                </a:solidFill>
              </a:defRPr>
            </a:lvl1pPr>
          </a:lstStyle>
          <a:p>
            <a:r>
              <a:rPr lang="en-US" dirty="0"/>
              <a:t>SECTION TITLE </a:t>
            </a:r>
          </a:p>
        </p:txBody>
      </p:sp>
      <p:sp>
        <p:nvSpPr>
          <p:cNvPr id="11" name="Text Placeholder 2">
            <a:extLst>
              <a:ext uri="{FF2B5EF4-FFF2-40B4-BE49-F238E27FC236}">
                <a16:creationId xmlns:a16="http://schemas.microsoft.com/office/drawing/2014/main" id="{9E2433B7-CC2A-47E3-840D-448ED055B870}"/>
              </a:ext>
            </a:extLst>
          </p:cNvPr>
          <p:cNvSpPr>
            <a:spLocks noGrp="1"/>
          </p:cNvSpPr>
          <p:nvPr>
            <p:ph type="body" idx="1" hasCustomPrompt="1"/>
          </p:nvPr>
        </p:nvSpPr>
        <p:spPr>
          <a:xfrm>
            <a:off x="831850" y="4589463"/>
            <a:ext cx="10515600" cy="1500187"/>
          </a:xfrm>
        </p:spPr>
        <p:txBody>
          <a:bodyPr>
            <a:normAutofit/>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
        <p:nvSpPr>
          <p:cNvPr id="5" name="Rectangle 4">
            <a:extLst>
              <a:ext uri="{FF2B5EF4-FFF2-40B4-BE49-F238E27FC236}">
                <a16:creationId xmlns:a16="http://schemas.microsoft.com/office/drawing/2014/main" id="{0AC07C9E-3298-6A91-6CCE-41C2EE92D268}"/>
              </a:ext>
            </a:extLst>
          </p:cNvPr>
          <p:cNvSpPr/>
          <p:nvPr userDrawn="1"/>
        </p:nvSpPr>
        <p:spPr>
          <a:xfrm>
            <a:off x="0" y="0"/>
            <a:ext cx="12192000" cy="6858000"/>
          </a:xfrm>
          <a:prstGeom prst="rect">
            <a:avLst/>
          </a:prstGeom>
          <a:solidFill>
            <a:srgbClr val="06466C"/>
          </a:solidFill>
          <a:ln>
            <a:solidFill>
              <a:srgbClr val="064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467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3B594B-2FE8-4362-9420-31CD7B3CFA0A}"/>
              </a:ext>
            </a:extLst>
          </p:cNvPr>
          <p:cNvSpPr/>
          <p:nvPr/>
        </p:nvSpPr>
        <p:spPr>
          <a:xfrm>
            <a:off x="0" y="0"/>
            <a:ext cx="12192000" cy="6858000"/>
          </a:xfrm>
          <a:prstGeom prst="rect">
            <a:avLst/>
          </a:prstGeom>
          <a:solidFill>
            <a:srgbClr val="06466C"/>
          </a:solidFill>
          <a:ln>
            <a:solidFill>
              <a:srgbClr val="064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ADFDFAB-C8CE-4453-97B8-2D22C9BE950D}"/>
              </a:ext>
            </a:extLst>
          </p:cNvPr>
          <p:cNvSpPr>
            <a:spLocks noGrp="1"/>
          </p:cNvSpPr>
          <p:nvPr>
            <p:ph type="title" hasCustomPrompt="1"/>
          </p:nvPr>
        </p:nvSpPr>
        <p:spPr>
          <a:xfrm>
            <a:off x="839788" y="457200"/>
            <a:ext cx="3932237" cy="1600200"/>
          </a:xfrm>
        </p:spPr>
        <p:txBody>
          <a:bodyPr anchor="b">
            <a:normAutofit/>
          </a:bodyPr>
          <a:lstStyle>
            <a:lvl1pPr>
              <a:defRPr sz="3600">
                <a:solidFill>
                  <a:schemeClr val="bg1"/>
                </a:solidFill>
              </a:defRPr>
            </a:lvl1pPr>
          </a:lstStyle>
          <a:p>
            <a:r>
              <a:rPr lang="en-US" dirty="0"/>
              <a:t>TITLE</a:t>
            </a:r>
          </a:p>
        </p:txBody>
      </p:sp>
      <p:sp>
        <p:nvSpPr>
          <p:cNvPr id="7" name="Content Placeholder 2">
            <a:extLst>
              <a:ext uri="{FF2B5EF4-FFF2-40B4-BE49-F238E27FC236}">
                <a16:creationId xmlns:a16="http://schemas.microsoft.com/office/drawing/2014/main" id="{4BEAD417-5D38-42B7-B869-C6C475C2CE52}"/>
              </a:ext>
            </a:extLst>
          </p:cNvPr>
          <p:cNvSpPr>
            <a:spLocks noGrp="1"/>
          </p:cNvSpPr>
          <p:nvPr>
            <p:ph idx="1"/>
          </p:nvPr>
        </p:nvSpPr>
        <p:spPr>
          <a:xfrm>
            <a:off x="5183188" y="987425"/>
            <a:ext cx="6172200" cy="4873625"/>
          </a:xfrm>
        </p:spPr>
        <p:txBody>
          <a:bodyPr>
            <a:normAutofit/>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2595AF11-8F6B-4DBF-9607-03985B9C4A6F}"/>
              </a:ext>
            </a:extLst>
          </p:cNvPr>
          <p:cNvSpPr>
            <a:spLocks noGrp="1"/>
          </p:cNvSpPr>
          <p:nvPr>
            <p:ph type="body" sz="half" idx="2"/>
          </p:nvPr>
        </p:nvSpPr>
        <p:spPr>
          <a:xfrm>
            <a:off x="839788" y="2057400"/>
            <a:ext cx="3932237" cy="3811588"/>
          </a:xfrm>
        </p:spPr>
        <p:txBody>
          <a:bodyPr>
            <a:normAutofit/>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E358B60F-C3D6-1FDC-703A-B0FD878C15CD}"/>
              </a:ext>
            </a:extLst>
          </p:cNvPr>
          <p:cNvSpPr/>
          <p:nvPr userDrawn="1"/>
        </p:nvSpPr>
        <p:spPr>
          <a:xfrm>
            <a:off x="0" y="0"/>
            <a:ext cx="12192000" cy="6858000"/>
          </a:xfrm>
          <a:prstGeom prst="rect">
            <a:avLst/>
          </a:prstGeom>
          <a:solidFill>
            <a:srgbClr val="06466C"/>
          </a:solidFill>
          <a:ln>
            <a:solidFill>
              <a:srgbClr val="064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904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3B594B-2FE8-4362-9420-31CD7B3CFA0A}"/>
              </a:ext>
            </a:extLst>
          </p:cNvPr>
          <p:cNvSpPr/>
          <p:nvPr/>
        </p:nvSpPr>
        <p:spPr>
          <a:xfrm>
            <a:off x="0" y="0"/>
            <a:ext cx="12192000" cy="6858000"/>
          </a:xfrm>
          <a:prstGeom prst="rect">
            <a:avLst/>
          </a:prstGeom>
          <a:solidFill>
            <a:srgbClr val="06466C"/>
          </a:solidFill>
          <a:ln>
            <a:solidFill>
              <a:srgbClr val="064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ADFDFAB-C8CE-4453-97B8-2D22C9BE950D}"/>
              </a:ext>
            </a:extLst>
          </p:cNvPr>
          <p:cNvSpPr>
            <a:spLocks noGrp="1"/>
          </p:cNvSpPr>
          <p:nvPr>
            <p:ph type="title" hasCustomPrompt="1"/>
          </p:nvPr>
        </p:nvSpPr>
        <p:spPr>
          <a:xfrm>
            <a:off x="839788" y="457200"/>
            <a:ext cx="3932237" cy="1600200"/>
          </a:xfrm>
        </p:spPr>
        <p:txBody>
          <a:bodyPr anchor="b">
            <a:normAutofit/>
          </a:bodyPr>
          <a:lstStyle>
            <a:lvl1pPr>
              <a:defRPr sz="3600">
                <a:solidFill>
                  <a:schemeClr val="bg1"/>
                </a:solidFill>
              </a:defRPr>
            </a:lvl1pPr>
          </a:lstStyle>
          <a:p>
            <a:r>
              <a:rPr lang="en-US" dirty="0"/>
              <a:t>TITLE</a:t>
            </a:r>
          </a:p>
        </p:txBody>
      </p:sp>
      <p:sp>
        <p:nvSpPr>
          <p:cNvPr id="8" name="Text Placeholder 3">
            <a:extLst>
              <a:ext uri="{FF2B5EF4-FFF2-40B4-BE49-F238E27FC236}">
                <a16:creationId xmlns:a16="http://schemas.microsoft.com/office/drawing/2014/main" id="{2595AF11-8F6B-4DBF-9607-03985B9C4A6F}"/>
              </a:ext>
            </a:extLst>
          </p:cNvPr>
          <p:cNvSpPr>
            <a:spLocks noGrp="1"/>
          </p:cNvSpPr>
          <p:nvPr>
            <p:ph type="body" sz="half" idx="2"/>
          </p:nvPr>
        </p:nvSpPr>
        <p:spPr>
          <a:xfrm>
            <a:off x="839788" y="2057400"/>
            <a:ext cx="3932237" cy="3811588"/>
          </a:xfrm>
        </p:spPr>
        <p:txBody>
          <a:bodyPr>
            <a:normAutofit/>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a:extLst>
              <a:ext uri="{FF2B5EF4-FFF2-40B4-BE49-F238E27FC236}">
                <a16:creationId xmlns:a16="http://schemas.microsoft.com/office/drawing/2014/main" id="{24A11853-BB48-4CB6-8015-3AAE140E6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98E794E0-BF58-02F2-593C-1BC0D3284A45}"/>
              </a:ext>
            </a:extLst>
          </p:cNvPr>
          <p:cNvSpPr/>
          <p:nvPr userDrawn="1"/>
        </p:nvSpPr>
        <p:spPr>
          <a:xfrm>
            <a:off x="0" y="0"/>
            <a:ext cx="12192000" cy="6858000"/>
          </a:xfrm>
          <a:prstGeom prst="rect">
            <a:avLst/>
          </a:prstGeom>
          <a:solidFill>
            <a:srgbClr val="06466C"/>
          </a:solidFill>
          <a:ln>
            <a:solidFill>
              <a:srgbClr val="064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712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E77B1F-7F22-4CDE-B5E7-62430A6A5592}"/>
              </a:ext>
            </a:extLst>
          </p:cNvPr>
          <p:cNvSpPr/>
          <p:nvPr/>
        </p:nvSpPr>
        <p:spPr>
          <a:xfrm>
            <a:off x="0" y="0"/>
            <a:ext cx="12192000" cy="6858000"/>
          </a:xfrm>
          <a:prstGeom prst="rect">
            <a:avLst/>
          </a:prstGeom>
          <a:solidFill>
            <a:srgbClr val="06466C"/>
          </a:solidFill>
          <a:ln>
            <a:solidFill>
              <a:srgbClr val="064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4D885D2-4294-4B68-8787-EA2CDD69B00E}"/>
              </a:ext>
            </a:extLst>
          </p:cNvPr>
          <p:cNvSpPr/>
          <p:nvPr/>
        </p:nvSpPr>
        <p:spPr>
          <a:xfrm>
            <a:off x="0" y="0"/>
            <a:ext cx="12192000" cy="6858000"/>
          </a:xfrm>
          <a:prstGeom prst="rect">
            <a:avLst/>
          </a:prstGeom>
          <a:solidFill>
            <a:srgbClr val="06466C"/>
          </a:solidFill>
          <a:ln>
            <a:solidFill>
              <a:srgbClr val="064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B11468-FA72-F5E7-E84F-86CD61207D02}"/>
              </a:ext>
            </a:extLst>
          </p:cNvPr>
          <p:cNvSpPr/>
          <p:nvPr userDrawn="1"/>
        </p:nvSpPr>
        <p:spPr>
          <a:xfrm>
            <a:off x="0" y="0"/>
            <a:ext cx="12192000" cy="6858000"/>
          </a:xfrm>
          <a:prstGeom prst="rect">
            <a:avLst/>
          </a:prstGeom>
          <a:solidFill>
            <a:srgbClr val="06466C"/>
          </a:solidFill>
          <a:ln>
            <a:solidFill>
              <a:srgbClr val="064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4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hank you-navy">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4C251AC4-48D2-3C2E-317D-B4D06275237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68" y="0"/>
            <a:ext cx="12187263" cy="6858000"/>
          </a:xfrm>
          <a:prstGeom prst="rect">
            <a:avLst/>
          </a:prstGeom>
        </p:spPr>
      </p:pic>
    </p:spTree>
    <p:extLst>
      <p:ext uri="{BB962C8B-B14F-4D97-AF65-F5344CB8AC3E}">
        <p14:creationId xmlns:p14="http://schemas.microsoft.com/office/powerpoint/2010/main" val="1668186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Questions navy">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79C1E76F-936F-D847-85D4-0C29C8E1EA8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5466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Questions">
    <p:spTree>
      <p:nvGrpSpPr>
        <p:cNvPr id="1" name=""/>
        <p:cNvGrpSpPr/>
        <p:nvPr/>
      </p:nvGrpSpPr>
      <p:grpSpPr>
        <a:xfrm>
          <a:off x="0" y="0"/>
          <a:ext cx="0" cy="0"/>
          <a:chOff x="0" y="0"/>
          <a:chExt cx="0" cy="0"/>
        </a:xfrm>
      </p:grpSpPr>
      <p:pic>
        <p:nvPicPr>
          <p:cNvPr id="4" name="Picture 3" descr="A group of people in a room&#10;&#10;Description automatically generated with medium confidence">
            <a:extLst>
              <a:ext uri="{FF2B5EF4-FFF2-40B4-BE49-F238E27FC236}">
                <a16:creationId xmlns:a16="http://schemas.microsoft.com/office/drawing/2014/main" id="{07ED4A62-6486-6440-8A40-45C351505B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A group of people in a room&#10;&#10;Description automatically generated with medium confidence">
            <a:extLst>
              <a:ext uri="{FF2B5EF4-FFF2-40B4-BE49-F238E27FC236}">
                <a16:creationId xmlns:a16="http://schemas.microsoft.com/office/drawing/2014/main" id="{EACC9698-04CA-477C-B705-6D48EB879A1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descr="A group of people in a room&#10;&#10;Description automatically generated with medium confidence">
            <a:extLst>
              <a:ext uri="{FF2B5EF4-FFF2-40B4-BE49-F238E27FC236}">
                <a16:creationId xmlns:a16="http://schemas.microsoft.com/office/drawing/2014/main" id="{8F91D555-4E06-FD1A-2520-F34BBB87F3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6796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hank you1">
    <p:spTree>
      <p:nvGrpSpPr>
        <p:cNvPr id="1" name=""/>
        <p:cNvGrpSpPr/>
        <p:nvPr/>
      </p:nvGrpSpPr>
      <p:grpSpPr>
        <a:xfrm>
          <a:off x="0" y="0"/>
          <a:ext cx="0" cy="0"/>
          <a:chOff x="0" y="0"/>
          <a:chExt cx="0" cy="0"/>
        </a:xfrm>
      </p:grpSpPr>
      <p:pic>
        <p:nvPicPr>
          <p:cNvPr id="3" name="Picture 2" descr="Graphical user interface, text, chat or text message&#10;&#10;Description automatically generated with medium confidence">
            <a:extLst>
              <a:ext uri="{FF2B5EF4-FFF2-40B4-BE49-F238E27FC236}">
                <a16:creationId xmlns:a16="http://schemas.microsoft.com/office/drawing/2014/main" id="{CC33E2A3-3102-724E-AF46-1D65650C480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Graphical user interface, text, chat or text message&#10;&#10;Description automatically generated with medium confidence">
            <a:extLst>
              <a:ext uri="{FF2B5EF4-FFF2-40B4-BE49-F238E27FC236}">
                <a16:creationId xmlns:a16="http://schemas.microsoft.com/office/drawing/2014/main" id="{AE7377E6-3137-49C8-AB49-9E463DDB91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descr="Graphical user interface, text, chat or text message&#10;&#10;Description automatically generated with medium confidence">
            <a:extLst>
              <a:ext uri="{FF2B5EF4-FFF2-40B4-BE49-F238E27FC236}">
                <a16:creationId xmlns:a16="http://schemas.microsoft.com/office/drawing/2014/main" id="{67E20647-329C-655F-CB8D-4328B453D4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4736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elcome navy">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16632EEC-3280-8D4F-8385-A5D9B9F386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897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navy cutout no image">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D9E9FFD-E0D9-2C46-836F-740CDF010DE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AFD229F-75A5-4E68-9371-2EFAC47E522F}"/>
              </a:ext>
            </a:extLst>
          </p:cNvPr>
          <p:cNvSpPr txBox="1"/>
          <p:nvPr/>
        </p:nvSpPr>
        <p:spPr>
          <a:xfrm>
            <a:off x="5249516" y="6252072"/>
            <a:ext cx="6576165" cy="338554"/>
          </a:xfrm>
          <a:prstGeom prst="rect">
            <a:avLst/>
          </a:prstGeom>
          <a:noFill/>
        </p:spPr>
        <p:txBody>
          <a:bodyPr wrap="square" rtlCol="0">
            <a:spAutoFit/>
          </a:bodyPr>
          <a:lstStyle/>
          <a:p>
            <a:pPr algn="r"/>
            <a:r>
              <a:rPr lang="en-US" sz="1600" kern="1000" spc="40" dirty="0">
                <a:solidFill>
                  <a:schemeClr val="bg1"/>
                </a:solidFill>
                <a:latin typeface="Arial" panose="020B0604020202020204" pitchFamily="34" charset="0"/>
              </a:rPr>
              <a:t>university.STERIS.com</a:t>
            </a:r>
          </a:p>
        </p:txBody>
      </p:sp>
      <p:sp>
        <p:nvSpPr>
          <p:cNvPr id="5" name="TextBox 4">
            <a:extLst>
              <a:ext uri="{FF2B5EF4-FFF2-40B4-BE49-F238E27FC236}">
                <a16:creationId xmlns:a16="http://schemas.microsoft.com/office/drawing/2014/main" id="{A60A7B3D-78E1-42F7-B725-5F6C8B442F41}"/>
              </a:ext>
            </a:extLst>
          </p:cNvPr>
          <p:cNvSpPr txBox="1"/>
          <p:nvPr/>
        </p:nvSpPr>
        <p:spPr>
          <a:xfrm>
            <a:off x="8399929" y="441581"/>
            <a:ext cx="3425752" cy="338554"/>
          </a:xfrm>
          <a:prstGeom prst="rect">
            <a:avLst/>
          </a:prstGeom>
          <a:noFill/>
        </p:spPr>
        <p:txBody>
          <a:bodyPr wrap="square" rtlCol="0">
            <a:spAutoFit/>
          </a:bodyPr>
          <a:lstStyle/>
          <a:p>
            <a:pPr algn="r"/>
            <a:r>
              <a:rPr lang="en-US" sz="1600" b="1" kern="1000" dirty="0">
                <a:solidFill>
                  <a:schemeClr val="accent5">
                    <a:lumMod val="50000"/>
                  </a:schemeClr>
                </a:solidFill>
                <a:latin typeface="Arial" panose="020B0604020202020204" pitchFamily="34" charset="0"/>
              </a:rPr>
              <a:t>CLINICAL EDUCATION</a:t>
            </a:r>
          </a:p>
        </p:txBody>
      </p:sp>
      <p:sp>
        <p:nvSpPr>
          <p:cNvPr id="6" name="Title 1">
            <a:extLst>
              <a:ext uri="{FF2B5EF4-FFF2-40B4-BE49-F238E27FC236}">
                <a16:creationId xmlns:a16="http://schemas.microsoft.com/office/drawing/2014/main" id="{682D0AE8-F25A-45E6-BB91-B1C151D012DB}"/>
              </a:ext>
            </a:extLst>
          </p:cNvPr>
          <p:cNvSpPr>
            <a:spLocks noGrp="1"/>
          </p:cNvSpPr>
          <p:nvPr>
            <p:ph type="title"/>
          </p:nvPr>
        </p:nvSpPr>
        <p:spPr>
          <a:xfrm>
            <a:off x="538619" y="2830882"/>
            <a:ext cx="6576165" cy="1754326"/>
          </a:xfrm>
          <a:prstGeom prst="rect">
            <a:avLst/>
          </a:prstGeo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61614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reak Time navy">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D3E3CD1-29F1-114B-BA7B-F0B82B7621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06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hank you2">
    <p:spTree>
      <p:nvGrpSpPr>
        <p:cNvPr id="1" name=""/>
        <p:cNvGrpSpPr/>
        <p:nvPr/>
      </p:nvGrpSpPr>
      <p:grpSpPr>
        <a:xfrm>
          <a:off x="0" y="0"/>
          <a:ext cx="0" cy="0"/>
          <a:chOff x="0" y="0"/>
          <a:chExt cx="0" cy="0"/>
        </a:xfrm>
      </p:grpSpPr>
      <p:pic>
        <p:nvPicPr>
          <p:cNvPr id="3" name="Picture 2" descr="Graphical user interface, text, chat or text message&#10;&#10;Description automatically generated with medium confidence">
            <a:extLst>
              <a:ext uri="{FF2B5EF4-FFF2-40B4-BE49-F238E27FC236}">
                <a16:creationId xmlns:a16="http://schemas.microsoft.com/office/drawing/2014/main" id="{CC33E2A3-3102-724E-AF46-1D65650C480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Graphical user interface, website&#10;&#10;Description automatically generated">
            <a:extLst>
              <a:ext uri="{FF2B5EF4-FFF2-40B4-BE49-F238E27FC236}">
                <a16:creationId xmlns:a16="http://schemas.microsoft.com/office/drawing/2014/main" id="{97123416-CA6E-9A43-B82C-BFD2AF043B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descr="Graphical user interface, text, chat or text message&#10;&#10;Description automatically generated with medium confidence">
            <a:extLst>
              <a:ext uri="{FF2B5EF4-FFF2-40B4-BE49-F238E27FC236}">
                <a16:creationId xmlns:a16="http://schemas.microsoft.com/office/drawing/2014/main" id="{995E5047-6B5F-4A74-BE0A-02AA92DAF2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49C09B7A-F79C-49BA-A01B-DE85297653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Graphical user interface, text, chat or text message&#10;&#10;Description automatically generated with medium confidence">
            <a:extLst>
              <a:ext uri="{FF2B5EF4-FFF2-40B4-BE49-F238E27FC236}">
                <a16:creationId xmlns:a16="http://schemas.microsoft.com/office/drawing/2014/main" id="{4928026A-9721-2E8D-8851-69410B11AF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Graphical user interface, website&#10;&#10;Description automatically generated">
            <a:extLst>
              <a:ext uri="{FF2B5EF4-FFF2-40B4-BE49-F238E27FC236}">
                <a16:creationId xmlns:a16="http://schemas.microsoft.com/office/drawing/2014/main" id="{1A30BA38-4EBE-88DE-444C-0FF3CC73F56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8227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9" name="Picture 2" descr="C:\Users\jennifer\Desktop\SU PPT\SU PPT 7.14.15 jpegs\SU PPT 7.14.15C&amp;D inside.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09600" y="-457200"/>
            <a:ext cx="13415435" cy="7772400"/>
          </a:xfrm>
          <a:prstGeom prst="rect">
            <a:avLst/>
          </a:prstGeom>
          <a:noFill/>
        </p:spPr>
      </p:pic>
      <p:sp>
        <p:nvSpPr>
          <p:cNvPr id="2" name="Title 1"/>
          <p:cNvSpPr>
            <a:spLocks noGrp="1"/>
          </p:cNvSpPr>
          <p:nvPr>
            <p:ph type="title"/>
          </p:nvPr>
        </p:nvSpPr>
        <p:spPr>
          <a:xfrm>
            <a:off x="609600" y="274638"/>
            <a:ext cx="10972800"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marL="228600" indent="-228600">
              <a:spcBef>
                <a:spcPts val="1200"/>
              </a:spcBef>
              <a:spcAft>
                <a:spcPts val="1200"/>
              </a:spcAft>
              <a:defRPr/>
            </a:lvl1pPr>
            <a:lvl2pPr marL="731520" indent="-228600">
              <a:spcBef>
                <a:spcPts val="1200"/>
              </a:spcBef>
              <a:spcAft>
                <a:spcPts val="1200"/>
              </a:spcAft>
              <a:defRPr/>
            </a:lvl2pPr>
            <a:lvl3pPr>
              <a:spcBef>
                <a:spcPts val="1200"/>
              </a:spcBef>
              <a:spcAft>
                <a:spcPts val="1200"/>
              </a:spcAft>
              <a:defRPr/>
            </a:lvl3pPr>
            <a:lvl4pPr>
              <a:spcBef>
                <a:spcPts val="1200"/>
              </a:spcBef>
              <a:spcAft>
                <a:spcPts val="1200"/>
              </a:spcAft>
              <a:defRPr/>
            </a:lvl4pPr>
            <a:lvl5pPr>
              <a:spcBef>
                <a:spcPts val="120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00FFF0-D30E-4564-97ED-18DEB9D4BC0E}" type="datetimeFigureOut">
              <a:rPr lang="en-US" smtClean="0"/>
              <a:pPr/>
              <a:t>7/30/2024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vl1pPr>
          </a:lstStyle>
          <a:p>
            <a:fld id="{54A7F72A-FC8E-4D5C-B0B8-AEE96516ACE9}" type="slidenum">
              <a:rPr lang="en-US" smtClean="0"/>
              <a:pPr/>
              <a:t>‹#›</a:t>
            </a:fld>
            <a:endParaRPr lang="en-US"/>
          </a:p>
        </p:txBody>
      </p:sp>
    </p:spTree>
    <p:custDataLst>
      <p:tags r:id="rId1"/>
    </p:custDataLst>
    <p:extLst>
      <p:ext uri="{BB962C8B-B14F-4D97-AF65-F5344CB8AC3E}">
        <p14:creationId xmlns:p14="http://schemas.microsoft.com/office/powerpoint/2010/main" val="422668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White - no image">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4BCD092B-7388-0746-98EB-372C30C609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9944146-4032-4E21-9F51-89CFB0D855AB}"/>
              </a:ext>
            </a:extLst>
          </p:cNvPr>
          <p:cNvSpPr txBox="1"/>
          <p:nvPr/>
        </p:nvSpPr>
        <p:spPr>
          <a:xfrm>
            <a:off x="5249516" y="6252072"/>
            <a:ext cx="6576165" cy="338554"/>
          </a:xfrm>
          <a:prstGeom prst="rect">
            <a:avLst/>
          </a:prstGeom>
          <a:noFill/>
        </p:spPr>
        <p:txBody>
          <a:bodyPr wrap="square" rtlCol="0">
            <a:spAutoFit/>
          </a:bodyPr>
          <a:lstStyle/>
          <a:p>
            <a:pPr algn="r"/>
            <a:r>
              <a:rPr lang="en-US" sz="1600" kern="1000" spc="40">
                <a:solidFill>
                  <a:schemeClr val="accent5"/>
                </a:solidFill>
                <a:latin typeface="Arial" panose="020B0604020202020204" pitchFamily="34" charset="0"/>
              </a:rPr>
              <a:t>university.STERIS.com</a:t>
            </a:r>
          </a:p>
        </p:txBody>
      </p:sp>
      <p:sp>
        <p:nvSpPr>
          <p:cNvPr id="4" name="TextBox 3">
            <a:extLst>
              <a:ext uri="{FF2B5EF4-FFF2-40B4-BE49-F238E27FC236}">
                <a16:creationId xmlns:a16="http://schemas.microsoft.com/office/drawing/2014/main" id="{F58EEE88-8A55-4803-93A6-805076D892F2}"/>
              </a:ext>
            </a:extLst>
          </p:cNvPr>
          <p:cNvSpPr txBox="1"/>
          <p:nvPr/>
        </p:nvSpPr>
        <p:spPr>
          <a:xfrm>
            <a:off x="8399929" y="441581"/>
            <a:ext cx="3425752" cy="338554"/>
          </a:xfrm>
          <a:prstGeom prst="rect">
            <a:avLst/>
          </a:prstGeom>
          <a:noFill/>
        </p:spPr>
        <p:txBody>
          <a:bodyPr wrap="square" rtlCol="0">
            <a:spAutoFit/>
          </a:bodyPr>
          <a:lstStyle/>
          <a:p>
            <a:pPr algn="r"/>
            <a:r>
              <a:rPr lang="en-US" sz="1600" b="1" kern="1000">
                <a:solidFill>
                  <a:schemeClr val="accent5">
                    <a:lumMod val="50000"/>
                  </a:schemeClr>
                </a:solidFill>
                <a:latin typeface="Arial" panose="020B0604020202020204" pitchFamily="34" charset="0"/>
              </a:rPr>
              <a:t>CLINICAL EDUCATION</a:t>
            </a:r>
          </a:p>
        </p:txBody>
      </p:sp>
      <p:sp>
        <p:nvSpPr>
          <p:cNvPr id="6" name="Title 1">
            <a:extLst>
              <a:ext uri="{FF2B5EF4-FFF2-40B4-BE49-F238E27FC236}">
                <a16:creationId xmlns:a16="http://schemas.microsoft.com/office/drawing/2014/main" id="{379AAB88-5C1D-4CA1-B4A7-C13185B741F7}"/>
              </a:ext>
            </a:extLst>
          </p:cNvPr>
          <p:cNvSpPr>
            <a:spLocks noGrp="1"/>
          </p:cNvSpPr>
          <p:nvPr>
            <p:ph type="title"/>
          </p:nvPr>
        </p:nvSpPr>
        <p:spPr>
          <a:xfrm>
            <a:off x="538619" y="2830882"/>
            <a:ext cx="6576165" cy="1754326"/>
          </a:xfrm>
          <a:prstGeom prst="rect">
            <a:avLst/>
          </a:prstGeo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1ECC325A-F6F7-4F43-A695-7276C6BC5486}"/>
              </a:ext>
            </a:extLst>
          </p:cNvPr>
          <p:cNvSpPr txBox="1"/>
          <p:nvPr/>
        </p:nvSpPr>
        <p:spPr>
          <a:xfrm>
            <a:off x="5249516" y="6252072"/>
            <a:ext cx="6576165" cy="338554"/>
          </a:xfrm>
          <a:prstGeom prst="rect">
            <a:avLst/>
          </a:prstGeom>
          <a:noFill/>
        </p:spPr>
        <p:txBody>
          <a:bodyPr wrap="square" rtlCol="0">
            <a:spAutoFit/>
          </a:bodyPr>
          <a:lstStyle/>
          <a:p>
            <a:pPr algn="r"/>
            <a:r>
              <a:rPr lang="en-US" sz="1600" kern="1000" spc="40">
                <a:solidFill>
                  <a:schemeClr val="accent5"/>
                </a:solidFill>
                <a:latin typeface="Arial" panose="020B0604020202020204" pitchFamily="34" charset="0"/>
              </a:rPr>
              <a:t>university.STERIS.com</a:t>
            </a:r>
          </a:p>
        </p:txBody>
      </p:sp>
      <p:sp>
        <p:nvSpPr>
          <p:cNvPr id="7" name="TextBox 6">
            <a:extLst>
              <a:ext uri="{FF2B5EF4-FFF2-40B4-BE49-F238E27FC236}">
                <a16:creationId xmlns:a16="http://schemas.microsoft.com/office/drawing/2014/main" id="{8D787F16-CC5B-61DB-78AD-EB5D6E1816BA}"/>
              </a:ext>
            </a:extLst>
          </p:cNvPr>
          <p:cNvSpPr txBox="1"/>
          <p:nvPr userDrawn="1"/>
        </p:nvSpPr>
        <p:spPr>
          <a:xfrm>
            <a:off x="5249516" y="6252072"/>
            <a:ext cx="6576165" cy="338554"/>
          </a:xfrm>
          <a:prstGeom prst="rect">
            <a:avLst/>
          </a:prstGeom>
          <a:noFill/>
        </p:spPr>
        <p:txBody>
          <a:bodyPr wrap="square" rtlCol="0">
            <a:spAutoFit/>
          </a:bodyPr>
          <a:lstStyle/>
          <a:p>
            <a:pPr algn="r"/>
            <a:r>
              <a:rPr lang="en-US" sz="1600" kern="1000" spc="40">
                <a:solidFill>
                  <a:schemeClr val="accent5"/>
                </a:solidFill>
                <a:latin typeface="Arial" panose="020B0604020202020204" pitchFamily="34" charset="0"/>
              </a:rPr>
              <a:t>university.STERIS.com</a:t>
            </a:r>
          </a:p>
        </p:txBody>
      </p:sp>
    </p:spTree>
    <p:extLst>
      <p:ext uri="{BB962C8B-B14F-4D97-AF65-F5344CB8AC3E}">
        <p14:creationId xmlns:p14="http://schemas.microsoft.com/office/powerpoint/2010/main" val="157290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DA4ABBE6-146A-44FB-9918-830C7B48DF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68" y="0"/>
            <a:ext cx="12187263" cy="6858000"/>
          </a:xfrm>
          <a:prstGeom prst="rect">
            <a:avLst/>
          </a:prstGeom>
        </p:spPr>
      </p:pic>
      <p:sp>
        <p:nvSpPr>
          <p:cNvPr id="13" name="Picture Placeholder 12">
            <a:extLst>
              <a:ext uri="{FF2B5EF4-FFF2-40B4-BE49-F238E27FC236}">
                <a16:creationId xmlns:a16="http://schemas.microsoft.com/office/drawing/2014/main" id="{4169646C-660C-43E9-A9B1-A68B58DABB88}"/>
              </a:ext>
            </a:extLst>
          </p:cNvPr>
          <p:cNvSpPr>
            <a:spLocks noGrp="1"/>
          </p:cNvSpPr>
          <p:nvPr>
            <p:ph type="pic" sz="quarter" idx="10"/>
          </p:nvPr>
        </p:nvSpPr>
        <p:spPr>
          <a:xfrm>
            <a:off x="7823227" y="961661"/>
            <a:ext cx="2743200" cy="2743200"/>
          </a:xfrm>
          <a:prstGeom prst="ellipse">
            <a:avLst/>
          </a:prstGeom>
        </p:spPr>
        <p:txBody>
          <a:bodyPr/>
          <a:lstStyle/>
          <a:p>
            <a:r>
              <a:rPr lang="en-US"/>
              <a:t>Click icon to add picture</a:t>
            </a:r>
            <a:endParaRPr lang="en-US" dirty="0"/>
          </a:p>
        </p:txBody>
      </p:sp>
      <p:pic>
        <p:nvPicPr>
          <p:cNvPr id="4" name="Picture 3" descr="Icon&#10;&#10;Description automatically generated">
            <a:extLst>
              <a:ext uri="{FF2B5EF4-FFF2-40B4-BE49-F238E27FC236}">
                <a16:creationId xmlns:a16="http://schemas.microsoft.com/office/drawing/2014/main" id="{D74B8FFC-2B37-B90E-714D-8362A93428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68" y="0"/>
            <a:ext cx="12187263" cy="6858000"/>
          </a:xfrm>
          <a:prstGeom prst="rect">
            <a:avLst/>
          </a:prstGeom>
        </p:spPr>
      </p:pic>
    </p:spTree>
    <p:extLst>
      <p:ext uri="{BB962C8B-B14F-4D97-AF65-F5344CB8AC3E}">
        <p14:creationId xmlns:p14="http://schemas.microsoft.com/office/powerpoint/2010/main" val="203068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3D4387DB-D0A8-4DDD-8FFE-CD533FE0FA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68" y="0"/>
            <a:ext cx="12187263" cy="6858000"/>
          </a:xfrm>
          <a:prstGeom prst="rect">
            <a:avLst/>
          </a:prstGeom>
        </p:spPr>
      </p:pic>
      <p:sp>
        <p:nvSpPr>
          <p:cNvPr id="14" name="Picture Placeholder 12">
            <a:extLst>
              <a:ext uri="{FF2B5EF4-FFF2-40B4-BE49-F238E27FC236}">
                <a16:creationId xmlns:a16="http://schemas.microsoft.com/office/drawing/2014/main" id="{C68FAADD-2BC3-4AFC-ACAA-8FEBF968ACE1}"/>
              </a:ext>
            </a:extLst>
          </p:cNvPr>
          <p:cNvSpPr>
            <a:spLocks noGrp="1"/>
          </p:cNvSpPr>
          <p:nvPr>
            <p:ph type="pic" sz="quarter" idx="10"/>
          </p:nvPr>
        </p:nvSpPr>
        <p:spPr>
          <a:xfrm>
            <a:off x="7804939" y="760493"/>
            <a:ext cx="2743200" cy="2743200"/>
          </a:xfrm>
          <a:prstGeom prst="ellipse">
            <a:avLst/>
          </a:prstGeom>
        </p:spPr>
        <p:txBody>
          <a:bodyPr/>
          <a:lstStyle/>
          <a:p>
            <a:r>
              <a:rPr lang="en-US"/>
              <a:t>Click icon to add picture</a:t>
            </a:r>
          </a:p>
        </p:txBody>
      </p:sp>
      <p:sp>
        <p:nvSpPr>
          <p:cNvPr id="15" name="Picture Placeholder 12">
            <a:extLst>
              <a:ext uri="{FF2B5EF4-FFF2-40B4-BE49-F238E27FC236}">
                <a16:creationId xmlns:a16="http://schemas.microsoft.com/office/drawing/2014/main" id="{C7D2164D-9DA8-45C2-ACAE-0E5AA8ED9A7E}"/>
              </a:ext>
            </a:extLst>
          </p:cNvPr>
          <p:cNvSpPr>
            <a:spLocks noGrp="1"/>
          </p:cNvSpPr>
          <p:nvPr>
            <p:ph type="pic" sz="quarter" idx="11"/>
          </p:nvPr>
        </p:nvSpPr>
        <p:spPr>
          <a:xfrm>
            <a:off x="1867435" y="751849"/>
            <a:ext cx="2743200" cy="2743200"/>
          </a:xfrm>
          <a:prstGeom prst="ellipse">
            <a:avLst/>
          </a:prstGeom>
        </p:spPr>
        <p:txBody>
          <a:bodyPr/>
          <a:lstStyle/>
          <a:p>
            <a:r>
              <a:rPr lang="en-US"/>
              <a:t>Click icon to add picture</a:t>
            </a:r>
          </a:p>
        </p:txBody>
      </p:sp>
      <p:pic>
        <p:nvPicPr>
          <p:cNvPr id="5" name="Picture 4" descr="Icon&#10;&#10;Description automatically generated">
            <a:extLst>
              <a:ext uri="{FF2B5EF4-FFF2-40B4-BE49-F238E27FC236}">
                <a16:creationId xmlns:a16="http://schemas.microsoft.com/office/drawing/2014/main" id="{1EFF9AEE-6433-6D4C-7EE7-6BF986F612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68" y="0"/>
            <a:ext cx="12187263" cy="6858000"/>
          </a:xfrm>
          <a:prstGeom prst="rect">
            <a:avLst/>
          </a:prstGeom>
        </p:spPr>
      </p:pic>
    </p:spTree>
    <p:extLst>
      <p:ext uri="{BB962C8B-B14F-4D97-AF65-F5344CB8AC3E}">
        <p14:creationId xmlns:p14="http://schemas.microsoft.com/office/powerpoint/2010/main" val="151239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05A9732D-0E57-4F63-9852-4C4FCCD853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68" y="0"/>
            <a:ext cx="12187263" cy="6858000"/>
          </a:xfrm>
          <a:prstGeom prst="rect">
            <a:avLst/>
          </a:prstGeom>
        </p:spPr>
      </p:pic>
      <p:sp>
        <p:nvSpPr>
          <p:cNvPr id="20" name="Picture Placeholder 12">
            <a:extLst>
              <a:ext uri="{FF2B5EF4-FFF2-40B4-BE49-F238E27FC236}">
                <a16:creationId xmlns:a16="http://schemas.microsoft.com/office/drawing/2014/main" id="{0A16391D-E400-4B4F-9A29-B4EC8433837F}"/>
              </a:ext>
            </a:extLst>
          </p:cNvPr>
          <p:cNvSpPr>
            <a:spLocks noGrp="1"/>
          </p:cNvSpPr>
          <p:nvPr>
            <p:ph type="pic" sz="quarter" idx="11"/>
          </p:nvPr>
        </p:nvSpPr>
        <p:spPr>
          <a:xfrm>
            <a:off x="1012471" y="947052"/>
            <a:ext cx="2377440" cy="2377440"/>
          </a:xfrm>
          <a:prstGeom prst="ellipse">
            <a:avLst/>
          </a:prstGeom>
        </p:spPr>
        <p:txBody>
          <a:bodyPr/>
          <a:lstStyle/>
          <a:p>
            <a:r>
              <a:rPr lang="en-US"/>
              <a:t>Click icon to add picture</a:t>
            </a:r>
          </a:p>
        </p:txBody>
      </p:sp>
      <p:sp>
        <p:nvSpPr>
          <p:cNvPr id="21" name="Picture Placeholder 12">
            <a:extLst>
              <a:ext uri="{FF2B5EF4-FFF2-40B4-BE49-F238E27FC236}">
                <a16:creationId xmlns:a16="http://schemas.microsoft.com/office/drawing/2014/main" id="{9A91036D-CEED-4F97-AE88-FCB992DB4A39}"/>
              </a:ext>
            </a:extLst>
          </p:cNvPr>
          <p:cNvSpPr>
            <a:spLocks noGrp="1"/>
          </p:cNvSpPr>
          <p:nvPr>
            <p:ph type="pic" sz="quarter" idx="12"/>
          </p:nvPr>
        </p:nvSpPr>
        <p:spPr>
          <a:xfrm>
            <a:off x="4899659" y="954672"/>
            <a:ext cx="2377440" cy="2377440"/>
          </a:xfrm>
          <a:prstGeom prst="ellipse">
            <a:avLst/>
          </a:prstGeom>
        </p:spPr>
        <p:txBody>
          <a:bodyPr/>
          <a:lstStyle/>
          <a:p>
            <a:r>
              <a:rPr lang="en-US"/>
              <a:t>Click icon to add picture</a:t>
            </a:r>
          </a:p>
        </p:txBody>
      </p:sp>
      <p:sp>
        <p:nvSpPr>
          <p:cNvPr id="22" name="Picture Placeholder 12">
            <a:extLst>
              <a:ext uri="{FF2B5EF4-FFF2-40B4-BE49-F238E27FC236}">
                <a16:creationId xmlns:a16="http://schemas.microsoft.com/office/drawing/2014/main" id="{A32D3740-C7B0-477F-9B97-C4E848B11C6C}"/>
              </a:ext>
            </a:extLst>
          </p:cNvPr>
          <p:cNvSpPr>
            <a:spLocks noGrp="1"/>
          </p:cNvSpPr>
          <p:nvPr>
            <p:ph type="pic" sz="quarter" idx="13"/>
          </p:nvPr>
        </p:nvSpPr>
        <p:spPr>
          <a:xfrm>
            <a:off x="8824947" y="947163"/>
            <a:ext cx="2377440" cy="2377440"/>
          </a:xfrm>
          <a:prstGeom prst="ellipse">
            <a:avLst/>
          </a:prstGeom>
        </p:spPr>
        <p:txBody>
          <a:bodyPr/>
          <a:lstStyle/>
          <a:p>
            <a:r>
              <a:rPr lang="en-US"/>
              <a:t>Click icon to add picture</a:t>
            </a:r>
          </a:p>
        </p:txBody>
      </p:sp>
      <p:pic>
        <p:nvPicPr>
          <p:cNvPr id="6" name="Picture 5" descr="Icon&#10;&#10;Description automatically generated">
            <a:extLst>
              <a:ext uri="{FF2B5EF4-FFF2-40B4-BE49-F238E27FC236}">
                <a16:creationId xmlns:a16="http://schemas.microsoft.com/office/drawing/2014/main" id="{8AC75070-019C-8B83-FCF6-C9EDB93C80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68" y="0"/>
            <a:ext cx="12187263" cy="6858000"/>
          </a:xfrm>
          <a:prstGeom prst="rect">
            <a:avLst/>
          </a:prstGeom>
        </p:spPr>
      </p:pic>
    </p:spTree>
    <p:extLst>
      <p:ext uri="{BB962C8B-B14F-4D97-AF65-F5344CB8AC3E}">
        <p14:creationId xmlns:p14="http://schemas.microsoft.com/office/powerpoint/2010/main" val="361489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Line lt blue bar">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354A109E-0108-2540-AC39-F4B7B88D91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16327F8-4FA3-4A9D-880C-99C548B4AD0D}"/>
              </a:ext>
            </a:extLst>
          </p:cNvPr>
          <p:cNvSpPr txBox="1"/>
          <p:nvPr userDrawn="1"/>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Disclosures</a:t>
            </a:r>
          </a:p>
        </p:txBody>
      </p:sp>
      <p:sp>
        <p:nvSpPr>
          <p:cNvPr id="5" name="TextBox 4">
            <a:extLst>
              <a:ext uri="{FF2B5EF4-FFF2-40B4-BE49-F238E27FC236}">
                <a16:creationId xmlns:a16="http://schemas.microsoft.com/office/drawing/2014/main" id="{89C2E405-B5ED-4084-AEC5-20A32F76723B}"/>
              </a:ext>
            </a:extLst>
          </p:cNvPr>
          <p:cNvSpPr txBox="1"/>
          <p:nvPr userDrawn="1"/>
        </p:nvSpPr>
        <p:spPr>
          <a:xfrm>
            <a:off x="427512" y="1116281"/>
            <a:ext cx="11446988" cy="5078313"/>
          </a:xfrm>
          <a:prstGeom prst="rect">
            <a:avLst/>
          </a:prstGeom>
          <a:noFill/>
        </p:spPr>
        <p:txBody>
          <a:bodyPr wrap="square" rtlCol="0">
            <a:spAutoFit/>
          </a:bodyPr>
          <a:lstStyle/>
          <a:p>
            <a:pPr marL="514350" indent="-514350">
              <a:spcAft>
                <a:spcPts val="3000"/>
              </a:spcAft>
              <a:buClr>
                <a:schemeClr val="accent5">
                  <a:lumMod val="50000"/>
                </a:schemeClr>
              </a:buClr>
              <a:buFont typeface="+mj-lt"/>
              <a:buAutoNum type="arabicPeriod"/>
            </a:pPr>
            <a:r>
              <a:rPr lang="en-US" sz="2800" b="1" dirty="0">
                <a:latin typeface="Arial" panose="020B0604020202020204" pitchFamily="34" charset="0"/>
                <a:cs typeface="Arial" panose="020B0604020202020204" pitchFamily="34" charset="0"/>
              </a:rPr>
              <a:t>Successful completion: </a:t>
            </a:r>
            <a:r>
              <a:rPr lang="en-US" sz="2800" dirty="0">
                <a:latin typeface="Arial" panose="020B0604020202020204" pitchFamily="34" charset="0"/>
                <a:cs typeface="Arial" panose="020B0604020202020204" pitchFamily="34" charset="0"/>
              </a:rPr>
              <a:t>Participants must complete the entire program and submit required documentation. No partial credit will be given.</a:t>
            </a:r>
          </a:p>
          <a:p>
            <a:pPr marL="514350" indent="-514350">
              <a:spcAft>
                <a:spcPts val="3000"/>
              </a:spcAft>
              <a:buClr>
                <a:schemeClr val="accent5">
                  <a:lumMod val="50000"/>
                </a:schemeClr>
              </a:buClr>
              <a:buFont typeface="+mj-lt"/>
              <a:buAutoNum type="arabicPeriod"/>
            </a:pPr>
            <a:r>
              <a:rPr lang="en-US" sz="2800" b="1" dirty="0">
                <a:latin typeface="Arial" panose="020B0604020202020204" pitchFamily="34" charset="0"/>
                <a:cs typeface="Arial" panose="020B0604020202020204" pitchFamily="34" charset="0"/>
              </a:rPr>
              <a:t>Conflict of interest: </a:t>
            </a:r>
            <a:r>
              <a:rPr lang="en-US" sz="2800" dirty="0">
                <a:latin typeface="Arial" panose="020B0604020202020204" pitchFamily="34" charset="0"/>
                <a:cs typeface="Arial" panose="020B0604020202020204" pitchFamily="34" charset="0"/>
              </a:rPr>
              <a:t>Employee of STERIS.</a:t>
            </a:r>
          </a:p>
          <a:p>
            <a:pPr marL="514350" indent="-514350">
              <a:spcAft>
                <a:spcPts val="3000"/>
              </a:spcAft>
              <a:buClr>
                <a:schemeClr val="accent5">
                  <a:lumMod val="50000"/>
                </a:schemeClr>
              </a:buClr>
              <a:buFont typeface="+mj-lt"/>
              <a:buAutoNum type="arabicPeriod"/>
            </a:pPr>
            <a:r>
              <a:rPr lang="en-US" sz="2800" b="1" dirty="0">
                <a:latin typeface="Arial" panose="020B0604020202020204" pitchFamily="34" charset="0"/>
                <a:cs typeface="Arial" panose="020B0604020202020204" pitchFamily="34" charset="0"/>
              </a:rPr>
              <a:t>Commercial company support: </a:t>
            </a:r>
            <a:r>
              <a:rPr lang="en-US" sz="2800" dirty="0">
                <a:latin typeface="Arial" panose="020B0604020202020204" pitchFamily="34" charset="0"/>
                <a:cs typeface="Arial" panose="020B0604020202020204" pitchFamily="34" charset="0"/>
              </a:rPr>
              <a:t>Fees are underwritten by education funding provided by STERIS. </a:t>
            </a:r>
          </a:p>
          <a:p>
            <a:pPr marL="514350" indent="-514350">
              <a:spcAft>
                <a:spcPts val="3000"/>
              </a:spcAft>
              <a:buClr>
                <a:schemeClr val="accent5">
                  <a:lumMod val="50000"/>
                </a:schemeClr>
              </a:buClr>
              <a:buFont typeface="+mj-lt"/>
              <a:buAutoNum type="arabicPeriod"/>
            </a:pPr>
            <a:r>
              <a:rPr lang="en-US" sz="2800" b="1" dirty="0">
                <a:latin typeface="Arial" panose="020B0604020202020204" pitchFamily="34" charset="0"/>
                <a:cs typeface="Arial" panose="020B0604020202020204" pitchFamily="34" charset="0"/>
              </a:rPr>
              <a:t>Non-commercial company support: </a:t>
            </a:r>
            <a:r>
              <a:rPr lang="en-US" sz="2800" dirty="0">
                <a:latin typeface="Arial" panose="020B0604020202020204" pitchFamily="34" charset="0"/>
                <a:cs typeface="Arial" panose="020B0604020202020204" pitchFamily="34" charset="0"/>
              </a:rPr>
              <a:t>None.</a:t>
            </a:r>
          </a:p>
          <a:p>
            <a:pPr marL="514350" indent="-514350">
              <a:spcAft>
                <a:spcPts val="3000"/>
              </a:spcAft>
              <a:buClr>
                <a:schemeClr val="accent5">
                  <a:lumMod val="50000"/>
                </a:schemeClr>
              </a:buClr>
              <a:buFont typeface="+mj-lt"/>
              <a:buAutoNum type="arabicPeriod"/>
            </a:pPr>
            <a:r>
              <a:rPr lang="en-US" sz="2800" b="1" dirty="0">
                <a:latin typeface="Arial" panose="020B0604020202020204" pitchFamily="34" charset="0"/>
                <a:cs typeface="Arial" panose="020B0604020202020204" pitchFamily="34" charset="0"/>
              </a:rPr>
              <a:t>Alternative/Complementary therapy: </a:t>
            </a:r>
            <a:r>
              <a:rPr lang="en-US" sz="2800" dirty="0">
                <a:latin typeface="Arial" panose="020B0604020202020204" pitchFamily="34" charset="0"/>
                <a:cs typeface="Arial" panose="020B0604020202020204" pitchFamily="34" charset="0"/>
              </a:rPr>
              <a:t>None. </a:t>
            </a:r>
          </a:p>
        </p:txBody>
      </p:sp>
    </p:spTree>
    <p:extLst>
      <p:ext uri="{BB962C8B-B14F-4D97-AF65-F5344CB8AC3E}">
        <p14:creationId xmlns:p14="http://schemas.microsoft.com/office/powerpoint/2010/main" val="403884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ingle Line lt blue bar">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354A109E-0108-2540-AC39-F4B7B88D91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16327F8-4FA3-4A9D-880C-99C548B4AD0D}"/>
              </a:ext>
            </a:extLst>
          </p:cNvPr>
          <p:cNvSpPr txBox="1"/>
          <p:nvPr/>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Continuing Education</a:t>
            </a:r>
          </a:p>
        </p:txBody>
      </p:sp>
      <p:sp>
        <p:nvSpPr>
          <p:cNvPr id="6" name="Content Placeholder 2">
            <a:extLst>
              <a:ext uri="{FF2B5EF4-FFF2-40B4-BE49-F238E27FC236}">
                <a16:creationId xmlns:a16="http://schemas.microsoft.com/office/drawing/2014/main" id="{93E4A3F3-F04B-40DA-A038-9EB3C31EECF6}"/>
              </a:ext>
            </a:extLst>
          </p:cNvPr>
          <p:cNvSpPr>
            <a:spLocks noGrp="1"/>
          </p:cNvSpPr>
          <p:nvPr>
            <p:ph idx="1"/>
          </p:nvPr>
        </p:nvSpPr>
        <p:spPr>
          <a:xfrm>
            <a:off x="427512" y="995565"/>
            <a:ext cx="11345388" cy="5524299"/>
          </a:xfrm>
          <a:prstGeom prst="rect">
            <a:avLst/>
          </a:prstGeom>
        </p:spPr>
        <p:txBody>
          <a:bodyPr>
            <a:normAutofit/>
          </a:bodyPr>
          <a:lstStyle>
            <a:lvl1pPr marL="228600" indent="-228600">
              <a:spcBef>
                <a:spcPts val="600"/>
              </a:spcBef>
              <a:spcAft>
                <a:spcPts val="600"/>
              </a:spcAft>
              <a:defRPr sz="2600">
                <a:latin typeface="Arial" panose="020B0604020202020204" pitchFamily="34" charset="0"/>
                <a:cs typeface="Arial" panose="020B0604020202020204" pitchFamily="34" charset="0"/>
              </a:defRPr>
            </a:lvl1pPr>
            <a:lvl2pPr marL="457200" indent="-228600">
              <a:spcBef>
                <a:spcPts val="600"/>
              </a:spcBef>
              <a:spcAft>
                <a:spcPts val="600"/>
              </a:spcAft>
              <a:defRPr sz="2600">
                <a:latin typeface="Arial" panose="020B0604020202020204" pitchFamily="34" charset="0"/>
                <a:cs typeface="Arial" panose="020B0604020202020204" pitchFamily="34" charset="0"/>
              </a:defRPr>
            </a:lvl2pPr>
            <a:lvl3pPr marL="685800" indent="-228600">
              <a:spcBef>
                <a:spcPts val="600"/>
              </a:spcBef>
              <a:spcAft>
                <a:spcPts val="600"/>
              </a:spcAft>
              <a:buFont typeface="Wingdings" panose="05000000000000000000" pitchFamily="2" charset="2"/>
              <a:buChar char="§"/>
              <a:defRPr sz="2600">
                <a:latin typeface="Arial" panose="020B0604020202020204" pitchFamily="34" charset="0"/>
                <a:cs typeface="Arial" panose="020B0604020202020204" pitchFamily="34" charset="0"/>
              </a:defRPr>
            </a:lvl3pPr>
            <a:lvl4pPr marL="914400" indent="-228600">
              <a:spcBef>
                <a:spcPts val="600"/>
              </a:spcBef>
              <a:spcAft>
                <a:spcPts val="600"/>
              </a:spcAft>
              <a:buFont typeface="Courier New" panose="02070309020205020404" pitchFamily="49" charset="0"/>
              <a:buChar char="o"/>
              <a:defRPr sz="2600">
                <a:latin typeface="Arial" panose="020B0604020202020204" pitchFamily="34" charset="0"/>
                <a:cs typeface="Arial" panose="020B0604020202020204" pitchFamily="34" charset="0"/>
              </a:defRPr>
            </a:lvl4pPr>
            <a:lvl5pPr marL="1143000">
              <a:spcBef>
                <a:spcPts val="600"/>
              </a:spcBef>
              <a:spcAft>
                <a:spcPts val="600"/>
              </a:spcAft>
              <a:defRPr sz="2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a:extLst>
              <a:ext uri="{FF2B5EF4-FFF2-40B4-BE49-F238E27FC236}">
                <a16:creationId xmlns:a16="http://schemas.microsoft.com/office/drawing/2014/main" id="{318BA036-9395-45B2-853A-F9491BE2E6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2368951-3E6F-407F-86C3-F8294DBFF304}"/>
              </a:ext>
            </a:extLst>
          </p:cNvPr>
          <p:cNvSpPr txBox="1"/>
          <p:nvPr/>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Continuing Education</a:t>
            </a:r>
          </a:p>
        </p:txBody>
      </p:sp>
      <p:pic>
        <p:nvPicPr>
          <p:cNvPr id="8" name="Picture 7" descr="Shape&#10;&#10;Description automatically generated">
            <a:extLst>
              <a:ext uri="{FF2B5EF4-FFF2-40B4-BE49-F238E27FC236}">
                <a16:creationId xmlns:a16="http://schemas.microsoft.com/office/drawing/2014/main" id="{CEA492EB-6B0A-FA2A-A60B-A651932D84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06ABA427-7EC4-AF8E-46BC-0B2C5072C1C7}"/>
              </a:ext>
            </a:extLst>
          </p:cNvPr>
          <p:cNvSpPr txBox="1"/>
          <p:nvPr userDrawn="1"/>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Continuing Education</a:t>
            </a:r>
          </a:p>
        </p:txBody>
      </p:sp>
    </p:spTree>
    <p:extLst>
      <p:ext uri="{BB962C8B-B14F-4D97-AF65-F5344CB8AC3E}">
        <p14:creationId xmlns:p14="http://schemas.microsoft.com/office/powerpoint/2010/main" val="18039446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296F20-062E-FB41-9329-A8CD224ABE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2D3706C-EC76-4C46-885C-00BC725FC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7A9101-B739-E747-8F25-9DEE9BA57D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401080C-A254-304E-8B21-2D9334F62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C09596-C1A5-164D-B151-77DDEE038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157F3-AC26-174E-A14A-F8BF6E6417F4}" type="slidenum">
              <a:rPr lang="en-US" smtClean="0"/>
              <a:t>‹#›</a:t>
            </a:fld>
            <a:endParaRPr lang="en-US"/>
          </a:p>
        </p:txBody>
      </p:sp>
    </p:spTree>
    <p:extLst>
      <p:ext uri="{BB962C8B-B14F-4D97-AF65-F5344CB8AC3E}">
        <p14:creationId xmlns:p14="http://schemas.microsoft.com/office/powerpoint/2010/main" val="32601098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Lst>
  <p:txStyles>
    <p:titleStyle>
      <a:lvl1pPr algn="l" defTabSz="914400" rtl="0" eaLnBrk="1" latinLnBrk="0" hangingPunct="1">
        <a:lnSpc>
          <a:spcPct val="90000"/>
        </a:lnSpc>
        <a:spcBef>
          <a:spcPct val="0"/>
        </a:spcBef>
        <a:buNone/>
        <a:defRPr sz="3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8.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3.xml"/><Relationship Id="rId5" Type="http://schemas.openxmlformats.org/officeDocument/2006/relationships/image" Target="../media/image38.jpe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image" Target="../media/image40.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7.jpeg"/><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2.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infectioncontrol/pdf/guidelines/disinfection-guidelines-H.pdf"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hyperlink" Target="https://www.osha.gov/pls/oshaweb/owadisp.show_document?p_table=STANDARDS&amp;p_id=9806" TargetMode="External"/><Relationship Id="rId4" Type="http://schemas.openxmlformats.org/officeDocument/2006/relationships/hyperlink" Target="http://www.ashrae.org/File%20Library/docLib/Public/20091215_ashraed2830220060711.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051"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http://rwjms.rutgers.edu/research/core_facilities/ses/documents/WetPackPromlems.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2D751-1A93-469D-9138-E72EC4A02B74}"/>
              </a:ext>
            </a:extLst>
          </p:cNvPr>
          <p:cNvSpPr>
            <a:spLocks noGrp="1"/>
          </p:cNvSpPr>
          <p:nvPr>
            <p:ph type="title"/>
          </p:nvPr>
        </p:nvSpPr>
        <p:spPr/>
        <p:txBody>
          <a:bodyPr>
            <a:normAutofit/>
          </a:bodyPr>
          <a:lstStyle/>
          <a:p>
            <a:r>
              <a:rPr lang="en-US" dirty="0"/>
              <a:t>A Quick Welcome to the Sterile Processing Department</a:t>
            </a:r>
          </a:p>
        </p:txBody>
      </p:sp>
    </p:spTree>
    <p:custDataLst>
      <p:tags r:id="rId1"/>
    </p:custDataLst>
    <p:extLst>
      <p:ext uri="{BB962C8B-B14F-4D97-AF65-F5344CB8AC3E}">
        <p14:creationId xmlns:p14="http://schemas.microsoft.com/office/powerpoint/2010/main" val="17024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Decontamination Delay</a:t>
            </a:r>
          </a:p>
        </p:txBody>
      </p:sp>
      <p:sp>
        <p:nvSpPr>
          <p:cNvPr id="2" name="Content Placeholder 1">
            <a:extLst>
              <a:ext uri="{FF2B5EF4-FFF2-40B4-BE49-F238E27FC236}">
                <a16:creationId xmlns:a16="http://schemas.microsoft.com/office/drawing/2014/main" id="{C6DB73E8-06CA-13B1-65A0-4F07E6A0968A}"/>
              </a:ext>
            </a:extLst>
          </p:cNvPr>
          <p:cNvSpPr>
            <a:spLocks noGrp="1"/>
          </p:cNvSpPr>
          <p:nvPr>
            <p:ph idx="1"/>
          </p:nvPr>
        </p:nvSpPr>
        <p:spPr>
          <a:xfrm>
            <a:off x="398193" y="1715336"/>
            <a:ext cx="6499141" cy="4762246"/>
          </a:xfrm>
        </p:spPr>
        <p:txBody>
          <a:bodyPr/>
          <a:lstStyle/>
          <a:p>
            <a:r>
              <a:rPr lang="en-US" dirty="0"/>
              <a:t>Delays in transport:</a:t>
            </a:r>
          </a:p>
          <a:p>
            <a:r>
              <a:rPr lang="en-US" dirty="0"/>
              <a:t>Dried debris difficult to clean</a:t>
            </a:r>
          </a:p>
          <a:p>
            <a:r>
              <a:rPr lang="en-US" dirty="0"/>
              <a:t>Development of biofilm</a:t>
            </a:r>
          </a:p>
          <a:p>
            <a:r>
              <a:rPr lang="en-US" dirty="0"/>
              <a:t>Damage to passivation layer of surgical instruments</a:t>
            </a:r>
          </a:p>
        </p:txBody>
      </p:sp>
      <p:grpSp>
        <p:nvGrpSpPr>
          <p:cNvPr id="9" name="Group 8"/>
          <p:cNvGrpSpPr>
            <a:grpSpLocks noChangeAspect="1"/>
          </p:cNvGrpSpPr>
          <p:nvPr/>
        </p:nvGrpSpPr>
        <p:grpSpPr>
          <a:xfrm>
            <a:off x="7124253" y="2348494"/>
            <a:ext cx="4813747" cy="3495929"/>
            <a:chOff x="4677880" y="2004813"/>
            <a:chExt cx="4543124" cy="3299392"/>
          </a:xfrm>
        </p:grpSpPr>
        <p:sp>
          <p:nvSpPr>
            <p:cNvPr id="7" name="Rectangle 6"/>
            <p:cNvSpPr/>
            <p:nvPr/>
          </p:nvSpPr>
          <p:spPr bwMode="auto">
            <a:xfrm>
              <a:off x="4677880" y="2004813"/>
              <a:ext cx="4543124" cy="2846320"/>
            </a:xfrm>
            <a:prstGeom prst="rect">
              <a:avLst/>
            </a:prstGeom>
            <a:solidFill>
              <a:schemeClr val="bg2">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85725" tIns="42863" rIns="85725" bIns="42863" numCol="1" rtlCol="0" anchor="t" anchorCtr="0" compatLnSpc="1">
              <a:prstTxWarp prst="textNoShape">
                <a:avLst/>
              </a:prstTxWarp>
            </a:bodyPr>
            <a:lstStyle/>
            <a:p>
              <a:pPr defTabSz="906364" eaLnBrk="0" hangingPunct="0"/>
              <a:endParaRPr lang="en-US" sz="1688" dirty="0">
                <a:solidFill>
                  <a:srgbClr val="000000"/>
                </a:solidFill>
                <a:ea typeface="ＭＳ Ｐゴシック" pitchFamily="64" charset="-128"/>
              </a:endParaRPr>
            </a:p>
          </p:txBody>
        </p:sp>
        <p:pic>
          <p:nvPicPr>
            <p:cNvPr id="6" name="Picture 5" descr="Biofilm Developmen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2042" y="2306815"/>
              <a:ext cx="4114800" cy="2242319"/>
            </a:xfrm>
            <a:prstGeom prst="rect">
              <a:avLst/>
            </a:prstGeom>
          </p:spPr>
        </p:pic>
        <p:sp>
          <p:nvSpPr>
            <p:cNvPr id="10" name="TextBox 9"/>
            <p:cNvSpPr txBox="1"/>
            <p:nvPr/>
          </p:nvSpPr>
          <p:spPr>
            <a:xfrm>
              <a:off x="4680662" y="4908883"/>
              <a:ext cx="4537560" cy="395322"/>
            </a:xfrm>
            <a:prstGeom prst="rect">
              <a:avLst/>
            </a:prstGeom>
            <a:noFill/>
          </p:spPr>
          <p:txBody>
            <a:bodyPr wrap="square" rtlCol="0">
              <a:spAutoFit/>
            </a:bodyPr>
            <a:lstStyle/>
            <a:p>
              <a:pPr algn="ctr"/>
              <a:r>
                <a:rPr lang="en-US" sz="1688" b="1" dirty="0">
                  <a:ln w="1905"/>
                  <a:solidFill>
                    <a:srgbClr val="567EB9"/>
                  </a:solidFill>
                  <a:effectLst>
                    <a:innerShdw blurRad="69850" dist="43180" dir="5400000">
                      <a:srgbClr val="000000">
                        <a:alpha val="65000"/>
                      </a:srgbClr>
                    </a:innerShdw>
                  </a:effectLst>
                  <a:latin typeface="Arial"/>
                </a:rPr>
                <a:t>Biofilm Development</a:t>
              </a:r>
            </a:p>
          </p:txBody>
        </p:sp>
      </p:grpSp>
    </p:spTree>
    <p:custDataLst>
      <p:tags r:id="rId1"/>
    </p:custDataLst>
    <p:extLst>
      <p:ext uri="{BB962C8B-B14F-4D97-AF65-F5344CB8AC3E}">
        <p14:creationId xmlns:p14="http://schemas.microsoft.com/office/powerpoint/2010/main" val="19374773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Physical Environment</a:t>
            </a:r>
          </a:p>
        </p:txBody>
      </p:sp>
      <p:sp>
        <p:nvSpPr>
          <p:cNvPr id="13315" name="Rectangle 3"/>
          <p:cNvSpPr>
            <a:spLocks noGrp="1" noChangeArrowheads="1"/>
          </p:cNvSpPr>
          <p:nvPr>
            <p:ph idx="1"/>
          </p:nvPr>
        </p:nvSpPr>
        <p:spPr>
          <a:xfrm>
            <a:off x="398193" y="1715336"/>
            <a:ext cx="4422558" cy="4762246"/>
          </a:xfrm>
        </p:spPr>
        <p:txBody>
          <a:bodyPr anchor="ctr">
            <a:normAutofit/>
          </a:bodyPr>
          <a:lstStyle/>
          <a:p>
            <a:pPr marL="228600" lvl="1" indent="0" algn="ctr">
              <a:buNone/>
            </a:pPr>
            <a:r>
              <a:rPr lang="en-US" sz="3600" dirty="0"/>
              <a:t>Traffic Patterns</a:t>
            </a: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20751" y="1328506"/>
            <a:ext cx="7371250" cy="5529494"/>
          </a:xfrm>
          <a:prstGeom prst="rect">
            <a:avLst/>
          </a:prstGeom>
        </p:spPr>
      </p:pic>
    </p:spTree>
    <p:custDataLst>
      <p:tags r:id="rId1"/>
    </p:custDataLst>
    <p:extLst>
      <p:ext uri="{BB962C8B-B14F-4D97-AF65-F5344CB8AC3E}">
        <p14:creationId xmlns:p14="http://schemas.microsoft.com/office/powerpoint/2010/main" val="13542650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dirty="0"/>
              <a:t>Lighting</a:t>
            </a:r>
            <a:endParaRPr lang="en-US" b="1" i="1" dirty="0"/>
          </a:p>
        </p:txBody>
      </p:sp>
      <p:pic>
        <p:nvPicPr>
          <p:cNvPr id="4" name="Picture 3" descr="C:\Users\mhardick\Pictures\triple sink .jpg"/>
          <p:cNvPicPr/>
          <p:nvPr/>
        </p:nvPicPr>
        <p:blipFill rotWithShape="1">
          <a:blip r:embed="rId4" cstate="screen">
            <a:extLst>
              <a:ext uri="{28A0092B-C50C-407E-A947-70E740481C1C}">
                <a14:useLocalDpi xmlns:a14="http://schemas.microsoft.com/office/drawing/2010/main"/>
              </a:ext>
            </a:extLst>
          </a:blip>
          <a:srcRect/>
          <a:stretch/>
        </p:blipFill>
        <p:spPr bwMode="auto">
          <a:xfrm>
            <a:off x="0" y="1205669"/>
            <a:ext cx="12192000" cy="5652331"/>
          </a:xfrm>
          <a:prstGeom prst="rect">
            <a:avLst/>
          </a:prstGeom>
          <a:noFill/>
          <a:ln>
            <a:noFill/>
          </a:ln>
        </p:spPr>
      </p:pic>
    </p:spTree>
    <p:custDataLst>
      <p:tags r:id="rId1"/>
    </p:custDataLst>
    <p:extLst>
      <p:ext uri="{BB962C8B-B14F-4D97-AF65-F5344CB8AC3E}">
        <p14:creationId xmlns:p14="http://schemas.microsoft.com/office/powerpoint/2010/main" val="31438647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Ventilation</a:t>
            </a:r>
          </a:p>
        </p:txBody>
      </p:sp>
      <p:pic>
        <p:nvPicPr>
          <p:cNvPr id="5" name="Picture 4"/>
          <p:cNvPicPr/>
          <p:nvPr/>
        </p:nvPicPr>
        <p:blipFill>
          <a:blip r:embed="rId4" cstate="print">
            <a:extLst>
              <a:ext uri="{28A0092B-C50C-407E-A947-70E740481C1C}">
                <a14:useLocalDpi xmlns:a14="http://schemas.microsoft.com/office/drawing/2010/main"/>
              </a:ext>
            </a:extLst>
          </a:blip>
          <a:srcRect/>
          <a:stretch>
            <a:fillRect/>
          </a:stretch>
        </p:blipFill>
        <p:spPr bwMode="auto">
          <a:xfrm>
            <a:off x="857250" y="1714500"/>
            <a:ext cx="4495800" cy="46482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 name="Picture 3" descr="C:\Users\mhardick\Pictures\Environment\20151217_154817.jpg">
            <a:extLst>
              <a:ext uri="{FF2B5EF4-FFF2-40B4-BE49-F238E27FC236}">
                <a16:creationId xmlns:a16="http://schemas.microsoft.com/office/drawing/2014/main" id="{27DA718A-7F20-78C6-3E69-36300637776E}"/>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6838950" y="1714500"/>
            <a:ext cx="4495800" cy="4648200"/>
          </a:xfrm>
          <a:custGeom>
            <a:avLst/>
            <a:gdLst>
              <a:gd name="connsiteX0" fmla="*/ 0 w 4495800"/>
              <a:gd name="connsiteY0" fmla="*/ 0 h 4648200"/>
              <a:gd name="connsiteX1" fmla="*/ 4495800 w 4495800"/>
              <a:gd name="connsiteY1" fmla="*/ 0 h 4648200"/>
              <a:gd name="connsiteX2" fmla="*/ 4495800 w 4495800"/>
              <a:gd name="connsiteY2" fmla="*/ 4648200 h 4648200"/>
              <a:gd name="connsiteX3" fmla="*/ 0 w 4495800"/>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800" h="4648200">
                <a:moveTo>
                  <a:pt x="0" y="0"/>
                </a:moveTo>
                <a:lnTo>
                  <a:pt x="4495800" y="0"/>
                </a:lnTo>
                <a:lnTo>
                  <a:pt x="4495800" y="4648200"/>
                </a:lnTo>
                <a:lnTo>
                  <a:pt x="0" y="4648200"/>
                </a:lnTo>
                <a:close/>
              </a:path>
            </a:pathLst>
          </a:custGeom>
          <a:noFill/>
          <a:ln>
            <a:noFill/>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6537064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Smooth Surfaces</a:t>
            </a:r>
          </a:p>
        </p:txBody>
      </p:sp>
      <p:sp>
        <p:nvSpPr>
          <p:cNvPr id="24579" name="Rectangle 3"/>
          <p:cNvSpPr>
            <a:spLocks noGrp="1" noChangeArrowheads="1"/>
          </p:cNvSpPr>
          <p:nvPr>
            <p:ph idx="1"/>
          </p:nvPr>
        </p:nvSpPr>
        <p:spPr/>
        <p:txBody>
          <a:bodyPr/>
          <a:lstStyle/>
          <a:p>
            <a:r>
              <a:rPr lang="en-US" dirty="0"/>
              <a:t>Floors, walls, ceilings</a:t>
            </a:r>
          </a:p>
          <a:p>
            <a:r>
              <a:rPr lang="en-US" dirty="0"/>
              <a:t>Work surfaces</a:t>
            </a:r>
          </a:p>
          <a:p>
            <a:r>
              <a:rPr lang="en-US" dirty="0"/>
              <a:t>Compatible with cleaning chemicals</a:t>
            </a:r>
          </a:p>
          <a:p>
            <a:pPr lvl="2"/>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96357" y="2167216"/>
            <a:ext cx="5141643" cy="3858486"/>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8425248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dirty="0"/>
              <a:t>Work Flow</a:t>
            </a:r>
          </a:p>
        </p:txBody>
      </p:sp>
      <p:sp>
        <p:nvSpPr>
          <p:cNvPr id="2" name="Content Placeholder 1">
            <a:extLst>
              <a:ext uri="{FF2B5EF4-FFF2-40B4-BE49-F238E27FC236}">
                <a16:creationId xmlns:a16="http://schemas.microsoft.com/office/drawing/2014/main" id="{6AAF12CA-CDAB-FE78-0D60-D9228BB8FBA9}"/>
              </a:ext>
            </a:extLst>
          </p:cNvPr>
          <p:cNvSpPr>
            <a:spLocks noGrp="1"/>
          </p:cNvSpPr>
          <p:nvPr>
            <p:ph idx="1"/>
          </p:nvPr>
        </p:nvSpPr>
        <p:spPr>
          <a:xfrm>
            <a:off x="508000" y="1543224"/>
            <a:ext cx="11430000" cy="1219026"/>
          </a:xfrm>
        </p:spPr>
        <p:txBody>
          <a:bodyPr/>
          <a:lstStyle/>
          <a:p>
            <a:pPr marL="0" indent="0">
              <a:buNone/>
            </a:pPr>
            <a:r>
              <a:rPr lang="en-US" dirty="0"/>
              <a:t>The decontamination area should be physically separated from all other areas of processing department…”   (AAMI ST79, 2021)</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0159" y="2762250"/>
            <a:ext cx="10731682" cy="3638550"/>
          </a:xfrm>
          <a:prstGeom prst="rect">
            <a:avLst/>
          </a:prstGeom>
        </p:spPr>
      </p:pic>
    </p:spTree>
    <p:custDataLst>
      <p:tags r:id="rId1"/>
    </p:custDataLst>
    <p:extLst>
      <p:ext uri="{BB962C8B-B14F-4D97-AF65-F5344CB8AC3E}">
        <p14:creationId xmlns:p14="http://schemas.microsoft.com/office/powerpoint/2010/main" val="14583193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Safety</a:t>
            </a:r>
          </a:p>
        </p:txBody>
      </p:sp>
      <p:sp>
        <p:nvSpPr>
          <p:cNvPr id="3" name="Content Placeholder 2"/>
          <p:cNvSpPr>
            <a:spLocks noGrp="1"/>
          </p:cNvSpPr>
          <p:nvPr>
            <p:ph idx="1"/>
          </p:nvPr>
        </p:nvSpPr>
        <p:spPr/>
        <p:txBody>
          <a:bodyPr/>
          <a:lstStyle/>
          <a:p>
            <a:r>
              <a:rPr lang="en-US" dirty="0"/>
              <a:t>PPE</a:t>
            </a:r>
          </a:p>
          <a:p>
            <a:r>
              <a:rPr lang="en-US" dirty="0"/>
              <a:t>Hand Hygiene</a:t>
            </a:r>
          </a:p>
          <a:p>
            <a:r>
              <a:rPr lang="en-US" dirty="0"/>
              <a:t>Emergency Eyewash Equipment</a:t>
            </a:r>
          </a:p>
        </p:txBody>
      </p:sp>
    </p:spTree>
    <p:custDataLst>
      <p:tags r:id="rId1"/>
    </p:custDataLst>
    <p:extLst>
      <p:ext uri="{BB962C8B-B14F-4D97-AF65-F5344CB8AC3E}">
        <p14:creationId xmlns:p14="http://schemas.microsoft.com/office/powerpoint/2010/main" val="2946343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t>Environmental Service</a:t>
            </a:r>
          </a:p>
        </p:txBody>
      </p:sp>
      <p:sp>
        <p:nvSpPr>
          <p:cNvPr id="24579" name="Rectangle 3"/>
          <p:cNvSpPr>
            <a:spLocks noGrp="1" noChangeArrowheads="1"/>
          </p:cNvSpPr>
          <p:nvPr>
            <p:ph idx="1"/>
          </p:nvPr>
        </p:nvSpPr>
        <p:spPr/>
        <p:txBody>
          <a:bodyPr/>
          <a:lstStyle/>
          <a:p>
            <a:r>
              <a:rPr lang="en-US" dirty="0"/>
              <a:t>Daily cleaning/disinfection of floors and horizontal surfaces</a:t>
            </a:r>
          </a:p>
          <a:p>
            <a:r>
              <a:rPr lang="en-US" dirty="0"/>
              <a:t>Sequence cleaning from clean → dirty</a:t>
            </a:r>
          </a:p>
          <a:p>
            <a:r>
              <a:rPr lang="en-US" dirty="0"/>
              <a:t>Keep separate cleaning supplies</a:t>
            </a:r>
          </a:p>
          <a:p>
            <a:pPr lvl="1"/>
            <a:endParaRPr lang="en-US" dirty="0"/>
          </a:p>
          <a:p>
            <a:pPr lvl="2"/>
            <a:endParaRPr lang="en-US" dirty="0"/>
          </a:p>
        </p:txBody>
      </p:sp>
      <p:pic>
        <p:nvPicPr>
          <p:cNvPr id="5" name="Picture 4" descr="nurse mop.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9550" y="3203899"/>
            <a:ext cx="3295650" cy="3273683"/>
          </a:xfrm>
          <a:prstGeom prst="rect">
            <a:avLst/>
          </a:prstGeom>
          <a:ln>
            <a:noFill/>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096498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Decontamination</a:t>
            </a:r>
          </a:p>
        </p:txBody>
      </p:sp>
      <p:sp>
        <p:nvSpPr>
          <p:cNvPr id="13315" name="Rectangle 3"/>
          <p:cNvSpPr>
            <a:spLocks noGrp="1" noChangeArrowheads="1"/>
          </p:cNvSpPr>
          <p:nvPr>
            <p:ph idx="1"/>
          </p:nvPr>
        </p:nvSpPr>
        <p:spPr>
          <a:xfrm>
            <a:off x="1828800" y="1755260"/>
            <a:ext cx="9999392" cy="4723652"/>
          </a:xfrm>
        </p:spPr>
        <p:txBody>
          <a:bodyPr>
            <a:normAutofit/>
          </a:bodyPr>
          <a:lstStyle/>
          <a:p>
            <a:pPr marL="0" indent="0">
              <a:buNone/>
            </a:pPr>
            <a:r>
              <a:rPr lang="en-US" sz="3400" dirty="0"/>
              <a:t>Multi-step process</a:t>
            </a:r>
          </a:p>
        </p:txBody>
      </p:sp>
      <p:graphicFrame>
        <p:nvGraphicFramePr>
          <p:cNvPr id="3" name="Diagram 2"/>
          <p:cNvGraphicFramePr/>
          <p:nvPr>
            <p:extLst>
              <p:ext uri="{D42A27DB-BD31-4B8C-83A1-F6EECF244321}">
                <p14:modId xmlns:p14="http://schemas.microsoft.com/office/powerpoint/2010/main" val="183829223"/>
              </p:ext>
            </p:extLst>
          </p:nvPr>
        </p:nvGraphicFramePr>
        <p:xfrm>
          <a:off x="1981200" y="1753930"/>
          <a:ext cx="82296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p:cNvGrpSpPr/>
          <p:nvPr/>
        </p:nvGrpSpPr>
        <p:grpSpPr>
          <a:xfrm>
            <a:off x="1828800" y="3049330"/>
            <a:ext cx="914400" cy="914400"/>
            <a:chOff x="304800" y="2819400"/>
            <a:chExt cx="914400" cy="914400"/>
          </a:xfrm>
        </p:grpSpPr>
        <p:sp>
          <p:nvSpPr>
            <p:cNvPr id="6" name="6-Point Star 5"/>
            <p:cNvSpPr/>
            <p:nvPr/>
          </p:nvSpPr>
          <p:spPr>
            <a:xfrm>
              <a:off x="304800" y="2819400"/>
              <a:ext cx="914400" cy="914400"/>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2996625"/>
              <a:ext cx="365760" cy="584775"/>
            </a:xfrm>
            <a:prstGeom prst="rect">
              <a:avLst/>
            </a:prstGeom>
            <a:noFill/>
          </p:spPr>
          <p:txBody>
            <a:bodyPr wrap="square" rtlCol="0">
              <a:spAutoFit/>
            </a:bodyPr>
            <a:lstStyle/>
            <a:p>
              <a:r>
                <a:rPr lang="en-US" sz="3200" b="1" dirty="0"/>
                <a:t>1</a:t>
              </a:r>
            </a:p>
          </p:txBody>
        </p:sp>
      </p:grpSp>
      <p:grpSp>
        <p:nvGrpSpPr>
          <p:cNvPr id="5" name="Group 4"/>
          <p:cNvGrpSpPr/>
          <p:nvPr/>
        </p:nvGrpSpPr>
        <p:grpSpPr>
          <a:xfrm>
            <a:off x="4648200" y="3049330"/>
            <a:ext cx="914400" cy="914400"/>
            <a:chOff x="3124200" y="2819400"/>
            <a:chExt cx="914400" cy="914400"/>
          </a:xfrm>
        </p:grpSpPr>
        <p:sp>
          <p:nvSpPr>
            <p:cNvPr id="9" name="6-Point Star 8"/>
            <p:cNvSpPr/>
            <p:nvPr/>
          </p:nvSpPr>
          <p:spPr>
            <a:xfrm>
              <a:off x="3124200" y="2819400"/>
              <a:ext cx="914400" cy="914400"/>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52800" y="2971800"/>
              <a:ext cx="365760" cy="584775"/>
            </a:xfrm>
            <a:prstGeom prst="rect">
              <a:avLst/>
            </a:prstGeom>
            <a:noFill/>
          </p:spPr>
          <p:txBody>
            <a:bodyPr wrap="square" rtlCol="0">
              <a:spAutoFit/>
            </a:bodyPr>
            <a:lstStyle/>
            <a:p>
              <a:r>
                <a:rPr lang="en-US" sz="3200" b="1" dirty="0"/>
                <a:t>2</a:t>
              </a:r>
            </a:p>
          </p:txBody>
        </p:sp>
      </p:grpSp>
      <p:grpSp>
        <p:nvGrpSpPr>
          <p:cNvPr id="8" name="Group 7"/>
          <p:cNvGrpSpPr/>
          <p:nvPr/>
        </p:nvGrpSpPr>
        <p:grpSpPr>
          <a:xfrm>
            <a:off x="7467600" y="3049329"/>
            <a:ext cx="914400" cy="914400"/>
            <a:chOff x="5943600" y="2819399"/>
            <a:chExt cx="914400" cy="914400"/>
          </a:xfrm>
        </p:grpSpPr>
        <p:sp>
          <p:nvSpPr>
            <p:cNvPr id="10" name="6-Point Star 9"/>
            <p:cNvSpPr/>
            <p:nvPr/>
          </p:nvSpPr>
          <p:spPr>
            <a:xfrm>
              <a:off x="5943600" y="2819399"/>
              <a:ext cx="914400" cy="914400"/>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72200" y="2971799"/>
              <a:ext cx="365760" cy="584775"/>
            </a:xfrm>
            <a:prstGeom prst="rect">
              <a:avLst/>
            </a:prstGeom>
            <a:noFill/>
          </p:spPr>
          <p:txBody>
            <a:bodyPr wrap="square" rtlCol="0">
              <a:spAutoFit/>
            </a:bodyPr>
            <a:lstStyle/>
            <a:p>
              <a:r>
                <a:rPr lang="en-US" sz="3200" b="1" dirty="0"/>
                <a:t>3</a:t>
              </a:r>
            </a:p>
          </p:txBody>
        </p:sp>
      </p:grpSp>
    </p:spTree>
    <p:custDataLst>
      <p:tags r:id="rId1"/>
    </p:custDataLst>
    <p:extLst>
      <p:ext uri="{BB962C8B-B14F-4D97-AF65-F5344CB8AC3E}">
        <p14:creationId xmlns:p14="http://schemas.microsoft.com/office/powerpoint/2010/main" val="323673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nodeType="withEffect">
                                  <p:stCondLst>
                                    <p:cond delay="100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par>
                                <p:cTn id="11" presetID="26" presetClass="emph" presetSubtype="0" fill="hold" nodeType="withEffect">
                                  <p:stCondLst>
                                    <p:cond delay="200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90033726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486150" y="3134614"/>
            <a:ext cx="5219700" cy="3723386"/>
          </a:xfrm>
          <a:prstGeom prst="rect">
            <a:avLst/>
          </a:prstGeom>
        </p:spPr>
      </p:pic>
      <p:sp>
        <p:nvSpPr>
          <p:cNvPr id="14338" name="Rectangle 2"/>
          <p:cNvSpPr>
            <a:spLocks noGrp="1" noChangeArrowheads="1"/>
          </p:cNvSpPr>
          <p:nvPr>
            <p:ph type="title"/>
          </p:nvPr>
        </p:nvSpPr>
        <p:spPr/>
        <p:txBody>
          <a:bodyPr/>
          <a:lstStyle/>
          <a:p>
            <a:r>
              <a:rPr lang="en-US" dirty="0"/>
              <a:t>Microbicidal Processes</a:t>
            </a:r>
          </a:p>
        </p:txBody>
      </p:sp>
      <p:sp>
        <p:nvSpPr>
          <p:cNvPr id="2" name="Content Placeholder 1">
            <a:extLst>
              <a:ext uri="{FF2B5EF4-FFF2-40B4-BE49-F238E27FC236}">
                <a16:creationId xmlns:a16="http://schemas.microsoft.com/office/drawing/2014/main" id="{989BEC89-3574-BDDF-FEA5-79669982FBD6}"/>
              </a:ext>
            </a:extLst>
          </p:cNvPr>
          <p:cNvSpPr>
            <a:spLocks noGrp="1"/>
          </p:cNvSpPr>
          <p:nvPr>
            <p:ph idx="1"/>
          </p:nvPr>
        </p:nvSpPr>
        <p:spPr/>
        <p:txBody>
          <a:bodyPr/>
          <a:lstStyle/>
          <a:p>
            <a:r>
              <a:rPr lang="en-US" dirty="0"/>
              <a:t>Designed to provide a particular level of lethality (kill)</a:t>
            </a:r>
          </a:p>
          <a:p>
            <a:r>
              <a:rPr lang="en-US" dirty="0"/>
              <a:t>Depending on the level of decontamination disinfection or sterilization may be used</a:t>
            </a:r>
          </a:p>
        </p:txBody>
      </p:sp>
    </p:spTree>
    <p:custDataLst>
      <p:tags r:id="rId1"/>
    </p:custDataLst>
    <p:extLst>
      <p:ext uri="{BB962C8B-B14F-4D97-AF65-F5344CB8AC3E}">
        <p14:creationId xmlns:p14="http://schemas.microsoft.com/office/powerpoint/2010/main" val="35427171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BBC6B-30F2-EF43-A220-7668AB5B26D0}"/>
              </a:ext>
            </a:extLst>
          </p:cNvPr>
          <p:cNvSpPr txBox="1"/>
          <p:nvPr/>
        </p:nvSpPr>
        <p:spPr>
          <a:xfrm>
            <a:off x="427512" y="190006"/>
            <a:ext cx="7813963" cy="615553"/>
          </a:xfrm>
          <a:prstGeom prst="rect">
            <a:avLst/>
          </a:prstGeom>
          <a:noFill/>
        </p:spPr>
        <p:txBody>
          <a:bodyPr wrap="square" rtlCol="0">
            <a:spAutoFit/>
          </a:bodyPr>
          <a:lstStyle/>
          <a:p>
            <a:r>
              <a:rPr lang="en-US" sz="3400">
                <a:solidFill>
                  <a:schemeClr val="bg1"/>
                </a:solidFill>
                <a:latin typeface="Arial" panose="020B0604020202020204" pitchFamily="34" charset="0"/>
                <a:cs typeface="Arial" panose="020B0604020202020204" pitchFamily="34" charset="0"/>
              </a:rPr>
              <a:t>Disclosures</a:t>
            </a:r>
          </a:p>
        </p:txBody>
      </p:sp>
    </p:spTree>
    <p:custDataLst>
      <p:tags r:id="rId1"/>
    </p:custDataLst>
    <p:extLst>
      <p:ext uri="{BB962C8B-B14F-4D97-AF65-F5344CB8AC3E}">
        <p14:creationId xmlns:p14="http://schemas.microsoft.com/office/powerpoint/2010/main" val="130020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Manual vs. Automated Cleaning</a:t>
            </a:r>
          </a:p>
        </p:txBody>
      </p:sp>
      <p:sp>
        <p:nvSpPr>
          <p:cNvPr id="26627" name="Rectangle 3"/>
          <p:cNvSpPr>
            <a:spLocks noGrp="1" noChangeArrowheads="1"/>
          </p:cNvSpPr>
          <p:nvPr>
            <p:ph idx="1"/>
          </p:nvPr>
        </p:nvSpPr>
        <p:spPr/>
        <p:txBody>
          <a:bodyPr/>
          <a:lstStyle/>
          <a:p>
            <a:pPr marL="0" indent="0">
              <a:buNone/>
            </a:pPr>
            <a:r>
              <a:rPr lang="en-US" b="1" dirty="0"/>
              <a:t>Manual Cleaning</a:t>
            </a:r>
          </a:p>
          <a:p>
            <a:r>
              <a:rPr lang="en-US" b="1" dirty="0"/>
              <a:t>First: </a:t>
            </a:r>
            <a:r>
              <a:rPr lang="en-US" dirty="0"/>
              <a:t>soak</a:t>
            </a:r>
          </a:p>
          <a:p>
            <a:r>
              <a:rPr lang="en-US" b="1" dirty="0"/>
              <a:t>Second: </a:t>
            </a:r>
            <a:r>
              <a:rPr lang="en-US" dirty="0"/>
              <a:t>wash</a:t>
            </a:r>
          </a:p>
          <a:p>
            <a:r>
              <a:rPr lang="en-US" b="1" dirty="0"/>
              <a:t>Third: </a:t>
            </a:r>
            <a:r>
              <a:rPr lang="en-US" dirty="0"/>
              <a:t>rinse/treated water</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13193" y="1669483"/>
            <a:ext cx="2311400" cy="4607288"/>
          </a:xfrm>
          <a:prstGeom prst="rect">
            <a:avLst/>
          </a:prstGeom>
          <a:effectLst>
            <a:outerShdw blurRad="63500" sx="102000" sy="102000" algn="ctr" rotWithShape="0">
              <a:prstClr val="black">
                <a:alpha val="40000"/>
              </a:prstClr>
            </a:outerShdw>
          </a:effectLst>
        </p:spPr>
      </p:pic>
      <p:pic>
        <p:nvPicPr>
          <p:cNvPr id="9" name="Picture 8" descr="A picture containing bag&#10;&#10;Description automatically generated">
            <a:extLst>
              <a:ext uri="{FF2B5EF4-FFF2-40B4-BE49-F238E27FC236}">
                <a16:creationId xmlns:a16="http://schemas.microsoft.com/office/drawing/2014/main" id="{749D9F4B-5A4C-61CF-28E7-415B0091EC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90287" y="1620239"/>
            <a:ext cx="3292938" cy="2227861"/>
          </a:xfrm>
          <a:prstGeom prst="rect">
            <a:avLst/>
          </a:prstGeom>
          <a:effectLst>
            <a:outerShdw blurRad="63500" sx="102000" sy="102000" algn="ctr" rotWithShape="0">
              <a:prstClr val="black">
                <a:alpha val="40000"/>
              </a:prstClr>
            </a:outerShdw>
          </a:effectLst>
        </p:spPr>
      </p:pic>
      <p:pic>
        <p:nvPicPr>
          <p:cNvPr id="17" name="Picture 16" descr="A picture containing tool&#10;&#10;Description automatically generated">
            <a:extLst>
              <a:ext uri="{FF2B5EF4-FFF2-40B4-BE49-F238E27FC236}">
                <a16:creationId xmlns:a16="http://schemas.microsoft.com/office/drawing/2014/main" id="{EABCFB09-41B8-422E-EDC6-C005D45596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90287" y="4048910"/>
            <a:ext cx="3338163" cy="2227861"/>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4749890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Assembly Area</a:t>
            </a:r>
          </a:p>
        </p:txBody>
      </p:sp>
      <p:sp>
        <p:nvSpPr>
          <p:cNvPr id="13315" name="Rectangle 3"/>
          <p:cNvSpPr>
            <a:spLocks noGrp="1" noChangeArrowheads="1"/>
          </p:cNvSpPr>
          <p:nvPr>
            <p:ph idx="1"/>
          </p:nvPr>
        </p:nvSpPr>
        <p:spPr/>
        <p:txBody>
          <a:bodyPr/>
          <a:lstStyle/>
          <a:p>
            <a:pPr marL="0" indent="0">
              <a:buNone/>
            </a:pPr>
            <a:r>
              <a:rPr lang="en-US" b="1" dirty="0"/>
              <a:t>Instrument Inspection</a:t>
            </a:r>
          </a:p>
          <a:p>
            <a:r>
              <a:rPr lang="en-US" dirty="0"/>
              <a:t>Clean</a:t>
            </a:r>
          </a:p>
          <a:p>
            <a:r>
              <a:rPr lang="en-US" dirty="0"/>
              <a:t>Working order</a:t>
            </a:r>
          </a:p>
        </p:txBody>
      </p:sp>
      <p:pic>
        <p:nvPicPr>
          <p:cNvPr id="5" name="Picture 4">
            <a:extLst>
              <a:ext uri="{FF2B5EF4-FFF2-40B4-BE49-F238E27FC236}">
                <a16:creationId xmlns:a16="http://schemas.microsoft.com/office/drawing/2014/main" id="{2004C95A-1FBE-2047-E420-A899B23EA9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8754" y="3862855"/>
            <a:ext cx="4139439" cy="2848908"/>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201" y="1570691"/>
            <a:ext cx="4139438" cy="2848909"/>
          </a:xfrm>
          <a:prstGeom prst="rect">
            <a:avLst/>
          </a:prstGeom>
          <a:ln>
            <a:noFill/>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9977246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Packaging</a:t>
            </a:r>
          </a:p>
        </p:txBody>
      </p:sp>
      <p:sp>
        <p:nvSpPr>
          <p:cNvPr id="13315" name="Rectangle 3"/>
          <p:cNvSpPr>
            <a:spLocks noGrp="1" noChangeArrowheads="1"/>
          </p:cNvSpPr>
          <p:nvPr>
            <p:ph idx="1"/>
          </p:nvPr>
        </p:nvSpPr>
        <p:spPr/>
        <p:txBody>
          <a:bodyPr/>
          <a:lstStyle/>
          <a:p>
            <a:r>
              <a:rPr lang="en-US" dirty="0"/>
              <a:t>Peel pouches</a:t>
            </a:r>
          </a:p>
          <a:p>
            <a:r>
              <a:rPr lang="en-US" dirty="0"/>
              <a:t>Sterilization wrap</a:t>
            </a:r>
          </a:p>
          <a:p>
            <a:r>
              <a:rPr lang="en-US" dirty="0"/>
              <a:t>Rigid sterilization containers</a:t>
            </a:r>
          </a:p>
        </p:txBody>
      </p:sp>
      <p:pic>
        <p:nvPicPr>
          <p:cNvPr id="5" name="Picture 4" descr="A picture containing text&#10;&#10;Description automatically generated">
            <a:extLst>
              <a:ext uri="{FF2B5EF4-FFF2-40B4-BE49-F238E27FC236}">
                <a16:creationId xmlns:a16="http://schemas.microsoft.com/office/drawing/2014/main" id="{87AEFC28-9532-2A45-C939-9628E6500A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24501" y="1322217"/>
            <a:ext cx="6667500" cy="553578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6D6A8BA-493A-452E-A6C0-E936203A09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8800" y="2790450"/>
            <a:ext cx="6667500" cy="3803680"/>
          </a:xfrm>
          <a:prstGeom prst="rect">
            <a:avLst/>
          </a:prstGeom>
          <a:effectLst>
            <a:outerShdw blurRad="114300" sx="107000" sy="107000" algn="ctr" rotWithShape="0">
              <a:schemeClr val="bg1">
                <a:alpha val="44000"/>
              </a:schemeClr>
            </a:outerShdw>
          </a:effectLst>
        </p:spPr>
      </p:pic>
    </p:spTree>
    <p:custDataLst>
      <p:tags r:id="rId1"/>
    </p:custDataLst>
    <p:extLst>
      <p:ext uri="{BB962C8B-B14F-4D97-AF65-F5344CB8AC3E}">
        <p14:creationId xmlns:p14="http://schemas.microsoft.com/office/powerpoint/2010/main" val="36739162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Loading the Sterilizer Cart</a:t>
            </a:r>
          </a:p>
        </p:txBody>
      </p:sp>
      <p:sp>
        <p:nvSpPr>
          <p:cNvPr id="24579" name="Rectangle 3"/>
          <p:cNvSpPr>
            <a:spLocks noGrp="1" noChangeArrowheads="1"/>
          </p:cNvSpPr>
          <p:nvPr>
            <p:ph idx="1"/>
          </p:nvPr>
        </p:nvSpPr>
        <p:spPr/>
        <p:txBody>
          <a:bodyPr/>
          <a:lstStyle/>
          <a:p>
            <a:pPr lvl="1"/>
            <a:r>
              <a:rPr lang="en-US" dirty="0"/>
              <a:t>Do not overload</a:t>
            </a:r>
          </a:p>
          <a:p>
            <a:pPr lvl="1"/>
            <a:r>
              <a:rPr lang="en-US" dirty="0"/>
              <a:t>Basins positioned for drainage</a:t>
            </a:r>
          </a:p>
          <a:p>
            <a:pPr lvl="1"/>
            <a:r>
              <a:rPr lang="en-US" dirty="0"/>
              <a:t>Packages should never contact sterilizer chamber walls</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5599" y="3718572"/>
            <a:ext cx="3987800" cy="303832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78603" y="3718572"/>
            <a:ext cx="3987801" cy="3038322"/>
          </a:xfrm>
          <a:prstGeom prst="rect">
            <a:avLst/>
          </a:prstGeom>
        </p:spPr>
      </p:pic>
    </p:spTree>
    <p:custDataLst>
      <p:tags r:id="rId1"/>
    </p:custDataLst>
    <p:extLst>
      <p:ext uri="{BB962C8B-B14F-4D97-AF65-F5344CB8AC3E}">
        <p14:creationId xmlns:p14="http://schemas.microsoft.com/office/powerpoint/2010/main" val="18301664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Sterilization</a:t>
            </a:r>
          </a:p>
        </p:txBody>
      </p:sp>
      <p:sp>
        <p:nvSpPr>
          <p:cNvPr id="13315" name="Rectangle 3"/>
          <p:cNvSpPr>
            <a:spLocks noGrp="1" noChangeArrowheads="1"/>
          </p:cNvSpPr>
          <p:nvPr>
            <p:ph idx="1"/>
          </p:nvPr>
        </p:nvSpPr>
        <p:spPr/>
        <p:txBody>
          <a:bodyPr/>
          <a:lstStyle/>
          <a:p>
            <a:r>
              <a:rPr lang="en-US" dirty="0"/>
              <a:t>Testing requirements</a:t>
            </a:r>
          </a:p>
          <a:p>
            <a:r>
              <a:rPr lang="en-US" dirty="0"/>
              <a:t>Monitoring practices</a:t>
            </a:r>
          </a:p>
          <a:p>
            <a:r>
              <a:rPr lang="en-US" dirty="0"/>
              <a:t>Record keeping practices</a:t>
            </a:r>
          </a:p>
          <a:p>
            <a:r>
              <a:rPr lang="en-US" dirty="0"/>
              <a:t>Failure investigation</a:t>
            </a:r>
          </a:p>
          <a:p>
            <a:r>
              <a:rPr lang="en-US" dirty="0"/>
              <a:t>Extended cycles</a:t>
            </a:r>
          </a:p>
        </p:txBody>
      </p:sp>
      <p:pic>
        <p:nvPicPr>
          <p:cNvPr id="4" name="Picture 3" descr="Steris Evolution Sterilizer0412201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956300" y="1323668"/>
            <a:ext cx="4671470" cy="5534332"/>
          </a:xfrm>
          <a:prstGeom prst="rect">
            <a:avLst/>
          </a:prstGeom>
        </p:spPr>
      </p:pic>
    </p:spTree>
    <p:custDataLst>
      <p:tags r:id="rId1"/>
    </p:custDataLst>
    <p:extLst>
      <p:ext uri="{BB962C8B-B14F-4D97-AF65-F5344CB8AC3E}">
        <p14:creationId xmlns:p14="http://schemas.microsoft.com/office/powerpoint/2010/main" val="23928243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Equipment Monitoring</a:t>
            </a:r>
          </a:p>
        </p:txBody>
      </p:sp>
      <p:sp>
        <p:nvSpPr>
          <p:cNvPr id="13315" name="Rectangle 3"/>
          <p:cNvSpPr>
            <a:spLocks noGrp="1" noChangeArrowheads="1"/>
          </p:cNvSpPr>
          <p:nvPr>
            <p:ph idx="1"/>
          </p:nvPr>
        </p:nvSpPr>
        <p:spPr/>
        <p:txBody>
          <a:bodyPr/>
          <a:lstStyle/>
          <a:p>
            <a:r>
              <a:rPr lang="en-US" dirty="0"/>
              <a:t>Routine maintenance</a:t>
            </a:r>
          </a:p>
          <a:p>
            <a:r>
              <a:rPr lang="en-US" dirty="0"/>
              <a:t>Preventative/breakdown maintenance</a:t>
            </a:r>
          </a:p>
          <a:p>
            <a:r>
              <a:rPr lang="en-US" dirty="0"/>
              <a:t>Maintenance records</a:t>
            </a:r>
          </a:p>
          <a:p>
            <a:pPr lvl="2"/>
            <a:endParaRPr lang="en-US" dirty="0"/>
          </a:p>
        </p:txBody>
      </p:sp>
      <p:pic>
        <p:nvPicPr>
          <p:cNvPr id="5" name="Picture 4" descr="Picture2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7340" y="4096458"/>
            <a:ext cx="2569464" cy="1961547"/>
          </a:xfrm>
          <a:prstGeom prst="rect">
            <a:avLst/>
          </a:prstGeom>
          <a:ln>
            <a:noFill/>
          </a:ln>
          <a:effectLst/>
        </p:spPr>
      </p:pic>
      <p:pic>
        <p:nvPicPr>
          <p:cNvPr id="6" name="Picture 5" descr="Picture28.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7340" y="1765950"/>
            <a:ext cx="2569464" cy="1715540"/>
          </a:xfrm>
          <a:prstGeom prst="rect">
            <a:avLst/>
          </a:prstGeom>
          <a:ln>
            <a:noFill/>
          </a:ln>
          <a:effectLst/>
        </p:spPr>
      </p:pic>
      <p:pic>
        <p:nvPicPr>
          <p:cNvPr id="7" name="Picture 6" descr="Dirty Sterilizer #2 0516201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4102" y="4096459"/>
            <a:ext cx="2569464" cy="1927098"/>
          </a:xfrm>
          <a:prstGeom prst="rect">
            <a:avLst/>
          </a:prstGeom>
        </p:spPr>
      </p:pic>
      <p:pic>
        <p:nvPicPr>
          <p:cNvPr id="8" name="Picture 7" descr="Dirty Sterilizer 0516201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61322" y="4096458"/>
            <a:ext cx="2569464" cy="1927098"/>
          </a:xfrm>
          <a:prstGeom prst="rect">
            <a:avLst/>
          </a:prstGeom>
        </p:spPr>
      </p:pic>
    </p:spTree>
    <p:custDataLst>
      <p:tags r:id="rId1"/>
    </p:custDataLst>
    <p:extLst>
      <p:ext uri="{BB962C8B-B14F-4D97-AF65-F5344CB8AC3E}">
        <p14:creationId xmlns:p14="http://schemas.microsoft.com/office/powerpoint/2010/main" val="11985269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Routine Monitoring</a:t>
            </a:r>
          </a:p>
        </p:txBody>
      </p:sp>
      <p:sp>
        <p:nvSpPr>
          <p:cNvPr id="13315" name="Rectangle 3"/>
          <p:cNvSpPr>
            <a:spLocks noGrp="1" noChangeArrowheads="1"/>
          </p:cNvSpPr>
          <p:nvPr>
            <p:ph idx="1"/>
          </p:nvPr>
        </p:nvSpPr>
        <p:spPr/>
        <p:txBody>
          <a:bodyPr/>
          <a:lstStyle/>
          <a:p>
            <a:r>
              <a:rPr lang="en-US" dirty="0"/>
              <a:t>Bowie-Dick air removal test</a:t>
            </a:r>
          </a:p>
          <a:p>
            <a:pPr lvl="1"/>
            <a:r>
              <a:rPr lang="en-US" dirty="0"/>
              <a:t>Prevacuum cycles</a:t>
            </a:r>
          </a:p>
          <a:p>
            <a:r>
              <a:rPr lang="en-US" dirty="0"/>
              <a:t>Biological testing</a:t>
            </a:r>
          </a:p>
          <a:p>
            <a:r>
              <a:rPr lang="en-US" dirty="0"/>
              <a:t>Other testing</a:t>
            </a:r>
          </a:p>
          <a:p>
            <a:pPr lvl="1"/>
            <a:r>
              <a:rPr lang="en-US" dirty="0"/>
              <a:t>Following installation, relocation or major repairs</a:t>
            </a:r>
          </a:p>
          <a:p>
            <a:pPr lvl="2"/>
            <a:endParaRPr lang="en-US" dirty="0"/>
          </a:p>
          <a:p>
            <a:pPr lvl="2"/>
            <a:endParaRPr lang="en-US" dirty="0"/>
          </a:p>
        </p:txBody>
      </p:sp>
    </p:spTree>
    <p:custDataLst>
      <p:tags r:id="rId1"/>
    </p:custDataLst>
    <p:extLst>
      <p:ext uri="{BB962C8B-B14F-4D97-AF65-F5344CB8AC3E}">
        <p14:creationId xmlns:p14="http://schemas.microsoft.com/office/powerpoint/2010/main" val="1156613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Chemical Indicators</a:t>
            </a:r>
          </a:p>
        </p:txBody>
      </p:sp>
      <p:sp>
        <p:nvSpPr>
          <p:cNvPr id="43011" name="Rectangle 3"/>
          <p:cNvSpPr>
            <a:spLocks noGrp="1" noChangeArrowheads="1"/>
          </p:cNvSpPr>
          <p:nvPr>
            <p:ph idx="1"/>
          </p:nvPr>
        </p:nvSpPr>
        <p:spPr/>
        <p:txBody>
          <a:bodyPr/>
          <a:lstStyle/>
          <a:p>
            <a:r>
              <a:rPr lang="en-US" dirty="0"/>
              <a:t>Six types</a:t>
            </a:r>
          </a:p>
          <a:p>
            <a:r>
              <a:rPr lang="en-US" dirty="0"/>
              <a:t>Three categories</a:t>
            </a:r>
          </a:p>
          <a:p>
            <a:pPr lvl="1"/>
            <a:r>
              <a:rPr lang="en-US" dirty="0"/>
              <a:t>Exposure</a:t>
            </a:r>
          </a:p>
          <a:p>
            <a:pPr lvl="1"/>
            <a:r>
              <a:rPr lang="en-US" dirty="0"/>
              <a:t>Special applications</a:t>
            </a:r>
          </a:p>
          <a:p>
            <a:pPr lvl="1"/>
            <a:r>
              <a:rPr lang="en-US" dirty="0"/>
              <a:t>Internal</a:t>
            </a:r>
          </a:p>
          <a:p>
            <a:r>
              <a:rPr lang="en-US" dirty="0"/>
              <a:t>FDA recognizes only Types 1, 2 and 6</a:t>
            </a:r>
          </a:p>
          <a:p>
            <a:r>
              <a:rPr lang="en-US" dirty="0"/>
              <a:t>Each Type has different performance specifications</a:t>
            </a:r>
          </a:p>
        </p:txBody>
      </p:sp>
    </p:spTree>
    <p:custDataLst>
      <p:tags r:id="rId1"/>
    </p:custDataLst>
    <p:extLst>
      <p:ext uri="{BB962C8B-B14F-4D97-AF65-F5344CB8AC3E}">
        <p14:creationId xmlns:p14="http://schemas.microsoft.com/office/powerpoint/2010/main" val="31771092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Process Control</a:t>
            </a:r>
          </a:p>
        </p:txBody>
      </p:sp>
      <p:sp>
        <p:nvSpPr>
          <p:cNvPr id="13315" name="Rectangle 3"/>
          <p:cNvSpPr>
            <a:spLocks noGrp="1" noChangeArrowheads="1"/>
          </p:cNvSpPr>
          <p:nvPr>
            <p:ph idx="1"/>
          </p:nvPr>
        </p:nvSpPr>
        <p:spPr>
          <a:xfrm>
            <a:off x="398193" y="1715336"/>
            <a:ext cx="5697807" cy="4762246"/>
          </a:xfrm>
        </p:spPr>
        <p:txBody>
          <a:bodyPr anchor="ctr">
            <a:normAutofit/>
          </a:bodyPr>
          <a:lstStyle/>
          <a:p>
            <a:pPr marL="0" indent="0" algn="ctr">
              <a:buNone/>
            </a:pPr>
            <a:r>
              <a:rPr lang="en-US" sz="3400" dirty="0"/>
              <a:t>Lot control label</a:t>
            </a:r>
          </a:p>
        </p:txBody>
      </p:sp>
      <p:pic>
        <p:nvPicPr>
          <p:cNvPr id="5" name="Picture 4" descr="Process Rcall.jpg"/>
          <p:cNvPicPr>
            <a:picLocks noChangeAspect="1"/>
          </p:cNvPicPr>
          <p:nvPr/>
        </p:nvPicPr>
        <p:blipFill>
          <a:blip r:embed="rId4" cstate="screen">
            <a:lum bright="17000" contrast="28000"/>
            <a:extLst>
              <a:ext uri="{28A0092B-C50C-407E-A947-70E740481C1C}">
                <a14:useLocalDpi xmlns:a14="http://schemas.microsoft.com/office/drawing/2010/main"/>
              </a:ext>
            </a:extLst>
          </a:blip>
          <a:srcRect/>
          <a:stretch>
            <a:fillRect/>
          </a:stretch>
        </p:blipFill>
        <p:spPr>
          <a:xfrm>
            <a:off x="6096000" y="2451809"/>
            <a:ext cx="4254641" cy="3289300"/>
          </a:xfrm>
          <a:prstGeom prst="rect">
            <a:avLst/>
          </a:prstGeom>
          <a:ln>
            <a:noFill/>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4251417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Load Release (Non-Implant Loads)</a:t>
            </a:r>
          </a:p>
        </p:txBody>
      </p:sp>
      <p:sp>
        <p:nvSpPr>
          <p:cNvPr id="13315" name="Rectangle 3"/>
          <p:cNvSpPr>
            <a:spLocks noGrp="1" noChangeArrowheads="1"/>
          </p:cNvSpPr>
          <p:nvPr>
            <p:ph idx="1"/>
          </p:nvPr>
        </p:nvSpPr>
        <p:spPr/>
        <p:txBody>
          <a:bodyPr/>
          <a:lstStyle/>
          <a:p>
            <a:pPr marL="0" indent="0">
              <a:buNone/>
            </a:pPr>
            <a:r>
              <a:rPr lang="en-US" b="1" dirty="0"/>
              <a:t>At the end of the cycle:</a:t>
            </a:r>
          </a:p>
          <a:p>
            <a:r>
              <a:rPr lang="en-US" dirty="0"/>
              <a:t>Review cycle print out tape</a:t>
            </a:r>
          </a:p>
          <a:p>
            <a:r>
              <a:rPr lang="en-US" dirty="0"/>
              <a:t>Review external chemical indicator</a:t>
            </a:r>
          </a:p>
          <a:p>
            <a:pPr lvl="2"/>
            <a:endParaRPr lang="en-US" dirty="0"/>
          </a:p>
          <a:p>
            <a:pPr lvl="2"/>
            <a:endParaRPr lang="en-US" dirty="0"/>
          </a:p>
        </p:txBody>
      </p:sp>
      <p:pic>
        <p:nvPicPr>
          <p:cNvPr id="5" name="Picture 4" descr="Steam Sterilizer Printout - C.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9260" y="1396999"/>
            <a:ext cx="1753782" cy="5238285"/>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051016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30765-7ED1-4020-B415-E3ACC16A54F4}"/>
              </a:ext>
            </a:extLst>
          </p:cNvPr>
          <p:cNvSpPr>
            <a:spLocks noGrp="1"/>
          </p:cNvSpPr>
          <p:nvPr>
            <p:ph idx="1"/>
          </p:nvPr>
        </p:nvSpPr>
        <p:spPr>
          <a:xfrm>
            <a:off x="427038" y="995362"/>
            <a:ext cx="11396662" cy="6227821"/>
          </a:xfrm>
        </p:spPr>
        <p:txBody>
          <a:bodyPr vert="horz" lIns="91440" tIns="45720" rIns="91440" bIns="45720" rtlCol="0" anchor="t">
            <a:normAutofit/>
          </a:bodyPr>
          <a:lstStyle/>
          <a:p>
            <a:r>
              <a:rPr lang="en-US" sz="2200" dirty="0">
                <a:solidFill>
                  <a:schemeClr val="bg2">
                    <a:lumMod val="10000"/>
                  </a:schemeClr>
                </a:solidFill>
                <a:latin typeface="Arial"/>
                <a:cs typeface="Arial"/>
              </a:rPr>
              <a:t>STERIS Corporation is an approved provider of continuing nursing education by </a:t>
            </a:r>
            <a:r>
              <a:rPr lang="en-US" sz="2200" b="1" dirty="0">
                <a:solidFill>
                  <a:schemeClr val="bg2">
                    <a:lumMod val="10000"/>
                  </a:schemeClr>
                </a:solidFill>
                <a:latin typeface="Arial"/>
                <a:cs typeface="Arial"/>
              </a:rPr>
              <a:t>CBRN</a:t>
            </a:r>
            <a:r>
              <a:rPr lang="en-US" sz="2200" dirty="0">
                <a:solidFill>
                  <a:schemeClr val="bg2">
                    <a:lumMod val="10000"/>
                  </a:schemeClr>
                </a:solidFill>
                <a:latin typeface="Arial"/>
                <a:cs typeface="Arial"/>
              </a:rPr>
              <a:t> – provider # CEP 11681 and an approved Administrator Education Unit (AEU) and Infection Prevention Control (IPCH) provider by </a:t>
            </a:r>
            <a:r>
              <a:rPr lang="en-US" sz="2200" b="1" dirty="0">
                <a:solidFill>
                  <a:schemeClr val="bg2">
                    <a:lumMod val="10000"/>
                  </a:schemeClr>
                </a:solidFill>
                <a:latin typeface="Arial"/>
                <a:cs typeface="Arial"/>
              </a:rPr>
              <a:t>BASC</a:t>
            </a:r>
            <a:r>
              <a:rPr lang="en-US" sz="2200" dirty="0">
                <a:solidFill>
                  <a:schemeClr val="bg2">
                    <a:lumMod val="10000"/>
                  </a:schemeClr>
                </a:solidFill>
                <a:latin typeface="Arial"/>
                <a:cs typeface="Arial"/>
              </a:rPr>
              <a:t> – provider # 1417. </a:t>
            </a:r>
            <a:endParaRPr lang="en-US" sz="2200" dirty="0">
              <a:solidFill>
                <a:schemeClr val="bg2">
                  <a:lumMod val="10000"/>
                </a:schemeClr>
              </a:solidFill>
            </a:endParaRPr>
          </a:p>
          <a:p>
            <a:r>
              <a:rPr lang="en-US" sz="2200" dirty="0">
                <a:solidFill>
                  <a:schemeClr val="bg2">
                    <a:lumMod val="10000"/>
                  </a:schemeClr>
                </a:solidFill>
                <a:latin typeface="Arial"/>
                <a:cs typeface="Arial"/>
              </a:rPr>
              <a:t>This program is approved for: </a:t>
            </a:r>
            <a:endParaRPr lang="en-US" sz="2200" dirty="0">
              <a:solidFill>
                <a:schemeClr val="bg2">
                  <a:lumMod val="10000"/>
                </a:schemeClr>
              </a:solidFill>
            </a:endParaRPr>
          </a:p>
          <a:p>
            <a:pPr lvl="1"/>
            <a:r>
              <a:rPr lang="en-US" sz="2200" b="1" u="sng" dirty="0">
                <a:solidFill>
                  <a:schemeClr val="bg2">
                    <a:lumMod val="10000"/>
                  </a:schemeClr>
                </a:solidFill>
                <a:latin typeface="Arial"/>
                <a:cs typeface="Arial"/>
              </a:rPr>
              <a:t>0</a:t>
            </a:r>
            <a:r>
              <a:rPr lang="en-US" sz="2200" dirty="0">
                <a:solidFill>
                  <a:schemeClr val="bg2">
                    <a:lumMod val="10000"/>
                  </a:schemeClr>
                </a:solidFill>
                <a:latin typeface="Arial"/>
                <a:cs typeface="Arial"/>
              </a:rPr>
              <a:t> hour(s) of GI Specific content credit by </a:t>
            </a:r>
            <a:r>
              <a:rPr lang="en-US" sz="2200" b="1" dirty="0">
                <a:solidFill>
                  <a:schemeClr val="bg2">
                    <a:lumMod val="10000"/>
                  </a:schemeClr>
                </a:solidFill>
                <a:latin typeface="Arial"/>
                <a:cs typeface="Arial"/>
              </a:rPr>
              <a:t>ABCGN</a:t>
            </a:r>
            <a:r>
              <a:rPr lang="en-US" sz="2200" dirty="0">
                <a:solidFill>
                  <a:schemeClr val="bg2">
                    <a:lumMod val="10000"/>
                  </a:schemeClr>
                </a:solidFill>
                <a:latin typeface="Arial"/>
                <a:cs typeface="Arial"/>
              </a:rPr>
              <a:t> (American Board of Certification for Gastroenterology Nurses), </a:t>
            </a:r>
            <a:endParaRPr lang="en-US" sz="2200" dirty="0">
              <a:solidFill>
                <a:schemeClr val="bg2">
                  <a:lumMod val="10000"/>
                </a:schemeClr>
              </a:solidFill>
            </a:endParaRPr>
          </a:p>
          <a:p>
            <a:pPr lvl="1"/>
            <a:r>
              <a:rPr lang="en-US" sz="2200" b="1" u="sng" dirty="0">
                <a:solidFill>
                  <a:schemeClr val="bg2">
                    <a:lumMod val="10000"/>
                  </a:schemeClr>
                </a:solidFill>
                <a:latin typeface="Arial"/>
                <a:cs typeface="Arial"/>
              </a:rPr>
              <a:t>1 </a:t>
            </a:r>
            <a:r>
              <a:rPr lang="en-US" sz="2200" dirty="0">
                <a:solidFill>
                  <a:schemeClr val="bg2">
                    <a:lumMod val="10000"/>
                  </a:schemeClr>
                </a:solidFill>
                <a:latin typeface="Arial"/>
                <a:cs typeface="Arial"/>
              </a:rPr>
              <a:t>AEU(s) &amp; </a:t>
            </a:r>
            <a:r>
              <a:rPr lang="en-US" sz="2200" b="1" u="sng" dirty="0">
                <a:solidFill>
                  <a:schemeClr val="bg2">
                    <a:lumMod val="10000"/>
                  </a:schemeClr>
                </a:solidFill>
                <a:latin typeface="Arial"/>
                <a:cs typeface="Arial"/>
              </a:rPr>
              <a:t>1</a:t>
            </a:r>
            <a:r>
              <a:rPr lang="en-US" sz="2200" dirty="0">
                <a:solidFill>
                  <a:schemeClr val="bg2">
                    <a:lumMod val="10000"/>
                  </a:schemeClr>
                </a:solidFill>
                <a:latin typeface="Arial"/>
                <a:cs typeface="Arial"/>
              </a:rPr>
              <a:t> IPCH(s) by </a:t>
            </a:r>
            <a:r>
              <a:rPr lang="en-US" sz="2200" b="1" dirty="0">
                <a:solidFill>
                  <a:schemeClr val="bg2">
                    <a:lumMod val="10000"/>
                  </a:schemeClr>
                </a:solidFill>
                <a:latin typeface="Arial"/>
                <a:cs typeface="Arial"/>
              </a:rPr>
              <a:t>BASC</a:t>
            </a:r>
            <a:r>
              <a:rPr lang="en-US" sz="2200" dirty="0">
                <a:solidFill>
                  <a:schemeClr val="bg2">
                    <a:lumMod val="10000"/>
                  </a:schemeClr>
                </a:solidFill>
                <a:latin typeface="Arial"/>
                <a:cs typeface="Arial"/>
              </a:rPr>
              <a:t> (Board of Ambulatory Surgery Certification), and</a:t>
            </a:r>
          </a:p>
          <a:p>
            <a:pPr lvl="1"/>
            <a:r>
              <a:rPr lang="en-US" sz="2200" b="1" u="sng" dirty="0">
                <a:solidFill>
                  <a:schemeClr val="bg2">
                    <a:lumMod val="10000"/>
                  </a:schemeClr>
                </a:solidFill>
                <a:latin typeface="Arial"/>
                <a:cs typeface="Arial"/>
              </a:rPr>
              <a:t>1</a:t>
            </a:r>
            <a:r>
              <a:rPr lang="en-US" sz="2200" dirty="0">
                <a:solidFill>
                  <a:schemeClr val="bg2">
                    <a:lumMod val="10000"/>
                  </a:schemeClr>
                </a:solidFill>
                <a:latin typeface="Arial"/>
                <a:cs typeface="Arial"/>
              </a:rPr>
              <a:t> contact hour(s) of continuing education credit</a:t>
            </a:r>
          </a:p>
          <a:p>
            <a:pPr lvl="2"/>
            <a:r>
              <a:rPr lang="en-US" sz="2200" b="1" dirty="0">
                <a:solidFill>
                  <a:schemeClr val="bg2">
                    <a:lumMod val="10000"/>
                  </a:schemeClr>
                </a:solidFill>
                <a:latin typeface="Arial"/>
                <a:cs typeface="Arial"/>
              </a:rPr>
              <a:t>CBRN</a:t>
            </a:r>
            <a:r>
              <a:rPr lang="en-US" sz="2200" dirty="0">
                <a:solidFill>
                  <a:schemeClr val="bg2">
                    <a:lumMod val="10000"/>
                  </a:schemeClr>
                </a:solidFill>
                <a:latin typeface="Arial"/>
                <a:cs typeface="Arial"/>
              </a:rPr>
              <a:t> (California Board of Registered Nursing);</a:t>
            </a:r>
          </a:p>
          <a:p>
            <a:pPr lvl="2"/>
            <a:r>
              <a:rPr lang="en-US" sz="2200" b="1" dirty="0">
                <a:solidFill>
                  <a:schemeClr val="bg2">
                    <a:lumMod val="10000"/>
                  </a:schemeClr>
                </a:solidFill>
                <a:latin typeface="Arial"/>
                <a:cs typeface="Arial"/>
              </a:rPr>
              <a:t>CBSPD</a:t>
            </a:r>
            <a:r>
              <a:rPr lang="en-US" sz="2200" dirty="0">
                <a:solidFill>
                  <a:schemeClr val="bg2">
                    <a:lumMod val="10000"/>
                  </a:schemeClr>
                </a:solidFill>
                <a:latin typeface="Arial"/>
                <a:cs typeface="Arial"/>
              </a:rPr>
              <a:t> (Certified Board for Sterile Processing and Distribution); and</a:t>
            </a:r>
          </a:p>
          <a:p>
            <a:pPr lvl="2"/>
            <a:r>
              <a:rPr lang="en-US" sz="2200" b="1" dirty="0">
                <a:solidFill>
                  <a:schemeClr val="bg2">
                    <a:lumMod val="10000"/>
                  </a:schemeClr>
                </a:solidFill>
                <a:latin typeface="Arial"/>
                <a:cs typeface="Arial"/>
              </a:rPr>
              <a:t>HSPA</a:t>
            </a:r>
            <a:r>
              <a:rPr lang="en-US" sz="2200" dirty="0">
                <a:solidFill>
                  <a:schemeClr val="bg2">
                    <a:lumMod val="10000"/>
                  </a:schemeClr>
                </a:solidFill>
                <a:latin typeface="Arial"/>
                <a:cs typeface="Arial"/>
              </a:rPr>
              <a:t> (Healthcare Sterile Processing Association).</a:t>
            </a:r>
          </a:p>
        </p:txBody>
      </p:sp>
    </p:spTree>
    <p:custDataLst>
      <p:tags r:id="rId1"/>
    </p:custDataLst>
    <p:extLst>
      <p:ext uri="{BB962C8B-B14F-4D97-AF65-F5344CB8AC3E}">
        <p14:creationId xmlns:p14="http://schemas.microsoft.com/office/powerpoint/2010/main" val="191262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Post Sterilization</a:t>
            </a:r>
          </a:p>
        </p:txBody>
      </p:sp>
      <p:sp>
        <p:nvSpPr>
          <p:cNvPr id="13315" name="Rectangle 3"/>
          <p:cNvSpPr>
            <a:spLocks noGrp="1" noChangeArrowheads="1"/>
          </p:cNvSpPr>
          <p:nvPr>
            <p:ph idx="1"/>
          </p:nvPr>
        </p:nvSpPr>
        <p:spPr/>
        <p:txBody>
          <a:bodyPr/>
          <a:lstStyle/>
          <a:p>
            <a:r>
              <a:rPr lang="en-US" dirty="0"/>
              <a:t>Place loading carts</a:t>
            </a:r>
          </a:p>
          <a:p>
            <a:pPr lvl="1"/>
            <a:r>
              <a:rPr lang="en-US" dirty="0"/>
              <a:t>Low traffic areas</a:t>
            </a:r>
          </a:p>
          <a:p>
            <a:r>
              <a:rPr lang="en-US" dirty="0"/>
              <a:t>Handle when completely cool</a:t>
            </a:r>
          </a:p>
          <a:p>
            <a:r>
              <a:rPr lang="en-US" dirty="0"/>
              <a:t>Inspect package integrity</a:t>
            </a:r>
          </a:p>
          <a:p>
            <a:pPr lvl="2"/>
            <a:endParaRPr lang="en-US" dirty="0"/>
          </a:p>
          <a:p>
            <a:pPr lvl="2"/>
            <a:endParaRPr lang="en-US" dirty="0"/>
          </a:p>
        </p:txBody>
      </p:sp>
      <p:pic>
        <p:nvPicPr>
          <p:cNvPr id="9" name="Picture 8" descr="Picture3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7200" y="1803643"/>
            <a:ext cx="4216400" cy="4673939"/>
          </a:xfrm>
          <a:prstGeom prst="rect">
            <a:avLst/>
          </a:prstGeom>
          <a:ln>
            <a:noFill/>
          </a:ln>
          <a:effectLst/>
        </p:spPr>
      </p:pic>
      <p:sp>
        <p:nvSpPr>
          <p:cNvPr id="10" name="Oval 9"/>
          <p:cNvSpPr/>
          <p:nvPr/>
        </p:nvSpPr>
        <p:spPr bwMode="auto">
          <a:xfrm>
            <a:off x="8407400" y="1913866"/>
            <a:ext cx="1794994" cy="805129"/>
          </a:xfrm>
          <a:prstGeom prst="ellipse">
            <a:avLst/>
          </a:prstGeom>
          <a:noFill/>
          <a:ln w="66675" cap="flat" cmpd="sng" algn="ctr">
            <a:solidFill>
              <a:srgbClr val="DF754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5725" tIns="42863" rIns="85725" bIns="42863" numCol="1" rtlCol="0" anchor="t" anchorCtr="0" compatLnSpc="1">
            <a:prstTxWarp prst="textNoShape">
              <a:avLst/>
            </a:prstTxWarp>
          </a:bodyPr>
          <a:lstStyle/>
          <a:p>
            <a:pPr defTabSz="906364" eaLnBrk="0" fontAlgn="base" hangingPunct="0">
              <a:spcBef>
                <a:spcPct val="0"/>
              </a:spcBef>
              <a:spcAft>
                <a:spcPct val="0"/>
              </a:spcAft>
            </a:pPr>
            <a:endParaRPr lang="en-US" sz="2344" dirty="0">
              <a:latin typeface="Arial" charset="0"/>
              <a:ea typeface="ＭＳ Ｐゴシック" pitchFamily="64" charset="-128"/>
            </a:endParaRPr>
          </a:p>
        </p:txBody>
      </p:sp>
    </p:spTree>
    <p:custDataLst>
      <p:tags r:id="rId1"/>
    </p:custDataLst>
    <p:extLst>
      <p:ext uri="{BB962C8B-B14F-4D97-AF65-F5344CB8AC3E}">
        <p14:creationId xmlns:p14="http://schemas.microsoft.com/office/powerpoint/2010/main" val="102900058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Handling and Distribution</a:t>
            </a:r>
          </a:p>
        </p:txBody>
      </p:sp>
      <p:sp>
        <p:nvSpPr>
          <p:cNvPr id="13315" name="Rectangle 3"/>
          <p:cNvSpPr>
            <a:spLocks noGrp="1" noChangeArrowheads="1"/>
          </p:cNvSpPr>
          <p:nvPr>
            <p:ph idx="1"/>
          </p:nvPr>
        </p:nvSpPr>
        <p:spPr/>
        <p:txBody>
          <a:bodyPr/>
          <a:lstStyle/>
          <a:p>
            <a:pPr lvl="1"/>
            <a:r>
              <a:rPr lang="en-US" dirty="0"/>
              <a:t>Transport sterile/clean in controlled environments</a:t>
            </a:r>
          </a:p>
        </p:txBody>
      </p:sp>
      <p:pic>
        <p:nvPicPr>
          <p:cNvPr id="6" name="Picture 1026" descr="stermain6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69993" y="2650334"/>
            <a:ext cx="5486400" cy="3827248"/>
          </a:xfrm>
          <a:prstGeom prst="rect">
            <a:avLst/>
          </a:prstGeom>
          <a:ln>
            <a:noFill/>
          </a:ln>
          <a:effectLst/>
        </p:spPr>
      </p:pic>
    </p:spTree>
    <p:custDataLst>
      <p:tags r:id="rId1"/>
    </p:custDataLst>
    <p:extLst>
      <p:ext uri="{BB962C8B-B14F-4D97-AF65-F5344CB8AC3E}">
        <p14:creationId xmlns:p14="http://schemas.microsoft.com/office/powerpoint/2010/main" val="28869464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Product Recalls</a:t>
            </a:r>
          </a:p>
        </p:txBody>
      </p:sp>
      <p:sp>
        <p:nvSpPr>
          <p:cNvPr id="13315" name="Rectangle 3"/>
          <p:cNvSpPr>
            <a:spLocks noGrp="1" noChangeArrowheads="1"/>
          </p:cNvSpPr>
          <p:nvPr>
            <p:ph idx="1"/>
          </p:nvPr>
        </p:nvSpPr>
        <p:spPr/>
        <p:txBody>
          <a:bodyPr/>
          <a:lstStyle/>
          <a:p>
            <a:r>
              <a:rPr lang="en-US" dirty="0"/>
              <a:t>In the event of a recall:</a:t>
            </a:r>
          </a:p>
          <a:p>
            <a:pPr lvl="1"/>
            <a:r>
              <a:rPr lang="en-US" dirty="0"/>
              <a:t>Recall all items from affected loads</a:t>
            </a:r>
          </a:p>
          <a:p>
            <a:pPr lvl="1"/>
            <a:r>
              <a:rPr lang="en-US" dirty="0"/>
              <a:t>Reprocess all items</a:t>
            </a:r>
          </a:p>
          <a:p>
            <a:r>
              <a:rPr lang="en-US" dirty="0"/>
              <a:t>Clear, written policies and procedures</a:t>
            </a:r>
          </a:p>
          <a:p>
            <a:pPr lvl="1"/>
            <a:endParaRPr lang="en-US" dirty="0"/>
          </a:p>
        </p:txBody>
      </p:sp>
      <p:pic>
        <p:nvPicPr>
          <p:cNvPr id="4" name="Picture 3" descr="recall1.jpg"/>
          <p:cNvPicPr/>
          <p:nvPr/>
        </p:nvPicPr>
        <p:blipFill>
          <a:blip r:embed="rId4" cstate="print">
            <a:extLst>
              <a:ext uri="{28A0092B-C50C-407E-A947-70E740481C1C}">
                <a14:useLocalDpi xmlns:a14="http://schemas.microsoft.com/office/drawing/2010/main"/>
              </a:ext>
            </a:extLst>
          </a:blip>
          <a:stretch>
            <a:fillRect/>
          </a:stretch>
        </p:blipFill>
        <p:spPr>
          <a:xfrm>
            <a:off x="7734300" y="2066924"/>
            <a:ext cx="3721100" cy="3813175"/>
          </a:xfrm>
          <a:prstGeom prst="rect">
            <a:avLst/>
          </a:prstGeom>
          <a:ln>
            <a:noFill/>
          </a:ln>
          <a:effectLst/>
        </p:spPr>
      </p:pic>
    </p:spTree>
    <p:custDataLst>
      <p:tags r:id="rId1"/>
    </p:custDataLst>
    <p:extLst>
      <p:ext uri="{BB962C8B-B14F-4D97-AF65-F5344CB8AC3E}">
        <p14:creationId xmlns:p14="http://schemas.microsoft.com/office/powerpoint/2010/main" val="398478747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8DF4-70A4-479C-BF50-DBEBDBF33C11}"/>
              </a:ext>
            </a:extLst>
          </p:cNvPr>
          <p:cNvSpPr>
            <a:spLocks noGrp="1"/>
          </p:cNvSpPr>
          <p:nvPr>
            <p:ph type="title"/>
          </p:nvPr>
        </p:nvSpPr>
        <p:spPr/>
        <p:txBody>
          <a:bodyPr/>
          <a:lstStyle/>
          <a:p>
            <a:r>
              <a:rPr lang="en-US"/>
              <a:t>Action Items</a:t>
            </a:r>
          </a:p>
        </p:txBody>
      </p:sp>
      <p:sp>
        <p:nvSpPr>
          <p:cNvPr id="3" name="Content Placeholder 2">
            <a:extLst>
              <a:ext uri="{FF2B5EF4-FFF2-40B4-BE49-F238E27FC236}">
                <a16:creationId xmlns:a16="http://schemas.microsoft.com/office/drawing/2014/main" id="{9A7D95BA-D30A-4F40-AE68-EFDE405E77F2}"/>
              </a:ext>
            </a:extLst>
          </p:cNvPr>
          <p:cNvSpPr>
            <a:spLocks noGrp="1"/>
          </p:cNvSpPr>
          <p:nvPr>
            <p:ph idx="1"/>
          </p:nvPr>
        </p:nvSpPr>
        <p:spPr/>
        <p:txBody>
          <a:bodyPr/>
          <a:lstStyle/>
          <a:p>
            <a:r>
              <a:rPr lang="en-US" dirty="0"/>
              <a:t>Survey sterile processing departments routinely</a:t>
            </a:r>
          </a:p>
          <a:p>
            <a:pPr lvl="1"/>
            <a:r>
              <a:rPr lang="en-US" dirty="0"/>
              <a:t>Standards compliance</a:t>
            </a:r>
          </a:p>
          <a:p>
            <a:pPr lvl="1"/>
            <a:r>
              <a:rPr lang="en-US" dirty="0"/>
              <a:t>Industry recommended practice compliance</a:t>
            </a:r>
          </a:p>
          <a:p>
            <a:r>
              <a:rPr lang="en-US" dirty="0"/>
              <a:t>Approach systematically</a:t>
            </a:r>
          </a:p>
          <a:p>
            <a:r>
              <a:rPr lang="en-US" dirty="0"/>
              <a:t>Collaboration between departments</a:t>
            </a:r>
          </a:p>
        </p:txBody>
      </p:sp>
    </p:spTree>
    <p:extLst>
      <p:ext uri="{BB962C8B-B14F-4D97-AF65-F5344CB8AC3E}">
        <p14:creationId xmlns:p14="http://schemas.microsoft.com/office/powerpoint/2010/main" val="3805175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ACCB-FEF4-4008-A432-1F07840DA6F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B759CCE-CA40-4D4D-8083-6B2D31AC0C12}"/>
              </a:ext>
            </a:extLst>
          </p:cNvPr>
          <p:cNvSpPr>
            <a:spLocks noGrp="1"/>
          </p:cNvSpPr>
          <p:nvPr>
            <p:ph idx="1"/>
          </p:nvPr>
        </p:nvSpPr>
        <p:spPr>
          <a:xfrm>
            <a:off x="398192" y="1485900"/>
            <a:ext cx="11701949" cy="4991682"/>
          </a:xfrm>
        </p:spPr>
        <p:txBody>
          <a:bodyPr>
            <a:noAutofit/>
          </a:bodyPr>
          <a:lstStyle/>
          <a:p>
            <a:pPr>
              <a:spcBef>
                <a:spcPts val="600"/>
              </a:spcBef>
              <a:spcAft>
                <a:spcPts val="600"/>
              </a:spcAft>
            </a:pPr>
            <a:r>
              <a:rPr lang="en-US" sz="2400" dirty="0"/>
              <a:t>American National Standard Institute/Association for the Advancement of Medical Instrumentation (2018). ANSI/AAMI ST77:2013/(R)2018 Containment devices for reusable medical device sterilization. Arlington, VA: Author.</a:t>
            </a:r>
          </a:p>
          <a:p>
            <a:pPr>
              <a:spcBef>
                <a:spcPts val="600"/>
              </a:spcBef>
              <a:spcAft>
                <a:spcPts val="600"/>
              </a:spcAft>
            </a:pPr>
            <a:r>
              <a:rPr lang="en-US" sz="2400" dirty="0"/>
              <a:t>American National Standard Institute/Association for the Advancement of Medical Instrumentation (2021). ANSI/AAMI ST79:2017 &amp; 2020 Amendments A1, A2, A3, A4 (Consolidated Text) Comprehensive guide to steam sterilization and sterility assurance in health care facilities. Arlington, VA: Author.</a:t>
            </a:r>
          </a:p>
          <a:p>
            <a:pPr>
              <a:spcBef>
                <a:spcPts val="600"/>
              </a:spcBef>
              <a:spcAft>
                <a:spcPts val="600"/>
              </a:spcAft>
            </a:pPr>
            <a:r>
              <a:rPr lang="en-US" sz="2400" dirty="0"/>
              <a:t>American National Standards Institute/International Safety Equipment Association (2014). ANSI/ISEA Z358.1-2014: American national standard for emergency eyewash &amp; shower equipment. Arlington, VA: International Safety Equipment Association.</a:t>
            </a:r>
          </a:p>
          <a:p>
            <a:pPr>
              <a:spcBef>
                <a:spcPts val="600"/>
              </a:spcBef>
              <a:spcAft>
                <a:spcPts val="600"/>
              </a:spcAft>
            </a:pPr>
            <a:r>
              <a:rPr lang="en-US" sz="2400" dirty="0"/>
              <a:t>American National Standard Institute/Association for the Advancement of Medical Instrumentation (2014). ANSI/AAMI/ISO 11140-1:2014: Sterilization of health care products – chemical indicators – part 1 general requirements. Arlington, VA: Author</a:t>
            </a:r>
          </a:p>
        </p:txBody>
      </p:sp>
    </p:spTree>
    <p:extLst>
      <p:ext uri="{BB962C8B-B14F-4D97-AF65-F5344CB8AC3E}">
        <p14:creationId xmlns:p14="http://schemas.microsoft.com/office/powerpoint/2010/main" val="2333222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ACCB-FEF4-4008-A432-1F07840DA6F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B759CCE-CA40-4D4D-8083-6B2D31AC0C12}"/>
              </a:ext>
            </a:extLst>
          </p:cNvPr>
          <p:cNvSpPr>
            <a:spLocks noGrp="1"/>
          </p:cNvSpPr>
          <p:nvPr>
            <p:ph idx="1"/>
          </p:nvPr>
        </p:nvSpPr>
        <p:spPr>
          <a:xfrm>
            <a:off x="398193" y="1524000"/>
            <a:ext cx="11430000" cy="4953582"/>
          </a:xfrm>
        </p:spPr>
        <p:txBody>
          <a:bodyPr>
            <a:noAutofit/>
          </a:bodyPr>
          <a:lstStyle/>
          <a:p>
            <a:pPr>
              <a:spcBef>
                <a:spcPts val="600"/>
              </a:spcBef>
              <a:spcAft>
                <a:spcPts val="600"/>
              </a:spcAft>
            </a:pPr>
            <a:r>
              <a:rPr lang="en-US" sz="2400" dirty="0"/>
              <a:t>Center for Disease Control and Prevention (2019). Guideline for disinfection and sterilization in healthcare facilities. Retrieved from </a:t>
            </a:r>
            <a:r>
              <a:rPr lang="en-US" sz="2400" dirty="0">
                <a:hlinkClick r:id="rId3"/>
              </a:rPr>
              <a:t>https://www.cdc.gov/infectioncontrol/pdf/guidelines/disinfection-guidelines-H.pdf</a:t>
            </a:r>
            <a:r>
              <a:rPr lang="en-US" sz="2400" dirty="0"/>
              <a:t>  </a:t>
            </a:r>
          </a:p>
          <a:p>
            <a:pPr>
              <a:spcBef>
                <a:spcPts val="600"/>
              </a:spcBef>
              <a:spcAft>
                <a:spcPts val="600"/>
              </a:spcAft>
            </a:pPr>
            <a:r>
              <a:rPr lang="en-US" sz="2400" dirty="0"/>
              <a:t>International Association of Healthcare Central Service Materiel Management (2016). Central Service Technical Manual (8th ed.). Chicago, IL: Author.</a:t>
            </a:r>
          </a:p>
          <a:p>
            <a:pPr>
              <a:spcBef>
                <a:spcPts val="600"/>
              </a:spcBef>
              <a:spcAft>
                <a:spcPts val="600"/>
              </a:spcAft>
            </a:pPr>
            <a:r>
              <a:rPr lang="en-US" sz="2400" dirty="0" err="1"/>
              <a:t>Ninomura</a:t>
            </a:r>
            <a:r>
              <a:rPr lang="en-US" sz="2400" dirty="0"/>
              <a:t>, P., Rousseau, C., &amp; Bartley, J. (2006). Updated guidelines for design and construction of hospital and health care facilities. ASHRAE, 48, pp. 33-37. Retrieved from: </a:t>
            </a:r>
            <a:r>
              <a:rPr lang="en-US" sz="2400" dirty="0">
                <a:hlinkClick r:id="rId4"/>
              </a:rPr>
              <a:t>http://www.ashrae.org/File%20Library/docLib/Public/20091215_ashraed2830220060711.pdf</a:t>
            </a:r>
            <a:endParaRPr lang="en-US" sz="2400" dirty="0"/>
          </a:p>
          <a:p>
            <a:pPr>
              <a:spcBef>
                <a:spcPts val="600"/>
              </a:spcBef>
              <a:spcAft>
                <a:spcPts val="600"/>
              </a:spcAft>
            </a:pPr>
            <a:r>
              <a:rPr lang="en-US" sz="2400" dirty="0"/>
              <a:t>Occupational Safety and Health Administration. (n. d.). Medical services and first aid. Retrieved from: </a:t>
            </a:r>
            <a:r>
              <a:rPr lang="en-US" sz="2400" dirty="0">
                <a:hlinkClick r:id="rId5"/>
              </a:rPr>
              <a:t>https://www.osha.gov/pls/oshaweb/owadisp.show_document?p_table=STANDARDS&amp;p_id=9806</a:t>
            </a:r>
            <a:r>
              <a:rPr lang="en-US" sz="2400" dirty="0"/>
              <a:t> </a:t>
            </a:r>
          </a:p>
        </p:txBody>
      </p:sp>
    </p:spTree>
    <p:extLst>
      <p:ext uri="{BB962C8B-B14F-4D97-AF65-F5344CB8AC3E}">
        <p14:creationId xmlns:p14="http://schemas.microsoft.com/office/powerpoint/2010/main" val="2798002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ACCB-FEF4-4008-A432-1F07840DA6F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B759CCE-CA40-4D4D-8083-6B2D31AC0C12}"/>
              </a:ext>
            </a:extLst>
          </p:cNvPr>
          <p:cNvSpPr>
            <a:spLocks noGrp="1"/>
          </p:cNvSpPr>
          <p:nvPr>
            <p:ph idx="1"/>
          </p:nvPr>
        </p:nvSpPr>
        <p:spPr>
          <a:xfrm>
            <a:off x="398193" y="1504950"/>
            <a:ext cx="11430000" cy="4972632"/>
          </a:xfrm>
        </p:spPr>
        <p:txBody>
          <a:bodyPr>
            <a:noAutofit/>
          </a:bodyPr>
          <a:lstStyle/>
          <a:p>
            <a:pPr>
              <a:spcBef>
                <a:spcPts val="600"/>
              </a:spcBef>
              <a:spcAft>
                <a:spcPts val="600"/>
              </a:spcAft>
            </a:pPr>
            <a:r>
              <a:rPr lang="en-US" sz="2400" dirty="0"/>
              <a:t>Occupational Safety and Health Administration. (n. d.). Blood born pathogens. Retrieved from: </a:t>
            </a:r>
            <a:r>
              <a:rPr lang="en-US" sz="2400" dirty="0">
                <a:hlinkClick r:id="rId3"/>
              </a:rPr>
              <a:t>https://www.osha.gov/pls/oshaweb/owadisp.show_document?p_table=STANDARDS&amp;p_id=10051</a:t>
            </a:r>
            <a:r>
              <a:rPr lang="en-US" sz="2400" dirty="0"/>
              <a:t> </a:t>
            </a:r>
          </a:p>
          <a:p>
            <a:pPr>
              <a:spcBef>
                <a:spcPts val="600"/>
              </a:spcBef>
              <a:spcAft>
                <a:spcPts val="600"/>
              </a:spcAft>
            </a:pPr>
            <a:r>
              <a:rPr lang="en-US" sz="2400" dirty="0"/>
              <a:t>Perkins, John J. (1983) Principles and Methods of Sterilization in Health Sciences, Second Edition, eighth printing, p. 246-248.</a:t>
            </a:r>
          </a:p>
          <a:p>
            <a:pPr>
              <a:spcBef>
                <a:spcPts val="600"/>
              </a:spcBef>
              <a:spcAft>
                <a:spcPts val="600"/>
              </a:spcAft>
            </a:pPr>
            <a:r>
              <a:rPr lang="en-US" sz="2400" dirty="0"/>
              <a:t>STERIS Corporation. (2007). Preparing instruments, utensils, and textiles for sterilization and wet pack problem solving guide. Retrieved from: </a:t>
            </a:r>
            <a:r>
              <a:rPr lang="en-US" sz="2400" dirty="0">
                <a:hlinkClick r:id="rId4"/>
              </a:rPr>
              <a:t>http://rwjms.rutgers.edu/research/core_facilities/ses/documents/WetPackPromlems.pdf</a:t>
            </a:r>
            <a:r>
              <a:rPr lang="en-US" sz="2400" dirty="0"/>
              <a:t> </a:t>
            </a:r>
          </a:p>
          <a:p>
            <a:pPr>
              <a:spcBef>
                <a:spcPts val="600"/>
              </a:spcBef>
              <a:spcAft>
                <a:spcPts val="600"/>
              </a:spcAft>
            </a:pPr>
            <a:endParaRPr lang="en-US" sz="2400" dirty="0"/>
          </a:p>
        </p:txBody>
      </p:sp>
    </p:spTree>
    <p:extLst>
      <p:ext uri="{BB962C8B-B14F-4D97-AF65-F5344CB8AC3E}">
        <p14:creationId xmlns:p14="http://schemas.microsoft.com/office/powerpoint/2010/main" val="3145634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937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680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E388-0A15-44EB-9D99-970FB55EA5C8}"/>
              </a:ext>
            </a:extLst>
          </p:cNvPr>
          <p:cNvSpPr>
            <a:spLocks noGrp="1"/>
          </p:cNvSpPr>
          <p:nvPr>
            <p:ph type="title"/>
          </p:nvPr>
        </p:nvSpPr>
        <p:spPr/>
        <p:txBody>
          <a:bodyPr/>
          <a:lstStyle/>
          <a:p>
            <a:r>
              <a:rPr lang="en-US"/>
              <a:t>Obtain Your Certificate</a:t>
            </a:r>
          </a:p>
        </p:txBody>
      </p:sp>
      <p:sp>
        <p:nvSpPr>
          <p:cNvPr id="3" name="Content Placeholder 2">
            <a:extLst>
              <a:ext uri="{FF2B5EF4-FFF2-40B4-BE49-F238E27FC236}">
                <a16:creationId xmlns:a16="http://schemas.microsoft.com/office/drawing/2014/main" id="{082DD662-225C-460F-97E6-95397BBD77F8}"/>
              </a:ext>
            </a:extLst>
          </p:cNvPr>
          <p:cNvSpPr>
            <a:spLocks noGrp="1"/>
          </p:cNvSpPr>
          <p:nvPr>
            <p:ph idx="1"/>
          </p:nvPr>
        </p:nvSpPr>
        <p:spPr>
          <a:xfrm>
            <a:off x="398193" y="1715336"/>
            <a:ext cx="8514898" cy="4762246"/>
          </a:xfrm>
        </p:spPr>
        <p:txBody>
          <a:bodyPr/>
          <a:lstStyle/>
          <a:p>
            <a:r>
              <a:rPr lang="en-US" dirty="0"/>
              <a:t>Thank you for attending this CE activity</a:t>
            </a:r>
          </a:p>
          <a:p>
            <a:r>
              <a:rPr lang="en-US" dirty="0"/>
              <a:t>Scan the QR code with your smartphone’s camera</a:t>
            </a:r>
          </a:p>
          <a:p>
            <a:r>
              <a:rPr lang="en-US" dirty="0"/>
              <a:t>Enter the Course </a:t>
            </a:r>
            <a:r>
              <a:rPr lang="en-US"/>
              <a:t>Code </a:t>
            </a:r>
            <a:r>
              <a:rPr lang="en-US" b="1" u="sng"/>
              <a:t>7579 </a:t>
            </a:r>
            <a:endParaRPr lang="en-US" dirty="0"/>
          </a:p>
          <a:p>
            <a:r>
              <a:rPr lang="en-US" dirty="0"/>
              <a:t>Complete the acknowledgement, provide feedback, and download your certificate </a:t>
            </a:r>
          </a:p>
        </p:txBody>
      </p:sp>
      <p:pic>
        <p:nvPicPr>
          <p:cNvPr id="5" name="Picture 4" descr="Qr code&#10;&#10;Description automatically generated">
            <a:extLst>
              <a:ext uri="{FF2B5EF4-FFF2-40B4-BE49-F238E27FC236}">
                <a16:creationId xmlns:a16="http://schemas.microsoft.com/office/drawing/2014/main" id="{48EE4A8E-323C-BA6A-6743-5881E7FDE91E}"/>
              </a:ext>
            </a:extLst>
          </p:cNvPr>
          <p:cNvPicPr>
            <a:picLocks noChangeAspect="1"/>
          </p:cNvPicPr>
          <p:nvPr/>
        </p:nvPicPr>
        <p:blipFill>
          <a:blip r:embed="rId4"/>
          <a:stretch>
            <a:fillRect/>
          </a:stretch>
        </p:blipFill>
        <p:spPr>
          <a:xfrm>
            <a:off x="9032135" y="2141881"/>
            <a:ext cx="2761672" cy="3580047"/>
          </a:xfrm>
          <a:prstGeom prst="rect">
            <a:avLst/>
          </a:prstGeom>
        </p:spPr>
      </p:pic>
    </p:spTree>
    <p:custDataLst>
      <p:tags r:id="rId1"/>
    </p:custDataLst>
    <p:extLst>
      <p:ext uri="{BB962C8B-B14F-4D97-AF65-F5344CB8AC3E}">
        <p14:creationId xmlns:p14="http://schemas.microsoft.com/office/powerpoint/2010/main" val="321493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11338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7083-2421-457C-AB02-604A1DF30402}"/>
              </a:ext>
            </a:extLst>
          </p:cNvPr>
          <p:cNvSpPr>
            <a:spLocks noGrp="1"/>
          </p:cNvSpPr>
          <p:nvPr>
            <p:ph type="title"/>
          </p:nvPr>
        </p:nvSpPr>
        <p:spPr/>
        <p:txBody>
          <a:bodyPr/>
          <a:lstStyle/>
          <a:p>
            <a:r>
              <a:rPr lang="en-US"/>
              <a:t>Revision History</a:t>
            </a:r>
          </a:p>
        </p:txBody>
      </p:sp>
      <p:graphicFrame>
        <p:nvGraphicFramePr>
          <p:cNvPr id="4" name="Content Placeholder 3">
            <a:extLst>
              <a:ext uri="{FF2B5EF4-FFF2-40B4-BE49-F238E27FC236}">
                <a16:creationId xmlns:a16="http://schemas.microsoft.com/office/drawing/2014/main" id="{4DC992E1-954C-4E5A-8085-0773278CB1C4}"/>
              </a:ext>
            </a:extLst>
          </p:cNvPr>
          <p:cNvGraphicFramePr>
            <a:graphicFrameLocks noGrp="1"/>
          </p:cNvGraphicFramePr>
          <p:nvPr>
            <p:ph idx="1"/>
            <p:extLst>
              <p:ext uri="{D42A27DB-BD31-4B8C-83A1-F6EECF244321}">
                <p14:modId xmlns:p14="http://schemas.microsoft.com/office/powerpoint/2010/main" val="2143758511"/>
              </p:ext>
            </p:extLst>
          </p:nvPr>
        </p:nvGraphicFramePr>
        <p:xfrm>
          <a:off x="398463" y="1716088"/>
          <a:ext cx="11539537" cy="3938346"/>
        </p:xfrm>
        <a:graphic>
          <a:graphicData uri="http://schemas.openxmlformats.org/drawingml/2006/table">
            <a:tbl>
              <a:tblPr firstRow="1" bandRow="1">
                <a:tableStyleId>{073A0DAA-6AF3-43AB-8588-CEC1D06C72B9}</a:tableStyleId>
              </a:tblPr>
              <a:tblGrid>
                <a:gridCol w="1732999">
                  <a:extLst>
                    <a:ext uri="{9D8B030D-6E8A-4147-A177-3AD203B41FA5}">
                      <a16:colId xmlns:a16="http://schemas.microsoft.com/office/drawing/2014/main" val="402526157"/>
                    </a:ext>
                  </a:extLst>
                </a:gridCol>
                <a:gridCol w="5029418">
                  <a:extLst>
                    <a:ext uri="{9D8B030D-6E8A-4147-A177-3AD203B41FA5}">
                      <a16:colId xmlns:a16="http://schemas.microsoft.com/office/drawing/2014/main" val="3805380381"/>
                    </a:ext>
                  </a:extLst>
                </a:gridCol>
                <a:gridCol w="2580886">
                  <a:extLst>
                    <a:ext uri="{9D8B030D-6E8A-4147-A177-3AD203B41FA5}">
                      <a16:colId xmlns:a16="http://schemas.microsoft.com/office/drawing/2014/main" val="4201426908"/>
                    </a:ext>
                  </a:extLst>
                </a:gridCol>
                <a:gridCol w="2196234">
                  <a:extLst>
                    <a:ext uri="{9D8B030D-6E8A-4147-A177-3AD203B41FA5}">
                      <a16:colId xmlns:a16="http://schemas.microsoft.com/office/drawing/2014/main" val="1772595221"/>
                    </a:ext>
                  </a:extLst>
                </a:gridCol>
              </a:tblGrid>
              <a:tr h="323230">
                <a:tc>
                  <a:txBody>
                    <a:bodyPr/>
                    <a:lstStyle/>
                    <a:p>
                      <a:pPr algn="ctr"/>
                      <a:r>
                        <a:rPr lang="en-US" sz="1400"/>
                        <a:t>Date</a:t>
                      </a:r>
                      <a:endParaRPr lang="en-US" sz="1400">
                        <a:latin typeface="+mn-lt"/>
                        <a:cs typeface="Arial" panose="020B0604020202020204" pitchFamily="34" charset="0"/>
                      </a:endParaRPr>
                    </a:p>
                  </a:txBody>
                  <a:tcPr marL="51435" marR="51435" marT="25718" marB="25718"/>
                </a:tc>
                <a:tc>
                  <a:txBody>
                    <a:bodyPr/>
                    <a:lstStyle/>
                    <a:p>
                      <a:pPr algn="ctr"/>
                      <a:r>
                        <a:rPr lang="en-US" sz="1400"/>
                        <a:t>Revisions</a:t>
                      </a:r>
                      <a:endParaRPr lang="en-US" sz="1400">
                        <a:latin typeface="+mn-lt"/>
                        <a:cs typeface="Arial" panose="020B0604020202020204" pitchFamily="34" charset="0"/>
                      </a:endParaRPr>
                    </a:p>
                  </a:txBody>
                  <a:tcPr marL="51435" marR="51435" marT="25718" marB="25718"/>
                </a:tc>
                <a:tc>
                  <a:txBody>
                    <a:bodyPr/>
                    <a:lstStyle/>
                    <a:p>
                      <a:pPr algn="ctr"/>
                      <a:r>
                        <a:rPr lang="en-US" sz="1400"/>
                        <a:t>Revised By:</a:t>
                      </a:r>
                      <a:endParaRPr lang="en-US" sz="1400">
                        <a:latin typeface="+mn-lt"/>
                        <a:cs typeface="Arial" panose="020B0604020202020204" pitchFamily="34" charset="0"/>
                      </a:endParaRPr>
                    </a:p>
                  </a:txBody>
                  <a:tcPr marL="51435" marR="51435" marT="25718" marB="25718"/>
                </a:tc>
                <a:tc>
                  <a:txBody>
                    <a:bodyPr/>
                    <a:lstStyle/>
                    <a:p>
                      <a:pPr algn="ctr"/>
                      <a:r>
                        <a:rPr lang="en-US" sz="1400"/>
                        <a:t>Notes</a:t>
                      </a:r>
                      <a:endParaRPr lang="en-US" sz="1400">
                        <a:latin typeface="+mn-lt"/>
                        <a:cs typeface="Arial" panose="020B0604020202020204" pitchFamily="34" charset="0"/>
                      </a:endParaRPr>
                    </a:p>
                  </a:txBody>
                  <a:tcPr marL="51435" marR="51435" marT="25718" marB="25718"/>
                </a:tc>
                <a:extLst>
                  <a:ext uri="{0D108BD9-81ED-4DB2-BD59-A6C34878D82A}">
                    <a16:rowId xmlns:a16="http://schemas.microsoft.com/office/drawing/2014/main" val="2116699686"/>
                  </a:ext>
                </a:extLst>
              </a:tr>
              <a:tr h="329184">
                <a:tc>
                  <a:txBody>
                    <a:bodyPr/>
                    <a:lstStyle/>
                    <a:p>
                      <a:r>
                        <a:rPr lang="en-US" sz="1400" dirty="0"/>
                        <a:t>2/12/2018</a:t>
                      </a:r>
                      <a:endParaRPr lang="en-US" sz="1400" dirty="0">
                        <a:latin typeface="+mn-lt"/>
                        <a:cs typeface="Arial" panose="020B0604020202020204" pitchFamily="34" charset="0"/>
                      </a:endParaRPr>
                    </a:p>
                  </a:txBody>
                  <a:tcPr marL="68580" marR="68580" marT="34290" marB="34290"/>
                </a:tc>
                <a:tc>
                  <a:txBody>
                    <a:bodyPr/>
                    <a:lstStyle/>
                    <a:p>
                      <a:pPr marL="285750" indent="-285750">
                        <a:buFont typeface="Arial" panose="020B0604020202020204" pitchFamily="34" charset="0"/>
                        <a:buChar char="•"/>
                      </a:pPr>
                      <a:r>
                        <a:rPr lang="en-US" sz="1400" dirty="0"/>
                        <a:t>Speaker notes updated to reflect changes in ST79:2017: s7, and 10. </a:t>
                      </a:r>
                    </a:p>
                    <a:p>
                      <a:pPr marL="285750" indent="-285750">
                        <a:buFont typeface="Arial" panose="020B0604020202020204" pitchFamily="34" charset="0"/>
                        <a:buChar char="•"/>
                      </a:pPr>
                      <a:r>
                        <a:rPr lang="en-US" sz="1400" dirty="0"/>
                        <a:t>Slide 12 “Controlled Environment” deleted. </a:t>
                      </a:r>
                    </a:p>
                    <a:p>
                      <a:pPr marL="285750" indent="-285750">
                        <a:buFont typeface="Arial" panose="020B0604020202020204" pitchFamily="34" charset="0"/>
                        <a:buChar char="•"/>
                      </a:pPr>
                      <a:r>
                        <a:rPr lang="en-US" sz="1400" dirty="0"/>
                        <a:t>Slide 11: Speaker notes updated to reflect ST79:2017 recommendation for HVAC operating parameters. </a:t>
                      </a:r>
                    </a:p>
                    <a:p>
                      <a:pPr marL="285750" indent="-285750">
                        <a:buFont typeface="Arial" panose="020B0604020202020204" pitchFamily="34" charset="0"/>
                        <a:buChar char="•"/>
                      </a:pPr>
                      <a:r>
                        <a:rPr lang="en-US" sz="1400" dirty="0"/>
                        <a:t>ST79 Reference updated to 2017 edition, Slide 32.</a:t>
                      </a:r>
                      <a:endParaRPr lang="en-US" sz="1400" dirty="0">
                        <a:latin typeface="+mn-lt"/>
                        <a:cs typeface="Arial" panose="020B0604020202020204" pitchFamily="34" charset="0"/>
                      </a:endParaRPr>
                    </a:p>
                  </a:txBody>
                  <a:tcPr marL="68580" marR="68580" marT="34290" marB="34290"/>
                </a:tc>
                <a:tc>
                  <a:txBody>
                    <a:bodyPr/>
                    <a:lstStyle/>
                    <a:p>
                      <a:r>
                        <a:rPr lang="en-US" sz="1400" dirty="0"/>
                        <a:t>S. Beauclair</a:t>
                      </a:r>
                      <a:endParaRPr lang="en-US" sz="1400" dirty="0">
                        <a:latin typeface="+mn-lt"/>
                        <a:cs typeface="Arial" panose="020B0604020202020204" pitchFamily="34" charset="0"/>
                      </a:endParaRPr>
                    </a:p>
                  </a:txBody>
                  <a:tcPr marL="68580" marR="68580" marT="34290" marB="34290"/>
                </a:tc>
                <a:tc>
                  <a:txBody>
                    <a:bodyPr/>
                    <a:lstStyle/>
                    <a:p>
                      <a:endParaRPr lang="en-US" sz="1400" dirty="0">
                        <a:latin typeface="+mn-lt"/>
                        <a:cs typeface="Arial" panose="020B0604020202020204" pitchFamily="34" charset="0"/>
                      </a:endParaRPr>
                    </a:p>
                  </a:txBody>
                  <a:tcPr marL="68580" marR="68580" marT="34290" marB="34290" anchor="ctr"/>
                </a:tc>
                <a:extLst>
                  <a:ext uri="{0D108BD9-81ED-4DB2-BD59-A6C34878D82A}">
                    <a16:rowId xmlns:a16="http://schemas.microsoft.com/office/drawing/2014/main" val="2254118764"/>
                  </a:ext>
                </a:extLst>
              </a:tr>
              <a:tr h="323230">
                <a:tc>
                  <a:txBody>
                    <a:bodyPr/>
                    <a:lstStyle/>
                    <a:p>
                      <a:r>
                        <a:rPr lang="en-US" sz="1400" dirty="0"/>
                        <a:t>06/07/18</a:t>
                      </a:r>
                      <a:endParaRPr lang="en-US" sz="1400" dirty="0">
                        <a:latin typeface="+mn-lt"/>
                        <a:cs typeface="Arial" panose="020B0604020202020204" pitchFamily="34" charset="0"/>
                      </a:endParaRPr>
                    </a:p>
                  </a:txBody>
                  <a:tcPr marL="68580" marR="68580" marT="34290" marB="34290"/>
                </a:tc>
                <a:tc>
                  <a:txBody>
                    <a:bodyPr/>
                    <a:lstStyle/>
                    <a:p>
                      <a:r>
                        <a:rPr lang="en-US" sz="1400" dirty="0"/>
                        <a:t>Updated the CE slide and added Disclaimer slide</a:t>
                      </a:r>
                      <a:endParaRPr lang="en-US" sz="1400" dirty="0">
                        <a:latin typeface="+mn-lt"/>
                        <a:cs typeface="Arial" panose="020B0604020202020204" pitchFamily="34" charset="0"/>
                      </a:endParaRPr>
                    </a:p>
                  </a:txBody>
                  <a:tcPr marL="68580" marR="68580" marT="34290" marB="34290"/>
                </a:tc>
                <a:tc>
                  <a:txBody>
                    <a:bodyPr/>
                    <a:lstStyle/>
                    <a:p>
                      <a:r>
                        <a:rPr lang="en-US" sz="1400" dirty="0"/>
                        <a:t>S. </a:t>
                      </a:r>
                      <a:r>
                        <a:rPr lang="en-US" sz="1400" dirty="0" err="1"/>
                        <a:t>Beuaclair</a:t>
                      </a:r>
                      <a:endParaRPr lang="en-US" sz="1400" dirty="0">
                        <a:latin typeface="+mn-lt"/>
                        <a:cs typeface="Arial" panose="020B0604020202020204" pitchFamily="34" charset="0"/>
                      </a:endParaRPr>
                    </a:p>
                  </a:txBody>
                  <a:tcPr marL="68580" marR="68580" marT="34290" marB="34290"/>
                </a:tc>
                <a:tc>
                  <a:txBody>
                    <a:bodyPr/>
                    <a:lstStyle/>
                    <a:p>
                      <a:endParaRPr lang="en-US" sz="1400">
                        <a:latin typeface="+mn-lt"/>
                        <a:cs typeface="Arial" panose="020B0604020202020204" pitchFamily="34" charset="0"/>
                      </a:endParaRPr>
                    </a:p>
                  </a:txBody>
                  <a:tcPr marL="51435" marR="51435" marT="25718" marB="25718"/>
                </a:tc>
                <a:extLst>
                  <a:ext uri="{0D108BD9-81ED-4DB2-BD59-A6C34878D82A}">
                    <a16:rowId xmlns:a16="http://schemas.microsoft.com/office/drawing/2014/main" val="4113964007"/>
                  </a:ext>
                </a:extLst>
              </a:tr>
              <a:tr h="430022">
                <a:tc>
                  <a:txBody>
                    <a:bodyPr/>
                    <a:lstStyle/>
                    <a:p>
                      <a:r>
                        <a:rPr lang="en-US" sz="1400" b="0" dirty="0"/>
                        <a:t>11/11/19</a:t>
                      </a:r>
                      <a:endParaRPr lang="en-US" sz="1400" b="0" dirty="0">
                        <a:latin typeface="+mn-lt"/>
                        <a:cs typeface="Arial" panose="020B0604020202020204" pitchFamily="34" charset="0"/>
                      </a:endParaRPr>
                    </a:p>
                  </a:txBody>
                  <a:tcPr marL="68580" marR="68580" marT="34290" marB="34290"/>
                </a:tc>
                <a:tc>
                  <a:txBody>
                    <a:bodyPr/>
                    <a:lstStyle/>
                    <a:p>
                      <a:pPr marL="285750" indent="-285750">
                        <a:buFont typeface="Arial" panose="020B0604020202020204" pitchFamily="34" charset="0"/>
                        <a:buChar char="•"/>
                      </a:pPr>
                      <a:r>
                        <a:rPr lang="en-US" sz="1400" b="0" dirty="0"/>
                        <a:t>Added new accreditations for BASC</a:t>
                      </a:r>
                    </a:p>
                    <a:p>
                      <a:pPr marL="285750" indent="-285750">
                        <a:buFont typeface="Arial" panose="020B0604020202020204" pitchFamily="34" charset="0"/>
                        <a:buChar char="•"/>
                      </a:pPr>
                      <a:r>
                        <a:rPr lang="en-US" sz="1400" b="0" dirty="0"/>
                        <a:t>Removed page numbers</a:t>
                      </a:r>
                      <a:endParaRPr lang="en-US" sz="1400" b="0" dirty="0">
                        <a:latin typeface="+mn-lt"/>
                        <a:cs typeface="Arial" panose="020B0604020202020204" pitchFamily="34" charset="0"/>
                      </a:endParaRPr>
                    </a:p>
                  </a:txBody>
                  <a:tcPr marL="68580" marR="68580" marT="34290" marB="34290"/>
                </a:tc>
                <a:tc>
                  <a:txBody>
                    <a:bodyPr/>
                    <a:lstStyle/>
                    <a:p>
                      <a:r>
                        <a:rPr lang="en-US" sz="1400" b="0" dirty="0"/>
                        <a:t>H. Ames</a:t>
                      </a:r>
                      <a:endParaRPr lang="en-US" sz="1400" b="0" dirty="0">
                        <a:latin typeface="+mn-lt"/>
                        <a:cs typeface="Arial" panose="020B0604020202020204" pitchFamily="34" charset="0"/>
                      </a:endParaRPr>
                    </a:p>
                  </a:txBody>
                  <a:tcPr marL="68580" marR="68580" marT="34290" marB="34290"/>
                </a:tc>
                <a:tc>
                  <a:txBody>
                    <a:bodyPr/>
                    <a:lstStyle/>
                    <a:p>
                      <a:endParaRPr lang="en-US" sz="1400">
                        <a:latin typeface="+mn-lt"/>
                        <a:cs typeface="Arial" panose="020B0604020202020204" pitchFamily="34" charset="0"/>
                      </a:endParaRPr>
                    </a:p>
                  </a:txBody>
                  <a:tcPr marL="51435" marR="51435" marT="25718" marB="25718"/>
                </a:tc>
                <a:extLst>
                  <a:ext uri="{0D108BD9-81ED-4DB2-BD59-A6C34878D82A}">
                    <a16:rowId xmlns:a16="http://schemas.microsoft.com/office/drawing/2014/main" val="3781547041"/>
                  </a:ext>
                </a:extLst>
              </a:tr>
              <a:tr h="323230">
                <a:tc>
                  <a:txBody>
                    <a:bodyPr/>
                    <a:lstStyle/>
                    <a:p>
                      <a:r>
                        <a:rPr lang="en-US" sz="1400" dirty="0"/>
                        <a:t>11/28/2022</a:t>
                      </a:r>
                      <a:endParaRPr lang="en-US" sz="1400" dirty="0">
                        <a:latin typeface="+mn-lt"/>
                        <a:cs typeface="Arial" panose="020B0604020202020204" pitchFamily="34" charset="0"/>
                      </a:endParaRPr>
                    </a:p>
                  </a:txBody>
                  <a:tcPr marL="51435" marR="51435" marT="25718" marB="25718"/>
                </a:tc>
                <a:tc>
                  <a:txBody>
                    <a:bodyPr/>
                    <a:lstStyle/>
                    <a:p>
                      <a:pPr marL="285750" indent="-285750">
                        <a:buFont typeface="Arial" panose="020B0604020202020204" pitchFamily="34" charset="0"/>
                        <a:buChar char="•"/>
                      </a:pPr>
                      <a:r>
                        <a:rPr lang="en-US" sz="1400" dirty="0"/>
                        <a:t>Updated format to current template. Confirmed references to latest additions.</a:t>
                      </a:r>
                      <a:endParaRPr lang="en-US" sz="1400" dirty="0">
                        <a:latin typeface="+mn-lt"/>
                        <a:cs typeface="Arial" panose="020B0604020202020204" pitchFamily="34" charset="0"/>
                      </a:endParaRPr>
                    </a:p>
                  </a:txBody>
                  <a:tcPr marL="51435" marR="51435" marT="25718" marB="25718"/>
                </a:tc>
                <a:tc>
                  <a:txBody>
                    <a:bodyPr/>
                    <a:lstStyle/>
                    <a:p>
                      <a:r>
                        <a:rPr lang="en-US" sz="1400" dirty="0"/>
                        <a:t>H. Ames</a:t>
                      </a:r>
                      <a:endParaRPr lang="en-US" sz="1400" dirty="0">
                        <a:latin typeface="+mn-lt"/>
                        <a:cs typeface="Arial" panose="020B0604020202020204" pitchFamily="34" charset="0"/>
                      </a:endParaRPr>
                    </a:p>
                  </a:txBody>
                  <a:tcPr marL="51435" marR="51435" marT="25718" marB="25718"/>
                </a:tc>
                <a:tc>
                  <a:txBody>
                    <a:bodyPr/>
                    <a:lstStyle/>
                    <a:p>
                      <a:r>
                        <a:rPr lang="en-US" sz="1400" dirty="0">
                          <a:latin typeface="+mn-lt"/>
                          <a:cs typeface="Arial" panose="020B0604020202020204" pitchFamily="34" charset="0"/>
                        </a:rPr>
                        <a:t>None</a:t>
                      </a:r>
                    </a:p>
                  </a:txBody>
                  <a:tcPr marL="51435" marR="51435" marT="25718" marB="25718"/>
                </a:tc>
                <a:extLst>
                  <a:ext uri="{0D108BD9-81ED-4DB2-BD59-A6C34878D82A}">
                    <a16:rowId xmlns:a16="http://schemas.microsoft.com/office/drawing/2014/main" val="3221681014"/>
                  </a:ext>
                </a:extLst>
              </a:tr>
              <a:tr h="323230">
                <a:tc>
                  <a:txBody>
                    <a:bodyPr/>
                    <a:lstStyle/>
                    <a:p>
                      <a:endParaRPr lang="en-US" sz="1400">
                        <a:latin typeface="+mn-lt"/>
                        <a:cs typeface="Arial" panose="020B0604020202020204" pitchFamily="34" charset="0"/>
                      </a:endParaRPr>
                    </a:p>
                  </a:txBody>
                  <a:tcPr marL="51435" marR="51435" marT="25718" marB="25718"/>
                </a:tc>
                <a:tc>
                  <a:txBody>
                    <a:bodyPr/>
                    <a:lstStyle/>
                    <a:p>
                      <a:endParaRPr lang="en-US" sz="1400" dirty="0">
                        <a:latin typeface="+mn-lt"/>
                        <a:cs typeface="Arial" panose="020B0604020202020204" pitchFamily="34" charset="0"/>
                      </a:endParaRPr>
                    </a:p>
                  </a:txBody>
                  <a:tcPr marL="51435" marR="51435" marT="25718" marB="25718"/>
                </a:tc>
                <a:tc>
                  <a:txBody>
                    <a:bodyPr/>
                    <a:lstStyle/>
                    <a:p>
                      <a:endParaRPr lang="en-US" sz="1400" dirty="0">
                        <a:latin typeface="+mn-lt"/>
                        <a:cs typeface="Arial" panose="020B0604020202020204" pitchFamily="34" charset="0"/>
                      </a:endParaRPr>
                    </a:p>
                  </a:txBody>
                  <a:tcPr marL="51435" marR="51435" marT="25718" marB="25718"/>
                </a:tc>
                <a:tc>
                  <a:txBody>
                    <a:bodyPr/>
                    <a:lstStyle/>
                    <a:p>
                      <a:endParaRPr lang="en-US" sz="1400">
                        <a:latin typeface="+mn-lt"/>
                        <a:cs typeface="Arial" panose="020B0604020202020204" pitchFamily="34" charset="0"/>
                      </a:endParaRPr>
                    </a:p>
                  </a:txBody>
                  <a:tcPr marL="51435" marR="51435" marT="25718" marB="25718"/>
                </a:tc>
                <a:extLst>
                  <a:ext uri="{0D108BD9-81ED-4DB2-BD59-A6C34878D82A}">
                    <a16:rowId xmlns:a16="http://schemas.microsoft.com/office/drawing/2014/main" val="264297732"/>
                  </a:ext>
                </a:extLst>
              </a:tr>
              <a:tr h="323230">
                <a:tc>
                  <a:txBody>
                    <a:bodyPr/>
                    <a:lstStyle/>
                    <a:p>
                      <a:endParaRPr lang="en-US" sz="1400">
                        <a:latin typeface="+mn-lt"/>
                        <a:cs typeface="Arial" panose="020B0604020202020204" pitchFamily="34" charset="0"/>
                      </a:endParaRPr>
                    </a:p>
                  </a:txBody>
                  <a:tcPr marL="51435" marR="51435" marT="25718" marB="25718"/>
                </a:tc>
                <a:tc>
                  <a:txBody>
                    <a:bodyPr/>
                    <a:lstStyle/>
                    <a:p>
                      <a:endParaRPr lang="en-US" sz="1400">
                        <a:latin typeface="+mn-lt"/>
                        <a:cs typeface="Arial" panose="020B0604020202020204" pitchFamily="34" charset="0"/>
                      </a:endParaRPr>
                    </a:p>
                  </a:txBody>
                  <a:tcPr marL="51435" marR="51435" marT="25718" marB="25718"/>
                </a:tc>
                <a:tc>
                  <a:txBody>
                    <a:bodyPr/>
                    <a:lstStyle/>
                    <a:p>
                      <a:endParaRPr lang="en-US" sz="1400">
                        <a:latin typeface="+mn-lt"/>
                        <a:cs typeface="Arial" panose="020B0604020202020204" pitchFamily="34" charset="0"/>
                      </a:endParaRPr>
                    </a:p>
                  </a:txBody>
                  <a:tcPr marL="51435" marR="51435" marT="25718" marB="25718"/>
                </a:tc>
                <a:tc>
                  <a:txBody>
                    <a:bodyPr/>
                    <a:lstStyle/>
                    <a:p>
                      <a:endParaRPr lang="en-US" sz="1400">
                        <a:latin typeface="+mn-lt"/>
                        <a:cs typeface="Arial" panose="020B0604020202020204" pitchFamily="34" charset="0"/>
                      </a:endParaRPr>
                    </a:p>
                  </a:txBody>
                  <a:tcPr marL="51435" marR="51435" marT="25718" marB="25718"/>
                </a:tc>
                <a:extLst>
                  <a:ext uri="{0D108BD9-81ED-4DB2-BD59-A6C34878D82A}">
                    <a16:rowId xmlns:a16="http://schemas.microsoft.com/office/drawing/2014/main" val="1065670953"/>
                  </a:ext>
                </a:extLst>
              </a:tr>
              <a:tr h="323230">
                <a:tc>
                  <a:txBody>
                    <a:bodyPr/>
                    <a:lstStyle/>
                    <a:p>
                      <a:endParaRPr lang="en-US" sz="1400">
                        <a:latin typeface="+mn-lt"/>
                        <a:cs typeface="Arial" panose="020B0604020202020204" pitchFamily="34" charset="0"/>
                      </a:endParaRPr>
                    </a:p>
                  </a:txBody>
                  <a:tcPr marL="51435" marR="51435" marT="25718" marB="25718"/>
                </a:tc>
                <a:tc>
                  <a:txBody>
                    <a:bodyPr/>
                    <a:lstStyle/>
                    <a:p>
                      <a:endParaRPr lang="en-US" sz="1400">
                        <a:latin typeface="+mn-lt"/>
                        <a:cs typeface="Arial" panose="020B0604020202020204" pitchFamily="34" charset="0"/>
                      </a:endParaRPr>
                    </a:p>
                  </a:txBody>
                  <a:tcPr marL="51435" marR="51435" marT="25718" marB="25718"/>
                </a:tc>
                <a:tc>
                  <a:txBody>
                    <a:bodyPr/>
                    <a:lstStyle/>
                    <a:p>
                      <a:endParaRPr lang="en-US" sz="1400">
                        <a:latin typeface="+mn-lt"/>
                        <a:cs typeface="Arial" panose="020B0604020202020204" pitchFamily="34" charset="0"/>
                      </a:endParaRPr>
                    </a:p>
                  </a:txBody>
                  <a:tcPr marL="51435" marR="51435" marT="25718" marB="25718"/>
                </a:tc>
                <a:tc>
                  <a:txBody>
                    <a:bodyPr/>
                    <a:lstStyle/>
                    <a:p>
                      <a:endParaRPr lang="en-US" sz="1400" dirty="0">
                        <a:latin typeface="+mn-lt"/>
                        <a:cs typeface="Arial" panose="020B0604020202020204" pitchFamily="34" charset="0"/>
                      </a:endParaRPr>
                    </a:p>
                  </a:txBody>
                  <a:tcPr marL="51435" marR="51435" marT="25718" marB="25718"/>
                </a:tc>
                <a:extLst>
                  <a:ext uri="{0D108BD9-81ED-4DB2-BD59-A6C34878D82A}">
                    <a16:rowId xmlns:a16="http://schemas.microsoft.com/office/drawing/2014/main" val="2507336190"/>
                  </a:ext>
                </a:extLst>
              </a:tr>
            </a:tbl>
          </a:graphicData>
        </a:graphic>
      </p:graphicFrame>
    </p:spTree>
    <p:extLst>
      <p:ext uri="{BB962C8B-B14F-4D97-AF65-F5344CB8AC3E}">
        <p14:creationId xmlns:p14="http://schemas.microsoft.com/office/powerpoint/2010/main" val="10904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A8201E-C6AE-4B76-8D11-65C485ED7066}"/>
              </a:ext>
            </a:extLst>
          </p:cNvPr>
          <p:cNvSpPr>
            <a:spLocks noGrp="1"/>
          </p:cNvSpPr>
          <p:nvPr>
            <p:ph idx="1"/>
          </p:nvPr>
        </p:nvSpPr>
        <p:spPr/>
        <p:txBody>
          <a:bodyPr vert="horz" lIns="91440" tIns="45720" rIns="91440" bIns="45720" rtlCol="0" anchor="t">
            <a:normAutofit/>
          </a:bodyPr>
          <a:lstStyle/>
          <a:p>
            <a:r>
              <a:rPr lang="en-US" dirty="0">
                <a:latin typeface="Arial"/>
                <a:cs typeface="Arial"/>
              </a:rPr>
              <a:t>Describe the various activities performed by healthcare professionals working in sterile processing departments.</a:t>
            </a:r>
          </a:p>
          <a:p>
            <a:r>
              <a:rPr lang="en-US" dirty="0">
                <a:latin typeface="Arial"/>
                <a:cs typeface="Arial"/>
              </a:rPr>
              <a:t>Identify specific activities necessary for the development of policies and procedures.</a:t>
            </a:r>
          </a:p>
        </p:txBody>
      </p:sp>
    </p:spTree>
    <p:custDataLst>
      <p:tags r:id="rId1"/>
    </p:custDataLst>
    <p:extLst>
      <p:ext uri="{BB962C8B-B14F-4D97-AF65-F5344CB8AC3E}">
        <p14:creationId xmlns:p14="http://schemas.microsoft.com/office/powerpoint/2010/main" val="390229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ducation.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229991"/>
            <a:ext cx="12192000" cy="5628009"/>
          </a:xfrm>
          <a:prstGeom prst="rect">
            <a:avLst/>
          </a:prstGeom>
        </p:spPr>
      </p:pic>
      <p:sp>
        <p:nvSpPr>
          <p:cNvPr id="4" name="Rectangle 2"/>
          <p:cNvSpPr>
            <a:spLocks noGrp="1" noChangeArrowheads="1"/>
          </p:cNvSpPr>
          <p:nvPr>
            <p:ph type="title"/>
          </p:nvPr>
        </p:nvSpPr>
        <p:spPr/>
        <p:txBody>
          <a:bodyPr/>
          <a:lstStyle/>
          <a:p>
            <a:r>
              <a:rPr lang="en-US" dirty="0"/>
              <a:t>Importance of Sterile Processing</a:t>
            </a:r>
          </a:p>
        </p:txBody>
      </p:sp>
      <p:sp>
        <p:nvSpPr>
          <p:cNvPr id="7" name="Content Placeholder 6">
            <a:extLst>
              <a:ext uri="{FF2B5EF4-FFF2-40B4-BE49-F238E27FC236}">
                <a16:creationId xmlns:a16="http://schemas.microsoft.com/office/drawing/2014/main" id="{932A610C-F05E-213E-B20D-84964EFA74A1}"/>
              </a:ext>
            </a:extLst>
          </p:cNvPr>
          <p:cNvSpPr>
            <a:spLocks noGrp="1"/>
          </p:cNvSpPr>
          <p:nvPr>
            <p:ph idx="1"/>
          </p:nvPr>
        </p:nvSpPr>
        <p:spPr>
          <a:xfrm>
            <a:off x="381000" y="1640180"/>
            <a:ext cx="7071986" cy="4762246"/>
          </a:xfrm>
        </p:spPr>
        <p:txBody>
          <a:bodyPr/>
          <a:lstStyle/>
          <a:p>
            <a:pPr>
              <a:buClr>
                <a:schemeClr val="bg1"/>
              </a:buClr>
            </a:pPr>
            <a:r>
              <a:rPr lang="en-US" dirty="0">
                <a:solidFill>
                  <a:schemeClr val="bg1"/>
                </a:solidFill>
              </a:rPr>
              <a:t>Central hub of healthcare facility</a:t>
            </a:r>
          </a:p>
          <a:p>
            <a:pPr>
              <a:buClr>
                <a:schemeClr val="bg1"/>
              </a:buClr>
            </a:pPr>
            <a:r>
              <a:rPr lang="en-US" dirty="0">
                <a:solidFill>
                  <a:schemeClr val="bg1"/>
                </a:solidFill>
              </a:rPr>
              <a:t>Efforts effect virtually every patient in facility</a:t>
            </a:r>
          </a:p>
          <a:p>
            <a:pPr marL="0" indent="0">
              <a:buNone/>
            </a:pPr>
            <a:endParaRPr lang="en-US" dirty="0">
              <a:solidFill>
                <a:schemeClr val="bg1"/>
              </a:solidFill>
            </a:endParaRPr>
          </a:p>
        </p:txBody>
      </p:sp>
    </p:spTree>
    <p:custDataLst>
      <p:tags r:id="rId1"/>
    </p:custDataLst>
    <p:extLst>
      <p:ext uri="{BB962C8B-B14F-4D97-AF65-F5344CB8AC3E}">
        <p14:creationId xmlns:p14="http://schemas.microsoft.com/office/powerpoint/2010/main" val="39860081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Sterile Processing Personnel Challenges </a:t>
            </a:r>
          </a:p>
        </p:txBody>
      </p:sp>
      <p:sp>
        <p:nvSpPr>
          <p:cNvPr id="13315" name="Rectangle 3"/>
          <p:cNvSpPr>
            <a:spLocks noGrp="1" noChangeArrowheads="1"/>
          </p:cNvSpPr>
          <p:nvPr>
            <p:ph idx="1"/>
          </p:nvPr>
        </p:nvSpPr>
        <p:spPr>
          <a:xfrm>
            <a:off x="398193" y="1715336"/>
            <a:ext cx="6472384" cy="4762246"/>
          </a:xfrm>
        </p:spPr>
        <p:txBody>
          <a:bodyPr/>
          <a:lstStyle/>
          <a:p>
            <a:pPr lvl="1"/>
            <a:r>
              <a:rPr lang="en-US" dirty="0"/>
              <a:t>Low priority and misunderstood</a:t>
            </a:r>
          </a:p>
          <a:p>
            <a:pPr lvl="1"/>
            <a:r>
              <a:rPr lang="en-US" dirty="0"/>
              <a:t>Time demands</a:t>
            </a:r>
          </a:p>
          <a:p>
            <a:pPr lvl="1"/>
            <a:r>
              <a:rPr lang="en-US" dirty="0"/>
              <a:t>Intimidation</a:t>
            </a:r>
          </a:p>
          <a:p>
            <a:pPr lvl="1"/>
            <a:r>
              <a:rPr lang="en-US" dirty="0"/>
              <a:t>No formal sterile processing education</a:t>
            </a:r>
          </a:p>
        </p:txBody>
      </p:sp>
      <p:pic>
        <p:nvPicPr>
          <p:cNvPr id="4" name="Picture 3" descr="Infection Control Manage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7328" y="2604195"/>
            <a:ext cx="6106479" cy="4063799"/>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4217562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dirty="0"/>
              <a:t>Understand the Flow</a:t>
            </a:r>
            <a:endParaRPr lang="en-US" b="1" dirty="0">
              <a:solidFill>
                <a:srgbClr val="567EB9"/>
              </a:solidFill>
              <a:latin typeface="Arial Black" pitchFamily="34" charset="0"/>
            </a:endParaRPr>
          </a:p>
        </p:txBody>
      </p:sp>
      <p:pic>
        <p:nvPicPr>
          <p:cNvPr id="9" name="Picture 8" descr="Instrumentation Process Flow.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550" y="1457318"/>
            <a:ext cx="9972156" cy="5210676"/>
          </a:xfrm>
          <a:prstGeom prst="rect">
            <a:avLst/>
          </a:prstGeom>
        </p:spPr>
      </p:pic>
    </p:spTree>
    <p:custDataLst>
      <p:tags r:id="rId1"/>
    </p:custDataLst>
    <p:extLst>
      <p:ext uri="{BB962C8B-B14F-4D97-AF65-F5344CB8AC3E}">
        <p14:creationId xmlns:p14="http://schemas.microsoft.com/office/powerpoint/2010/main" val="14336827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Point of Use</a:t>
            </a:r>
          </a:p>
        </p:txBody>
      </p:sp>
      <p:sp>
        <p:nvSpPr>
          <p:cNvPr id="13315" name="Rectangle 3"/>
          <p:cNvSpPr>
            <a:spLocks noGrp="1" noChangeArrowheads="1"/>
          </p:cNvSpPr>
          <p:nvPr>
            <p:ph idx="1"/>
          </p:nvPr>
        </p:nvSpPr>
        <p:spPr/>
        <p:txBody>
          <a:bodyPr/>
          <a:lstStyle/>
          <a:p>
            <a:r>
              <a:rPr lang="en-US" dirty="0"/>
              <a:t>OR, L&amp;D and Clinics</a:t>
            </a:r>
          </a:p>
          <a:p>
            <a:r>
              <a:rPr lang="en-US" dirty="0"/>
              <a:t>At the point of use:</a:t>
            </a:r>
          </a:p>
          <a:p>
            <a:pPr lvl="1"/>
            <a:r>
              <a:rPr lang="en-US" dirty="0"/>
              <a:t>Separate disposable from reusable, including sharps</a:t>
            </a:r>
          </a:p>
          <a:p>
            <a:pPr lvl="1"/>
            <a:r>
              <a:rPr lang="en-US" dirty="0"/>
              <a:t>Keep instruments moist</a:t>
            </a:r>
          </a:p>
          <a:p>
            <a:pPr lvl="1"/>
            <a:r>
              <a:rPr lang="en-US" dirty="0"/>
              <a:t>Pretreat per ST79</a:t>
            </a:r>
          </a:p>
          <a:p>
            <a:pPr lvl="1"/>
            <a:r>
              <a:rPr lang="en-US" dirty="0"/>
              <a:t>Prepare for transport</a:t>
            </a:r>
          </a:p>
        </p:txBody>
      </p:sp>
      <p:pic>
        <p:nvPicPr>
          <p:cNvPr id="7" name="Picture 6">
            <a:extLst>
              <a:ext uri="{FF2B5EF4-FFF2-40B4-BE49-F238E27FC236}">
                <a16:creationId xmlns:a16="http://schemas.microsoft.com/office/drawing/2014/main" id="{65F81E20-D026-4163-954A-803B9633E1A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94795" y="3918004"/>
            <a:ext cx="4114800" cy="2749990"/>
          </a:xfrm>
          <a:prstGeom prst="ellipse">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41665519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PROJECT_OPEN" val="0"/>
  <p:tag name="PRESGUID" val="5c2c9b1b-1aec-401a-afb8-6e177278944c"/>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ERIS University 622">
  <a:themeElements>
    <a:clrScheme name="STERIS University">
      <a:dk1>
        <a:srgbClr val="06456C"/>
      </a:dk1>
      <a:lt1>
        <a:sysClr val="window" lastClr="FFFFFF"/>
      </a:lt1>
      <a:dk2>
        <a:srgbClr val="4B90CD"/>
      </a:dk2>
      <a:lt2>
        <a:srgbClr val="D8D8D8"/>
      </a:lt2>
      <a:accent1>
        <a:srgbClr val="61B0BB"/>
      </a:accent1>
      <a:accent2>
        <a:srgbClr val="71AA4E"/>
      </a:accent2>
      <a:accent3>
        <a:srgbClr val="A9C27E"/>
      </a:accent3>
      <a:accent4>
        <a:srgbClr val="EBAB21"/>
      </a:accent4>
      <a:accent5>
        <a:srgbClr val="807FAC"/>
      </a:accent5>
      <a:accent6>
        <a:srgbClr val="E5862F"/>
      </a:accent6>
      <a:hlink>
        <a:srgbClr val="4B90CD"/>
      </a:hlink>
      <a:folHlink>
        <a:srgbClr val="954F72"/>
      </a:folHlink>
    </a:clrScheme>
    <a:fontScheme name="STERIS Univers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RIS University 622" id="{C7534E90-566C-4890-A63B-7CF71E7F86CB}" vid="{1126BAA1-4908-4B95-BA46-D16DF6394C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2B5193A3041043AA538EC45B521481" ma:contentTypeVersion="25" ma:contentTypeDescription="Create a new document." ma:contentTypeScope="" ma:versionID="e67f73470e425f1333e8f5d490885e6d">
  <xsd:schema xmlns:xsd="http://www.w3.org/2001/XMLSchema" xmlns:xs="http://www.w3.org/2001/XMLSchema" xmlns:p="http://schemas.microsoft.com/office/2006/metadata/properties" xmlns:ns2="33e7a091-19cf-4cb4-a130-e42f106b5794" xmlns:ns3="c42b06c1-318d-42e2-a2a2-d207fd3a721d" targetNamespace="http://schemas.microsoft.com/office/2006/metadata/properties" ma:root="true" ma:fieldsID="3d717e6807f8277196acd51bb3150481" ns2:_="" ns3:_="">
    <xsd:import namespace="33e7a091-19cf-4cb4-a130-e42f106b5794"/>
    <xsd:import namespace="c42b06c1-318d-42e2-a2a2-d207fd3a721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Publication" minOccurs="0"/>
                <xsd:element ref="ns3:MediaServiceDateTaken" minOccurs="0"/>
                <xsd:element ref="ns3:MediaServiceLocation" minOccurs="0"/>
                <xsd:element ref="ns3:Student" minOccurs="0"/>
                <xsd:element ref="ns3:Approved" minOccurs="0"/>
                <xsd:element ref="ns3:Region" minOccurs="0"/>
                <xsd:element ref="ns3:MediaLengthInSeconds" minOccurs="0"/>
                <xsd:element ref="ns3:lcf76f155ced4ddcb4097134ff3c332f" minOccurs="0"/>
                <xsd:element ref="ns2:TaxCatchAll" minOccurs="0"/>
                <xsd:element ref="ns3:Language" minOccurs="0"/>
                <xsd:element ref="ns3:MediaServiceSearchProperties" minOccurs="0"/>
                <xsd:element ref="ns3:MediaServiceObjectDetectorVersions" minOccurs="0"/>
                <xsd:element ref="ns3:LengthofProgr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a091-19cf-4cb4-a130-e42f106b57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8" nillable="true" ma:displayName="Taxonomy Catch All Column" ma:hidden="true" ma:list="{c1b3d3c0-6e55-436d-ba76-c9ecb752e910}" ma:internalName="TaxCatchAll" ma:showField="CatchAllData" ma:web="33e7a091-19cf-4cb4-a130-e42f106b57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2b06c1-318d-42e2-a2a2-d207fd3a721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Publication" ma:index="18" nillable="true" ma:displayName="Publication" ma:description="Publication and year" ma:format="Dropdown" ma:internalName="Publication">
      <xsd:simpleType>
        <xsd:restriction base="dms:Text">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Student" ma:index="21" nillable="true" ma:displayName="Student" ma:description="Target student for the presentation" ma:format="Dropdown" ma:internalName="Student">
      <xsd:simpleType>
        <xsd:union memberTypes="dms:Text">
          <xsd:simpleType>
            <xsd:restriction base="dms:Choice">
              <xsd:enumeration value="Endoscopy Technician"/>
              <xsd:enumeration value="Endoscopy supervisor/manager"/>
              <xsd:enumeration value="Infection Prevention"/>
              <xsd:enumeration value="Sterile Processing Technician"/>
              <xsd:enumeration value="Sterile Processing Supervisor/Manager"/>
              <xsd:enumeration value="Biomed/Facilities"/>
              <xsd:enumeration value="Choice 7"/>
            </xsd:restriction>
          </xsd:simpleType>
        </xsd:union>
      </xsd:simpleType>
    </xsd:element>
    <xsd:element name="Approved" ma:index="23" nillable="true" ma:displayName="Approved" ma:default="No" ma:description="Select Yes if approved and no if it has not been approved" ma:format="Dropdown" ma:internalName="Approved">
      <xsd:simpleType>
        <xsd:restriction base="dms:Choice">
          <xsd:enumeration value="Yes"/>
          <xsd:enumeration value="No"/>
          <xsd:enumeration value="Choice 3"/>
        </xsd:restriction>
      </xsd:simpleType>
    </xsd:element>
    <xsd:element name="Region" ma:index="24" nillable="true" ma:displayName="Region" ma:description="Add the region that the program has been developed for" ma:format="Dropdown" ma:internalName="Region">
      <xsd:simpleType>
        <xsd:restriction base="dms:Choice">
          <xsd:enumeration value="APAC"/>
          <xsd:enumeration value="Canada"/>
          <xsd:enumeration value="EMEA"/>
          <xsd:enumeration value="LATAM"/>
          <xsd:enumeration value="United States"/>
        </xsd:restriction>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1c1b02e5-1b0d-49c0-8ffc-36a1b916637e" ma:termSetId="09814cd3-568e-fe90-9814-8d621ff8fb84" ma:anchorId="fba54fb3-c3e1-fe81-a776-ca4b69148c4d" ma:open="true" ma:isKeyword="false">
      <xsd:complexType>
        <xsd:sequence>
          <xsd:element ref="pc:Terms" minOccurs="0" maxOccurs="1"/>
        </xsd:sequence>
      </xsd:complexType>
    </xsd:element>
    <xsd:element name="Language" ma:index="29" nillable="true" ma:displayName="Language" ma:default="English" ma:format="Dropdown" ma:internalName="Language">
      <xsd:simpleType>
        <xsd:restriction base="dms:Choice">
          <xsd:enumeration value="English"/>
          <xsd:enumeration value="French"/>
          <xsd:enumeration value="Spanish"/>
          <xsd:enumeration value="Chinese"/>
        </xsd:restriction>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engthofProgram" ma:index="32" nillable="true" ma:displayName="Length of Program" ma:decimals="1" ma:format="Dropdown" ma:internalName="LengthofProgram"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e7a091-19cf-4cb4-a130-e42f106b5794" xsi:nil="true"/>
    <Student xmlns="c42b06c1-318d-42e2-a2a2-d207fd3a721d">Sterile Processing Technician</Student>
    <Approved xmlns="c42b06c1-318d-42e2-a2a2-d207fd3a721d">Yes</Approved>
    <lcf76f155ced4ddcb4097134ff3c332f xmlns="c42b06c1-318d-42e2-a2a2-d207fd3a721d">
      <Terms xmlns="http://schemas.microsoft.com/office/infopath/2007/PartnerControls"/>
    </lcf76f155ced4ddcb4097134ff3c332f>
    <Publication xmlns="c42b06c1-318d-42e2-a2a2-d207fd3a721d">11/28/2022</Publication>
    <Region xmlns="c42b06c1-318d-42e2-a2a2-d207fd3a721d">United States</Region>
    <Language xmlns="c42b06c1-318d-42e2-a2a2-d207fd3a721d">English</Language>
    <SharedWithUsers xmlns="33e7a091-19cf-4cb4-a130-e42f106b5794">
      <UserInfo>
        <DisplayName/>
        <AccountId xsi:nil="true"/>
        <AccountType/>
      </UserInfo>
    </SharedWithUsers>
    <LengthofProgram xmlns="c42b06c1-318d-42e2-a2a2-d207fd3a721d">1</LengthofProgram>
  </documentManagement>
</p:properties>
</file>

<file path=customXml/itemProps1.xml><?xml version="1.0" encoding="utf-8"?>
<ds:datastoreItem xmlns:ds="http://schemas.openxmlformats.org/officeDocument/2006/customXml" ds:itemID="{2E14F737-EA15-48AA-B68C-05C2E2142C6C}">
  <ds:schemaRefs>
    <ds:schemaRef ds:uri="http://schemas.microsoft.com/sharepoint/v3/contenttype/forms"/>
  </ds:schemaRefs>
</ds:datastoreItem>
</file>

<file path=customXml/itemProps2.xml><?xml version="1.0" encoding="utf-8"?>
<ds:datastoreItem xmlns:ds="http://schemas.openxmlformats.org/officeDocument/2006/customXml" ds:itemID="{74F88201-6EF0-4513-856E-BB6E6FD8F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a091-19cf-4cb4-a130-e42f106b5794"/>
    <ds:schemaRef ds:uri="c42b06c1-318d-42e2-a2a2-d207fd3a72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75A7E0-E138-4FB0-AC92-F830984A152A}">
  <ds:schemaRefs>
    <ds:schemaRef ds:uri="http://schemas.openxmlformats.org/package/2006/metadata/core-properties"/>
    <ds:schemaRef ds:uri="http://purl.org/dc/dcmitype/"/>
    <ds:schemaRef ds:uri="cf611440-26a3-4cf9-aef7-e87257914be2"/>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d7e9480a-515d-47a0-ab23-3d574e40f4f5"/>
    <ds:schemaRef ds:uri="http://www.w3.org/XML/1998/namespace"/>
    <ds:schemaRef ds:uri="33e7a091-19cf-4cb4-a130-e42f106b5794"/>
    <ds:schemaRef ds:uri="c42b06c1-318d-42e2-a2a2-d207fd3a721d"/>
  </ds:schemaRefs>
</ds:datastoreItem>
</file>

<file path=docProps/app.xml><?xml version="1.0" encoding="utf-8"?>
<Properties xmlns="http://schemas.openxmlformats.org/officeDocument/2006/extended-properties" xmlns:vt="http://schemas.openxmlformats.org/officeDocument/2006/docPropsVTypes">
  <Template>STERIS University 622</Template>
  <TotalTime>935</TotalTime>
  <Words>7942</Words>
  <Application>Microsoft Office PowerPoint</Application>
  <PresentationFormat>Widescreen</PresentationFormat>
  <Paragraphs>521</Paragraphs>
  <Slides>40</Slides>
  <Notes>40</Notes>
  <HiddenSlides>1</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STERIS University 622</vt:lpstr>
      <vt:lpstr>A Quick Welcome to the Sterile Processing Department</vt:lpstr>
      <vt:lpstr>PowerPoint Presentation</vt:lpstr>
      <vt:lpstr>PowerPoint Presentation</vt:lpstr>
      <vt:lpstr>PowerPoint Presentation</vt:lpstr>
      <vt:lpstr>PowerPoint Presentation</vt:lpstr>
      <vt:lpstr>Importance of Sterile Processing</vt:lpstr>
      <vt:lpstr>Sterile Processing Personnel Challenges </vt:lpstr>
      <vt:lpstr>Understand the Flow</vt:lpstr>
      <vt:lpstr>Point of Use</vt:lpstr>
      <vt:lpstr>Decontamination Delay</vt:lpstr>
      <vt:lpstr>Physical Environment</vt:lpstr>
      <vt:lpstr>Lighting</vt:lpstr>
      <vt:lpstr>Ventilation</vt:lpstr>
      <vt:lpstr>Smooth Surfaces</vt:lpstr>
      <vt:lpstr>Work Flow</vt:lpstr>
      <vt:lpstr>Employee Safety</vt:lpstr>
      <vt:lpstr>Environmental Service</vt:lpstr>
      <vt:lpstr>Decontamination</vt:lpstr>
      <vt:lpstr>Microbicidal Processes</vt:lpstr>
      <vt:lpstr>Manual vs. Automated Cleaning</vt:lpstr>
      <vt:lpstr>Assembly Area</vt:lpstr>
      <vt:lpstr>Packaging</vt:lpstr>
      <vt:lpstr>Loading the Sterilizer Cart</vt:lpstr>
      <vt:lpstr>Sterilization</vt:lpstr>
      <vt:lpstr>Equipment Monitoring</vt:lpstr>
      <vt:lpstr>Routine Monitoring</vt:lpstr>
      <vt:lpstr>Chemical Indicators</vt:lpstr>
      <vt:lpstr>Process Control</vt:lpstr>
      <vt:lpstr>Load Release (Non-Implant Loads)</vt:lpstr>
      <vt:lpstr>Post Sterilization</vt:lpstr>
      <vt:lpstr>Handling and Distribution</vt:lpstr>
      <vt:lpstr>Product Recalls</vt:lpstr>
      <vt:lpstr>Action Items</vt:lpstr>
      <vt:lpstr>References</vt:lpstr>
      <vt:lpstr>References</vt:lpstr>
      <vt:lpstr>References</vt:lpstr>
      <vt:lpstr>PowerPoint Presentation</vt:lpstr>
      <vt:lpstr>PowerPoint Presentation</vt:lpstr>
      <vt:lpstr>Obtain Your Certificate</vt:lpstr>
      <vt:lpstr>Revision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General Decontamination</dc:subject>
  <dc:creator>Laurie Gross</dc:creator>
  <cp:lastModifiedBy>Bourne, Diana</cp:lastModifiedBy>
  <cp:revision>18</cp:revision>
  <cp:lastPrinted>2022-11-30T16:04:35Z</cp:lastPrinted>
  <dcterms:created xsi:type="dcterms:W3CDTF">2021-12-01T20:21:56Z</dcterms:created>
  <dcterms:modified xsi:type="dcterms:W3CDTF">2024-07-30T19:13:58Z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0x010100FE2B5193A3041043AA538EC45B521481</vt:lpwstr>
  </property>
  <property fmtid="{D5CDD505-2E9C-101B-9397-08002B2CF9AE}" pid="3" name="ArticulateGUID">
    <vt:lpwstr>F048DE4D-24FE-4C44-86FB-592BADBE6E75</vt:lpwstr>
  </property>
  <property fmtid="{D5CDD505-2E9C-101B-9397-08002B2CF9AE}" pid="4" name="ArticulatePath">
    <vt:lpwstr>https://steriscorp.sharepoint.com/sites/STERISUniversityContentCreators/Shared Documents/General/STERISU_Webinar and Instructor Led Template</vt:lpwstr>
  </property>
  <property fmtid="{D5CDD505-2E9C-101B-9397-08002B2CF9AE}" pid="5" name="MediaServiceImageTags">
    <vt:lpwstr/>
  </property>
  <property fmtid="{D5CDD505-2E9C-101B-9397-08002B2CF9AE}" pid="6" name="Order">
    <vt:r8>5800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_ColorHex">
    <vt:lpwstr/>
  </property>
  <property fmtid="{D5CDD505-2E9C-101B-9397-08002B2CF9AE}" pid="12" name="_Emoji">
    <vt:lpwstr/>
  </property>
  <property fmtid="{D5CDD505-2E9C-101B-9397-08002B2CF9AE}" pid="13" name="TemplateUrl">
    <vt:lpwstr/>
  </property>
  <property fmtid="{D5CDD505-2E9C-101B-9397-08002B2CF9AE}" pid="14" name="ComplianceAssetId">
    <vt:lpwstr/>
  </property>
  <property fmtid="{D5CDD505-2E9C-101B-9397-08002B2CF9AE}" pid="15" name="_ExtendedDescription">
    <vt:lpwstr/>
  </property>
  <property fmtid="{D5CDD505-2E9C-101B-9397-08002B2CF9AE}" pid="16" name="_ColorTag">
    <vt:lpwstr/>
  </property>
  <property fmtid="{D5CDD505-2E9C-101B-9397-08002B2CF9AE}" pid="17" name="TriggerFlowInfo">
    <vt:lpwstr/>
  </property>
</Properties>
</file>