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21458-7EC4-4365-8766-FEBD8012F82D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B2095F-6B22-4409-BDBC-472DD46CB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90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209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42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9250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917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00299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7586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204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192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271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050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0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520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184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177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617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99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999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1"/>
          <p:cNvSpPr txBox="1">
            <a:spLocks noGrp="1"/>
          </p:cNvSpPr>
          <p:nvPr>
            <p:ph type="body" idx="1"/>
          </p:nvPr>
        </p:nvSpPr>
        <p:spPr>
          <a:xfrm>
            <a:off x="609600" y="2020824"/>
            <a:ext cx="10972800" cy="4075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>
              <a:spcBef>
                <a:spcPts val="0"/>
              </a:spcBef>
              <a:buSzPts val="2000"/>
            </a:pPr>
            <a:r>
              <a:rPr lang="en-US" b="1" dirty="0"/>
              <a:t>Present Title: </a:t>
            </a:r>
            <a:r>
              <a:rPr lang="en-US" dirty="0"/>
              <a:t>Infection Prevention Manager</a:t>
            </a:r>
          </a:p>
          <a:p>
            <a:pPr marL="0" lvl="0" indent="0" algn="l">
              <a:buSzPts val="2000"/>
            </a:pPr>
            <a:r>
              <a:rPr lang="en-US" b="1" dirty="0"/>
              <a:t>Name of Employer: </a:t>
            </a:r>
            <a:r>
              <a:rPr lang="en-US" dirty="0"/>
              <a:t>M Health Fairview</a:t>
            </a:r>
          </a:p>
          <a:p>
            <a:pPr marL="0" lvl="0" indent="0" algn="l">
              <a:buSzPts val="2000"/>
            </a:pPr>
            <a:r>
              <a:rPr lang="en-US" b="1" dirty="0"/>
              <a:t>Type of Facility: </a:t>
            </a:r>
            <a:r>
              <a:rPr lang="en-US" dirty="0"/>
              <a:t>Acute</a:t>
            </a:r>
          </a:p>
          <a:p>
            <a:pPr marL="0" lvl="0" indent="0" algn="l">
              <a:buSzPts val="2000"/>
            </a:pPr>
            <a:r>
              <a:rPr lang="en-US" b="1" dirty="0"/>
              <a:t>Number of Years in Infection Prevention: </a:t>
            </a:r>
            <a:r>
              <a:rPr lang="en-US" dirty="0"/>
              <a:t>7</a:t>
            </a:r>
          </a:p>
          <a:p>
            <a:pPr marL="0" lvl="0" indent="0" algn="l">
              <a:buSzPts val="2000"/>
            </a:pPr>
            <a:r>
              <a:rPr lang="en-US" b="1" dirty="0"/>
              <a:t>CIC Certified: </a:t>
            </a:r>
            <a:r>
              <a:rPr lang="en-US" dirty="0"/>
              <a:t>Yes</a:t>
            </a:r>
          </a:p>
          <a:p>
            <a:pPr marL="0" indent="0" algn="l">
              <a:buSzPts val="2000"/>
            </a:pPr>
            <a:r>
              <a:rPr lang="en-US" b="1" dirty="0">
                <a:solidFill>
                  <a:srgbClr val="000000"/>
                </a:solidFill>
              </a:rPr>
              <a:t>Educational Background: </a:t>
            </a:r>
            <a:r>
              <a:rPr lang="en-US" dirty="0">
                <a:solidFill>
                  <a:srgbClr val="000000"/>
                </a:solidFill>
              </a:rPr>
              <a:t>MPH in Epidemiology</a:t>
            </a:r>
          </a:p>
          <a:p>
            <a:pPr marL="0" lvl="0" indent="0" algn="l">
              <a:buSzPts val="2000"/>
            </a:pPr>
            <a:r>
              <a:rPr lang="en-US" b="1" dirty="0"/>
              <a:t>Activities: </a:t>
            </a:r>
            <a:r>
              <a:rPr lang="en-US" dirty="0"/>
              <a:t>Running, audio books and chasing my daughter</a:t>
            </a:r>
          </a:p>
          <a:p>
            <a:pPr marL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Font typeface="Garamond"/>
              <a:buNone/>
            </a:pPr>
            <a:endParaRPr dirty="0"/>
          </a:p>
        </p:txBody>
      </p:sp>
      <p:sp>
        <p:nvSpPr>
          <p:cNvPr id="145" name="Google Shape;145;p21"/>
          <p:cNvSpPr txBox="1">
            <a:spLocks noGrp="1"/>
          </p:cNvSpPr>
          <p:nvPr>
            <p:ph type="title"/>
          </p:nvPr>
        </p:nvSpPr>
        <p:spPr>
          <a:xfrm>
            <a:off x="763398" y="536895"/>
            <a:ext cx="10737908" cy="1139505"/>
          </a:xfrm>
          <a:prstGeom prst="rect">
            <a:avLst/>
          </a:prstGeom>
          <a:solidFill>
            <a:schemeClr val="dk1"/>
          </a:solidFill>
          <a:ln w="76200" cap="flat" cmpd="thinThick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Font typeface="Garamond"/>
              <a:buNone/>
            </a:pPr>
            <a:r>
              <a:rPr lang="en-US" dirty="0"/>
              <a:t>NOMINATING COMMITTEE 1-YEAR:  </a:t>
            </a:r>
            <a:br>
              <a:rPr lang="en-US" dirty="0"/>
            </a:br>
            <a:r>
              <a:rPr lang="en-US" dirty="0"/>
              <a:t>STEPHANIE HOMUTH</a:t>
            </a:r>
            <a:endParaRPr dirty="0"/>
          </a:p>
        </p:txBody>
      </p:sp>
      <p:pic>
        <p:nvPicPr>
          <p:cNvPr id="4" name="Google Shape;120;p17">
            <a:extLst>
              <a:ext uri="{FF2B5EF4-FFF2-40B4-BE49-F238E27FC236}">
                <a16:creationId xmlns:a16="http://schemas.microsoft.com/office/drawing/2014/main" id="{41C0B521-8837-4B80-9F02-2152A2CD0809}"/>
              </a:ext>
            </a:extLst>
          </p:cNvPr>
          <p:cNvPicPr preferRelativeResize="0"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9339209" y="2414426"/>
            <a:ext cx="2243192" cy="24041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Garamond</vt:lpstr>
      <vt:lpstr>Trebuchet MS</vt:lpstr>
      <vt:lpstr>Wingdings 3</vt:lpstr>
      <vt:lpstr>Facet</vt:lpstr>
      <vt:lpstr>NOMINATING COMMITTEE 1-YEAR:   STEPHANIE HOMUTH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NOMINATING COMMITTEE 1-YEAR:   STEPHANIE HOMUTH</dc:title>
  <dc:creator>Pocklington, Tracey</dc:creator>
  <cp:lastModifiedBy>Pocklington, Tracey</cp:lastModifiedBy>
  <cp:revision>1</cp:revision>
  <dcterms:created xsi:type="dcterms:W3CDTF">2021-10-20T15:45:22Z</dcterms:created>
  <dcterms:modified xsi:type="dcterms:W3CDTF">2021-10-20T15:45:50Z</dcterms:modified>
</cp:coreProperties>
</file>