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72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2274D7-DCCE-4D4B-BA09-CD83D595EFEA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AF91D0-6139-451B-98C5-D93912D48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81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774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395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739702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7657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131184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9345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10/20/2021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4116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372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949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271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537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51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118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513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371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103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86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9"/>
          <p:cNvSpPr txBox="1">
            <a:spLocks noGrp="1"/>
          </p:cNvSpPr>
          <p:nvPr>
            <p:ph type="body" idx="1"/>
          </p:nvPr>
        </p:nvSpPr>
        <p:spPr>
          <a:xfrm>
            <a:off x="609600" y="2020824"/>
            <a:ext cx="10972800" cy="4075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>
              <a:spcBef>
                <a:spcPts val="0"/>
              </a:spcBef>
              <a:buSzPts val="2000"/>
            </a:pPr>
            <a:r>
              <a:rPr lang="en-US" b="1" dirty="0"/>
              <a:t>Present Title: </a:t>
            </a:r>
            <a:r>
              <a:rPr lang="en-US" dirty="0"/>
              <a:t>EVS Manager/Infection Preventionist/Employee Health/Clinical Quality Specialist</a:t>
            </a:r>
          </a:p>
          <a:p>
            <a:pPr marL="0" lvl="0" indent="0" algn="l">
              <a:buSzPts val="2000"/>
            </a:pPr>
            <a:r>
              <a:rPr lang="en-US" b="1" dirty="0"/>
              <a:t>Name of Employer: </a:t>
            </a:r>
            <a:r>
              <a:rPr lang="en-US" dirty="0"/>
              <a:t>Westfields Hospital &amp; Clinic</a:t>
            </a:r>
          </a:p>
          <a:p>
            <a:pPr marL="0" lvl="0" indent="0" algn="l">
              <a:buSzPts val="2000"/>
            </a:pPr>
            <a:r>
              <a:rPr lang="en-US" b="1" dirty="0"/>
              <a:t>Type of Facility: </a:t>
            </a:r>
            <a:r>
              <a:rPr lang="en-US" dirty="0"/>
              <a:t>Acute Care</a:t>
            </a:r>
          </a:p>
          <a:p>
            <a:pPr marL="0" lvl="0" indent="0" algn="l">
              <a:buSzPts val="2000"/>
            </a:pPr>
            <a:r>
              <a:rPr lang="en-US" b="1" dirty="0"/>
              <a:t>Number of Years in Infection Prevention: </a:t>
            </a:r>
            <a:r>
              <a:rPr lang="en-US" dirty="0"/>
              <a:t>4 1/2</a:t>
            </a:r>
          </a:p>
          <a:p>
            <a:pPr marL="0" lvl="0" indent="0" algn="l">
              <a:buSzPts val="2000"/>
            </a:pPr>
            <a:r>
              <a:rPr lang="en-US" b="1" dirty="0"/>
              <a:t>CIC Certified: </a:t>
            </a:r>
            <a:r>
              <a:rPr lang="en-US" dirty="0"/>
              <a:t>Yes</a:t>
            </a:r>
          </a:p>
          <a:p>
            <a:pPr marL="0" indent="0" algn="l">
              <a:buSzPts val="2000"/>
            </a:pPr>
            <a:r>
              <a:rPr lang="en-US" b="1" dirty="0">
                <a:solidFill>
                  <a:srgbClr val="000000"/>
                </a:solidFill>
              </a:rPr>
              <a:t>Educational Background: </a:t>
            </a:r>
          </a:p>
          <a:p>
            <a:pPr marL="342900" indent="-342900" algn="l">
              <a:buSzPts val="2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PhD</a:t>
            </a:r>
          </a:p>
          <a:p>
            <a:pPr marL="342900" indent="-342900" algn="l">
              <a:buSzPts val="2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RN</a:t>
            </a:r>
            <a:endParaRPr lang="en-US" dirty="0"/>
          </a:p>
          <a:p>
            <a:pPr marL="0" lvl="0" indent="0" algn="l">
              <a:buSzPts val="2000"/>
            </a:pPr>
            <a:r>
              <a:rPr lang="en-US" b="1" dirty="0"/>
              <a:t>Activities: </a:t>
            </a:r>
            <a:r>
              <a:rPr lang="en-US" dirty="0"/>
              <a:t>Quilting, camping, hiking, boating </a:t>
            </a:r>
          </a:p>
        </p:txBody>
      </p:sp>
      <p:sp>
        <p:nvSpPr>
          <p:cNvPr id="133" name="Google Shape;133;p19"/>
          <p:cNvSpPr txBox="1">
            <a:spLocks noGrp="1"/>
          </p:cNvSpPr>
          <p:nvPr>
            <p:ph type="title"/>
          </p:nvPr>
        </p:nvSpPr>
        <p:spPr>
          <a:xfrm>
            <a:off x="1258349" y="975360"/>
            <a:ext cx="9227890" cy="701040"/>
          </a:xfrm>
          <a:prstGeom prst="rect">
            <a:avLst/>
          </a:prstGeom>
          <a:solidFill>
            <a:schemeClr val="dk1"/>
          </a:solidFill>
          <a:ln w="76200" cap="flat" cmpd="thinThick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Font typeface="Garamond"/>
              <a:buNone/>
            </a:pPr>
            <a:r>
              <a:rPr lang="en-US" dirty="0"/>
              <a:t>NOMINATING 2-YEAR: LINDA WLODYGA</a:t>
            </a:r>
            <a:endParaRPr dirty="0"/>
          </a:p>
        </p:txBody>
      </p:sp>
      <p:pic>
        <p:nvPicPr>
          <p:cNvPr id="4" name="Google Shape;120;p17">
            <a:extLst>
              <a:ext uri="{FF2B5EF4-FFF2-40B4-BE49-F238E27FC236}">
                <a16:creationId xmlns:a16="http://schemas.microsoft.com/office/drawing/2014/main" id="{6635DB62-6B96-43B1-823C-E1D025088677}"/>
              </a:ext>
            </a:extLst>
          </p:cNvPr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8700611" y="2786464"/>
            <a:ext cx="1865789" cy="25438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</Words>
  <Application>Microsoft Office PowerPoint</Application>
  <PresentationFormat>Widescreen</PresentationFormat>
  <Paragraphs>10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Garamond</vt:lpstr>
      <vt:lpstr>Trebuchet MS</vt:lpstr>
      <vt:lpstr>Wingdings 3</vt:lpstr>
      <vt:lpstr>Facet</vt:lpstr>
      <vt:lpstr>NOMINATING 2-YEAR: LINDA WLODYGA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NOMINATING 2-YEAR: LINDA WLODYGA</dc:title>
  <dc:creator>Pocklington, Tracey</dc:creator>
  <cp:lastModifiedBy>Pocklington, Tracey</cp:lastModifiedBy>
  <cp:revision>1</cp:revision>
  <dcterms:created xsi:type="dcterms:W3CDTF">2021-10-20T15:44:30Z</dcterms:created>
  <dcterms:modified xsi:type="dcterms:W3CDTF">2021-10-20T15:45:15Z</dcterms:modified>
</cp:coreProperties>
</file>