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AF077-ECCB-49B0-957C-D5AD7AF3C56F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EAB82C-2365-4CA8-99C1-EAE5BE3EA5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16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088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249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262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648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60858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559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9992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306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852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532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270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795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4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842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22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128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821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>
            <a:spLocks noGrp="1"/>
          </p:cNvSpPr>
          <p:nvPr>
            <p:ph type="body" idx="1"/>
          </p:nvPr>
        </p:nvSpPr>
        <p:spPr>
          <a:xfrm>
            <a:off x="449944" y="1835388"/>
            <a:ext cx="6879771" cy="41075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210"/>
              <a:buFont typeface="Garamond"/>
              <a:buNone/>
            </a:pPr>
            <a:r>
              <a:rPr lang="en-US" b="1" dirty="0"/>
              <a:t>Present Title:  </a:t>
            </a:r>
            <a:r>
              <a:rPr lang="en-US" dirty="0"/>
              <a:t>Infection Preventionist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2210"/>
              <a:buFont typeface="Garamond"/>
              <a:buNone/>
            </a:pPr>
            <a:r>
              <a:rPr lang="en-US" b="1" dirty="0"/>
              <a:t>Name of Employer</a:t>
            </a:r>
            <a:r>
              <a:rPr lang="en-US" dirty="0"/>
              <a:t>:  Maple Grove Hospital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2210"/>
              <a:buFont typeface="Garamond"/>
              <a:buNone/>
            </a:pPr>
            <a:r>
              <a:rPr lang="en-US" b="1" dirty="0"/>
              <a:t>Type of Facility</a:t>
            </a:r>
            <a:r>
              <a:rPr lang="en-US" dirty="0"/>
              <a:t>:  Acute Care Hospital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2210"/>
              <a:buFont typeface="Garamond"/>
              <a:buNone/>
            </a:pPr>
            <a:r>
              <a:rPr lang="en-US" b="1" dirty="0"/>
              <a:t>Number of Years in Infection Prevention</a:t>
            </a:r>
            <a:r>
              <a:rPr lang="en-US" dirty="0"/>
              <a:t>: 6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2210"/>
              <a:buFont typeface="Garamond"/>
              <a:buNone/>
            </a:pPr>
            <a:r>
              <a:rPr lang="en-US" b="1" dirty="0"/>
              <a:t>CIC Certified</a:t>
            </a:r>
            <a:r>
              <a:rPr lang="en-US" dirty="0"/>
              <a:t>: Yes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2210"/>
              <a:buFont typeface="Garamond"/>
              <a:buNone/>
            </a:pPr>
            <a:r>
              <a:rPr lang="en-US" b="1" dirty="0"/>
              <a:t>Educational Background</a:t>
            </a:r>
            <a:r>
              <a:rPr lang="en-US" dirty="0"/>
              <a:t>: </a:t>
            </a:r>
            <a:endParaRPr dirty="0"/>
          </a:p>
          <a:p>
            <a:pPr marL="457200" lvl="1" indent="-45720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SzPts val="2210"/>
              <a:buFont typeface="Arial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Bachelor of Science – Biology </a:t>
            </a:r>
            <a:endParaRPr sz="2000" dirty="0">
              <a:solidFill>
                <a:schemeClr val="tx1"/>
              </a:solidFill>
            </a:endParaRPr>
          </a:p>
          <a:p>
            <a:pPr marL="457200" lvl="1" indent="-457200" algn="l" rtl="0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SzPts val="2210"/>
              <a:buFont typeface="Arial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Master of Public Health – Epidemiology </a:t>
            </a:r>
            <a:endParaRPr sz="2000" dirty="0">
              <a:solidFill>
                <a:schemeClr val="tx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SzPts val="1700"/>
              <a:buFont typeface="Garamond"/>
              <a:buNone/>
            </a:pPr>
            <a:r>
              <a:rPr lang="en-US" b="1" dirty="0"/>
              <a:t>Activities: </a:t>
            </a:r>
            <a:r>
              <a:rPr lang="en-US" dirty="0"/>
              <a:t>Hiking/kayaking/anything outdoors/anytime of the year. Favorite winter activity – crochet. Watching my kids in their activities – ballet, karate, football</a:t>
            </a:r>
            <a:endParaRPr dirty="0"/>
          </a:p>
        </p:txBody>
      </p:sp>
      <p:pic>
        <p:nvPicPr>
          <p:cNvPr id="120" name="Google Shape;120;p17"/>
          <p:cNvPicPr preferRelativeResize="0">
            <a:picLocks noGrp="1"/>
          </p:cNvPicPr>
          <p:nvPr>
            <p:ph type="body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8592486" y="1959429"/>
            <a:ext cx="2388129" cy="2678991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7"/>
          <p:cNvSpPr txBox="1">
            <a:spLocks noGrp="1"/>
          </p:cNvSpPr>
          <p:nvPr>
            <p:ph type="title"/>
          </p:nvPr>
        </p:nvSpPr>
        <p:spPr>
          <a:xfrm>
            <a:off x="1112303" y="564550"/>
            <a:ext cx="7480183" cy="701040"/>
          </a:xfrm>
          <a:prstGeom prst="rect">
            <a:avLst/>
          </a:prstGeom>
          <a:solidFill>
            <a:schemeClr val="dk1"/>
          </a:solidFill>
          <a:ln w="76200" cap="flat" cmpd="thinThick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EFEFE"/>
              </a:buClr>
              <a:buSzPts val="1800"/>
              <a:buFont typeface="Garamond"/>
              <a:buNone/>
            </a:pPr>
            <a:r>
              <a:rPr lang="en-US" dirty="0"/>
              <a:t>SECRETARY: KATHERINE GRIMM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Garamond</vt:lpstr>
      <vt:lpstr>Trebuchet MS</vt:lpstr>
      <vt:lpstr>Wingdings 3</vt:lpstr>
      <vt:lpstr>Facet</vt:lpstr>
      <vt:lpstr>SECRETARY: KATHERINE GRIMM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SECRETARY: KATHERINE GRIMM</dc:title>
  <dc:creator>Pocklington, Tracey</dc:creator>
  <cp:lastModifiedBy>Pocklington, Tracey</cp:lastModifiedBy>
  <cp:revision>1</cp:revision>
  <dcterms:created xsi:type="dcterms:W3CDTF">2021-10-20T15:43:42Z</dcterms:created>
  <dcterms:modified xsi:type="dcterms:W3CDTF">2021-10-20T15:44:24Z</dcterms:modified>
</cp:coreProperties>
</file>