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5" r:id="rId3"/>
    <p:sldMasterId id="2147483667" r:id="rId4"/>
    <p:sldMasterId id="2147483678" r:id="rId5"/>
  </p:sldMasterIdLst>
  <p:notesMasterIdLst>
    <p:notesMasterId r:id="rId19"/>
  </p:notesMasterIdLst>
  <p:sldIdLst>
    <p:sldId id="619" r:id="rId6"/>
    <p:sldId id="311" r:id="rId7"/>
    <p:sldId id="1948764533" r:id="rId8"/>
    <p:sldId id="314" r:id="rId9"/>
    <p:sldId id="620" r:id="rId10"/>
    <p:sldId id="337" r:id="rId11"/>
    <p:sldId id="346" r:id="rId12"/>
    <p:sldId id="1735" r:id="rId13"/>
    <p:sldId id="303" r:id="rId14"/>
    <p:sldId id="2147481484" r:id="rId15"/>
    <p:sldId id="434" r:id="rId16"/>
    <p:sldId id="522" r:id="rId17"/>
    <p:sldId id="21473753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3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_rels/data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 Id="rId4" Type="http://schemas.openxmlformats.org/officeDocument/2006/relationships/image" Target="../media/image5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4" Type="http://schemas.openxmlformats.org/officeDocument/2006/relationships/image" Target="../media/image62.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0753D-843D-44EB-B67B-ED9615B5F731}" type="doc">
      <dgm:prSet loTypeId="urn:microsoft.com/office/officeart/2005/8/layout/vList3" loCatId="picture" qsTypeId="urn:microsoft.com/office/officeart/2005/8/quickstyle/simple1" qsCatId="simple" csTypeId="urn:microsoft.com/office/officeart/2005/8/colors/accent0_3" csCatId="mainScheme" phldr="1"/>
      <dgm:spPr/>
      <dgm:t>
        <a:bodyPr/>
        <a:lstStyle/>
        <a:p>
          <a:endParaRPr lang="en-US"/>
        </a:p>
      </dgm:t>
    </dgm:pt>
    <dgm:pt modelId="{8F3688AD-1C33-4F9D-A230-6BA8A985728D}">
      <dgm:prSet phldrT="[Text]"/>
      <dgm:spPr>
        <a:solidFill>
          <a:srgbClr val="008DD1"/>
        </a:solidFill>
        <a:ln>
          <a:noFill/>
        </a:ln>
      </dgm:spPr>
      <dgm:t>
        <a:bodyPr/>
        <a:lstStyle/>
        <a:p>
          <a:r>
            <a:rPr lang="en-US" b="1"/>
            <a:t>Environmental Services Teams</a:t>
          </a:r>
        </a:p>
      </dgm:t>
    </dgm:pt>
    <dgm:pt modelId="{D1FECADD-B968-41D6-9583-755A5131C8A4}" type="parTrans" cxnId="{230855F7-F538-4D9A-B6C8-F75BC51A82E0}">
      <dgm:prSet/>
      <dgm:spPr/>
      <dgm:t>
        <a:bodyPr/>
        <a:lstStyle/>
        <a:p>
          <a:endParaRPr lang="en-US" b="1"/>
        </a:p>
      </dgm:t>
    </dgm:pt>
    <dgm:pt modelId="{32321C3A-C9E4-4B25-816A-5E23898F65AD}" type="sibTrans" cxnId="{230855F7-F538-4D9A-B6C8-F75BC51A82E0}">
      <dgm:prSet/>
      <dgm:spPr/>
      <dgm:t>
        <a:bodyPr/>
        <a:lstStyle/>
        <a:p>
          <a:endParaRPr lang="en-US" b="1"/>
        </a:p>
      </dgm:t>
    </dgm:pt>
    <dgm:pt modelId="{E129F807-F69E-4588-A96B-AAF2885322A4}">
      <dgm:prSet phldrT="[Text]"/>
      <dgm:spPr>
        <a:solidFill>
          <a:srgbClr val="008DD1"/>
        </a:solidFill>
        <a:ln>
          <a:noFill/>
        </a:ln>
      </dgm:spPr>
      <dgm:t>
        <a:bodyPr/>
        <a:lstStyle/>
        <a:p>
          <a:r>
            <a:rPr lang="en-US" b="1"/>
            <a:t>Outpatient</a:t>
          </a:r>
        </a:p>
        <a:p>
          <a:r>
            <a:rPr lang="en-US" b="1"/>
            <a:t>Settings</a:t>
          </a:r>
        </a:p>
      </dgm:t>
    </dgm:pt>
    <dgm:pt modelId="{287527B5-8BE5-441A-A268-A6A6FF60B389}" type="parTrans" cxnId="{34EFC0B4-C8C5-4078-ADA8-62767A79D7A9}">
      <dgm:prSet/>
      <dgm:spPr/>
      <dgm:t>
        <a:bodyPr/>
        <a:lstStyle/>
        <a:p>
          <a:endParaRPr lang="en-US" b="1"/>
        </a:p>
      </dgm:t>
    </dgm:pt>
    <dgm:pt modelId="{C6CC4F74-AE06-461C-8A83-996169AF385E}" type="sibTrans" cxnId="{34EFC0B4-C8C5-4078-ADA8-62767A79D7A9}">
      <dgm:prSet/>
      <dgm:spPr/>
      <dgm:t>
        <a:bodyPr/>
        <a:lstStyle/>
        <a:p>
          <a:endParaRPr lang="en-US" b="1"/>
        </a:p>
      </dgm:t>
    </dgm:pt>
    <dgm:pt modelId="{0DB890D5-BE6E-4A77-A296-7CE1B3BB34F7}">
      <dgm:prSet phldrT="[Text]"/>
      <dgm:spPr>
        <a:solidFill>
          <a:srgbClr val="008DD1"/>
        </a:solidFill>
        <a:ln>
          <a:noFill/>
        </a:ln>
      </dgm:spPr>
      <dgm:t>
        <a:bodyPr/>
        <a:lstStyle/>
        <a:p>
          <a:r>
            <a:rPr lang="en-US" b="1" dirty="0"/>
            <a:t>Clinical</a:t>
          </a:r>
        </a:p>
        <a:p>
          <a:r>
            <a:rPr lang="en-US" b="1" dirty="0"/>
            <a:t>Teams</a:t>
          </a:r>
        </a:p>
      </dgm:t>
    </dgm:pt>
    <dgm:pt modelId="{92B74CF9-66EB-44E8-AABB-225A8C2DCB6D}" type="parTrans" cxnId="{F316C0EA-A0B8-44B9-A0BB-C85A42657FDF}">
      <dgm:prSet/>
      <dgm:spPr/>
      <dgm:t>
        <a:bodyPr/>
        <a:lstStyle/>
        <a:p>
          <a:endParaRPr lang="en-US" b="1"/>
        </a:p>
      </dgm:t>
    </dgm:pt>
    <dgm:pt modelId="{27BCFB39-D251-4920-BDD3-C6FE7619BA2C}" type="sibTrans" cxnId="{F316C0EA-A0B8-44B9-A0BB-C85A42657FDF}">
      <dgm:prSet/>
      <dgm:spPr/>
      <dgm:t>
        <a:bodyPr/>
        <a:lstStyle/>
        <a:p>
          <a:endParaRPr lang="en-US" b="1"/>
        </a:p>
      </dgm:t>
    </dgm:pt>
    <dgm:pt modelId="{0183AD70-E66E-46B3-BBA6-46624776F95A}">
      <dgm:prSet/>
      <dgm:spPr>
        <a:solidFill>
          <a:srgbClr val="008DD1"/>
        </a:solidFill>
        <a:ln>
          <a:noFill/>
        </a:ln>
      </dgm:spPr>
      <dgm:t>
        <a:bodyPr/>
        <a:lstStyle/>
        <a:p>
          <a:r>
            <a:rPr lang="en-US" b="1"/>
            <a:t>Perioperative</a:t>
          </a:r>
        </a:p>
        <a:p>
          <a:r>
            <a:rPr lang="en-US" b="1"/>
            <a:t>Settings</a:t>
          </a:r>
        </a:p>
      </dgm:t>
    </dgm:pt>
    <dgm:pt modelId="{08713FDB-B473-4BAE-B263-D73D98FF6711}" type="parTrans" cxnId="{3A3157E9-25F3-426E-94FE-540319DBFD0E}">
      <dgm:prSet/>
      <dgm:spPr/>
      <dgm:t>
        <a:bodyPr/>
        <a:lstStyle/>
        <a:p>
          <a:endParaRPr lang="en-US" b="1"/>
        </a:p>
      </dgm:t>
    </dgm:pt>
    <dgm:pt modelId="{C2C060D6-5BF9-4802-A80D-833477820C5C}" type="sibTrans" cxnId="{3A3157E9-25F3-426E-94FE-540319DBFD0E}">
      <dgm:prSet/>
      <dgm:spPr/>
      <dgm:t>
        <a:bodyPr/>
        <a:lstStyle/>
        <a:p>
          <a:endParaRPr lang="en-US" b="1"/>
        </a:p>
      </dgm:t>
    </dgm:pt>
    <dgm:pt modelId="{7C14AA4A-B95E-469F-81B9-DC2944D3461E}" type="pres">
      <dgm:prSet presAssocID="{8620753D-843D-44EB-B67B-ED9615B5F731}" presName="linearFlow" presStyleCnt="0">
        <dgm:presLayoutVars>
          <dgm:dir/>
          <dgm:resizeHandles val="exact"/>
        </dgm:presLayoutVars>
      </dgm:prSet>
      <dgm:spPr/>
    </dgm:pt>
    <dgm:pt modelId="{1DC2F9AF-D679-4CA0-8E12-A15C3DBAF25D}" type="pres">
      <dgm:prSet presAssocID="{8F3688AD-1C33-4F9D-A230-6BA8A985728D}" presName="composite" presStyleCnt="0"/>
      <dgm:spPr/>
    </dgm:pt>
    <dgm:pt modelId="{5D704972-04AE-4BEC-B36B-D5ABDA4EBDA5}" type="pres">
      <dgm:prSet presAssocID="{8F3688AD-1C33-4F9D-A230-6BA8A985728D}" presName="imgShp" presStyleLbl="fgImgPlace1" presStyleIdx="0" presStyleCnt="4"/>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294311C2-4493-4D16-8457-3F19DE1CB5E9}" type="pres">
      <dgm:prSet presAssocID="{8F3688AD-1C33-4F9D-A230-6BA8A985728D}" presName="txShp" presStyleLbl="node1" presStyleIdx="0" presStyleCnt="4">
        <dgm:presLayoutVars>
          <dgm:bulletEnabled val="1"/>
        </dgm:presLayoutVars>
      </dgm:prSet>
      <dgm:spPr/>
    </dgm:pt>
    <dgm:pt modelId="{F5FB6FDC-2AF9-44F6-8032-2F20AE61473E}" type="pres">
      <dgm:prSet presAssocID="{32321C3A-C9E4-4B25-816A-5E23898F65AD}" presName="spacing" presStyleCnt="0"/>
      <dgm:spPr/>
    </dgm:pt>
    <dgm:pt modelId="{E457927F-713B-4910-B0F5-10B782B305FE}" type="pres">
      <dgm:prSet presAssocID="{0DB890D5-BE6E-4A77-A296-7CE1B3BB34F7}" presName="composite" presStyleCnt="0"/>
      <dgm:spPr/>
    </dgm:pt>
    <dgm:pt modelId="{423F832C-6508-4450-BB28-C5685669DD44}" type="pres">
      <dgm:prSet presAssocID="{0DB890D5-BE6E-4A77-A296-7CE1B3BB34F7}" presName="imgShp" presStyleLbl="fgImgPlace1" presStyleIdx="1" presStyleCnt="4"/>
      <dgm:spPr>
        <a:blipFill rotWithShape="1">
          <a:blip xmlns:r="http://schemas.openxmlformats.org/officeDocument/2006/relationships" r:embed="rId2">
            <a:duotone>
              <a:schemeClr val="accent1">
                <a:shade val="45000"/>
                <a:satMod val="135000"/>
              </a:schemeClr>
              <a:prstClr val="white"/>
            </a:duotone>
          </a:blip>
          <a:stretch>
            <a:fillRect/>
          </a:stretch>
        </a:blipFill>
      </dgm:spPr>
    </dgm:pt>
    <dgm:pt modelId="{A716D446-302D-47B2-A500-1F87CBD98632}" type="pres">
      <dgm:prSet presAssocID="{0DB890D5-BE6E-4A77-A296-7CE1B3BB34F7}" presName="txShp" presStyleLbl="node1" presStyleIdx="1" presStyleCnt="4">
        <dgm:presLayoutVars>
          <dgm:bulletEnabled val="1"/>
        </dgm:presLayoutVars>
      </dgm:prSet>
      <dgm:spPr/>
    </dgm:pt>
    <dgm:pt modelId="{7E8362A0-74E5-4502-84C3-32B28990E3C0}" type="pres">
      <dgm:prSet presAssocID="{27BCFB39-D251-4920-BDD3-C6FE7619BA2C}" presName="spacing" presStyleCnt="0"/>
      <dgm:spPr/>
    </dgm:pt>
    <dgm:pt modelId="{F8CC4274-A8E5-4F51-9054-D805857AADBA}" type="pres">
      <dgm:prSet presAssocID="{0183AD70-E66E-46B3-BBA6-46624776F95A}" presName="composite" presStyleCnt="0"/>
      <dgm:spPr/>
    </dgm:pt>
    <dgm:pt modelId="{D957EE54-F20D-4BC2-86A5-107D89F4CD75}" type="pres">
      <dgm:prSet presAssocID="{0183AD70-E66E-46B3-BBA6-46624776F95A}" presName="imgShp" presStyleLbl="fgImgPlace1" presStyleIdx="2" presStyleCnt="4"/>
      <dgm:spPr>
        <a:blipFill rotWithShape="1">
          <a:blip xmlns:r="http://schemas.openxmlformats.org/officeDocument/2006/relationships" r:embed="rId3">
            <a:duotone>
              <a:schemeClr val="accent1">
                <a:shade val="45000"/>
                <a:satMod val="135000"/>
              </a:schemeClr>
              <a:prstClr val="white"/>
            </a:duotone>
          </a:blip>
          <a:stretch>
            <a:fillRect/>
          </a:stretch>
        </a:blipFill>
      </dgm:spPr>
    </dgm:pt>
    <dgm:pt modelId="{29DBD57C-0C3D-4249-81FB-F36867E8801A}" type="pres">
      <dgm:prSet presAssocID="{0183AD70-E66E-46B3-BBA6-46624776F95A}" presName="txShp" presStyleLbl="node1" presStyleIdx="2" presStyleCnt="4">
        <dgm:presLayoutVars>
          <dgm:bulletEnabled val="1"/>
        </dgm:presLayoutVars>
      </dgm:prSet>
      <dgm:spPr/>
    </dgm:pt>
    <dgm:pt modelId="{FA8A990B-D578-45B8-98BC-4F6BDCBECB07}" type="pres">
      <dgm:prSet presAssocID="{C2C060D6-5BF9-4802-A80D-833477820C5C}" presName="spacing" presStyleCnt="0"/>
      <dgm:spPr/>
    </dgm:pt>
    <dgm:pt modelId="{14AD82BB-EAC2-47A6-B2EB-4296AEB760DB}" type="pres">
      <dgm:prSet presAssocID="{E129F807-F69E-4588-A96B-AAF2885322A4}" presName="composite" presStyleCnt="0"/>
      <dgm:spPr/>
    </dgm:pt>
    <dgm:pt modelId="{AACC7D16-C3F4-4036-BF89-ECACACC91FFC}" type="pres">
      <dgm:prSet presAssocID="{E129F807-F69E-4588-A96B-AAF2885322A4}" presName="imgShp" presStyleLbl="fgImgPlace1" presStyleIdx="3" presStyleCnt="4"/>
      <dgm:spPr>
        <a:blipFill rotWithShape="1">
          <a:blip xmlns:r="http://schemas.openxmlformats.org/officeDocument/2006/relationships" r:embed="rId4">
            <a:duotone>
              <a:schemeClr val="accent1">
                <a:shade val="45000"/>
                <a:satMod val="135000"/>
              </a:schemeClr>
              <a:prstClr val="white"/>
            </a:duotone>
          </a:blip>
          <a:stretch>
            <a:fillRect/>
          </a:stretch>
        </a:blipFill>
      </dgm:spPr>
    </dgm:pt>
    <dgm:pt modelId="{EA483231-E407-4C8A-B633-F7E27B7C5BBB}" type="pres">
      <dgm:prSet presAssocID="{E129F807-F69E-4588-A96B-AAF2885322A4}" presName="txShp" presStyleLbl="node1" presStyleIdx="3" presStyleCnt="4">
        <dgm:presLayoutVars>
          <dgm:bulletEnabled val="1"/>
        </dgm:presLayoutVars>
      </dgm:prSet>
      <dgm:spPr/>
    </dgm:pt>
  </dgm:ptLst>
  <dgm:cxnLst>
    <dgm:cxn modelId="{BFED490D-AAB5-4806-A84E-528F4B3BC8B2}" type="presOf" srcId="{8620753D-843D-44EB-B67B-ED9615B5F731}" destId="{7C14AA4A-B95E-469F-81B9-DC2944D3461E}" srcOrd="0" destOrd="0" presId="urn:microsoft.com/office/officeart/2005/8/layout/vList3"/>
    <dgm:cxn modelId="{A61EFB1A-6D65-4E08-87B3-7EA03B676500}" type="presOf" srcId="{0DB890D5-BE6E-4A77-A296-7CE1B3BB34F7}" destId="{A716D446-302D-47B2-A500-1F87CBD98632}" srcOrd="0" destOrd="0" presId="urn:microsoft.com/office/officeart/2005/8/layout/vList3"/>
    <dgm:cxn modelId="{0CF47339-60AD-456B-9511-CFA69185C301}" type="presOf" srcId="{8F3688AD-1C33-4F9D-A230-6BA8A985728D}" destId="{294311C2-4493-4D16-8457-3F19DE1CB5E9}" srcOrd="0" destOrd="0" presId="urn:microsoft.com/office/officeart/2005/8/layout/vList3"/>
    <dgm:cxn modelId="{34EFC0B4-C8C5-4078-ADA8-62767A79D7A9}" srcId="{8620753D-843D-44EB-B67B-ED9615B5F731}" destId="{E129F807-F69E-4588-A96B-AAF2885322A4}" srcOrd="3" destOrd="0" parTransId="{287527B5-8BE5-441A-A268-A6A6FF60B389}" sibTransId="{C6CC4F74-AE06-461C-8A83-996169AF385E}"/>
    <dgm:cxn modelId="{3A3157E9-25F3-426E-94FE-540319DBFD0E}" srcId="{8620753D-843D-44EB-B67B-ED9615B5F731}" destId="{0183AD70-E66E-46B3-BBA6-46624776F95A}" srcOrd="2" destOrd="0" parTransId="{08713FDB-B473-4BAE-B263-D73D98FF6711}" sibTransId="{C2C060D6-5BF9-4802-A80D-833477820C5C}"/>
    <dgm:cxn modelId="{F316C0EA-A0B8-44B9-A0BB-C85A42657FDF}" srcId="{8620753D-843D-44EB-B67B-ED9615B5F731}" destId="{0DB890D5-BE6E-4A77-A296-7CE1B3BB34F7}" srcOrd="1" destOrd="0" parTransId="{92B74CF9-66EB-44E8-AABB-225A8C2DCB6D}" sibTransId="{27BCFB39-D251-4920-BDD3-C6FE7619BA2C}"/>
    <dgm:cxn modelId="{CC5A14F3-1C5B-417A-A393-548CEB4A76EF}" type="presOf" srcId="{E129F807-F69E-4588-A96B-AAF2885322A4}" destId="{EA483231-E407-4C8A-B633-F7E27B7C5BBB}" srcOrd="0" destOrd="0" presId="urn:microsoft.com/office/officeart/2005/8/layout/vList3"/>
    <dgm:cxn modelId="{230855F7-F538-4D9A-B6C8-F75BC51A82E0}" srcId="{8620753D-843D-44EB-B67B-ED9615B5F731}" destId="{8F3688AD-1C33-4F9D-A230-6BA8A985728D}" srcOrd="0" destOrd="0" parTransId="{D1FECADD-B968-41D6-9583-755A5131C8A4}" sibTransId="{32321C3A-C9E4-4B25-816A-5E23898F65AD}"/>
    <dgm:cxn modelId="{314A79F8-448E-427F-829E-40B14CA32FDB}" type="presOf" srcId="{0183AD70-E66E-46B3-BBA6-46624776F95A}" destId="{29DBD57C-0C3D-4249-81FB-F36867E8801A}" srcOrd="0" destOrd="0" presId="urn:microsoft.com/office/officeart/2005/8/layout/vList3"/>
    <dgm:cxn modelId="{BAA33453-0EC6-40F2-AB70-5A73A7EE7377}" type="presParOf" srcId="{7C14AA4A-B95E-469F-81B9-DC2944D3461E}" destId="{1DC2F9AF-D679-4CA0-8E12-A15C3DBAF25D}" srcOrd="0" destOrd="0" presId="urn:microsoft.com/office/officeart/2005/8/layout/vList3"/>
    <dgm:cxn modelId="{773AEDFF-62CE-4007-A133-0FECB2F32993}" type="presParOf" srcId="{1DC2F9AF-D679-4CA0-8E12-A15C3DBAF25D}" destId="{5D704972-04AE-4BEC-B36B-D5ABDA4EBDA5}" srcOrd="0" destOrd="0" presId="urn:microsoft.com/office/officeart/2005/8/layout/vList3"/>
    <dgm:cxn modelId="{6E825B0C-A2B4-4D29-B849-B21426B04D6B}" type="presParOf" srcId="{1DC2F9AF-D679-4CA0-8E12-A15C3DBAF25D}" destId="{294311C2-4493-4D16-8457-3F19DE1CB5E9}" srcOrd="1" destOrd="0" presId="urn:microsoft.com/office/officeart/2005/8/layout/vList3"/>
    <dgm:cxn modelId="{2900C2F7-82D7-4688-9830-033EA9FD07B7}" type="presParOf" srcId="{7C14AA4A-B95E-469F-81B9-DC2944D3461E}" destId="{F5FB6FDC-2AF9-44F6-8032-2F20AE61473E}" srcOrd="1" destOrd="0" presId="urn:microsoft.com/office/officeart/2005/8/layout/vList3"/>
    <dgm:cxn modelId="{6FAD3C09-846A-4B50-BB87-A4205110F2BC}" type="presParOf" srcId="{7C14AA4A-B95E-469F-81B9-DC2944D3461E}" destId="{E457927F-713B-4910-B0F5-10B782B305FE}" srcOrd="2" destOrd="0" presId="urn:microsoft.com/office/officeart/2005/8/layout/vList3"/>
    <dgm:cxn modelId="{4D888B4E-02C0-4E21-9761-30AD77831159}" type="presParOf" srcId="{E457927F-713B-4910-B0F5-10B782B305FE}" destId="{423F832C-6508-4450-BB28-C5685669DD44}" srcOrd="0" destOrd="0" presId="urn:microsoft.com/office/officeart/2005/8/layout/vList3"/>
    <dgm:cxn modelId="{810E7E55-A326-4D6F-A7C9-DA9139CC227B}" type="presParOf" srcId="{E457927F-713B-4910-B0F5-10B782B305FE}" destId="{A716D446-302D-47B2-A500-1F87CBD98632}" srcOrd="1" destOrd="0" presId="urn:microsoft.com/office/officeart/2005/8/layout/vList3"/>
    <dgm:cxn modelId="{7ABF6B32-E710-49F9-9BDE-387771ACD9D8}" type="presParOf" srcId="{7C14AA4A-B95E-469F-81B9-DC2944D3461E}" destId="{7E8362A0-74E5-4502-84C3-32B28990E3C0}" srcOrd="3" destOrd="0" presId="urn:microsoft.com/office/officeart/2005/8/layout/vList3"/>
    <dgm:cxn modelId="{B029A7C9-92FA-4436-8EF3-4FC9ECF245E9}" type="presParOf" srcId="{7C14AA4A-B95E-469F-81B9-DC2944D3461E}" destId="{F8CC4274-A8E5-4F51-9054-D805857AADBA}" srcOrd="4" destOrd="0" presId="urn:microsoft.com/office/officeart/2005/8/layout/vList3"/>
    <dgm:cxn modelId="{86E6CF85-9C4C-4398-A63F-98E2E1897B09}" type="presParOf" srcId="{F8CC4274-A8E5-4F51-9054-D805857AADBA}" destId="{D957EE54-F20D-4BC2-86A5-107D89F4CD75}" srcOrd="0" destOrd="0" presId="urn:microsoft.com/office/officeart/2005/8/layout/vList3"/>
    <dgm:cxn modelId="{41E7072E-D85A-458B-A6BA-F207502BB248}" type="presParOf" srcId="{F8CC4274-A8E5-4F51-9054-D805857AADBA}" destId="{29DBD57C-0C3D-4249-81FB-F36867E8801A}" srcOrd="1" destOrd="0" presId="urn:microsoft.com/office/officeart/2005/8/layout/vList3"/>
    <dgm:cxn modelId="{E5F0B7B3-FD2C-42D8-A34D-C10056B2AB64}" type="presParOf" srcId="{7C14AA4A-B95E-469F-81B9-DC2944D3461E}" destId="{FA8A990B-D578-45B8-98BC-4F6BDCBECB07}" srcOrd="5" destOrd="0" presId="urn:microsoft.com/office/officeart/2005/8/layout/vList3"/>
    <dgm:cxn modelId="{C876D526-5E60-4A16-8969-04EBDB00578D}" type="presParOf" srcId="{7C14AA4A-B95E-469F-81B9-DC2944D3461E}" destId="{14AD82BB-EAC2-47A6-B2EB-4296AEB760DB}" srcOrd="6" destOrd="0" presId="urn:microsoft.com/office/officeart/2005/8/layout/vList3"/>
    <dgm:cxn modelId="{EBA35BEF-AEE9-4500-9A2E-52D91E181BB9}" type="presParOf" srcId="{14AD82BB-EAC2-47A6-B2EB-4296AEB760DB}" destId="{AACC7D16-C3F4-4036-BF89-ECACACC91FFC}" srcOrd="0" destOrd="0" presId="urn:microsoft.com/office/officeart/2005/8/layout/vList3"/>
    <dgm:cxn modelId="{B24069BE-D42D-4563-9545-A68A5B1F37CF}" type="presParOf" srcId="{14AD82BB-EAC2-47A6-B2EB-4296AEB760DB}" destId="{EA483231-E407-4C8A-B633-F7E27B7C5BB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0753D-843D-44EB-B67B-ED9615B5F731}"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8F3688AD-1C33-4F9D-A230-6BA8A985728D}">
      <dgm:prSet phldrT="[Text]" custT="1"/>
      <dgm:spPr/>
      <dgm:t>
        <a:bodyPr/>
        <a:lstStyle/>
        <a:p>
          <a:pPr>
            <a:lnSpc>
              <a:spcPct val="150000"/>
            </a:lnSpc>
            <a:spcAft>
              <a:spcPts val="0"/>
            </a:spcAft>
          </a:pPr>
          <a:r>
            <a:rPr lang="en-US" sz="1700" b="1" dirty="0"/>
            <a:t>Free CE Courses</a:t>
          </a:r>
        </a:p>
      </dgm:t>
    </dgm:pt>
    <dgm:pt modelId="{D1FECADD-B968-41D6-9583-755A5131C8A4}" type="parTrans" cxnId="{230855F7-F538-4D9A-B6C8-F75BC51A82E0}">
      <dgm:prSet/>
      <dgm:spPr/>
      <dgm:t>
        <a:bodyPr/>
        <a:lstStyle/>
        <a:p>
          <a:endParaRPr lang="en-US" b="1"/>
        </a:p>
      </dgm:t>
    </dgm:pt>
    <dgm:pt modelId="{32321C3A-C9E4-4B25-816A-5E23898F65AD}" type="sibTrans" cxnId="{230855F7-F538-4D9A-B6C8-F75BC51A82E0}">
      <dgm:prSet/>
      <dgm:spPr/>
      <dgm:t>
        <a:bodyPr/>
        <a:lstStyle/>
        <a:p>
          <a:endParaRPr lang="en-US" b="1"/>
        </a:p>
      </dgm:t>
    </dgm:pt>
    <dgm:pt modelId="{E129F807-F69E-4588-A96B-AAF2885322A4}">
      <dgm:prSet phldrT="[Text]" custT="1"/>
      <dgm:spPr/>
      <dgm:t>
        <a:bodyPr/>
        <a:lstStyle/>
        <a:p>
          <a:r>
            <a:rPr lang="en-US" sz="1700" b="1" dirty="0"/>
            <a:t>Clinical Studies Summaries</a:t>
          </a:r>
        </a:p>
      </dgm:t>
    </dgm:pt>
    <dgm:pt modelId="{287527B5-8BE5-441A-A268-A6A6FF60B389}" type="parTrans" cxnId="{34EFC0B4-C8C5-4078-ADA8-62767A79D7A9}">
      <dgm:prSet/>
      <dgm:spPr/>
      <dgm:t>
        <a:bodyPr/>
        <a:lstStyle/>
        <a:p>
          <a:endParaRPr lang="en-US" b="1"/>
        </a:p>
      </dgm:t>
    </dgm:pt>
    <dgm:pt modelId="{C6CC4F74-AE06-461C-8A83-996169AF385E}" type="sibTrans" cxnId="{34EFC0B4-C8C5-4078-ADA8-62767A79D7A9}">
      <dgm:prSet/>
      <dgm:spPr/>
      <dgm:t>
        <a:bodyPr/>
        <a:lstStyle/>
        <a:p>
          <a:endParaRPr lang="en-US" b="1"/>
        </a:p>
      </dgm:t>
    </dgm:pt>
    <dgm:pt modelId="{0DB890D5-BE6E-4A77-A296-7CE1B3BB34F7}">
      <dgm:prSet phldrT="[Text]" custT="1"/>
      <dgm:spPr/>
      <dgm:t>
        <a:bodyPr/>
        <a:lstStyle/>
        <a:p>
          <a:r>
            <a:rPr lang="en-US" sz="1700" b="1"/>
            <a:t>Educational</a:t>
          </a:r>
        </a:p>
        <a:p>
          <a:r>
            <a:rPr lang="en-US" sz="1700" b="1"/>
            <a:t>Videos</a:t>
          </a:r>
        </a:p>
      </dgm:t>
    </dgm:pt>
    <dgm:pt modelId="{92B74CF9-66EB-44E8-AABB-225A8C2DCB6D}" type="parTrans" cxnId="{F316C0EA-A0B8-44B9-A0BB-C85A42657FDF}">
      <dgm:prSet/>
      <dgm:spPr/>
      <dgm:t>
        <a:bodyPr/>
        <a:lstStyle/>
        <a:p>
          <a:endParaRPr lang="en-US" b="1"/>
        </a:p>
      </dgm:t>
    </dgm:pt>
    <dgm:pt modelId="{27BCFB39-D251-4920-BDD3-C6FE7619BA2C}" type="sibTrans" cxnId="{F316C0EA-A0B8-44B9-A0BB-C85A42657FDF}">
      <dgm:prSet/>
      <dgm:spPr/>
      <dgm:t>
        <a:bodyPr/>
        <a:lstStyle/>
        <a:p>
          <a:endParaRPr lang="en-US" b="1"/>
        </a:p>
      </dgm:t>
    </dgm:pt>
    <dgm:pt modelId="{0183AD70-E66E-46B3-BBA6-46624776F95A}">
      <dgm:prSet custT="1"/>
      <dgm:spPr/>
      <dgm:t>
        <a:bodyPr/>
        <a:lstStyle/>
        <a:p>
          <a:r>
            <a:rPr lang="en-US" sz="1700" b="1"/>
            <a:t>Technical</a:t>
          </a:r>
        </a:p>
        <a:p>
          <a:r>
            <a:rPr lang="en-US" sz="1700" b="1"/>
            <a:t>Bulletins</a:t>
          </a:r>
        </a:p>
      </dgm:t>
    </dgm:pt>
    <dgm:pt modelId="{08713FDB-B473-4BAE-B263-D73D98FF6711}" type="parTrans" cxnId="{3A3157E9-25F3-426E-94FE-540319DBFD0E}">
      <dgm:prSet/>
      <dgm:spPr/>
      <dgm:t>
        <a:bodyPr/>
        <a:lstStyle/>
        <a:p>
          <a:endParaRPr lang="en-US" b="1"/>
        </a:p>
      </dgm:t>
    </dgm:pt>
    <dgm:pt modelId="{C2C060D6-5BF9-4802-A80D-833477820C5C}" type="sibTrans" cxnId="{3A3157E9-25F3-426E-94FE-540319DBFD0E}">
      <dgm:prSet/>
      <dgm:spPr/>
      <dgm:t>
        <a:bodyPr/>
        <a:lstStyle/>
        <a:p>
          <a:endParaRPr lang="en-US" b="1"/>
        </a:p>
      </dgm:t>
    </dgm:pt>
    <dgm:pt modelId="{7C14AA4A-B95E-469F-81B9-DC2944D3461E}" type="pres">
      <dgm:prSet presAssocID="{8620753D-843D-44EB-B67B-ED9615B5F731}" presName="linearFlow" presStyleCnt="0">
        <dgm:presLayoutVars>
          <dgm:dir/>
          <dgm:resizeHandles val="exact"/>
        </dgm:presLayoutVars>
      </dgm:prSet>
      <dgm:spPr/>
    </dgm:pt>
    <dgm:pt modelId="{1DC2F9AF-D679-4CA0-8E12-A15C3DBAF25D}" type="pres">
      <dgm:prSet presAssocID="{8F3688AD-1C33-4F9D-A230-6BA8A985728D}" presName="composite" presStyleCnt="0"/>
      <dgm:spPr/>
    </dgm:pt>
    <dgm:pt modelId="{5D704972-04AE-4BEC-B36B-D5ABDA4EBDA5}" type="pres">
      <dgm:prSet presAssocID="{8F3688AD-1C33-4F9D-A230-6BA8A985728D}" presName="imgShp" presStyleLbl="fgImgPlace1" presStyleIdx="0" presStyleCnt="4"/>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294311C2-4493-4D16-8457-3F19DE1CB5E9}" type="pres">
      <dgm:prSet presAssocID="{8F3688AD-1C33-4F9D-A230-6BA8A985728D}" presName="txShp" presStyleLbl="node1" presStyleIdx="0" presStyleCnt="4" custLinFactNeighborY="-6651">
        <dgm:presLayoutVars>
          <dgm:bulletEnabled val="1"/>
        </dgm:presLayoutVars>
      </dgm:prSet>
      <dgm:spPr/>
    </dgm:pt>
    <dgm:pt modelId="{F5FB6FDC-2AF9-44F6-8032-2F20AE61473E}" type="pres">
      <dgm:prSet presAssocID="{32321C3A-C9E4-4B25-816A-5E23898F65AD}" presName="spacing" presStyleCnt="0"/>
      <dgm:spPr/>
    </dgm:pt>
    <dgm:pt modelId="{E457927F-713B-4910-B0F5-10B782B305FE}" type="pres">
      <dgm:prSet presAssocID="{0DB890D5-BE6E-4A77-A296-7CE1B3BB34F7}" presName="composite" presStyleCnt="0"/>
      <dgm:spPr/>
    </dgm:pt>
    <dgm:pt modelId="{423F832C-6508-4450-BB28-C5685669DD44}" type="pres">
      <dgm:prSet presAssocID="{0DB890D5-BE6E-4A77-A296-7CE1B3BB34F7}" presName="imgShp" presStyleLbl="fgImgPlace1" presStyleIdx="1" presStyleCnt="4"/>
      <dgm:spPr>
        <a:blipFill rotWithShape="1">
          <a:blip xmlns:r="http://schemas.openxmlformats.org/officeDocument/2006/relationships" r:embed="rId2"/>
          <a:stretch>
            <a:fillRect/>
          </a:stretch>
        </a:blipFill>
      </dgm:spPr>
    </dgm:pt>
    <dgm:pt modelId="{A716D446-302D-47B2-A500-1F87CBD98632}" type="pres">
      <dgm:prSet presAssocID="{0DB890D5-BE6E-4A77-A296-7CE1B3BB34F7}" presName="txShp" presStyleLbl="node1" presStyleIdx="1" presStyleCnt="4" custLinFactNeighborY="-6651">
        <dgm:presLayoutVars>
          <dgm:bulletEnabled val="1"/>
        </dgm:presLayoutVars>
      </dgm:prSet>
      <dgm:spPr/>
    </dgm:pt>
    <dgm:pt modelId="{7E8362A0-74E5-4502-84C3-32B28990E3C0}" type="pres">
      <dgm:prSet presAssocID="{27BCFB39-D251-4920-BDD3-C6FE7619BA2C}" presName="spacing" presStyleCnt="0"/>
      <dgm:spPr/>
    </dgm:pt>
    <dgm:pt modelId="{F8CC4274-A8E5-4F51-9054-D805857AADBA}" type="pres">
      <dgm:prSet presAssocID="{0183AD70-E66E-46B3-BBA6-46624776F95A}" presName="composite" presStyleCnt="0"/>
      <dgm:spPr/>
    </dgm:pt>
    <dgm:pt modelId="{D957EE54-F20D-4BC2-86A5-107D89F4CD75}" type="pres">
      <dgm:prSet presAssocID="{0183AD70-E66E-46B3-BBA6-46624776F95A}" presName="imgShp" presStyleLbl="fgImgPlace1" presStyleIdx="2" presStyleCnt="4"/>
      <dgm:spPr>
        <a:blipFill>
          <a:blip xmlns:r="http://schemas.openxmlformats.org/officeDocument/2006/relationships" r:embed="rId3">
            <a:duotone>
              <a:schemeClr val="accent1">
                <a:shade val="45000"/>
                <a:satMod val="135000"/>
              </a:schemeClr>
              <a:prstClr val="white"/>
            </a:duotone>
          </a:blip>
          <a:stretch>
            <a:fillRect/>
          </a:stretch>
        </a:blipFill>
      </dgm:spPr>
    </dgm:pt>
    <dgm:pt modelId="{29DBD57C-0C3D-4249-81FB-F36867E8801A}" type="pres">
      <dgm:prSet presAssocID="{0183AD70-E66E-46B3-BBA6-46624776F95A}" presName="txShp" presStyleLbl="node1" presStyleIdx="2" presStyleCnt="4">
        <dgm:presLayoutVars>
          <dgm:bulletEnabled val="1"/>
        </dgm:presLayoutVars>
      </dgm:prSet>
      <dgm:spPr/>
    </dgm:pt>
    <dgm:pt modelId="{FA8A990B-D578-45B8-98BC-4F6BDCBECB07}" type="pres">
      <dgm:prSet presAssocID="{C2C060D6-5BF9-4802-A80D-833477820C5C}" presName="spacing" presStyleCnt="0"/>
      <dgm:spPr/>
    </dgm:pt>
    <dgm:pt modelId="{14AD82BB-EAC2-47A6-B2EB-4296AEB760DB}" type="pres">
      <dgm:prSet presAssocID="{E129F807-F69E-4588-A96B-AAF2885322A4}" presName="composite" presStyleCnt="0"/>
      <dgm:spPr/>
    </dgm:pt>
    <dgm:pt modelId="{AACC7D16-C3F4-4036-BF89-ECACACC91FFC}" type="pres">
      <dgm:prSet presAssocID="{E129F807-F69E-4588-A96B-AAF2885322A4}" presName="imgShp" presStyleLbl="fgImgPlace1" presStyleIdx="3" presStyleCnt="4"/>
      <dgm:spPr>
        <a:blipFill>
          <a:blip xmlns:r="http://schemas.openxmlformats.org/officeDocument/2006/relationships" r:embed="rId4"/>
          <a:stretch>
            <a:fillRect/>
          </a:stretch>
        </a:blipFill>
      </dgm:spPr>
    </dgm:pt>
    <dgm:pt modelId="{EA483231-E407-4C8A-B633-F7E27B7C5BBB}" type="pres">
      <dgm:prSet presAssocID="{E129F807-F69E-4588-A96B-AAF2885322A4}" presName="txShp" presStyleLbl="node1" presStyleIdx="3" presStyleCnt="4">
        <dgm:presLayoutVars>
          <dgm:bulletEnabled val="1"/>
        </dgm:presLayoutVars>
      </dgm:prSet>
      <dgm:spPr/>
    </dgm:pt>
  </dgm:ptLst>
  <dgm:cxnLst>
    <dgm:cxn modelId="{4374697F-5955-4D6A-959F-C4B7171599F9}" type="presOf" srcId="{E129F807-F69E-4588-A96B-AAF2885322A4}" destId="{EA483231-E407-4C8A-B633-F7E27B7C5BBB}" srcOrd="0" destOrd="0" presId="urn:microsoft.com/office/officeart/2005/8/layout/vList3"/>
    <dgm:cxn modelId="{E7FE0584-E5E0-42C5-9FEE-74F6F31D2F15}" type="presOf" srcId="{0183AD70-E66E-46B3-BBA6-46624776F95A}" destId="{29DBD57C-0C3D-4249-81FB-F36867E8801A}" srcOrd="0" destOrd="0" presId="urn:microsoft.com/office/officeart/2005/8/layout/vList3"/>
    <dgm:cxn modelId="{D6D47F99-E338-4020-AD89-8CA2BFC8F8DC}" type="presOf" srcId="{0DB890D5-BE6E-4A77-A296-7CE1B3BB34F7}" destId="{A716D446-302D-47B2-A500-1F87CBD98632}" srcOrd="0" destOrd="0" presId="urn:microsoft.com/office/officeart/2005/8/layout/vList3"/>
    <dgm:cxn modelId="{0A25DDAB-3D07-4170-A326-F830930F0F3D}" type="presOf" srcId="{8F3688AD-1C33-4F9D-A230-6BA8A985728D}" destId="{294311C2-4493-4D16-8457-3F19DE1CB5E9}" srcOrd="0" destOrd="0" presId="urn:microsoft.com/office/officeart/2005/8/layout/vList3"/>
    <dgm:cxn modelId="{34EFC0B4-C8C5-4078-ADA8-62767A79D7A9}" srcId="{8620753D-843D-44EB-B67B-ED9615B5F731}" destId="{E129F807-F69E-4588-A96B-AAF2885322A4}" srcOrd="3" destOrd="0" parTransId="{287527B5-8BE5-441A-A268-A6A6FF60B389}" sibTransId="{C6CC4F74-AE06-461C-8A83-996169AF385E}"/>
    <dgm:cxn modelId="{453E7FCB-382C-48E6-A519-9CCE2A4F758B}" type="presOf" srcId="{8620753D-843D-44EB-B67B-ED9615B5F731}" destId="{7C14AA4A-B95E-469F-81B9-DC2944D3461E}" srcOrd="0" destOrd="0" presId="urn:microsoft.com/office/officeart/2005/8/layout/vList3"/>
    <dgm:cxn modelId="{3A3157E9-25F3-426E-94FE-540319DBFD0E}" srcId="{8620753D-843D-44EB-B67B-ED9615B5F731}" destId="{0183AD70-E66E-46B3-BBA6-46624776F95A}" srcOrd="2" destOrd="0" parTransId="{08713FDB-B473-4BAE-B263-D73D98FF6711}" sibTransId="{C2C060D6-5BF9-4802-A80D-833477820C5C}"/>
    <dgm:cxn modelId="{F316C0EA-A0B8-44B9-A0BB-C85A42657FDF}" srcId="{8620753D-843D-44EB-B67B-ED9615B5F731}" destId="{0DB890D5-BE6E-4A77-A296-7CE1B3BB34F7}" srcOrd="1" destOrd="0" parTransId="{92B74CF9-66EB-44E8-AABB-225A8C2DCB6D}" sibTransId="{27BCFB39-D251-4920-BDD3-C6FE7619BA2C}"/>
    <dgm:cxn modelId="{230855F7-F538-4D9A-B6C8-F75BC51A82E0}" srcId="{8620753D-843D-44EB-B67B-ED9615B5F731}" destId="{8F3688AD-1C33-4F9D-A230-6BA8A985728D}" srcOrd="0" destOrd="0" parTransId="{D1FECADD-B968-41D6-9583-755A5131C8A4}" sibTransId="{32321C3A-C9E4-4B25-816A-5E23898F65AD}"/>
    <dgm:cxn modelId="{26A8BEC5-B108-49D4-A62B-E396DDD99E57}" type="presParOf" srcId="{7C14AA4A-B95E-469F-81B9-DC2944D3461E}" destId="{1DC2F9AF-D679-4CA0-8E12-A15C3DBAF25D}" srcOrd="0" destOrd="0" presId="urn:microsoft.com/office/officeart/2005/8/layout/vList3"/>
    <dgm:cxn modelId="{E5381430-0ABF-4A68-8062-2F1F81A6B08B}" type="presParOf" srcId="{1DC2F9AF-D679-4CA0-8E12-A15C3DBAF25D}" destId="{5D704972-04AE-4BEC-B36B-D5ABDA4EBDA5}" srcOrd="0" destOrd="0" presId="urn:microsoft.com/office/officeart/2005/8/layout/vList3"/>
    <dgm:cxn modelId="{C5FA95C9-DC59-4F2D-80D9-BC1CC750DD36}" type="presParOf" srcId="{1DC2F9AF-D679-4CA0-8E12-A15C3DBAF25D}" destId="{294311C2-4493-4D16-8457-3F19DE1CB5E9}" srcOrd="1" destOrd="0" presId="urn:microsoft.com/office/officeart/2005/8/layout/vList3"/>
    <dgm:cxn modelId="{8D42054A-D3C0-4F93-A084-6514BA183F02}" type="presParOf" srcId="{7C14AA4A-B95E-469F-81B9-DC2944D3461E}" destId="{F5FB6FDC-2AF9-44F6-8032-2F20AE61473E}" srcOrd="1" destOrd="0" presId="urn:microsoft.com/office/officeart/2005/8/layout/vList3"/>
    <dgm:cxn modelId="{28800201-4E9C-4268-BAEE-909903E16C68}" type="presParOf" srcId="{7C14AA4A-B95E-469F-81B9-DC2944D3461E}" destId="{E457927F-713B-4910-B0F5-10B782B305FE}" srcOrd="2" destOrd="0" presId="urn:microsoft.com/office/officeart/2005/8/layout/vList3"/>
    <dgm:cxn modelId="{27FDF1B1-E946-498D-A20A-E0B953098619}" type="presParOf" srcId="{E457927F-713B-4910-B0F5-10B782B305FE}" destId="{423F832C-6508-4450-BB28-C5685669DD44}" srcOrd="0" destOrd="0" presId="urn:microsoft.com/office/officeart/2005/8/layout/vList3"/>
    <dgm:cxn modelId="{78D0F151-07EF-46D6-AA92-D8A5AC06569C}" type="presParOf" srcId="{E457927F-713B-4910-B0F5-10B782B305FE}" destId="{A716D446-302D-47B2-A500-1F87CBD98632}" srcOrd="1" destOrd="0" presId="urn:microsoft.com/office/officeart/2005/8/layout/vList3"/>
    <dgm:cxn modelId="{9689DEEB-C4D5-4D7C-A545-7D53626F173F}" type="presParOf" srcId="{7C14AA4A-B95E-469F-81B9-DC2944D3461E}" destId="{7E8362A0-74E5-4502-84C3-32B28990E3C0}" srcOrd="3" destOrd="0" presId="urn:microsoft.com/office/officeart/2005/8/layout/vList3"/>
    <dgm:cxn modelId="{48308D6F-D22A-4DFA-A1AA-6A7E57066335}" type="presParOf" srcId="{7C14AA4A-B95E-469F-81B9-DC2944D3461E}" destId="{F8CC4274-A8E5-4F51-9054-D805857AADBA}" srcOrd="4" destOrd="0" presId="urn:microsoft.com/office/officeart/2005/8/layout/vList3"/>
    <dgm:cxn modelId="{0EBC8084-EAAB-4D05-A791-249D23F796A6}" type="presParOf" srcId="{F8CC4274-A8E5-4F51-9054-D805857AADBA}" destId="{D957EE54-F20D-4BC2-86A5-107D89F4CD75}" srcOrd="0" destOrd="0" presId="urn:microsoft.com/office/officeart/2005/8/layout/vList3"/>
    <dgm:cxn modelId="{5838AAC6-3EA4-494A-BF13-5CEEAC650931}" type="presParOf" srcId="{F8CC4274-A8E5-4F51-9054-D805857AADBA}" destId="{29DBD57C-0C3D-4249-81FB-F36867E8801A}" srcOrd="1" destOrd="0" presId="urn:microsoft.com/office/officeart/2005/8/layout/vList3"/>
    <dgm:cxn modelId="{67F442FF-95F3-465B-8392-11160208923A}" type="presParOf" srcId="{7C14AA4A-B95E-469F-81B9-DC2944D3461E}" destId="{FA8A990B-D578-45B8-98BC-4F6BDCBECB07}" srcOrd="5" destOrd="0" presId="urn:microsoft.com/office/officeart/2005/8/layout/vList3"/>
    <dgm:cxn modelId="{DAA915BC-9E31-4651-B3E7-A987B877ACA3}" type="presParOf" srcId="{7C14AA4A-B95E-469F-81B9-DC2944D3461E}" destId="{14AD82BB-EAC2-47A6-B2EB-4296AEB760DB}" srcOrd="6" destOrd="0" presId="urn:microsoft.com/office/officeart/2005/8/layout/vList3"/>
    <dgm:cxn modelId="{D0387D6A-8C05-4F0B-B277-DD46F095C320}" type="presParOf" srcId="{14AD82BB-EAC2-47A6-B2EB-4296AEB760DB}" destId="{AACC7D16-C3F4-4036-BF89-ECACACC91FFC}" srcOrd="0" destOrd="0" presId="urn:microsoft.com/office/officeart/2005/8/layout/vList3"/>
    <dgm:cxn modelId="{22D859F8-2611-427E-8781-6FB205E434F2}" type="presParOf" srcId="{14AD82BB-EAC2-47A6-B2EB-4296AEB760DB}" destId="{EA483231-E407-4C8A-B633-F7E27B7C5BBB}"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11C2-4493-4D16-8457-3F19DE1CB5E9}">
      <dsp:nvSpPr>
        <dsp:cNvPr id="0" name=""/>
        <dsp:cNvSpPr/>
      </dsp:nvSpPr>
      <dsp:spPr>
        <a:xfrm rot="10800000">
          <a:off x="872502" y="1681"/>
          <a:ext cx="2794091" cy="674909"/>
        </a:xfrm>
        <a:prstGeom prst="homePlate">
          <a:avLst/>
        </a:prstGeom>
        <a:solidFill>
          <a:srgbClr val="008DD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Environmental Services Teams</a:t>
          </a:r>
        </a:p>
      </dsp:txBody>
      <dsp:txXfrm rot="10800000">
        <a:off x="1041229" y="1681"/>
        <a:ext cx="2625364" cy="674909"/>
      </dsp:txXfrm>
    </dsp:sp>
    <dsp:sp modelId="{5D704972-04AE-4BEC-B36B-D5ABDA4EBDA5}">
      <dsp:nvSpPr>
        <dsp:cNvPr id="0" name=""/>
        <dsp:cNvSpPr/>
      </dsp:nvSpPr>
      <dsp:spPr>
        <a:xfrm>
          <a:off x="535047" y="1681"/>
          <a:ext cx="674909" cy="674909"/>
        </a:xfrm>
        <a:prstGeom prst="ellipse">
          <a:avLst/>
        </a:prstGeom>
        <a:blipFill rotWithShape="1">
          <a:blip xmlns:r="http://schemas.openxmlformats.org/officeDocument/2006/relationships" r:embed="rId1">
            <a:duotone>
              <a:schemeClr val="accent1">
                <a:shade val="45000"/>
                <a:satMod val="135000"/>
              </a:schemeClr>
              <a:prstClr val="white"/>
            </a:duotone>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6D446-302D-47B2-A500-1F87CBD98632}">
      <dsp:nvSpPr>
        <dsp:cNvPr id="0" name=""/>
        <dsp:cNvSpPr/>
      </dsp:nvSpPr>
      <dsp:spPr>
        <a:xfrm rot="10800000">
          <a:off x="872502" y="878056"/>
          <a:ext cx="2794091" cy="674909"/>
        </a:xfrm>
        <a:prstGeom prst="homePlate">
          <a:avLst/>
        </a:prstGeom>
        <a:solidFill>
          <a:srgbClr val="008DD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Clinical</a:t>
          </a:r>
        </a:p>
        <a:p>
          <a:pPr marL="0" lvl="0" indent="0" algn="ctr" defTabSz="755650">
            <a:lnSpc>
              <a:spcPct val="90000"/>
            </a:lnSpc>
            <a:spcBef>
              <a:spcPct val="0"/>
            </a:spcBef>
            <a:spcAft>
              <a:spcPct val="35000"/>
            </a:spcAft>
            <a:buNone/>
          </a:pPr>
          <a:r>
            <a:rPr lang="en-US" sz="1700" b="1" kern="1200" dirty="0"/>
            <a:t>Teams</a:t>
          </a:r>
        </a:p>
      </dsp:txBody>
      <dsp:txXfrm rot="10800000">
        <a:off x="1041229" y="878056"/>
        <a:ext cx="2625364" cy="674909"/>
      </dsp:txXfrm>
    </dsp:sp>
    <dsp:sp modelId="{423F832C-6508-4450-BB28-C5685669DD44}">
      <dsp:nvSpPr>
        <dsp:cNvPr id="0" name=""/>
        <dsp:cNvSpPr/>
      </dsp:nvSpPr>
      <dsp:spPr>
        <a:xfrm>
          <a:off x="535047" y="878056"/>
          <a:ext cx="674909" cy="674909"/>
        </a:xfrm>
        <a:prstGeom prst="ellipse">
          <a:avLst/>
        </a:prstGeom>
        <a:blipFill rotWithShape="1">
          <a:blip xmlns:r="http://schemas.openxmlformats.org/officeDocument/2006/relationships" r:embed="rId2">
            <a:duotone>
              <a:schemeClr val="accent1">
                <a:shade val="45000"/>
                <a:satMod val="135000"/>
              </a:schemeClr>
              <a:prstClr val="white"/>
            </a:duotone>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BD57C-0C3D-4249-81FB-F36867E8801A}">
      <dsp:nvSpPr>
        <dsp:cNvPr id="0" name=""/>
        <dsp:cNvSpPr/>
      </dsp:nvSpPr>
      <dsp:spPr>
        <a:xfrm rot="10800000">
          <a:off x="872502" y="1754430"/>
          <a:ext cx="2794091" cy="674909"/>
        </a:xfrm>
        <a:prstGeom prst="homePlate">
          <a:avLst/>
        </a:prstGeom>
        <a:solidFill>
          <a:srgbClr val="008DD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Perioperative</a:t>
          </a:r>
        </a:p>
        <a:p>
          <a:pPr marL="0" lvl="0" indent="0" algn="ctr" defTabSz="755650">
            <a:lnSpc>
              <a:spcPct val="90000"/>
            </a:lnSpc>
            <a:spcBef>
              <a:spcPct val="0"/>
            </a:spcBef>
            <a:spcAft>
              <a:spcPct val="35000"/>
            </a:spcAft>
            <a:buNone/>
          </a:pPr>
          <a:r>
            <a:rPr lang="en-US" sz="1700" b="1" kern="1200"/>
            <a:t>Settings</a:t>
          </a:r>
        </a:p>
      </dsp:txBody>
      <dsp:txXfrm rot="10800000">
        <a:off x="1041229" y="1754430"/>
        <a:ext cx="2625364" cy="674909"/>
      </dsp:txXfrm>
    </dsp:sp>
    <dsp:sp modelId="{D957EE54-F20D-4BC2-86A5-107D89F4CD75}">
      <dsp:nvSpPr>
        <dsp:cNvPr id="0" name=""/>
        <dsp:cNvSpPr/>
      </dsp:nvSpPr>
      <dsp:spPr>
        <a:xfrm>
          <a:off x="535047" y="1754430"/>
          <a:ext cx="674909" cy="674909"/>
        </a:xfrm>
        <a:prstGeom prst="ellipse">
          <a:avLst/>
        </a:prstGeom>
        <a:blipFill rotWithShape="1">
          <a:blip xmlns:r="http://schemas.openxmlformats.org/officeDocument/2006/relationships" r:embed="rId3">
            <a:duotone>
              <a:schemeClr val="accent1">
                <a:shade val="45000"/>
                <a:satMod val="135000"/>
              </a:schemeClr>
              <a:prstClr val="white"/>
            </a:duotone>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83231-E407-4C8A-B633-F7E27B7C5BBB}">
      <dsp:nvSpPr>
        <dsp:cNvPr id="0" name=""/>
        <dsp:cNvSpPr/>
      </dsp:nvSpPr>
      <dsp:spPr>
        <a:xfrm rot="10800000">
          <a:off x="872502" y="2630805"/>
          <a:ext cx="2794091" cy="674909"/>
        </a:xfrm>
        <a:prstGeom prst="homePlate">
          <a:avLst/>
        </a:prstGeom>
        <a:solidFill>
          <a:srgbClr val="008DD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Outpatient</a:t>
          </a:r>
        </a:p>
        <a:p>
          <a:pPr marL="0" lvl="0" indent="0" algn="ctr" defTabSz="755650">
            <a:lnSpc>
              <a:spcPct val="90000"/>
            </a:lnSpc>
            <a:spcBef>
              <a:spcPct val="0"/>
            </a:spcBef>
            <a:spcAft>
              <a:spcPct val="35000"/>
            </a:spcAft>
            <a:buNone/>
          </a:pPr>
          <a:r>
            <a:rPr lang="en-US" sz="1700" b="1" kern="1200"/>
            <a:t>Settings</a:t>
          </a:r>
        </a:p>
      </dsp:txBody>
      <dsp:txXfrm rot="10800000">
        <a:off x="1041229" y="2630805"/>
        <a:ext cx="2625364" cy="674909"/>
      </dsp:txXfrm>
    </dsp:sp>
    <dsp:sp modelId="{AACC7D16-C3F4-4036-BF89-ECACACC91FFC}">
      <dsp:nvSpPr>
        <dsp:cNvPr id="0" name=""/>
        <dsp:cNvSpPr/>
      </dsp:nvSpPr>
      <dsp:spPr>
        <a:xfrm>
          <a:off x="535047" y="2630805"/>
          <a:ext cx="674909" cy="674909"/>
        </a:xfrm>
        <a:prstGeom prst="ellipse">
          <a:avLst/>
        </a:prstGeom>
        <a:blipFill rotWithShape="1">
          <a:blip xmlns:r="http://schemas.openxmlformats.org/officeDocument/2006/relationships" r:embed="rId4">
            <a:duotone>
              <a:schemeClr val="accent1">
                <a:shade val="45000"/>
                <a:satMod val="135000"/>
              </a:schemeClr>
              <a:prstClr val="white"/>
            </a:duotone>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311C2-4493-4D16-8457-3F19DE1CB5E9}">
      <dsp:nvSpPr>
        <dsp:cNvPr id="0" name=""/>
        <dsp:cNvSpPr/>
      </dsp:nvSpPr>
      <dsp:spPr>
        <a:xfrm rot="10800000">
          <a:off x="872502" y="0"/>
          <a:ext cx="2794091" cy="6749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150000"/>
            </a:lnSpc>
            <a:spcBef>
              <a:spcPct val="0"/>
            </a:spcBef>
            <a:spcAft>
              <a:spcPts val="0"/>
            </a:spcAft>
            <a:buNone/>
          </a:pPr>
          <a:r>
            <a:rPr lang="en-US" sz="1700" b="1" kern="1200" dirty="0"/>
            <a:t>Free CE Courses</a:t>
          </a:r>
        </a:p>
      </dsp:txBody>
      <dsp:txXfrm rot="10800000">
        <a:off x="1041229" y="0"/>
        <a:ext cx="2625364" cy="674909"/>
      </dsp:txXfrm>
    </dsp:sp>
    <dsp:sp modelId="{5D704972-04AE-4BEC-B36B-D5ABDA4EBDA5}">
      <dsp:nvSpPr>
        <dsp:cNvPr id="0" name=""/>
        <dsp:cNvSpPr/>
      </dsp:nvSpPr>
      <dsp:spPr>
        <a:xfrm>
          <a:off x="535047" y="1681"/>
          <a:ext cx="674909" cy="674909"/>
        </a:xfrm>
        <a:prstGeom prst="ellipse">
          <a:avLst/>
        </a:prstGeom>
        <a:blipFill rotWithShape="1">
          <a:blip xmlns:r="http://schemas.openxmlformats.org/officeDocument/2006/relationships" r:embed="rId1">
            <a:duotone>
              <a:schemeClr val="accent1">
                <a:shade val="45000"/>
                <a:satMod val="135000"/>
              </a:schemeClr>
              <a:prstClr val="white"/>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16D446-302D-47B2-A500-1F87CBD98632}">
      <dsp:nvSpPr>
        <dsp:cNvPr id="0" name=""/>
        <dsp:cNvSpPr/>
      </dsp:nvSpPr>
      <dsp:spPr>
        <a:xfrm rot="10800000">
          <a:off x="872502" y="833167"/>
          <a:ext cx="2794091" cy="6749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Educational</a:t>
          </a:r>
        </a:p>
        <a:p>
          <a:pPr marL="0" lvl="0" indent="0" algn="ctr" defTabSz="755650">
            <a:lnSpc>
              <a:spcPct val="90000"/>
            </a:lnSpc>
            <a:spcBef>
              <a:spcPct val="0"/>
            </a:spcBef>
            <a:spcAft>
              <a:spcPct val="35000"/>
            </a:spcAft>
            <a:buNone/>
          </a:pPr>
          <a:r>
            <a:rPr lang="en-US" sz="1700" b="1" kern="1200"/>
            <a:t>Videos</a:t>
          </a:r>
        </a:p>
      </dsp:txBody>
      <dsp:txXfrm rot="10800000">
        <a:off x="1041229" y="833167"/>
        <a:ext cx="2625364" cy="674909"/>
      </dsp:txXfrm>
    </dsp:sp>
    <dsp:sp modelId="{423F832C-6508-4450-BB28-C5685669DD44}">
      <dsp:nvSpPr>
        <dsp:cNvPr id="0" name=""/>
        <dsp:cNvSpPr/>
      </dsp:nvSpPr>
      <dsp:spPr>
        <a:xfrm>
          <a:off x="535047" y="878056"/>
          <a:ext cx="674909" cy="674909"/>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BD57C-0C3D-4249-81FB-F36867E8801A}">
      <dsp:nvSpPr>
        <dsp:cNvPr id="0" name=""/>
        <dsp:cNvSpPr/>
      </dsp:nvSpPr>
      <dsp:spPr>
        <a:xfrm rot="10800000">
          <a:off x="872502" y="1754430"/>
          <a:ext cx="2794091" cy="6749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a:t>Technical</a:t>
          </a:r>
        </a:p>
        <a:p>
          <a:pPr marL="0" lvl="0" indent="0" algn="ctr" defTabSz="755650">
            <a:lnSpc>
              <a:spcPct val="90000"/>
            </a:lnSpc>
            <a:spcBef>
              <a:spcPct val="0"/>
            </a:spcBef>
            <a:spcAft>
              <a:spcPct val="35000"/>
            </a:spcAft>
            <a:buNone/>
          </a:pPr>
          <a:r>
            <a:rPr lang="en-US" sz="1700" b="1" kern="1200"/>
            <a:t>Bulletins</a:t>
          </a:r>
        </a:p>
      </dsp:txBody>
      <dsp:txXfrm rot="10800000">
        <a:off x="1041229" y="1754430"/>
        <a:ext cx="2625364" cy="674909"/>
      </dsp:txXfrm>
    </dsp:sp>
    <dsp:sp modelId="{D957EE54-F20D-4BC2-86A5-107D89F4CD75}">
      <dsp:nvSpPr>
        <dsp:cNvPr id="0" name=""/>
        <dsp:cNvSpPr/>
      </dsp:nvSpPr>
      <dsp:spPr>
        <a:xfrm>
          <a:off x="535047" y="1754430"/>
          <a:ext cx="674909" cy="674909"/>
        </a:xfrm>
        <a:prstGeom prst="ellipse">
          <a:avLst/>
        </a:prstGeom>
        <a:blipFill>
          <a:blip xmlns:r="http://schemas.openxmlformats.org/officeDocument/2006/relationships" r:embed="rId3">
            <a:duotone>
              <a:schemeClr val="accent1">
                <a:shade val="45000"/>
                <a:satMod val="135000"/>
              </a:schemeClr>
              <a:prstClr val="white"/>
            </a:duotone>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483231-E407-4C8A-B633-F7E27B7C5BBB}">
      <dsp:nvSpPr>
        <dsp:cNvPr id="0" name=""/>
        <dsp:cNvSpPr/>
      </dsp:nvSpPr>
      <dsp:spPr>
        <a:xfrm rot="10800000">
          <a:off x="872502" y="2630805"/>
          <a:ext cx="2794091" cy="67490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7616"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Clinical Studies Summaries</a:t>
          </a:r>
        </a:p>
      </dsp:txBody>
      <dsp:txXfrm rot="10800000">
        <a:off x="1041229" y="2630805"/>
        <a:ext cx="2625364" cy="674909"/>
      </dsp:txXfrm>
    </dsp:sp>
    <dsp:sp modelId="{AACC7D16-C3F4-4036-BF89-ECACACC91FFC}">
      <dsp:nvSpPr>
        <dsp:cNvPr id="0" name=""/>
        <dsp:cNvSpPr/>
      </dsp:nvSpPr>
      <dsp:spPr>
        <a:xfrm>
          <a:off x="535047" y="2630805"/>
          <a:ext cx="674909" cy="674909"/>
        </a:xfrm>
        <a:prstGeom prst="ellipse">
          <a:avLst/>
        </a:prstGeom>
        <a:blipFill>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0.43473</cdr:x>
      <cdr:y>0.20963</cdr:y>
    </cdr:from>
    <cdr:to>
      <cdr:x>0.63522</cdr:x>
      <cdr:y>0.76943</cdr:y>
    </cdr:to>
    <cdr:sp macro="" textlink="">
      <cdr:nvSpPr>
        <cdr:cNvPr id="2" name="TextBox 1">
          <a:extLst xmlns:a="http://schemas.openxmlformats.org/drawingml/2006/main">
            <a:ext uri="{FF2B5EF4-FFF2-40B4-BE49-F238E27FC236}">
              <a16:creationId xmlns:a16="http://schemas.microsoft.com/office/drawing/2014/main" id="{2D5AB074-60F5-793C-066D-87ECBB3F0FD5}"/>
            </a:ext>
          </a:extLst>
        </cdr:cNvPr>
        <cdr:cNvSpPr txBox="1"/>
      </cdr:nvSpPr>
      <cdr:spPr>
        <a:xfrm xmlns:a="http://schemas.openxmlformats.org/drawingml/2006/main">
          <a:off x="3577690" y="711494"/>
          <a:ext cx="1649952" cy="190000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5400" b="1" dirty="0">
              <a:solidFill>
                <a:srgbClr val="196EEF"/>
              </a:solidFill>
              <a:effectLst>
                <a:outerShdw blurRad="38100" dist="50800" dir="2700000" algn="tl">
                  <a:schemeClr val="tx1">
                    <a:alpha val="46000"/>
                  </a:schemeClr>
                </a:outerShdw>
              </a:effectLst>
              <a:latin typeface="+mj-lt"/>
              <a:cs typeface="Poppins Light" panose="00000400000000000000" pitchFamily="2" charset="0"/>
            </a:rPr>
            <a:t>25%</a:t>
          </a:r>
        </a:p>
        <a:p xmlns:a="http://schemas.openxmlformats.org/drawingml/2006/main">
          <a:pPr algn="ctr"/>
          <a:r>
            <a:rPr lang="en-US" sz="2400" dirty="0">
              <a:solidFill>
                <a:srgbClr val="1E3896"/>
              </a:solidFill>
              <a:latin typeface="+mj-lt"/>
              <a:cs typeface="Poppins Light" panose="00000400000000000000" pitchFamily="2" charset="0"/>
            </a:rPr>
            <a:t>Faster </a:t>
          </a:r>
        </a:p>
        <a:p xmlns:a="http://schemas.openxmlformats.org/drawingml/2006/main">
          <a:pPr algn="ctr"/>
          <a:r>
            <a:rPr lang="en-US" sz="1400" dirty="0">
              <a:solidFill>
                <a:srgbClr val="1E3896"/>
              </a:solidFill>
              <a:latin typeface="+mj-lt"/>
              <a:cs typeface="Poppins Light" panose="00000400000000000000" pitchFamily="2" charset="0"/>
            </a:rPr>
            <a:t>Contact Time*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CA279-D71C-4EF7-8040-EA3169C007A0}"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70B9E-BB91-413C-9C7D-18FD1F7A1DD0}" type="slidenum">
              <a:rPr lang="en-US" smtClean="0"/>
              <a:t>‹#›</a:t>
            </a:fld>
            <a:endParaRPr lang="en-US"/>
          </a:p>
        </p:txBody>
      </p:sp>
    </p:spTree>
    <p:extLst>
      <p:ext uri="{BB962C8B-B14F-4D97-AF65-F5344CB8AC3E}">
        <p14:creationId xmlns:p14="http://schemas.microsoft.com/office/powerpoint/2010/main" val="327473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B9113-2572-4353-AD5B-AD3395D3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5579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Revisit Challenges slide and how these challenges come to life in our industry.  Example – workforce challenges (staffing shortages, retention issues, inflation-induced budgets) are a direct threat to compliance.  Healthcare customers need a disinfectant solution that can kill what needs to be killed quickly AND help them me more efficient.</a:t>
            </a:r>
          </a:p>
          <a:p>
            <a:endParaRPr lang="en-US"/>
          </a:p>
          <a:p>
            <a:r>
              <a:rPr lang="en-US"/>
              <a:t>Healthcare facilities need disinfecting solutions that they can trust to rid the environment from the most dangerous pathogens AND help them be more efficient.  How do we deliver against these NEEDS?  Clorox Healthcare ready-to-use disinfectants deliver healthcare end-users better results, offer efficient solutions, and inspire confidence.</a:t>
            </a:r>
          </a:p>
          <a:p>
            <a:endParaRPr lang="en-US"/>
          </a:p>
          <a:p>
            <a:r>
              <a:rPr lang="en-US"/>
              <a:t>Frequency of disinfection matters</a:t>
            </a:r>
          </a:p>
          <a:p>
            <a:r>
              <a:rPr lang="en-US"/>
              <a:t>What disinfectants you choose to use also matter</a:t>
            </a:r>
          </a:p>
          <a:p>
            <a:endParaRPr lang="en-US"/>
          </a:p>
          <a:p>
            <a:r>
              <a:rPr lang="en-US"/>
              <a:t>3 pillars</a:t>
            </a:r>
          </a:p>
          <a:p>
            <a:endParaRPr lang="en-US"/>
          </a:p>
          <a:p>
            <a:r>
              <a:rPr lang="en-US"/>
              <a:t>How is HC different </a:t>
            </a:r>
          </a:p>
          <a:p>
            <a:r>
              <a:rPr lang="en-US"/>
              <a:t>Decisions are made</a:t>
            </a:r>
          </a:p>
          <a:p>
            <a:r>
              <a:rPr lang="en-US"/>
              <a:t>Who is our target/customer</a:t>
            </a:r>
          </a:p>
          <a:p>
            <a:r>
              <a:rPr lang="en-US"/>
              <a:t>Highly regulated</a:t>
            </a:r>
          </a:p>
          <a:p>
            <a:r>
              <a:rPr lang="en-US"/>
              <a:t>Value analysis</a:t>
            </a:r>
          </a:p>
          <a:p>
            <a:r>
              <a:rPr lang="en-US"/>
              <a:t>It saves them money/reimbursement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B9113-2572-4353-AD5B-AD3395D3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08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242424"/>
                </a:solidFill>
                <a:latin typeface="-apple-system"/>
              </a:rPr>
              <a:t>Specifically, our bleach wipes vs. PDI – we deliver more kill claims against deadly pathogens like c. auris and offer a 25% faster contact time!</a:t>
            </a:r>
          </a:p>
          <a:p>
            <a:r>
              <a:rPr lang="en-US">
                <a:solidFill>
                  <a:srgbClr val="242424"/>
                </a:solidFill>
                <a:latin typeface="-apple-system"/>
              </a:rPr>
              <a:t>Head-to-head vs. PDI bleach.  We have the right to win.  No one does bleach better than us.  Swagger.  Break the PDI bundle.  Clinical.  Talking to sales.</a:t>
            </a:r>
          </a:p>
        </p:txBody>
      </p:sp>
      <p:sp>
        <p:nvSpPr>
          <p:cNvPr id="4" name="Slide Number Placeholder 3"/>
          <p:cNvSpPr>
            <a:spLocks noGrp="1"/>
          </p:cNvSpPr>
          <p:nvPr>
            <p:ph type="sldNum" sz="quarter" idx="5"/>
          </p:nvPr>
        </p:nvSpPr>
        <p:spPr/>
        <p:txBody>
          <a:bodyPr/>
          <a:lstStyle/>
          <a:p>
            <a:pPr marL="0" marR="0" lvl="0" indent="0" algn="r" defTabSz="929579" rtl="0" eaLnBrk="1" fontAlgn="auto" latinLnBrk="0" hangingPunct="1">
              <a:lnSpc>
                <a:spcPct val="100000"/>
              </a:lnSpc>
              <a:spcBef>
                <a:spcPts val="0"/>
              </a:spcBef>
              <a:spcAft>
                <a:spcPts val="0"/>
              </a:spcAft>
              <a:buClrTx/>
              <a:buSzTx/>
              <a:buFontTx/>
              <a:buNone/>
              <a:tabLst/>
              <a:defRPr/>
            </a:pPr>
            <a:fld id="{BAFB9113-2572-4353-AD5B-AD3395D362D6}"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957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797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Surface coverage.</a:t>
            </a:r>
          </a:p>
          <a:p>
            <a:r>
              <a:rPr lang="en-US"/>
              <a:t>Keeping surfaces wet for the required contact time is critical for desired outcomes and our wipes are proven to keep surfaces wet longer.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FBE425-C948-4ED4-8180-35B82D88E6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07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B9113-2572-4353-AD5B-AD3395D3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02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C12877-2EC1-4A49-949C-24198667CCF2}" type="slidenum">
              <a:rPr lang="en-US" smtClean="0"/>
              <a:t>8</a:t>
            </a:fld>
            <a:endParaRPr lang="en-US"/>
          </a:p>
        </p:txBody>
      </p:sp>
    </p:spTree>
    <p:extLst>
      <p:ext uri="{BB962C8B-B14F-4D97-AF65-F5344CB8AC3E}">
        <p14:creationId xmlns:p14="http://schemas.microsoft.com/office/powerpoint/2010/main" val="1481155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a:t>Here’s an overview of some of our major medical equipment endorsements</a:t>
            </a:r>
          </a:p>
        </p:txBody>
      </p:sp>
      <p:sp>
        <p:nvSpPr>
          <p:cNvPr id="4" name="Slide Number Placeholder 3"/>
          <p:cNvSpPr>
            <a:spLocks noGrp="1"/>
          </p:cNvSpPr>
          <p:nvPr>
            <p:ph type="sldNum" sz="quarter" idx="10"/>
          </p:nvPr>
        </p:nvSpPr>
        <p:spPr/>
        <p:txBody>
          <a:bodyPr/>
          <a:lstStyle/>
          <a:p>
            <a:fld id="{2CFBE425-C948-4ED4-8180-35B82D88E6F0}" type="slidenum">
              <a:rPr lang="en-US" smtClean="0"/>
              <a:t>11</a:t>
            </a:fld>
            <a:endParaRPr lang="en-US"/>
          </a:p>
        </p:txBody>
      </p:sp>
    </p:spTree>
    <p:extLst>
      <p:ext uri="{BB962C8B-B14F-4D97-AF65-F5344CB8AC3E}">
        <p14:creationId xmlns:p14="http://schemas.microsoft.com/office/powerpoint/2010/main" val="209804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1CFE3-FB81-427B-816D-830BFFFC81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06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Healthcare Cap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458941-1599-DA48-B608-33C5AE25B66D}"/>
              </a:ext>
            </a:extLst>
          </p:cNvPr>
          <p:cNvSpPr>
            <a:spLocks noGrp="1"/>
          </p:cNvSpPr>
          <p:nvPr>
            <p:ph type="title" hasCustomPrompt="1"/>
          </p:nvPr>
        </p:nvSpPr>
        <p:spPr>
          <a:xfrm>
            <a:off x="711201" y="4933949"/>
            <a:ext cx="5384800" cy="628651"/>
          </a:xfrm>
          <a:prstGeom prst="rect">
            <a:avLst/>
          </a:prstGeom>
        </p:spPr>
        <p:txBody>
          <a:bodyPr anchor="b"/>
          <a:lstStyle>
            <a:lvl1pPr algn="l">
              <a:defRPr sz="2667" b="1">
                <a:solidFill>
                  <a:schemeClr val="tx1"/>
                </a:solidFill>
                <a:latin typeface="Arial" panose="020B0604020202020204" pitchFamily="34" charset="0"/>
                <a:cs typeface="Arial" panose="020B0604020202020204" pitchFamily="34" charset="0"/>
              </a:defRPr>
            </a:lvl1pPr>
          </a:lstStyle>
          <a:p>
            <a:r>
              <a:rPr lang="en-US" dirty="0"/>
              <a:t>Presenter’s Name</a:t>
            </a:r>
          </a:p>
        </p:txBody>
      </p:sp>
      <p:sp>
        <p:nvSpPr>
          <p:cNvPr id="6" name="Content Placeholder 2">
            <a:extLst>
              <a:ext uri="{FF2B5EF4-FFF2-40B4-BE49-F238E27FC236}">
                <a16:creationId xmlns:a16="http://schemas.microsoft.com/office/drawing/2014/main" id="{97A99C67-A50C-5D4A-A171-612A2AE4F950}"/>
              </a:ext>
            </a:extLst>
          </p:cNvPr>
          <p:cNvSpPr>
            <a:spLocks noGrp="1"/>
          </p:cNvSpPr>
          <p:nvPr>
            <p:ph idx="1" hasCustomPrompt="1"/>
          </p:nvPr>
        </p:nvSpPr>
        <p:spPr>
          <a:xfrm>
            <a:off x="711201" y="3200399"/>
            <a:ext cx="7472516" cy="1066801"/>
          </a:xfrm>
          <a:prstGeom prst="rect">
            <a:avLst/>
          </a:prstGeom>
        </p:spPr>
        <p:txBody>
          <a:bodyPr/>
          <a:lstStyle>
            <a:lvl1pPr marL="0" indent="0">
              <a:lnSpc>
                <a:spcPct val="100000"/>
              </a:lnSpc>
              <a:spcBef>
                <a:spcPts val="0"/>
              </a:spcBef>
              <a:buNone/>
              <a:defRPr sz="3200" b="1">
                <a:solidFill>
                  <a:srgbClr val="003C97"/>
                </a:solidFill>
                <a:latin typeface="Arial" panose="020B0604020202020204" pitchFamily="34" charset="0"/>
                <a:cs typeface="Arial" panose="020B0604020202020204" pitchFamily="34" charset="0"/>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r>
              <a:rPr lang="en-US" dirty="0"/>
              <a:t>Presentation Title Goes Here </a:t>
            </a:r>
          </a:p>
          <a:p>
            <a:pPr lvl="0"/>
            <a:r>
              <a:rPr lang="en-US" dirty="0"/>
              <a:t>(24 </a:t>
            </a:r>
            <a:r>
              <a:rPr lang="en-US" dirty="0" err="1"/>
              <a:t>pt</a:t>
            </a:r>
            <a:r>
              <a:rPr lang="en-US" dirty="0"/>
              <a:t> Arial Bold)</a:t>
            </a:r>
          </a:p>
        </p:txBody>
      </p:sp>
      <p:sp>
        <p:nvSpPr>
          <p:cNvPr id="7" name="Text Placeholder 3">
            <a:extLst>
              <a:ext uri="{FF2B5EF4-FFF2-40B4-BE49-F238E27FC236}">
                <a16:creationId xmlns:a16="http://schemas.microsoft.com/office/drawing/2014/main" id="{760E2D40-51D7-654C-B95A-6A6FB991E15C}"/>
              </a:ext>
            </a:extLst>
          </p:cNvPr>
          <p:cNvSpPr>
            <a:spLocks noGrp="1"/>
          </p:cNvSpPr>
          <p:nvPr>
            <p:ph type="body" sz="half" idx="2" hasCustomPrompt="1"/>
          </p:nvPr>
        </p:nvSpPr>
        <p:spPr>
          <a:xfrm>
            <a:off x="711200" y="5562600"/>
            <a:ext cx="5384800" cy="762000"/>
          </a:xfrm>
          <a:prstGeom prst="rect">
            <a:avLst/>
          </a:prstGeom>
        </p:spPr>
        <p:txBody>
          <a:bodyPr/>
          <a:lstStyle>
            <a:lvl1pPr marL="0" indent="0">
              <a:buNone/>
              <a:defRPr sz="2667">
                <a:solidFill>
                  <a:schemeClr val="tx1"/>
                </a:solidFill>
                <a:latin typeface="Arial" panose="020B0604020202020204" pitchFamily="34" charset="0"/>
                <a:cs typeface="Arial" panose="020B0604020202020204" pitchFamily="34" charset="0"/>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Presenter’s Title</a:t>
            </a:r>
          </a:p>
        </p:txBody>
      </p:sp>
    </p:spTree>
    <p:extLst>
      <p:ext uri="{BB962C8B-B14F-4D97-AF65-F5344CB8AC3E}">
        <p14:creationId xmlns:p14="http://schemas.microsoft.com/office/powerpoint/2010/main" val="396730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6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3"/>
            <a:ext cx="12190992" cy="6857435"/>
          </a:xfrm>
          <a:prstGeom prst="rect">
            <a:avLst/>
          </a:prstGeom>
        </p:spPr>
      </p:pic>
      <p:sp>
        <p:nvSpPr>
          <p:cNvPr id="3" name="Content Placeholder 2"/>
          <p:cNvSpPr>
            <a:spLocks noGrp="1"/>
          </p:cNvSpPr>
          <p:nvPr>
            <p:ph sz="half" idx="1"/>
          </p:nvPr>
        </p:nvSpPr>
        <p:spPr>
          <a:xfrm>
            <a:off x="6404709"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hasCustomPrompt="1"/>
          </p:nvPr>
        </p:nvSpPr>
        <p:spPr>
          <a:xfrm>
            <a:off x="609599" y="0"/>
            <a:ext cx="9101992" cy="914400"/>
          </a:xfrm>
        </p:spPr>
        <p:txBody>
          <a:bodyPr lIns="0" tIns="0" rIns="0" bIns="0">
            <a:normAutofit/>
          </a:bodyPr>
          <a:lstStyle>
            <a:lvl1pPr algn="l">
              <a:defRPr sz="2200" b="1">
                <a:solidFill>
                  <a:schemeClr val="accent1"/>
                </a:solidFill>
                <a:latin typeface="+mj-lt"/>
              </a:defRPr>
            </a:lvl1pPr>
          </a:lstStyle>
          <a:p>
            <a:r>
              <a:rPr lang="en-US" dirty="0"/>
              <a:t>CLICK TO EDIT MASTER TITLE STYLE</a:t>
            </a:r>
          </a:p>
        </p:txBody>
      </p:sp>
      <p:sp>
        <p:nvSpPr>
          <p:cNvPr id="11" name="Content Placeholder 2"/>
          <p:cNvSpPr>
            <a:spLocks noGrp="1"/>
          </p:cNvSpPr>
          <p:nvPr>
            <p:ph sz="half" idx="13"/>
          </p:nvPr>
        </p:nvSpPr>
        <p:spPr>
          <a:xfrm>
            <a:off x="609601"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609597" y="1066800"/>
            <a:ext cx="10972800" cy="578115"/>
          </a:xfrm>
        </p:spPr>
        <p:txBody>
          <a:bodyPr lIns="0">
            <a:normAutofit/>
          </a:bodyPr>
          <a:lstStyle>
            <a:lvl1pPr marL="0" indent="0">
              <a:buFontTx/>
              <a:buNone/>
              <a:defRPr sz="1600" b="0" i="0">
                <a:solidFill>
                  <a:schemeClr val="bg2">
                    <a:lumMod val="75000"/>
                  </a:schemeClr>
                </a:solidFill>
                <a:latin typeface="Verdana" pitchFamily="34" charset="0"/>
                <a:ea typeface="Verdana" pitchFamily="34" charset="0"/>
                <a:cs typeface="Verdana" pitchFamily="34" charset="0"/>
              </a:defRPr>
            </a:lvl1pPr>
            <a:lvl2pPr marL="320032" indent="0">
              <a:buFontTx/>
              <a:buNone/>
              <a:defRPr/>
            </a:lvl2pPr>
            <a:lvl3pPr marL="640064" indent="0">
              <a:buFontTx/>
              <a:buNone/>
              <a:defRPr/>
            </a:lvl3pPr>
            <a:lvl4pPr marL="960096" indent="0">
              <a:buFontTx/>
              <a:buNone/>
              <a:defRPr/>
            </a:lvl4pPr>
            <a:lvl5pPr marL="1280128" indent="0">
              <a:buFontTx/>
              <a:buNone/>
              <a:defRPr/>
            </a:lvl5pPr>
          </a:lstStyle>
          <a:p>
            <a:pPr lvl="0"/>
            <a:r>
              <a:rPr lang="en-US" dirty="0"/>
              <a:t>Click to edit Master text styles</a:t>
            </a:r>
          </a:p>
        </p:txBody>
      </p:sp>
      <p:cxnSp>
        <p:nvCxnSpPr>
          <p:cNvPr id="9" name="Straight Connector 8"/>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3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86348"/>
          <a:stretch/>
        </p:blipFill>
        <p:spPr>
          <a:xfrm>
            <a:off x="503" y="285"/>
            <a:ext cx="12190992" cy="936151"/>
          </a:xfrm>
          <a:prstGeom prst="rect">
            <a:avLst/>
          </a:prstGeom>
        </p:spPr>
      </p:pic>
      <p:sp>
        <p:nvSpPr>
          <p:cNvPr id="3" name="Content Placeholder 2"/>
          <p:cNvSpPr>
            <a:spLocks noGrp="1"/>
          </p:cNvSpPr>
          <p:nvPr>
            <p:ph sz="half" idx="1"/>
          </p:nvPr>
        </p:nvSpPr>
        <p:spPr>
          <a:xfrm>
            <a:off x="6404709"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6"/>
          <p:cNvSpPr>
            <a:spLocks noGrp="1"/>
          </p:cNvSpPr>
          <p:nvPr>
            <p:ph type="title" hasCustomPrompt="1"/>
          </p:nvPr>
        </p:nvSpPr>
        <p:spPr>
          <a:xfrm>
            <a:off x="609599" y="0"/>
            <a:ext cx="9101992" cy="914400"/>
          </a:xfrm>
        </p:spPr>
        <p:txBody>
          <a:bodyPr lIns="0" tIns="0" rIns="0" bIns="0">
            <a:normAutofit/>
          </a:bodyPr>
          <a:lstStyle>
            <a:lvl1pPr algn="l">
              <a:defRPr sz="2200" b="1">
                <a:solidFill>
                  <a:schemeClr val="accent1"/>
                </a:solidFill>
                <a:latin typeface="+mj-lt"/>
              </a:defRPr>
            </a:lvl1pPr>
          </a:lstStyle>
          <a:p>
            <a:r>
              <a:rPr lang="en-US" dirty="0"/>
              <a:t>CLICK TO EDIT MASTER TITLE STYLE</a:t>
            </a:r>
          </a:p>
        </p:txBody>
      </p:sp>
      <p:sp>
        <p:nvSpPr>
          <p:cNvPr id="11" name="Content Placeholder 2"/>
          <p:cNvSpPr>
            <a:spLocks noGrp="1"/>
          </p:cNvSpPr>
          <p:nvPr>
            <p:ph sz="half" idx="13"/>
          </p:nvPr>
        </p:nvSpPr>
        <p:spPr>
          <a:xfrm>
            <a:off x="609601"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4"/>
          </p:nvPr>
        </p:nvSpPr>
        <p:spPr>
          <a:xfrm>
            <a:off x="609597" y="1066800"/>
            <a:ext cx="10972800" cy="578115"/>
          </a:xfrm>
        </p:spPr>
        <p:txBody>
          <a:bodyPr lIns="0">
            <a:normAutofit/>
          </a:bodyPr>
          <a:lstStyle>
            <a:lvl1pPr marL="0" indent="0">
              <a:buFontTx/>
              <a:buNone/>
              <a:defRPr sz="1600" b="0" i="0">
                <a:solidFill>
                  <a:schemeClr val="bg2">
                    <a:lumMod val="75000"/>
                  </a:schemeClr>
                </a:solidFill>
                <a:latin typeface="Verdana" pitchFamily="34" charset="0"/>
                <a:ea typeface="Verdana" pitchFamily="34" charset="0"/>
                <a:cs typeface="Verdana" pitchFamily="34" charset="0"/>
              </a:defRPr>
            </a:lvl1pPr>
            <a:lvl2pPr marL="320032" indent="0">
              <a:buFontTx/>
              <a:buNone/>
              <a:defRPr/>
            </a:lvl2pPr>
            <a:lvl3pPr marL="640064" indent="0">
              <a:buFontTx/>
              <a:buNone/>
              <a:defRPr/>
            </a:lvl3pPr>
            <a:lvl4pPr marL="960096" indent="0">
              <a:buFontTx/>
              <a:buNone/>
              <a:defRPr/>
            </a:lvl4pPr>
            <a:lvl5pPr marL="1280128" indent="0">
              <a:buFontTx/>
              <a:buNone/>
              <a:defRPr/>
            </a:lvl5pPr>
          </a:lstStyle>
          <a:p>
            <a:pPr lvl="0"/>
            <a:r>
              <a:rPr lang="en-US"/>
              <a:t>Click to edit Master text styles</a:t>
            </a:r>
          </a:p>
        </p:txBody>
      </p:sp>
      <p:cxnSp>
        <p:nvCxnSpPr>
          <p:cNvPr id="14" name="Straight Connector 13"/>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9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3"/>
            <a:ext cx="12190992" cy="6857435"/>
          </a:xfrm>
          <a:prstGeom prst="rect">
            <a:avLst/>
          </a:prstGeom>
        </p:spPr>
      </p:pic>
      <p:sp>
        <p:nvSpPr>
          <p:cNvPr id="3" name="Content Placeholder 2"/>
          <p:cNvSpPr>
            <a:spLocks noGrp="1"/>
          </p:cNvSpPr>
          <p:nvPr>
            <p:ph sz="half" idx="1"/>
          </p:nvPr>
        </p:nvSpPr>
        <p:spPr>
          <a:xfrm>
            <a:off x="6404709"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hasCustomPrompt="1"/>
          </p:nvPr>
        </p:nvSpPr>
        <p:spPr>
          <a:xfrm>
            <a:off x="609599" y="0"/>
            <a:ext cx="9101992" cy="914400"/>
          </a:xfrm>
        </p:spPr>
        <p:txBody>
          <a:bodyPr lIns="0" tIns="0" rIns="0" bIns="0">
            <a:normAutofit/>
          </a:bodyPr>
          <a:lstStyle>
            <a:lvl1pPr algn="l">
              <a:defRPr sz="2200" b="1">
                <a:solidFill>
                  <a:schemeClr val="accent1"/>
                </a:solidFill>
                <a:latin typeface="+mj-lt"/>
              </a:defRPr>
            </a:lvl1pPr>
          </a:lstStyle>
          <a:p>
            <a:r>
              <a:rPr lang="en-US" dirty="0"/>
              <a:t>CLICK TO EDIT MASTER TITLE STYLE</a:t>
            </a:r>
          </a:p>
        </p:txBody>
      </p:sp>
      <p:sp>
        <p:nvSpPr>
          <p:cNvPr id="11" name="Content Placeholder 2"/>
          <p:cNvSpPr>
            <a:spLocks noGrp="1"/>
          </p:cNvSpPr>
          <p:nvPr>
            <p:ph sz="half" idx="13"/>
          </p:nvPr>
        </p:nvSpPr>
        <p:spPr>
          <a:xfrm>
            <a:off x="609601"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609597" y="1066800"/>
            <a:ext cx="10972800" cy="578115"/>
          </a:xfrm>
        </p:spPr>
        <p:txBody>
          <a:bodyPr lIns="0">
            <a:normAutofit/>
          </a:bodyPr>
          <a:lstStyle>
            <a:lvl1pPr marL="0" indent="0">
              <a:buFontTx/>
              <a:buNone/>
              <a:defRPr sz="1600" b="0" i="0">
                <a:solidFill>
                  <a:schemeClr val="bg2">
                    <a:lumMod val="75000"/>
                  </a:schemeClr>
                </a:solidFill>
                <a:latin typeface="Verdana" pitchFamily="34" charset="0"/>
                <a:ea typeface="Verdana" pitchFamily="34" charset="0"/>
                <a:cs typeface="Verdana" pitchFamily="34" charset="0"/>
              </a:defRPr>
            </a:lvl1pPr>
            <a:lvl2pPr marL="320032" indent="0">
              <a:buFontTx/>
              <a:buNone/>
              <a:defRPr/>
            </a:lvl2pPr>
            <a:lvl3pPr marL="640064" indent="0">
              <a:buFontTx/>
              <a:buNone/>
              <a:defRPr/>
            </a:lvl3pPr>
            <a:lvl4pPr marL="960096" indent="0">
              <a:buFontTx/>
              <a:buNone/>
              <a:defRPr/>
            </a:lvl4pPr>
            <a:lvl5pPr marL="1280128" indent="0">
              <a:buFontTx/>
              <a:buNone/>
              <a:defRPr/>
            </a:lvl5pPr>
          </a:lstStyle>
          <a:p>
            <a:pPr lvl="0"/>
            <a:r>
              <a:rPr lang="en-US" dirty="0"/>
              <a:t>Click to edit Master text styles</a:t>
            </a:r>
          </a:p>
        </p:txBody>
      </p:sp>
      <p:cxnSp>
        <p:nvCxnSpPr>
          <p:cNvPr id="9" name="Straight Connector 8"/>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08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3"/>
            <a:ext cx="12190992" cy="6857435"/>
          </a:xfrm>
          <a:prstGeom prst="rect">
            <a:avLst/>
          </a:prstGeom>
        </p:spPr>
      </p:pic>
      <p:sp>
        <p:nvSpPr>
          <p:cNvPr id="3" name="Content Placeholder 2"/>
          <p:cNvSpPr>
            <a:spLocks noGrp="1"/>
          </p:cNvSpPr>
          <p:nvPr>
            <p:ph sz="half" idx="1"/>
          </p:nvPr>
        </p:nvSpPr>
        <p:spPr>
          <a:xfrm>
            <a:off x="6404709"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6"/>
          <p:cNvSpPr>
            <a:spLocks noGrp="1"/>
          </p:cNvSpPr>
          <p:nvPr>
            <p:ph type="title" hasCustomPrompt="1"/>
          </p:nvPr>
        </p:nvSpPr>
        <p:spPr>
          <a:xfrm>
            <a:off x="609599" y="0"/>
            <a:ext cx="9101992" cy="914400"/>
          </a:xfrm>
        </p:spPr>
        <p:txBody>
          <a:bodyPr lIns="0" tIns="0" rIns="0" bIns="0">
            <a:normAutofit/>
          </a:bodyPr>
          <a:lstStyle>
            <a:lvl1pPr algn="l">
              <a:defRPr sz="2200" b="1">
                <a:solidFill>
                  <a:schemeClr val="accent1"/>
                </a:solidFill>
                <a:latin typeface="+mj-lt"/>
              </a:defRPr>
            </a:lvl1pPr>
          </a:lstStyle>
          <a:p>
            <a:r>
              <a:rPr lang="en-US" dirty="0"/>
              <a:t>CLICK TO EDIT MASTER TITLE STYLE</a:t>
            </a:r>
          </a:p>
        </p:txBody>
      </p:sp>
      <p:sp>
        <p:nvSpPr>
          <p:cNvPr id="11" name="Content Placeholder 2"/>
          <p:cNvSpPr>
            <a:spLocks noGrp="1"/>
          </p:cNvSpPr>
          <p:nvPr>
            <p:ph sz="half" idx="13"/>
          </p:nvPr>
        </p:nvSpPr>
        <p:spPr>
          <a:xfrm>
            <a:off x="609601" y="2141485"/>
            <a:ext cx="5177692" cy="3984945"/>
          </a:xfrm>
        </p:spPr>
        <p:txBody>
          <a:bodyPr lIns="0" tIns="0" rIns="0" bIns="0"/>
          <a:lstStyle>
            <a:lvl1pPr marL="0" indent="0">
              <a:spcBef>
                <a:spcPts val="0"/>
              </a:spcBef>
              <a:buFontTx/>
              <a:buNone/>
              <a:defRPr sz="1500">
                <a:solidFill>
                  <a:schemeClr val="bg2">
                    <a:lumMod val="75000"/>
                  </a:schemeClr>
                </a:solidFill>
                <a:latin typeface="Verdana" pitchFamily="34" charset="0"/>
                <a:ea typeface="Verdana" pitchFamily="34" charset="0"/>
                <a:cs typeface="Verdana" pitchFamily="34" charset="0"/>
              </a:defRPr>
            </a:lvl1pPr>
            <a:lvl2pPr marL="320032" indent="0">
              <a:spcBef>
                <a:spcPts val="0"/>
              </a:spcBef>
              <a:buFontTx/>
              <a:buNone/>
              <a:defRPr sz="1700">
                <a:solidFill>
                  <a:schemeClr val="bg2">
                    <a:lumMod val="75000"/>
                  </a:schemeClr>
                </a:solidFill>
                <a:latin typeface="Verdana" pitchFamily="34" charset="0"/>
                <a:ea typeface="Verdana" pitchFamily="34" charset="0"/>
                <a:cs typeface="Verdana" pitchFamily="34" charset="0"/>
              </a:defRPr>
            </a:lvl2pPr>
            <a:lvl3pPr marL="640064" indent="0">
              <a:spcBef>
                <a:spcPts val="0"/>
              </a:spcBef>
              <a:buFontTx/>
              <a:buNone/>
              <a:defRPr sz="1400">
                <a:solidFill>
                  <a:schemeClr val="bg2">
                    <a:lumMod val="75000"/>
                  </a:schemeClr>
                </a:solidFill>
                <a:latin typeface="Verdana" pitchFamily="34" charset="0"/>
                <a:ea typeface="Verdana" pitchFamily="34" charset="0"/>
                <a:cs typeface="Verdana" pitchFamily="34" charset="0"/>
              </a:defRPr>
            </a:lvl3pPr>
            <a:lvl4pPr marL="960096"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4pPr>
            <a:lvl5pPr marL="1280128" indent="0">
              <a:spcBef>
                <a:spcPts val="0"/>
              </a:spcBef>
              <a:buFontTx/>
              <a:buNone/>
              <a:defRPr sz="1300">
                <a:solidFill>
                  <a:schemeClr val="bg2">
                    <a:lumMod val="75000"/>
                  </a:schemeClr>
                </a:solidFill>
                <a:latin typeface="Verdana" pitchFamily="34" charset="0"/>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4"/>
          </p:nvPr>
        </p:nvSpPr>
        <p:spPr>
          <a:xfrm>
            <a:off x="609597" y="1066800"/>
            <a:ext cx="10972800" cy="578115"/>
          </a:xfrm>
        </p:spPr>
        <p:txBody>
          <a:bodyPr lIns="0">
            <a:normAutofit/>
          </a:bodyPr>
          <a:lstStyle>
            <a:lvl1pPr marL="0" indent="0">
              <a:buFontTx/>
              <a:buNone/>
              <a:defRPr sz="1600" b="0" i="0">
                <a:solidFill>
                  <a:schemeClr val="bg2">
                    <a:lumMod val="75000"/>
                  </a:schemeClr>
                </a:solidFill>
                <a:latin typeface="Verdana" pitchFamily="34" charset="0"/>
                <a:ea typeface="Verdana" pitchFamily="34" charset="0"/>
                <a:cs typeface="Verdana" pitchFamily="34" charset="0"/>
              </a:defRPr>
            </a:lvl1pPr>
            <a:lvl2pPr marL="320032" indent="0">
              <a:buFontTx/>
              <a:buNone/>
              <a:defRPr/>
            </a:lvl2pPr>
            <a:lvl3pPr marL="640064" indent="0">
              <a:buFontTx/>
              <a:buNone/>
              <a:defRPr/>
            </a:lvl3pPr>
            <a:lvl4pPr marL="960096" indent="0">
              <a:buFontTx/>
              <a:buNone/>
              <a:defRPr/>
            </a:lvl4pPr>
            <a:lvl5pPr marL="1280128" indent="0">
              <a:buFontTx/>
              <a:buNone/>
              <a:defRPr/>
            </a:lvl5pPr>
          </a:lstStyle>
          <a:p>
            <a:pPr lvl="0"/>
            <a:r>
              <a:rPr lang="en-US" dirty="0"/>
              <a:t>Click to edit Master text styles</a:t>
            </a:r>
          </a:p>
        </p:txBody>
      </p:sp>
      <p:cxnSp>
        <p:nvCxnSpPr>
          <p:cNvPr id="9" name="Straight Connector 8"/>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153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5"/>
            <a:ext cx="12190992" cy="6857435"/>
          </a:xfrm>
          <a:prstGeom prst="rect">
            <a:avLst/>
          </a:prstGeom>
        </p:spPr>
      </p:pic>
      <p:sp>
        <p:nvSpPr>
          <p:cNvPr id="3" name="Content Placeholder 2"/>
          <p:cNvSpPr>
            <a:spLocks noGrp="1"/>
          </p:cNvSpPr>
          <p:nvPr>
            <p:ph sz="half" idx="1"/>
          </p:nvPr>
        </p:nvSpPr>
        <p:spPr>
          <a:xfrm>
            <a:off x="609600" y="1295403"/>
            <a:ext cx="10972800" cy="4831028"/>
          </a:xfrm>
        </p:spPr>
        <p:txBody>
          <a:bodyPr lIns="0" tIns="0" rIns="0" bIns="0"/>
          <a:lstStyle>
            <a:lvl1pPr marL="0" indent="0">
              <a:spcBef>
                <a:spcPts val="0"/>
              </a:spcBef>
              <a:buFontTx/>
              <a:buNone/>
              <a:defRPr sz="1500">
                <a:solidFill>
                  <a:schemeClr val="bg2">
                    <a:lumMod val="50000"/>
                  </a:schemeClr>
                </a:solidFill>
                <a:latin typeface="+mn-lt"/>
                <a:ea typeface="Verdana" pitchFamily="34" charset="0"/>
                <a:cs typeface="Verdana" pitchFamily="34" charset="0"/>
              </a:defRPr>
            </a:lvl1pPr>
            <a:lvl2pPr marL="605776" indent="-285744">
              <a:spcBef>
                <a:spcPts val="0"/>
              </a:spcBef>
              <a:buFont typeface="Arial" panose="020B0604020202020204" pitchFamily="34" charset="0"/>
              <a:buChar char="•"/>
              <a:defRPr sz="1700">
                <a:solidFill>
                  <a:schemeClr val="bg2">
                    <a:lumMod val="50000"/>
                  </a:schemeClr>
                </a:solidFill>
                <a:latin typeface="+mn-lt"/>
                <a:ea typeface="Verdana" pitchFamily="34" charset="0"/>
                <a:cs typeface="Verdana" pitchFamily="34" charset="0"/>
              </a:defRPr>
            </a:lvl2pPr>
            <a:lvl3pPr marL="640064" indent="0">
              <a:spcBef>
                <a:spcPts val="0"/>
              </a:spcBef>
              <a:buFont typeface="Wingdings" panose="05000000000000000000" pitchFamily="2" charset="2"/>
              <a:buNone/>
              <a:defRPr sz="1400">
                <a:solidFill>
                  <a:schemeClr val="bg2">
                    <a:lumMod val="50000"/>
                  </a:schemeClr>
                </a:solidFill>
                <a:latin typeface="+mn-lt"/>
                <a:ea typeface="Verdana" pitchFamily="34" charset="0"/>
                <a:cs typeface="Verdana" pitchFamily="34" charset="0"/>
              </a:defRPr>
            </a:lvl3pPr>
            <a:lvl4pPr marL="960096" indent="0">
              <a:spcBef>
                <a:spcPts val="0"/>
              </a:spcBef>
              <a:buFontTx/>
              <a:buNone/>
              <a:defRPr sz="1300">
                <a:solidFill>
                  <a:schemeClr val="bg2">
                    <a:lumMod val="50000"/>
                  </a:schemeClr>
                </a:solidFill>
                <a:latin typeface="+mn-lt"/>
                <a:ea typeface="Verdana" pitchFamily="34" charset="0"/>
                <a:cs typeface="Verdana" pitchFamily="34" charset="0"/>
              </a:defRPr>
            </a:lvl4pPr>
            <a:lvl5pPr marL="1280128" indent="0">
              <a:spcBef>
                <a:spcPts val="0"/>
              </a:spcBef>
              <a:buFontTx/>
              <a:buNone/>
              <a:defRPr sz="1300">
                <a:solidFill>
                  <a:schemeClr val="bg2">
                    <a:lumMod val="50000"/>
                  </a:schemeClr>
                </a:solidFill>
                <a:latin typeface="+mn-lt"/>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itle 16"/>
          <p:cNvSpPr>
            <a:spLocks noGrp="1"/>
          </p:cNvSpPr>
          <p:nvPr>
            <p:ph type="title" hasCustomPrompt="1"/>
          </p:nvPr>
        </p:nvSpPr>
        <p:spPr>
          <a:xfrm>
            <a:off x="609600" y="0"/>
            <a:ext cx="9753601" cy="914400"/>
          </a:xfrm>
        </p:spPr>
        <p:txBody>
          <a:bodyPr lIns="0" tIns="0" rIns="0" bIns="0" anchor="b">
            <a:normAutofit/>
          </a:bodyPr>
          <a:lstStyle>
            <a:lvl1pPr algn="l">
              <a:defRPr sz="2800" b="1">
                <a:solidFill>
                  <a:schemeClr val="accent1"/>
                </a:solidFill>
                <a:latin typeface="+mj-lt"/>
              </a:defRPr>
            </a:lvl1pPr>
          </a:lstStyle>
          <a:p>
            <a:r>
              <a:rPr lang="en-US" dirty="0"/>
              <a:t>CLICK TO EDIT MASTER TITLE STYLE</a:t>
            </a:r>
          </a:p>
        </p:txBody>
      </p:sp>
      <p:sp>
        <p:nvSpPr>
          <p:cNvPr id="2" name="Date Placeholder 1"/>
          <p:cNvSpPr>
            <a:spLocks noGrp="1"/>
          </p:cNvSpPr>
          <p:nvPr>
            <p:ph type="dt" sz="half" idx="10"/>
          </p:nvPr>
        </p:nvSpPr>
        <p:spPr>
          <a:xfrm>
            <a:off x="609600" y="6356351"/>
            <a:ext cx="2844800" cy="365125"/>
          </a:xfrm>
          <a:prstGeom prst="rect">
            <a:avLst/>
          </a:prstGeom>
        </p:spPr>
        <p:txBody>
          <a:bodyPr/>
          <a:lstStyle>
            <a:lvl1pPr>
              <a:defRPr>
                <a:solidFill>
                  <a:schemeClr val="bg2">
                    <a:lumMod val="50000"/>
                  </a:schemeClr>
                </a:solidFill>
              </a:defRPr>
            </a:lvl1pPr>
          </a:lstStyle>
          <a:p>
            <a:fld id="{1242ECC0-FEA4-4F7E-9084-3090916DDA29}" type="datetime1">
              <a:rPr lang="en-US" smtClean="0">
                <a:solidFill>
                  <a:srgbClr val="58595B">
                    <a:lumMod val="50000"/>
                  </a:srgbClr>
                </a:solidFill>
              </a:rPr>
              <a:pPr/>
              <a:t>11/5/2025</a:t>
            </a:fld>
            <a:endParaRPr lang="en-US" dirty="0">
              <a:solidFill>
                <a:srgbClr val="58595B">
                  <a:lumMod val="50000"/>
                </a:srgbClr>
              </a:solidFill>
            </a:endParaRPr>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lvl1pPr>
              <a:defRPr>
                <a:solidFill>
                  <a:schemeClr val="bg2">
                    <a:lumMod val="50000"/>
                  </a:schemeClr>
                </a:solidFill>
              </a:defRPr>
            </a:lvl1pPr>
          </a:lstStyle>
          <a:p>
            <a:endParaRPr lang="en-US" dirty="0">
              <a:solidFill>
                <a:srgbClr val="58595B">
                  <a:lumMod val="50000"/>
                </a:srgbClr>
              </a:solidFill>
            </a:endParaRPr>
          </a:p>
        </p:txBody>
      </p:sp>
      <p:sp>
        <p:nvSpPr>
          <p:cNvPr id="5" name="Slide Number Placeholder 4"/>
          <p:cNvSpPr>
            <a:spLocks noGrp="1"/>
          </p:cNvSpPr>
          <p:nvPr>
            <p:ph type="sldNum" sz="quarter" idx="12"/>
          </p:nvPr>
        </p:nvSpPr>
        <p:spPr>
          <a:xfrm>
            <a:off x="9347200" y="6492876"/>
            <a:ext cx="2844800" cy="365125"/>
          </a:xfrm>
        </p:spPr>
        <p:txBody>
          <a:bodyPr/>
          <a:lstStyle>
            <a:lvl1pPr>
              <a:defRPr>
                <a:solidFill>
                  <a:schemeClr val="bg2">
                    <a:lumMod val="50000"/>
                  </a:schemeClr>
                </a:solidFill>
              </a:defRPr>
            </a:lvl1pPr>
          </a:lstStyle>
          <a:p>
            <a:fld id="{7010996E-45FC-4F23-AD5C-2B941814DE6B}" type="slidenum">
              <a:rPr lang="en-US" smtClean="0">
                <a:solidFill>
                  <a:srgbClr val="58595B">
                    <a:lumMod val="50000"/>
                  </a:srgbClr>
                </a:solidFill>
              </a:rPr>
              <a:pPr/>
              <a:t>‹#›</a:t>
            </a:fld>
            <a:endParaRPr lang="en-US" dirty="0">
              <a:solidFill>
                <a:srgbClr val="58595B">
                  <a:lumMod val="50000"/>
                </a:srgbClr>
              </a:solidFill>
            </a:endParaRPr>
          </a:p>
        </p:txBody>
      </p:sp>
    </p:spTree>
    <p:extLst>
      <p:ext uri="{BB962C8B-B14F-4D97-AF65-F5344CB8AC3E}">
        <p14:creationId xmlns:p14="http://schemas.microsoft.com/office/powerpoint/2010/main" val="180166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ody Healthca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0" y="6492876"/>
            <a:ext cx="609600" cy="365125"/>
          </a:xfrm>
        </p:spPr>
        <p:txBody>
          <a:bodyPr/>
          <a:lstStyle/>
          <a:p>
            <a:fld id="{D0DEF59C-B1B3-4438-AF07-DF61B618D38F}" type="slidenum">
              <a:rPr lang="en-US" smtClean="0"/>
              <a:t>‹#›</a:t>
            </a:fld>
            <a:endParaRPr lang="en-US"/>
          </a:p>
        </p:txBody>
      </p:sp>
      <p:sp>
        <p:nvSpPr>
          <p:cNvPr id="5" name="Title Placeholder 1">
            <a:extLst>
              <a:ext uri="{FF2B5EF4-FFF2-40B4-BE49-F238E27FC236}">
                <a16:creationId xmlns:a16="http://schemas.microsoft.com/office/drawing/2014/main" id="{07C1352C-BBE2-E847-BEE0-B1933E1294AF}"/>
              </a:ext>
            </a:extLst>
          </p:cNvPr>
          <p:cNvSpPr>
            <a:spLocks noGrp="1"/>
          </p:cNvSpPr>
          <p:nvPr>
            <p:ph type="title"/>
          </p:nvPr>
        </p:nvSpPr>
        <p:spPr>
          <a:xfrm>
            <a:off x="711200" y="253999"/>
            <a:ext cx="9042400" cy="1071563"/>
          </a:xfrm>
          <a:prstGeom prst="rect">
            <a:avLst/>
          </a:prstGeom>
        </p:spPr>
        <p:txBody>
          <a:bodyPr vert="horz" lIns="91440" tIns="45720" rIns="91440" bIns="45720" rtlCol="0" anchor="t">
            <a:normAutofit/>
          </a:bodyPr>
          <a:lstStyle/>
          <a:p>
            <a:r>
              <a:rPr lang="en-US"/>
              <a:t>Headline Goes Here (max 2 lines)</a:t>
            </a:r>
            <a:br>
              <a:rPr lang="en-US"/>
            </a:br>
            <a:r>
              <a:rPr lang="en-US"/>
              <a:t>22 </a:t>
            </a:r>
            <a:r>
              <a:rPr lang="en-US" err="1"/>
              <a:t>pt</a:t>
            </a:r>
            <a:r>
              <a:rPr lang="en-US"/>
              <a:t> Arial Bold</a:t>
            </a:r>
          </a:p>
        </p:txBody>
      </p:sp>
    </p:spTree>
    <p:extLst>
      <p:ext uri="{BB962C8B-B14F-4D97-AF65-F5344CB8AC3E}">
        <p14:creationId xmlns:p14="http://schemas.microsoft.com/office/powerpoint/2010/main" val="4228963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Body ClxPr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0" y="6492876"/>
            <a:ext cx="609600" cy="365125"/>
          </a:xfrm>
        </p:spPr>
        <p:txBody>
          <a:bodyPr/>
          <a:lstStyle/>
          <a:p>
            <a:fld id="{D0DEF59C-B1B3-4438-AF07-DF61B618D38F}" type="slidenum">
              <a:rPr lang="en-US" smtClean="0"/>
              <a:t>‹#›</a:t>
            </a:fld>
            <a:endParaRPr lang="en-US"/>
          </a:p>
        </p:txBody>
      </p:sp>
      <p:sp>
        <p:nvSpPr>
          <p:cNvPr id="5" name="Title Placeholder 1">
            <a:extLst>
              <a:ext uri="{FF2B5EF4-FFF2-40B4-BE49-F238E27FC236}">
                <a16:creationId xmlns:a16="http://schemas.microsoft.com/office/drawing/2014/main" id="{07C1352C-BBE2-E847-BEE0-B1933E1294AF}"/>
              </a:ext>
            </a:extLst>
          </p:cNvPr>
          <p:cNvSpPr>
            <a:spLocks noGrp="1"/>
          </p:cNvSpPr>
          <p:nvPr>
            <p:ph type="title"/>
          </p:nvPr>
        </p:nvSpPr>
        <p:spPr>
          <a:xfrm>
            <a:off x="711200" y="253999"/>
            <a:ext cx="9042400" cy="1071563"/>
          </a:xfrm>
          <a:prstGeom prst="rect">
            <a:avLst/>
          </a:prstGeom>
        </p:spPr>
        <p:txBody>
          <a:bodyPr vert="horz" lIns="91440" tIns="45720" rIns="91440" bIns="45720" rtlCol="0" anchor="t">
            <a:normAutofit/>
          </a:bodyPr>
          <a:lstStyle>
            <a:lvl1pPr>
              <a:defRPr sz="2900"/>
            </a:lvl1pPr>
          </a:lstStyle>
          <a:p>
            <a:r>
              <a:rPr lang="en-US"/>
              <a:t>Click to edit Master title style</a:t>
            </a:r>
          </a:p>
        </p:txBody>
      </p:sp>
    </p:spTree>
    <p:extLst>
      <p:ext uri="{BB962C8B-B14F-4D97-AF65-F5344CB8AC3E}">
        <p14:creationId xmlns:p14="http://schemas.microsoft.com/office/powerpoint/2010/main" val="1529161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D0DEF59C-B1B3-4438-AF07-DF61B618D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4335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Body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5791" b="83983"/>
          <a:stretch/>
        </p:blipFill>
        <p:spPr>
          <a:xfrm>
            <a:off x="10464800" y="-9143"/>
            <a:ext cx="1734413" cy="1101344"/>
          </a:xfrm>
          <a:prstGeom prst="rect">
            <a:avLst/>
          </a:prstGeom>
        </p:spPr>
      </p:pic>
      <p:sp>
        <p:nvSpPr>
          <p:cNvPr id="4" name="Rectangle 3"/>
          <p:cNvSpPr/>
          <p:nvPr userDrawn="1"/>
        </p:nvSpPr>
        <p:spPr>
          <a:xfrm>
            <a:off x="0" y="-9140"/>
            <a:ext cx="10363200" cy="140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7" name="Rectangle 6"/>
          <p:cNvSpPr/>
          <p:nvPr userDrawn="1"/>
        </p:nvSpPr>
        <p:spPr>
          <a:xfrm>
            <a:off x="10160001" y="943167"/>
            <a:ext cx="1149739" cy="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D0DEF59C-B1B3-4438-AF07-DF61B618D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1526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5"/>
          <p:cNvSpPr>
            <a:spLocks noGrp="1"/>
          </p:cNvSpPr>
          <p:nvPr>
            <p:ph sz="quarter" idx="18"/>
          </p:nvPr>
        </p:nvSpPr>
        <p:spPr>
          <a:xfrm>
            <a:off x="381005" y="1371604"/>
            <a:ext cx="11429999" cy="5146677"/>
          </a:xfrm>
        </p:spPr>
        <p:txBody>
          <a:bodyPr/>
          <a:lstStyle>
            <a:lvl1pPr>
              <a:defRPr sz="1800"/>
            </a:lvl1pPr>
            <a:lvl3pPr marL="385736" indent="-172629">
              <a:buFont typeface="Graphik" panose="020B0503030202060203" pitchFamily="34" charset="0"/>
              <a:buChar char="–"/>
              <a:defRPr/>
            </a:lvl3pPr>
            <a:lvl5pPr marL="642891" indent="-133339">
              <a:buFont typeface="Graphik" panose="020B0503030202060203" pitchFamily="34" charset="0"/>
              <a:buChar char="–"/>
              <a:defRPr/>
            </a:lvl5pPr>
          </a:lstStyle>
          <a:p>
            <a:pPr lvl="0"/>
            <a:r>
              <a:rPr lang="en-US"/>
              <a:t>Edit Master text styles</a:t>
            </a:r>
          </a:p>
          <a:p>
            <a:pPr lvl="1"/>
            <a:r>
              <a:rPr lang="en-US"/>
              <a:t>Second level</a:t>
            </a:r>
          </a:p>
          <a:p>
            <a:pPr lvl="2"/>
            <a:r>
              <a:rPr lang="en-US"/>
              <a:t>Third level</a:t>
            </a:r>
          </a:p>
        </p:txBody>
      </p:sp>
      <p:sp>
        <p:nvSpPr>
          <p:cNvPr id="11" name="Title 10"/>
          <p:cNvSpPr>
            <a:spLocks noGrp="1"/>
          </p:cNvSpPr>
          <p:nvPr>
            <p:ph type="title" hasCustomPrompt="1"/>
          </p:nvPr>
        </p:nvSpPr>
        <p:spPr>
          <a:xfrm>
            <a:off x="381000" y="218346"/>
            <a:ext cx="11430000" cy="990601"/>
          </a:xfrm>
        </p:spPr>
        <p:txBody>
          <a:bodyPr/>
          <a:lstStyle>
            <a:lvl1pPr>
              <a:lnSpc>
                <a:spcPct val="80000"/>
              </a:lnSpc>
              <a:defRPr sz="2100"/>
            </a:lvl1pPr>
          </a:lstStyle>
          <a:p>
            <a:r>
              <a:rPr lang="en-US"/>
              <a:t>CLICK TO EDIT MASTER TITLE STYLE</a:t>
            </a:r>
          </a:p>
        </p:txBody>
      </p:sp>
    </p:spTree>
    <p:extLst>
      <p:ext uri="{BB962C8B-B14F-4D97-AF65-F5344CB8AC3E}">
        <p14:creationId xmlns:p14="http://schemas.microsoft.com/office/powerpoint/2010/main" val="3893675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ClxPro with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E0E5AE4-074C-694D-A8E5-AB08542701BC}"/>
              </a:ext>
            </a:extLst>
          </p:cNvPr>
          <p:cNvSpPr>
            <a:spLocks noGrp="1"/>
          </p:cNvSpPr>
          <p:nvPr>
            <p:ph type="pic" sz="quarter" idx="11"/>
          </p:nvPr>
        </p:nvSpPr>
        <p:spPr>
          <a:xfrm>
            <a:off x="1" y="11069"/>
            <a:ext cx="9339143" cy="6846932"/>
          </a:xfrm>
          <a:custGeom>
            <a:avLst/>
            <a:gdLst>
              <a:gd name="connsiteX0" fmla="*/ 0 w 914400"/>
              <a:gd name="connsiteY0" fmla="*/ 0 h 304800"/>
              <a:gd name="connsiteX1" fmla="*/ 863599 w 914400"/>
              <a:gd name="connsiteY1" fmla="*/ 0 h 304800"/>
              <a:gd name="connsiteX2" fmla="*/ 914400 w 914400"/>
              <a:gd name="connsiteY2" fmla="*/ 50801 h 304800"/>
              <a:gd name="connsiteX3" fmla="*/ 914400 w 914400"/>
              <a:gd name="connsiteY3" fmla="*/ 304800 h 304800"/>
              <a:gd name="connsiteX4" fmla="*/ 0 w 914400"/>
              <a:gd name="connsiteY4" fmla="*/ 304800 h 304800"/>
              <a:gd name="connsiteX5" fmla="*/ 0 w 914400"/>
              <a:gd name="connsiteY5" fmla="*/ 0 h 304800"/>
              <a:gd name="connsiteX0" fmla="*/ 0 w 1079404"/>
              <a:gd name="connsiteY0" fmla="*/ 0 h 1054195"/>
              <a:gd name="connsiteX1" fmla="*/ 1028603 w 1079404"/>
              <a:gd name="connsiteY1" fmla="*/ 749395 h 1054195"/>
              <a:gd name="connsiteX2" fmla="*/ 1079404 w 1079404"/>
              <a:gd name="connsiteY2" fmla="*/ 800196 h 1054195"/>
              <a:gd name="connsiteX3" fmla="*/ 1079404 w 1079404"/>
              <a:gd name="connsiteY3" fmla="*/ 1054195 h 1054195"/>
              <a:gd name="connsiteX4" fmla="*/ 165004 w 1079404"/>
              <a:gd name="connsiteY4" fmla="*/ 1054195 h 1054195"/>
              <a:gd name="connsiteX5" fmla="*/ 0 w 1079404"/>
              <a:gd name="connsiteY5" fmla="*/ 0 h 1054195"/>
              <a:gd name="connsiteX0" fmla="*/ 0 w 1079404"/>
              <a:gd name="connsiteY0" fmla="*/ 0 h 5193058"/>
              <a:gd name="connsiteX1" fmla="*/ 1028603 w 1079404"/>
              <a:gd name="connsiteY1" fmla="*/ 749395 h 5193058"/>
              <a:gd name="connsiteX2" fmla="*/ 1079404 w 1079404"/>
              <a:gd name="connsiteY2" fmla="*/ 800196 h 5193058"/>
              <a:gd name="connsiteX3" fmla="*/ 1079404 w 1079404"/>
              <a:gd name="connsiteY3" fmla="*/ 1054195 h 5193058"/>
              <a:gd name="connsiteX4" fmla="*/ 6874 w 1079404"/>
              <a:gd name="connsiteY4" fmla="*/ 5193058 h 5193058"/>
              <a:gd name="connsiteX5" fmla="*/ 0 w 1079404"/>
              <a:gd name="connsiteY5" fmla="*/ 0 h 5193058"/>
              <a:gd name="connsiteX0" fmla="*/ 0 w 4076986"/>
              <a:gd name="connsiteY0" fmla="*/ 0 h 5193058"/>
              <a:gd name="connsiteX1" fmla="*/ 1028603 w 4076986"/>
              <a:gd name="connsiteY1" fmla="*/ 749395 h 5193058"/>
              <a:gd name="connsiteX2" fmla="*/ 1079404 w 4076986"/>
              <a:gd name="connsiteY2" fmla="*/ 800196 h 5193058"/>
              <a:gd name="connsiteX3" fmla="*/ 4076986 w 4076986"/>
              <a:gd name="connsiteY3" fmla="*/ 5158682 h 5193058"/>
              <a:gd name="connsiteX4" fmla="*/ 6874 w 4076986"/>
              <a:gd name="connsiteY4" fmla="*/ 5193058 h 5193058"/>
              <a:gd name="connsiteX5" fmla="*/ 0 w 4076986"/>
              <a:gd name="connsiteY5" fmla="*/ 0 h 5193058"/>
              <a:gd name="connsiteX0" fmla="*/ 0 w 7005816"/>
              <a:gd name="connsiteY0" fmla="*/ 0 h 5193058"/>
              <a:gd name="connsiteX1" fmla="*/ 1028603 w 7005816"/>
              <a:gd name="connsiteY1" fmla="*/ 749395 h 5193058"/>
              <a:gd name="connsiteX2" fmla="*/ 7005816 w 7005816"/>
              <a:gd name="connsiteY2" fmla="*/ 3399017 h 5193058"/>
              <a:gd name="connsiteX3" fmla="*/ 4076986 w 7005816"/>
              <a:gd name="connsiteY3" fmla="*/ 5158682 h 5193058"/>
              <a:gd name="connsiteX4" fmla="*/ 6874 w 7005816"/>
              <a:gd name="connsiteY4" fmla="*/ 5193058 h 5193058"/>
              <a:gd name="connsiteX5" fmla="*/ 0 w 7005816"/>
              <a:gd name="connsiteY5" fmla="*/ 0 h 5193058"/>
              <a:gd name="connsiteX0" fmla="*/ 0 w 7005816"/>
              <a:gd name="connsiteY0" fmla="*/ 0 h 5193058"/>
              <a:gd name="connsiteX1" fmla="*/ 1454864 w 7005816"/>
              <a:gd name="connsiteY1" fmla="*/ 0 h 5193058"/>
              <a:gd name="connsiteX2" fmla="*/ 7005816 w 7005816"/>
              <a:gd name="connsiteY2" fmla="*/ 3399017 h 5193058"/>
              <a:gd name="connsiteX3" fmla="*/ 4076986 w 7005816"/>
              <a:gd name="connsiteY3" fmla="*/ 5158682 h 5193058"/>
              <a:gd name="connsiteX4" fmla="*/ 6874 w 7005816"/>
              <a:gd name="connsiteY4" fmla="*/ 5193058 h 5193058"/>
              <a:gd name="connsiteX5" fmla="*/ 0 w 7005816"/>
              <a:gd name="connsiteY5" fmla="*/ 0 h 5193058"/>
              <a:gd name="connsiteX0" fmla="*/ 0 w 7019567"/>
              <a:gd name="connsiteY0" fmla="*/ 0 h 5193058"/>
              <a:gd name="connsiteX1" fmla="*/ 1454864 w 7019567"/>
              <a:gd name="connsiteY1" fmla="*/ 0 h 5193058"/>
              <a:gd name="connsiteX2" fmla="*/ 7019567 w 7019567"/>
              <a:gd name="connsiteY2" fmla="*/ 3399017 h 5193058"/>
              <a:gd name="connsiteX3" fmla="*/ 4076986 w 7019567"/>
              <a:gd name="connsiteY3" fmla="*/ 5158682 h 5193058"/>
              <a:gd name="connsiteX4" fmla="*/ 6874 w 7019567"/>
              <a:gd name="connsiteY4" fmla="*/ 5193058 h 5193058"/>
              <a:gd name="connsiteX5" fmla="*/ 0 w 7019567"/>
              <a:gd name="connsiteY5" fmla="*/ 0 h 5193058"/>
              <a:gd name="connsiteX0" fmla="*/ 0 w 7019567"/>
              <a:gd name="connsiteY0" fmla="*/ 0 h 5193058"/>
              <a:gd name="connsiteX1" fmla="*/ 1454864 w 7019567"/>
              <a:gd name="connsiteY1" fmla="*/ 0 h 5193058"/>
              <a:gd name="connsiteX2" fmla="*/ 7019567 w 7019567"/>
              <a:gd name="connsiteY2" fmla="*/ 3399017 h 5193058"/>
              <a:gd name="connsiteX3" fmla="*/ 4056360 w 7019567"/>
              <a:gd name="connsiteY3" fmla="*/ 5158682 h 5193058"/>
              <a:gd name="connsiteX4" fmla="*/ 6874 w 7019567"/>
              <a:gd name="connsiteY4" fmla="*/ 5193058 h 5193058"/>
              <a:gd name="connsiteX5" fmla="*/ 0 w 7019567"/>
              <a:gd name="connsiteY5" fmla="*/ 0 h 5193058"/>
              <a:gd name="connsiteX0" fmla="*/ 7181 w 7026748"/>
              <a:gd name="connsiteY0" fmla="*/ 0 h 5158682"/>
              <a:gd name="connsiteX1" fmla="*/ 1462045 w 7026748"/>
              <a:gd name="connsiteY1" fmla="*/ 0 h 5158682"/>
              <a:gd name="connsiteX2" fmla="*/ 7026748 w 7026748"/>
              <a:gd name="connsiteY2" fmla="*/ 3399017 h 5158682"/>
              <a:gd name="connsiteX3" fmla="*/ 4063541 w 7026748"/>
              <a:gd name="connsiteY3" fmla="*/ 5158682 h 5158682"/>
              <a:gd name="connsiteX4" fmla="*/ 304 w 7026748"/>
              <a:gd name="connsiteY4" fmla="*/ 5158682 h 5158682"/>
              <a:gd name="connsiteX5" fmla="*/ 7181 w 7026748"/>
              <a:gd name="connsiteY5" fmla="*/ 0 h 5158682"/>
              <a:gd name="connsiteX0" fmla="*/ 7181 w 7026748"/>
              <a:gd name="connsiteY0" fmla="*/ 0 h 5158682"/>
              <a:gd name="connsiteX1" fmla="*/ 1462045 w 7026748"/>
              <a:gd name="connsiteY1" fmla="*/ 0 h 5158682"/>
              <a:gd name="connsiteX2" fmla="*/ 7026748 w 7026748"/>
              <a:gd name="connsiteY2" fmla="*/ 3399017 h 5158682"/>
              <a:gd name="connsiteX3" fmla="*/ 4063541 w 7026748"/>
              <a:gd name="connsiteY3" fmla="*/ 5158682 h 5158682"/>
              <a:gd name="connsiteX4" fmla="*/ 304 w 7026748"/>
              <a:gd name="connsiteY4" fmla="*/ 5158682 h 5158682"/>
              <a:gd name="connsiteX5" fmla="*/ 7181 w 7026748"/>
              <a:gd name="connsiteY5" fmla="*/ 0 h 5158682"/>
              <a:gd name="connsiteX0" fmla="*/ 7181 w 7026748"/>
              <a:gd name="connsiteY0" fmla="*/ 6875 h 5158682"/>
              <a:gd name="connsiteX1" fmla="*/ 1462045 w 7026748"/>
              <a:gd name="connsiteY1" fmla="*/ 0 h 5158682"/>
              <a:gd name="connsiteX2" fmla="*/ 7026748 w 7026748"/>
              <a:gd name="connsiteY2" fmla="*/ 3399017 h 5158682"/>
              <a:gd name="connsiteX3" fmla="*/ 4063541 w 7026748"/>
              <a:gd name="connsiteY3" fmla="*/ 5158682 h 5158682"/>
              <a:gd name="connsiteX4" fmla="*/ 304 w 7026748"/>
              <a:gd name="connsiteY4" fmla="*/ 5158682 h 5158682"/>
              <a:gd name="connsiteX5" fmla="*/ 7181 w 7026748"/>
              <a:gd name="connsiteY5" fmla="*/ 6875 h 5158682"/>
              <a:gd name="connsiteX0" fmla="*/ 7181 w 7000167"/>
              <a:gd name="connsiteY0" fmla="*/ 6875 h 5158682"/>
              <a:gd name="connsiteX1" fmla="*/ 1462045 w 7000167"/>
              <a:gd name="connsiteY1" fmla="*/ 0 h 5158682"/>
              <a:gd name="connsiteX2" fmla="*/ 7000167 w 7000167"/>
              <a:gd name="connsiteY2" fmla="*/ 3383068 h 5158682"/>
              <a:gd name="connsiteX3" fmla="*/ 4063541 w 7000167"/>
              <a:gd name="connsiteY3" fmla="*/ 5158682 h 5158682"/>
              <a:gd name="connsiteX4" fmla="*/ 304 w 7000167"/>
              <a:gd name="connsiteY4" fmla="*/ 5158682 h 5158682"/>
              <a:gd name="connsiteX5" fmla="*/ 7181 w 7000167"/>
              <a:gd name="connsiteY5" fmla="*/ 6875 h 5158682"/>
              <a:gd name="connsiteX0" fmla="*/ 7181 w 7000167"/>
              <a:gd name="connsiteY0" fmla="*/ 6875 h 5158682"/>
              <a:gd name="connsiteX1" fmla="*/ 1462045 w 7000167"/>
              <a:gd name="connsiteY1" fmla="*/ 0 h 5158682"/>
              <a:gd name="connsiteX2" fmla="*/ 7000167 w 7000167"/>
              <a:gd name="connsiteY2" fmla="*/ 3383068 h 5158682"/>
              <a:gd name="connsiteX3" fmla="*/ 4021011 w 7000167"/>
              <a:gd name="connsiteY3" fmla="*/ 5158682 h 5158682"/>
              <a:gd name="connsiteX4" fmla="*/ 304 w 7000167"/>
              <a:gd name="connsiteY4" fmla="*/ 5158682 h 5158682"/>
              <a:gd name="connsiteX5" fmla="*/ 7181 w 7000167"/>
              <a:gd name="connsiteY5" fmla="*/ 6875 h 5158682"/>
              <a:gd name="connsiteX0" fmla="*/ 7181 w 7000167"/>
              <a:gd name="connsiteY0" fmla="*/ 6875 h 5158682"/>
              <a:gd name="connsiteX1" fmla="*/ 1462045 w 7000167"/>
              <a:gd name="connsiteY1" fmla="*/ 0 h 5158682"/>
              <a:gd name="connsiteX2" fmla="*/ 7000167 w 7000167"/>
              <a:gd name="connsiteY2" fmla="*/ 3383068 h 5158682"/>
              <a:gd name="connsiteX3" fmla="*/ 4021011 w 7000167"/>
              <a:gd name="connsiteY3" fmla="*/ 5148049 h 5158682"/>
              <a:gd name="connsiteX4" fmla="*/ 304 w 7000167"/>
              <a:gd name="connsiteY4" fmla="*/ 5158682 h 5158682"/>
              <a:gd name="connsiteX5" fmla="*/ 7181 w 7000167"/>
              <a:gd name="connsiteY5" fmla="*/ 6875 h 5158682"/>
              <a:gd name="connsiteX0" fmla="*/ 7181 w 7000167"/>
              <a:gd name="connsiteY0" fmla="*/ 6875 h 5163998"/>
              <a:gd name="connsiteX1" fmla="*/ 1462045 w 7000167"/>
              <a:gd name="connsiteY1" fmla="*/ 0 h 5163998"/>
              <a:gd name="connsiteX2" fmla="*/ 7000167 w 7000167"/>
              <a:gd name="connsiteY2" fmla="*/ 3383068 h 5163998"/>
              <a:gd name="connsiteX3" fmla="*/ 4021011 w 7000167"/>
              <a:gd name="connsiteY3" fmla="*/ 5163998 h 5163998"/>
              <a:gd name="connsiteX4" fmla="*/ 304 w 7000167"/>
              <a:gd name="connsiteY4" fmla="*/ 5158682 h 5163998"/>
              <a:gd name="connsiteX5" fmla="*/ 7181 w 7000167"/>
              <a:gd name="connsiteY5" fmla="*/ 6875 h 5163998"/>
              <a:gd name="connsiteX0" fmla="*/ 7181 w 7000167"/>
              <a:gd name="connsiteY0" fmla="*/ 6875 h 5169315"/>
              <a:gd name="connsiteX1" fmla="*/ 1462045 w 7000167"/>
              <a:gd name="connsiteY1" fmla="*/ 0 h 5169315"/>
              <a:gd name="connsiteX2" fmla="*/ 7000167 w 7000167"/>
              <a:gd name="connsiteY2" fmla="*/ 3383068 h 5169315"/>
              <a:gd name="connsiteX3" fmla="*/ 4021011 w 7000167"/>
              <a:gd name="connsiteY3" fmla="*/ 5163998 h 5169315"/>
              <a:gd name="connsiteX4" fmla="*/ 304 w 7000167"/>
              <a:gd name="connsiteY4" fmla="*/ 5169315 h 5169315"/>
              <a:gd name="connsiteX5" fmla="*/ 7181 w 7000167"/>
              <a:gd name="connsiteY5" fmla="*/ 6875 h 5169315"/>
              <a:gd name="connsiteX0" fmla="*/ 2083 w 6995069"/>
              <a:gd name="connsiteY0" fmla="*/ 6875 h 5163998"/>
              <a:gd name="connsiteX1" fmla="*/ 1456947 w 6995069"/>
              <a:gd name="connsiteY1" fmla="*/ 0 h 5163998"/>
              <a:gd name="connsiteX2" fmla="*/ 6995069 w 6995069"/>
              <a:gd name="connsiteY2" fmla="*/ 3383068 h 5163998"/>
              <a:gd name="connsiteX3" fmla="*/ 4015913 w 6995069"/>
              <a:gd name="connsiteY3" fmla="*/ 5163998 h 5163998"/>
              <a:gd name="connsiteX4" fmla="*/ 522 w 6995069"/>
              <a:gd name="connsiteY4" fmla="*/ 5153366 h 5163998"/>
              <a:gd name="connsiteX5" fmla="*/ 2083 w 6995069"/>
              <a:gd name="connsiteY5" fmla="*/ 6875 h 5163998"/>
              <a:gd name="connsiteX0" fmla="*/ 2083 w 6995069"/>
              <a:gd name="connsiteY0" fmla="*/ 6875 h 5153366"/>
              <a:gd name="connsiteX1" fmla="*/ 1456947 w 6995069"/>
              <a:gd name="connsiteY1" fmla="*/ 0 h 5153366"/>
              <a:gd name="connsiteX2" fmla="*/ 6995069 w 6995069"/>
              <a:gd name="connsiteY2" fmla="*/ 3383068 h 5153366"/>
              <a:gd name="connsiteX3" fmla="*/ 4026546 w 6995069"/>
              <a:gd name="connsiteY3" fmla="*/ 5148049 h 5153366"/>
              <a:gd name="connsiteX4" fmla="*/ 522 w 6995069"/>
              <a:gd name="connsiteY4" fmla="*/ 5153366 h 5153366"/>
              <a:gd name="connsiteX5" fmla="*/ 2083 w 6995069"/>
              <a:gd name="connsiteY5" fmla="*/ 6875 h 5153366"/>
              <a:gd name="connsiteX0" fmla="*/ 0 w 6998302"/>
              <a:gd name="connsiteY0" fmla="*/ 6875 h 5153366"/>
              <a:gd name="connsiteX1" fmla="*/ 1460180 w 6998302"/>
              <a:gd name="connsiteY1" fmla="*/ 0 h 5153366"/>
              <a:gd name="connsiteX2" fmla="*/ 6998302 w 6998302"/>
              <a:gd name="connsiteY2" fmla="*/ 3383068 h 5153366"/>
              <a:gd name="connsiteX3" fmla="*/ 4029779 w 6998302"/>
              <a:gd name="connsiteY3" fmla="*/ 5148049 h 5153366"/>
              <a:gd name="connsiteX4" fmla="*/ 3755 w 6998302"/>
              <a:gd name="connsiteY4" fmla="*/ 5153366 h 5153366"/>
              <a:gd name="connsiteX5" fmla="*/ 0 w 6998302"/>
              <a:gd name="connsiteY5" fmla="*/ 6875 h 5153366"/>
              <a:gd name="connsiteX0" fmla="*/ 0 w 7004357"/>
              <a:gd name="connsiteY0" fmla="*/ 6875 h 5153366"/>
              <a:gd name="connsiteX1" fmla="*/ 1460180 w 7004357"/>
              <a:gd name="connsiteY1" fmla="*/ 0 h 5153366"/>
              <a:gd name="connsiteX2" fmla="*/ 7004357 w 7004357"/>
              <a:gd name="connsiteY2" fmla="*/ 3377012 h 5153366"/>
              <a:gd name="connsiteX3" fmla="*/ 4029779 w 7004357"/>
              <a:gd name="connsiteY3" fmla="*/ 5148049 h 5153366"/>
              <a:gd name="connsiteX4" fmla="*/ 3755 w 7004357"/>
              <a:gd name="connsiteY4" fmla="*/ 5153366 h 5153366"/>
              <a:gd name="connsiteX5" fmla="*/ 0 w 7004357"/>
              <a:gd name="connsiteY5" fmla="*/ 6875 h 5153366"/>
              <a:gd name="connsiteX0" fmla="*/ 0 w 7004357"/>
              <a:gd name="connsiteY0" fmla="*/ 819 h 5147310"/>
              <a:gd name="connsiteX1" fmla="*/ 1490458 w 7004357"/>
              <a:gd name="connsiteY1" fmla="*/ 0 h 5147310"/>
              <a:gd name="connsiteX2" fmla="*/ 7004357 w 7004357"/>
              <a:gd name="connsiteY2" fmla="*/ 3370956 h 5147310"/>
              <a:gd name="connsiteX3" fmla="*/ 4029779 w 7004357"/>
              <a:gd name="connsiteY3" fmla="*/ 5141993 h 5147310"/>
              <a:gd name="connsiteX4" fmla="*/ 3755 w 7004357"/>
              <a:gd name="connsiteY4" fmla="*/ 5147310 h 5147310"/>
              <a:gd name="connsiteX5" fmla="*/ 0 w 7004357"/>
              <a:gd name="connsiteY5" fmla="*/ 819 h 5147310"/>
              <a:gd name="connsiteX0" fmla="*/ 0 w 7004357"/>
              <a:gd name="connsiteY0" fmla="*/ 819 h 5141993"/>
              <a:gd name="connsiteX1" fmla="*/ 1490458 w 7004357"/>
              <a:gd name="connsiteY1" fmla="*/ 0 h 5141993"/>
              <a:gd name="connsiteX2" fmla="*/ 7004357 w 7004357"/>
              <a:gd name="connsiteY2" fmla="*/ 3370956 h 5141993"/>
              <a:gd name="connsiteX3" fmla="*/ 4029779 w 7004357"/>
              <a:gd name="connsiteY3" fmla="*/ 5141993 h 5141993"/>
              <a:gd name="connsiteX4" fmla="*/ 3755 w 7004357"/>
              <a:gd name="connsiteY4" fmla="*/ 5135199 h 5141993"/>
              <a:gd name="connsiteX5" fmla="*/ 0 w 7004357"/>
              <a:gd name="connsiteY5" fmla="*/ 819 h 5141993"/>
              <a:gd name="connsiteX0" fmla="*/ 0 w 7004357"/>
              <a:gd name="connsiteY0" fmla="*/ 819 h 5135199"/>
              <a:gd name="connsiteX1" fmla="*/ 1490458 w 7004357"/>
              <a:gd name="connsiteY1" fmla="*/ 0 h 5135199"/>
              <a:gd name="connsiteX2" fmla="*/ 7004357 w 7004357"/>
              <a:gd name="connsiteY2" fmla="*/ 3370956 h 5135199"/>
              <a:gd name="connsiteX3" fmla="*/ 4035834 w 7004357"/>
              <a:gd name="connsiteY3" fmla="*/ 5123826 h 5135199"/>
              <a:gd name="connsiteX4" fmla="*/ 3755 w 7004357"/>
              <a:gd name="connsiteY4" fmla="*/ 5135199 h 5135199"/>
              <a:gd name="connsiteX5" fmla="*/ 0 w 7004357"/>
              <a:gd name="connsiteY5" fmla="*/ 819 h 5135199"/>
              <a:gd name="connsiteX0" fmla="*/ 0 w 7004357"/>
              <a:gd name="connsiteY0" fmla="*/ 819 h 5135199"/>
              <a:gd name="connsiteX1" fmla="*/ 1490458 w 7004357"/>
              <a:gd name="connsiteY1" fmla="*/ 0 h 5135199"/>
              <a:gd name="connsiteX2" fmla="*/ 7004357 w 7004357"/>
              <a:gd name="connsiteY2" fmla="*/ 3370956 h 5135199"/>
              <a:gd name="connsiteX3" fmla="*/ 4054001 w 7004357"/>
              <a:gd name="connsiteY3" fmla="*/ 5129881 h 5135199"/>
              <a:gd name="connsiteX4" fmla="*/ 3755 w 7004357"/>
              <a:gd name="connsiteY4" fmla="*/ 5135199 h 5135199"/>
              <a:gd name="connsiteX5" fmla="*/ 0 w 7004357"/>
              <a:gd name="connsiteY5" fmla="*/ 819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04357" h="5135199">
                <a:moveTo>
                  <a:pt x="0" y="819"/>
                </a:moveTo>
                <a:lnTo>
                  <a:pt x="1490458" y="0"/>
                </a:lnTo>
                <a:lnTo>
                  <a:pt x="7004357" y="3370956"/>
                </a:lnTo>
                <a:lnTo>
                  <a:pt x="4054001" y="5129881"/>
                </a:lnTo>
                <a:lnTo>
                  <a:pt x="3755" y="5135199"/>
                </a:lnTo>
                <a:cubicBezTo>
                  <a:pt x="1464" y="3404180"/>
                  <a:pt x="2291" y="1731838"/>
                  <a:pt x="0" y="819"/>
                </a:cubicBezTo>
                <a:close/>
              </a:path>
            </a:pathLst>
          </a:custGeom>
        </p:spPr>
        <p:txBody>
          <a:bodyPr lIns="182880" tIns="1645920" rIns="182880">
            <a:normAutofit/>
          </a:bodyPr>
          <a:lstStyle/>
          <a:p>
            <a:endParaRPr lang="en-US" dirty="0"/>
          </a:p>
        </p:txBody>
      </p:sp>
      <p:sp>
        <p:nvSpPr>
          <p:cNvPr id="4" name="Content Placeholder 2">
            <a:extLst>
              <a:ext uri="{FF2B5EF4-FFF2-40B4-BE49-F238E27FC236}">
                <a16:creationId xmlns:a16="http://schemas.microsoft.com/office/drawing/2014/main" id="{A93A5F0F-51A4-2B41-A9C3-379D10BB6CE4}"/>
              </a:ext>
            </a:extLst>
          </p:cNvPr>
          <p:cNvSpPr>
            <a:spLocks noGrp="1"/>
          </p:cNvSpPr>
          <p:nvPr>
            <p:ph idx="1" hasCustomPrompt="1"/>
          </p:nvPr>
        </p:nvSpPr>
        <p:spPr>
          <a:xfrm>
            <a:off x="5689600" y="2006601"/>
            <a:ext cx="5689600" cy="1066801"/>
          </a:xfrm>
          <a:prstGeom prst="rect">
            <a:avLst/>
          </a:prstGeom>
        </p:spPr>
        <p:txBody>
          <a:bodyPr/>
          <a:lstStyle>
            <a:lvl1pPr marL="0" indent="0" algn="ctr">
              <a:lnSpc>
                <a:spcPct val="100000"/>
              </a:lnSpc>
              <a:spcBef>
                <a:spcPts val="0"/>
              </a:spcBef>
              <a:buNone/>
              <a:defRPr sz="2667" b="1">
                <a:solidFill>
                  <a:srgbClr val="003C97"/>
                </a:solidFill>
                <a:latin typeface="Arial" panose="020B0604020202020204" pitchFamily="34" charset="0"/>
                <a:cs typeface="Arial" panose="020B0604020202020204" pitchFamily="34" charset="0"/>
              </a:defRPr>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err="1"/>
              <a:t>Healdine</a:t>
            </a:r>
            <a:r>
              <a:rPr lang="en-US" dirty="0"/>
              <a:t> Text Goes Here</a:t>
            </a:r>
          </a:p>
          <a:p>
            <a:pPr lvl="0"/>
            <a:r>
              <a:rPr lang="en-US" dirty="0"/>
              <a:t>(24 </a:t>
            </a:r>
            <a:r>
              <a:rPr lang="en-US" dirty="0" err="1"/>
              <a:t>pt</a:t>
            </a:r>
            <a:r>
              <a:rPr lang="en-US" dirty="0"/>
              <a:t> Arial Bold)</a:t>
            </a:r>
          </a:p>
        </p:txBody>
      </p:sp>
    </p:spTree>
    <p:extLst>
      <p:ext uri="{BB962C8B-B14F-4D97-AF65-F5344CB8AC3E}">
        <p14:creationId xmlns:p14="http://schemas.microsoft.com/office/powerpoint/2010/main" val="3685540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Body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85791" b="83983"/>
          <a:stretch/>
        </p:blipFill>
        <p:spPr>
          <a:xfrm>
            <a:off x="10464800" y="-9143"/>
            <a:ext cx="1734413" cy="1101344"/>
          </a:xfrm>
          <a:prstGeom prst="rect">
            <a:avLst/>
          </a:prstGeom>
        </p:spPr>
      </p:pic>
      <p:sp>
        <p:nvSpPr>
          <p:cNvPr id="4" name="Rectangle 3"/>
          <p:cNvSpPr/>
          <p:nvPr userDrawn="1"/>
        </p:nvSpPr>
        <p:spPr>
          <a:xfrm>
            <a:off x="0" y="-9140"/>
            <a:ext cx="10363200" cy="14061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7" name="Rectangle 6"/>
          <p:cNvSpPr/>
          <p:nvPr userDrawn="1"/>
        </p:nvSpPr>
        <p:spPr>
          <a:xfrm>
            <a:off x="10160000" y="943167"/>
            <a:ext cx="1149739" cy="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p:txBody>
          <a:bodyPr/>
          <a:lstStyle/>
          <a:p>
            <a:fld id="{D0DEF59C-B1B3-4438-AF07-DF61B618D38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542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D6E4D8-FC6B-4AED-A12E-B5D9383E45AB}" type="datetime1">
              <a:rPr lang="en-US">
                <a:solidFill>
                  <a:prstClr val="black">
                    <a:tint val="75000"/>
                  </a:prstClr>
                </a:solidFill>
              </a:rPr>
              <a:pPr>
                <a:defRPr/>
              </a:pPr>
              <a:t>11/5/2025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F2A65B1-C5EF-4A00-B6D7-218352F0462F}" type="slidenum">
              <a:rPr lang="en-US" altLang="en-US"/>
              <a:pPr>
                <a:defRPr/>
              </a:pPr>
              <a:t>‹#›</a:t>
            </a:fld>
            <a:endParaRPr lang="en-US" altLang="en-US" dirty="0"/>
          </a:p>
        </p:txBody>
      </p:sp>
    </p:spTree>
    <p:extLst>
      <p:ext uri="{BB962C8B-B14F-4D97-AF65-F5344CB8AC3E}">
        <p14:creationId xmlns:p14="http://schemas.microsoft.com/office/powerpoint/2010/main" val="149481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dy Healthca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a:xfrm>
            <a:off x="0" y="6492877"/>
            <a:ext cx="609600" cy="365125"/>
          </a:xfrm>
        </p:spPr>
        <p:txBody>
          <a:bodyPr/>
          <a:lstStyle/>
          <a:p>
            <a:fld id="{D0DEF59C-B1B3-4438-AF07-DF61B618D38F}" type="slidenum">
              <a:rPr lang="en-US" smtClean="0"/>
              <a:t>‹#›</a:t>
            </a:fld>
            <a:endParaRPr lang="en-US"/>
          </a:p>
        </p:txBody>
      </p:sp>
      <p:sp>
        <p:nvSpPr>
          <p:cNvPr id="5" name="Title Placeholder 1">
            <a:extLst>
              <a:ext uri="{FF2B5EF4-FFF2-40B4-BE49-F238E27FC236}">
                <a16:creationId xmlns:a16="http://schemas.microsoft.com/office/drawing/2014/main" id="{07C1352C-BBE2-E847-BEE0-B1933E1294AF}"/>
              </a:ext>
            </a:extLst>
          </p:cNvPr>
          <p:cNvSpPr>
            <a:spLocks noGrp="1"/>
          </p:cNvSpPr>
          <p:nvPr>
            <p:ph type="title"/>
          </p:nvPr>
        </p:nvSpPr>
        <p:spPr>
          <a:xfrm>
            <a:off x="711201" y="254000"/>
            <a:ext cx="9042400" cy="1071563"/>
          </a:xfrm>
          <a:prstGeom prst="rect">
            <a:avLst/>
          </a:prstGeom>
        </p:spPr>
        <p:txBody>
          <a:bodyPr vert="horz" lIns="121899" tIns="60949" rIns="121899" bIns="60949" rtlCol="0" anchor="t">
            <a:normAutofit/>
          </a:bodyPr>
          <a:lstStyle/>
          <a:p>
            <a:r>
              <a:rPr lang="en-US"/>
              <a:t>Headline Goes Here (max 2 lines)</a:t>
            </a:r>
            <a:br>
              <a:rPr lang="en-US"/>
            </a:br>
            <a:r>
              <a:rPr lang="en-US"/>
              <a:t>22 </a:t>
            </a:r>
            <a:r>
              <a:rPr lang="en-US" err="1"/>
              <a:t>pt</a:t>
            </a:r>
            <a:r>
              <a:rPr lang="en-US"/>
              <a:t> Arial Bold</a:t>
            </a:r>
          </a:p>
        </p:txBody>
      </p:sp>
    </p:spTree>
    <p:extLst>
      <p:ext uri="{BB962C8B-B14F-4D97-AF65-F5344CB8AC3E}">
        <p14:creationId xmlns:p14="http://schemas.microsoft.com/office/powerpoint/2010/main" val="218649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 No Logo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0" y="6492876"/>
            <a:ext cx="609600" cy="365125"/>
          </a:xfrm>
        </p:spPr>
        <p:txBody>
          <a:bodyPr/>
          <a:lstStyle/>
          <a:p>
            <a:fld id="{D0DEF59C-B1B3-4438-AF07-DF61B618D38F}" type="slidenum">
              <a:rPr lang="en-US" smtClean="0"/>
              <a:t>‹#›</a:t>
            </a:fld>
            <a:endParaRPr lang="en-US"/>
          </a:p>
        </p:txBody>
      </p:sp>
      <p:sp>
        <p:nvSpPr>
          <p:cNvPr id="7" name="Title Placeholder 1">
            <a:extLst>
              <a:ext uri="{FF2B5EF4-FFF2-40B4-BE49-F238E27FC236}">
                <a16:creationId xmlns:a16="http://schemas.microsoft.com/office/drawing/2014/main" id="{A7B30EE9-B92C-FF45-8A2E-5BB3C609F2FC}"/>
              </a:ext>
            </a:extLst>
          </p:cNvPr>
          <p:cNvSpPr>
            <a:spLocks noGrp="1"/>
          </p:cNvSpPr>
          <p:nvPr>
            <p:ph type="title" hasCustomPrompt="1"/>
          </p:nvPr>
        </p:nvSpPr>
        <p:spPr>
          <a:xfrm>
            <a:off x="711200" y="253999"/>
            <a:ext cx="9042400" cy="1071563"/>
          </a:xfrm>
          <a:prstGeom prst="rect">
            <a:avLst/>
          </a:prstGeom>
        </p:spPr>
        <p:txBody>
          <a:bodyPr vert="horz" lIns="91440" tIns="45720" rIns="91440" bIns="45720" rtlCol="0" anchor="t">
            <a:normAutofit/>
          </a:bodyPr>
          <a:lstStyle/>
          <a:p>
            <a:r>
              <a:rPr lang="en-US" dirty="0"/>
              <a:t>Slide without logos</a:t>
            </a:r>
          </a:p>
        </p:txBody>
      </p:sp>
      <p:sp>
        <p:nvSpPr>
          <p:cNvPr id="8" name="Text Placeholder 2">
            <a:extLst>
              <a:ext uri="{FF2B5EF4-FFF2-40B4-BE49-F238E27FC236}">
                <a16:creationId xmlns:a16="http://schemas.microsoft.com/office/drawing/2014/main" id="{242CC2A2-40AD-6848-A958-0089E32F123C}"/>
              </a:ext>
            </a:extLst>
          </p:cNvPr>
          <p:cNvSpPr>
            <a:spLocks noGrp="1"/>
          </p:cNvSpPr>
          <p:nvPr>
            <p:ph idx="1"/>
          </p:nvPr>
        </p:nvSpPr>
        <p:spPr>
          <a:xfrm>
            <a:off x="711200" y="164623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p:txBody>
      </p:sp>
    </p:spTree>
    <p:extLst>
      <p:ext uri="{BB962C8B-B14F-4D97-AF65-F5344CB8AC3E}">
        <p14:creationId xmlns:p14="http://schemas.microsoft.com/office/powerpoint/2010/main" val="86517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Healthcar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lvl1pPr>
            <a:lvl2pPr>
              <a:defRPr/>
            </a:lvl2p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12"/>
          </p:nvPr>
        </p:nvSpPr>
        <p:spPr>
          <a:xfrm>
            <a:off x="0" y="6492876"/>
            <a:ext cx="609600" cy="365125"/>
          </a:xfrm>
        </p:spPr>
        <p:txBody>
          <a:bodyPr/>
          <a:lstStyle/>
          <a:p>
            <a:fld id="{D0DEF59C-B1B3-4438-AF07-DF61B618D38F}" type="slidenum">
              <a:rPr lang="en-US" smtClean="0"/>
              <a:t>‹#›</a:t>
            </a:fld>
            <a:endParaRPr lang="en-US"/>
          </a:p>
        </p:txBody>
      </p:sp>
      <p:sp>
        <p:nvSpPr>
          <p:cNvPr id="5" name="Title Placeholder 1">
            <a:extLst>
              <a:ext uri="{FF2B5EF4-FFF2-40B4-BE49-F238E27FC236}">
                <a16:creationId xmlns:a16="http://schemas.microsoft.com/office/drawing/2014/main" id="{07C1352C-BBE2-E847-BEE0-B1933E1294AF}"/>
              </a:ext>
            </a:extLst>
          </p:cNvPr>
          <p:cNvSpPr>
            <a:spLocks noGrp="1"/>
          </p:cNvSpPr>
          <p:nvPr>
            <p:ph type="title"/>
          </p:nvPr>
        </p:nvSpPr>
        <p:spPr>
          <a:xfrm>
            <a:off x="711200" y="253999"/>
            <a:ext cx="9042400" cy="1071563"/>
          </a:xfrm>
          <a:prstGeom prst="rect">
            <a:avLst/>
          </a:prstGeom>
        </p:spPr>
        <p:txBody>
          <a:bodyPr vert="horz" lIns="91440" tIns="45720" rIns="91440" bIns="45720" rtlCol="0" anchor="t">
            <a:normAutofit/>
          </a:bodyPr>
          <a:lstStyle/>
          <a:p>
            <a:r>
              <a:rPr lang="en-US" dirty="0"/>
              <a:t>Headline Goes Here (max 2 lines)</a:t>
            </a:r>
            <a:br>
              <a:rPr lang="en-US" dirty="0"/>
            </a:br>
            <a:r>
              <a:rPr lang="en-US" dirty="0"/>
              <a:t>22 </a:t>
            </a:r>
            <a:r>
              <a:rPr lang="en-US" dirty="0" err="1"/>
              <a:t>pt</a:t>
            </a:r>
            <a:r>
              <a:rPr lang="en-US" dirty="0"/>
              <a:t> Arial Bold</a:t>
            </a:r>
          </a:p>
        </p:txBody>
      </p:sp>
    </p:spTree>
    <p:extLst>
      <p:ext uri="{BB962C8B-B14F-4D97-AF65-F5344CB8AC3E}">
        <p14:creationId xmlns:p14="http://schemas.microsoft.com/office/powerpoint/2010/main" val="298723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stStyle>
          <a:p>
            <a:pPr lvl="0"/>
            <a:r>
              <a:rPr lang="en-US"/>
              <a:t>Click to edit Master text styles</a:t>
            </a:r>
          </a:p>
          <a:p>
            <a:pPr lvl="1"/>
            <a:r>
              <a:rPr lang="en-US"/>
              <a:t>Second level</a:t>
            </a:r>
          </a:p>
        </p:txBody>
      </p:sp>
      <p:sp>
        <p:nvSpPr>
          <p:cNvPr id="6" name="Slide Number Placeholder 5"/>
          <p:cNvSpPr>
            <a:spLocks noGrp="1"/>
          </p:cNvSpPr>
          <p:nvPr>
            <p:ph type="sldNum" sz="quarter" idx="12"/>
          </p:nvPr>
        </p:nvSpPr>
        <p:spPr/>
        <p:txBody>
          <a:bodyPr/>
          <a:lstStyle/>
          <a:p>
            <a:fld id="{D0DEF59C-B1B3-4438-AF07-DF61B618D38F}" type="slidenum">
              <a:rPr lang="en-US" smtClean="0"/>
              <a:t>‹#›</a:t>
            </a:fld>
            <a:endParaRPr lang="en-US" dirty="0"/>
          </a:p>
        </p:txBody>
      </p:sp>
    </p:spTree>
    <p:extLst>
      <p:ext uri="{BB962C8B-B14F-4D97-AF65-F5344CB8AC3E}">
        <p14:creationId xmlns:p14="http://schemas.microsoft.com/office/powerpoint/2010/main" val="37505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5"/>
            <a:ext cx="12190992" cy="6857435"/>
          </a:xfrm>
          <a:prstGeom prst="rect">
            <a:avLst/>
          </a:prstGeom>
        </p:spPr>
      </p:pic>
      <p:sp>
        <p:nvSpPr>
          <p:cNvPr id="3" name="Content Placeholder 2"/>
          <p:cNvSpPr>
            <a:spLocks noGrp="1"/>
          </p:cNvSpPr>
          <p:nvPr>
            <p:ph sz="half" idx="1"/>
          </p:nvPr>
        </p:nvSpPr>
        <p:spPr>
          <a:xfrm>
            <a:off x="6404711" y="2141487"/>
            <a:ext cx="5177692" cy="3984945"/>
          </a:xfrm>
        </p:spPr>
        <p:txBody>
          <a:bodyPr lIns="0" tIns="0" rIns="0" bIns="0"/>
          <a:lstStyle>
            <a:lvl1pPr marL="0" indent="0">
              <a:spcBef>
                <a:spcPts val="0"/>
              </a:spcBef>
              <a:buFontTx/>
              <a:buNone/>
              <a:defRPr sz="1500">
                <a:solidFill>
                  <a:schemeClr val="tx1"/>
                </a:solidFill>
                <a:latin typeface="+mn-lt"/>
                <a:ea typeface="Verdana" pitchFamily="34" charset="0"/>
                <a:cs typeface="Verdana" pitchFamily="34" charset="0"/>
              </a:defRPr>
            </a:lvl1pPr>
            <a:lvl2pPr marL="320032" indent="0">
              <a:spcBef>
                <a:spcPts val="0"/>
              </a:spcBef>
              <a:buFontTx/>
              <a:buNone/>
              <a:defRPr sz="1700">
                <a:solidFill>
                  <a:schemeClr val="tx1"/>
                </a:solidFill>
                <a:latin typeface="+mn-lt"/>
                <a:ea typeface="Verdana" pitchFamily="34" charset="0"/>
                <a:cs typeface="Verdana" pitchFamily="34" charset="0"/>
              </a:defRPr>
            </a:lvl2pPr>
            <a:lvl3pPr marL="640064" indent="0">
              <a:spcBef>
                <a:spcPts val="0"/>
              </a:spcBef>
              <a:buFontTx/>
              <a:buNone/>
              <a:defRPr sz="1400">
                <a:solidFill>
                  <a:schemeClr val="tx1"/>
                </a:solidFill>
                <a:latin typeface="+mn-lt"/>
                <a:ea typeface="Verdana" pitchFamily="34" charset="0"/>
                <a:cs typeface="Verdana" pitchFamily="34" charset="0"/>
              </a:defRPr>
            </a:lvl3pPr>
            <a:lvl4pPr marL="960096" indent="0">
              <a:spcBef>
                <a:spcPts val="0"/>
              </a:spcBef>
              <a:buFontTx/>
              <a:buNone/>
              <a:defRPr sz="1300">
                <a:solidFill>
                  <a:schemeClr val="tx1"/>
                </a:solidFill>
                <a:latin typeface="+mn-lt"/>
                <a:ea typeface="Verdana" pitchFamily="34" charset="0"/>
                <a:cs typeface="Verdana" pitchFamily="34" charset="0"/>
              </a:defRPr>
            </a:lvl4pPr>
            <a:lvl5pPr marL="1280128" indent="0">
              <a:spcBef>
                <a:spcPts val="0"/>
              </a:spcBef>
              <a:buFontTx/>
              <a:buNone/>
              <a:defRPr sz="1300">
                <a:solidFill>
                  <a:schemeClr val="tx1"/>
                </a:solidFill>
                <a:latin typeface="+mn-lt"/>
                <a:ea typeface="Verdana" pitchFamily="34" charset="0"/>
                <a:cs typeface="Verdana" pitchFamily="34"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6"/>
          <p:cNvSpPr>
            <a:spLocks noGrp="1"/>
          </p:cNvSpPr>
          <p:nvPr>
            <p:ph type="title" hasCustomPrompt="1"/>
          </p:nvPr>
        </p:nvSpPr>
        <p:spPr>
          <a:xfrm>
            <a:off x="609600" y="0"/>
            <a:ext cx="9753601" cy="914400"/>
          </a:xfrm>
        </p:spPr>
        <p:txBody>
          <a:bodyPr lIns="0" tIns="0" rIns="0" bIns="0">
            <a:normAutofit/>
          </a:bodyPr>
          <a:lstStyle>
            <a:lvl1pPr algn="l">
              <a:defRPr sz="2200" b="1">
                <a:solidFill>
                  <a:schemeClr val="bg1"/>
                </a:solidFill>
                <a:latin typeface="+mj-lt"/>
              </a:defRPr>
            </a:lvl1pPr>
          </a:lstStyle>
          <a:p>
            <a:r>
              <a:rPr lang="en-US" dirty="0"/>
              <a:t>CLICK TO EDIT MASTER TITLE STYLE</a:t>
            </a:r>
          </a:p>
        </p:txBody>
      </p:sp>
      <p:sp>
        <p:nvSpPr>
          <p:cNvPr id="11" name="Content Placeholder 2"/>
          <p:cNvSpPr>
            <a:spLocks noGrp="1"/>
          </p:cNvSpPr>
          <p:nvPr>
            <p:ph sz="half" idx="13"/>
          </p:nvPr>
        </p:nvSpPr>
        <p:spPr>
          <a:xfrm>
            <a:off x="609601" y="2141487"/>
            <a:ext cx="5177692" cy="3984945"/>
          </a:xfrm>
        </p:spPr>
        <p:txBody>
          <a:bodyPr lIns="0" tIns="0" rIns="0" bIns="0"/>
          <a:lstStyle>
            <a:lvl1pPr marL="0" indent="0">
              <a:spcBef>
                <a:spcPts val="0"/>
              </a:spcBef>
              <a:buFontTx/>
              <a:buNone/>
              <a:defRPr sz="1500">
                <a:solidFill>
                  <a:schemeClr val="tx1"/>
                </a:solidFill>
                <a:latin typeface="+mn-lt"/>
                <a:ea typeface="Verdana" pitchFamily="34" charset="0"/>
                <a:cs typeface="Verdana" pitchFamily="34" charset="0"/>
              </a:defRPr>
            </a:lvl1pPr>
            <a:lvl2pPr marL="320032" indent="0">
              <a:spcBef>
                <a:spcPts val="0"/>
              </a:spcBef>
              <a:buFontTx/>
              <a:buNone/>
              <a:defRPr sz="1700">
                <a:solidFill>
                  <a:schemeClr val="tx1"/>
                </a:solidFill>
                <a:latin typeface="+mn-lt"/>
                <a:ea typeface="Verdana" pitchFamily="34" charset="0"/>
                <a:cs typeface="Verdana" pitchFamily="34" charset="0"/>
              </a:defRPr>
            </a:lvl2pPr>
            <a:lvl3pPr marL="640064" indent="0">
              <a:spcBef>
                <a:spcPts val="0"/>
              </a:spcBef>
              <a:buFontTx/>
              <a:buNone/>
              <a:defRPr sz="1400">
                <a:solidFill>
                  <a:schemeClr val="tx1"/>
                </a:solidFill>
                <a:latin typeface="+mn-lt"/>
                <a:ea typeface="Verdana" pitchFamily="34" charset="0"/>
                <a:cs typeface="Verdana" pitchFamily="34" charset="0"/>
              </a:defRPr>
            </a:lvl3pPr>
            <a:lvl4pPr marL="960096" indent="0">
              <a:spcBef>
                <a:spcPts val="0"/>
              </a:spcBef>
              <a:buFontTx/>
              <a:buNone/>
              <a:defRPr sz="1300">
                <a:solidFill>
                  <a:schemeClr val="tx1"/>
                </a:solidFill>
                <a:latin typeface="+mn-lt"/>
                <a:ea typeface="Verdana" pitchFamily="34" charset="0"/>
                <a:cs typeface="Verdana" pitchFamily="34" charset="0"/>
              </a:defRPr>
            </a:lvl4pPr>
            <a:lvl5pPr marL="1280128" indent="0">
              <a:spcBef>
                <a:spcPts val="0"/>
              </a:spcBef>
              <a:buFontTx/>
              <a:buNone/>
              <a:defRPr sz="1300">
                <a:solidFill>
                  <a:schemeClr val="tx1"/>
                </a:solidFill>
                <a:latin typeface="+mn-lt"/>
                <a:ea typeface="Verdana" pitchFamily="34" charset="0"/>
                <a:cs typeface="Verdana" pitchFamily="34" charset="0"/>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4"/>
          </p:nvPr>
        </p:nvSpPr>
        <p:spPr>
          <a:xfrm>
            <a:off x="609597" y="1066801"/>
            <a:ext cx="10972800" cy="578115"/>
          </a:xfrm>
        </p:spPr>
        <p:txBody>
          <a:bodyPr lIns="0">
            <a:normAutofit/>
          </a:bodyPr>
          <a:lstStyle>
            <a:lvl1pPr marL="0" indent="0">
              <a:buFontTx/>
              <a:buNone/>
              <a:defRPr sz="1600" b="0" i="0">
                <a:solidFill>
                  <a:schemeClr val="tx1"/>
                </a:solidFill>
                <a:latin typeface="+mn-lt"/>
                <a:ea typeface="Verdana" pitchFamily="34" charset="0"/>
                <a:cs typeface="Verdana" pitchFamily="34" charset="0"/>
              </a:defRPr>
            </a:lvl1pPr>
            <a:lvl2pPr marL="320032" indent="0">
              <a:buFontTx/>
              <a:buNone/>
              <a:defRPr/>
            </a:lvl2pPr>
            <a:lvl3pPr marL="640064" indent="0">
              <a:buFontTx/>
              <a:buNone/>
              <a:defRPr/>
            </a:lvl3pPr>
            <a:lvl4pPr marL="960096" indent="0">
              <a:buFontTx/>
              <a:buNone/>
              <a:defRPr/>
            </a:lvl4pPr>
            <a:lvl5pPr marL="1280128" indent="0">
              <a:buFontTx/>
              <a:buNone/>
              <a:defRPr/>
            </a:lvl5pPr>
          </a:lstStyle>
          <a:p>
            <a:pPr lvl="0"/>
            <a:r>
              <a:rPr lang="en-US"/>
              <a:t>Click to edit Master text styles</a:t>
            </a:r>
          </a:p>
        </p:txBody>
      </p:sp>
    </p:spTree>
    <p:extLst>
      <p:ext uri="{BB962C8B-B14F-4D97-AF65-F5344CB8AC3E}">
        <p14:creationId xmlns:p14="http://schemas.microsoft.com/office/powerpoint/2010/main" val="277172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684288"/>
            <a:ext cx="12190992" cy="2413816"/>
          </a:xfrm>
          <a:prstGeom prst="rect">
            <a:avLst/>
          </a:prstGeom>
        </p:spPr>
      </p:pic>
      <p:sp>
        <p:nvSpPr>
          <p:cNvPr id="11" name="Title 1"/>
          <p:cNvSpPr>
            <a:spLocks noGrp="1"/>
          </p:cNvSpPr>
          <p:nvPr>
            <p:ph type="title"/>
          </p:nvPr>
        </p:nvSpPr>
        <p:spPr>
          <a:xfrm>
            <a:off x="6096000" y="990600"/>
            <a:ext cx="5790696" cy="838200"/>
          </a:xfrm>
        </p:spPr>
        <p:txBody>
          <a:bodyPr anchor="t">
            <a:noAutofit/>
          </a:bodyPr>
          <a:lstStyle>
            <a:lvl1pPr algn="r">
              <a:defRPr sz="3400" b="1">
                <a:solidFill>
                  <a:schemeClr val="accent1"/>
                </a:solidFill>
              </a:defRPr>
            </a:lvl1pPr>
          </a:lstStyle>
          <a:p>
            <a:endParaRPr lang="en-US" dirty="0"/>
          </a:p>
        </p:txBody>
      </p:sp>
    </p:spTree>
    <p:extLst>
      <p:ext uri="{BB962C8B-B14F-4D97-AF65-F5344CB8AC3E}">
        <p14:creationId xmlns:p14="http://schemas.microsoft.com/office/powerpoint/2010/main" val="360694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wo Content_With subhead">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 y="285"/>
            <a:ext cx="12190992" cy="6857435"/>
          </a:xfrm>
          <a:prstGeom prst="rect">
            <a:avLst/>
          </a:prstGeom>
        </p:spPr>
      </p:pic>
      <p:sp>
        <p:nvSpPr>
          <p:cNvPr id="3" name="Content Placeholder 2"/>
          <p:cNvSpPr>
            <a:spLocks noGrp="1"/>
          </p:cNvSpPr>
          <p:nvPr>
            <p:ph sz="half" idx="1"/>
          </p:nvPr>
        </p:nvSpPr>
        <p:spPr>
          <a:xfrm>
            <a:off x="609600" y="1295403"/>
            <a:ext cx="10972800" cy="4831028"/>
          </a:xfrm>
        </p:spPr>
        <p:txBody>
          <a:bodyPr lIns="0" tIns="0" rIns="0" bIns="0"/>
          <a:lstStyle>
            <a:lvl1pPr marL="0" indent="0">
              <a:spcBef>
                <a:spcPts val="0"/>
              </a:spcBef>
              <a:buFontTx/>
              <a:buNone/>
              <a:defRPr sz="1500">
                <a:solidFill>
                  <a:schemeClr val="bg2">
                    <a:lumMod val="50000"/>
                  </a:schemeClr>
                </a:solidFill>
                <a:latin typeface="+mn-lt"/>
                <a:ea typeface="Verdana" pitchFamily="34" charset="0"/>
                <a:cs typeface="Verdana" pitchFamily="34" charset="0"/>
              </a:defRPr>
            </a:lvl1pPr>
            <a:lvl2pPr marL="605776" indent="-285744">
              <a:spcBef>
                <a:spcPts val="0"/>
              </a:spcBef>
              <a:buFont typeface="Arial" panose="020B0604020202020204" pitchFamily="34" charset="0"/>
              <a:buChar char="•"/>
              <a:defRPr sz="1700">
                <a:solidFill>
                  <a:schemeClr val="bg2">
                    <a:lumMod val="50000"/>
                  </a:schemeClr>
                </a:solidFill>
                <a:latin typeface="+mn-lt"/>
                <a:ea typeface="Verdana" pitchFamily="34" charset="0"/>
                <a:cs typeface="Verdana" pitchFamily="34" charset="0"/>
              </a:defRPr>
            </a:lvl2pPr>
            <a:lvl3pPr marL="640064" indent="0">
              <a:spcBef>
                <a:spcPts val="0"/>
              </a:spcBef>
              <a:buFont typeface="Wingdings" panose="05000000000000000000" pitchFamily="2" charset="2"/>
              <a:buNone/>
              <a:defRPr sz="1400">
                <a:solidFill>
                  <a:schemeClr val="bg2">
                    <a:lumMod val="50000"/>
                  </a:schemeClr>
                </a:solidFill>
                <a:latin typeface="+mn-lt"/>
                <a:ea typeface="Verdana" pitchFamily="34" charset="0"/>
                <a:cs typeface="Verdana" pitchFamily="34" charset="0"/>
              </a:defRPr>
            </a:lvl3pPr>
            <a:lvl4pPr marL="960096" indent="0">
              <a:spcBef>
                <a:spcPts val="0"/>
              </a:spcBef>
              <a:buFontTx/>
              <a:buNone/>
              <a:defRPr sz="1300">
                <a:solidFill>
                  <a:schemeClr val="bg2">
                    <a:lumMod val="50000"/>
                  </a:schemeClr>
                </a:solidFill>
                <a:latin typeface="+mn-lt"/>
                <a:ea typeface="Verdana" pitchFamily="34" charset="0"/>
                <a:cs typeface="Verdana" pitchFamily="34" charset="0"/>
              </a:defRPr>
            </a:lvl4pPr>
            <a:lvl5pPr marL="1280128" indent="0">
              <a:spcBef>
                <a:spcPts val="0"/>
              </a:spcBef>
              <a:buFontTx/>
              <a:buNone/>
              <a:defRPr sz="1300">
                <a:solidFill>
                  <a:schemeClr val="bg2">
                    <a:lumMod val="50000"/>
                  </a:schemeClr>
                </a:solidFill>
                <a:latin typeface="+mn-lt"/>
                <a:ea typeface="Verdana" pitchFamily="34" charset="0"/>
                <a:cs typeface="Verdana" pitchFamily="34" charset="0"/>
              </a:defRPr>
            </a:lvl5pPr>
            <a:lvl6pPr>
              <a:defRPr sz="1300"/>
            </a:lvl6pPr>
            <a:lvl7pPr>
              <a:defRPr sz="1300"/>
            </a:lvl7pPr>
            <a:lvl8pPr>
              <a:defRPr sz="1300"/>
            </a:lvl8pPr>
            <a:lvl9pPr>
              <a:defRPr sz="13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p:cNvCxnSpPr/>
          <p:nvPr userDrawn="1"/>
        </p:nvCxnSpPr>
        <p:spPr>
          <a:xfrm>
            <a:off x="609599" y="6400800"/>
            <a:ext cx="10972800" cy="0"/>
          </a:xfrm>
          <a:prstGeom prst="line">
            <a:avLst/>
          </a:prstGeom>
          <a:ln w="952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Title 16"/>
          <p:cNvSpPr>
            <a:spLocks noGrp="1"/>
          </p:cNvSpPr>
          <p:nvPr>
            <p:ph type="title" hasCustomPrompt="1"/>
          </p:nvPr>
        </p:nvSpPr>
        <p:spPr>
          <a:xfrm>
            <a:off x="609600" y="0"/>
            <a:ext cx="9753601" cy="914400"/>
          </a:xfrm>
        </p:spPr>
        <p:txBody>
          <a:bodyPr lIns="0" tIns="0" rIns="0" bIns="0" anchor="b">
            <a:normAutofit/>
          </a:bodyPr>
          <a:lstStyle>
            <a:lvl1pPr algn="l">
              <a:defRPr sz="2800" b="1">
                <a:solidFill>
                  <a:schemeClr val="accent1"/>
                </a:solidFill>
                <a:latin typeface="+mj-lt"/>
              </a:defRPr>
            </a:lvl1pPr>
          </a:lstStyle>
          <a:p>
            <a:r>
              <a:rPr lang="en-US" dirty="0"/>
              <a:t>CLICK TO EDIT MASTER TITLE STYLE</a:t>
            </a:r>
          </a:p>
        </p:txBody>
      </p:sp>
      <p:sp>
        <p:nvSpPr>
          <p:cNvPr id="2" name="Date Placeholder 1"/>
          <p:cNvSpPr>
            <a:spLocks noGrp="1"/>
          </p:cNvSpPr>
          <p:nvPr>
            <p:ph type="dt" sz="half" idx="10"/>
          </p:nvPr>
        </p:nvSpPr>
        <p:spPr>
          <a:xfrm>
            <a:off x="609600" y="6356352"/>
            <a:ext cx="2844800" cy="365125"/>
          </a:xfrm>
          <a:prstGeom prst="rect">
            <a:avLst/>
          </a:prstGeom>
        </p:spPr>
        <p:txBody>
          <a:bodyPr/>
          <a:lstStyle>
            <a:lvl1pPr>
              <a:defRPr>
                <a:solidFill>
                  <a:schemeClr val="bg2">
                    <a:lumMod val="50000"/>
                  </a:schemeClr>
                </a:solidFill>
              </a:defRPr>
            </a:lvl1pPr>
          </a:lstStyle>
          <a:p>
            <a:fld id="{1242ECC0-FEA4-4F7E-9084-3090916DDA29}" type="datetime1">
              <a:rPr lang="en-US" smtClean="0">
                <a:solidFill>
                  <a:srgbClr val="58595B">
                    <a:lumMod val="50000"/>
                  </a:srgbClr>
                </a:solidFill>
              </a:rPr>
              <a:pPr/>
              <a:t>11/5/2025</a:t>
            </a:fld>
            <a:endParaRPr lang="en-US" dirty="0">
              <a:solidFill>
                <a:srgbClr val="58595B">
                  <a:lumMod val="50000"/>
                </a:srgbClr>
              </a:solidFill>
            </a:endParaRPr>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lvl1pPr>
              <a:defRPr>
                <a:solidFill>
                  <a:schemeClr val="bg2">
                    <a:lumMod val="50000"/>
                  </a:schemeClr>
                </a:solidFill>
              </a:defRPr>
            </a:lvl1pPr>
          </a:lstStyle>
          <a:p>
            <a:endParaRPr lang="en-US" dirty="0">
              <a:solidFill>
                <a:srgbClr val="58595B">
                  <a:lumMod val="50000"/>
                </a:srgbClr>
              </a:solidFill>
            </a:endParaRPr>
          </a:p>
        </p:txBody>
      </p:sp>
      <p:sp>
        <p:nvSpPr>
          <p:cNvPr id="5" name="Slide Number Placeholder 4"/>
          <p:cNvSpPr>
            <a:spLocks noGrp="1"/>
          </p:cNvSpPr>
          <p:nvPr>
            <p:ph type="sldNum" sz="quarter" idx="12"/>
          </p:nvPr>
        </p:nvSpPr>
        <p:spPr>
          <a:xfrm>
            <a:off x="9347200" y="6492876"/>
            <a:ext cx="2844800" cy="365125"/>
          </a:xfrm>
        </p:spPr>
        <p:txBody>
          <a:bodyPr/>
          <a:lstStyle>
            <a:lvl1pPr>
              <a:defRPr>
                <a:solidFill>
                  <a:schemeClr val="bg2">
                    <a:lumMod val="50000"/>
                  </a:schemeClr>
                </a:solidFill>
              </a:defRPr>
            </a:lvl1pPr>
          </a:lstStyle>
          <a:p>
            <a:fld id="{7010996E-45FC-4F23-AD5C-2B941814DE6B}" type="slidenum">
              <a:rPr lang="en-US" smtClean="0">
                <a:solidFill>
                  <a:srgbClr val="58595B">
                    <a:lumMod val="50000"/>
                  </a:srgbClr>
                </a:solidFill>
              </a:rPr>
              <a:pPr/>
              <a:t>‹#›</a:t>
            </a:fld>
            <a:endParaRPr lang="en-US" dirty="0">
              <a:solidFill>
                <a:srgbClr val="58595B">
                  <a:lumMod val="50000"/>
                </a:srgbClr>
              </a:solidFill>
            </a:endParaRPr>
          </a:p>
        </p:txBody>
      </p:sp>
    </p:spTree>
    <p:extLst>
      <p:ext uri="{BB962C8B-B14F-4D97-AF65-F5344CB8AC3E}">
        <p14:creationId xmlns:p14="http://schemas.microsoft.com/office/powerpoint/2010/main" val="192783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4.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544011-4FF2-DC4F-AADE-AAACF8999C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82B57510-89BA-EAD5-B814-330D23C8CEA0}"/>
              </a:ext>
            </a:extLst>
          </p:cNvPr>
          <p:cNvSpPr txBox="1"/>
          <p:nvPr userDrawn="1">
            <p:extLst>
              <p:ext uri="{1162E1C5-73C7-4A58-AE30-91384D911F3F}">
                <p184:classification xmlns:p184="http://schemas.microsoft.com/office/powerpoint/2018/4/main" val="ftr"/>
              </p:ext>
            </p:extLst>
          </p:nvPr>
        </p:nvSpPr>
        <p:spPr>
          <a:xfrm>
            <a:off x="11469688" y="6642100"/>
            <a:ext cx="68738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4970461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97D7FE-46A0-6344-8FC3-94F64DD526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0" y="6492876"/>
            <a:ext cx="6096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D0DEF59C-B1B3-4438-AF07-DF61B618D38F}" type="slidenum">
              <a:rPr lang="en-US" smtClean="0"/>
              <a:pPr/>
              <a:t>‹#›</a:t>
            </a:fld>
            <a:endParaRPr lang="en-US" dirty="0"/>
          </a:p>
        </p:txBody>
      </p:sp>
      <p:sp>
        <p:nvSpPr>
          <p:cNvPr id="10" name="Title Placeholder 1">
            <a:extLst>
              <a:ext uri="{FF2B5EF4-FFF2-40B4-BE49-F238E27FC236}">
                <a16:creationId xmlns:a16="http://schemas.microsoft.com/office/drawing/2014/main" id="{2DB31220-711F-9945-BA85-37F35DEEBC5C}"/>
              </a:ext>
            </a:extLst>
          </p:cNvPr>
          <p:cNvSpPr>
            <a:spLocks noGrp="1"/>
          </p:cNvSpPr>
          <p:nvPr>
            <p:ph type="title"/>
          </p:nvPr>
        </p:nvSpPr>
        <p:spPr>
          <a:xfrm>
            <a:off x="711200" y="253999"/>
            <a:ext cx="9042400" cy="1071563"/>
          </a:xfrm>
          <a:prstGeom prst="rect">
            <a:avLst/>
          </a:prstGeom>
        </p:spPr>
        <p:txBody>
          <a:bodyPr vert="horz" lIns="91440" tIns="45720" rIns="91440" bIns="45720" rtlCol="0" anchor="t">
            <a:normAutofit/>
          </a:bodyPr>
          <a:lstStyle/>
          <a:p>
            <a:r>
              <a:rPr lang="en-US" dirty="0"/>
              <a:t>Slide without logos</a:t>
            </a:r>
          </a:p>
        </p:txBody>
      </p:sp>
      <p:sp>
        <p:nvSpPr>
          <p:cNvPr id="11" name="Text Placeholder 2">
            <a:extLst>
              <a:ext uri="{FF2B5EF4-FFF2-40B4-BE49-F238E27FC236}">
                <a16:creationId xmlns:a16="http://schemas.microsoft.com/office/drawing/2014/main" id="{F37DEBF6-0702-B045-9F10-39DECFCE2532}"/>
              </a:ext>
            </a:extLst>
          </p:cNvPr>
          <p:cNvSpPr>
            <a:spLocks noGrp="1"/>
          </p:cNvSpPr>
          <p:nvPr>
            <p:ph type="body" idx="1"/>
          </p:nvPr>
        </p:nvSpPr>
        <p:spPr>
          <a:xfrm>
            <a:off x="711200" y="164623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p:txBody>
      </p:sp>
      <p:sp>
        <p:nvSpPr>
          <p:cNvPr id="3" name="TextBox 2">
            <a:extLst>
              <a:ext uri="{FF2B5EF4-FFF2-40B4-BE49-F238E27FC236}">
                <a16:creationId xmlns:a16="http://schemas.microsoft.com/office/drawing/2014/main" id="{0EABAEFF-5299-0351-A00C-ACB71E24D58C}"/>
              </a:ext>
            </a:extLst>
          </p:cNvPr>
          <p:cNvSpPr txBox="1"/>
          <p:nvPr userDrawn="1">
            <p:extLst>
              <p:ext uri="{1162E1C5-73C7-4A58-AE30-91384D911F3F}">
                <p184:classification xmlns:p184="http://schemas.microsoft.com/office/powerpoint/2018/4/main" val="ftr"/>
              </p:ext>
            </p:extLst>
          </p:nvPr>
        </p:nvSpPr>
        <p:spPr>
          <a:xfrm>
            <a:off x="11469688" y="6642100"/>
            <a:ext cx="68738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729756422"/>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1219170" rtl="0" eaLnBrk="1" latinLnBrk="0" hangingPunct="1">
        <a:spcBef>
          <a:spcPct val="0"/>
        </a:spcBef>
        <a:buNone/>
        <a:defRPr sz="2933" b="1" kern="1200">
          <a:solidFill>
            <a:srgbClr val="003C97"/>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ct val="20000"/>
        </a:spcBef>
        <a:buFont typeface="Arial" panose="020B0604020202020204" pitchFamily="34" charset="0"/>
        <a:buNone/>
        <a:defRPr sz="2133" b="0" kern="1200">
          <a:solidFill>
            <a:schemeClr val="tx1"/>
          </a:solidFill>
          <a:latin typeface="Arial" panose="020B0604020202020204" pitchFamily="34" charset="0"/>
          <a:ea typeface="+mn-ea"/>
          <a:cs typeface="Arial" panose="020B0604020202020204" pitchFamily="34" charset="0"/>
        </a:defRPr>
      </a:lvl1pPr>
      <a:lvl2pPr marL="838179" indent="-228594" algn="l" defTabSz="1219170" rtl="0" eaLnBrk="1" latinLnBrk="0" hangingPunct="1">
        <a:spcBef>
          <a:spcPct val="200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A4CF6A-2C78-6449-B7F3-AAB8A7053B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11200" y="253999"/>
            <a:ext cx="9042400" cy="1071563"/>
          </a:xfrm>
          <a:prstGeom prst="rect">
            <a:avLst/>
          </a:prstGeom>
        </p:spPr>
        <p:txBody>
          <a:bodyPr vert="horz" lIns="91440" tIns="45720" rIns="91440" bIns="45720" rtlCol="0" anchor="t">
            <a:normAutofit/>
          </a:bodyPr>
          <a:lstStyle/>
          <a:p>
            <a:r>
              <a:rPr lang="en-US" dirty="0"/>
              <a:t>Headline Goes Here (max 2 lines)</a:t>
            </a:r>
            <a:br>
              <a:rPr lang="en-US" dirty="0"/>
            </a:br>
            <a:r>
              <a:rPr lang="en-US" dirty="0"/>
              <a:t>22 </a:t>
            </a:r>
            <a:r>
              <a:rPr lang="en-US" dirty="0" err="1"/>
              <a:t>pt</a:t>
            </a:r>
            <a:r>
              <a:rPr lang="en-US" dirty="0"/>
              <a:t> Arial Bold</a:t>
            </a:r>
          </a:p>
        </p:txBody>
      </p:sp>
      <p:sp>
        <p:nvSpPr>
          <p:cNvPr id="3" name="Text Placeholder 2"/>
          <p:cNvSpPr>
            <a:spLocks noGrp="1"/>
          </p:cNvSpPr>
          <p:nvPr>
            <p:ph type="body" idx="1"/>
          </p:nvPr>
        </p:nvSpPr>
        <p:spPr>
          <a:xfrm>
            <a:off x="711200" y="164623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p:txBody>
      </p:sp>
      <p:sp>
        <p:nvSpPr>
          <p:cNvPr id="6" name="Slide Number Placeholder 5"/>
          <p:cNvSpPr>
            <a:spLocks noGrp="1"/>
          </p:cNvSpPr>
          <p:nvPr>
            <p:ph type="sldNum" sz="quarter" idx="4"/>
          </p:nvPr>
        </p:nvSpPr>
        <p:spPr>
          <a:xfrm>
            <a:off x="0" y="6492876"/>
            <a:ext cx="6096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D0DEF59C-B1B3-4438-AF07-DF61B618D38F}" type="slidenum">
              <a:rPr lang="en-US" smtClean="0"/>
              <a:pPr/>
              <a:t>‹#›</a:t>
            </a:fld>
            <a:endParaRPr lang="en-US" dirty="0"/>
          </a:p>
        </p:txBody>
      </p:sp>
      <p:sp>
        <p:nvSpPr>
          <p:cNvPr id="5" name="TextBox 4">
            <a:extLst>
              <a:ext uri="{FF2B5EF4-FFF2-40B4-BE49-F238E27FC236}">
                <a16:creationId xmlns:a16="http://schemas.microsoft.com/office/drawing/2014/main" id="{045A0701-75E2-2CAF-930B-ED0910A4CA12}"/>
              </a:ext>
            </a:extLst>
          </p:cNvPr>
          <p:cNvSpPr txBox="1"/>
          <p:nvPr userDrawn="1">
            <p:extLst>
              <p:ext uri="{1162E1C5-73C7-4A58-AE30-91384D911F3F}">
                <p184:classification xmlns:p184="http://schemas.microsoft.com/office/powerpoint/2018/4/main" val="ftr"/>
              </p:ext>
            </p:extLst>
          </p:nvPr>
        </p:nvSpPr>
        <p:spPr>
          <a:xfrm>
            <a:off x="11469688" y="6642100"/>
            <a:ext cx="68738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498433197"/>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1219170" rtl="0" eaLnBrk="1" latinLnBrk="0" hangingPunct="1">
        <a:spcBef>
          <a:spcPct val="0"/>
        </a:spcBef>
        <a:buNone/>
        <a:defRPr sz="2933" b="1" kern="1200">
          <a:solidFill>
            <a:srgbClr val="003C97"/>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spcBef>
          <a:spcPct val="20000"/>
        </a:spcBef>
        <a:buFont typeface="Arial" panose="020B0604020202020204" pitchFamily="34" charset="0"/>
        <a:buNone/>
        <a:defRPr sz="2133" b="0" kern="1200">
          <a:solidFill>
            <a:schemeClr val="tx1"/>
          </a:solidFill>
          <a:latin typeface="Arial" panose="020B0604020202020204" pitchFamily="34" charset="0"/>
          <a:ea typeface="+mn-ea"/>
          <a:cs typeface="Arial" panose="020B0604020202020204" pitchFamily="34" charset="0"/>
        </a:defRPr>
      </a:lvl1pPr>
      <a:lvl2pPr marL="838179" indent="-228594" algn="l" defTabSz="1219170" rtl="0" eaLnBrk="1" latinLnBrk="0" hangingPunct="1">
        <a:spcBef>
          <a:spcPct val="20000"/>
        </a:spcBef>
        <a:buFont typeface="Arial" panose="020B0604020202020204" pitchFamily="34" charset="0"/>
        <a:buChar char="•"/>
        <a:defRPr sz="2133"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28" y="-4572"/>
            <a:ext cx="12208256" cy="6867144"/>
          </a:xfrm>
          <a:prstGeom prst="rect">
            <a:avLst/>
          </a:prstGeom>
        </p:spPr>
      </p:pic>
      <p:sp>
        <p:nvSpPr>
          <p:cNvPr id="2" name="Title Placeholder 1"/>
          <p:cNvSpPr>
            <a:spLocks noGrp="1"/>
          </p:cNvSpPr>
          <p:nvPr>
            <p:ph type="title"/>
          </p:nvPr>
        </p:nvSpPr>
        <p:spPr>
          <a:xfrm>
            <a:off x="304800" y="76200"/>
            <a:ext cx="8432800" cy="838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11200" y="1166019"/>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p:txBody>
      </p:sp>
      <p:sp>
        <p:nvSpPr>
          <p:cNvPr id="6" name="Slide Number Placeholder 5"/>
          <p:cNvSpPr>
            <a:spLocks noGrp="1"/>
          </p:cNvSpPr>
          <p:nvPr>
            <p:ph type="sldNum" sz="quarter" idx="4"/>
          </p:nvPr>
        </p:nvSpPr>
        <p:spPr>
          <a:xfrm>
            <a:off x="101600" y="6492876"/>
            <a:ext cx="609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0DEF59C-B1B3-4438-AF07-DF61B618D38F}" type="slidenum">
              <a:rPr lang="en-US" smtClean="0"/>
              <a:pPr/>
              <a:t>‹#›</a:t>
            </a:fld>
            <a:endParaRPr lang="en-US" dirty="0"/>
          </a:p>
        </p:txBody>
      </p:sp>
      <p:sp>
        <p:nvSpPr>
          <p:cNvPr id="5" name="TextBox 4">
            <a:extLst>
              <a:ext uri="{FF2B5EF4-FFF2-40B4-BE49-F238E27FC236}">
                <a16:creationId xmlns:a16="http://schemas.microsoft.com/office/drawing/2014/main" id="{F297D12E-CA29-5A51-9FC6-34F7D89881CC}"/>
              </a:ext>
            </a:extLst>
          </p:cNvPr>
          <p:cNvSpPr txBox="1"/>
          <p:nvPr userDrawn="1">
            <p:extLst>
              <p:ext uri="{1162E1C5-73C7-4A58-AE30-91384D911F3F}">
                <p184:classification xmlns:p184="http://schemas.microsoft.com/office/powerpoint/2018/4/main" val="ftr"/>
              </p:ext>
            </p:extLst>
          </p:nvPr>
        </p:nvSpPr>
        <p:spPr>
          <a:xfrm>
            <a:off x="11228918" y="6570134"/>
            <a:ext cx="916516" cy="205121"/>
          </a:xfrm>
          <a:prstGeom prst="rect">
            <a:avLst/>
          </a:prstGeom>
        </p:spPr>
        <p:txBody>
          <a:bodyPr horzOverflow="overflow" lIns="0" tIns="0" rIns="0" bIns="0">
            <a:spAutoFit/>
          </a:bodyPr>
          <a:lstStyle/>
          <a:p>
            <a:pPr algn="l"/>
            <a:r>
              <a:rPr lang="en-US" sz="1333">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50523076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84" r:id="rId11"/>
  </p:sldLayoutIdLst>
  <p:txStyles>
    <p:titleStyle>
      <a:lvl1pPr algn="l" defTabSz="914377" rtl="0" eaLnBrk="1" latinLnBrk="0" hangingPunct="1">
        <a:spcBef>
          <a:spcPct val="0"/>
        </a:spcBef>
        <a:buNone/>
        <a:defRPr sz="2400" b="1" kern="1200">
          <a:solidFill>
            <a:schemeClr val="bg1"/>
          </a:solidFill>
          <a:latin typeface="Georgia" panose="02040502050405020303" pitchFamily="18" charset="0"/>
          <a:ea typeface="+mj-ea"/>
          <a:cs typeface="+mj-cs"/>
        </a:defRPr>
      </a:lvl1pPr>
    </p:titleStyle>
    <p:bodyStyle>
      <a:lvl1pPr marL="0" indent="0" algn="l" defTabSz="914377" rtl="0" eaLnBrk="1" latinLnBrk="0" hangingPunct="1">
        <a:spcBef>
          <a:spcPct val="20000"/>
        </a:spcBef>
        <a:buFont typeface="Arial" panose="020B0604020202020204" pitchFamily="34" charset="0"/>
        <a:buNone/>
        <a:defRPr sz="2000" b="1" kern="1200">
          <a:solidFill>
            <a:srgbClr val="008DD1"/>
          </a:solidFill>
          <a:latin typeface="Arial" panose="020B0604020202020204" pitchFamily="34" charset="0"/>
          <a:ea typeface="+mn-ea"/>
          <a:cs typeface="Arial" panose="020B0604020202020204" pitchFamily="34" charset="0"/>
        </a:defRPr>
      </a:lvl1pPr>
      <a:lvl2pPr marL="628635" indent="-171446" algn="l" defTabSz="914377" rtl="0" eaLnBrk="1" latinLnBrk="0" hangingPunct="1">
        <a:spcBef>
          <a:spcPct val="20000"/>
        </a:spcBef>
        <a:buFont typeface="Arial" panose="020B0604020202020204" pitchFamily="34" charset="0"/>
        <a:buChar char="•"/>
        <a:defRPr sz="1600" kern="1200">
          <a:solidFill>
            <a:srgbClr val="0F4C9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214" y="-9144"/>
            <a:ext cx="12206427" cy="6876287"/>
          </a:xfrm>
          <a:prstGeom prst="rect">
            <a:avLst/>
          </a:prstGeom>
        </p:spPr>
      </p:pic>
      <p:sp>
        <p:nvSpPr>
          <p:cNvPr id="2" name="Title Placeholder 1"/>
          <p:cNvSpPr>
            <a:spLocks noGrp="1"/>
          </p:cNvSpPr>
          <p:nvPr>
            <p:ph type="title"/>
          </p:nvPr>
        </p:nvSpPr>
        <p:spPr>
          <a:xfrm>
            <a:off x="304800" y="355600"/>
            <a:ext cx="8432800" cy="8382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11200" y="1646237"/>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1"/>
            <a:endParaRPr lang="en-US" dirty="0"/>
          </a:p>
        </p:txBody>
      </p:sp>
      <p:sp>
        <p:nvSpPr>
          <p:cNvPr id="6" name="Slide Number Placeholder 5"/>
          <p:cNvSpPr>
            <a:spLocks noGrp="1"/>
          </p:cNvSpPr>
          <p:nvPr>
            <p:ph type="sldNum" sz="quarter" idx="4"/>
          </p:nvPr>
        </p:nvSpPr>
        <p:spPr>
          <a:xfrm>
            <a:off x="101600" y="6492876"/>
            <a:ext cx="609600" cy="365125"/>
          </a:xfrm>
          <a:prstGeom prst="rect">
            <a:avLst/>
          </a:prstGeom>
        </p:spPr>
        <p:txBody>
          <a:bodyPr vert="horz" lIns="91440" tIns="45720" rIns="91440" bIns="45720" rtlCol="0" anchor="ctr"/>
          <a:lstStyle>
            <a:lvl1pPr algn="l">
              <a:defRPr sz="1600">
                <a:solidFill>
                  <a:schemeClr val="tx1">
                    <a:tint val="75000"/>
                  </a:schemeClr>
                </a:solidFill>
                <a:latin typeface="Arial" panose="020B0604020202020204" pitchFamily="34" charset="0"/>
                <a:cs typeface="Arial" panose="020B0604020202020204" pitchFamily="34" charset="0"/>
              </a:defRPr>
            </a:lvl1pPr>
          </a:lstStyle>
          <a:p>
            <a:fld id="{D0DEF59C-B1B3-4438-AF07-DF61B618D38F}" type="slidenum">
              <a:rPr lang="en-US" smtClean="0">
                <a:solidFill>
                  <a:prstClr val="black">
                    <a:tint val="75000"/>
                  </a:prstClr>
                </a:solidFill>
              </a:rPr>
              <a:pPr/>
              <a:t>‹#›</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C2572D27-B5B7-EBBB-11B5-85A5BF027771}"/>
              </a:ext>
            </a:extLst>
          </p:cNvPr>
          <p:cNvSpPr txBox="1"/>
          <p:nvPr userDrawn="1">
            <p:extLst>
              <p:ext uri="{1162E1C5-73C7-4A58-AE30-91384D911F3F}">
                <p184:classification xmlns:p184="http://schemas.microsoft.com/office/powerpoint/2018/4/main" val="ftr"/>
              </p:ext>
            </p:extLst>
          </p:nvPr>
        </p:nvSpPr>
        <p:spPr>
          <a:xfrm>
            <a:off x="11228918" y="6570134"/>
            <a:ext cx="916516" cy="205121"/>
          </a:xfrm>
          <a:prstGeom prst="rect">
            <a:avLst/>
          </a:prstGeom>
        </p:spPr>
        <p:txBody>
          <a:bodyPr horzOverflow="overflow" lIns="0" tIns="0" rIns="0" bIns="0">
            <a:spAutoFit/>
          </a:bodyPr>
          <a:lstStyle/>
          <a:p>
            <a:pPr algn="l"/>
            <a:r>
              <a:rPr lang="en-US" sz="1333">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2642305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lgn="l" defTabSz="121917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0" indent="0" algn="l" defTabSz="1219170" rtl="0" eaLnBrk="1" latinLnBrk="0" hangingPunct="1">
        <a:spcBef>
          <a:spcPct val="20000"/>
        </a:spcBef>
        <a:buFont typeface="Arial" panose="020B0604020202020204" pitchFamily="34" charset="0"/>
        <a:buNone/>
        <a:defRPr sz="2667" b="1" kern="1200">
          <a:solidFill>
            <a:srgbClr val="008DD1"/>
          </a:solidFill>
          <a:latin typeface="Arial" panose="020B0604020202020204" pitchFamily="34" charset="0"/>
          <a:ea typeface="+mn-ea"/>
          <a:cs typeface="Arial" panose="020B0604020202020204" pitchFamily="34" charset="0"/>
        </a:defRPr>
      </a:lvl1pPr>
      <a:lvl2pPr marL="838179" indent="-228594" algn="l" defTabSz="1219170" rtl="0" eaLnBrk="1" latinLnBrk="0" hangingPunct="1">
        <a:spcBef>
          <a:spcPct val="20000"/>
        </a:spcBef>
        <a:buFont typeface="Arial" panose="020B0604020202020204" pitchFamily="34" charset="0"/>
        <a:buChar char="•"/>
        <a:defRPr sz="2133" kern="1200">
          <a:solidFill>
            <a:srgbClr val="0F4C92"/>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18" Type="http://schemas.openxmlformats.org/officeDocument/2006/relationships/image" Target="../media/image50.jpeg"/><Relationship Id="rId3" Type="http://schemas.openxmlformats.org/officeDocument/2006/relationships/image" Target="../media/image35.png"/><Relationship Id="rId21" Type="http://schemas.openxmlformats.org/officeDocument/2006/relationships/image" Target="../media/image53.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notesSlide" Target="../notesSlides/notesSlide7.xml"/><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1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jpeg"/><Relationship Id="rId10" Type="http://schemas.openxmlformats.org/officeDocument/2006/relationships/image" Target="../media/image42.png"/><Relationship Id="rId19" Type="http://schemas.openxmlformats.org/officeDocument/2006/relationships/image" Target="../media/image51.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 Id="rId22" Type="http://schemas.openxmlformats.org/officeDocument/2006/relationships/image" Target="../media/image54.pn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10" Type="http://schemas.microsoft.com/office/2007/relationships/hdphoto" Target="../media/hdphoto2.wdp"/><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chart" Target="../charts/chart1.xml"/><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267" dirty="0"/>
              <a:t>Clorox Healthcare</a:t>
            </a:r>
          </a:p>
        </p:txBody>
      </p:sp>
    </p:spTree>
    <p:extLst>
      <p:ext uri="{BB962C8B-B14F-4D97-AF65-F5344CB8AC3E}">
        <p14:creationId xmlns:p14="http://schemas.microsoft.com/office/powerpoint/2010/main" val="352188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123E-C7CE-7C5E-28A6-E7EDCB6521DA}"/>
            </a:ext>
          </a:extLst>
        </p:cNvPr>
        <p:cNvGrpSpPr/>
        <p:nvPr/>
      </p:nvGrpSpPr>
      <p:grpSpPr>
        <a:xfrm>
          <a:off x="0" y="0"/>
          <a:ext cx="0" cy="0"/>
          <a:chOff x="0" y="0"/>
          <a:chExt cx="0" cy="0"/>
        </a:xfrm>
      </p:grpSpPr>
      <p:pic>
        <p:nvPicPr>
          <p:cNvPr id="5" name="Picture 4" descr="clx-us-screen-plus-sanitizing-wipes-citrus-blend-75ct-product-front-044600607245_194702.487">
            <a:extLst>
              <a:ext uri="{FF2B5EF4-FFF2-40B4-BE49-F238E27FC236}">
                <a16:creationId xmlns:a16="http://schemas.microsoft.com/office/drawing/2014/main" id="{6ACEE564-EE76-836F-3B53-EE456DEED179}"/>
              </a:ext>
            </a:extLst>
          </p:cNvPr>
          <p:cNvPicPr>
            <a:picLocks noChangeAspect="1"/>
          </p:cNvPicPr>
          <p:nvPr/>
        </p:nvPicPr>
        <p:blipFill>
          <a:blip r:embed="rId2"/>
          <a:stretch>
            <a:fillRect/>
          </a:stretch>
        </p:blipFill>
        <p:spPr>
          <a:xfrm>
            <a:off x="2128837" y="2369820"/>
            <a:ext cx="1665605" cy="3266440"/>
          </a:xfrm>
          <a:prstGeom prst="rect">
            <a:avLst/>
          </a:prstGeom>
        </p:spPr>
      </p:pic>
      <p:sp>
        <p:nvSpPr>
          <p:cNvPr id="3" name="Slide Number Placeholder 2">
            <a:extLst>
              <a:ext uri="{FF2B5EF4-FFF2-40B4-BE49-F238E27FC236}">
                <a16:creationId xmlns:a16="http://schemas.microsoft.com/office/drawing/2014/main" id="{72014EA4-3D9A-7AE5-D652-CF6608C83615}"/>
              </a:ext>
            </a:extLst>
          </p:cNvPr>
          <p:cNvSpPr>
            <a:spLocks noGrp="1"/>
          </p:cNvSpPr>
          <p:nvPr>
            <p:ph type="sldNum" sz="quarter" idx="12"/>
          </p:nvPr>
        </p:nvSpPr>
        <p:spPr/>
        <p:txBody>
          <a:bodyPr anchor="t"/>
          <a:lstStyle/>
          <a:p>
            <a:pPr marL="0" marR="0" lvl="0" indent="0" algn="l" defTabSz="914400" rtl="0" eaLnBrk="1" fontAlgn="auto" latinLnBrk="0" hangingPunct="1">
              <a:lnSpc>
                <a:spcPct val="100000"/>
              </a:lnSpc>
              <a:spcBef>
                <a:spcPts val="0"/>
              </a:spcBef>
              <a:spcAft>
                <a:spcPts val="0"/>
              </a:spcAft>
              <a:buClrTx/>
              <a:buSzTx/>
              <a:buFontTx/>
              <a:buNone/>
              <a:tabLst/>
              <a:defRPr/>
            </a:pPr>
            <a:fld id="{D0DEF59C-B1B3-4438-AF07-DF61B618D38F}" type="slidenum">
              <a:rPr kumimoji="0" lang="en-US" sz="16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9C9C4524-2599-A890-EA64-F7C359724E7D}"/>
              </a:ext>
            </a:extLst>
          </p:cNvPr>
          <p:cNvSpPr>
            <a:spLocks noGrp="1"/>
          </p:cNvSpPr>
          <p:nvPr>
            <p:ph type="title"/>
          </p:nvPr>
        </p:nvSpPr>
        <p:spPr/>
        <p:txBody>
          <a:bodyPr anchor="t">
            <a:normAutofit/>
          </a:bodyPr>
          <a:lstStyle/>
          <a:p>
            <a:r>
              <a:rPr lang="en-US">
                <a:latin typeface="+mj-lt"/>
                <a:cs typeface="Arial"/>
              </a:rPr>
              <a:t>Clorox Screen+ Sanitizing Wipes</a:t>
            </a:r>
          </a:p>
        </p:txBody>
      </p:sp>
      <p:sp>
        <p:nvSpPr>
          <p:cNvPr id="10" name="Rectangle 9">
            <a:extLst>
              <a:ext uri="{FF2B5EF4-FFF2-40B4-BE49-F238E27FC236}">
                <a16:creationId xmlns:a16="http://schemas.microsoft.com/office/drawing/2014/main" id="{3C826FF2-C8A2-1D60-2562-275728735A43}"/>
              </a:ext>
            </a:extLst>
          </p:cNvPr>
          <p:cNvSpPr/>
          <p:nvPr/>
        </p:nvSpPr>
        <p:spPr>
          <a:xfrm>
            <a:off x="513051" y="6488690"/>
            <a:ext cx="9815576" cy="215444"/>
          </a:xfrm>
          <a:prstGeom prst="rect">
            <a:avLst/>
          </a:prstGeom>
        </p:spPr>
        <p:txBody>
          <a:bodyPr wrap="square" lIns="91440" tIns="45720" rIns="91440" bIns="45720" anchor="t">
            <a:spAutoFit/>
          </a:bodyPr>
          <a:lstStyle/>
          <a:p>
            <a:pPr>
              <a:defRPr/>
            </a:pPr>
            <a:r>
              <a:rPr lang="en-US" sz="800" baseline="30000">
                <a:solidFill>
                  <a:prstClr val="black"/>
                </a:solidFill>
                <a:latin typeface="Arial"/>
                <a:cs typeface="Arial"/>
              </a:rPr>
              <a:t>1</a:t>
            </a:r>
            <a:r>
              <a:rPr lang="en-US" sz="800">
                <a:solidFill>
                  <a:prstClr val="black"/>
                </a:solidFill>
                <a:latin typeface="Arial"/>
                <a:cs typeface="Arial"/>
              </a:rPr>
              <a:t>When used as directed on hard, nonporous surfaces. </a:t>
            </a:r>
            <a:endParaRPr lang="en-US" sz="800" baseline="30000">
              <a:solidFill>
                <a:prstClr val="black"/>
              </a:solidFill>
              <a:cs typeface="Arial"/>
            </a:endParaRPr>
          </a:p>
        </p:txBody>
      </p:sp>
      <p:sp>
        <p:nvSpPr>
          <p:cNvPr id="13" name="Content Placeholder 1">
            <a:extLst>
              <a:ext uri="{FF2B5EF4-FFF2-40B4-BE49-F238E27FC236}">
                <a16:creationId xmlns:a16="http://schemas.microsoft.com/office/drawing/2014/main" id="{D2078DC9-3AB1-B391-2F60-34398BBEB685}"/>
              </a:ext>
            </a:extLst>
          </p:cNvPr>
          <p:cNvSpPr txBox="1">
            <a:spLocks/>
          </p:cNvSpPr>
          <p:nvPr/>
        </p:nvSpPr>
        <p:spPr>
          <a:xfrm>
            <a:off x="800445" y="941032"/>
            <a:ext cx="9454147" cy="722346"/>
          </a:xfrm>
          <a:prstGeom prst="rect">
            <a:avLst/>
          </a:prstGeom>
        </p:spPr>
        <p:txBody>
          <a:bodyPr vert="horz" lIns="121899" tIns="60949" rIns="121899" bIns="60949" rtlCol="0" anchor="t">
            <a:noAutofit/>
          </a:bodyPr>
          <a:lstStyle>
            <a:lvl1pPr marL="0" indent="0" algn="l" defTabSz="1218987" rtl="0" eaLnBrk="1" latinLnBrk="0" hangingPunct="1">
              <a:spcBef>
                <a:spcPct val="20000"/>
              </a:spcBef>
              <a:buFont typeface="Arial" panose="020B0604020202020204" pitchFamily="34" charset="0"/>
              <a:buNone/>
              <a:defRPr sz="2100" b="0" kern="1200">
                <a:solidFill>
                  <a:schemeClr val="tx1"/>
                </a:solidFill>
                <a:latin typeface="Arial" panose="020B0604020202020204" pitchFamily="34" charset="0"/>
                <a:ea typeface="+mn-ea"/>
                <a:cs typeface="Arial" panose="020B0604020202020204" pitchFamily="34" charset="0"/>
              </a:defRPr>
            </a:lvl1pPr>
            <a:lvl2pPr marL="838053" indent="-228560" algn="l" defTabSz="1218987"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defRPr/>
            </a:pPr>
            <a:r>
              <a:rPr lang="en-US" sz="2400">
                <a:solidFill>
                  <a:srgbClr val="0F4C92"/>
                </a:solidFill>
                <a:latin typeface="Arial"/>
                <a:cs typeface="Arial"/>
              </a:rPr>
              <a:t>Clean and eliminate bacteria from sensitive electronic equipment* such as touchscreens, laptops, monitors </a:t>
            </a:r>
            <a:r>
              <a:rPr kumimoji="0" lang="en-US" sz="2400" b="0" i="0" u="none" strike="noStrike" kern="1200" cap="none" spc="0" normalizeH="0" baseline="0" noProof="0">
                <a:ln>
                  <a:noFill/>
                </a:ln>
                <a:solidFill>
                  <a:srgbClr val="0F4C92"/>
                </a:solidFill>
                <a:effectLst/>
                <a:uLnTx/>
                <a:uFillTx/>
                <a:latin typeface="Arial"/>
                <a:cs typeface="Arial"/>
              </a:rPr>
              <a:t>and </a:t>
            </a:r>
            <a:r>
              <a:rPr lang="en-US" sz="2400">
                <a:solidFill>
                  <a:srgbClr val="0F4C92"/>
                </a:solidFill>
                <a:latin typeface="Arial"/>
                <a:cs typeface="Arial"/>
              </a:rPr>
              <a:t>keyboards.</a:t>
            </a:r>
            <a:endParaRPr lang="en-US"/>
          </a:p>
        </p:txBody>
      </p:sp>
      <p:sp>
        <p:nvSpPr>
          <p:cNvPr id="14" name="Rectangle 13">
            <a:extLst>
              <a:ext uri="{FF2B5EF4-FFF2-40B4-BE49-F238E27FC236}">
                <a16:creationId xmlns:a16="http://schemas.microsoft.com/office/drawing/2014/main" id="{667CDAE5-5109-871F-4B27-E4A8E86984EC}"/>
              </a:ext>
            </a:extLst>
          </p:cNvPr>
          <p:cNvSpPr/>
          <p:nvPr/>
        </p:nvSpPr>
        <p:spPr>
          <a:xfrm>
            <a:off x="6094107" y="2829484"/>
            <a:ext cx="5607130" cy="2339080"/>
          </a:xfrm>
          <a:prstGeom prst="rect">
            <a:avLst/>
          </a:prstGeom>
        </p:spPr>
        <p:txBody>
          <a:bodyPr wrap="square" lIns="121899" tIns="60949" rIns="121899" bIns="60949" anchor="t">
            <a:spAutoFit/>
          </a:bodyPr>
          <a:lstStyle/>
          <a:p>
            <a:pPr marL="285750" indent="-285750">
              <a:buFont typeface="Wingdings"/>
              <a:buChar char="ü"/>
              <a:defRPr/>
            </a:pPr>
            <a:r>
              <a:rPr lang="en-US" sz="2400">
                <a:ea typeface="+mn-lt"/>
                <a:cs typeface="+mn-lt"/>
              </a:rPr>
              <a:t>Removes greasy fingerprints, smudges and dust</a:t>
            </a:r>
            <a:endParaRPr lang="en-US" sz="3200">
              <a:cs typeface="Arial"/>
            </a:endParaRPr>
          </a:p>
          <a:p>
            <a:pPr marL="285750" indent="-285750">
              <a:buFont typeface="Wingdings"/>
              <a:buChar char="ü"/>
              <a:defRPr/>
            </a:pPr>
            <a:r>
              <a:rPr lang="en-US" sz="2400">
                <a:ea typeface="+mn-lt"/>
                <a:cs typeface="+mn-lt"/>
              </a:rPr>
              <a:t>EPA-registered to kill </a:t>
            </a:r>
            <a:r>
              <a:rPr kumimoji="0" lang="en-US" sz="2400" i="0" u="none" strike="noStrike" kern="1200" cap="none" spc="0" normalizeH="0" baseline="0" noProof="0">
                <a:ln>
                  <a:noFill/>
                </a:ln>
                <a:effectLst/>
                <a:uLnTx/>
                <a:uFillTx/>
                <a:ea typeface="+mn-lt"/>
                <a:cs typeface="+mn-lt"/>
              </a:rPr>
              <a:t>99.9% of </a:t>
            </a:r>
            <a:r>
              <a:rPr lang="en-US" sz="2400">
                <a:ea typeface="+mn-lt"/>
                <a:cs typeface="+mn-lt"/>
              </a:rPr>
              <a:t>bacteria </a:t>
            </a:r>
            <a:r>
              <a:rPr kumimoji="0" lang="en-US" sz="2400" i="0" u="none" strike="noStrike" kern="1200" cap="none" spc="0" normalizeH="0" baseline="0" noProof="0">
                <a:ln>
                  <a:noFill/>
                </a:ln>
                <a:effectLst/>
                <a:uLnTx/>
                <a:uFillTx/>
                <a:ea typeface="+mn-lt"/>
                <a:cs typeface="+mn-lt"/>
              </a:rPr>
              <a:t>in</a:t>
            </a:r>
            <a:r>
              <a:rPr lang="en-US" sz="2400">
                <a:ea typeface="+mn-lt"/>
                <a:cs typeface="+mn-lt"/>
              </a:rPr>
              <a:t> 10 seconds</a:t>
            </a:r>
            <a:r>
              <a:rPr lang="en-US" sz="2400" baseline="30000">
                <a:ea typeface="+mn-lt"/>
                <a:cs typeface="+mn-lt"/>
              </a:rPr>
              <a:t>1</a:t>
            </a:r>
            <a:endParaRPr lang="en-US" sz="2400">
              <a:cs typeface="Arial"/>
            </a:endParaRPr>
          </a:p>
          <a:p>
            <a:pPr marL="285750" indent="-285750">
              <a:buFont typeface="Wingdings"/>
              <a:buChar char="ü"/>
              <a:defRPr/>
            </a:pPr>
            <a:r>
              <a:rPr lang="en-US" sz="2400">
                <a:latin typeface="Arial"/>
                <a:ea typeface="+mn-lt"/>
                <a:cs typeface="+mn-lt"/>
              </a:rPr>
              <a:t>Low-linting, non-abrasive cloth for scratch-free cleaning</a:t>
            </a:r>
            <a:endParaRPr lang="en-US" sz="2400">
              <a:latin typeface="Arial"/>
              <a:cs typeface="Arial"/>
            </a:endParaRPr>
          </a:p>
        </p:txBody>
      </p:sp>
      <p:sp>
        <p:nvSpPr>
          <p:cNvPr id="15" name="TextBox 14">
            <a:extLst>
              <a:ext uri="{FF2B5EF4-FFF2-40B4-BE49-F238E27FC236}">
                <a16:creationId xmlns:a16="http://schemas.microsoft.com/office/drawing/2014/main" id="{5EBB1E0F-AA6C-0F30-843E-E3A9132E3C9F}"/>
              </a:ext>
            </a:extLst>
          </p:cNvPr>
          <p:cNvSpPr txBox="1"/>
          <p:nvPr/>
        </p:nvSpPr>
        <p:spPr>
          <a:xfrm>
            <a:off x="2579611" y="5640151"/>
            <a:ext cx="764420" cy="51296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prstClr val="black"/>
                </a:solidFill>
                <a:latin typeface="Arial"/>
              </a:rPr>
              <a:t>60724</a:t>
            </a: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a:lnSpc>
                <a:spcPts val="1600"/>
              </a:lnSpc>
              <a:defRPr/>
            </a:pPr>
            <a:r>
              <a:rPr lang="en-US" sz="1400">
                <a:solidFill>
                  <a:prstClr val="black"/>
                </a:solidFill>
                <a:latin typeface="Arial"/>
                <a:cs typeface="Arial"/>
              </a:rPr>
              <a:t>6/75 ct.</a:t>
            </a:r>
            <a:endParaRPr lang="en-US" sz="1400" b="0" i="0" u="none" strike="noStrike" kern="1200" cap="none" spc="0" normalizeH="0" baseline="0" noProof="0">
              <a:ln>
                <a:noFill/>
              </a:ln>
              <a:solidFill>
                <a:prstClr val="black"/>
              </a:solidFill>
              <a:effectLst/>
              <a:uLnTx/>
              <a:uFillTx/>
              <a:latin typeface="Arial"/>
              <a:cs typeface="Arial"/>
            </a:endParaRPr>
          </a:p>
        </p:txBody>
      </p:sp>
      <p:sp>
        <p:nvSpPr>
          <p:cNvPr id="2" name="Rectangle 1">
            <a:extLst>
              <a:ext uri="{FF2B5EF4-FFF2-40B4-BE49-F238E27FC236}">
                <a16:creationId xmlns:a16="http://schemas.microsoft.com/office/drawing/2014/main" id="{77EAB1B3-395A-609F-B4A8-C8D9BC2CEBD0}"/>
              </a:ext>
            </a:extLst>
          </p:cNvPr>
          <p:cNvSpPr/>
          <p:nvPr/>
        </p:nvSpPr>
        <p:spPr>
          <a:xfrm>
            <a:off x="2299961" y="1850405"/>
            <a:ext cx="1323595" cy="398671"/>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solidFill>
                  <a:srgbClr val="000000"/>
                </a:solidFill>
                <a:cs typeface="Arial"/>
              </a:rPr>
              <a:t>NEW!</a:t>
            </a:r>
            <a:endParaRPr lang="en-US" b="1">
              <a:solidFill>
                <a:srgbClr val="000000"/>
              </a:solidFill>
            </a:endParaRPr>
          </a:p>
        </p:txBody>
      </p:sp>
      <p:sp>
        <p:nvSpPr>
          <p:cNvPr id="9" name="Rectangle 3">
            <a:extLst>
              <a:ext uri="{FF2B5EF4-FFF2-40B4-BE49-F238E27FC236}">
                <a16:creationId xmlns:a16="http://schemas.microsoft.com/office/drawing/2014/main" id="{B8036601-18BD-5059-BABE-2221BEF3DAD4}"/>
              </a:ext>
            </a:extLst>
          </p:cNvPr>
          <p:cNvSpPr/>
          <p:nvPr/>
        </p:nvSpPr>
        <p:spPr>
          <a:xfrm>
            <a:off x="5450430" y="1988174"/>
            <a:ext cx="6741570" cy="398243"/>
          </a:xfrm>
          <a:custGeom>
            <a:avLst/>
            <a:gdLst>
              <a:gd name="connsiteX0" fmla="*/ 0 w 5559708"/>
              <a:gd name="connsiteY0" fmla="*/ 0 h 388385"/>
              <a:gd name="connsiteX1" fmla="*/ 5559708 w 5559708"/>
              <a:gd name="connsiteY1" fmla="*/ 0 h 388385"/>
              <a:gd name="connsiteX2" fmla="*/ 5559708 w 5559708"/>
              <a:gd name="connsiteY2" fmla="*/ 388385 h 388385"/>
              <a:gd name="connsiteX3" fmla="*/ 0 w 5559708"/>
              <a:gd name="connsiteY3" fmla="*/ 388385 h 388385"/>
              <a:gd name="connsiteX4" fmla="*/ 0 w 5559708"/>
              <a:gd name="connsiteY4" fmla="*/ 0 h 388385"/>
              <a:gd name="connsiteX0" fmla="*/ 0 w 5559708"/>
              <a:gd name="connsiteY0" fmla="*/ 0 h 395779"/>
              <a:gd name="connsiteX1" fmla="*/ 5559708 w 5559708"/>
              <a:gd name="connsiteY1" fmla="*/ 0 h 395779"/>
              <a:gd name="connsiteX2" fmla="*/ 5559708 w 5559708"/>
              <a:gd name="connsiteY2" fmla="*/ 388385 h 395779"/>
              <a:gd name="connsiteX3" fmla="*/ 389421 w 5559708"/>
              <a:gd name="connsiteY3" fmla="*/ 395779 h 395779"/>
              <a:gd name="connsiteX4" fmla="*/ 0 w 5559708"/>
              <a:gd name="connsiteY4" fmla="*/ 0 h 395779"/>
              <a:gd name="connsiteX0" fmla="*/ 0 w 5559708"/>
              <a:gd name="connsiteY0" fmla="*/ 0 h 398243"/>
              <a:gd name="connsiteX1" fmla="*/ 5559708 w 5559708"/>
              <a:gd name="connsiteY1" fmla="*/ 0 h 398243"/>
              <a:gd name="connsiteX2" fmla="*/ 5559708 w 5559708"/>
              <a:gd name="connsiteY2" fmla="*/ 388385 h 398243"/>
              <a:gd name="connsiteX3" fmla="*/ 258793 w 5559708"/>
              <a:gd name="connsiteY3" fmla="*/ 398243 h 398243"/>
              <a:gd name="connsiteX4" fmla="*/ 0 w 5559708"/>
              <a:gd name="connsiteY4" fmla="*/ 0 h 3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708" h="398243">
                <a:moveTo>
                  <a:pt x="0" y="0"/>
                </a:moveTo>
                <a:lnTo>
                  <a:pt x="5559708" y="0"/>
                </a:lnTo>
                <a:lnTo>
                  <a:pt x="5559708" y="388385"/>
                </a:lnTo>
                <a:lnTo>
                  <a:pt x="258793" y="398243"/>
                </a:lnTo>
                <a:lnTo>
                  <a:pt x="0" y="0"/>
                </a:lnTo>
                <a:close/>
              </a:path>
            </a:pathLst>
          </a:custGeom>
          <a:solidFill>
            <a:srgbClr val="FFD92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914217">
              <a:defRPr/>
            </a:pPr>
            <a:r>
              <a:rPr lang="en-US" sz="2000" b="1">
                <a:solidFill>
                  <a:srgbClr val="0F4C92"/>
                </a:solidFill>
              </a:rPr>
              <a:t>Sanitize &amp; Safeguard Electronics</a:t>
            </a:r>
            <a:endParaRPr lang="en-US"/>
          </a:p>
        </p:txBody>
      </p:sp>
      <p:sp>
        <p:nvSpPr>
          <p:cNvPr id="7" name="Rectangle 6">
            <a:extLst>
              <a:ext uri="{FF2B5EF4-FFF2-40B4-BE49-F238E27FC236}">
                <a16:creationId xmlns:a16="http://schemas.microsoft.com/office/drawing/2014/main" id="{FC34E3D7-8B4E-FB5D-756A-F2511FB0854E}"/>
              </a:ext>
            </a:extLst>
          </p:cNvPr>
          <p:cNvSpPr>
            <a:spLocks noGrp="1" noRot="1" noMove="1" noResize="1" noEditPoints="1" noAdjustHandles="1" noChangeArrowheads="1" noChangeShapeType="1"/>
          </p:cNvSpPr>
          <p:nvPr/>
        </p:nvSpPr>
        <p:spPr>
          <a:xfrm>
            <a:off x="10165497" y="6397432"/>
            <a:ext cx="1967709"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39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1054" y="3668847"/>
            <a:ext cx="764446" cy="429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a:bodyPr>
          <a:lstStyle/>
          <a:p>
            <a:r>
              <a:rPr lang="en-US" sz="2700">
                <a:solidFill>
                  <a:srgbClr val="0F4C92"/>
                </a:solidFill>
                <a:latin typeface="+mn-lt"/>
                <a:cs typeface="Calibri" panose="020F0502020204030204" pitchFamily="34" charset="0"/>
              </a:rPr>
              <a:t>Top Equipment Manufacturers have endorsed</a:t>
            </a:r>
            <a:br>
              <a:rPr lang="en-US" sz="2700">
                <a:solidFill>
                  <a:srgbClr val="0F4C92"/>
                </a:solidFill>
                <a:latin typeface="+mn-lt"/>
                <a:cs typeface="Calibri" panose="020F0502020204030204" pitchFamily="34" charset="0"/>
              </a:rPr>
            </a:br>
            <a:r>
              <a:rPr lang="en-US" sz="2700">
                <a:solidFill>
                  <a:srgbClr val="0F4C92"/>
                </a:solidFill>
                <a:latin typeface="+mn-lt"/>
                <a:cs typeface="Calibri" panose="020F0502020204030204" pitchFamily="34" charset="0"/>
              </a:rPr>
              <a:t>Clorox Healthcare Disinfectants</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1304" y="3891441"/>
            <a:ext cx="532569" cy="53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2372" b="26001"/>
          <a:stretch/>
        </p:blipFill>
        <p:spPr bwMode="auto">
          <a:xfrm>
            <a:off x="2420093" y="3710083"/>
            <a:ext cx="1035626" cy="318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2812" y="3508975"/>
            <a:ext cx="635538" cy="63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9697" y="2350575"/>
            <a:ext cx="1603172" cy="301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38622" y="2584344"/>
            <a:ext cx="467277" cy="467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673960" y="2729702"/>
            <a:ext cx="641370" cy="384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66380" y="2734295"/>
            <a:ext cx="567187" cy="30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843089" y="1197810"/>
            <a:ext cx="9681349" cy="457201"/>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200" b="1">
                <a:solidFill>
                  <a:prstClr val="white"/>
                </a:solidFill>
                <a:latin typeface="Verdana" panose="020B0604030504040204" pitchFamily="34" charset="0"/>
                <a:ea typeface="Verdana" panose="020B0604030504040204" pitchFamily="34" charset="0"/>
                <a:cs typeface="Verdana" panose="020B0604030504040204" pitchFamily="34" charset="0"/>
              </a:rPr>
              <a:t>Throughout every department in the hospital, you can find Clorox Healthcare products </a:t>
            </a:r>
          </a:p>
          <a:p>
            <a:pPr algn="ctr"/>
            <a:r>
              <a:rPr lang="en-US" sz="1200" b="1">
                <a:solidFill>
                  <a:prstClr val="white"/>
                </a:solidFill>
                <a:latin typeface="Verdana" panose="020B0604030504040204" pitchFamily="34" charset="0"/>
                <a:ea typeface="Verdana" panose="020B0604030504040204" pitchFamily="34" charset="0"/>
                <a:cs typeface="Verdana" panose="020B0604030504040204" pitchFamily="34" charset="0"/>
              </a:rPr>
              <a:t>endorsed for use on the most frequently used medical devices </a:t>
            </a:r>
          </a:p>
        </p:txBody>
      </p:sp>
      <p:pic>
        <p:nvPicPr>
          <p:cNvPr id="40" name="Picture 3"/>
          <p:cNvPicPr>
            <a:picLocks noChangeAspect="1" noChangeArrowheads="1"/>
          </p:cNvPicPr>
          <p:nvPr/>
        </p:nvPicPr>
        <p:blipFill rotWithShape="1">
          <a:blip r:embed="rId11">
            <a:extLst>
              <a:ext uri="{28A0092B-C50C-407E-A947-70E740481C1C}">
                <a14:useLocalDpi xmlns:a14="http://schemas.microsoft.com/office/drawing/2010/main" val="0"/>
              </a:ext>
            </a:extLst>
          </a:blip>
          <a:srcRect l="8000" t="2086" r="11147" b="19794"/>
          <a:stretch/>
        </p:blipFill>
        <p:spPr bwMode="auto">
          <a:xfrm>
            <a:off x="3743786" y="1715956"/>
            <a:ext cx="4689533" cy="422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1" name="Straight Connector 40"/>
          <p:cNvCxnSpPr/>
          <p:nvPr/>
        </p:nvCxnSpPr>
        <p:spPr>
          <a:xfrm>
            <a:off x="4496218" y="3277641"/>
            <a:ext cx="3351927" cy="0"/>
          </a:xfrm>
          <a:prstGeom prst="line">
            <a:avLst/>
          </a:prstGeom>
          <a:noFill/>
          <a:ln w="38100" cap="flat" cmpd="sng" algn="ctr">
            <a:solidFill>
              <a:srgbClr val="0070C0"/>
            </a:solidFill>
            <a:prstDash val="solid"/>
          </a:ln>
          <a:effectLst/>
        </p:spPr>
      </p:cxnSp>
      <p:cxnSp>
        <p:nvCxnSpPr>
          <p:cNvPr id="44" name="Straight Connector 43"/>
          <p:cNvCxnSpPr/>
          <p:nvPr/>
        </p:nvCxnSpPr>
        <p:spPr>
          <a:xfrm>
            <a:off x="4496218" y="2483719"/>
            <a:ext cx="3351927" cy="0"/>
          </a:xfrm>
          <a:prstGeom prst="line">
            <a:avLst/>
          </a:prstGeom>
          <a:noFill/>
          <a:ln w="38100" cap="flat" cmpd="sng" algn="ctr">
            <a:solidFill>
              <a:srgbClr val="0070C0"/>
            </a:solidFill>
            <a:prstDash val="solid"/>
          </a:ln>
          <a:effectLst/>
        </p:spPr>
      </p:cxnSp>
      <p:cxnSp>
        <p:nvCxnSpPr>
          <p:cNvPr id="45" name="Straight Connector 44"/>
          <p:cNvCxnSpPr/>
          <p:nvPr/>
        </p:nvCxnSpPr>
        <p:spPr>
          <a:xfrm>
            <a:off x="7829100" y="2483720"/>
            <a:ext cx="0" cy="793923"/>
          </a:xfrm>
          <a:prstGeom prst="line">
            <a:avLst/>
          </a:prstGeom>
          <a:noFill/>
          <a:ln w="38100" cap="flat" cmpd="sng" algn="ctr">
            <a:solidFill>
              <a:srgbClr val="0070C0"/>
            </a:solidFill>
            <a:prstDash val="solid"/>
          </a:ln>
          <a:effectLst/>
        </p:spPr>
      </p:cxnSp>
      <p:cxnSp>
        <p:nvCxnSpPr>
          <p:cNvPr id="47" name="Straight Connector 46"/>
          <p:cNvCxnSpPr/>
          <p:nvPr/>
        </p:nvCxnSpPr>
        <p:spPr>
          <a:xfrm>
            <a:off x="4515263" y="2464669"/>
            <a:ext cx="0" cy="793923"/>
          </a:xfrm>
          <a:prstGeom prst="line">
            <a:avLst/>
          </a:prstGeom>
          <a:noFill/>
          <a:ln w="38100" cap="flat" cmpd="sng" algn="ctr">
            <a:solidFill>
              <a:srgbClr val="0070C0"/>
            </a:solidFill>
            <a:prstDash val="solid"/>
          </a:ln>
          <a:effectLst/>
        </p:spPr>
      </p:cxnSp>
      <p:sp>
        <p:nvSpPr>
          <p:cNvPr id="12" name="Rectangle 11"/>
          <p:cNvSpPr/>
          <p:nvPr/>
        </p:nvSpPr>
        <p:spPr>
          <a:xfrm>
            <a:off x="5029480" y="3279442"/>
            <a:ext cx="685621" cy="160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L&amp;D</a:t>
            </a:r>
          </a:p>
        </p:txBody>
      </p:sp>
      <p:sp>
        <p:nvSpPr>
          <p:cNvPr id="49" name="Rectangle 48"/>
          <p:cNvSpPr/>
          <p:nvPr/>
        </p:nvSpPr>
        <p:spPr>
          <a:xfrm>
            <a:off x="5829371" y="4130975"/>
            <a:ext cx="685621" cy="188088"/>
          </a:xfrm>
          <a:prstGeom prst="rect">
            <a:avLst/>
          </a:prstGeom>
          <a:solidFill>
            <a:srgbClr val="0F4C9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OR</a:t>
            </a:r>
          </a:p>
        </p:txBody>
      </p:sp>
      <p:pic>
        <p:nvPicPr>
          <p:cNvPr id="51"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43615" y="2500382"/>
            <a:ext cx="1656919" cy="752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ectangle 49"/>
          <p:cNvSpPr/>
          <p:nvPr/>
        </p:nvSpPr>
        <p:spPr>
          <a:xfrm>
            <a:off x="5581786" y="2500381"/>
            <a:ext cx="1180792" cy="160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Patient Rooms</a:t>
            </a:r>
          </a:p>
        </p:txBody>
      </p:sp>
      <p:sp>
        <p:nvSpPr>
          <p:cNvPr id="52" name="Rectangle 51"/>
          <p:cNvSpPr/>
          <p:nvPr/>
        </p:nvSpPr>
        <p:spPr>
          <a:xfrm>
            <a:off x="6629263" y="3279442"/>
            <a:ext cx="889903" cy="1600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Radiology</a:t>
            </a:r>
          </a:p>
        </p:txBody>
      </p:sp>
      <p:cxnSp>
        <p:nvCxnSpPr>
          <p:cNvPr id="53" name="Straight Connector 52"/>
          <p:cNvCxnSpPr/>
          <p:nvPr/>
        </p:nvCxnSpPr>
        <p:spPr>
          <a:xfrm>
            <a:off x="4497792" y="4098476"/>
            <a:ext cx="3351927" cy="0"/>
          </a:xfrm>
          <a:prstGeom prst="line">
            <a:avLst/>
          </a:prstGeom>
          <a:noFill/>
          <a:ln w="38100" cap="flat" cmpd="sng" algn="ctr">
            <a:solidFill>
              <a:srgbClr val="0070C0"/>
            </a:solidFill>
            <a:prstDash val="solid"/>
          </a:ln>
          <a:effectLst/>
        </p:spPr>
      </p:cxnSp>
      <p:cxnSp>
        <p:nvCxnSpPr>
          <p:cNvPr id="54" name="Straight Connector 53"/>
          <p:cNvCxnSpPr/>
          <p:nvPr/>
        </p:nvCxnSpPr>
        <p:spPr>
          <a:xfrm>
            <a:off x="4515263" y="3296604"/>
            <a:ext cx="0" cy="793923"/>
          </a:xfrm>
          <a:prstGeom prst="line">
            <a:avLst/>
          </a:prstGeom>
          <a:noFill/>
          <a:ln w="38100" cap="flat" cmpd="sng" algn="ctr">
            <a:solidFill>
              <a:srgbClr val="0070C0"/>
            </a:solidFill>
            <a:prstDash val="solid"/>
          </a:ln>
          <a:effectLst/>
        </p:spPr>
      </p:cxnSp>
      <p:cxnSp>
        <p:nvCxnSpPr>
          <p:cNvPr id="55" name="Straight Connector 54"/>
          <p:cNvCxnSpPr/>
          <p:nvPr/>
        </p:nvCxnSpPr>
        <p:spPr>
          <a:xfrm>
            <a:off x="6172181" y="3277642"/>
            <a:ext cx="0" cy="820835"/>
          </a:xfrm>
          <a:prstGeom prst="line">
            <a:avLst/>
          </a:prstGeom>
          <a:noFill/>
          <a:ln w="38100" cap="flat" cmpd="sng" algn="ctr">
            <a:solidFill>
              <a:srgbClr val="0070C0"/>
            </a:solidFill>
            <a:prstDash val="solid"/>
          </a:ln>
          <a:effectLst/>
        </p:spPr>
      </p:cxnSp>
      <p:cxnSp>
        <p:nvCxnSpPr>
          <p:cNvPr id="57" name="Straight Connector 56"/>
          <p:cNvCxnSpPr/>
          <p:nvPr/>
        </p:nvCxnSpPr>
        <p:spPr>
          <a:xfrm>
            <a:off x="7832247" y="3277642"/>
            <a:ext cx="0" cy="820835"/>
          </a:xfrm>
          <a:prstGeom prst="line">
            <a:avLst/>
          </a:prstGeom>
          <a:noFill/>
          <a:ln w="38100" cap="flat" cmpd="sng" algn="ctr">
            <a:solidFill>
              <a:srgbClr val="0070C0"/>
            </a:solidFill>
            <a:prstDash val="solid"/>
          </a:ln>
          <a:effectLst/>
        </p:spPr>
      </p:cxnSp>
      <p:sp>
        <p:nvSpPr>
          <p:cNvPr id="62" name="Rectangle 61"/>
          <p:cNvSpPr/>
          <p:nvPr/>
        </p:nvSpPr>
        <p:spPr>
          <a:xfrm>
            <a:off x="6490232" y="4963311"/>
            <a:ext cx="1039860" cy="35833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Outpatient</a:t>
            </a:r>
          </a:p>
        </p:txBody>
      </p:sp>
      <p:sp>
        <p:nvSpPr>
          <p:cNvPr id="63" name="TextBox 62"/>
          <p:cNvSpPr txBox="1"/>
          <p:nvPr/>
        </p:nvSpPr>
        <p:spPr>
          <a:xfrm>
            <a:off x="2527193" y="4625713"/>
            <a:ext cx="1162886" cy="292388"/>
          </a:xfrm>
          <a:prstGeom prst="rect">
            <a:avLst/>
          </a:prstGeom>
          <a:solidFill>
            <a:srgbClr val="0F4C92"/>
          </a:solidFill>
        </p:spPr>
        <p:txBody>
          <a:bodyPr wrap="square" lIns="121899" tIns="60949" rIns="121899" bIns="60949" rtlCol="0">
            <a:spAutoFit/>
          </a:bodyPr>
          <a:lstStyle/>
          <a:p>
            <a:pPr algn="r"/>
            <a:r>
              <a:rPr lang="en-US" sz="1100" b="1">
                <a:solidFill>
                  <a:schemeClr val="bg1"/>
                </a:solidFill>
              </a:rPr>
              <a:t>Ventilators</a:t>
            </a:r>
          </a:p>
        </p:txBody>
      </p:sp>
      <p:pic>
        <p:nvPicPr>
          <p:cNvPr id="1026"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7339" t="7157" b="10717"/>
          <a:stretch/>
        </p:blipFill>
        <p:spPr bwMode="auto">
          <a:xfrm>
            <a:off x="4558370" y="4973270"/>
            <a:ext cx="818557" cy="71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1739" t="7157" b="10717"/>
          <a:stretch/>
        </p:blipFill>
        <p:spPr bwMode="auto">
          <a:xfrm>
            <a:off x="5349106" y="4973270"/>
            <a:ext cx="741925" cy="715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5349577" y="5043319"/>
            <a:ext cx="670245" cy="289312"/>
          </a:xfrm>
          <a:prstGeom prst="rect">
            <a:avLst/>
          </a:prstGeom>
          <a:solidFill>
            <a:srgbClr val="A0DEFA"/>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58" name="Rectangle 57"/>
          <p:cNvSpPr/>
          <p:nvPr/>
        </p:nvSpPr>
        <p:spPr>
          <a:xfrm>
            <a:off x="4839914" y="4988102"/>
            <a:ext cx="1039860" cy="3445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000" b="1">
                <a:solidFill>
                  <a:schemeClr val="bg1"/>
                </a:solidFill>
              </a:rPr>
              <a:t>Waiting Areas</a:t>
            </a:r>
          </a:p>
        </p:txBody>
      </p:sp>
      <p:pic>
        <p:nvPicPr>
          <p:cNvPr id="38" name="Picture 6" descr="Image result for welch allyn"/>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34227" b="38611"/>
          <a:stretch/>
        </p:blipFill>
        <p:spPr bwMode="auto">
          <a:xfrm>
            <a:off x="7657796" y="6179011"/>
            <a:ext cx="1192456" cy="32397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2" descr="Image result for skytr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912596" y="4761103"/>
            <a:ext cx="1227715" cy="3070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499669" y="6170544"/>
            <a:ext cx="895118" cy="328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8" descr="Image result for kwalu"/>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4316" y="6208611"/>
            <a:ext cx="1007470" cy="23606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4" descr="Image result for baxte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851821" y="2772330"/>
            <a:ext cx="1048965" cy="18286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0" descr="Image result for ge healthcar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8955267" y="6219746"/>
            <a:ext cx="784486" cy="284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21">
            <a:extLst>
              <a:ext uri="{28A0092B-C50C-407E-A947-70E740481C1C}">
                <a14:useLocalDpi xmlns:a14="http://schemas.microsoft.com/office/drawing/2010/main" val="0"/>
              </a:ext>
            </a:extLst>
          </a:blip>
          <a:srcRect t="39210" b="39724"/>
          <a:stretch/>
        </p:blipFill>
        <p:spPr bwMode="auto">
          <a:xfrm>
            <a:off x="1953360" y="4954178"/>
            <a:ext cx="1184973" cy="249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5" name="Straight Connector 64"/>
          <p:cNvCxnSpPr/>
          <p:nvPr/>
        </p:nvCxnSpPr>
        <p:spPr>
          <a:xfrm flipH="1">
            <a:off x="4515265" y="4121450"/>
            <a:ext cx="1" cy="819283"/>
          </a:xfrm>
          <a:prstGeom prst="line">
            <a:avLst/>
          </a:prstGeom>
          <a:noFill/>
          <a:ln w="38100" cap="flat" cmpd="sng" algn="ctr">
            <a:solidFill>
              <a:srgbClr val="0F4C92"/>
            </a:solidFill>
            <a:prstDash val="solid"/>
          </a:ln>
          <a:effectLst/>
        </p:spPr>
      </p:cxnSp>
      <p:cxnSp>
        <p:nvCxnSpPr>
          <p:cNvPr id="67" name="Straight Connector 66"/>
          <p:cNvCxnSpPr/>
          <p:nvPr/>
        </p:nvCxnSpPr>
        <p:spPr>
          <a:xfrm>
            <a:off x="7829100" y="4121450"/>
            <a:ext cx="0" cy="841860"/>
          </a:xfrm>
          <a:prstGeom prst="line">
            <a:avLst/>
          </a:prstGeom>
          <a:noFill/>
          <a:ln w="38100" cap="flat" cmpd="sng" algn="ctr">
            <a:solidFill>
              <a:srgbClr val="0F4C92"/>
            </a:solidFill>
            <a:prstDash val="solid"/>
          </a:ln>
          <a:effectLst/>
        </p:spPr>
      </p:cxnSp>
      <p:cxnSp>
        <p:nvCxnSpPr>
          <p:cNvPr id="68" name="Straight Connector 67"/>
          <p:cNvCxnSpPr/>
          <p:nvPr/>
        </p:nvCxnSpPr>
        <p:spPr>
          <a:xfrm>
            <a:off x="4496218" y="4131504"/>
            <a:ext cx="3351927" cy="0"/>
          </a:xfrm>
          <a:prstGeom prst="line">
            <a:avLst/>
          </a:prstGeom>
          <a:noFill/>
          <a:ln w="38100" cap="flat" cmpd="sng" algn="ctr">
            <a:solidFill>
              <a:srgbClr val="0F4C92"/>
            </a:solidFill>
            <a:prstDash val="solid"/>
          </a:ln>
          <a:effectLst/>
        </p:spPr>
      </p:cxnSp>
      <p:cxnSp>
        <p:nvCxnSpPr>
          <p:cNvPr id="69" name="Straight Connector 68"/>
          <p:cNvCxnSpPr/>
          <p:nvPr/>
        </p:nvCxnSpPr>
        <p:spPr>
          <a:xfrm flipH="1">
            <a:off x="4515265" y="4959306"/>
            <a:ext cx="1" cy="819283"/>
          </a:xfrm>
          <a:prstGeom prst="line">
            <a:avLst/>
          </a:prstGeom>
          <a:noFill/>
          <a:ln w="38100" cap="flat" cmpd="sng" algn="ctr">
            <a:solidFill>
              <a:schemeClr val="tx1"/>
            </a:solidFill>
            <a:prstDash val="solid"/>
          </a:ln>
          <a:effectLst/>
        </p:spPr>
      </p:cxnSp>
      <p:cxnSp>
        <p:nvCxnSpPr>
          <p:cNvPr id="70" name="Straight Connector 69"/>
          <p:cNvCxnSpPr/>
          <p:nvPr/>
        </p:nvCxnSpPr>
        <p:spPr>
          <a:xfrm flipH="1">
            <a:off x="6091030" y="4952902"/>
            <a:ext cx="1" cy="819283"/>
          </a:xfrm>
          <a:prstGeom prst="line">
            <a:avLst/>
          </a:prstGeom>
          <a:noFill/>
          <a:ln w="38100" cap="flat" cmpd="sng" algn="ctr">
            <a:solidFill>
              <a:schemeClr val="tx1"/>
            </a:solidFill>
            <a:prstDash val="solid"/>
          </a:ln>
          <a:effectLst/>
        </p:spPr>
      </p:cxnSp>
      <p:cxnSp>
        <p:nvCxnSpPr>
          <p:cNvPr id="71" name="Straight Connector 70"/>
          <p:cNvCxnSpPr/>
          <p:nvPr/>
        </p:nvCxnSpPr>
        <p:spPr>
          <a:xfrm flipH="1">
            <a:off x="4507313" y="5760996"/>
            <a:ext cx="1583718" cy="0"/>
          </a:xfrm>
          <a:prstGeom prst="line">
            <a:avLst/>
          </a:prstGeom>
          <a:noFill/>
          <a:ln w="38100" cap="flat" cmpd="sng" algn="ctr">
            <a:solidFill>
              <a:schemeClr val="tx1"/>
            </a:solidFill>
            <a:prstDash val="solid"/>
          </a:ln>
          <a:effectLst/>
        </p:spPr>
      </p:cxnSp>
      <p:cxnSp>
        <p:nvCxnSpPr>
          <p:cNvPr id="72" name="Straight Connector 71"/>
          <p:cNvCxnSpPr/>
          <p:nvPr/>
        </p:nvCxnSpPr>
        <p:spPr>
          <a:xfrm flipH="1">
            <a:off x="7833651" y="4963746"/>
            <a:ext cx="1" cy="819283"/>
          </a:xfrm>
          <a:prstGeom prst="line">
            <a:avLst/>
          </a:prstGeom>
          <a:noFill/>
          <a:ln w="38100" cap="flat" cmpd="sng" algn="ctr">
            <a:solidFill>
              <a:srgbClr val="00B050"/>
            </a:solidFill>
            <a:prstDash val="solid"/>
          </a:ln>
          <a:effectLst/>
        </p:spPr>
      </p:cxnSp>
      <p:cxnSp>
        <p:nvCxnSpPr>
          <p:cNvPr id="73" name="Straight Connector 72"/>
          <p:cNvCxnSpPr/>
          <p:nvPr/>
        </p:nvCxnSpPr>
        <p:spPr>
          <a:xfrm flipH="1">
            <a:off x="6138643" y="4947934"/>
            <a:ext cx="1" cy="819283"/>
          </a:xfrm>
          <a:prstGeom prst="line">
            <a:avLst/>
          </a:prstGeom>
          <a:noFill/>
          <a:ln w="38100" cap="flat" cmpd="sng" algn="ctr">
            <a:solidFill>
              <a:srgbClr val="00B050"/>
            </a:solidFill>
            <a:prstDash val="solid"/>
          </a:ln>
          <a:effectLst/>
        </p:spPr>
      </p:cxnSp>
      <p:cxnSp>
        <p:nvCxnSpPr>
          <p:cNvPr id="74" name="Straight Connector 73"/>
          <p:cNvCxnSpPr/>
          <p:nvPr/>
        </p:nvCxnSpPr>
        <p:spPr>
          <a:xfrm flipH="1">
            <a:off x="6124571" y="5760996"/>
            <a:ext cx="1704531" cy="0"/>
          </a:xfrm>
          <a:prstGeom prst="line">
            <a:avLst/>
          </a:prstGeom>
          <a:noFill/>
          <a:ln w="38100" cap="flat" cmpd="sng" algn="ctr">
            <a:solidFill>
              <a:srgbClr val="00B050"/>
            </a:solidFill>
            <a:prstDash val="solid"/>
          </a:ln>
          <a:effectLst/>
        </p:spPr>
      </p:cxnSp>
      <p:cxnSp>
        <p:nvCxnSpPr>
          <p:cNvPr id="17" name="Straight Connector 16"/>
          <p:cNvCxnSpPr>
            <a:stCxn id="64" idx="0"/>
          </p:cNvCxnSpPr>
          <p:nvPr/>
        </p:nvCxnSpPr>
        <p:spPr>
          <a:xfrm flipV="1">
            <a:off x="3232602" y="5086267"/>
            <a:ext cx="1233100" cy="67114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275742" y="6039354"/>
            <a:ext cx="2411729" cy="5485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64" name="TextBox 63"/>
          <p:cNvSpPr txBox="1"/>
          <p:nvPr/>
        </p:nvSpPr>
        <p:spPr>
          <a:xfrm>
            <a:off x="2799395" y="5757409"/>
            <a:ext cx="866414" cy="292388"/>
          </a:xfrm>
          <a:prstGeom prst="rect">
            <a:avLst/>
          </a:prstGeom>
          <a:solidFill>
            <a:schemeClr val="tx1"/>
          </a:solidFill>
        </p:spPr>
        <p:txBody>
          <a:bodyPr wrap="square" lIns="121899" tIns="60949" rIns="121899" bIns="60949" rtlCol="0">
            <a:spAutoFit/>
          </a:bodyPr>
          <a:lstStyle/>
          <a:p>
            <a:r>
              <a:rPr lang="en-US" sz="1100" b="1">
                <a:solidFill>
                  <a:schemeClr val="bg1"/>
                </a:solidFill>
              </a:rPr>
              <a:t>Furniture</a:t>
            </a:r>
          </a:p>
        </p:txBody>
      </p:sp>
      <p:sp>
        <p:nvSpPr>
          <p:cNvPr id="75" name="Rectangle 74"/>
          <p:cNvSpPr/>
          <p:nvPr/>
        </p:nvSpPr>
        <p:spPr>
          <a:xfrm>
            <a:off x="1683690" y="4904158"/>
            <a:ext cx="1715748" cy="359299"/>
          </a:xfrm>
          <a:prstGeom prst="rect">
            <a:avLst/>
          </a:prstGeom>
          <a:noFill/>
          <a:ln>
            <a:solidFill>
              <a:srgbClr val="008DD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76" name="Straight Connector 75"/>
          <p:cNvCxnSpPr/>
          <p:nvPr/>
        </p:nvCxnSpPr>
        <p:spPr>
          <a:xfrm flipV="1">
            <a:off x="3652812" y="4531091"/>
            <a:ext cx="862453" cy="2873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8710952" y="4661476"/>
            <a:ext cx="1813489" cy="469229"/>
          </a:xfrm>
          <a:prstGeom prst="rect">
            <a:avLst/>
          </a:prstGeom>
          <a:noFill/>
          <a:ln>
            <a:solidFill>
              <a:srgbClr val="008DD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78" name="Straight Connector 77"/>
          <p:cNvCxnSpPr>
            <a:endCxn id="60" idx="1"/>
          </p:cNvCxnSpPr>
          <p:nvPr/>
        </p:nvCxnSpPr>
        <p:spPr>
          <a:xfrm>
            <a:off x="7857722" y="4492671"/>
            <a:ext cx="683009" cy="38421"/>
          </a:xfrm>
          <a:prstGeom prst="line">
            <a:avLst/>
          </a:prstGeom>
          <a:ln w="28575">
            <a:solidFill>
              <a:srgbClr val="008DD1"/>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8540732" y="4384897"/>
            <a:ext cx="1225285" cy="292388"/>
          </a:xfrm>
          <a:prstGeom prst="rect">
            <a:avLst/>
          </a:prstGeom>
          <a:solidFill>
            <a:srgbClr val="0F4C92"/>
          </a:solidFill>
        </p:spPr>
        <p:txBody>
          <a:bodyPr wrap="square" lIns="121899" tIns="60949" rIns="121899" bIns="60949" rtlCol="0">
            <a:spAutoFit/>
          </a:bodyPr>
          <a:lstStyle/>
          <a:p>
            <a:r>
              <a:rPr lang="en-US" sz="1100" b="1">
                <a:solidFill>
                  <a:schemeClr val="bg1"/>
                </a:solidFill>
              </a:rPr>
              <a:t>OR Lights</a:t>
            </a:r>
          </a:p>
        </p:txBody>
      </p:sp>
      <p:sp>
        <p:nvSpPr>
          <p:cNvPr id="79" name="Rectangle 78"/>
          <p:cNvSpPr/>
          <p:nvPr/>
        </p:nvSpPr>
        <p:spPr>
          <a:xfrm>
            <a:off x="8756272" y="3652921"/>
            <a:ext cx="1768167" cy="46922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80" name="Straight Connector 79"/>
          <p:cNvCxnSpPr/>
          <p:nvPr/>
        </p:nvCxnSpPr>
        <p:spPr>
          <a:xfrm flipV="1">
            <a:off x="7876662" y="3561075"/>
            <a:ext cx="683009" cy="68175"/>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8533764" y="3407237"/>
            <a:ext cx="1558951" cy="292388"/>
          </a:xfrm>
          <a:prstGeom prst="rect">
            <a:avLst/>
          </a:prstGeom>
          <a:solidFill>
            <a:schemeClr val="accent1">
              <a:lumMod val="85000"/>
            </a:schemeClr>
          </a:solidFill>
        </p:spPr>
        <p:txBody>
          <a:bodyPr wrap="square" lIns="121899" tIns="60949" rIns="121899" bIns="60949" rtlCol="0">
            <a:spAutoFit/>
          </a:bodyPr>
          <a:lstStyle/>
          <a:p>
            <a:r>
              <a:rPr lang="en-US" sz="1100" b="1">
                <a:solidFill>
                  <a:schemeClr val="bg1"/>
                </a:solidFill>
              </a:rPr>
              <a:t>Detectors</a:t>
            </a:r>
          </a:p>
        </p:txBody>
      </p:sp>
      <p:sp>
        <p:nvSpPr>
          <p:cNvPr id="81" name="Rectangle 80"/>
          <p:cNvSpPr/>
          <p:nvPr/>
        </p:nvSpPr>
        <p:spPr>
          <a:xfrm>
            <a:off x="8825984" y="2620466"/>
            <a:ext cx="1698456" cy="61507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82" name="Straight Connector 81"/>
          <p:cNvCxnSpPr>
            <a:endCxn id="4" idx="1"/>
          </p:cNvCxnSpPr>
          <p:nvPr/>
        </p:nvCxnSpPr>
        <p:spPr>
          <a:xfrm flipV="1">
            <a:off x="7829101" y="2404743"/>
            <a:ext cx="704663" cy="462631"/>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533763" y="2173910"/>
            <a:ext cx="1534406" cy="461665"/>
          </a:xfrm>
          <a:prstGeom prst="rect">
            <a:avLst/>
          </a:prstGeom>
          <a:solidFill>
            <a:schemeClr val="accent1">
              <a:lumMod val="85000"/>
            </a:schemeClr>
          </a:solidFill>
        </p:spPr>
        <p:txBody>
          <a:bodyPr wrap="square" lIns="121899" tIns="60949" rIns="121899" bIns="60949" rtlCol="0">
            <a:spAutoFit/>
          </a:bodyPr>
          <a:lstStyle/>
          <a:p>
            <a:r>
              <a:rPr lang="en-US" sz="1100" b="1">
                <a:solidFill>
                  <a:schemeClr val="bg1"/>
                </a:solidFill>
              </a:rPr>
              <a:t>Blood Glucose Meters</a:t>
            </a:r>
          </a:p>
        </p:txBody>
      </p:sp>
      <p:sp>
        <p:nvSpPr>
          <p:cNvPr id="83" name="Rectangle 82"/>
          <p:cNvSpPr/>
          <p:nvPr/>
        </p:nvSpPr>
        <p:spPr>
          <a:xfrm>
            <a:off x="1599679" y="3541851"/>
            <a:ext cx="1883775" cy="8398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84" name="Straight Connector 83"/>
          <p:cNvCxnSpPr/>
          <p:nvPr/>
        </p:nvCxnSpPr>
        <p:spPr>
          <a:xfrm>
            <a:off x="3558443" y="3388703"/>
            <a:ext cx="937774" cy="240544"/>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577133" y="6052868"/>
            <a:ext cx="2267637" cy="54856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86" name="Straight Connector 85"/>
          <p:cNvCxnSpPr>
            <a:cxnSpLocks/>
            <a:endCxn id="61" idx="0"/>
          </p:cNvCxnSpPr>
          <p:nvPr/>
        </p:nvCxnSpPr>
        <p:spPr>
          <a:xfrm>
            <a:off x="7846601" y="5333122"/>
            <a:ext cx="1556223" cy="418691"/>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8490314" y="5751813"/>
            <a:ext cx="1825017" cy="292388"/>
          </a:xfrm>
          <a:prstGeom prst="rect">
            <a:avLst/>
          </a:prstGeom>
          <a:solidFill>
            <a:srgbClr val="00B050"/>
          </a:solidFill>
        </p:spPr>
        <p:txBody>
          <a:bodyPr wrap="square" lIns="121899" tIns="60949" rIns="121899" bIns="60949" rtlCol="0">
            <a:spAutoFit/>
          </a:bodyPr>
          <a:lstStyle/>
          <a:p>
            <a:r>
              <a:rPr lang="en-US" sz="1100" b="1">
                <a:solidFill>
                  <a:schemeClr val="bg1"/>
                </a:solidFill>
              </a:rPr>
              <a:t>Vital Sign Monitors</a:t>
            </a:r>
          </a:p>
        </p:txBody>
      </p:sp>
      <p:sp>
        <p:nvSpPr>
          <p:cNvPr id="87" name="Rectangle 86"/>
          <p:cNvSpPr/>
          <p:nvPr/>
        </p:nvSpPr>
        <p:spPr>
          <a:xfrm>
            <a:off x="1651512" y="2215886"/>
            <a:ext cx="1883775" cy="90278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88" name="Straight Connector 87"/>
          <p:cNvCxnSpPr>
            <a:stCxn id="9" idx="3"/>
          </p:cNvCxnSpPr>
          <p:nvPr/>
        </p:nvCxnSpPr>
        <p:spPr>
          <a:xfrm>
            <a:off x="3688461" y="2055355"/>
            <a:ext cx="788029" cy="796537"/>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60083" y="1909159"/>
            <a:ext cx="1428377" cy="292388"/>
          </a:xfrm>
          <a:prstGeom prst="rect">
            <a:avLst/>
          </a:prstGeom>
          <a:solidFill>
            <a:schemeClr val="accent1">
              <a:lumMod val="85000"/>
            </a:schemeClr>
          </a:solidFill>
        </p:spPr>
        <p:txBody>
          <a:bodyPr wrap="square" lIns="121899" tIns="60949" rIns="121899" bIns="60949" rtlCol="0">
            <a:spAutoFit/>
          </a:bodyPr>
          <a:lstStyle/>
          <a:p>
            <a:pPr algn="r"/>
            <a:r>
              <a:rPr lang="en-US" sz="1100" b="1">
                <a:solidFill>
                  <a:schemeClr val="bg1"/>
                </a:solidFill>
              </a:rPr>
              <a:t>Infusion Pumps</a:t>
            </a:r>
            <a:endParaRPr lang="en-US" sz="1100">
              <a:solidFill>
                <a:schemeClr val="bg1"/>
              </a:solidFill>
            </a:endParaRPr>
          </a:p>
        </p:txBody>
      </p:sp>
      <p:sp>
        <p:nvSpPr>
          <p:cNvPr id="2" name="TextBox 1"/>
          <p:cNvSpPr txBox="1"/>
          <p:nvPr/>
        </p:nvSpPr>
        <p:spPr>
          <a:xfrm>
            <a:off x="2086200" y="3273330"/>
            <a:ext cx="1629172" cy="292388"/>
          </a:xfrm>
          <a:prstGeom prst="rect">
            <a:avLst/>
          </a:prstGeom>
          <a:solidFill>
            <a:schemeClr val="accent1">
              <a:lumMod val="85000"/>
            </a:schemeClr>
          </a:solidFill>
        </p:spPr>
        <p:txBody>
          <a:bodyPr wrap="square" lIns="121899" tIns="60949" rIns="121899" bIns="60949" rtlCol="0">
            <a:spAutoFit/>
          </a:bodyPr>
          <a:lstStyle/>
          <a:p>
            <a:pPr algn="r"/>
            <a:r>
              <a:rPr lang="en-US" sz="1100" b="1">
                <a:solidFill>
                  <a:schemeClr val="bg1"/>
                </a:solidFill>
              </a:rPr>
              <a:t>Ultrasound Probes</a:t>
            </a:r>
            <a:endParaRPr lang="en-US" sz="1100">
              <a:solidFill>
                <a:schemeClr val="bg1"/>
              </a:solidFill>
            </a:endParaRPr>
          </a:p>
        </p:txBody>
      </p:sp>
      <p:cxnSp>
        <p:nvCxnSpPr>
          <p:cNvPr id="56" name="Straight Connector 55"/>
          <p:cNvCxnSpPr/>
          <p:nvPr/>
        </p:nvCxnSpPr>
        <p:spPr>
          <a:xfrm>
            <a:off x="4496218" y="4940732"/>
            <a:ext cx="3351927" cy="0"/>
          </a:xfrm>
          <a:prstGeom prst="line">
            <a:avLst/>
          </a:prstGeom>
          <a:noFill/>
          <a:ln w="38100" cap="flat" cmpd="sng" algn="ctr">
            <a:solidFill>
              <a:srgbClr val="0F4C92"/>
            </a:solidFill>
            <a:prstDash val="solid"/>
          </a:ln>
          <a:effectLst/>
        </p:spPr>
      </p:cxnSp>
      <p:pic>
        <p:nvPicPr>
          <p:cNvPr id="1028" name="Picture 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809682" y="3772574"/>
            <a:ext cx="601011" cy="320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1B80D99B-90B8-114E-8E93-7511DC35BB8D}"/>
              </a:ext>
            </a:extLst>
          </p:cNvPr>
          <p:cNvSpPr>
            <a:spLocks noGrp="1"/>
          </p:cNvSpPr>
          <p:nvPr>
            <p:ph type="sldNum" sz="quarter" idx="12"/>
          </p:nvPr>
        </p:nvSpPr>
        <p:spPr/>
        <p:txBody>
          <a:bodyPr/>
          <a:lstStyle/>
          <a:p>
            <a:fld id="{D0DEF59C-B1B3-4438-AF07-DF61B618D38F}" type="slidenum">
              <a:rPr lang="en-US" smtClean="0"/>
              <a:t>11</a:t>
            </a:fld>
            <a:endParaRPr lang="en-US"/>
          </a:p>
        </p:txBody>
      </p:sp>
    </p:spTree>
    <p:extLst>
      <p:ext uri="{BB962C8B-B14F-4D97-AF65-F5344CB8AC3E}">
        <p14:creationId xmlns:p14="http://schemas.microsoft.com/office/powerpoint/2010/main" val="481367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Comprehensive Educational Platform</a:t>
            </a:r>
          </a:p>
        </p:txBody>
      </p:sp>
      <p:sp>
        <p:nvSpPr>
          <p:cNvPr id="5" name="Content Placeholder 2"/>
          <p:cNvSpPr txBox="1">
            <a:spLocks/>
          </p:cNvSpPr>
          <p:nvPr/>
        </p:nvSpPr>
        <p:spPr>
          <a:xfrm>
            <a:off x="1093128" y="1208252"/>
            <a:ext cx="10386270" cy="942181"/>
          </a:xfrm>
          <a:prstGeom prst="rect">
            <a:avLst/>
          </a:prstGeom>
        </p:spPr>
        <p:txBody>
          <a:bodyPr vert="horz" lIns="91424" tIns="45712" rIns="91424" bIns="45712" rtlCol="0">
            <a:normAutofit lnSpcReduction="10000"/>
          </a:bodyPr>
          <a:lstStyle>
            <a:lvl1pPr marL="0" indent="0" algn="l" defTabSz="914400" rtl="0" eaLnBrk="1" latinLnBrk="0" hangingPunct="1">
              <a:spcBef>
                <a:spcPct val="20000"/>
              </a:spcBef>
              <a:buFont typeface="Arial" panose="020B0604020202020204" pitchFamily="34" charset="0"/>
              <a:buNone/>
              <a:defRPr sz="2000" b="1" kern="1200">
                <a:solidFill>
                  <a:srgbClr val="008DD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spcBef>
                <a:spcPct val="20000"/>
              </a:spcBef>
              <a:buFont typeface="Arial" panose="020B0604020202020204" pitchFamily="34" charset="0"/>
              <a:buChar char="•"/>
              <a:defRPr sz="1600" kern="1200">
                <a:solidFill>
                  <a:srgbClr val="0F4C9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Clorox Healthcare regularly delivers new educational resources  to help your teams stay current on infection control topics and training resources to promote compliant cleaning and disinfection. </a:t>
            </a:r>
          </a:p>
        </p:txBody>
      </p:sp>
      <p:grpSp>
        <p:nvGrpSpPr>
          <p:cNvPr id="3" name="Group 2"/>
          <p:cNvGrpSpPr/>
          <p:nvPr/>
        </p:nvGrpSpPr>
        <p:grpSpPr>
          <a:xfrm>
            <a:off x="915750" y="2413001"/>
            <a:ext cx="9043334" cy="3869699"/>
            <a:chOff x="207939" y="2638097"/>
            <a:chExt cx="9045689" cy="3869699"/>
          </a:xfrm>
        </p:grpSpPr>
        <p:sp>
          <p:nvSpPr>
            <p:cNvPr id="6" name="TextBox 5"/>
            <p:cNvSpPr txBox="1"/>
            <p:nvPr/>
          </p:nvSpPr>
          <p:spPr>
            <a:xfrm>
              <a:off x="709107" y="2667000"/>
              <a:ext cx="3200400" cy="400110"/>
            </a:xfrm>
            <a:prstGeom prst="rect">
              <a:avLst/>
            </a:prstGeom>
            <a:solidFill>
              <a:srgbClr val="0F4C92"/>
            </a:solidFill>
          </p:spPr>
          <p:txBody>
            <a:bodyPr wrap="square" rtlCol="0">
              <a:spAutoFit/>
            </a:bodyPr>
            <a:lstStyle/>
            <a:p>
              <a:pPr algn="ctr"/>
              <a:r>
                <a:rPr lang="en-US" sz="2000" b="1">
                  <a:solidFill>
                    <a:schemeClr val="bg1"/>
                  </a:solidFill>
                </a:rPr>
                <a:t>Educational Resources</a:t>
              </a:r>
            </a:p>
          </p:txBody>
        </p:sp>
        <p:sp>
          <p:nvSpPr>
            <p:cNvPr id="9" name="TextBox 8"/>
            <p:cNvSpPr txBox="1"/>
            <p:nvPr/>
          </p:nvSpPr>
          <p:spPr>
            <a:xfrm>
              <a:off x="5552060" y="2638097"/>
              <a:ext cx="3200400" cy="400110"/>
            </a:xfrm>
            <a:prstGeom prst="rect">
              <a:avLst/>
            </a:prstGeom>
            <a:solidFill>
              <a:srgbClr val="0F4C92"/>
            </a:solidFill>
          </p:spPr>
          <p:txBody>
            <a:bodyPr wrap="square" rtlCol="0">
              <a:spAutoFit/>
            </a:bodyPr>
            <a:lstStyle/>
            <a:p>
              <a:pPr algn="ctr"/>
              <a:r>
                <a:rPr lang="en-US" sz="2000" b="1">
                  <a:solidFill>
                    <a:schemeClr val="bg1"/>
                  </a:solidFill>
                </a:rPr>
                <a:t>Training Resources</a:t>
              </a:r>
            </a:p>
          </p:txBody>
        </p:sp>
        <p:graphicFrame>
          <p:nvGraphicFramePr>
            <p:cNvPr id="10" name="Diagram 9"/>
            <p:cNvGraphicFramePr/>
            <p:nvPr/>
          </p:nvGraphicFramePr>
          <p:xfrm>
            <a:off x="5050892" y="3200400"/>
            <a:ext cx="4202736" cy="3307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Diagram 10"/>
            <p:cNvGraphicFramePr/>
            <p:nvPr/>
          </p:nvGraphicFramePr>
          <p:xfrm>
            <a:off x="207939" y="3131819"/>
            <a:ext cx="4202736" cy="33073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6" name="AutoShape 2" descr="https://static.thenounproject.com/png/52807-200.png"/>
          <p:cNvSpPr>
            <a:spLocks noChangeAspect="1" noChangeArrowheads="1"/>
          </p:cNvSpPr>
          <p:nvPr/>
        </p:nvSpPr>
        <p:spPr bwMode="auto">
          <a:xfrm>
            <a:off x="1588675" y="-136525"/>
            <a:ext cx="30472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en-US"/>
          </a:p>
        </p:txBody>
      </p:sp>
      <p:sp>
        <p:nvSpPr>
          <p:cNvPr id="17" name="AutoShape 4" descr="https://static.thenounproject.com/png/52807-200.png"/>
          <p:cNvSpPr>
            <a:spLocks noChangeAspect="1" noChangeArrowheads="1"/>
          </p:cNvSpPr>
          <p:nvPr/>
        </p:nvSpPr>
        <p:spPr bwMode="auto">
          <a:xfrm>
            <a:off x="1741036" y="15875"/>
            <a:ext cx="304721"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en-US"/>
          </a:p>
        </p:txBody>
      </p:sp>
      <p:sp>
        <p:nvSpPr>
          <p:cNvPr id="4" name="Slide Number Placeholder 3">
            <a:extLst>
              <a:ext uri="{FF2B5EF4-FFF2-40B4-BE49-F238E27FC236}">
                <a16:creationId xmlns:a16="http://schemas.microsoft.com/office/drawing/2014/main" id="{6BEBF779-DE2A-614C-944E-68B214322934}"/>
              </a:ext>
            </a:extLst>
          </p:cNvPr>
          <p:cNvSpPr>
            <a:spLocks noGrp="1"/>
          </p:cNvSpPr>
          <p:nvPr>
            <p:ph type="sldNum" sz="quarter" idx="12"/>
          </p:nvPr>
        </p:nvSpPr>
        <p:spPr/>
        <p:txBody>
          <a:bodyPr/>
          <a:lstStyle/>
          <a:p>
            <a:fld id="{D0DEF59C-B1B3-4438-AF07-DF61B618D38F}" type="slidenum">
              <a:rPr lang="en-US" smtClean="0"/>
              <a:t>12</a:t>
            </a:fld>
            <a:endParaRPr lang="en-US"/>
          </a:p>
        </p:txBody>
      </p:sp>
    </p:spTree>
    <p:extLst>
      <p:ext uri="{BB962C8B-B14F-4D97-AF65-F5344CB8AC3E}">
        <p14:creationId xmlns:p14="http://schemas.microsoft.com/office/powerpoint/2010/main" val="239271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4EE46-C70C-44D0-8972-155A8AA8EE00}"/>
              </a:ext>
            </a:extLst>
          </p:cNvPr>
          <p:cNvSpPr>
            <a:spLocks noGrp="1"/>
          </p:cNvSpPr>
          <p:nvPr>
            <p:ph type="title"/>
          </p:nvPr>
        </p:nvSpPr>
        <p:spPr>
          <a:xfrm>
            <a:off x="10323" y="366055"/>
            <a:ext cx="9932612" cy="838200"/>
          </a:xfrm>
        </p:spPr>
        <p:txBody>
          <a:bodyPr>
            <a:normAutofit fontScale="90000"/>
          </a:bodyPr>
          <a:lstStyle/>
          <a:p>
            <a:r>
              <a:rPr lang="en-US" dirty="0"/>
              <a:t>Final Wrap : Why Clorox?</a:t>
            </a:r>
            <a:br>
              <a:rPr lang="en-US" dirty="0"/>
            </a:br>
            <a:endParaRPr lang="en-US" sz="2600" dirty="0">
              <a:solidFill>
                <a:srgbClr val="FFC000"/>
              </a:solidFill>
            </a:endParaRPr>
          </a:p>
        </p:txBody>
      </p:sp>
      <p:sp>
        <p:nvSpPr>
          <p:cNvPr id="9" name="Rectangle: Rounded Corners 8">
            <a:extLst>
              <a:ext uri="{FF2B5EF4-FFF2-40B4-BE49-F238E27FC236}">
                <a16:creationId xmlns:a16="http://schemas.microsoft.com/office/drawing/2014/main" id="{B49426A5-29B7-4A8F-9066-3B79AA099DF5}"/>
              </a:ext>
            </a:extLst>
          </p:cNvPr>
          <p:cNvSpPr/>
          <p:nvPr/>
        </p:nvSpPr>
        <p:spPr>
          <a:xfrm>
            <a:off x="262599" y="2426078"/>
            <a:ext cx="3715771" cy="3548876"/>
          </a:xfrm>
          <a:prstGeom prst="round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285724" indent="-285724" defTabSz="914309">
              <a:spcBef>
                <a:spcPts val="600"/>
              </a:spcBef>
              <a:buFont typeface="Wingdings" panose="05000000000000000000" pitchFamily="2" charset="2"/>
              <a:buChar char="q"/>
              <a:defRPr/>
            </a:pPr>
            <a:r>
              <a:rPr lang="en-US" sz="1867">
                <a:solidFill>
                  <a:prstClr val="white"/>
                </a:solidFill>
                <a:latin typeface="Calibri" panose="020F0502020204030204"/>
              </a:rPr>
              <a:t>Disinfectants proven highly efficacious in </a:t>
            </a:r>
            <a:r>
              <a:rPr lang="en-US" sz="1867" b="1">
                <a:solidFill>
                  <a:prstClr val="white"/>
                </a:solidFill>
                <a:latin typeface="Calibri" panose="020F0502020204030204"/>
              </a:rPr>
              <a:t>reducing the risk of HAI’s</a:t>
            </a:r>
          </a:p>
          <a:p>
            <a:pPr marL="285724" indent="-285724" defTabSz="914309">
              <a:spcBef>
                <a:spcPts val="600"/>
              </a:spcBef>
              <a:buFont typeface="Wingdings" panose="05000000000000000000" pitchFamily="2" charset="2"/>
              <a:buChar char="q"/>
              <a:defRPr/>
            </a:pPr>
            <a:r>
              <a:rPr lang="en-US" sz="1867" b="1">
                <a:solidFill>
                  <a:prstClr val="white"/>
                </a:solidFill>
                <a:latin typeface="Calibri" panose="020F0502020204030204"/>
              </a:rPr>
              <a:t>Clorox  Healthcare Compatible Program</a:t>
            </a:r>
            <a:r>
              <a:rPr lang="en-US" sz="1867">
                <a:solidFill>
                  <a:prstClr val="white"/>
                </a:solidFill>
                <a:latin typeface="Calibri" panose="020F0502020204030204"/>
              </a:rPr>
              <a:t> and equipment manufacturer endorsements </a:t>
            </a:r>
            <a:r>
              <a:rPr lang="en-US" sz="1867" b="1">
                <a:solidFill>
                  <a:prstClr val="white"/>
                </a:solidFill>
                <a:latin typeface="Calibri" panose="020F0502020204030204"/>
              </a:rPr>
              <a:t>reduce risk of damage </a:t>
            </a:r>
            <a:r>
              <a:rPr lang="en-US" sz="1867">
                <a:solidFill>
                  <a:prstClr val="white"/>
                </a:solidFill>
                <a:latin typeface="Calibri" panose="020F0502020204030204"/>
              </a:rPr>
              <a:t>to common healthcare surfaces</a:t>
            </a:r>
            <a:endParaRPr lang="en-US" sz="1867" dirty="0">
              <a:solidFill>
                <a:prstClr val="white"/>
              </a:solidFill>
              <a:latin typeface="Calibri" panose="020F0502020204030204"/>
            </a:endParaRPr>
          </a:p>
        </p:txBody>
      </p:sp>
      <p:sp>
        <p:nvSpPr>
          <p:cNvPr id="23" name="TextBox 22">
            <a:extLst>
              <a:ext uri="{FF2B5EF4-FFF2-40B4-BE49-F238E27FC236}">
                <a16:creationId xmlns:a16="http://schemas.microsoft.com/office/drawing/2014/main" id="{284DBBA1-C01C-415C-9D24-F7847CB5227A}"/>
              </a:ext>
            </a:extLst>
          </p:cNvPr>
          <p:cNvSpPr txBox="1"/>
          <p:nvPr/>
        </p:nvSpPr>
        <p:spPr>
          <a:xfrm>
            <a:off x="627964" y="6540948"/>
            <a:ext cx="3394445" cy="300210"/>
          </a:xfrm>
          <a:prstGeom prst="rect">
            <a:avLst/>
          </a:prstGeom>
          <a:noFill/>
        </p:spPr>
        <p:txBody>
          <a:bodyPr wrap="square" rtlCol="0">
            <a:spAutoFit/>
          </a:bodyPr>
          <a:lstStyle/>
          <a:p>
            <a:pPr algn="r" defTabSz="685750">
              <a:defRPr/>
            </a:pPr>
            <a:r>
              <a:rPr lang="en-US" sz="1351" i="1" dirty="0">
                <a:solidFill>
                  <a:prstClr val="white"/>
                </a:solidFill>
                <a:latin typeface="Calibri"/>
              </a:rPr>
              <a:t>Internal Only - Confidential</a:t>
            </a:r>
          </a:p>
        </p:txBody>
      </p:sp>
      <p:sp>
        <p:nvSpPr>
          <p:cNvPr id="24" name="TextBox 23">
            <a:extLst>
              <a:ext uri="{FF2B5EF4-FFF2-40B4-BE49-F238E27FC236}">
                <a16:creationId xmlns:a16="http://schemas.microsoft.com/office/drawing/2014/main" id="{A2C80C51-518D-4A69-A0A1-8036F8501564}"/>
              </a:ext>
            </a:extLst>
          </p:cNvPr>
          <p:cNvSpPr txBox="1"/>
          <p:nvPr/>
        </p:nvSpPr>
        <p:spPr>
          <a:xfrm>
            <a:off x="231678" y="1634645"/>
            <a:ext cx="3869164" cy="420564"/>
          </a:xfrm>
          <a:prstGeom prst="rect">
            <a:avLst/>
          </a:prstGeom>
          <a:noFill/>
        </p:spPr>
        <p:txBody>
          <a:bodyPr wrap="square" rtlCol="0">
            <a:spAutoFit/>
          </a:bodyPr>
          <a:lstStyle/>
          <a:p>
            <a:pPr defTabSz="914309">
              <a:defRPr/>
            </a:pPr>
            <a:r>
              <a:rPr lang="en-US" sz="2133" b="1" kern="0" dirty="0">
                <a:solidFill>
                  <a:srgbClr val="00B050"/>
                </a:solidFill>
                <a:latin typeface="Georgia Pro Black" panose="020B0604020202020204" pitchFamily="18" charset="0"/>
              </a:rPr>
              <a:t>#1. Better Outcomes</a:t>
            </a:r>
          </a:p>
        </p:txBody>
      </p:sp>
      <p:sp>
        <p:nvSpPr>
          <p:cNvPr id="17" name="Rectangle: Rounded Corners 16">
            <a:extLst>
              <a:ext uri="{FF2B5EF4-FFF2-40B4-BE49-F238E27FC236}">
                <a16:creationId xmlns:a16="http://schemas.microsoft.com/office/drawing/2014/main" id="{185BCFB3-24ED-4819-BE2D-8F0823EEF744}"/>
              </a:ext>
            </a:extLst>
          </p:cNvPr>
          <p:cNvSpPr/>
          <p:nvPr/>
        </p:nvSpPr>
        <p:spPr>
          <a:xfrm>
            <a:off x="4059056" y="2413000"/>
            <a:ext cx="4073889" cy="3561955"/>
          </a:xfrm>
          <a:prstGeom prst="round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marL="285724" indent="-285724" defTabSz="914309">
              <a:spcBef>
                <a:spcPts val="600"/>
              </a:spcBef>
              <a:buFont typeface="Wingdings" panose="05000000000000000000" pitchFamily="2" charset="2"/>
              <a:buChar char="q"/>
              <a:defRPr/>
            </a:pPr>
            <a:r>
              <a:rPr lang="en-US" sz="1867" b="1" dirty="0">
                <a:solidFill>
                  <a:prstClr val="white"/>
                </a:solidFill>
                <a:latin typeface="Calibri" panose="020F0502020204030204"/>
              </a:rPr>
              <a:t>Clorox Healthcare Bleach wipes disinfect more square footage per wipe </a:t>
            </a:r>
            <a:r>
              <a:rPr lang="en-US" sz="1867" dirty="0">
                <a:solidFill>
                  <a:prstClr val="white"/>
                </a:solidFill>
                <a:latin typeface="Calibri" panose="020F0502020204030204"/>
              </a:rPr>
              <a:t>with fast contact times and surface coverage </a:t>
            </a:r>
          </a:p>
          <a:p>
            <a:pPr marL="285724" indent="-285724" defTabSz="914309">
              <a:spcBef>
                <a:spcPts val="600"/>
              </a:spcBef>
              <a:buFont typeface="Wingdings" panose="05000000000000000000" pitchFamily="2" charset="2"/>
              <a:buChar char="q"/>
              <a:defRPr/>
            </a:pPr>
            <a:r>
              <a:rPr lang="en-US" sz="1867" b="1" dirty="0">
                <a:solidFill>
                  <a:prstClr val="white"/>
                </a:solidFill>
                <a:latin typeface="Calibri" panose="020F0502020204030204"/>
              </a:rPr>
              <a:t>Provide turnkey protocol &amp; training tools</a:t>
            </a:r>
            <a:r>
              <a:rPr lang="en-US" sz="1867" dirty="0">
                <a:solidFill>
                  <a:prstClr val="white"/>
                </a:solidFill>
                <a:latin typeface="Calibri" panose="020F0502020204030204"/>
              </a:rPr>
              <a:t> to enable best in class implementation and standardization </a:t>
            </a:r>
            <a:endParaRPr lang="en-US" sz="1867" b="1" dirty="0">
              <a:solidFill>
                <a:prstClr val="white"/>
              </a:solidFill>
              <a:latin typeface="Calibri" panose="020F0502020204030204"/>
            </a:endParaRPr>
          </a:p>
        </p:txBody>
      </p:sp>
      <p:sp>
        <p:nvSpPr>
          <p:cNvPr id="18" name="Rectangle: Rounded Corners 17">
            <a:extLst>
              <a:ext uri="{FF2B5EF4-FFF2-40B4-BE49-F238E27FC236}">
                <a16:creationId xmlns:a16="http://schemas.microsoft.com/office/drawing/2014/main" id="{DBD696D9-35AD-4842-B1A9-86EDB7C05DE4}"/>
              </a:ext>
            </a:extLst>
          </p:cNvPr>
          <p:cNvSpPr/>
          <p:nvPr/>
        </p:nvSpPr>
        <p:spPr>
          <a:xfrm>
            <a:off x="8156663" y="2390896"/>
            <a:ext cx="3629312" cy="3561955"/>
          </a:xfrm>
          <a:prstGeom prst="roundRect">
            <a:avLst/>
          </a:pr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rtlCol="0" anchor="ctr"/>
          <a:lstStyle/>
          <a:p>
            <a:pPr algn="ctr" defTabSz="914332">
              <a:defRPr/>
            </a:pPr>
            <a:endParaRPr lang="en-US" dirty="0">
              <a:ln w="0"/>
              <a:gradFill>
                <a:gsLst>
                  <a:gs pos="0">
                    <a:srgbClr val="4BACC6">
                      <a:lumMod val="50000"/>
                    </a:srgbClr>
                  </a:gs>
                  <a:gs pos="50000">
                    <a:srgbClr val="4BACC6"/>
                  </a:gs>
                  <a:gs pos="100000">
                    <a:srgbClr val="4BACC6">
                      <a:lumMod val="60000"/>
                      <a:lumOff val="40000"/>
                    </a:srgbClr>
                  </a:gs>
                </a:gsLst>
                <a:lin ang="5400000"/>
              </a:gradFill>
              <a:effectLst>
                <a:reflection blurRad="6350" stA="53000" endA="300" endPos="35500" dir="5400000" sy="-90000" algn="bl" rotWithShape="0"/>
              </a:effectLst>
              <a:latin typeface="Calibri"/>
            </a:endParaRPr>
          </a:p>
        </p:txBody>
      </p:sp>
      <p:sp>
        <p:nvSpPr>
          <p:cNvPr id="25" name="TextBox 24">
            <a:extLst>
              <a:ext uri="{FF2B5EF4-FFF2-40B4-BE49-F238E27FC236}">
                <a16:creationId xmlns:a16="http://schemas.microsoft.com/office/drawing/2014/main" id="{69D7DD32-5635-48A9-AA6F-51B4DE869A05}"/>
              </a:ext>
            </a:extLst>
          </p:cNvPr>
          <p:cNvSpPr txBox="1"/>
          <p:nvPr/>
        </p:nvSpPr>
        <p:spPr>
          <a:xfrm>
            <a:off x="4100841" y="1644258"/>
            <a:ext cx="3629312" cy="420564"/>
          </a:xfrm>
          <a:prstGeom prst="rect">
            <a:avLst/>
          </a:prstGeom>
          <a:noFill/>
        </p:spPr>
        <p:txBody>
          <a:bodyPr wrap="square" rtlCol="0">
            <a:spAutoFit/>
          </a:bodyPr>
          <a:lstStyle/>
          <a:p>
            <a:pPr defTabSz="914309">
              <a:defRPr/>
            </a:pPr>
            <a:r>
              <a:rPr lang="en-US" sz="2133" b="1" kern="0" dirty="0">
                <a:solidFill>
                  <a:srgbClr val="00B050"/>
                </a:solidFill>
                <a:latin typeface="Georgia Pro Black" panose="020B0604020202020204" pitchFamily="18" charset="0"/>
              </a:rPr>
              <a:t>#2. Efficient Solutions </a:t>
            </a:r>
          </a:p>
        </p:txBody>
      </p:sp>
      <p:sp>
        <p:nvSpPr>
          <p:cNvPr id="27" name="TextBox 26">
            <a:extLst>
              <a:ext uri="{FF2B5EF4-FFF2-40B4-BE49-F238E27FC236}">
                <a16:creationId xmlns:a16="http://schemas.microsoft.com/office/drawing/2014/main" id="{9F60D4C2-AC28-4D50-BF4B-BA79AB1DE718}"/>
              </a:ext>
            </a:extLst>
          </p:cNvPr>
          <p:cNvSpPr txBox="1"/>
          <p:nvPr/>
        </p:nvSpPr>
        <p:spPr>
          <a:xfrm>
            <a:off x="8132945" y="1679464"/>
            <a:ext cx="4479513" cy="420564"/>
          </a:xfrm>
          <a:prstGeom prst="rect">
            <a:avLst/>
          </a:prstGeom>
          <a:noFill/>
        </p:spPr>
        <p:txBody>
          <a:bodyPr wrap="square" rtlCol="0">
            <a:spAutoFit/>
          </a:bodyPr>
          <a:lstStyle/>
          <a:p>
            <a:pPr defTabSz="914309">
              <a:defRPr/>
            </a:pPr>
            <a:r>
              <a:rPr lang="en-US" sz="2133" b="1" kern="0" dirty="0">
                <a:solidFill>
                  <a:srgbClr val="00B050"/>
                </a:solidFill>
                <a:latin typeface="Georgia Pro Black" panose="020B0604020202020204" pitchFamily="18" charset="0"/>
              </a:rPr>
              <a:t>#3.  Clorox Confidence</a:t>
            </a:r>
          </a:p>
        </p:txBody>
      </p:sp>
      <p:sp>
        <p:nvSpPr>
          <p:cNvPr id="29" name="TextBox 28">
            <a:extLst>
              <a:ext uri="{FF2B5EF4-FFF2-40B4-BE49-F238E27FC236}">
                <a16:creationId xmlns:a16="http://schemas.microsoft.com/office/drawing/2014/main" id="{3694F460-5569-4D34-9703-48C1902105A4}"/>
              </a:ext>
            </a:extLst>
          </p:cNvPr>
          <p:cNvSpPr txBox="1"/>
          <p:nvPr/>
        </p:nvSpPr>
        <p:spPr>
          <a:xfrm>
            <a:off x="8156666" y="2955162"/>
            <a:ext cx="3681335" cy="2768065"/>
          </a:xfrm>
          <a:prstGeom prst="rect">
            <a:avLst/>
          </a:prstGeom>
          <a:noFill/>
        </p:spPr>
        <p:txBody>
          <a:bodyPr wrap="square">
            <a:spAutoFit/>
          </a:bodyPr>
          <a:lstStyle/>
          <a:p>
            <a:pPr marL="285724" indent="-285724" defTabSz="914309">
              <a:spcBef>
                <a:spcPts val="600"/>
              </a:spcBef>
              <a:buFont typeface="Wingdings" panose="05000000000000000000" pitchFamily="2" charset="2"/>
              <a:buChar char="q"/>
              <a:defRPr/>
            </a:pPr>
            <a:r>
              <a:rPr lang="en-US" sz="1867" dirty="0">
                <a:solidFill>
                  <a:prstClr val="white"/>
                </a:solidFill>
                <a:latin typeface="Calibri" panose="020F0502020204030204"/>
                <a:cs typeface="Arial" panose="020B0604020202020204" pitchFamily="34" charset="0"/>
              </a:rPr>
              <a:t>More than </a:t>
            </a:r>
            <a:r>
              <a:rPr lang="en-US" sz="1867" b="1" dirty="0">
                <a:solidFill>
                  <a:prstClr val="white"/>
                </a:solidFill>
                <a:latin typeface="Calibri" panose="020F0502020204030204"/>
                <a:cs typeface="Arial" panose="020B0604020202020204" pitchFamily="34" charset="0"/>
              </a:rPr>
              <a:t>70% of hospitals in the U.S. rely on Clorox Healthcare disinfectant</a:t>
            </a:r>
            <a:r>
              <a:rPr lang="en-US" sz="1867" dirty="0">
                <a:solidFill>
                  <a:prstClr val="white"/>
                </a:solidFill>
                <a:latin typeface="Calibri" panose="020F0502020204030204"/>
                <a:cs typeface="Arial" panose="020B0604020202020204" pitchFamily="34" charset="0"/>
              </a:rPr>
              <a:t>s to safeguard patient environments. </a:t>
            </a:r>
          </a:p>
          <a:p>
            <a:pPr marL="285724" indent="-285724" defTabSz="914309">
              <a:spcBef>
                <a:spcPts val="600"/>
              </a:spcBef>
              <a:buFont typeface="Wingdings" panose="05000000000000000000" pitchFamily="2" charset="2"/>
              <a:buChar char="q"/>
              <a:defRPr/>
            </a:pPr>
            <a:r>
              <a:rPr lang="en-US" sz="1867" b="1" dirty="0">
                <a:solidFill>
                  <a:prstClr val="white"/>
                </a:solidFill>
                <a:latin typeface="Calibri" panose="020F0502020204030204"/>
              </a:rPr>
              <a:t>Investment in clinical research &amp; peer reviewed studies</a:t>
            </a:r>
            <a:r>
              <a:rPr lang="en-US" sz="1867" dirty="0">
                <a:solidFill>
                  <a:prstClr val="white"/>
                </a:solidFill>
                <a:latin typeface="Calibri" panose="020F0502020204030204"/>
              </a:rPr>
              <a:t> for evidence-based products, protocols and IP strategies</a:t>
            </a:r>
            <a:endParaRPr lang="en-US" sz="1867" dirty="0">
              <a:solidFill>
                <a:prstClr val="white"/>
              </a:solidFill>
              <a:latin typeface="Calibri" panose="020F0502020204030204"/>
              <a:cs typeface="Arial" panose="020B0604020202020204" pitchFamily="34" charset="0"/>
            </a:endParaRPr>
          </a:p>
          <a:p>
            <a:pPr marL="285724" indent="-285724" defTabSz="914309">
              <a:spcBef>
                <a:spcPts val="600"/>
              </a:spcBef>
              <a:buFont typeface="Wingdings" panose="05000000000000000000" pitchFamily="2" charset="2"/>
              <a:buChar char="q"/>
              <a:defRPr/>
            </a:pPr>
            <a:endParaRPr lang="en-US" sz="1451"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412775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1B8FF-A64C-A3F2-4DAC-357895E3E313}"/>
              </a:ext>
            </a:extLst>
          </p:cNvPr>
          <p:cNvSpPr>
            <a:spLocks noGrp="1"/>
          </p:cNvSpPr>
          <p:nvPr>
            <p:ph idx="1"/>
          </p:nvPr>
        </p:nvSpPr>
        <p:spPr/>
        <p:txBody>
          <a:bodyPr vert="horz" lIns="121899" tIns="60949" rIns="121899" bIns="60949" rtlCol="0" anchor="t">
            <a:normAutofit fontScale="25000" lnSpcReduction="20000"/>
          </a:bodyPr>
          <a:lstStyle/>
          <a:p>
            <a:endParaRPr lang="en-US">
              <a:latin typeface="+mj-lt"/>
              <a:cs typeface="Arial"/>
            </a:endParaRPr>
          </a:p>
          <a:p>
            <a:endParaRPr lang="en-US">
              <a:latin typeface="+mj-lt"/>
              <a:cs typeface="Arial"/>
            </a:endParaRPr>
          </a:p>
          <a:p>
            <a:endParaRPr lang="en-US">
              <a:latin typeface="+mj-lt"/>
              <a:cs typeface="Arial"/>
            </a:endParaRPr>
          </a:p>
          <a:p>
            <a:endParaRPr lang="en-US">
              <a:latin typeface="+mj-lt"/>
              <a:cs typeface="Arial"/>
            </a:endParaRPr>
          </a:p>
          <a:p>
            <a:endParaRPr lang="en-US">
              <a:latin typeface="+mj-lt"/>
              <a:cs typeface="Arial"/>
            </a:endParaRPr>
          </a:p>
          <a:p>
            <a:endParaRPr lang="en-US">
              <a:latin typeface="+mj-lt"/>
              <a:cs typeface="Arial"/>
            </a:endParaRPr>
          </a:p>
          <a:p>
            <a:endParaRPr lang="en-US">
              <a:latin typeface="+mj-lt"/>
              <a:cs typeface="Arial"/>
            </a:endParaRPr>
          </a:p>
        </p:txBody>
      </p:sp>
      <p:sp>
        <p:nvSpPr>
          <p:cNvPr id="2" name="Title 1">
            <a:extLst>
              <a:ext uri="{FF2B5EF4-FFF2-40B4-BE49-F238E27FC236}">
                <a16:creationId xmlns:a16="http://schemas.microsoft.com/office/drawing/2014/main" id="{40001804-2077-69B4-20A5-C4DCD0310DEB}"/>
              </a:ext>
            </a:extLst>
          </p:cNvPr>
          <p:cNvSpPr>
            <a:spLocks noGrp="1"/>
          </p:cNvSpPr>
          <p:nvPr>
            <p:ph type="title"/>
          </p:nvPr>
        </p:nvSpPr>
        <p:spPr/>
        <p:txBody>
          <a:bodyPr>
            <a:normAutofit fontScale="90000"/>
          </a:bodyPr>
          <a:lstStyle/>
          <a:p>
            <a:r>
              <a:rPr lang="en-US">
                <a:latin typeface="+mj-lt"/>
              </a:rPr>
              <a:t>Safeguarding Patient Environments</a:t>
            </a:r>
          </a:p>
        </p:txBody>
      </p:sp>
      <p:sp>
        <p:nvSpPr>
          <p:cNvPr id="5" name="Hexagon 4">
            <a:extLst>
              <a:ext uri="{FF2B5EF4-FFF2-40B4-BE49-F238E27FC236}">
                <a16:creationId xmlns:a16="http://schemas.microsoft.com/office/drawing/2014/main" id="{578EFD18-16ED-D9F4-EFD8-84C7B810778C}"/>
              </a:ext>
            </a:extLst>
          </p:cNvPr>
          <p:cNvSpPr/>
          <p:nvPr/>
        </p:nvSpPr>
        <p:spPr>
          <a:xfrm rot="5400000">
            <a:off x="240630" y="2627616"/>
            <a:ext cx="4608511" cy="2679214"/>
          </a:xfrm>
          <a:prstGeom prst="hexagon">
            <a:avLst/>
          </a:prstGeom>
          <a:solidFill>
            <a:srgbClr val="5DB8FD"/>
          </a:solidFill>
          <a:ln w="25400" cap="flat" cmpd="sng" algn="ctr">
            <a:noFill/>
            <a:prstDash val="solid"/>
          </a:ln>
          <a:effectLst/>
        </p:spPr>
        <p:txBody>
          <a:bodyPr lIns="121899" tIns="60949" rIns="121899" bIns="60949" rtlCol="0" anchor="ctr"/>
          <a:lstStyle/>
          <a:p>
            <a:pPr algn="ctr">
              <a:buClr>
                <a:srgbClr val="000000"/>
              </a:buClr>
              <a:defRPr/>
            </a:pPr>
            <a:endParaRPr lang="en-US" sz="1400" kern="0">
              <a:solidFill>
                <a:srgbClr val="1E3896"/>
              </a:solidFill>
              <a:latin typeface="+mj-lt"/>
              <a:sym typeface="Arial"/>
            </a:endParaRPr>
          </a:p>
        </p:txBody>
      </p:sp>
      <p:sp>
        <p:nvSpPr>
          <p:cNvPr id="6" name="Hexagon 5">
            <a:extLst>
              <a:ext uri="{FF2B5EF4-FFF2-40B4-BE49-F238E27FC236}">
                <a16:creationId xmlns:a16="http://schemas.microsoft.com/office/drawing/2014/main" id="{C2444810-877F-1332-9D2E-F8AD9E4B4294}"/>
              </a:ext>
            </a:extLst>
          </p:cNvPr>
          <p:cNvSpPr/>
          <p:nvPr/>
        </p:nvSpPr>
        <p:spPr>
          <a:xfrm rot="5400000">
            <a:off x="3569917" y="2617456"/>
            <a:ext cx="4608511" cy="2679214"/>
          </a:xfrm>
          <a:prstGeom prst="hexagon">
            <a:avLst/>
          </a:prstGeom>
          <a:solidFill>
            <a:srgbClr val="196EEF"/>
          </a:solidFill>
          <a:ln w="25400" cap="flat" cmpd="sng" algn="ctr">
            <a:noFill/>
            <a:prstDash val="solid"/>
          </a:ln>
          <a:effectLst/>
        </p:spPr>
        <p:txBody>
          <a:bodyPr lIns="121899" tIns="60949" rIns="121899" bIns="60949" rtlCol="0" anchor="ctr"/>
          <a:lstStyle/>
          <a:p>
            <a:pPr algn="ctr">
              <a:buClr>
                <a:srgbClr val="000000"/>
              </a:buClr>
              <a:defRPr/>
            </a:pPr>
            <a:endParaRPr lang="en-US" sz="1600" kern="0">
              <a:solidFill>
                <a:srgbClr val="FFFFFF"/>
              </a:solidFill>
              <a:latin typeface="+mj-lt"/>
              <a:sym typeface="Arial"/>
            </a:endParaRPr>
          </a:p>
        </p:txBody>
      </p:sp>
      <p:sp>
        <p:nvSpPr>
          <p:cNvPr id="7" name="Hexagon 6">
            <a:extLst>
              <a:ext uri="{FF2B5EF4-FFF2-40B4-BE49-F238E27FC236}">
                <a16:creationId xmlns:a16="http://schemas.microsoft.com/office/drawing/2014/main" id="{6017DB4D-F111-4163-DEF3-61F9544A9641}"/>
              </a:ext>
            </a:extLst>
          </p:cNvPr>
          <p:cNvSpPr/>
          <p:nvPr/>
        </p:nvSpPr>
        <p:spPr>
          <a:xfrm rot="5400000">
            <a:off x="6929677" y="2617457"/>
            <a:ext cx="4608511" cy="2679214"/>
          </a:xfrm>
          <a:prstGeom prst="hexagon">
            <a:avLst/>
          </a:prstGeom>
          <a:solidFill>
            <a:srgbClr val="1E3896"/>
          </a:solidFill>
          <a:ln w="25400" cap="flat" cmpd="sng" algn="ctr">
            <a:noFill/>
            <a:prstDash val="solid"/>
          </a:ln>
          <a:effectLst/>
        </p:spPr>
        <p:txBody>
          <a:bodyPr lIns="121899" tIns="60949" rIns="121899" bIns="60949" rtlCol="0" anchor="ctr"/>
          <a:lstStyle/>
          <a:p>
            <a:pPr algn="ctr">
              <a:buClr>
                <a:srgbClr val="000000"/>
              </a:buClr>
              <a:defRPr/>
            </a:pPr>
            <a:endParaRPr lang="en-US" sz="1600" kern="0">
              <a:solidFill>
                <a:srgbClr val="FFFFFF"/>
              </a:solidFill>
              <a:latin typeface="+mj-lt"/>
              <a:sym typeface="Arial"/>
            </a:endParaRPr>
          </a:p>
        </p:txBody>
      </p:sp>
      <p:sp>
        <p:nvSpPr>
          <p:cNvPr id="11" name="Rectangle 10">
            <a:extLst>
              <a:ext uri="{FF2B5EF4-FFF2-40B4-BE49-F238E27FC236}">
                <a16:creationId xmlns:a16="http://schemas.microsoft.com/office/drawing/2014/main" id="{6A4F03A2-54C2-D989-358C-C30688DA3E8D}"/>
              </a:ext>
            </a:extLst>
          </p:cNvPr>
          <p:cNvSpPr/>
          <p:nvPr/>
        </p:nvSpPr>
        <p:spPr>
          <a:xfrm>
            <a:off x="1927429" y="2143020"/>
            <a:ext cx="1217599" cy="769419"/>
          </a:xfrm>
          <a:prstGeom prst="rect">
            <a:avLst/>
          </a:prstGeom>
        </p:spPr>
        <p:txBody>
          <a:bodyPr wrap="none" lIns="121899" tIns="60949" rIns="121899" bIns="60949">
            <a:spAutoFit/>
          </a:bodyPr>
          <a:lstStyle/>
          <a:p>
            <a:pPr algn="ctr">
              <a:buClr>
                <a:srgbClr val="000000"/>
              </a:buClr>
              <a:defRPr/>
            </a:pPr>
            <a:r>
              <a:rPr lang="en-US" sz="2100" b="1" kern="0">
                <a:solidFill>
                  <a:srgbClr val="FFFFFF"/>
                </a:solidFill>
                <a:latin typeface="+mj-lt"/>
                <a:cs typeface="Poppins" pitchFamily="2" charset="77"/>
                <a:sym typeface="Arial"/>
              </a:rPr>
              <a:t>Better</a:t>
            </a:r>
          </a:p>
          <a:p>
            <a:pPr algn="ctr">
              <a:buClr>
                <a:srgbClr val="000000"/>
              </a:buClr>
              <a:defRPr/>
            </a:pPr>
            <a:r>
              <a:rPr lang="en-US" sz="2100" b="1" kern="0">
                <a:solidFill>
                  <a:srgbClr val="FFFFFF"/>
                </a:solidFill>
                <a:latin typeface="+mj-lt"/>
                <a:cs typeface="Poppins" pitchFamily="2" charset="77"/>
                <a:sym typeface="Arial"/>
              </a:rPr>
              <a:t>Results</a:t>
            </a:r>
          </a:p>
        </p:txBody>
      </p:sp>
      <p:sp>
        <p:nvSpPr>
          <p:cNvPr id="12" name="Rectangle 11">
            <a:extLst>
              <a:ext uri="{FF2B5EF4-FFF2-40B4-BE49-F238E27FC236}">
                <a16:creationId xmlns:a16="http://schemas.microsoft.com/office/drawing/2014/main" id="{59C2F5C8-1D65-93D2-ED02-AC7B955B3171}"/>
              </a:ext>
            </a:extLst>
          </p:cNvPr>
          <p:cNvSpPr/>
          <p:nvPr/>
        </p:nvSpPr>
        <p:spPr>
          <a:xfrm>
            <a:off x="1222080" y="4191884"/>
            <a:ext cx="2646965" cy="815586"/>
          </a:xfrm>
          <a:prstGeom prst="rect">
            <a:avLst/>
          </a:prstGeom>
        </p:spPr>
        <p:txBody>
          <a:bodyPr wrap="square" lIns="121899" tIns="60949" rIns="121899" bIns="60949">
            <a:spAutoFit/>
          </a:bodyPr>
          <a:lstStyle/>
          <a:p>
            <a:pPr algn="ctr">
              <a:buClr>
                <a:srgbClr val="000000"/>
              </a:buClr>
              <a:defRPr/>
            </a:pPr>
            <a:r>
              <a:rPr lang="en-US" sz="1500" kern="0">
                <a:solidFill>
                  <a:srgbClr val="FFFFFF"/>
                </a:solidFill>
                <a:latin typeface="+mj-lt"/>
                <a:cs typeface="Poppins" pitchFamily="2" charset="77"/>
                <a:sym typeface="Arial"/>
              </a:rPr>
              <a:t>Science-backed products proven to deliver safe &amp; healthy spaces.</a:t>
            </a:r>
          </a:p>
        </p:txBody>
      </p:sp>
      <p:sp>
        <p:nvSpPr>
          <p:cNvPr id="13" name="Rectangle 12">
            <a:extLst>
              <a:ext uri="{FF2B5EF4-FFF2-40B4-BE49-F238E27FC236}">
                <a16:creationId xmlns:a16="http://schemas.microsoft.com/office/drawing/2014/main" id="{51388A20-659F-3883-73D8-5FDB5783F8AF}"/>
              </a:ext>
            </a:extLst>
          </p:cNvPr>
          <p:cNvSpPr/>
          <p:nvPr/>
        </p:nvSpPr>
        <p:spPr>
          <a:xfrm>
            <a:off x="4698005" y="4181725"/>
            <a:ext cx="2371797" cy="815586"/>
          </a:xfrm>
          <a:prstGeom prst="rect">
            <a:avLst/>
          </a:prstGeom>
        </p:spPr>
        <p:txBody>
          <a:bodyPr wrap="square" lIns="121899" tIns="60949" rIns="121899" bIns="60949">
            <a:spAutoFit/>
          </a:bodyPr>
          <a:lstStyle/>
          <a:p>
            <a:pPr algn="ctr">
              <a:buClr>
                <a:srgbClr val="000000"/>
              </a:buClr>
              <a:defRPr/>
            </a:pPr>
            <a:r>
              <a:rPr lang="en-US" sz="1500" kern="0">
                <a:solidFill>
                  <a:srgbClr val="FFFFFF"/>
                </a:solidFill>
                <a:latin typeface="+mj-lt"/>
                <a:cs typeface="Poppins" pitchFamily="2" charset="77"/>
                <a:sym typeface="Arial"/>
              </a:rPr>
              <a:t>Designed to maximize efficiency and minimize risk.</a:t>
            </a:r>
          </a:p>
        </p:txBody>
      </p:sp>
      <p:sp>
        <p:nvSpPr>
          <p:cNvPr id="14" name="Rectangle 13">
            <a:extLst>
              <a:ext uri="{FF2B5EF4-FFF2-40B4-BE49-F238E27FC236}">
                <a16:creationId xmlns:a16="http://schemas.microsoft.com/office/drawing/2014/main" id="{2BABD5B6-B88D-5649-7694-D762DD7BF550}"/>
              </a:ext>
            </a:extLst>
          </p:cNvPr>
          <p:cNvSpPr/>
          <p:nvPr/>
        </p:nvSpPr>
        <p:spPr>
          <a:xfrm>
            <a:off x="7918783" y="4206281"/>
            <a:ext cx="2668833" cy="584753"/>
          </a:xfrm>
          <a:prstGeom prst="rect">
            <a:avLst/>
          </a:prstGeom>
        </p:spPr>
        <p:txBody>
          <a:bodyPr wrap="square" lIns="121899" tIns="60949" rIns="121899" bIns="60949">
            <a:spAutoFit/>
          </a:bodyPr>
          <a:lstStyle/>
          <a:p>
            <a:pPr algn="ctr">
              <a:buClr>
                <a:srgbClr val="000000"/>
              </a:buClr>
              <a:defRPr/>
            </a:pPr>
            <a:r>
              <a:rPr lang="en-US" sz="1500" kern="0">
                <a:solidFill>
                  <a:srgbClr val="FFFFFF"/>
                </a:solidFill>
                <a:latin typeface="+mj-lt"/>
                <a:cs typeface="Poppins" pitchFamily="2" charset="77"/>
                <a:sym typeface="Arial"/>
              </a:rPr>
              <a:t>Clorox brand instills high levels of confidence &amp; trust.</a:t>
            </a:r>
          </a:p>
        </p:txBody>
      </p:sp>
      <p:sp>
        <p:nvSpPr>
          <p:cNvPr id="15" name="Rectangle 14">
            <a:extLst>
              <a:ext uri="{FF2B5EF4-FFF2-40B4-BE49-F238E27FC236}">
                <a16:creationId xmlns:a16="http://schemas.microsoft.com/office/drawing/2014/main" id="{A32BAD51-A35D-BEE5-5A23-1DC85AE4B54B}"/>
              </a:ext>
            </a:extLst>
          </p:cNvPr>
          <p:cNvSpPr/>
          <p:nvPr/>
        </p:nvSpPr>
        <p:spPr>
          <a:xfrm>
            <a:off x="5122975" y="2132858"/>
            <a:ext cx="1475683" cy="769419"/>
          </a:xfrm>
          <a:prstGeom prst="rect">
            <a:avLst/>
          </a:prstGeom>
        </p:spPr>
        <p:txBody>
          <a:bodyPr wrap="none" lIns="121899" tIns="60949" rIns="121899" bIns="60949">
            <a:spAutoFit/>
          </a:bodyPr>
          <a:lstStyle/>
          <a:p>
            <a:pPr algn="ctr">
              <a:buClr>
                <a:srgbClr val="000000"/>
              </a:buClr>
              <a:defRPr/>
            </a:pPr>
            <a:r>
              <a:rPr lang="en-US" sz="2100" b="1" kern="0">
                <a:solidFill>
                  <a:srgbClr val="FFFFFF"/>
                </a:solidFill>
                <a:latin typeface="+mj-lt"/>
                <a:cs typeface="Poppins" pitchFamily="2" charset="77"/>
                <a:sym typeface="Arial"/>
              </a:rPr>
              <a:t>Efficient </a:t>
            </a:r>
          </a:p>
          <a:p>
            <a:pPr algn="ctr">
              <a:buClr>
                <a:srgbClr val="000000"/>
              </a:buClr>
              <a:defRPr/>
            </a:pPr>
            <a:r>
              <a:rPr lang="en-US" sz="2100" b="1" kern="0">
                <a:solidFill>
                  <a:srgbClr val="FFFFFF"/>
                </a:solidFill>
                <a:latin typeface="+mj-lt"/>
                <a:cs typeface="Poppins" pitchFamily="2" charset="77"/>
                <a:sym typeface="Arial"/>
              </a:rPr>
              <a:t>Solutions</a:t>
            </a:r>
          </a:p>
        </p:txBody>
      </p:sp>
      <p:sp>
        <p:nvSpPr>
          <p:cNvPr id="16" name="Rectangle 15">
            <a:extLst>
              <a:ext uri="{FF2B5EF4-FFF2-40B4-BE49-F238E27FC236}">
                <a16:creationId xmlns:a16="http://schemas.microsoft.com/office/drawing/2014/main" id="{96FFC5D2-3E67-016C-86BC-E48BB50E5570}"/>
              </a:ext>
            </a:extLst>
          </p:cNvPr>
          <p:cNvSpPr/>
          <p:nvPr/>
        </p:nvSpPr>
        <p:spPr>
          <a:xfrm>
            <a:off x="8366437" y="2132858"/>
            <a:ext cx="1712926" cy="769419"/>
          </a:xfrm>
          <a:prstGeom prst="rect">
            <a:avLst/>
          </a:prstGeom>
        </p:spPr>
        <p:txBody>
          <a:bodyPr wrap="none" lIns="121899" tIns="60949" rIns="121899" bIns="60949">
            <a:spAutoFit/>
          </a:bodyPr>
          <a:lstStyle/>
          <a:p>
            <a:pPr algn="ctr">
              <a:buClr>
                <a:srgbClr val="000000"/>
              </a:buClr>
              <a:defRPr/>
            </a:pPr>
            <a:r>
              <a:rPr lang="en-US" sz="2100" b="1" kern="0">
                <a:solidFill>
                  <a:srgbClr val="FFFFFF"/>
                </a:solidFill>
                <a:latin typeface="+mj-lt"/>
                <a:cs typeface="Poppins" pitchFamily="2" charset="77"/>
                <a:sym typeface="Arial"/>
              </a:rPr>
              <a:t>Clorox</a:t>
            </a:r>
          </a:p>
          <a:p>
            <a:pPr algn="ctr">
              <a:buClr>
                <a:srgbClr val="000000"/>
              </a:buClr>
              <a:defRPr/>
            </a:pPr>
            <a:r>
              <a:rPr lang="en-US" sz="2100" b="1" kern="0">
                <a:solidFill>
                  <a:srgbClr val="FFFFFF"/>
                </a:solidFill>
                <a:latin typeface="+mj-lt"/>
                <a:cs typeface="Poppins" pitchFamily="2" charset="77"/>
                <a:sym typeface="Arial"/>
              </a:rPr>
              <a:t>Confidence</a:t>
            </a:r>
          </a:p>
        </p:txBody>
      </p:sp>
      <p:pic>
        <p:nvPicPr>
          <p:cNvPr id="17" name="Picture 16" descr="Icon&#10;&#10;Description automatically generated">
            <a:extLst>
              <a:ext uri="{FF2B5EF4-FFF2-40B4-BE49-F238E27FC236}">
                <a16:creationId xmlns:a16="http://schemas.microsoft.com/office/drawing/2014/main" id="{47DF2588-390F-726D-645E-12A13D950F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6792" y="2979655"/>
            <a:ext cx="1154990" cy="1155291"/>
          </a:xfrm>
          <a:prstGeom prst="rect">
            <a:avLst/>
          </a:prstGeom>
        </p:spPr>
      </p:pic>
      <p:pic>
        <p:nvPicPr>
          <p:cNvPr id="18" name="Picture 17" descr="Icon&#10;&#10;Description automatically generated">
            <a:extLst>
              <a:ext uri="{FF2B5EF4-FFF2-40B4-BE49-F238E27FC236}">
                <a16:creationId xmlns:a16="http://schemas.microsoft.com/office/drawing/2014/main" id="{98FCEC7B-6210-8699-A71F-70EBD61D7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0860" y="2979657"/>
            <a:ext cx="1119910" cy="1118793"/>
          </a:xfrm>
          <a:prstGeom prst="rect">
            <a:avLst/>
          </a:prstGeom>
        </p:spPr>
      </p:pic>
      <p:pic>
        <p:nvPicPr>
          <p:cNvPr id="19" name="Picture 18" descr="Logo, company name&#10;&#10;Description automatically generated">
            <a:extLst>
              <a:ext uri="{FF2B5EF4-FFF2-40B4-BE49-F238E27FC236}">
                <a16:creationId xmlns:a16="http://schemas.microsoft.com/office/drawing/2014/main" id="{3BE93498-5E3D-8AC3-AA35-43DA33B6F6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22256" y="2973337"/>
            <a:ext cx="1223349" cy="1172164"/>
          </a:xfrm>
          <a:prstGeom prst="rect">
            <a:avLst/>
          </a:prstGeom>
        </p:spPr>
      </p:pic>
      <p:pic>
        <p:nvPicPr>
          <p:cNvPr id="40" name="Picture 39" descr="A picture containing text, invertebrate">
            <a:extLst>
              <a:ext uri="{FF2B5EF4-FFF2-40B4-BE49-F238E27FC236}">
                <a16:creationId xmlns:a16="http://schemas.microsoft.com/office/drawing/2014/main" id="{BE0D071F-233E-C013-D9CF-64C21F2CEED6}"/>
              </a:ext>
            </a:extLst>
          </p:cNvPr>
          <p:cNvPicPr>
            <a:picLocks noChangeAspect="1"/>
          </p:cNvPicPr>
          <p:nvPr/>
        </p:nvPicPr>
        <p:blipFill rotWithShape="1">
          <a:blip r:embed="rId6" cstate="print">
            <a:alphaModFix amt="85000"/>
            <a:extLst>
              <a:ext uri="{28A0092B-C50C-407E-A947-70E740481C1C}">
                <a14:useLocalDpi xmlns:a14="http://schemas.microsoft.com/office/drawing/2010/main" val="0"/>
              </a:ext>
            </a:extLst>
          </a:blip>
          <a:srcRect l="-401" t="71077" r="401" b="-5383"/>
          <a:stretch/>
        </p:blipFill>
        <p:spPr>
          <a:xfrm>
            <a:off x="1211367" y="5211764"/>
            <a:ext cx="2673124" cy="1244903"/>
          </a:xfrm>
          <a:prstGeom prst="rect">
            <a:avLst/>
          </a:prstGeom>
        </p:spPr>
      </p:pic>
      <p:pic>
        <p:nvPicPr>
          <p:cNvPr id="41" name="Picture 40">
            <a:extLst>
              <a:ext uri="{FF2B5EF4-FFF2-40B4-BE49-F238E27FC236}">
                <a16:creationId xmlns:a16="http://schemas.microsoft.com/office/drawing/2014/main" id="{CC81144F-084F-B399-470A-35C91982F325}"/>
              </a:ext>
            </a:extLst>
          </p:cNvPr>
          <p:cNvPicPr>
            <a:picLocks noChangeAspect="1"/>
          </p:cNvPicPr>
          <p:nvPr/>
        </p:nvPicPr>
        <p:blipFill>
          <a:blip r:embed="rId7">
            <a:alphaModFix/>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512153" y="5225640"/>
            <a:ext cx="2695245" cy="1257243"/>
          </a:xfrm>
          <a:prstGeom prst="rect">
            <a:avLst/>
          </a:prstGeom>
        </p:spPr>
      </p:pic>
      <p:pic>
        <p:nvPicPr>
          <p:cNvPr id="42" name="Picture 41" descr="A picture containing blur&#10;&#10;Description automatically generated">
            <a:extLst>
              <a:ext uri="{FF2B5EF4-FFF2-40B4-BE49-F238E27FC236}">
                <a16:creationId xmlns:a16="http://schemas.microsoft.com/office/drawing/2014/main" id="{918F95CA-6512-0C90-E097-332FB0B5CA08}"/>
              </a:ext>
            </a:extLst>
          </p:cNvPr>
          <p:cNvPicPr>
            <a:picLocks noChangeAspect="1"/>
          </p:cNvPicPr>
          <p:nvPr/>
        </p:nvPicPr>
        <p:blipFill rotWithShape="1">
          <a:blip r:embed="rId9">
            <a:extLst>
              <a:ext uri="{BEBA8EAE-BF5A-486C-A8C5-ECC9F3942E4B}">
                <a14:imgProps xmlns:a14="http://schemas.microsoft.com/office/drawing/2010/main">
                  <a14:imgLayer r:embed="rId10">
                    <a14:imgEffect>
                      <a14:saturation sat="66000"/>
                    </a14:imgEffect>
                  </a14:imgLayer>
                </a14:imgProps>
              </a:ext>
              <a:ext uri="{28A0092B-C50C-407E-A947-70E740481C1C}">
                <a14:useLocalDpi xmlns:a14="http://schemas.microsoft.com/office/drawing/2010/main" val="0"/>
              </a:ext>
            </a:extLst>
          </a:blip>
          <a:srcRect t="71385"/>
          <a:stretch/>
        </p:blipFill>
        <p:spPr>
          <a:xfrm>
            <a:off x="7879293" y="5211764"/>
            <a:ext cx="2694246" cy="1244903"/>
          </a:xfrm>
          <a:prstGeom prst="rect">
            <a:avLst/>
          </a:prstGeom>
        </p:spPr>
      </p:pic>
    </p:spTree>
    <p:extLst>
      <p:ext uri="{BB962C8B-B14F-4D97-AF65-F5344CB8AC3E}">
        <p14:creationId xmlns:p14="http://schemas.microsoft.com/office/powerpoint/2010/main" val="18675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305947-8D9B-430B-ADF0-EA73E08D8E0A}"/>
              </a:ext>
            </a:extLst>
          </p:cNvPr>
          <p:cNvSpPr>
            <a:spLocks noGrp="1"/>
          </p:cNvSpPr>
          <p:nvPr>
            <p:ph type="title"/>
          </p:nvPr>
        </p:nvSpPr>
        <p:spPr/>
        <p:txBody>
          <a:bodyPr>
            <a:normAutofit/>
          </a:bodyPr>
          <a:lstStyle/>
          <a:p>
            <a:r>
              <a:rPr lang="en-US" sz="3200" dirty="0"/>
              <a:t>What Matters Most – 4 C’s</a:t>
            </a:r>
          </a:p>
        </p:txBody>
      </p:sp>
      <p:sp>
        <p:nvSpPr>
          <p:cNvPr id="6" name="TextBox 5">
            <a:extLst>
              <a:ext uri="{FF2B5EF4-FFF2-40B4-BE49-F238E27FC236}">
                <a16:creationId xmlns:a16="http://schemas.microsoft.com/office/drawing/2014/main" id="{B97E1C09-C8B0-41B5-B1A2-681F048275B6}"/>
              </a:ext>
            </a:extLst>
          </p:cNvPr>
          <p:cNvSpPr txBox="1"/>
          <p:nvPr/>
        </p:nvSpPr>
        <p:spPr>
          <a:xfrm>
            <a:off x="0" y="1036638"/>
            <a:ext cx="11582400" cy="5631735"/>
          </a:xfrm>
          <a:prstGeom prst="rect">
            <a:avLst/>
          </a:prstGeom>
          <a:noFill/>
        </p:spPr>
        <p:txBody>
          <a:bodyPr wrap="square" rtlCol="0">
            <a:spAutoFit/>
          </a:bodyPr>
          <a:lstStyle/>
          <a:p>
            <a:pPr defTabSz="1219170"/>
            <a:r>
              <a:rPr lang="en-US" sz="2400" b="1" u="sng" dirty="0">
                <a:solidFill>
                  <a:srgbClr val="C00000"/>
                </a:solidFill>
                <a:latin typeface="Arial"/>
              </a:rPr>
              <a:t>Compliance</a:t>
            </a:r>
          </a:p>
          <a:p>
            <a:pPr defTabSz="1219170"/>
            <a:r>
              <a:rPr lang="en-US" sz="2133" dirty="0">
                <a:solidFill>
                  <a:prstClr val="black"/>
                </a:solidFill>
                <a:latin typeface="Arial"/>
              </a:rPr>
              <a:t>Fast contact times (required for pathogen kill) means it’s easier for the staff to use. </a:t>
            </a:r>
          </a:p>
          <a:p>
            <a:pPr defTabSz="1219170"/>
            <a:r>
              <a:rPr lang="en-US" sz="2133" dirty="0">
                <a:solidFill>
                  <a:prstClr val="black"/>
                </a:solidFill>
                <a:latin typeface="Arial"/>
              </a:rPr>
              <a:t>Ready to use products helps eliminate risk of mixing incorrectly. </a:t>
            </a:r>
          </a:p>
          <a:p>
            <a:pPr defTabSz="1219170"/>
            <a:r>
              <a:rPr lang="en-US" sz="2133" dirty="0">
                <a:solidFill>
                  <a:prstClr val="black"/>
                </a:solidFill>
                <a:latin typeface="Arial"/>
              </a:rPr>
              <a:t>Easier to use means more likely to use it. </a:t>
            </a:r>
          </a:p>
          <a:p>
            <a:pPr defTabSz="1219170"/>
            <a:endParaRPr lang="en-US" sz="2400" dirty="0">
              <a:solidFill>
                <a:prstClr val="black"/>
              </a:solidFill>
              <a:latin typeface="Arial"/>
            </a:endParaRPr>
          </a:p>
          <a:p>
            <a:pPr defTabSz="1219170"/>
            <a:r>
              <a:rPr lang="en-US" sz="2400" b="1" u="sng" dirty="0">
                <a:solidFill>
                  <a:srgbClr val="C00000"/>
                </a:solidFill>
                <a:latin typeface="Arial"/>
              </a:rPr>
              <a:t>Compatibility</a:t>
            </a:r>
          </a:p>
          <a:p>
            <a:pPr defTabSz="1219170"/>
            <a:r>
              <a:rPr lang="en-US" sz="2133" dirty="0">
                <a:solidFill>
                  <a:prstClr val="black"/>
                </a:solidFill>
                <a:latin typeface="Arial"/>
              </a:rPr>
              <a:t>Disinfectants can damage expensive equipment – having products that are gentler on plastics help reduce the risk of damage. </a:t>
            </a:r>
          </a:p>
          <a:p>
            <a:pPr defTabSz="1219170"/>
            <a:endParaRPr lang="en-US" sz="2400" dirty="0">
              <a:solidFill>
                <a:prstClr val="black"/>
              </a:solidFill>
              <a:latin typeface="Arial"/>
            </a:endParaRPr>
          </a:p>
          <a:p>
            <a:pPr defTabSz="1219170"/>
            <a:r>
              <a:rPr lang="en-US" sz="2400" b="1" u="sng" dirty="0">
                <a:solidFill>
                  <a:srgbClr val="C00000"/>
                </a:solidFill>
                <a:latin typeface="Arial"/>
              </a:rPr>
              <a:t>Coverage </a:t>
            </a:r>
          </a:p>
          <a:p>
            <a:pPr defTabSz="1219170"/>
            <a:r>
              <a:rPr lang="en-US" sz="2133" dirty="0">
                <a:solidFill>
                  <a:prstClr val="black"/>
                </a:solidFill>
                <a:latin typeface="Arial"/>
              </a:rPr>
              <a:t>The total coverage 1 wipe provides impacts number of total wipes needed. This means you could actually spend less money with a more expensive wipe. </a:t>
            </a:r>
          </a:p>
          <a:p>
            <a:pPr defTabSz="1219170"/>
            <a:endParaRPr lang="en-US" sz="2400" dirty="0">
              <a:solidFill>
                <a:prstClr val="black"/>
              </a:solidFill>
              <a:latin typeface="Arial"/>
            </a:endParaRPr>
          </a:p>
          <a:p>
            <a:pPr defTabSz="1219170"/>
            <a:r>
              <a:rPr lang="en-US" sz="2400" b="1" u="sng" dirty="0">
                <a:solidFill>
                  <a:srgbClr val="C00000"/>
                </a:solidFill>
                <a:latin typeface="Arial"/>
              </a:rPr>
              <a:t>Clinical Evidence</a:t>
            </a:r>
          </a:p>
          <a:p>
            <a:pPr defTabSz="1219170"/>
            <a:r>
              <a:rPr lang="en-US" sz="2133" dirty="0">
                <a:solidFill>
                  <a:prstClr val="black"/>
                </a:solidFill>
                <a:latin typeface="Arial"/>
              </a:rPr>
              <a:t>We want products that have been proven effective. Clinical studies and evidence help eliminate doubt. </a:t>
            </a:r>
          </a:p>
        </p:txBody>
      </p:sp>
    </p:spTree>
    <p:extLst>
      <p:ext uri="{BB962C8B-B14F-4D97-AF65-F5344CB8AC3E}">
        <p14:creationId xmlns:p14="http://schemas.microsoft.com/office/powerpoint/2010/main" val="90331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ackgroundRemoval t="5624" b="96159" l="2558" r="98140">
                        <a14:foregroundMark x1="19651" y1="25652" x2="35465" y2="27023"/>
                        <a14:foregroundMark x1="11047" y1="39918" x2="26977" y2="40055"/>
                        <a14:foregroundMark x1="5814" y1="54733" x2="25930" y2="55144"/>
                        <a14:foregroundMark x1="11512" y1="69684" x2="23372" y2="67353"/>
                        <a14:foregroundMark x1="22093" y1="81756" x2="31047" y2="81207"/>
                        <a14:foregroundMark x1="60930" y1="9053" x2="67907" y2="10014"/>
                        <a14:foregroundMark x1="63256" y1="16735" x2="66279" y2="18244"/>
                        <a14:foregroundMark x1="70233" y1="50206" x2="73140" y2="45679"/>
                        <a14:foregroundMark x1="65349" y1="56653" x2="64186" y2="44444"/>
                      </a14:backgroundRemoval>
                    </a14:imgEffect>
                  </a14:imgLayer>
                </a14:imgProps>
              </a:ext>
            </a:extLst>
          </a:blip>
          <a:stretch>
            <a:fillRect/>
          </a:stretch>
        </p:blipFill>
        <p:spPr>
          <a:xfrm>
            <a:off x="2929886" y="1413118"/>
            <a:ext cx="5640916" cy="4782905"/>
          </a:xfrm>
          <a:prstGeom prst="rect">
            <a:avLst/>
          </a:prstGeom>
        </p:spPr>
      </p:pic>
      <p:sp>
        <p:nvSpPr>
          <p:cNvPr id="8" name="Oval 7"/>
          <p:cNvSpPr/>
          <p:nvPr/>
        </p:nvSpPr>
        <p:spPr>
          <a:xfrm>
            <a:off x="5283413" y="2743202"/>
            <a:ext cx="2595768" cy="247696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defRPr/>
            </a:pPr>
            <a:endParaRPr lang="en-US">
              <a:solidFill>
                <a:prstClr val="white"/>
              </a:solidFill>
              <a:latin typeface="+mj-lt"/>
            </a:endParaRPr>
          </a:p>
        </p:txBody>
      </p:sp>
      <p:graphicFrame>
        <p:nvGraphicFramePr>
          <p:cNvPr id="6" name="Content Placeholder 5">
            <a:extLst>
              <a:ext uri="{FF2B5EF4-FFF2-40B4-BE49-F238E27FC236}">
                <a16:creationId xmlns:a16="http://schemas.microsoft.com/office/drawing/2014/main" id="{49A9FDFD-D420-049B-5299-77E3B6DC36EE}"/>
              </a:ext>
            </a:extLst>
          </p:cNvPr>
          <p:cNvGraphicFramePr>
            <a:graphicFrameLocks noGrp="1"/>
          </p:cNvGraphicFramePr>
          <p:nvPr>
            <p:ph idx="1"/>
          </p:nvPr>
        </p:nvGraphicFramePr>
        <p:xfrm>
          <a:off x="712604" y="1646769"/>
          <a:ext cx="10969943" cy="4525433"/>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759CE8E9-0B46-5F58-D7AF-0DEB8E33D109}"/>
              </a:ext>
            </a:extLst>
          </p:cNvPr>
          <p:cNvSpPr>
            <a:spLocks noGrp="1"/>
          </p:cNvSpPr>
          <p:nvPr>
            <p:ph type="title"/>
          </p:nvPr>
        </p:nvSpPr>
        <p:spPr/>
        <p:txBody>
          <a:bodyPr/>
          <a:lstStyle/>
          <a:p>
            <a:r>
              <a:rPr lang="en-US">
                <a:latin typeface="+mj-lt"/>
              </a:rPr>
              <a:t>We deliver better results</a:t>
            </a:r>
          </a:p>
        </p:txBody>
      </p:sp>
      <p:grpSp>
        <p:nvGrpSpPr>
          <p:cNvPr id="9" name="Group 8">
            <a:extLst>
              <a:ext uri="{FF2B5EF4-FFF2-40B4-BE49-F238E27FC236}">
                <a16:creationId xmlns:a16="http://schemas.microsoft.com/office/drawing/2014/main" id="{ACAFAD59-7291-ED6E-9C5E-EBE114B12A81}"/>
              </a:ext>
            </a:extLst>
          </p:cNvPr>
          <p:cNvGrpSpPr/>
          <p:nvPr/>
        </p:nvGrpSpPr>
        <p:grpSpPr>
          <a:xfrm>
            <a:off x="8736913" y="3789436"/>
            <a:ext cx="3084872" cy="1451424"/>
            <a:chOff x="3508293" y="1815676"/>
            <a:chExt cx="2545673" cy="1162464"/>
          </a:xfrm>
        </p:grpSpPr>
        <p:pic>
          <p:nvPicPr>
            <p:cNvPr id="10" name="Graphic 9" descr="Checkbox Checked with solid fill">
              <a:extLst>
                <a:ext uri="{FF2B5EF4-FFF2-40B4-BE49-F238E27FC236}">
                  <a16:creationId xmlns:a16="http://schemas.microsoft.com/office/drawing/2014/main" id="{30D87C57-55D0-FF91-FFD0-BF4E67743E3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8293" y="1815676"/>
              <a:ext cx="362954" cy="362954"/>
            </a:xfrm>
            <a:prstGeom prst="rect">
              <a:avLst/>
            </a:prstGeom>
          </p:spPr>
        </p:pic>
        <p:sp>
          <p:nvSpPr>
            <p:cNvPr id="11" name="TextBox 10">
              <a:extLst>
                <a:ext uri="{FF2B5EF4-FFF2-40B4-BE49-F238E27FC236}">
                  <a16:creationId xmlns:a16="http://schemas.microsoft.com/office/drawing/2014/main" id="{4D000268-C10F-3D71-B224-86B62B4DF2F8}"/>
                </a:ext>
              </a:extLst>
            </p:cNvPr>
            <p:cNvSpPr txBox="1"/>
            <p:nvPr/>
          </p:nvSpPr>
          <p:spPr>
            <a:xfrm>
              <a:off x="3770145" y="1827796"/>
              <a:ext cx="2283821" cy="1150344"/>
            </a:xfrm>
            <a:prstGeom prst="rect">
              <a:avLst/>
            </a:prstGeom>
            <a:noFill/>
          </p:spPr>
          <p:txBody>
            <a:bodyPr wrap="none" rtlCol="0">
              <a:spAutoFit/>
            </a:bodyPr>
            <a:lstStyle/>
            <a:p>
              <a:pPr>
                <a:defRPr/>
              </a:pPr>
              <a:r>
                <a:rPr lang="en-US" sz="2100" i="1">
                  <a:solidFill>
                    <a:srgbClr val="1F497D"/>
                  </a:solidFill>
                  <a:latin typeface="+mj-lt"/>
                  <a:cs typeface="Arial" panose="020B0604020202020204" pitchFamily="34" charset="0"/>
                </a:rPr>
                <a:t>Candida </a:t>
              </a:r>
              <a:r>
                <a:rPr lang="en-US" sz="2100" i="1" err="1">
                  <a:solidFill>
                    <a:srgbClr val="1F497D"/>
                  </a:solidFill>
                  <a:latin typeface="+mj-lt"/>
                  <a:cs typeface="Arial" panose="020B0604020202020204" pitchFamily="34" charset="0"/>
                </a:rPr>
                <a:t>auris</a:t>
              </a:r>
              <a:endParaRPr lang="en-US" sz="2100" i="1">
                <a:solidFill>
                  <a:srgbClr val="1F497D"/>
                </a:solidFill>
                <a:latin typeface="+mj-lt"/>
                <a:cs typeface="Arial" panose="020B0604020202020204" pitchFamily="34" charset="0"/>
              </a:endParaRPr>
            </a:p>
            <a:p>
              <a:pPr>
                <a:defRPr/>
              </a:pPr>
              <a:r>
                <a:rPr lang="en-US" sz="2100" i="1" err="1">
                  <a:solidFill>
                    <a:srgbClr val="1F497D"/>
                  </a:solidFill>
                  <a:latin typeface="+mj-lt"/>
                  <a:cs typeface="Arial" panose="020B0604020202020204" pitchFamily="34" charset="0"/>
                </a:rPr>
                <a:t>Clostridioides</a:t>
              </a:r>
              <a:r>
                <a:rPr lang="en-US" sz="2100" i="1">
                  <a:solidFill>
                    <a:srgbClr val="1F497D"/>
                  </a:solidFill>
                  <a:latin typeface="+mj-lt"/>
                  <a:cs typeface="Arial" panose="020B0604020202020204" pitchFamily="34" charset="0"/>
                </a:rPr>
                <a:t> difficile</a:t>
              </a:r>
            </a:p>
            <a:p>
              <a:pPr>
                <a:defRPr/>
              </a:pPr>
              <a:r>
                <a:rPr lang="en-US" sz="2100">
                  <a:solidFill>
                    <a:srgbClr val="1F497D"/>
                  </a:solidFill>
                  <a:latin typeface="+mj-lt"/>
                  <a:cs typeface="Arial" panose="020B0604020202020204" pitchFamily="34" charset="0"/>
                </a:rPr>
                <a:t>ESKAPE pathogens</a:t>
              </a:r>
            </a:p>
            <a:p>
              <a:pPr>
                <a:defRPr/>
              </a:pPr>
              <a:r>
                <a:rPr lang="en-US" sz="2100">
                  <a:solidFill>
                    <a:srgbClr val="1F497D"/>
                  </a:solidFill>
                  <a:latin typeface="+mj-lt"/>
                  <a:cs typeface="Arial" panose="020B0604020202020204" pitchFamily="34" charset="0"/>
                </a:rPr>
                <a:t>Emerging pathogens</a:t>
              </a:r>
            </a:p>
          </p:txBody>
        </p:sp>
        <p:pic>
          <p:nvPicPr>
            <p:cNvPr id="12" name="Graphic 11" descr="Checkbox Checked with solid fill">
              <a:extLst>
                <a:ext uri="{FF2B5EF4-FFF2-40B4-BE49-F238E27FC236}">
                  <a16:creationId xmlns:a16="http://schemas.microsoft.com/office/drawing/2014/main" id="{FE929953-02CF-6DAC-5F6C-E6B81BBFDA5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8293" y="2072915"/>
              <a:ext cx="362954" cy="362954"/>
            </a:xfrm>
            <a:prstGeom prst="rect">
              <a:avLst/>
            </a:prstGeom>
          </p:spPr>
        </p:pic>
        <p:pic>
          <p:nvPicPr>
            <p:cNvPr id="13" name="Graphic 12" descr="Checkbox Checked with solid fill">
              <a:extLst>
                <a:ext uri="{FF2B5EF4-FFF2-40B4-BE49-F238E27FC236}">
                  <a16:creationId xmlns:a16="http://schemas.microsoft.com/office/drawing/2014/main" id="{8713EBC7-1172-86C3-9ED3-651756BC569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8293" y="2325515"/>
              <a:ext cx="362954" cy="362954"/>
            </a:xfrm>
            <a:prstGeom prst="rect">
              <a:avLst/>
            </a:prstGeom>
          </p:spPr>
        </p:pic>
        <p:pic>
          <p:nvPicPr>
            <p:cNvPr id="14" name="Graphic 13" descr="Checkbox Checked with solid fill">
              <a:extLst>
                <a:ext uri="{FF2B5EF4-FFF2-40B4-BE49-F238E27FC236}">
                  <a16:creationId xmlns:a16="http://schemas.microsoft.com/office/drawing/2014/main" id="{B2BCC6FD-0591-1CA8-B031-37B85B48F1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508293" y="2598614"/>
              <a:ext cx="362954" cy="362954"/>
            </a:xfrm>
            <a:prstGeom prst="rect">
              <a:avLst/>
            </a:prstGeom>
          </p:spPr>
        </p:pic>
      </p:grpSp>
      <p:sp>
        <p:nvSpPr>
          <p:cNvPr id="15" name="Content Placeholder 2">
            <a:extLst>
              <a:ext uri="{FF2B5EF4-FFF2-40B4-BE49-F238E27FC236}">
                <a16:creationId xmlns:a16="http://schemas.microsoft.com/office/drawing/2014/main" id="{45720B5D-170A-9CF4-BA5A-4F5ECC037804}"/>
              </a:ext>
            </a:extLst>
          </p:cNvPr>
          <p:cNvSpPr txBox="1">
            <a:spLocks/>
          </p:cNvSpPr>
          <p:nvPr/>
        </p:nvSpPr>
        <p:spPr>
          <a:xfrm>
            <a:off x="8736914" y="2585646"/>
            <a:ext cx="3022483" cy="909588"/>
          </a:xfrm>
          <a:prstGeom prst="rect">
            <a:avLst/>
          </a:prstGeom>
        </p:spPr>
        <p:txBody>
          <a:bodyPr vert="horz" lIns="121899" tIns="60949" rIns="121899" bIns="60949" rtlCol="0">
            <a:noAutofit/>
          </a:bodyPr>
          <a:lstStyle>
            <a:lvl1pPr marL="0" indent="0" algn="l" defTabSz="914400" rtl="0" eaLnBrk="1" latinLnBrk="0" hangingPunct="1">
              <a:spcBef>
                <a:spcPct val="20000"/>
              </a:spcBef>
              <a:buFont typeface="Arial" panose="020B0604020202020204" pitchFamily="34" charset="0"/>
              <a:buNone/>
              <a:defRPr sz="2000" b="1" kern="1200">
                <a:solidFill>
                  <a:srgbClr val="008DD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spcBef>
                <a:spcPct val="20000"/>
              </a:spcBef>
              <a:buFont typeface="Arial" panose="020B0604020202020204" pitchFamily="34" charset="0"/>
              <a:buChar char="•"/>
              <a:defRPr sz="1600" kern="1200">
                <a:solidFill>
                  <a:srgbClr val="0F4C9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1218987">
              <a:defRPr/>
            </a:pPr>
            <a:r>
              <a:rPr lang="en-US" sz="3200" b="0">
                <a:latin typeface="+mj-lt"/>
              </a:rPr>
              <a:t>Kills</a:t>
            </a:r>
            <a:r>
              <a:rPr lang="en-US" sz="3200">
                <a:latin typeface="+mj-lt"/>
              </a:rPr>
              <a:t> critical </a:t>
            </a:r>
            <a:r>
              <a:rPr lang="en-US" sz="3200" b="0">
                <a:latin typeface="+mj-lt"/>
              </a:rPr>
              <a:t>pathogens</a:t>
            </a:r>
          </a:p>
        </p:txBody>
      </p:sp>
      <p:sp>
        <p:nvSpPr>
          <p:cNvPr id="16" name="TextBox 15">
            <a:extLst>
              <a:ext uri="{FF2B5EF4-FFF2-40B4-BE49-F238E27FC236}">
                <a16:creationId xmlns:a16="http://schemas.microsoft.com/office/drawing/2014/main" id="{41E3C683-CE15-2890-2E57-D2D1EF159D4D}"/>
              </a:ext>
            </a:extLst>
          </p:cNvPr>
          <p:cNvSpPr txBox="1"/>
          <p:nvPr/>
        </p:nvSpPr>
        <p:spPr>
          <a:xfrm>
            <a:off x="1203849" y="6571020"/>
            <a:ext cx="10834205" cy="292366"/>
          </a:xfrm>
          <a:prstGeom prst="rect">
            <a:avLst/>
          </a:prstGeom>
          <a:noFill/>
        </p:spPr>
        <p:txBody>
          <a:bodyPr wrap="square" lIns="121899" tIns="60949" rIns="121899" bIns="60949" rtlCol="0" anchor="t">
            <a:spAutoFit/>
          </a:bodyPr>
          <a:lstStyle/>
          <a:p>
            <a:pPr>
              <a:defRPr/>
            </a:pPr>
            <a:r>
              <a:rPr lang="en-US" sz="1100">
                <a:solidFill>
                  <a:srgbClr val="002060"/>
                </a:solidFill>
                <a:latin typeface="+mj-lt"/>
              </a:rPr>
              <a:t>*when compared to leading competitor bleach wipes (PDI), based on EPA-registered C. difficile disinfection contact times on hard, non-porous surfaces.</a:t>
            </a:r>
          </a:p>
        </p:txBody>
      </p:sp>
      <p:pic>
        <p:nvPicPr>
          <p:cNvPr id="7" name="Picture 6">
            <a:extLst>
              <a:ext uri="{FF2B5EF4-FFF2-40B4-BE49-F238E27FC236}">
                <a16:creationId xmlns:a16="http://schemas.microsoft.com/office/drawing/2014/main" id="{5348D3B7-40E4-0944-9287-6C368BEE76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2486" y="2187223"/>
            <a:ext cx="2057400" cy="3657600"/>
          </a:xfrm>
          <a:prstGeom prst="rect">
            <a:avLst/>
          </a:prstGeom>
        </p:spPr>
      </p:pic>
    </p:spTree>
    <p:extLst>
      <p:ext uri="{BB962C8B-B14F-4D97-AF65-F5344CB8AC3E}">
        <p14:creationId xmlns:p14="http://schemas.microsoft.com/office/powerpoint/2010/main" val="123154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A2E26C60-8096-40EB-A67F-5832DB27B8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163" y="2616679"/>
            <a:ext cx="3956688" cy="3399501"/>
          </a:xfrm>
          <a:prstGeom prst="rect">
            <a:avLst/>
          </a:prstGeom>
        </p:spPr>
      </p:pic>
      <p:sp>
        <p:nvSpPr>
          <p:cNvPr id="3" name="Title 2"/>
          <p:cNvSpPr>
            <a:spLocks noGrp="1"/>
          </p:cNvSpPr>
          <p:nvPr>
            <p:ph type="title"/>
          </p:nvPr>
        </p:nvSpPr>
        <p:spPr/>
        <p:txBody>
          <a:bodyPr anchor="b">
            <a:noAutofit/>
          </a:bodyPr>
          <a:lstStyle/>
          <a:p>
            <a:r>
              <a:rPr lang="en-US"/>
              <a:t>We offer efficient solutions</a:t>
            </a:r>
            <a:endParaRPr lang="en-US">
              <a:solidFill>
                <a:schemeClr val="bg1"/>
              </a:solidFill>
            </a:endParaRPr>
          </a:p>
        </p:txBody>
      </p:sp>
      <p:sp>
        <p:nvSpPr>
          <p:cNvPr id="9" name="Rectangle 1"/>
          <p:cNvSpPr>
            <a:spLocks noChangeArrowheads="1"/>
          </p:cNvSpPr>
          <p:nvPr/>
        </p:nvSpPr>
        <p:spPr bwMode="auto">
          <a:xfrm>
            <a:off x="2526507" y="7297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1219170" fontAlgn="base">
              <a:spcBef>
                <a:spcPct val="0"/>
              </a:spcBef>
              <a:spcAft>
                <a:spcPct val="0"/>
              </a:spcAft>
              <a:defRPr/>
            </a:pPr>
            <a:endParaRPr lang="en-US">
              <a:solidFill>
                <a:prstClr val="black"/>
              </a:solidFill>
              <a:latin typeface="Arial" panose="020B0604020202020204"/>
              <a:cs typeface="Arial" pitchFamily="34" charset="0"/>
            </a:endParaRPr>
          </a:p>
        </p:txBody>
      </p:sp>
      <p:sp>
        <p:nvSpPr>
          <p:cNvPr id="12" name="TextBox 11"/>
          <p:cNvSpPr txBox="1"/>
          <p:nvPr/>
        </p:nvSpPr>
        <p:spPr>
          <a:xfrm>
            <a:off x="4571846" y="6281149"/>
            <a:ext cx="4762500" cy="276999"/>
          </a:xfrm>
          <a:prstGeom prst="rect">
            <a:avLst/>
          </a:prstGeom>
          <a:noFill/>
        </p:spPr>
        <p:txBody>
          <a:bodyPr wrap="square" rtlCol="0">
            <a:spAutoFit/>
          </a:bodyPr>
          <a:lstStyle/>
          <a:p>
            <a:pPr defTabSz="1219170">
              <a:defRPr/>
            </a:pPr>
            <a:r>
              <a:rPr lang="en-US" sz="1200" dirty="0">
                <a:solidFill>
                  <a:prstClr val="black"/>
                </a:solidFill>
                <a:latin typeface="Arial" panose="020B0604020202020204"/>
              </a:rPr>
              <a:t>*Laboratory testing data. Your results may vary.  </a:t>
            </a:r>
          </a:p>
        </p:txBody>
      </p:sp>
      <p:graphicFrame>
        <p:nvGraphicFramePr>
          <p:cNvPr id="8" name="Table 7"/>
          <p:cNvGraphicFramePr>
            <a:graphicFrameLocks noGrp="1"/>
          </p:cNvGraphicFramePr>
          <p:nvPr/>
        </p:nvGraphicFramePr>
        <p:xfrm>
          <a:off x="4713918" y="1571444"/>
          <a:ext cx="6705599" cy="4357028"/>
        </p:xfrm>
        <a:graphic>
          <a:graphicData uri="http://schemas.openxmlformats.org/drawingml/2006/table">
            <a:tbl>
              <a:tblPr firstRow="1" firstCol="1" bandRow="1">
                <a:tableStyleId>{5C22544A-7EE6-4342-B048-85BDC9FD1C3A}</a:tableStyleId>
              </a:tblPr>
              <a:tblGrid>
                <a:gridCol w="3938207">
                  <a:extLst>
                    <a:ext uri="{9D8B030D-6E8A-4147-A177-3AD203B41FA5}">
                      <a16:colId xmlns:a16="http://schemas.microsoft.com/office/drawing/2014/main" val="20000"/>
                    </a:ext>
                  </a:extLst>
                </a:gridCol>
                <a:gridCol w="1398903">
                  <a:extLst>
                    <a:ext uri="{9D8B030D-6E8A-4147-A177-3AD203B41FA5}">
                      <a16:colId xmlns:a16="http://schemas.microsoft.com/office/drawing/2014/main" val="20001"/>
                    </a:ext>
                  </a:extLst>
                </a:gridCol>
                <a:gridCol w="1368489">
                  <a:extLst>
                    <a:ext uri="{9D8B030D-6E8A-4147-A177-3AD203B41FA5}">
                      <a16:colId xmlns:a16="http://schemas.microsoft.com/office/drawing/2014/main" val="20002"/>
                    </a:ext>
                  </a:extLst>
                </a:gridCol>
              </a:tblGrid>
              <a:tr h="1896005">
                <a:tc>
                  <a:txBody>
                    <a:bodyPr/>
                    <a:lstStyle/>
                    <a:p>
                      <a:pPr marL="0" marR="0">
                        <a:spcBef>
                          <a:spcPts val="0"/>
                        </a:spcBef>
                        <a:spcAft>
                          <a:spcPts val="0"/>
                        </a:spcAft>
                      </a:pPr>
                      <a:r>
                        <a:rPr lang="en-US" sz="1600" dirty="0">
                          <a:effectLst/>
                          <a:latin typeface="+mn-lt"/>
                        </a:rPr>
                        <a:t> </a:t>
                      </a:r>
                      <a:endParaRPr lang="en-US" sz="1600" dirty="0">
                        <a:effectLst/>
                        <a:latin typeface="+mn-lt"/>
                        <a:ea typeface="Calibri"/>
                      </a:endParaRPr>
                    </a:p>
                  </a:txBody>
                  <a:tcPr marL="50832" marR="50832" marT="9413" marB="0" anchor="ctr">
                    <a:lnL w="12700" cmpd="sng">
                      <a:noFill/>
                    </a:lnL>
                    <a:lnR w="12700" cmpd="sng">
                      <a:noFill/>
                    </a:lnR>
                    <a:lnT w="12700" cmpd="sng">
                      <a:noFill/>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u="none" strike="noStrike" kern="1200" baseline="0" dirty="0">
                          <a:solidFill>
                            <a:srgbClr val="1E3896"/>
                          </a:solidFill>
                          <a:latin typeface="+mn-lt"/>
                          <a:ea typeface="+mn-ea"/>
                          <a:cs typeface="+mn-cs"/>
                        </a:rPr>
                        <a:t>Clorox Healthcare Bleach Germicidal Wipes</a:t>
                      </a:r>
                    </a:p>
                    <a:p>
                      <a:pPr algn="ctr"/>
                      <a:r>
                        <a:rPr lang="en-US" sz="1600" b="1" i="0" u="none" strike="noStrike" kern="1200" baseline="0" dirty="0">
                          <a:solidFill>
                            <a:srgbClr val="1E3896"/>
                          </a:solidFill>
                          <a:latin typeface="+mn-lt"/>
                          <a:ea typeface="+mn-ea"/>
                          <a:cs typeface="+mn-cs"/>
                        </a:rPr>
                        <a:t>(12"x12") </a:t>
                      </a:r>
                      <a:endParaRPr lang="en-US" sz="1600" b="0" i="0" u="none" strike="noStrike" kern="1200" baseline="0" dirty="0">
                        <a:solidFill>
                          <a:srgbClr val="1E3896"/>
                        </a:solidFill>
                        <a:latin typeface="+mn-lt"/>
                        <a:ea typeface="+mn-ea"/>
                        <a:cs typeface="+mn-cs"/>
                      </a:endParaRPr>
                    </a:p>
                  </a:txBody>
                  <a:tcPr marL="50832" marR="50832" marT="9413"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i="0" u="none" strike="noStrike" kern="1200" baseline="0" dirty="0">
                          <a:solidFill>
                            <a:srgbClr val="1E3896"/>
                          </a:solidFill>
                          <a:latin typeface="+mn-lt"/>
                          <a:ea typeface="+mn-ea"/>
                          <a:cs typeface="+mn-cs"/>
                        </a:rPr>
                        <a:t>Leading competitor bleach wipes</a:t>
                      </a:r>
                    </a:p>
                    <a:p>
                      <a:pPr algn="ctr"/>
                      <a:r>
                        <a:rPr lang="en-US" sz="1600" b="1" i="0" u="none" strike="noStrike" kern="1200" baseline="0" dirty="0">
                          <a:solidFill>
                            <a:srgbClr val="1E3896"/>
                          </a:solidFill>
                          <a:latin typeface="+mn-lt"/>
                          <a:ea typeface="+mn-ea"/>
                          <a:cs typeface="+mn-cs"/>
                        </a:rPr>
                        <a:t>(7.5"x15") </a:t>
                      </a:r>
                      <a:endParaRPr lang="en-US" sz="1600" dirty="0">
                        <a:solidFill>
                          <a:srgbClr val="1E3896"/>
                        </a:solidFill>
                        <a:effectLst/>
                        <a:latin typeface="+mn-lt"/>
                        <a:ea typeface="Calibri"/>
                      </a:endParaRPr>
                    </a:p>
                  </a:txBody>
                  <a:tcPr marL="50832" marR="50832" marT="9413"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820341">
                <a:tc>
                  <a:txBody>
                    <a:bodyPr/>
                    <a:lstStyle/>
                    <a:p>
                      <a:r>
                        <a:rPr lang="en-US" sz="1500" b="0" i="0" u="none" strike="noStrike" kern="1200" baseline="0" dirty="0">
                          <a:solidFill>
                            <a:schemeClr val="lt1"/>
                          </a:solidFill>
                          <a:latin typeface="+mn-lt"/>
                          <a:ea typeface="+mn-ea"/>
                          <a:cs typeface="+mn-cs"/>
                        </a:rPr>
                        <a:t> </a:t>
                      </a:r>
                      <a:r>
                        <a:rPr lang="en-US" sz="1500" b="1" i="0" u="none" strike="noStrike" kern="1200" baseline="0" dirty="0">
                          <a:solidFill>
                            <a:schemeClr val="lt1"/>
                          </a:solidFill>
                          <a:latin typeface="+mn-lt"/>
                          <a:ea typeface="+mn-ea"/>
                          <a:cs typeface="+mn-cs"/>
                        </a:rPr>
                        <a:t>EPA-registered </a:t>
                      </a:r>
                      <a:r>
                        <a:rPr lang="en-US" sz="1500" b="1" i="1" u="none" strike="noStrike" kern="1200" baseline="0" dirty="0">
                          <a:solidFill>
                            <a:schemeClr val="lt1"/>
                          </a:solidFill>
                          <a:latin typeface="+mn-lt"/>
                          <a:ea typeface="+mn-ea"/>
                          <a:cs typeface="+mn-cs"/>
                        </a:rPr>
                        <a:t>C. difficile </a:t>
                      </a:r>
                      <a:r>
                        <a:rPr lang="en-US" sz="1500" b="1" i="0" u="none" strike="noStrike" kern="1200" baseline="0" dirty="0">
                          <a:solidFill>
                            <a:schemeClr val="lt1"/>
                          </a:solidFill>
                          <a:latin typeface="+mn-lt"/>
                          <a:ea typeface="+mn-ea"/>
                          <a:cs typeface="+mn-cs"/>
                        </a:rPr>
                        <a:t>contact time </a:t>
                      </a:r>
                      <a:endParaRPr lang="en-US" sz="1500" b="0" i="0" u="none" strike="noStrike" kern="1200" baseline="0" dirty="0">
                        <a:solidFill>
                          <a:schemeClr val="lt1"/>
                        </a:solidFill>
                        <a:latin typeface="+mn-lt"/>
                        <a:ea typeface="+mn-ea"/>
                        <a:cs typeface="+mn-cs"/>
                      </a:endParaRPr>
                    </a:p>
                  </a:txBody>
                  <a:tcPr marL="50832" marR="50832" marT="9413" marB="0" anchor="ctr">
                    <a:lnL w="12700" cap="flat" cmpd="sng" algn="ctr">
                      <a:no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rgbClr val="1E3896"/>
                    </a:solidFill>
                  </a:tcPr>
                </a:tc>
                <a:tc>
                  <a:txBody>
                    <a:bodyPr/>
                    <a:lstStyle/>
                    <a:p>
                      <a:pPr marL="0" marR="0" algn="ctr">
                        <a:spcBef>
                          <a:spcPts val="0"/>
                        </a:spcBef>
                        <a:spcAft>
                          <a:spcPts val="0"/>
                        </a:spcAft>
                      </a:pPr>
                      <a:r>
                        <a:rPr lang="en-US" sz="1600">
                          <a:effectLst/>
                          <a:latin typeface="+mn-lt"/>
                          <a:ea typeface="Calibri"/>
                        </a:rPr>
                        <a:t>3 minutes</a:t>
                      </a:r>
                    </a:p>
                  </a:txBody>
                  <a:tcPr marL="50832" marR="50832" marT="9413" marB="0" anchor="ctr">
                    <a:lnL w="12700" cap="flat" cmpd="sng" algn="ctr">
                      <a:solidFill>
                        <a:srgbClr val="E0E1E5"/>
                      </a:solid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rgbClr val="CFE9FC"/>
                    </a:solidFill>
                  </a:tcPr>
                </a:tc>
                <a:tc>
                  <a:txBody>
                    <a:bodyPr/>
                    <a:lstStyle/>
                    <a:p>
                      <a:pPr marL="0" marR="0" algn="ctr">
                        <a:spcBef>
                          <a:spcPts val="0"/>
                        </a:spcBef>
                        <a:spcAft>
                          <a:spcPts val="0"/>
                        </a:spcAft>
                      </a:pPr>
                      <a:r>
                        <a:rPr lang="en-US" sz="1600">
                          <a:effectLst/>
                          <a:latin typeface="+mn-lt"/>
                          <a:ea typeface="Calibri"/>
                        </a:rPr>
                        <a:t>4 minutes</a:t>
                      </a:r>
                    </a:p>
                  </a:txBody>
                  <a:tcPr marL="50832" marR="50832" marT="9413" marB="0" anchor="ctr">
                    <a:lnL w="12700" cap="flat" cmpd="sng" algn="ctr">
                      <a:solidFill>
                        <a:srgbClr val="E0E1E5"/>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rgbClr val="CFE9FC"/>
                    </a:solidFill>
                  </a:tcPr>
                </a:tc>
                <a:extLst>
                  <a:ext uri="{0D108BD9-81ED-4DB2-BD59-A6C34878D82A}">
                    <a16:rowId xmlns:a16="http://schemas.microsoft.com/office/drawing/2014/main" val="10001"/>
                  </a:ext>
                </a:extLst>
              </a:tr>
              <a:tr h="820341">
                <a:tc>
                  <a:txBody>
                    <a:bodyPr/>
                    <a:lstStyle/>
                    <a:p>
                      <a:r>
                        <a:rPr lang="en-US" sz="1500" b="0" i="0" u="none" strike="noStrike" kern="1200" baseline="0" dirty="0">
                          <a:solidFill>
                            <a:schemeClr val="lt1"/>
                          </a:solidFill>
                          <a:latin typeface="+mn-lt"/>
                          <a:ea typeface="+mn-ea"/>
                          <a:cs typeface="+mn-cs"/>
                        </a:rPr>
                        <a:t> </a:t>
                      </a:r>
                      <a:r>
                        <a:rPr lang="en-US" sz="1500" b="1" i="0" u="none" strike="noStrike" kern="1200" baseline="0" dirty="0">
                          <a:solidFill>
                            <a:schemeClr val="lt1"/>
                          </a:solidFill>
                          <a:latin typeface="+mn-lt"/>
                          <a:ea typeface="+mn-ea"/>
                          <a:cs typeface="+mn-cs"/>
                        </a:rPr>
                        <a:t>Surface area covered by 1 wipe (sq. ft.)* </a:t>
                      </a:r>
                      <a:endParaRPr lang="en-US" sz="1500" dirty="0">
                        <a:effectLst/>
                        <a:latin typeface="+mn-lt"/>
                        <a:ea typeface="Calibri"/>
                      </a:endParaRPr>
                    </a:p>
                  </a:txBody>
                  <a:tcPr marL="50832" marR="50832" marT="9413" marB="0" anchor="ctr">
                    <a:lnL w="12700" cap="flat" cmpd="sng" algn="ctr">
                      <a:no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rgbClr val="1E3896"/>
                    </a:solidFill>
                  </a:tcPr>
                </a:tc>
                <a:tc>
                  <a:txBody>
                    <a:bodyPr/>
                    <a:lstStyle/>
                    <a:p>
                      <a:pPr marL="0" marR="0" algn="ctr">
                        <a:spcBef>
                          <a:spcPts val="0"/>
                        </a:spcBef>
                        <a:spcAft>
                          <a:spcPts val="0"/>
                        </a:spcAft>
                      </a:pPr>
                      <a:r>
                        <a:rPr lang="en-US" sz="1600">
                          <a:effectLst/>
                          <a:latin typeface="+mn-lt"/>
                          <a:ea typeface="Calibri"/>
                        </a:rPr>
                        <a:t>26.0 sq. ft.</a:t>
                      </a:r>
                    </a:p>
                  </a:txBody>
                  <a:tcPr marL="50832" marR="50832" marT="9413" marB="0" anchor="ctr">
                    <a:lnL w="12700" cap="flat" cmpd="sng" algn="ctr">
                      <a:solidFill>
                        <a:srgbClr val="E0E1E5"/>
                      </a:solid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algn="ctr">
                        <a:spcBef>
                          <a:spcPts val="0"/>
                        </a:spcBef>
                        <a:spcAft>
                          <a:spcPts val="0"/>
                        </a:spcAft>
                      </a:pPr>
                      <a:r>
                        <a:rPr lang="en-US" sz="1600">
                          <a:effectLst/>
                          <a:latin typeface="+mn-lt"/>
                          <a:ea typeface="Calibri"/>
                        </a:rPr>
                        <a:t>13.3 sq. ft.</a:t>
                      </a:r>
                    </a:p>
                  </a:txBody>
                  <a:tcPr marL="50832" marR="50832" marT="9413" marB="0" anchor="ctr">
                    <a:lnL w="12700" cap="flat" cmpd="sng" algn="ctr">
                      <a:solidFill>
                        <a:srgbClr val="E0E1E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solidFill>
                        <a:srgbClr val="E0E1E5"/>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820341">
                <a:tc>
                  <a:txBody>
                    <a:bodyPr/>
                    <a:lstStyle/>
                    <a:p>
                      <a:r>
                        <a:rPr lang="en-US" sz="1500" b="0" i="0" u="none" strike="noStrike" kern="1200" baseline="0" dirty="0">
                          <a:solidFill>
                            <a:schemeClr val="lt1"/>
                          </a:solidFill>
                          <a:latin typeface="+mn-lt"/>
                          <a:ea typeface="+mn-ea"/>
                          <a:cs typeface="+mn-cs"/>
                        </a:rPr>
                        <a:t> </a:t>
                      </a:r>
                      <a:r>
                        <a:rPr lang="en-US" sz="1500" b="1" i="0" u="none" strike="noStrike" kern="1200" baseline="0" dirty="0">
                          <a:solidFill>
                            <a:schemeClr val="lt1"/>
                          </a:solidFill>
                          <a:latin typeface="+mn-lt"/>
                          <a:ea typeface="+mn-ea"/>
                          <a:cs typeface="+mn-cs"/>
                        </a:rPr>
                        <a:t># of wipes to disinfect a patient room</a:t>
                      </a:r>
                    </a:p>
                    <a:p>
                      <a:r>
                        <a:rPr lang="en-US" sz="1500" b="1" i="0" u="none" strike="noStrike" kern="1200" baseline="0" dirty="0">
                          <a:solidFill>
                            <a:schemeClr val="lt1"/>
                          </a:solidFill>
                          <a:latin typeface="+mn-lt"/>
                          <a:ea typeface="+mn-ea"/>
                          <a:cs typeface="+mn-cs"/>
                        </a:rPr>
                        <a:t> (140 sq. ft.) </a:t>
                      </a:r>
                      <a:endParaRPr lang="en-US" sz="1500" dirty="0">
                        <a:effectLst/>
                        <a:latin typeface="+mn-lt"/>
                        <a:ea typeface="Calibri"/>
                      </a:endParaRPr>
                    </a:p>
                  </a:txBody>
                  <a:tcPr marL="50832" marR="50832" marT="9413" marB="0" anchor="ctr">
                    <a:lnL w="12700" cap="flat" cmpd="sng" algn="ctr">
                      <a:no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E3896"/>
                    </a:solidFill>
                  </a:tcPr>
                </a:tc>
                <a:tc>
                  <a:txBody>
                    <a:bodyPr/>
                    <a:lstStyle/>
                    <a:p>
                      <a:pPr marL="0" marR="0" algn="ctr">
                        <a:spcBef>
                          <a:spcPts val="0"/>
                        </a:spcBef>
                        <a:spcAft>
                          <a:spcPts val="0"/>
                        </a:spcAft>
                      </a:pPr>
                      <a:r>
                        <a:rPr lang="en-US" sz="2400" b="1">
                          <a:solidFill>
                            <a:srgbClr val="1E3896"/>
                          </a:solidFill>
                          <a:effectLst>
                            <a:outerShdw blurRad="38100" dist="38100" dir="2700000" algn="tl">
                              <a:srgbClr val="000000">
                                <a:alpha val="43137"/>
                              </a:srgbClr>
                            </a:outerShdw>
                          </a:effectLst>
                          <a:latin typeface="+mn-lt"/>
                          <a:ea typeface="Calibri"/>
                        </a:rPr>
                        <a:t>6 wipes!</a:t>
                      </a:r>
                    </a:p>
                  </a:txBody>
                  <a:tcPr marL="50832" marR="50832" marT="9413" marB="0" anchor="ctr">
                    <a:lnL w="12700" cap="flat" cmpd="sng" algn="ctr">
                      <a:solidFill>
                        <a:srgbClr val="E0E1E5"/>
                      </a:solidFill>
                      <a:prstDash val="solid"/>
                      <a:round/>
                      <a:headEnd type="none" w="med" len="med"/>
                      <a:tailEnd type="none" w="med" len="med"/>
                    </a:lnL>
                    <a:lnR w="12700" cap="flat" cmpd="sng" algn="ctr">
                      <a:solidFill>
                        <a:srgbClr val="E0E1E5"/>
                      </a:solid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9FC"/>
                    </a:solidFill>
                  </a:tcPr>
                </a:tc>
                <a:tc>
                  <a:txBody>
                    <a:bodyPr/>
                    <a:lstStyle/>
                    <a:p>
                      <a:pPr marL="0" marR="0" algn="ctr">
                        <a:spcBef>
                          <a:spcPts val="0"/>
                        </a:spcBef>
                        <a:spcAft>
                          <a:spcPts val="0"/>
                        </a:spcAft>
                      </a:pPr>
                      <a:r>
                        <a:rPr lang="en-US" sz="1600" dirty="0">
                          <a:effectLst/>
                          <a:latin typeface="+mn-lt"/>
                          <a:ea typeface="Calibri"/>
                        </a:rPr>
                        <a:t>11 wipes…</a:t>
                      </a:r>
                    </a:p>
                  </a:txBody>
                  <a:tcPr marL="50832" marR="50832" marT="9413" marB="0" anchor="ctr">
                    <a:lnL w="12700" cap="flat" cmpd="sng" algn="ctr">
                      <a:solidFill>
                        <a:srgbClr val="E0E1E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E0E1E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FE9FC"/>
                    </a:solidFill>
                  </a:tcPr>
                </a:tc>
                <a:extLst>
                  <a:ext uri="{0D108BD9-81ED-4DB2-BD59-A6C34878D82A}">
                    <a16:rowId xmlns:a16="http://schemas.microsoft.com/office/drawing/2014/main" val="10004"/>
                  </a:ext>
                </a:extLst>
              </a:tr>
            </a:tbl>
          </a:graphicData>
        </a:graphic>
      </p:graphicFrame>
      <p:pic>
        <p:nvPicPr>
          <p:cNvPr id="1026" name="Picture 2">
            <a:extLst>
              <a:ext uri="{FF2B5EF4-FFF2-40B4-BE49-F238E27FC236}">
                <a16:creationId xmlns:a16="http://schemas.microsoft.com/office/drawing/2014/main" id="{285F0C57-9E65-94CB-B45A-B9FCFB2993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73161" y="4658630"/>
            <a:ext cx="1922372" cy="192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54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4">
            <a:extLst>
              <a:ext uri="{FF2B5EF4-FFF2-40B4-BE49-F238E27FC236}">
                <a16:creationId xmlns:a16="http://schemas.microsoft.com/office/drawing/2014/main" id="{A2E3B2CD-7B48-2806-73A9-D879CE0DEB29}"/>
              </a:ext>
            </a:extLst>
          </p:cNvPr>
          <p:cNvGraphicFramePr>
            <a:graphicFrameLocks noGrp="1"/>
          </p:cNvGraphicFramePr>
          <p:nvPr>
            <p:ph idx="1"/>
          </p:nvPr>
        </p:nvGraphicFramePr>
        <p:xfrm>
          <a:off x="635977" y="1638593"/>
          <a:ext cx="11318248" cy="4420607"/>
        </p:xfrm>
        <a:graphic>
          <a:graphicData uri="http://schemas.openxmlformats.org/drawingml/2006/table">
            <a:tbl>
              <a:tblPr firstRow="1" bandRow="1">
                <a:tableStyleId>{3B4B98B0-60AC-42C2-AFA5-B58CD77FA1E5}</a:tableStyleId>
              </a:tblPr>
              <a:tblGrid>
                <a:gridCol w="2881373">
                  <a:extLst>
                    <a:ext uri="{9D8B030D-6E8A-4147-A177-3AD203B41FA5}">
                      <a16:colId xmlns:a16="http://schemas.microsoft.com/office/drawing/2014/main" val="1465277140"/>
                    </a:ext>
                  </a:extLst>
                </a:gridCol>
                <a:gridCol w="2944361">
                  <a:extLst>
                    <a:ext uri="{9D8B030D-6E8A-4147-A177-3AD203B41FA5}">
                      <a16:colId xmlns:a16="http://schemas.microsoft.com/office/drawing/2014/main" val="1623879886"/>
                    </a:ext>
                  </a:extLst>
                </a:gridCol>
                <a:gridCol w="2865392">
                  <a:extLst>
                    <a:ext uri="{9D8B030D-6E8A-4147-A177-3AD203B41FA5}">
                      <a16:colId xmlns:a16="http://schemas.microsoft.com/office/drawing/2014/main" val="1028225417"/>
                    </a:ext>
                  </a:extLst>
                </a:gridCol>
                <a:gridCol w="2627122">
                  <a:extLst>
                    <a:ext uri="{9D8B030D-6E8A-4147-A177-3AD203B41FA5}">
                      <a16:colId xmlns:a16="http://schemas.microsoft.com/office/drawing/2014/main" val="1206709706"/>
                    </a:ext>
                  </a:extLst>
                </a:gridCol>
              </a:tblGrid>
              <a:tr h="975360">
                <a:tc>
                  <a:txBody>
                    <a:bodyPr/>
                    <a:lstStyle/>
                    <a:p>
                      <a:pPr algn="ctr"/>
                      <a:r>
                        <a:rPr lang="en-US" sz="1900"/>
                        <a:t>Clorox Healthcare Bleach Germicidal Wipes</a:t>
                      </a:r>
                    </a:p>
                  </a:txBody>
                  <a:tcPr marL="121888" marR="121888" marT="60960" marB="60960" anchor="ctr"/>
                </a:tc>
                <a:tc>
                  <a:txBody>
                    <a:bodyPr/>
                    <a:lstStyle/>
                    <a:p>
                      <a:pPr algn="ctr"/>
                      <a:r>
                        <a:rPr lang="en-US" sz="1900"/>
                        <a:t>Clorox Healthcare Bleach Germicidal Cleaner Disinfectant</a:t>
                      </a:r>
                    </a:p>
                  </a:txBody>
                  <a:tcPr marL="121888" marR="121888" marT="60960" marB="60960" anchor="ctr"/>
                </a:tc>
                <a:tc>
                  <a:txBody>
                    <a:bodyPr/>
                    <a:lstStyle/>
                    <a:p>
                      <a:pPr algn="ctr"/>
                      <a:r>
                        <a:rPr lang="en-US" sz="1900"/>
                        <a:t>Clorox Healthcare Fuzion Cleaner Disinfectant </a:t>
                      </a:r>
                    </a:p>
                  </a:txBody>
                  <a:tcPr marL="121888" marR="121888" marT="60960" marB="60960" anchor="ctr"/>
                </a:tc>
                <a:tc>
                  <a:txBody>
                    <a:bodyPr/>
                    <a:lstStyle/>
                    <a:p>
                      <a:pPr algn="ctr"/>
                      <a:r>
                        <a:rPr lang="en-US" sz="1900"/>
                        <a:t>Clorox Healthcare Spore Defense Cleaner Disinfectant</a:t>
                      </a:r>
                    </a:p>
                  </a:txBody>
                  <a:tcPr marL="121888" marR="121888" marT="60960" marB="60960" anchor="ctr"/>
                </a:tc>
                <a:extLst>
                  <a:ext uri="{0D108BD9-81ED-4DB2-BD59-A6C34878D82A}">
                    <a16:rowId xmlns:a16="http://schemas.microsoft.com/office/drawing/2014/main" val="601559282"/>
                  </a:ext>
                </a:extLst>
              </a:tr>
              <a:tr h="1636471">
                <a:tc>
                  <a:txBody>
                    <a:bodyPr/>
                    <a:lstStyle/>
                    <a:p>
                      <a:endParaRPr lang="en-US" sz="1300"/>
                    </a:p>
                  </a:txBody>
                  <a:tcPr marL="121888" marR="121888" marT="60960" marB="60960" anchor="ctr"/>
                </a:tc>
                <a:tc>
                  <a:txBody>
                    <a:bodyPr/>
                    <a:lstStyle/>
                    <a:p>
                      <a:endParaRPr lang="en-US" sz="1300"/>
                    </a:p>
                  </a:txBody>
                  <a:tcPr marL="121888" marR="121888" marT="60960" marB="60960" anchor="ctr"/>
                </a:tc>
                <a:tc>
                  <a:txBody>
                    <a:bodyPr/>
                    <a:lstStyle/>
                    <a:p>
                      <a:endParaRPr lang="en-US" sz="1300"/>
                    </a:p>
                  </a:txBody>
                  <a:tcPr marL="121888" marR="121888" marT="60960" marB="60960" anchor="ctr"/>
                </a:tc>
                <a:tc>
                  <a:txBody>
                    <a:bodyPr/>
                    <a:lstStyle/>
                    <a:p>
                      <a:endParaRPr lang="en-US" sz="1300"/>
                    </a:p>
                  </a:txBody>
                  <a:tcPr marL="121888" marR="121888" marT="60960" marB="60960" anchor="ctr"/>
                </a:tc>
                <a:extLst>
                  <a:ext uri="{0D108BD9-81ED-4DB2-BD59-A6C34878D82A}">
                    <a16:rowId xmlns:a16="http://schemas.microsoft.com/office/drawing/2014/main" val="4141640361"/>
                  </a:ext>
                </a:extLst>
              </a:tr>
              <a:tr h="1793536">
                <a:tc>
                  <a:txBody>
                    <a:bodyPr/>
                    <a:lstStyle/>
                    <a:p>
                      <a:pPr marL="117475" indent="-117475">
                        <a:buFont typeface="Arial" panose="020B0604020202020204" pitchFamily="34" charset="0"/>
                        <a:buChar char="•"/>
                      </a:pPr>
                      <a:r>
                        <a:rPr lang="en-US" sz="1300"/>
                        <a:t>Kills </a:t>
                      </a:r>
                      <a:r>
                        <a:rPr lang="en-US" sz="1300" i="1" err="1"/>
                        <a:t>C.difficile</a:t>
                      </a:r>
                      <a:r>
                        <a:rPr lang="en-US" sz="1300" i="1"/>
                        <a:t> </a:t>
                      </a:r>
                      <a:r>
                        <a:rPr lang="en-US" sz="1300" i="0"/>
                        <a:t>spores</a:t>
                      </a:r>
                      <a:r>
                        <a:rPr lang="en-US" sz="1300" i="1"/>
                        <a:t>, C. </a:t>
                      </a:r>
                      <a:r>
                        <a:rPr lang="en-US" sz="1300" i="1" err="1"/>
                        <a:t>auris</a:t>
                      </a:r>
                      <a:r>
                        <a:rPr lang="en-US" sz="1300" i="1"/>
                        <a:t>, </a:t>
                      </a:r>
                      <a:r>
                        <a:rPr lang="en-US" sz="1300" i="0"/>
                        <a:t>MRSA, and VRE in 3 minutes</a:t>
                      </a:r>
                    </a:p>
                    <a:p>
                      <a:pPr marL="117475" indent="-117475">
                        <a:buFont typeface="Arial" panose="020B0604020202020204" pitchFamily="34" charset="0"/>
                        <a:buChar char="•"/>
                      </a:pPr>
                      <a:r>
                        <a:rPr lang="en-US" sz="1300" i="0"/>
                        <a:t>Recommended in equipment cleaning and care guidelines*</a:t>
                      </a:r>
                      <a:endParaRPr lang="en-US" sz="1300"/>
                    </a:p>
                  </a:txBody>
                  <a:tcPr marL="121888" marR="121888" marT="60960" marB="60960"/>
                </a:tc>
                <a:tc>
                  <a:txBody>
                    <a:bodyPr/>
                    <a:lstStyle/>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t>Kills </a:t>
                      </a:r>
                      <a:r>
                        <a:rPr lang="en-US" sz="1300" i="1" err="1"/>
                        <a:t>C.difficile</a:t>
                      </a:r>
                      <a:r>
                        <a:rPr lang="en-US" sz="1300" i="1"/>
                        <a:t> </a:t>
                      </a:r>
                      <a:r>
                        <a:rPr lang="en-US" sz="1300" i="0"/>
                        <a:t>spores</a:t>
                      </a:r>
                      <a:r>
                        <a:rPr lang="en-US" sz="1300" i="1"/>
                        <a:t>, C. </a:t>
                      </a:r>
                      <a:r>
                        <a:rPr lang="en-US" sz="1300" i="1" err="1"/>
                        <a:t>auris</a:t>
                      </a:r>
                      <a:r>
                        <a:rPr lang="en-US" sz="1300" i="1"/>
                        <a:t>, </a:t>
                      </a:r>
                      <a:r>
                        <a:rPr lang="en-US" sz="1300" i="0"/>
                        <a:t>MRSA, and VRE in 3 minutes</a:t>
                      </a:r>
                    </a:p>
                    <a:p>
                      <a:pPr marL="117475"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i="0"/>
                        <a:t>Reduces compliance risks and labor costs associated with dilutable disinfectants</a:t>
                      </a:r>
                      <a:endParaRPr lang="en-US" sz="1300"/>
                    </a:p>
                  </a:txBody>
                  <a:tcPr marL="121888" marR="121888" marT="60960" marB="60960"/>
                </a:tc>
                <a:tc>
                  <a:txBody>
                    <a:bodyPr/>
                    <a:lstStyle/>
                    <a:p>
                      <a:pPr marL="117475" indent="-117475">
                        <a:buFont typeface="Arial" panose="020B0604020202020204" pitchFamily="34" charset="0"/>
                        <a:buChar char="•"/>
                      </a:pPr>
                      <a:r>
                        <a:rPr lang="en-US" sz="1300"/>
                        <a:t>Kills </a:t>
                      </a:r>
                      <a:r>
                        <a:rPr lang="en-US" sz="1300" i="1"/>
                        <a:t>C. difficile </a:t>
                      </a:r>
                      <a:r>
                        <a:rPr lang="en-US" sz="1300" i="0"/>
                        <a:t>spores</a:t>
                      </a:r>
                      <a:r>
                        <a:rPr lang="en-US" sz="1300" i="1"/>
                        <a:t> </a:t>
                      </a:r>
                      <a:r>
                        <a:rPr lang="en-US" sz="1300" i="0"/>
                        <a:t>in 2 minutes</a:t>
                      </a:r>
                    </a:p>
                    <a:p>
                      <a:pPr marL="117475" indent="-117475">
                        <a:buFont typeface="Arial" panose="020B0604020202020204" pitchFamily="34" charset="0"/>
                        <a:buChar char="•"/>
                      </a:pPr>
                      <a:r>
                        <a:rPr lang="en-US" sz="1300" i="0"/>
                        <a:t>Low residue formula even on clear plastics, stainless steel, vinyl and more</a:t>
                      </a:r>
                    </a:p>
                  </a:txBody>
                  <a:tcPr marL="121888" marR="121888" marT="60960" marB="60960"/>
                </a:tc>
                <a:tc>
                  <a:txBody>
                    <a:bodyPr/>
                    <a:lstStyle/>
                    <a:p>
                      <a:pPr marL="117475" indent="-117475">
                        <a:buFont typeface="Arial" panose="020B0604020202020204" pitchFamily="34" charset="0"/>
                        <a:buChar char="•"/>
                      </a:pPr>
                      <a:r>
                        <a:rPr lang="en-US" sz="1300"/>
                        <a:t>Kills </a:t>
                      </a:r>
                      <a:r>
                        <a:rPr lang="en-US" sz="1300" i="1"/>
                        <a:t>C. difficile</a:t>
                      </a:r>
                      <a:r>
                        <a:rPr lang="en-US" sz="1300" i="0"/>
                        <a:t> spores in 5 minutes</a:t>
                      </a:r>
                    </a:p>
                    <a:p>
                      <a:pPr marL="117475" indent="-117475">
                        <a:buFont typeface="Arial" panose="020B0604020202020204" pitchFamily="34" charset="0"/>
                        <a:buChar char="•"/>
                      </a:pPr>
                      <a:r>
                        <a:rPr lang="en-US" sz="1300" i="0"/>
                        <a:t>Low odor and great compatibility on common healthcare surfaces</a:t>
                      </a:r>
                      <a:endParaRPr lang="en-US" sz="1300"/>
                    </a:p>
                  </a:txBody>
                  <a:tcPr marL="121888" marR="121888" marT="60960" marB="60960"/>
                </a:tc>
                <a:extLst>
                  <a:ext uri="{0D108BD9-81ED-4DB2-BD59-A6C34878D82A}">
                    <a16:rowId xmlns:a16="http://schemas.microsoft.com/office/drawing/2014/main" val="2694957256"/>
                  </a:ext>
                </a:extLst>
              </a:tr>
            </a:tbl>
          </a:graphicData>
        </a:graphic>
      </p:graphicFrame>
      <p:sp>
        <p:nvSpPr>
          <p:cNvPr id="2" name="Title 1">
            <a:extLst>
              <a:ext uri="{FF2B5EF4-FFF2-40B4-BE49-F238E27FC236}">
                <a16:creationId xmlns:a16="http://schemas.microsoft.com/office/drawing/2014/main" id="{5C33672B-91BC-84F6-BD9F-FB0A81BB6C62}"/>
              </a:ext>
            </a:extLst>
          </p:cNvPr>
          <p:cNvSpPr>
            <a:spLocks noGrp="1"/>
          </p:cNvSpPr>
          <p:nvPr>
            <p:ph type="title"/>
          </p:nvPr>
        </p:nvSpPr>
        <p:spPr/>
        <p:txBody>
          <a:bodyPr>
            <a:normAutofit/>
          </a:bodyPr>
          <a:lstStyle/>
          <a:p>
            <a:r>
              <a:rPr lang="en-US"/>
              <a:t>Clorox Healthcare Bleach Portfolio</a:t>
            </a:r>
          </a:p>
        </p:txBody>
      </p:sp>
      <p:sp>
        <p:nvSpPr>
          <p:cNvPr id="6" name="TextBox 5">
            <a:extLst>
              <a:ext uri="{FF2B5EF4-FFF2-40B4-BE49-F238E27FC236}">
                <a16:creationId xmlns:a16="http://schemas.microsoft.com/office/drawing/2014/main" id="{584DDF51-BFDD-F61D-1A45-5196484839A0}"/>
              </a:ext>
            </a:extLst>
          </p:cNvPr>
          <p:cNvSpPr txBox="1"/>
          <p:nvPr/>
        </p:nvSpPr>
        <p:spPr>
          <a:xfrm>
            <a:off x="613613" y="6576800"/>
            <a:ext cx="11461968" cy="369332"/>
          </a:xfrm>
          <a:prstGeom prst="rect">
            <a:avLst/>
          </a:prstGeom>
          <a:noFill/>
        </p:spPr>
        <p:txBody>
          <a:bodyPr wrap="square" lIns="121899" tIns="60949" rIns="121899" bIns="60949">
            <a:spAutoFit/>
          </a:bodyPr>
          <a:lstStyle/>
          <a:p>
            <a:pPr>
              <a:defRPr/>
            </a:pPr>
            <a:r>
              <a:rPr lang="en-US" sz="800">
                <a:solidFill>
                  <a:srgbClr val="000000"/>
                </a:solidFill>
                <a:latin typeface="Gotham-Book"/>
              </a:rPr>
              <a:t>*Use as directed on hard, nonporous surfaces. Consult medical equipment warranty information and equipment care and cleaning guides prior to selecting and using</a:t>
            </a:r>
          </a:p>
          <a:p>
            <a:pPr>
              <a:defRPr/>
            </a:pPr>
            <a:r>
              <a:rPr lang="en-US" sz="800">
                <a:solidFill>
                  <a:srgbClr val="000000"/>
                </a:solidFill>
                <a:latin typeface="Gotham-Book"/>
              </a:rPr>
              <a:t>any surface disinfectant.</a:t>
            </a:r>
            <a:endParaRPr lang="en-US" sz="1900">
              <a:solidFill>
                <a:srgbClr val="000000"/>
              </a:solidFill>
              <a:latin typeface="Arial" panose="020B0604020202020204"/>
            </a:endParaRPr>
          </a:p>
        </p:txBody>
      </p:sp>
      <p:pic>
        <p:nvPicPr>
          <p:cNvPr id="10" name="Picture 9">
            <a:extLst>
              <a:ext uri="{FF2B5EF4-FFF2-40B4-BE49-F238E27FC236}">
                <a16:creationId xmlns:a16="http://schemas.microsoft.com/office/drawing/2014/main" id="{F7ADA5D4-4E1D-577C-7E4F-E4F09166E0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7991" y="2696666"/>
            <a:ext cx="689760" cy="1389529"/>
          </a:xfrm>
          <a:prstGeom prst="rect">
            <a:avLst/>
          </a:prstGeom>
        </p:spPr>
      </p:pic>
      <p:grpSp>
        <p:nvGrpSpPr>
          <p:cNvPr id="17" name="Group 16"/>
          <p:cNvGrpSpPr/>
          <p:nvPr/>
        </p:nvGrpSpPr>
        <p:grpSpPr>
          <a:xfrm>
            <a:off x="4215285" y="2798998"/>
            <a:ext cx="1551261" cy="1352489"/>
            <a:chOff x="4100239" y="2712636"/>
            <a:chExt cx="1667574" cy="1453898"/>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0239" y="2728089"/>
              <a:ext cx="652885" cy="137741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623" y="2771806"/>
              <a:ext cx="808190" cy="1333695"/>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96617" y="2712636"/>
              <a:ext cx="542519" cy="1453898"/>
            </a:xfrm>
            <a:prstGeom prst="rect">
              <a:avLst/>
            </a:prstGeom>
          </p:spPr>
        </p:pic>
      </p:gr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9198" y="2791764"/>
            <a:ext cx="815833" cy="1359722"/>
          </a:xfrm>
          <a:prstGeom prst="rect">
            <a:avLst/>
          </a:prstGeom>
        </p:spPr>
      </p:pic>
      <p:pic>
        <p:nvPicPr>
          <p:cNvPr id="5" name="Picture 4">
            <a:extLst>
              <a:ext uri="{FF2B5EF4-FFF2-40B4-BE49-F238E27FC236}">
                <a16:creationId xmlns:a16="http://schemas.microsoft.com/office/drawing/2014/main" id="{C5F3E2F4-88DA-794C-BB06-1EC7E2A71A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603" y="2906984"/>
            <a:ext cx="2761080" cy="1179211"/>
          </a:xfrm>
          <a:prstGeom prst="rect">
            <a:avLst/>
          </a:prstGeom>
        </p:spPr>
      </p:pic>
    </p:spTree>
    <p:extLst>
      <p:ext uri="{BB962C8B-B14F-4D97-AF65-F5344CB8AC3E}">
        <p14:creationId xmlns:p14="http://schemas.microsoft.com/office/powerpoint/2010/main" val="301826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73E46B1-7FC1-5EC4-D14F-6B85112C60E0}"/>
              </a:ext>
            </a:extLst>
          </p:cNvPr>
          <p:cNvGraphicFramePr>
            <a:graphicFrameLocks noGrp="1"/>
          </p:cNvGraphicFramePr>
          <p:nvPr>
            <p:ph idx="1"/>
          </p:nvPr>
        </p:nvGraphicFramePr>
        <p:xfrm>
          <a:off x="642490" y="1108276"/>
          <a:ext cx="11087616" cy="4932265"/>
        </p:xfrm>
        <a:graphic>
          <a:graphicData uri="http://schemas.openxmlformats.org/drawingml/2006/table">
            <a:tbl>
              <a:tblPr firstRow="1" bandRow="1">
                <a:tableStyleId>{9D7B26C5-4107-4FEC-AEDC-1716B250A1EF}</a:tableStyleId>
              </a:tblPr>
              <a:tblGrid>
                <a:gridCol w="3598641">
                  <a:extLst>
                    <a:ext uri="{9D8B030D-6E8A-4147-A177-3AD203B41FA5}">
                      <a16:colId xmlns:a16="http://schemas.microsoft.com/office/drawing/2014/main" val="2259109125"/>
                    </a:ext>
                  </a:extLst>
                </a:gridCol>
                <a:gridCol w="3456450">
                  <a:extLst>
                    <a:ext uri="{9D8B030D-6E8A-4147-A177-3AD203B41FA5}">
                      <a16:colId xmlns:a16="http://schemas.microsoft.com/office/drawing/2014/main" val="305927825"/>
                    </a:ext>
                  </a:extLst>
                </a:gridCol>
                <a:gridCol w="4032525">
                  <a:extLst>
                    <a:ext uri="{9D8B030D-6E8A-4147-A177-3AD203B41FA5}">
                      <a16:colId xmlns:a16="http://schemas.microsoft.com/office/drawing/2014/main" val="1833655035"/>
                    </a:ext>
                  </a:extLst>
                </a:gridCol>
              </a:tblGrid>
              <a:tr h="720555">
                <a:tc>
                  <a:txBody>
                    <a:bodyPr/>
                    <a:lstStyle/>
                    <a:p>
                      <a:pPr algn="ctr">
                        <a:lnSpc>
                          <a:spcPts val="1600"/>
                        </a:lnSpc>
                      </a:pPr>
                      <a:r>
                        <a:rPr lang="en-US" sz="1600" b="1" u="none" kern="1200" baseline="0">
                          <a:solidFill>
                            <a:schemeClr val="tx1"/>
                          </a:solidFill>
                          <a:latin typeface="+mn-lt"/>
                          <a:ea typeface="+mn-ea"/>
                          <a:cs typeface="+mn-cs"/>
                        </a:rPr>
                        <a:t>Clorox Healthcare</a:t>
                      </a:r>
                      <a:r>
                        <a:rPr lang="en-US" sz="1600" b="1" u="none" kern="1200" baseline="30000">
                          <a:solidFill>
                            <a:schemeClr val="tx1"/>
                          </a:solidFill>
                          <a:latin typeface="+mn-lt"/>
                          <a:ea typeface="+mn-ea"/>
                          <a:cs typeface="+mn-cs"/>
                        </a:rPr>
                        <a:t>®</a:t>
                      </a:r>
                      <a:r>
                        <a:rPr lang="en-US" sz="1600" b="1" u="none" kern="1200" baseline="0">
                          <a:solidFill>
                            <a:schemeClr val="tx1"/>
                          </a:solidFill>
                          <a:latin typeface="+mn-lt"/>
                          <a:ea typeface="+mn-ea"/>
                          <a:cs typeface="+mn-cs"/>
                        </a:rPr>
                        <a:t> Hydrogen Peroxide Liquids &amp; Wipes</a:t>
                      </a:r>
                      <a:endParaRPr lang="en-US" sz="1600" baseline="0"/>
                    </a:p>
                  </a:txBody>
                  <a:tcPr marL="114345" marR="114345" marT="60960" marB="60960" anchor="ctr"/>
                </a:tc>
                <a:tc>
                  <a:txBody>
                    <a:bodyPr/>
                    <a:lstStyle/>
                    <a:p>
                      <a:pPr algn="ctr">
                        <a:lnSpc>
                          <a:spcPts val="1600"/>
                        </a:lnSpc>
                      </a:pPr>
                      <a:r>
                        <a:rPr lang="en-US" sz="1500" b="1" u="none" kern="1200" baseline="0">
                          <a:solidFill>
                            <a:schemeClr val="tx1"/>
                          </a:solidFill>
                          <a:latin typeface="+mn-lt"/>
                          <a:ea typeface="+mn-ea"/>
                          <a:cs typeface="+mn-cs"/>
                        </a:rPr>
                        <a:t>Clorox Healthcare</a:t>
                      </a:r>
                      <a:r>
                        <a:rPr lang="en-US" sz="1500" b="1" u="none" kern="1200" baseline="30000">
                          <a:solidFill>
                            <a:schemeClr val="tx1"/>
                          </a:solidFill>
                          <a:latin typeface="+mn-lt"/>
                          <a:ea typeface="+mn-ea"/>
                          <a:cs typeface="+mn-cs"/>
                        </a:rPr>
                        <a:t>®</a:t>
                      </a:r>
                      <a:r>
                        <a:rPr lang="en-US" sz="1500" b="1" u="none" kern="1200" baseline="0">
                          <a:solidFill>
                            <a:schemeClr val="tx1"/>
                          </a:solidFill>
                          <a:latin typeface="+mn-lt"/>
                          <a:ea typeface="+mn-ea"/>
                          <a:cs typeface="+mn-cs"/>
                        </a:rPr>
                        <a:t> Alcohol-Free </a:t>
                      </a:r>
                      <a:br>
                        <a:rPr lang="en-US" sz="1500" b="1" u="none" kern="1200" baseline="0">
                          <a:solidFill>
                            <a:schemeClr val="tx1"/>
                          </a:solidFill>
                          <a:latin typeface="+mn-lt"/>
                          <a:ea typeface="+mn-ea"/>
                          <a:cs typeface="+mn-cs"/>
                        </a:rPr>
                      </a:br>
                      <a:r>
                        <a:rPr lang="en-US" sz="1500" b="1" u="none" kern="1200" baseline="0" err="1">
                          <a:solidFill>
                            <a:schemeClr val="tx1"/>
                          </a:solidFill>
                          <a:latin typeface="+mn-lt"/>
                          <a:ea typeface="+mn-ea"/>
                          <a:cs typeface="+mn-cs"/>
                        </a:rPr>
                        <a:t>Quat</a:t>
                      </a:r>
                      <a:r>
                        <a:rPr lang="en-US" sz="1500" b="1" u="none" kern="1200" baseline="0">
                          <a:solidFill>
                            <a:schemeClr val="tx1"/>
                          </a:solidFill>
                          <a:latin typeface="+mn-lt"/>
                          <a:ea typeface="+mn-ea"/>
                          <a:cs typeface="+mn-cs"/>
                        </a:rPr>
                        <a:t> Wipes</a:t>
                      </a:r>
                      <a:endParaRPr lang="en-US" sz="1500" baseline="0"/>
                    </a:p>
                  </a:txBody>
                  <a:tcPr marL="114345" marR="114345" marT="60960" marB="60960" anchor="ctr"/>
                </a:tc>
                <a:tc>
                  <a:txBody>
                    <a:bodyPr/>
                    <a:lstStyle/>
                    <a:p>
                      <a:pPr algn="ctr">
                        <a:lnSpc>
                          <a:spcPts val="1600"/>
                        </a:lnSpc>
                      </a:pPr>
                      <a:r>
                        <a:rPr lang="en-US" sz="1500" b="1" u="none" kern="1200" baseline="0" err="1">
                          <a:solidFill>
                            <a:schemeClr val="tx1"/>
                          </a:solidFill>
                          <a:latin typeface="+mn-lt"/>
                          <a:ea typeface="+mn-ea"/>
                          <a:cs typeface="+mn-cs"/>
                        </a:rPr>
                        <a:t>CloroxPro</a:t>
                      </a:r>
                      <a:r>
                        <a:rPr lang="en-US" sz="1500" b="1" u="none" kern="1200" baseline="30000">
                          <a:solidFill>
                            <a:schemeClr val="tx1"/>
                          </a:solidFill>
                          <a:latin typeface="+mn-lt"/>
                          <a:ea typeface="+mn-ea"/>
                          <a:cs typeface="+mn-cs"/>
                        </a:rPr>
                        <a:t>®</a:t>
                      </a:r>
                      <a:r>
                        <a:rPr lang="en-US" sz="1500" b="1" u="none" kern="1200" baseline="0">
                          <a:solidFill>
                            <a:schemeClr val="tx1"/>
                          </a:solidFill>
                          <a:latin typeface="+mn-lt"/>
                          <a:ea typeface="+mn-ea"/>
                          <a:cs typeface="+mn-cs"/>
                        </a:rPr>
                        <a:t> </a:t>
                      </a:r>
                      <a:br>
                        <a:rPr lang="en-US" sz="1500" b="1" u="none" kern="1200" baseline="0">
                          <a:solidFill>
                            <a:schemeClr val="tx1"/>
                          </a:solidFill>
                          <a:latin typeface="+mn-lt"/>
                          <a:ea typeface="+mn-ea"/>
                          <a:cs typeface="+mn-cs"/>
                        </a:rPr>
                      </a:br>
                      <a:r>
                        <a:rPr lang="en-US" sz="1500" b="1" u="none" kern="1200" baseline="0">
                          <a:solidFill>
                            <a:schemeClr val="tx1"/>
                          </a:solidFill>
                          <a:latin typeface="+mn-lt"/>
                          <a:ea typeface="+mn-ea"/>
                          <a:cs typeface="+mn-cs"/>
                        </a:rPr>
                        <a:t>Specialty Products</a:t>
                      </a:r>
                      <a:endParaRPr lang="en-US" sz="1500" baseline="0"/>
                    </a:p>
                  </a:txBody>
                  <a:tcPr marL="114345" marR="114345" marT="60960" marB="60960" anchor="ctr"/>
                </a:tc>
                <a:extLst>
                  <a:ext uri="{0D108BD9-81ED-4DB2-BD59-A6C34878D82A}">
                    <a16:rowId xmlns:a16="http://schemas.microsoft.com/office/drawing/2014/main" val="2405406597"/>
                  </a:ext>
                </a:extLst>
              </a:tr>
              <a:tr h="1676980">
                <a:tc>
                  <a:txBody>
                    <a:bodyPr/>
                    <a:lstStyle/>
                    <a:p>
                      <a:pPr marL="285750" lvl="0" indent="-285750">
                        <a:buFont typeface="Arial"/>
                        <a:buChar char="•"/>
                      </a:pPr>
                      <a:endParaRPr lang="en-US" sz="1300"/>
                    </a:p>
                  </a:txBody>
                  <a:tcPr marL="114345" marR="114345" marT="60960" marB="60960">
                    <a:solidFill>
                      <a:srgbClr val="5DD516">
                        <a:alpha val="20000"/>
                      </a:srgbClr>
                    </a:solidFill>
                  </a:tcPr>
                </a:tc>
                <a:tc>
                  <a:txBody>
                    <a:bodyPr/>
                    <a:lstStyle/>
                    <a:p>
                      <a:pPr marL="285750" lvl="0" indent="-285750">
                        <a:buFont typeface="Arial"/>
                        <a:buChar char="•"/>
                      </a:pPr>
                      <a:endParaRPr lang="en-US" sz="1300"/>
                    </a:p>
                  </a:txBody>
                  <a:tcPr marL="114345" marR="114345" marT="60960" marB="60960">
                    <a:solidFill>
                      <a:srgbClr val="E0E1E5">
                        <a:alpha val="20000"/>
                      </a:srgbClr>
                    </a:solidFill>
                  </a:tcPr>
                </a:tc>
                <a:tc>
                  <a:txBody>
                    <a:bodyPr/>
                    <a:lstStyle/>
                    <a:p>
                      <a:pPr marL="285750" lvl="0" indent="-285750">
                        <a:buFont typeface="Arial"/>
                        <a:buChar char="•"/>
                      </a:pPr>
                      <a:endParaRPr lang="en-US" sz="1300"/>
                    </a:p>
                  </a:txBody>
                  <a:tcPr marL="114345" marR="114345" marT="60960" marB="60960">
                    <a:solidFill>
                      <a:srgbClr val="008DD1">
                        <a:alpha val="20000"/>
                      </a:srgbClr>
                    </a:solidFill>
                  </a:tcPr>
                </a:tc>
                <a:extLst>
                  <a:ext uri="{0D108BD9-81ED-4DB2-BD59-A6C34878D82A}">
                    <a16:rowId xmlns:a16="http://schemas.microsoft.com/office/drawing/2014/main" val="2774329875"/>
                  </a:ext>
                </a:extLst>
              </a:tr>
              <a:tr h="795613">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300" u="none" kern="1200" baseline="0">
                          <a:solidFill>
                            <a:schemeClr val="tx1"/>
                          </a:solidFill>
                          <a:latin typeface="+mn-lt"/>
                          <a:ea typeface="+mn-ea"/>
                          <a:cs typeface="+mn-cs"/>
                        </a:rPr>
                        <a:t>Hard and Soft (liquids) surface disinfection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300" u="none" kern="1200" baseline="0">
                          <a:solidFill>
                            <a:schemeClr val="tx1"/>
                          </a:solidFill>
                          <a:latin typeface="+mn-lt"/>
                          <a:ea typeface="+mn-ea"/>
                          <a:cs typeface="+mn-cs"/>
                        </a:rPr>
                        <a:t>Effective against biofilms</a:t>
                      </a:r>
                      <a:endParaRPr kumimoji="0" lang="en-US" sz="1300" b="0" i="0" u="none" strike="noStrike" kern="1200" cap="none" spc="0" normalizeH="0" baseline="0" noProof="0">
                        <a:ln>
                          <a:noFill/>
                        </a:ln>
                        <a:solidFill>
                          <a:srgbClr val="000000"/>
                        </a:solidFill>
                        <a:effectLst/>
                        <a:uLnTx/>
                        <a:uFillTx/>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srgbClr val="000000"/>
                          </a:solidFill>
                          <a:effectLst/>
                          <a:uLnTx/>
                          <a:uFillTx/>
                          <a:latin typeface="+mn-lt"/>
                          <a:ea typeface="+mn-ea"/>
                          <a:cs typeface="+mn-cs"/>
                        </a:rPr>
                        <a:t>Great for everyday use</a:t>
                      </a:r>
                      <a:endParaRPr lang="en-US" sz="1900"/>
                    </a:p>
                  </a:txBody>
                  <a:tcPr marL="114345" marR="114345" marT="60960" marB="609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srgbClr val="000000"/>
                          </a:solidFill>
                          <a:effectLst/>
                          <a:uLnTx/>
                          <a:uFillTx/>
                          <a:latin typeface="+mn-lt"/>
                          <a:ea typeface="+mn-ea"/>
                          <a:cs typeface="+mn-cs"/>
                        </a:rPr>
                        <a:t>Low odor and residue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srgbClr val="000000"/>
                          </a:solidFill>
                          <a:effectLst/>
                          <a:uLnTx/>
                          <a:uFillTx/>
                          <a:latin typeface="+mn-lt"/>
                          <a:ea typeface="+mn-ea"/>
                          <a:cs typeface="+mn-cs"/>
                        </a:rPr>
                        <a:t>Great for everyday use</a:t>
                      </a:r>
                    </a:p>
                    <a:p>
                      <a:endParaRPr lang="en-US" sz="1900"/>
                    </a:p>
                  </a:txBody>
                  <a:tcPr marL="114345" marR="114345" marT="60960" marB="60960"/>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srgbClr val="000000"/>
                          </a:solidFill>
                          <a:effectLst/>
                          <a:uLnTx/>
                          <a:uFillTx/>
                          <a:latin typeface="+mn-lt"/>
                          <a:ea typeface="+mn-ea"/>
                          <a:cs typeface="+mn-cs"/>
                        </a:rPr>
                        <a:t>Products to address a variety of needs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300" b="0" i="0" u="none" strike="noStrike" kern="1200" cap="none" spc="0" normalizeH="0" baseline="0" noProof="0">
                          <a:ln>
                            <a:noFill/>
                          </a:ln>
                          <a:solidFill>
                            <a:srgbClr val="000000"/>
                          </a:solidFill>
                          <a:effectLst/>
                          <a:uLnTx/>
                          <a:uFillTx/>
                          <a:latin typeface="+mn-lt"/>
                          <a:ea typeface="+mn-ea"/>
                          <a:cs typeface="+mn-cs"/>
                        </a:rPr>
                        <a:t>Soft and Hard surface disinfection</a:t>
                      </a:r>
                      <a:endParaRPr lang="en-US" sz="1900"/>
                    </a:p>
                  </a:txBody>
                  <a:tcPr marL="114345" marR="114345" marT="60960" marB="60960"/>
                </a:tc>
                <a:extLst>
                  <a:ext uri="{0D108BD9-81ED-4DB2-BD59-A6C34878D82A}">
                    <a16:rowId xmlns:a16="http://schemas.microsoft.com/office/drawing/2014/main" val="3022728074"/>
                  </a:ext>
                </a:extLst>
              </a:tr>
              <a:tr h="1620330">
                <a:tc>
                  <a:txBody>
                    <a:bodyPr/>
                    <a:lstStyle/>
                    <a:p>
                      <a:pPr marL="285750" lvl="0" indent="-285750">
                        <a:buFont typeface="Arial"/>
                        <a:buChar char="•"/>
                      </a:pPr>
                      <a:r>
                        <a:rPr lang="en-US" sz="1300" b="0" u="none" strike="noStrike" noProof="0"/>
                        <a:t>Clorox Healthcare Hydrogen Peroxide Cleaner Disinfectant Liquids</a:t>
                      </a:r>
                    </a:p>
                    <a:p>
                      <a:pPr marL="285750" lvl="0" indent="-285750">
                        <a:buFont typeface="Arial"/>
                        <a:buChar char="•"/>
                      </a:pPr>
                      <a:r>
                        <a:rPr lang="en-US" sz="1300" b="0" u="none" strike="noStrike" noProof="0"/>
                        <a:t>Clorox Healthcare Hydrogen Peroxide Cleaner Disinfectant Wipes</a:t>
                      </a:r>
                      <a:endParaRPr lang="en-US" sz="1300" b="0" i="0" u="none" strike="noStrike" noProof="0">
                        <a:latin typeface="Calibri"/>
                      </a:endParaRPr>
                    </a:p>
                  </a:txBody>
                  <a:tcPr marL="114345" marR="114345" marT="60960" marB="60960">
                    <a:solidFill>
                      <a:srgbClr val="5DD516">
                        <a:alpha val="20000"/>
                      </a:srgbClr>
                    </a:solidFill>
                  </a:tcPr>
                </a:tc>
                <a:tc>
                  <a:txBody>
                    <a:bodyPr/>
                    <a:lstStyle/>
                    <a:p>
                      <a:pPr marL="285750" lvl="0" indent="-285750">
                        <a:buFont typeface="Arial"/>
                        <a:buChar char="•"/>
                      </a:pPr>
                      <a:r>
                        <a:rPr lang="en-US" sz="1300" b="0" u="none" strike="noStrike" noProof="0"/>
                        <a:t>Clorox Healthcare </a:t>
                      </a:r>
                      <a:r>
                        <a:rPr lang="en-US" sz="1300" b="0" u="none" strike="noStrike" noProof="0" err="1"/>
                        <a:t>VersaSure</a:t>
                      </a:r>
                      <a:r>
                        <a:rPr lang="en-US" sz="1300" b="0" u="none" strike="noStrike" noProof="0"/>
                        <a:t> Cleaner Disinfectant Wipes</a:t>
                      </a:r>
                      <a:endParaRPr lang="en-US" sz="1300"/>
                    </a:p>
                  </a:txBody>
                  <a:tcPr marL="114345" marR="114345" marT="60960" marB="60960">
                    <a:solidFill>
                      <a:srgbClr val="E0E1E5">
                        <a:alpha val="20000"/>
                      </a:srgbClr>
                    </a:solidFill>
                  </a:tcPr>
                </a:tc>
                <a:tc>
                  <a:txBody>
                    <a:bodyPr/>
                    <a:lstStyle/>
                    <a:p>
                      <a:pPr marL="285750" lvl="0" indent="-285750">
                        <a:buFont typeface="Arial"/>
                        <a:buChar char="•"/>
                      </a:pPr>
                      <a:r>
                        <a:rPr lang="en-US" sz="1300" dirty="0"/>
                        <a:t>CloroxPro Clorox </a:t>
                      </a:r>
                      <a:r>
                        <a:rPr lang="en-US" sz="1300" dirty="0" err="1"/>
                        <a:t>Biostain</a:t>
                      </a:r>
                      <a:r>
                        <a:rPr lang="en-US" sz="1300" dirty="0"/>
                        <a:t> Cleaner Disinfectant</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300" dirty="0"/>
                        <a:t>CloroxPro Clorox Cream Cleanser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1300" dirty="0"/>
                        <a:t>CloroxPro Clorox Germicidal Bleach</a:t>
                      </a:r>
                    </a:p>
                    <a:p>
                      <a:pPr marL="285750" lvl="0" indent="-285750">
                        <a:buFont typeface="Arial"/>
                        <a:buChar char="•"/>
                      </a:pPr>
                      <a:r>
                        <a:rPr lang="en-US" sz="1300" dirty="0"/>
                        <a:t>CloroxPro Clorox Disinfecting Spray</a:t>
                      </a:r>
                    </a:p>
                    <a:p>
                      <a:pPr marL="285750" lvl="0" indent="-285750">
                        <a:buFont typeface="Arial"/>
                        <a:buChar char="•"/>
                      </a:pPr>
                      <a:r>
                        <a:rPr lang="en-US" sz="1300" dirty="0"/>
                        <a:t>Clorox Healthcare </a:t>
                      </a:r>
                      <a:r>
                        <a:rPr lang="en-US" sz="1300" dirty="0" err="1"/>
                        <a:t>Citrace</a:t>
                      </a:r>
                      <a:r>
                        <a:rPr lang="en-US" sz="1300" dirty="0"/>
                        <a:t> Hospital Disinfectant and Sanitizer</a:t>
                      </a:r>
                    </a:p>
                    <a:p>
                      <a:pPr marL="285750" lvl="0" indent="-285750">
                        <a:buFont typeface="Arial"/>
                        <a:buChar char="•"/>
                      </a:pPr>
                      <a:r>
                        <a:rPr lang="en-US" sz="1300" dirty="0"/>
                        <a:t>CloroxPro Clorox Disinfecting Wipes</a:t>
                      </a:r>
                    </a:p>
                  </a:txBody>
                  <a:tcPr marL="114345" marR="114345" marT="60960" marB="60960">
                    <a:solidFill>
                      <a:srgbClr val="008DD1">
                        <a:alpha val="20000"/>
                      </a:srgbClr>
                    </a:solidFill>
                  </a:tcPr>
                </a:tc>
                <a:extLst>
                  <a:ext uri="{0D108BD9-81ED-4DB2-BD59-A6C34878D82A}">
                    <a16:rowId xmlns:a16="http://schemas.microsoft.com/office/drawing/2014/main" val="2060424482"/>
                  </a:ext>
                </a:extLst>
              </a:tr>
            </a:tbl>
          </a:graphicData>
        </a:graphic>
      </p:graphicFrame>
      <p:sp>
        <p:nvSpPr>
          <p:cNvPr id="2" name="Title 1">
            <a:extLst>
              <a:ext uri="{FF2B5EF4-FFF2-40B4-BE49-F238E27FC236}">
                <a16:creationId xmlns:a16="http://schemas.microsoft.com/office/drawing/2014/main" id="{F3AF57C4-0231-C659-7B57-163157B61C50}"/>
              </a:ext>
            </a:extLst>
          </p:cNvPr>
          <p:cNvSpPr>
            <a:spLocks noGrp="1"/>
          </p:cNvSpPr>
          <p:nvPr>
            <p:ph type="title"/>
          </p:nvPr>
        </p:nvSpPr>
        <p:spPr/>
        <p:txBody>
          <a:bodyPr/>
          <a:lstStyle/>
          <a:p>
            <a:r>
              <a:rPr lang="en-US"/>
              <a:t>More than just a bleach company</a:t>
            </a:r>
          </a:p>
        </p:txBody>
      </p:sp>
      <p:pic>
        <p:nvPicPr>
          <p:cNvPr id="17" name="Picture 16" descr="A picture containing text, parking&#10;&#10;Description automatically generated">
            <a:extLst>
              <a:ext uri="{FF2B5EF4-FFF2-40B4-BE49-F238E27FC236}">
                <a16:creationId xmlns:a16="http://schemas.microsoft.com/office/drawing/2014/main" id="{E42FF807-AF21-A1D3-6C24-D33D00B5D4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9375" y="1892800"/>
            <a:ext cx="2330300" cy="1536200"/>
          </a:xfrm>
          <a:prstGeom prst="rect">
            <a:avLst/>
          </a:prstGeom>
        </p:spPr>
      </p:pic>
      <p:pic>
        <p:nvPicPr>
          <p:cNvPr id="5" name="Picture 4">
            <a:extLst>
              <a:ext uri="{FF2B5EF4-FFF2-40B4-BE49-F238E27FC236}">
                <a16:creationId xmlns:a16="http://schemas.microsoft.com/office/drawing/2014/main" id="{0784A3C5-F318-8C4A-860F-731DE1107A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0978" y="1480792"/>
            <a:ext cx="2919412" cy="2189559"/>
          </a:xfrm>
          <a:prstGeom prst="rect">
            <a:avLst/>
          </a:prstGeom>
        </p:spPr>
      </p:pic>
      <p:pic>
        <p:nvPicPr>
          <p:cNvPr id="7" name="Picture 6">
            <a:extLst>
              <a:ext uri="{FF2B5EF4-FFF2-40B4-BE49-F238E27FC236}">
                <a16:creationId xmlns:a16="http://schemas.microsoft.com/office/drawing/2014/main" id="{A2B07B5E-D311-674D-9E17-873FB1150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3848" y="1854450"/>
            <a:ext cx="3657600" cy="1612900"/>
          </a:xfrm>
          <a:prstGeom prst="rect">
            <a:avLst/>
          </a:prstGeom>
        </p:spPr>
      </p:pic>
    </p:spTree>
    <p:extLst>
      <p:ext uri="{BB962C8B-B14F-4D97-AF65-F5344CB8AC3E}">
        <p14:creationId xmlns:p14="http://schemas.microsoft.com/office/powerpoint/2010/main" val="783946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00FED1B7-A1A7-4885-B3E7-F360065CB305}"/>
              </a:ext>
            </a:extLst>
          </p:cNvPr>
          <p:cNvSpPr txBox="1"/>
          <p:nvPr/>
        </p:nvSpPr>
        <p:spPr>
          <a:xfrm>
            <a:off x="1794641" y="-572738"/>
            <a:ext cx="8227457" cy="553995"/>
          </a:xfrm>
          <a:prstGeom prst="rect">
            <a:avLst/>
          </a:prstGeom>
          <a:solidFill>
            <a:schemeClr val="accent5"/>
          </a:solidFill>
          <a:effectLst/>
        </p:spPr>
        <p:txBody>
          <a:bodyPr wrap="square" lIns="91423" tIns="45711" rIns="91423" bIns="45711" rtlCol="0">
            <a:spAutoFit/>
          </a:bodyPr>
          <a:lstStyle/>
          <a:p>
            <a:pPr algn="ctr" defTabSz="685663">
              <a:defRPr/>
            </a:pPr>
            <a:r>
              <a:rPr lang="en-US" sz="1600" b="1">
                <a:solidFill>
                  <a:prstClr val="white"/>
                </a:solidFill>
                <a:cs typeface="Arial" panose="020B0604020202020204" pitchFamily="34" charset="0"/>
              </a:rPr>
              <a:t>Daily Sporicidal for Facility-Wide Use</a:t>
            </a:r>
          </a:p>
          <a:p>
            <a:pPr algn="ctr" defTabSz="685663">
              <a:defRPr/>
            </a:pPr>
            <a:r>
              <a:rPr lang="en-US" sz="1400" b="1">
                <a:solidFill>
                  <a:prstClr val="white"/>
                </a:solidFill>
                <a:cs typeface="Arial" panose="020B0604020202020204" pitchFamily="34" charset="0"/>
              </a:rPr>
              <a:t>One-Step cleaner disinfectant designed for use on common healthcare surfaces</a:t>
            </a:r>
          </a:p>
        </p:txBody>
      </p:sp>
      <p:sp>
        <p:nvSpPr>
          <p:cNvPr id="2" name="Title 3">
            <a:extLst>
              <a:ext uri="{FF2B5EF4-FFF2-40B4-BE49-F238E27FC236}">
                <a16:creationId xmlns:a16="http://schemas.microsoft.com/office/drawing/2014/main" id="{9A2473EF-53D5-65FD-D67A-38BF115CDC3B}"/>
              </a:ext>
            </a:extLst>
          </p:cNvPr>
          <p:cNvSpPr>
            <a:spLocks noGrp="1"/>
          </p:cNvSpPr>
          <p:nvPr>
            <p:ph type="title"/>
          </p:nvPr>
        </p:nvSpPr>
        <p:spPr>
          <a:xfrm>
            <a:off x="712604" y="254000"/>
            <a:ext cx="9040045" cy="1071563"/>
          </a:xfrm>
        </p:spPr>
        <p:txBody>
          <a:bodyPr/>
          <a:lstStyle/>
          <a:p>
            <a:r>
              <a:rPr lang="en-US"/>
              <a:t>Clorox Healthcare</a:t>
            </a:r>
            <a:r>
              <a:rPr lang="en-US" baseline="30000"/>
              <a:t>®</a:t>
            </a:r>
            <a:r>
              <a:rPr lang="en-US"/>
              <a:t> </a:t>
            </a:r>
            <a:br>
              <a:rPr lang="en-US"/>
            </a:br>
            <a:r>
              <a:rPr lang="en-US"/>
              <a:t>Spore</a:t>
            </a:r>
            <a:r>
              <a:rPr lang="en-US" baseline="30000">
                <a:latin typeface="Calibri" panose="020F0502020204030204" pitchFamily="34" charset="0"/>
                <a:cs typeface="Calibri" panose="020F0502020204030204" pitchFamily="34" charset="0"/>
              </a:rPr>
              <a:t>10</a:t>
            </a:r>
            <a:r>
              <a:rPr lang="en-US"/>
              <a:t> Defense</a:t>
            </a:r>
            <a:r>
              <a:rPr lang="en-US" baseline="30000"/>
              <a:t>®</a:t>
            </a:r>
            <a:r>
              <a:rPr lang="en-US"/>
              <a:t> Cleaner Disinfectant</a:t>
            </a:r>
          </a:p>
        </p:txBody>
      </p:sp>
      <p:sp>
        <p:nvSpPr>
          <p:cNvPr id="10" name="Content Placeholder 2"/>
          <p:cNvSpPr txBox="1">
            <a:spLocks/>
          </p:cNvSpPr>
          <p:nvPr/>
        </p:nvSpPr>
        <p:spPr bwMode="auto">
          <a:xfrm>
            <a:off x="6096001" y="2940520"/>
            <a:ext cx="5914369" cy="3023210"/>
          </a:xfrm>
          <a:prstGeom prst="rect">
            <a:avLst/>
          </a:prstGeom>
          <a:noFill/>
          <a:ln w="28575">
            <a:noFill/>
            <a:miter lim="800000"/>
            <a:headEnd/>
            <a:tailEnd/>
          </a:ln>
        </p:spPr>
        <p:txBody>
          <a:bodyPr vert="horz" wrap="square" lIns="91252" tIns="45627" rIns="91252" bIns="45627" numCol="1" anchor="t" anchorCtr="0" compatLnSpc="1">
            <a:prstTxWarp prst="textNoShape">
              <a:avLst/>
            </a:prstTxWarp>
            <a:noAutofit/>
          </a:bodyPr>
          <a:lstStyle>
            <a:lvl1pPr marL="342900" indent="-342900" algn="l" defTabSz="457200" rtl="0" eaLnBrk="0" fontAlgn="base" hangingPunct="0">
              <a:spcBef>
                <a:spcPct val="40000"/>
              </a:spcBef>
              <a:spcAft>
                <a:spcPct val="0"/>
              </a:spcAft>
              <a:buFont typeface="Arial" pitchFamily="34" charset="0"/>
              <a:buChar char="•"/>
              <a:defRPr sz="1600">
                <a:solidFill>
                  <a:srgbClr val="376092"/>
                </a:solidFill>
                <a:latin typeface="Calibri" pitchFamily="34" charset="0"/>
                <a:ea typeface="+mn-ea"/>
                <a:cs typeface="+mn-cs"/>
              </a:defRPr>
            </a:lvl1pPr>
            <a:lvl2pPr marL="285750" indent="-171450" algn="l" defTabSz="457200" rtl="0" eaLnBrk="0" fontAlgn="base" hangingPunct="0">
              <a:spcBef>
                <a:spcPct val="40000"/>
              </a:spcBef>
              <a:spcAft>
                <a:spcPct val="0"/>
              </a:spcAft>
              <a:buChar char="•"/>
              <a:defRPr sz="1600">
                <a:solidFill>
                  <a:srgbClr val="376092"/>
                </a:solidFill>
                <a:latin typeface="Calibri" pitchFamily="34" charset="0"/>
                <a:ea typeface="+mn-ea"/>
                <a:cs typeface="+mn-cs"/>
              </a:defRPr>
            </a:lvl2pPr>
            <a:lvl3pPr marL="628650" indent="-228600" algn="l" defTabSz="457200" rtl="0" eaLnBrk="0" fontAlgn="base" hangingPunct="0">
              <a:spcBef>
                <a:spcPct val="40000"/>
              </a:spcBef>
              <a:spcAft>
                <a:spcPct val="0"/>
              </a:spcAft>
              <a:buFont typeface="Arial" pitchFamily="34" charset="0"/>
              <a:buChar char="–"/>
              <a:defRPr sz="1600">
                <a:solidFill>
                  <a:srgbClr val="376092"/>
                </a:solidFill>
                <a:latin typeface="Calibri" pitchFamily="34" charset="0"/>
                <a:ea typeface="+mn-ea"/>
                <a:cs typeface="+mn-cs"/>
              </a:defRPr>
            </a:lvl3pPr>
            <a:lvl4pPr marL="914400" indent="-171450" algn="l" defTabSz="457200" rtl="0" eaLnBrk="0" fontAlgn="base" hangingPunct="0">
              <a:spcBef>
                <a:spcPct val="40000"/>
              </a:spcBef>
              <a:spcAft>
                <a:spcPct val="0"/>
              </a:spcAft>
              <a:buChar char="•"/>
              <a:defRPr sz="2000">
                <a:solidFill>
                  <a:srgbClr val="376092"/>
                </a:solidFill>
                <a:latin typeface="+mn-lt"/>
                <a:ea typeface="+mn-ea"/>
                <a:cs typeface="+mn-cs"/>
              </a:defRPr>
            </a:lvl4pPr>
            <a:lvl5pPr marL="2055813" indent="-227013" algn="l" defTabSz="457200" rtl="0" eaLnBrk="0" fontAlgn="base" hangingPunct="0">
              <a:lnSpc>
                <a:spcPct val="70000"/>
              </a:lnSpc>
              <a:spcBef>
                <a:spcPct val="20000"/>
              </a:spcBef>
              <a:spcAft>
                <a:spcPct val="0"/>
              </a:spcAft>
              <a:buChar char="•"/>
              <a:defRPr sz="2000">
                <a:solidFill>
                  <a:srgbClr val="376092"/>
                </a:solidFill>
                <a:latin typeface="+mn-lt"/>
                <a:ea typeface="+mn-ea"/>
                <a:cs typeface="+mn-cs"/>
              </a:defRPr>
            </a:lvl5pPr>
            <a:lvl6pPr marL="2514600" indent="-228600" algn="l" defTabSz="457200" rtl="0" fontAlgn="base">
              <a:lnSpc>
                <a:spcPct val="70000"/>
              </a:lnSpc>
              <a:spcBef>
                <a:spcPct val="20000"/>
              </a:spcBef>
              <a:spcAft>
                <a:spcPct val="0"/>
              </a:spcAft>
              <a:buChar char="•"/>
              <a:defRPr sz="2000">
                <a:solidFill>
                  <a:srgbClr val="376092"/>
                </a:solidFill>
                <a:latin typeface="+mn-lt"/>
                <a:ea typeface="+mn-ea"/>
                <a:cs typeface="+mn-cs"/>
              </a:defRPr>
            </a:lvl6pPr>
            <a:lvl7pPr marL="2971800" indent="-228600" algn="l" defTabSz="457200" rtl="0" fontAlgn="base">
              <a:lnSpc>
                <a:spcPct val="70000"/>
              </a:lnSpc>
              <a:spcBef>
                <a:spcPct val="20000"/>
              </a:spcBef>
              <a:spcAft>
                <a:spcPct val="0"/>
              </a:spcAft>
              <a:buChar char="•"/>
              <a:defRPr sz="2000">
                <a:solidFill>
                  <a:srgbClr val="376092"/>
                </a:solidFill>
                <a:latin typeface="+mn-lt"/>
                <a:ea typeface="+mn-ea"/>
                <a:cs typeface="+mn-cs"/>
              </a:defRPr>
            </a:lvl7pPr>
            <a:lvl8pPr marL="3429000" indent="-228600" algn="l" defTabSz="457200" rtl="0" fontAlgn="base">
              <a:lnSpc>
                <a:spcPct val="70000"/>
              </a:lnSpc>
              <a:spcBef>
                <a:spcPct val="20000"/>
              </a:spcBef>
              <a:spcAft>
                <a:spcPct val="0"/>
              </a:spcAft>
              <a:buChar char="•"/>
              <a:defRPr sz="2000">
                <a:solidFill>
                  <a:srgbClr val="376092"/>
                </a:solidFill>
                <a:latin typeface="+mn-lt"/>
                <a:ea typeface="+mn-ea"/>
                <a:cs typeface="+mn-cs"/>
              </a:defRPr>
            </a:lvl8pPr>
            <a:lvl9pPr marL="3886200" indent="-228600" algn="l" defTabSz="457200" rtl="0" fontAlgn="base">
              <a:lnSpc>
                <a:spcPct val="70000"/>
              </a:lnSpc>
              <a:spcBef>
                <a:spcPct val="20000"/>
              </a:spcBef>
              <a:spcAft>
                <a:spcPct val="0"/>
              </a:spcAft>
              <a:buChar char="•"/>
              <a:defRPr sz="2000">
                <a:solidFill>
                  <a:srgbClr val="376092"/>
                </a:solidFill>
                <a:latin typeface="+mn-lt"/>
                <a:ea typeface="+mn-ea"/>
                <a:cs typeface="+mn-cs"/>
              </a:defRPr>
            </a:lvl9pPr>
          </a:lstStyle>
          <a:p>
            <a:pPr marL="228600" indent="-228600" defTabSz="685663">
              <a:lnSpc>
                <a:spcPts val="1600"/>
              </a:lnSpc>
              <a:spcBef>
                <a:spcPts val="800"/>
              </a:spcBef>
              <a:buFont typeface="Wingdings" panose="05000000000000000000" pitchFamily="2" charset="2"/>
              <a:buChar char="ü"/>
              <a:defRPr/>
            </a:pPr>
            <a:r>
              <a:rPr lang="en-US" sz="1400" b="1" kern="0">
                <a:solidFill>
                  <a:prstClr val="black"/>
                </a:solidFill>
                <a:latin typeface="Arial" panose="020B0604020202020204" pitchFamily="34" charset="0"/>
                <a:cs typeface="Arial" panose="020B0604020202020204" pitchFamily="34" charset="0"/>
              </a:rPr>
              <a:t>Low odor, low residue </a:t>
            </a:r>
            <a:r>
              <a:rPr lang="en-US" sz="1400" kern="0">
                <a:solidFill>
                  <a:prstClr val="black"/>
                </a:solidFill>
                <a:latin typeface="Arial" panose="020B0604020202020204" pitchFamily="34" charset="0"/>
                <a:cs typeface="Arial" panose="020B0604020202020204" pitchFamily="34" charset="0"/>
              </a:rPr>
              <a:t>bleach that is safe to use anywhere in the facility, from public spaces to patient care areas</a:t>
            </a:r>
            <a:endParaRPr lang="en-US" sz="1400" b="1" kern="0">
              <a:solidFill>
                <a:prstClr val="black"/>
              </a:solidFill>
              <a:latin typeface="Arial" panose="020B0604020202020204" pitchFamily="34" charset="0"/>
              <a:cs typeface="Arial" panose="020B0604020202020204" pitchFamily="34" charset="0"/>
            </a:endParaRPr>
          </a:p>
          <a:p>
            <a:pPr marL="228600" indent="-228600" defTabSz="685663">
              <a:lnSpc>
                <a:spcPts val="1600"/>
              </a:lnSpc>
              <a:spcBef>
                <a:spcPts val="800"/>
              </a:spcBef>
              <a:buFont typeface="Wingdings" panose="05000000000000000000" pitchFamily="2" charset="2"/>
              <a:buChar char="ü"/>
              <a:defRPr/>
            </a:pPr>
            <a:r>
              <a:rPr lang="en-US" sz="1400" b="1" kern="0">
                <a:solidFill>
                  <a:prstClr val="black"/>
                </a:solidFill>
                <a:latin typeface="Arial" panose="020B0604020202020204" pitchFamily="34" charset="0"/>
                <a:cs typeface="Arial" panose="020B0604020202020204" pitchFamily="34" charset="0"/>
              </a:rPr>
              <a:t>Kills 56 microorganisms, </a:t>
            </a:r>
            <a:r>
              <a:rPr lang="en-US" sz="1400" kern="0">
                <a:solidFill>
                  <a:prstClr val="black"/>
                </a:solidFill>
                <a:latin typeface="Arial" panose="020B0604020202020204" pitchFamily="34" charset="0"/>
                <a:cs typeface="Arial" panose="020B0604020202020204" pitchFamily="34" charset="0"/>
              </a:rPr>
              <a:t>including </a:t>
            </a:r>
            <a:r>
              <a:rPr lang="en-US" sz="1400" i="1" kern="0">
                <a:solidFill>
                  <a:prstClr val="black"/>
                </a:solidFill>
                <a:latin typeface="Arial" panose="020B0604020202020204" pitchFamily="34" charset="0"/>
                <a:cs typeface="Arial" panose="020B0604020202020204" pitchFamily="34" charset="0"/>
              </a:rPr>
              <a:t>C. difficile </a:t>
            </a:r>
            <a:r>
              <a:rPr lang="en-US" sz="1400" kern="0">
                <a:solidFill>
                  <a:prstClr val="black"/>
                </a:solidFill>
                <a:latin typeface="Arial" panose="020B0604020202020204" pitchFamily="34" charset="0"/>
                <a:cs typeface="Arial" panose="020B0604020202020204" pitchFamily="34" charset="0"/>
              </a:rPr>
              <a:t>spores, </a:t>
            </a:r>
            <a:r>
              <a:rPr lang="en-US" sz="1400" i="1" kern="0">
                <a:solidFill>
                  <a:prstClr val="black"/>
                </a:solidFill>
                <a:latin typeface="Arial" panose="020B0604020202020204" pitchFamily="34" charset="0"/>
                <a:cs typeface="Arial" panose="020B0604020202020204" pitchFamily="34" charset="0"/>
              </a:rPr>
              <a:t>C. </a:t>
            </a:r>
            <a:r>
              <a:rPr lang="en-US" sz="1400" i="1" kern="0" err="1">
                <a:solidFill>
                  <a:prstClr val="black"/>
                </a:solidFill>
                <a:latin typeface="Arial" panose="020B0604020202020204" pitchFamily="34" charset="0"/>
                <a:cs typeface="Arial" panose="020B0604020202020204" pitchFamily="34" charset="0"/>
              </a:rPr>
              <a:t>auris</a:t>
            </a:r>
            <a:r>
              <a:rPr lang="en-US" sz="1400" kern="0">
                <a:solidFill>
                  <a:prstClr val="black"/>
                </a:solidFill>
                <a:latin typeface="Arial" panose="020B0604020202020204" pitchFamily="34" charset="0"/>
                <a:cs typeface="Arial" panose="020B0604020202020204" pitchFamily="34" charset="0"/>
              </a:rPr>
              <a:t>, MRSA and Norovirus</a:t>
            </a:r>
          </a:p>
          <a:p>
            <a:pPr marL="228600" indent="-228600" defTabSz="685663">
              <a:lnSpc>
                <a:spcPts val="1600"/>
              </a:lnSpc>
              <a:spcBef>
                <a:spcPts val="800"/>
              </a:spcBef>
              <a:buFont typeface="Wingdings" panose="05000000000000000000" pitchFamily="2" charset="2"/>
              <a:buChar char="ü"/>
              <a:defRPr/>
            </a:pPr>
            <a:r>
              <a:rPr lang="en-US" sz="1400" b="1" kern="0">
                <a:solidFill>
                  <a:prstClr val="black"/>
                </a:solidFill>
                <a:latin typeface="Arial" panose="020B0604020202020204" pitchFamily="34" charset="0"/>
                <a:cs typeface="Arial" panose="020B0604020202020204" pitchFamily="34" charset="0"/>
              </a:rPr>
              <a:t>Ready-to-use cleaner disinfectant </a:t>
            </a:r>
            <a:r>
              <a:rPr lang="en-US" sz="1400" kern="0">
                <a:solidFill>
                  <a:prstClr val="black"/>
                </a:solidFill>
                <a:latin typeface="Arial" panose="020B0604020202020204" pitchFamily="34" charset="0"/>
                <a:cs typeface="Arial" panose="020B0604020202020204" pitchFamily="34" charset="0"/>
              </a:rPr>
              <a:t>for manual disinfection and electrostatic sprayer devices.</a:t>
            </a:r>
          </a:p>
          <a:p>
            <a:pPr marL="228600" indent="-228600" defTabSz="685663">
              <a:lnSpc>
                <a:spcPts val="1600"/>
              </a:lnSpc>
              <a:spcBef>
                <a:spcPts val="800"/>
              </a:spcBef>
              <a:buFont typeface="Wingdings" panose="05000000000000000000" pitchFamily="2" charset="2"/>
              <a:buChar char="ü"/>
              <a:defRPr/>
            </a:pPr>
            <a:r>
              <a:rPr lang="en-US" sz="1400" b="1" kern="0">
                <a:solidFill>
                  <a:prstClr val="black"/>
                </a:solidFill>
                <a:latin typeface="Arial" panose="020B0604020202020204" pitchFamily="34" charset="0"/>
                <a:cs typeface="Arial" panose="020B0604020202020204" pitchFamily="34" charset="0"/>
              </a:rPr>
              <a:t>Meets the OSHA </a:t>
            </a:r>
            <a:r>
              <a:rPr lang="en-US" sz="1400" kern="0" err="1">
                <a:solidFill>
                  <a:prstClr val="black"/>
                </a:solidFill>
                <a:latin typeface="Arial" panose="020B0604020202020204" pitchFamily="34" charset="0"/>
                <a:cs typeface="Arial" panose="020B0604020202020204" pitchFamily="34" charset="0"/>
              </a:rPr>
              <a:t>Bloodborne</a:t>
            </a:r>
            <a:r>
              <a:rPr lang="en-US" sz="1400" kern="0">
                <a:solidFill>
                  <a:prstClr val="black"/>
                </a:solidFill>
                <a:latin typeface="Arial" panose="020B0604020202020204" pitchFamily="34" charset="0"/>
                <a:cs typeface="Arial" panose="020B0604020202020204" pitchFamily="34" charset="0"/>
              </a:rPr>
              <a:t> Pathogens Standard</a:t>
            </a:r>
          </a:p>
          <a:p>
            <a:pPr marL="228600" indent="-228600" defTabSz="685663">
              <a:lnSpc>
                <a:spcPts val="1600"/>
              </a:lnSpc>
              <a:spcBef>
                <a:spcPts val="800"/>
              </a:spcBef>
              <a:buFont typeface="Wingdings" panose="05000000000000000000" pitchFamily="2" charset="2"/>
              <a:buChar char="ü"/>
              <a:defRPr/>
            </a:pPr>
            <a:r>
              <a:rPr lang="en-US" sz="1400" b="1" kern="0">
                <a:solidFill>
                  <a:prstClr val="black"/>
                </a:solidFill>
                <a:latin typeface="Arial" panose="020B0604020202020204" pitchFamily="34" charset="0"/>
                <a:cs typeface="Arial" panose="020B0604020202020204" pitchFamily="34" charset="0"/>
              </a:rPr>
              <a:t>Great surface compatibility profile for use </a:t>
            </a:r>
            <a:r>
              <a:rPr lang="en-US" sz="1400" kern="0">
                <a:solidFill>
                  <a:prstClr val="black"/>
                </a:solidFill>
                <a:latin typeface="Arial" panose="020B0604020202020204" pitchFamily="34" charset="0"/>
                <a:cs typeface="Arial" panose="020B0604020202020204" pitchFamily="34" charset="0"/>
              </a:rPr>
              <a:t>in patient rooms, restrooms and patient transport</a:t>
            </a:r>
          </a:p>
        </p:txBody>
      </p:sp>
      <p:grpSp>
        <p:nvGrpSpPr>
          <p:cNvPr id="11" name="Group 10"/>
          <p:cNvGrpSpPr/>
          <p:nvPr/>
        </p:nvGrpSpPr>
        <p:grpSpPr>
          <a:xfrm>
            <a:off x="6096000" y="2289245"/>
            <a:ext cx="5559708" cy="398243"/>
            <a:chOff x="6098465" y="1739180"/>
            <a:chExt cx="5559708" cy="398243"/>
          </a:xfrm>
        </p:grpSpPr>
        <p:sp>
          <p:nvSpPr>
            <p:cNvPr id="12" name="Rectangle 3"/>
            <p:cNvSpPr/>
            <p:nvPr/>
          </p:nvSpPr>
          <p:spPr>
            <a:xfrm>
              <a:off x="6098465" y="1739180"/>
              <a:ext cx="5559708" cy="398243"/>
            </a:xfrm>
            <a:custGeom>
              <a:avLst/>
              <a:gdLst>
                <a:gd name="connsiteX0" fmla="*/ 0 w 5559708"/>
                <a:gd name="connsiteY0" fmla="*/ 0 h 388385"/>
                <a:gd name="connsiteX1" fmla="*/ 5559708 w 5559708"/>
                <a:gd name="connsiteY1" fmla="*/ 0 h 388385"/>
                <a:gd name="connsiteX2" fmla="*/ 5559708 w 5559708"/>
                <a:gd name="connsiteY2" fmla="*/ 388385 h 388385"/>
                <a:gd name="connsiteX3" fmla="*/ 0 w 5559708"/>
                <a:gd name="connsiteY3" fmla="*/ 388385 h 388385"/>
                <a:gd name="connsiteX4" fmla="*/ 0 w 5559708"/>
                <a:gd name="connsiteY4" fmla="*/ 0 h 388385"/>
                <a:gd name="connsiteX0" fmla="*/ 0 w 5559708"/>
                <a:gd name="connsiteY0" fmla="*/ 0 h 395779"/>
                <a:gd name="connsiteX1" fmla="*/ 5559708 w 5559708"/>
                <a:gd name="connsiteY1" fmla="*/ 0 h 395779"/>
                <a:gd name="connsiteX2" fmla="*/ 5559708 w 5559708"/>
                <a:gd name="connsiteY2" fmla="*/ 388385 h 395779"/>
                <a:gd name="connsiteX3" fmla="*/ 389421 w 5559708"/>
                <a:gd name="connsiteY3" fmla="*/ 395779 h 395779"/>
                <a:gd name="connsiteX4" fmla="*/ 0 w 5559708"/>
                <a:gd name="connsiteY4" fmla="*/ 0 h 395779"/>
                <a:gd name="connsiteX0" fmla="*/ 0 w 5559708"/>
                <a:gd name="connsiteY0" fmla="*/ 0 h 398243"/>
                <a:gd name="connsiteX1" fmla="*/ 5559708 w 5559708"/>
                <a:gd name="connsiteY1" fmla="*/ 0 h 398243"/>
                <a:gd name="connsiteX2" fmla="*/ 5559708 w 5559708"/>
                <a:gd name="connsiteY2" fmla="*/ 388385 h 398243"/>
                <a:gd name="connsiteX3" fmla="*/ 258793 w 5559708"/>
                <a:gd name="connsiteY3" fmla="*/ 398243 h 398243"/>
                <a:gd name="connsiteX4" fmla="*/ 0 w 5559708"/>
                <a:gd name="connsiteY4" fmla="*/ 0 h 3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708" h="398243">
                  <a:moveTo>
                    <a:pt x="0" y="0"/>
                  </a:moveTo>
                  <a:lnTo>
                    <a:pt x="5559708" y="0"/>
                  </a:lnTo>
                  <a:lnTo>
                    <a:pt x="5559708" y="388385"/>
                  </a:lnTo>
                  <a:lnTo>
                    <a:pt x="258793" y="398243"/>
                  </a:lnTo>
                  <a:lnTo>
                    <a:pt x="0" y="0"/>
                  </a:lnTo>
                  <a:close/>
                </a:path>
              </a:pathLst>
            </a:custGeom>
            <a:solidFill>
              <a:srgbClr val="FFD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35A39D5-5248-9120-B963-35F8C3C682BE}"/>
                </a:ext>
              </a:extLst>
            </p:cNvPr>
            <p:cNvSpPr txBox="1"/>
            <p:nvPr/>
          </p:nvSpPr>
          <p:spPr>
            <a:xfrm>
              <a:off x="6652389" y="1784902"/>
              <a:ext cx="4933938" cy="338554"/>
            </a:xfrm>
            <a:prstGeom prst="rect">
              <a:avLst/>
            </a:prstGeom>
            <a:noFill/>
          </p:spPr>
          <p:txBody>
            <a:bodyPr wrap="square" rtlCol="0">
              <a:spAutoFit/>
            </a:bodyPr>
            <a:lstStyle/>
            <a:p>
              <a:pPr defTabSz="914217"/>
              <a:r>
                <a:rPr lang="en-US" sz="1600" b="1" dirty="0">
                  <a:solidFill>
                    <a:srgbClr val="0F4C92"/>
                  </a:solidFill>
                </a:rPr>
                <a:t>Kills </a:t>
              </a:r>
              <a:r>
                <a:rPr lang="en-US" sz="1600" b="1" i="1" dirty="0">
                  <a:solidFill>
                    <a:srgbClr val="0F4C92"/>
                  </a:solidFill>
                </a:rPr>
                <a:t>C. diff </a:t>
              </a:r>
              <a:r>
                <a:rPr lang="en-US" sz="1600" b="1" dirty="0">
                  <a:solidFill>
                    <a:srgbClr val="0F4C92"/>
                  </a:solidFill>
                </a:rPr>
                <a:t>in 5 </a:t>
              </a:r>
              <a:r>
                <a:rPr lang="it-IT" sz="1600" b="1" dirty="0">
                  <a:solidFill>
                    <a:srgbClr val="0F4C92"/>
                  </a:solidFill>
                </a:rPr>
                <a:t>minutes*</a:t>
              </a:r>
              <a:endParaRPr lang="en-US" sz="1600" b="1" dirty="0">
                <a:solidFill>
                  <a:srgbClr val="0F4C92"/>
                </a:solidFill>
                <a:ea typeface="Tahoma" pitchFamily="34" charset="0"/>
                <a:cs typeface="Tahoma" pitchFamily="34" charset="0"/>
              </a:endParaRPr>
            </a:p>
          </p:txBody>
        </p:sp>
      </p:grpSp>
      <p:sp>
        <p:nvSpPr>
          <p:cNvPr id="16" name="Content Placeholder 1">
            <a:extLst>
              <a:ext uri="{FF2B5EF4-FFF2-40B4-BE49-F238E27FC236}">
                <a16:creationId xmlns:a16="http://schemas.microsoft.com/office/drawing/2014/main" id="{AB5BC0F3-8BD7-CA30-A6E2-B7F3328FE083}"/>
              </a:ext>
            </a:extLst>
          </p:cNvPr>
          <p:cNvSpPr txBox="1">
            <a:spLocks/>
          </p:cNvSpPr>
          <p:nvPr/>
        </p:nvSpPr>
        <p:spPr>
          <a:xfrm>
            <a:off x="712788" y="1325563"/>
            <a:ext cx="10972800" cy="475898"/>
          </a:xfrm>
          <a:prstGeom prst="rect">
            <a:avLst/>
          </a:prstGeom>
        </p:spPr>
        <p:txBody>
          <a:bodyPr vert="horz" lIns="121899" tIns="60949" rIns="121899" bIns="60949" rtlCol="0">
            <a:noAutofit/>
          </a:bodyPr>
          <a:lstStyle>
            <a:lvl1pPr marL="0" indent="0" algn="l" defTabSz="1218987" rtl="0" eaLnBrk="1" latinLnBrk="0" hangingPunct="1">
              <a:spcBef>
                <a:spcPct val="20000"/>
              </a:spcBef>
              <a:buFont typeface="Arial" panose="020B0604020202020204" pitchFamily="34" charset="0"/>
              <a:buNone/>
              <a:defRPr sz="2100" b="0" kern="1200">
                <a:solidFill>
                  <a:schemeClr val="tx1"/>
                </a:solidFill>
                <a:latin typeface="Arial" panose="020B0604020202020204" pitchFamily="34" charset="0"/>
                <a:ea typeface="+mn-ea"/>
                <a:cs typeface="Arial" panose="020B0604020202020204" pitchFamily="34" charset="0"/>
              </a:defRPr>
            </a:lvl1pPr>
            <a:lvl2pPr marL="838053" indent="-228560" algn="l" defTabSz="1218987"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pPr algn="ctr" defTabSz="685663">
              <a:defRPr/>
            </a:pPr>
            <a:r>
              <a:rPr lang="en-US" sz="2400" b="1">
                <a:solidFill>
                  <a:srgbClr val="0F4C92"/>
                </a:solidFill>
              </a:rPr>
              <a:t>One-Step cleaner disinfectant designed for use on common </a:t>
            </a:r>
            <a:br>
              <a:rPr lang="en-US" sz="2400" b="1">
                <a:solidFill>
                  <a:srgbClr val="0F4C92"/>
                </a:solidFill>
              </a:rPr>
            </a:br>
            <a:r>
              <a:rPr lang="en-US" sz="2400" b="1">
                <a:solidFill>
                  <a:srgbClr val="0F4C92"/>
                </a:solidFill>
              </a:rPr>
              <a:t>healthcare surfaces</a:t>
            </a:r>
          </a:p>
        </p:txBody>
      </p:sp>
      <p:sp>
        <p:nvSpPr>
          <p:cNvPr id="24" name="TextBox 23">
            <a:extLst>
              <a:ext uri="{FF2B5EF4-FFF2-40B4-BE49-F238E27FC236}">
                <a16:creationId xmlns:a16="http://schemas.microsoft.com/office/drawing/2014/main" id="{8FEFB931-5525-C5E6-1820-29C3DECFD6EA}"/>
              </a:ext>
            </a:extLst>
          </p:cNvPr>
          <p:cNvSpPr txBox="1"/>
          <p:nvPr/>
        </p:nvSpPr>
        <p:spPr>
          <a:xfrm>
            <a:off x="2458863" y="5348446"/>
            <a:ext cx="783869" cy="461665"/>
          </a:xfrm>
          <a:prstGeom prst="rect">
            <a:avLst/>
          </a:prstGeom>
          <a:noFill/>
        </p:spPr>
        <p:txBody>
          <a:bodyPr wrap="none" lIns="0" tIns="0" rIns="0" bIns="0" rtlCol="0">
            <a:spAutoFit/>
          </a:bodyPr>
          <a:lstStyle/>
          <a:p>
            <a:pPr>
              <a:lnSpc>
                <a:spcPts val="2000"/>
              </a:lnSpc>
            </a:pPr>
            <a:r>
              <a:rPr lang="en-US" sz="2000"/>
              <a:t>32409 </a:t>
            </a:r>
          </a:p>
          <a:p>
            <a:pPr>
              <a:lnSpc>
                <a:spcPts val="1600"/>
              </a:lnSpc>
            </a:pPr>
            <a:r>
              <a:rPr lang="en-US" sz="1400"/>
              <a:t>128 fl. oz.</a:t>
            </a:r>
          </a:p>
        </p:txBody>
      </p:sp>
      <p:pic>
        <p:nvPicPr>
          <p:cNvPr id="20" name="Picture 19">
            <a:extLst>
              <a:ext uri="{FF2B5EF4-FFF2-40B4-BE49-F238E27FC236}">
                <a16:creationId xmlns:a16="http://schemas.microsoft.com/office/drawing/2014/main" id="{73C2CBF0-6884-4CB0-9F13-9C0AC5E43EF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3815500" y="2301049"/>
            <a:ext cx="1371243" cy="120396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077" y="2289244"/>
            <a:ext cx="1812961" cy="3021602"/>
          </a:xfrm>
          <a:prstGeom prst="rect">
            <a:avLst/>
          </a:prstGeom>
        </p:spPr>
      </p:pic>
      <p:sp>
        <p:nvSpPr>
          <p:cNvPr id="3" name="TextBox 2">
            <a:extLst>
              <a:ext uri="{FF2B5EF4-FFF2-40B4-BE49-F238E27FC236}">
                <a16:creationId xmlns:a16="http://schemas.microsoft.com/office/drawing/2014/main" id="{4F013C94-B1C4-C71F-97BF-7CFAEEDF4FEE}"/>
              </a:ext>
            </a:extLst>
          </p:cNvPr>
          <p:cNvSpPr txBox="1"/>
          <p:nvPr/>
        </p:nvSpPr>
        <p:spPr>
          <a:xfrm>
            <a:off x="915350" y="6450112"/>
            <a:ext cx="3962412" cy="230832"/>
          </a:xfrm>
          <a:prstGeom prst="rect">
            <a:avLst/>
          </a:prstGeom>
          <a:noFill/>
        </p:spPr>
        <p:txBody>
          <a:bodyPr wrap="square" rtlCol="0">
            <a:spAutoFit/>
          </a:bodyPr>
          <a:lstStyle/>
          <a:p>
            <a:r>
              <a:rPr lang="en-US" sz="900" dirty="0"/>
              <a:t>*When used as directed</a:t>
            </a:r>
          </a:p>
        </p:txBody>
      </p:sp>
    </p:spTree>
    <p:extLst>
      <p:ext uri="{BB962C8B-B14F-4D97-AF65-F5344CB8AC3E}">
        <p14:creationId xmlns:p14="http://schemas.microsoft.com/office/powerpoint/2010/main" val="892279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0DEF59C-B1B3-4438-AF07-DF61B618D38F}" type="slidenum">
              <a:rPr lang="en-US" smtClean="0"/>
              <a:t>9</a:t>
            </a:fld>
            <a:endParaRPr lang="en-US"/>
          </a:p>
        </p:txBody>
      </p:sp>
      <p:sp>
        <p:nvSpPr>
          <p:cNvPr id="4" name="Title 3"/>
          <p:cNvSpPr>
            <a:spLocks noGrp="1"/>
          </p:cNvSpPr>
          <p:nvPr>
            <p:ph type="title"/>
          </p:nvPr>
        </p:nvSpPr>
        <p:spPr/>
        <p:txBody>
          <a:bodyPr/>
          <a:lstStyle/>
          <a:p>
            <a:r>
              <a:rPr lang="en-US" err="1">
                <a:latin typeface="Arial"/>
                <a:cs typeface="Arial"/>
              </a:rPr>
              <a:t>CloroxPro</a:t>
            </a:r>
            <a:r>
              <a:rPr lang="en-US">
                <a:latin typeface="Arial"/>
                <a:cs typeface="Arial"/>
              </a:rPr>
              <a:t> Clorox Urine Remover</a:t>
            </a:r>
          </a:p>
        </p:txBody>
      </p:sp>
      <p:pic>
        <p:nvPicPr>
          <p:cNvPr id="5" name="Picture 6" descr="https://www.cloroxpro.com/wp-content/uploads/2021/01/118819.078_PPD_CFB_LBL_ClxPro_UrineRemover_128oz_Refill_FRT_R4_s01_05-08-20-095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629" y="1978955"/>
            <a:ext cx="1891261" cy="323479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s://www.cloroxpro.com/wp-content/uploads/2021/01/290211.014_PPD_WRAP_CLX_ClxPro_UrnRmr32_i02_frt_15-01-21-130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633" y="2179552"/>
            <a:ext cx="1462405" cy="3020459"/>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4" descr="https://www.cloroxpro.com/wp-content/uploads/2021/01/135817.034_PPD_UrineRemover_PullTop_32oz_FRT_s01_05-08-20-094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0528" y="2079922"/>
            <a:ext cx="1008657" cy="312630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Rectangle 11">
            <a:extLst>
              <a:ext uri="{FF2B5EF4-FFF2-40B4-BE49-F238E27FC236}">
                <a16:creationId xmlns:a16="http://schemas.microsoft.com/office/drawing/2014/main" id="{3C9B9362-F420-7C42-BF04-6BA08E0070C6}"/>
              </a:ext>
            </a:extLst>
          </p:cNvPr>
          <p:cNvSpPr/>
          <p:nvPr/>
        </p:nvSpPr>
        <p:spPr>
          <a:xfrm>
            <a:off x="6242747" y="2545362"/>
            <a:ext cx="5607130" cy="2277524"/>
          </a:xfrm>
          <a:prstGeom prst="rect">
            <a:avLst/>
          </a:prstGeom>
        </p:spPr>
        <p:txBody>
          <a:bodyPr wrap="square" lIns="121899" tIns="60949" rIns="121899" bIns="60949" anchor="ctr">
            <a:spAutoFit/>
          </a:bodyPr>
          <a:lstStyle/>
          <a:p>
            <a:pPr marL="285750" indent="-285750">
              <a:buFont typeface="Wingdings"/>
              <a:buChar char="ü"/>
            </a:pPr>
            <a:r>
              <a:rPr lang="en-US" sz="2000">
                <a:ea typeface="+mn-lt"/>
                <a:cs typeface="+mn-lt"/>
              </a:rPr>
              <a:t>Removes urine odors and stains from soft surfaces and porous surfaces, including concrete</a:t>
            </a:r>
          </a:p>
          <a:p>
            <a:pPr marL="285750" indent="-285750">
              <a:buFont typeface="Wingdings"/>
              <a:buChar char="ü"/>
            </a:pPr>
            <a:r>
              <a:rPr lang="en-US" sz="2000">
                <a:ea typeface="+mn-lt"/>
                <a:cs typeface="+mn-lt"/>
              </a:rPr>
              <a:t>Ready-to-use, no mixing or diluting required</a:t>
            </a:r>
          </a:p>
          <a:p>
            <a:pPr marL="285750" indent="-285750">
              <a:buFont typeface="Wingdings"/>
              <a:buChar char="ü"/>
            </a:pPr>
            <a:r>
              <a:rPr lang="en-US" sz="2000">
                <a:ea typeface="+mn-lt"/>
                <a:cs typeface="+mn-lt"/>
              </a:rPr>
              <a:t>Specially-formulated for tough-to-clean porous surfaces such as grout, carpet and mattresses</a:t>
            </a:r>
          </a:p>
        </p:txBody>
      </p:sp>
      <p:sp>
        <p:nvSpPr>
          <p:cNvPr id="13" name="Content Placeholder 1">
            <a:extLst>
              <a:ext uri="{FF2B5EF4-FFF2-40B4-BE49-F238E27FC236}">
                <a16:creationId xmlns:a16="http://schemas.microsoft.com/office/drawing/2014/main" id="{AB5BC0F3-8BD7-CA30-A6E2-B7F3328FE083}"/>
              </a:ext>
            </a:extLst>
          </p:cNvPr>
          <p:cNvSpPr txBox="1">
            <a:spLocks/>
          </p:cNvSpPr>
          <p:nvPr/>
        </p:nvSpPr>
        <p:spPr>
          <a:xfrm>
            <a:off x="756347" y="994186"/>
            <a:ext cx="10972800" cy="475898"/>
          </a:xfrm>
          <a:prstGeom prst="rect">
            <a:avLst/>
          </a:prstGeom>
        </p:spPr>
        <p:txBody>
          <a:bodyPr vert="horz" lIns="121899" tIns="60949" rIns="121899" bIns="60949" rtlCol="0">
            <a:noAutofit/>
          </a:bodyPr>
          <a:lstStyle>
            <a:lvl1pPr marL="0" indent="0" algn="l" defTabSz="1218987" rtl="0" eaLnBrk="1" latinLnBrk="0" hangingPunct="1">
              <a:spcBef>
                <a:spcPct val="20000"/>
              </a:spcBef>
              <a:buFont typeface="Arial" panose="020B0604020202020204" pitchFamily="34" charset="0"/>
              <a:buNone/>
              <a:defRPr sz="2100" b="0" kern="1200">
                <a:solidFill>
                  <a:schemeClr val="tx1"/>
                </a:solidFill>
                <a:latin typeface="Arial" panose="020B0604020202020204" pitchFamily="34" charset="0"/>
                <a:ea typeface="+mn-ea"/>
                <a:cs typeface="Arial" panose="020B0604020202020204" pitchFamily="34" charset="0"/>
              </a:defRPr>
            </a:lvl1pPr>
            <a:lvl2pPr marL="838053" indent="-228560" algn="l" defTabSz="1218987"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a:lstStyle>
          <a:p>
            <a:r>
              <a:rPr lang="en-US" sz="2400">
                <a:solidFill>
                  <a:srgbClr val="0F4C92"/>
                </a:solidFill>
              </a:rPr>
              <a:t>Tackles both odors and stains on porous and soft surfaces</a:t>
            </a:r>
          </a:p>
        </p:txBody>
      </p:sp>
      <p:sp>
        <p:nvSpPr>
          <p:cNvPr id="15" name="Rectangle 3"/>
          <p:cNvSpPr/>
          <p:nvPr/>
        </p:nvSpPr>
        <p:spPr>
          <a:xfrm>
            <a:off x="5014856" y="1829031"/>
            <a:ext cx="7177144" cy="398243"/>
          </a:xfrm>
          <a:custGeom>
            <a:avLst/>
            <a:gdLst>
              <a:gd name="connsiteX0" fmla="*/ 0 w 5559708"/>
              <a:gd name="connsiteY0" fmla="*/ 0 h 388385"/>
              <a:gd name="connsiteX1" fmla="*/ 5559708 w 5559708"/>
              <a:gd name="connsiteY1" fmla="*/ 0 h 388385"/>
              <a:gd name="connsiteX2" fmla="*/ 5559708 w 5559708"/>
              <a:gd name="connsiteY2" fmla="*/ 388385 h 388385"/>
              <a:gd name="connsiteX3" fmla="*/ 0 w 5559708"/>
              <a:gd name="connsiteY3" fmla="*/ 388385 h 388385"/>
              <a:gd name="connsiteX4" fmla="*/ 0 w 5559708"/>
              <a:gd name="connsiteY4" fmla="*/ 0 h 388385"/>
              <a:gd name="connsiteX0" fmla="*/ 0 w 5559708"/>
              <a:gd name="connsiteY0" fmla="*/ 0 h 395779"/>
              <a:gd name="connsiteX1" fmla="*/ 5559708 w 5559708"/>
              <a:gd name="connsiteY1" fmla="*/ 0 h 395779"/>
              <a:gd name="connsiteX2" fmla="*/ 5559708 w 5559708"/>
              <a:gd name="connsiteY2" fmla="*/ 388385 h 395779"/>
              <a:gd name="connsiteX3" fmla="*/ 389421 w 5559708"/>
              <a:gd name="connsiteY3" fmla="*/ 395779 h 395779"/>
              <a:gd name="connsiteX4" fmla="*/ 0 w 5559708"/>
              <a:gd name="connsiteY4" fmla="*/ 0 h 395779"/>
              <a:gd name="connsiteX0" fmla="*/ 0 w 5559708"/>
              <a:gd name="connsiteY0" fmla="*/ 0 h 398243"/>
              <a:gd name="connsiteX1" fmla="*/ 5559708 w 5559708"/>
              <a:gd name="connsiteY1" fmla="*/ 0 h 398243"/>
              <a:gd name="connsiteX2" fmla="*/ 5559708 w 5559708"/>
              <a:gd name="connsiteY2" fmla="*/ 388385 h 398243"/>
              <a:gd name="connsiteX3" fmla="*/ 258793 w 5559708"/>
              <a:gd name="connsiteY3" fmla="*/ 398243 h 398243"/>
              <a:gd name="connsiteX4" fmla="*/ 0 w 5559708"/>
              <a:gd name="connsiteY4" fmla="*/ 0 h 39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59708" h="398243">
                <a:moveTo>
                  <a:pt x="0" y="0"/>
                </a:moveTo>
                <a:lnTo>
                  <a:pt x="5559708" y="0"/>
                </a:lnTo>
                <a:lnTo>
                  <a:pt x="5559708" y="388385"/>
                </a:lnTo>
                <a:lnTo>
                  <a:pt x="258793" y="398243"/>
                </a:lnTo>
                <a:lnTo>
                  <a:pt x="0" y="0"/>
                </a:lnTo>
                <a:close/>
              </a:path>
            </a:pathLst>
          </a:custGeom>
          <a:solidFill>
            <a:srgbClr val="FFD9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pc="-40">
                <a:solidFill>
                  <a:srgbClr val="0F4C92"/>
                </a:solidFill>
              </a:rPr>
              <a:t>Exceptional performance on both urine stains &amp; odors</a:t>
            </a:r>
          </a:p>
        </p:txBody>
      </p:sp>
      <p:sp>
        <p:nvSpPr>
          <p:cNvPr id="17" name="TextBox 16">
            <a:extLst>
              <a:ext uri="{FF2B5EF4-FFF2-40B4-BE49-F238E27FC236}">
                <a16:creationId xmlns:a16="http://schemas.microsoft.com/office/drawing/2014/main" id="{A82A7742-A3F8-4235-E7A5-8C7D55510EAC}"/>
              </a:ext>
            </a:extLst>
          </p:cNvPr>
          <p:cNvSpPr txBox="1"/>
          <p:nvPr/>
        </p:nvSpPr>
        <p:spPr>
          <a:xfrm>
            <a:off x="1304630" y="5303531"/>
            <a:ext cx="764420" cy="461665"/>
          </a:xfrm>
          <a:prstGeom prst="rect">
            <a:avLst/>
          </a:prstGeom>
          <a:noFill/>
        </p:spPr>
        <p:txBody>
          <a:bodyPr wrap="square" lIns="0" tIns="0" rIns="0" bIns="0" rtlCol="0" anchor="t">
            <a:spAutoFit/>
          </a:bodyPr>
          <a:lstStyle/>
          <a:p>
            <a:pPr>
              <a:lnSpc>
                <a:spcPts val="2000"/>
              </a:lnSpc>
            </a:pPr>
            <a:r>
              <a:rPr lang="en-US" sz="2000"/>
              <a:t>31036</a:t>
            </a:r>
          </a:p>
          <a:p>
            <a:pPr>
              <a:lnSpc>
                <a:spcPts val="1600"/>
              </a:lnSpc>
            </a:pPr>
            <a:r>
              <a:rPr lang="en-US" sz="1400"/>
              <a:t>9/32 oz.</a:t>
            </a:r>
          </a:p>
        </p:txBody>
      </p:sp>
      <p:sp>
        <p:nvSpPr>
          <p:cNvPr id="18" name="TextBox 17">
            <a:extLst>
              <a:ext uri="{FF2B5EF4-FFF2-40B4-BE49-F238E27FC236}">
                <a16:creationId xmlns:a16="http://schemas.microsoft.com/office/drawing/2014/main" id="{A82A7742-A3F8-4235-E7A5-8C7D55510EAC}"/>
              </a:ext>
            </a:extLst>
          </p:cNvPr>
          <p:cNvSpPr txBox="1"/>
          <p:nvPr/>
        </p:nvSpPr>
        <p:spPr>
          <a:xfrm>
            <a:off x="3074230" y="5306651"/>
            <a:ext cx="764420" cy="461665"/>
          </a:xfrm>
          <a:prstGeom prst="rect">
            <a:avLst/>
          </a:prstGeom>
          <a:noFill/>
        </p:spPr>
        <p:txBody>
          <a:bodyPr wrap="square" lIns="0" tIns="0" rIns="0" bIns="0" rtlCol="0" anchor="t">
            <a:spAutoFit/>
          </a:bodyPr>
          <a:lstStyle/>
          <a:p>
            <a:pPr>
              <a:lnSpc>
                <a:spcPts val="2000"/>
              </a:lnSpc>
            </a:pPr>
            <a:r>
              <a:rPr lang="en-US" sz="2000"/>
              <a:t>31351</a:t>
            </a:r>
          </a:p>
          <a:p>
            <a:pPr>
              <a:lnSpc>
                <a:spcPts val="1600"/>
              </a:lnSpc>
            </a:pPr>
            <a:r>
              <a:rPr lang="en-US" sz="1400"/>
              <a:t>4/128 oz.</a:t>
            </a:r>
          </a:p>
        </p:txBody>
      </p:sp>
      <p:sp>
        <p:nvSpPr>
          <p:cNvPr id="19" name="TextBox 18">
            <a:extLst>
              <a:ext uri="{FF2B5EF4-FFF2-40B4-BE49-F238E27FC236}">
                <a16:creationId xmlns:a16="http://schemas.microsoft.com/office/drawing/2014/main" id="{A82A7742-A3F8-4235-E7A5-8C7D55510EAC}"/>
              </a:ext>
            </a:extLst>
          </p:cNvPr>
          <p:cNvSpPr txBox="1"/>
          <p:nvPr/>
        </p:nvSpPr>
        <p:spPr>
          <a:xfrm>
            <a:off x="4677748" y="5309771"/>
            <a:ext cx="773258" cy="461665"/>
          </a:xfrm>
          <a:prstGeom prst="rect">
            <a:avLst/>
          </a:prstGeom>
          <a:noFill/>
        </p:spPr>
        <p:txBody>
          <a:bodyPr wrap="square" lIns="0" tIns="0" rIns="0" bIns="0" rtlCol="0" anchor="t">
            <a:spAutoFit/>
          </a:bodyPr>
          <a:lstStyle/>
          <a:p>
            <a:pPr>
              <a:lnSpc>
                <a:spcPts val="2000"/>
              </a:lnSpc>
            </a:pPr>
            <a:r>
              <a:rPr lang="en-US" sz="2000"/>
              <a:t>31415</a:t>
            </a:r>
          </a:p>
          <a:p>
            <a:pPr>
              <a:lnSpc>
                <a:spcPts val="1600"/>
              </a:lnSpc>
            </a:pPr>
            <a:r>
              <a:rPr lang="en-US" sz="1400"/>
              <a:t>6/32 oz.</a:t>
            </a:r>
          </a:p>
        </p:txBody>
      </p:sp>
      <p:sp>
        <p:nvSpPr>
          <p:cNvPr id="2" name="Rectangle 1">
            <a:extLst>
              <a:ext uri="{FF2B5EF4-FFF2-40B4-BE49-F238E27FC236}">
                <a16:creationId xmlns:a16="http://schemas.microsoft.com/office/drawing/2014/main" id="{44E531CE-2BE3-4235-540F-5A815EC5B6FA}"/>
              </a:ext>
            </a:extLst>
          </p:cNvPr>
          <p:cNvSpPr>
            <a:spLocks noGrp="1" noRot="1" noMove="1" noResize="1" noEditPoints="1" noAdjustHandles="1" noChangeArrowheads="1" noChangeShapeType="1"/>
          </p:cNvSpPr>
          <p:nvPr/>
        </p:nvSpPr>
        <p:spPr>
          <a:xfrm>
            <a:off x="10165497" y="6397432"/>
            <a:ext cx="1967709"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045"/>
      </p:ext>
    </p:extLst>
  </p:cSld>
  <p:clrMapOvr>
    <a:masterClrMapping/>
  </p:clrMapOvr>
</p:sld>
</file>

<file path=ppt/theme/theme1.xml><?xml version="1.0" encoding="utf-8"?>
<a:theme xmlns:a="http://schemas.openxmlformats.org/drawingml/2006/main" name="2_Cover Design Healthca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ody - No Log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ody Healthcare">
  <a:themeElements>
    <a:clrScheme name="CLX">
      <a:dk1>
        <a:srgbClr val="000000"/>
      </a:dk1>
      <a:lt1>
        <a:srgbClr val="FFFFFF"/>
      </a:lt1>
      <a:dk2>
        <a:srgbClr val="0F4C92"/>
      </a:dk2>
      <a:lt2>
        <a:srgbClr val="EEECE1"/>
      </a:lt2>
      <a:accent1>
        <a:srgbClr val="008DD1"/>
      </a:accent1>
      <a:accent2>
        <a:srgbClr val="FFD92A"/>
      </a:accent2>
      <a:accent3>
        <a:srgbClr val="9BBB59"/>
      </a:accent3>
      <a:accent4>
        <a:srgbClr val="8064A2"/>
      </a:accent4>
      <a:accent5>
        <a:srgbClr val="4BACC6"/>
      </a:accent5>
      <a:accent6>
        <a:srgbClr val="F79646"/>
      </a:accent6>
      <a:hlink>
        <a:srgbClr val="0096FF"/>
      </a:hlink>
      <a:folHlink>
        <a:srgbClr val="0096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3877_CloroxHC_InterimTemplate_4x3_Updated_colors_fonts">
  <a:themeElements>
    <a:clrScheme name="Clorox Pro">
      <a:dk1>
        <a:sysClr val="windowText" lastClr="000000"/>
      </a:dk1>
      <a:lt1>
        <a:sysClr val="window" lastClr="FFFFFF"/>
      </a:lt1>
      <a:dk2>
        <a:srgbClr val="0F4C92"/>
      </a:dk2>
      <a:lt2>
        <a:srgbClr val="EEECE1"/>
      </a:lt2>
      <a:accent1>
        <a:srgbClr val="008DD1"/>
      </a:accent1>
      <a:accent2>
        <a:srgbClr val="0F4C92"/>
      </a:accent2>
      <a:accent3>
        <a:srgbClr val="FFD92A"/>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Body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1b888d-8869-445f-b14b-7063fe47d597}" enabled="1" method="Standard" siteId="{9c272a06-9f0a-43f5-8e40-214a24c5098b}" contentBits="2" removed="0"/>
</clbl:labelList>
</file>

<file path=docProps/app.xml><?xml version="1.0" encoding="utf-8"?>
<Properties xmlns="http://schemas.openxmlformats.org/officeDocument/2006/extended-properties" xmlns:vt="http://schemas.openxmlformats.org/officeDocument/2006/docPropsVTypes">
  <TotalTime>75</TotalTime>
  <Words>1295</Words>
  <Application>Microsoft Office PowerPoint</Application>
  <PresentationFormat>Widescreen</PresentationFormat>
  <Paragraphs>204</Paragraphs>
  <Slides>13</Slides>
  <Notes>8</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13</vt:i4>
      </vt:variant>
    </vt:vector>
  </HeadingPairs>
  <TitlesOfParts>
    <vt:vector size="28" baseType="lpstr">
      <vt:lpstr>-apple-system</vt:lpstr>
      <vt:lpstr>Arial</vt:lpstr>
      <vt:lpstr>Calibri</vt:lpstr>
      <vt:lpstr>Georgia</vt:lpstr>
      <vt:lpstr>Georgia Pro Black</vt:lpstr>
      <vt:lpstr>Gotham-Book</vt:lpstr>
      <vt:lpstr>Graphik</vt:lpstr>
      <vt:lpstr>Tahoma</vt:lpstr>
      <vt:lpstr>Verdana</vt:lpstr>
      <vt:lpstr>Wingdings</vt:lpstr>
      <vt:lpstr>2_Cover Design Healthcare</vt:lpstr>
      <vt:lpstr>Body - No Logos</vt:lpstr>
      <vt:lpstr>Body Healthcare</vt:lpstr>
      <vt:lpstr>53877_CloroxHC_InterimTemplate_4x3_Updated_colors_fonts</vt:lpstr>
      <vt:lpstr>2_Body Slide</vt:lpstr>
      <vt:lpstr>PowerPoint Presentation</vt:lpstr>
      <vt:lpstr>Safeguarding Patient Environments</vt:lpstr>
      <vt:lpstr>What Matters Most – 4 C’s</vt:lpstr>
      <vt:lpstr>We deliver better results</vt:lpstr>
      <vt:lpstr>We offer efficient solutions</vt:lpstr>
      <vt:lpstr>Clorox Healthcare Bleach Portfolio</vt:lpstr>
      <vt:lpstr>More than just a bleach company</vt:lpstr>
      <vt:lpstr>Clorox Healthcare®  Spore10 Defense® Cleaner Disinfectant</vt:lpstr>
      <vt:lpstr>CloroxPro Clorox Urine Remover</vt:lpstr>
      <vt:lpstr>Clorox Screen+ Sanitizing Wipes</vt:lpstr>
      <vt:lpstr>Top Equipment Manufacturers have endorsed Clorox Healthcare Disinfectants</vt:lpstr>
      <vt:lpstr>Comprehensive Educational Platform</vt:lpstr>
      <vt:lpstr>Final Wrap : Why Clorox?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Manya Stanciu</dc:creator>
  <cp:lastModifiedBy>Manya Stanciu</cp:lastModifiedBy>
  <cp:revision>5</cp:revision>
  <dcterms:created xsi:type="dcterms:W3CDTF">2023-09-12T21:47:08Z</dcterms:created>
  <dcterms:modified xsi:type="dcterms:W3CDTF">2025-11-06T00:55:21Z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2_Cover Design Healthcare:3\Body - No Logos:3\Body Healthcare:5</vt:lpwstr>
  </property>
  <property fmtid="{D5CDD505-2E9C-101B-9397-08002B2CF9AE}" pid="3" name="ClassificationContentMarkingFooterText">
    <vt:lpwstr>**Internal**</vt:lpwstr>
  </property>
</Properties>
</file>