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696" r:id="rId2"/>
  </p:sldMasterIdLst>
  <p:sldIdLst>
    <p:sldId id="256" r:id="rId3"/>
    <p:sldId id="279" r:id="rId4"/>
    <p:sldId id="280" r:id="rId5"/>
    <p:sldId id="263" r:id="rId6"/>
    <p:sldId id="267" r:id="rId7"/>
    <p:sldId id="322" r:id="rId8"/>
    <p:sldId id="324" r:id="rId9"/>
    <p:sldId id="266" r:id="rId10"/>
    <p:sldId id="268" r:id="rId11"/>
    <p:sldId id="325" r:id="rId12"/>
    <p:sldId id="321" r:id="rId13"/>
    <p:sldId id="257" r:id="rId14"/>
    <p:sldId id="269" r:id="rId15"/>
    <p:sldId id="313" r:id="rId16"/>
    <p:sldId id="326" r:id="rId17"/>
    <p:sldId id="327" r:id="rId18"/>
    <p:sldId id="3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a Rietberg" userId="f4b6bc6c-c9c6-4481-98c9-734218db34b6" providerId="ADAL" clId="{162D03D6-5133-484D-8AD7-E1DD76284C57}"/>
    <pc:docChg chg="custSel modSld">
      <pc:chgData name="Krista Rietberg" userId="f4b6bc6c-c9c6-4481-98c9-734218db34b6" providerId="ADAL" clId="{162D03D6-5133-484D-8AD7-E1DD76284C57}" dt="2025-09-17T19:13:01.598" v="10" actId="255"/>
      <pc:docMkLst>
        <pc:docMk/>
      </pc:docMkLst>
      <pc:sldChg chg="modSp mod">
        <pc:chgData name="Krista Rietberg" userId="f4b6bc6c-c9c6-4481-98c9-734218db34b6" providerId="ADAL" clId="{162D03D6-5133-484D-8AD7-E1DD76284C57}" dt="2025-09-17T19:12:15.749" v="5" actId="255"/>
        <pc:sldMkLst>
          <pc:docMk/>
          <pc:sldMk cId="3396357788" sldId="268"/>
        </pc:sldMkLst>
        <pc:spChg chg="mod">
          <ac:chgData name="Krista Rietberg" userId="f4b6bc6c-c9c6-4481-98c9-734218db34b6" providerId="ADAL" clId="{162D03D6-5133-484D-8AD7-E1DD76284C57}" dt="2025-09-17T19:12:15.749" v="5" actId="255"/>
          <ac:spMkLst>
            <pc:docMk/>
            <pc:sldMk cId="3396357788" sldId="268"/>
            <ac:spMk id="5" creationId="{16C3DA52-7D69-5A78-4A61-EF69B66726F9}"/>
          </ac:spMkLst>
        </pc:spChg>
      </pc:sldChg>
      <pc:sldChg chg="modSp mod">
        <pc:chgData name="Krista Rietberg" userId="f4b6bc6c-c9c6-4481-98c9-734218db34b6" providerId="ADAL" clId="{162D03D6-5133-484D-8AD7-E1DD76284C57}" dt="2025-09-17T19:12:36.989" v="8" actId="27636"/>
        <pc:sldMkLst>
          <pc:docMk/>
          <pc:sldMk cId="2410316075" sldId="313"/>
        </pc:sldMkLst>
        <pc:spChg chg="mod">
          <ac:chgData name="Krista Rietberg" userId="f4b6bc6c-c9c6-4481-98c9-734218db34b6" providerId="ADAL" clId="{162D03D6-5133-484D-8AD7-E1DD76284C57}" dt="2025-09-17T19:12:31.752" v="6" actId="14100"/>
          <ac:spMkLst>
            <pc:docMk/>
            <pc:sldMk cId="2410316075" sldId="313"/>
            <ac:spMk id="3" creationId="{E27C2CF3-1DA5-AE42-D9F4-AC17155A7155}"/>
          </ac:spMkLst>
        </pc:spChg>
        <pc:spChg chg="mod">
          <ac:chgData name="Krista Rietberg" userId="f4b6bc6c-c9c6-4481-98c9-734218db34b6" providerId="ADAL" clId="{162D03D6-5133-484D-8AD7-E1DD76284C57}" dt="2025-09-17T19:12:36.989" v="8" actId="27636"/>
          <ac:spMkLst>
            <pc:docMk/>
            <pc:sldMk cId="2410316075" sldId="313"/>
            <ac:spMk id="4" creationId="{3E18524F-734E-CFF2-3340-51263234634C}"/>
          </ac:spMkLst>
        </pc:spChg>
      </pc:sldChg>
      <pc:sldChg chg="modSp mod">
        <pc:chgData name="Krista Rietberg" userId="f4b6bc6c-c9c6-4481-98c9-734218db34b6" providerId="ADAL" clId="{162D03D6-5133-484D-8AD7-E1DD76284C57}" dt="2025-09-17T19:13:01.598" v="10" actId="255"/>
        <pc:sldMkLst>
          <pc:docMk/>
          <pc:sldMk cId="1569803390" sldId="327"/>
        </pc:sldMkLst>
        <pc:spChg chg="mod">
          <ac:chgData name="Krista Rietberg" userId="f4b6bc6c-c9c6-4481-98c9-734218db34b6" providerId="ADAL" clId="{162D03D6-5133-484D-8AD7-E1DD76284C57}" dt="2025-09-17T19:12:56.279" v="9" actId="255"/>
          <ac:spMkLst>
            <pc:docMk/>
            <pc:sldMk cId="1569803390" sldId="327"/>
            <ac:spMk id="3" creationId="{B3B179E4-9776-3941-CBAE-F96ABA1F6298}"/>
          </ac:spMkLst>
        </pc:spChg>
        <pc:spChg chg="mod">
          <ac:chgData name="Krista Rietberg" userId="f4b6bc6c-c9c6-4481-98c9-734218db34b6" providerId="ADAL" clId="{162D03D6-5133-484D-8AD7-E1DD76284C57}" dt="2025-09-17T19:13:01.598" v="10" actId="255"/>
          <ac:spMkLst>
            <pc:docMk/>
            <pc:sldMk cId="1569803390" sldId="327"/>
            <ac:spMk id="4" creationId="{0E21C486-D99E-2AF1-2122-8122B283966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8C960-259C-448E-AF0A-9822344DD1E1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A13ADAA-1B75-4C7D-A487-918EB7A0D5EC}">
      <dgm:prSet phldrT="[Text]"/>
      <dgm:spPr/>
      <dgm:t>
        <a:bodyPr/>
        <a:lstStyle/>
        <a:p>
          <a:r>
            <a:rPr lang="en-US"/>
            <a:t>2016</a:t>
          </a:r>
        </a:p>
      </dgm:t>
    </dgm:pt>
    <dgm:pt modelId="{A18CB522-329D-43B4-AB6D-C10F09EA3DA5}" type="parTrans" cxnId="{78CC5EED-88FD-4E83-8FE6-54553DBBE5B5}">
      <dgm:prSet/>
      <dgm:spPr/>
      <dgm:t>
        <a:bodyPr/>
        <a:lstStyle/>
        <a:p>
          <a:endParaRPr lang="en-US"/>
        </a:p>
      </dgm:t>
    </dgm:pt>
    <dgm:pt modelId="{AB3989A9-7335-4D4F-BAEF-35D41191C17D}" type="sibTrans" cxnId="{78CC5EED-88FD-4E83-8FE6-54553DBBE5B5}">
      <dgm:prSet/>
      <dgm:spPr/>
      <dgm:t>
        <a:bodyPr/>
        <a:lstStyle/>
        <a:p>
          <a:endParaRPr lang="en-US"/>
        </a:p>
      </dgm:t>
    </dgm:pt>
    <dgm:pt modelId="{0B6C229A-F607-4900-8A1D-15E6F7BEAD41}">
      <dgm:prSet phldrT="[Text]"/>
      <dgm:spPr/>
      <dgm:t>
        <a:bodyPr/>
        <a:lstStyle/>
        <a:p>
          <a:r>
            <a:rPr lang="en-US"/>
            <a:t>First identified in the US**</a:t>
          </a:r>
        </a:p>
      </dgm:t>
    </dgm:pt>
    <dgm:pt modelId="{195D2B7D-3203-4A4C-98A1-644BD9869C59}" type="parTrans" cxnId="{03263E38-E6D5-4BA1-A4BD-B383601CD234}">
      <dgm:prSet/>
      <dgm:spPr/>
      <dgm:t>
        <a:bodyPr/>
        <a:lstStyle/>
        <a:p>
          <a:endParaRPr lang="en-US"/>
        </a:p>
      </dgm:t>
    </dgm:pt>
    <dgm:pt modelId="{BF8C2327-9CD7-4F10-8E4D-473E7589DF8C}" type="sibTrans" cxnId="{03263E38-E6D5-4BA1-A4BD-B383601CD234}">
      <dgm:prSet/>
      <dgm:spPr/>
      <dgm:t>
        <a:bodyPr/>
        <a:lstStyle/>
        <a:p>
          <a:endParaRPr lang="en-US"/>
        </a:p>
      </dgm:t>
    </dgm:pt>
    <dgm:pt modelId="{29177374-FBFE-474D-BEC3-A2057C3FD9A1}">
      <dgm:prSet phldrT="[Text]"/>
      <dgm:spPr/>
      <dgm:t>
        <a:bodyPr/>
        <a:lstStyle/>
        <a:p>
          <a:r>
            <a:rPr lang="en-US"/>
            <a:t>July 2023</a:t>
          </a:r>
        </a:p>
      </dgm:t>
    </dgm:pt>
    <dgm:pt modelId="{728F8DF8-8413-4D34-A793-368D062B728F}" type="parTrans" cxnId="{BE72C719-057F-40E0-BA8F-1E87A37D2B63}">
      <dgm:prSet/>
      <dgm:spPr/>
      <dgm:t>
        <a:bodyPr/>
        <a:lstStyle/>
        <a:p>
          <a:endParaRPr lang="en-US"/>
        </a:p>
      </dgm:t>
    </dgm:pt>
    <dgm:pt modelId="{58FBEFC9-4D24-4EF2-B4C8-3ACB53DBE03D}" type="sibTrans" cxnId="{BE72C719-057F-40E0-BA8F-1E87A37D2B63}">
      <dgm:prSet/>
      <dgm:spPr/>
      <dgm:t>
        <a:bodyPr/>
        <a:lstStyle/>
        <a:p>
          <a:endParaRPr lang="en-US"/>
        </a:p>
      </dgm:t>
    </dgm:pt>
    <dgm:pt modelId="{5CC7ECCE-F22F-4396-B2D4-1B10D125A3DD}">
      <dgm:prSet phldrT="[Text]"/>
      <dgm:spPr/>
      <dgm:t>
        <a:bodyPr/>
        <a:lstStyle/>
        <a:p>
          <a:r>
            <a:rPr lang="en-US"/>
            <a:t>First WA case	</a:t>
          </a:r>
        </a:p>
      </dgm:t>
    </dgm:pt>
    <dgm:pt modelId="{C28354F2-E7E1-4526-9A14-445D47D388C6}" type="parTrans" cxnId="{2A753A62-F1D8-425A-B00C-2270959A6509}">
      <dgm:prSet/>
      <dgm:spPr/>
      <dgm:t>
        <a:bodyPr/>
        <a:lstStyle/>
        <a:p>
          <a:endParaRPr lang="en-US"/>
        </a:p>
      </dgm:t>
    </dgm:pt>
    <dgm:pt modelId="{E4F082BB-2630-40E0-849E-6CE7A8A386E5}" type="sibTrans" cxnId="{2A753A62-F1D8-425A-B00C-2270959A6509}">
      <dgm:prSet/>
      <dgm:spPr/>
      <dgm:t>
        <a:bodyPr/>
        <a:lstStyle/>
        <a:p>
          <a:endParaRPr lang="en-US"/>
        </a:p>
      </dgm:t>
    </dgm:pt>
    <dgm:pt modelId="{01777E7F-C0EE-42F6-AB7E-C7298DEF01A7}">
      <dgm:prSet phldrT="[Text]"/>
      <dgm:spPr/>
      <dgm:t>
        <a:bodyPr/>
        <a:lstStyle/>
        <a:p>
          <a:r>
            <a:rPr lang="en-US"/>
            <a:t>Suspected local transmission</a:t>
          </a:r>
        </a:p>
      </dgm:t>
    </dgm:pt>
    <dgm:pt modelId="{770BB6FC-3AE1-4546-A49A-0CFEE5BF5938}" type="parTrans" cxnId="{30A5E9D1-76D4-41B2-9801-FFC9D5DB2679}">
      <dgm:prSet/>
      <dgm:spPr/>
      <dgm:t>
        <a:bodyPr/>
        <a:lstStyle/>
        <a:p>
          <a:endParaRPr lang="en-US"/>
        </a:p>
      </dgm:t>
    </dgm:pt>
    <dgm:pt modelId="{E58D5845-EDA3-40F6-A5B8-FDC4515E7EAB}" type="sibTrans" cxnId="{30A5E9D1-76D4-41B2-9801-FFC9D5DB2679}">
      <dgm:prSet/>
      <dgm:spPr/>
      <dgm:t>
        <a:bodyPr/>
        <a:lstStyle/>
        <a:p>
          <a:endParaRPr lang="en-US"/>
        </a:p>
      </dgm:t>
    </dgm:pt>
    <dgm:pt modelId="{8402D9CF-6096-446D-BCEB-CB48DCF1AB5C}">
      <dgm:prSet phldrT="[Text]"/>
      <dgm:spPr/>
      <dgm:t>
        <a:bodyPr/>
        <a:lstStyle/>
        <a:p>
          <a:r>
            <a:rPr lang="en-US" dirty="0"/>
            <a:t>Jan 2024</a:t>
          </a:r>
        </a:p>
      </dgm:t>
    </dgm:pt>
    <dgm:pt modelId="{61203D78-CE9A-4899-97E1-7B191D7FD684}" type="parTrans" cxnId="{399671B6-26C5-459F-9466-883DFE8AC0F0}">
      <dgm:prSet/>
      <dgm:spPr/>
      <dgm:t>
        <a:bodyPr/>
        <a:lstStyle/>
        <a:p>
          <a:endParaRPr lang="en-US"/>
        </a:p>
      </dgm:t>
    </dgm:pt>
    <dgm:pt modelId="{DFE86B0D-6414-4A13-AAC2-17E388610417}" type="sibTrans" cxnId="{399671B6-26C5-459F-9466-883DFE8AC0F0}">
      <dgm:prSet/>
      <dgm:spPr/>
      <dgm:t>
        <a:bodyPr/>
        <a:lstStyle/>
        <a:p>
          <a:endParaRPr lang="en-US"/>
        </a:p>
      </dgm:t>
    </dgm:pt>
    <dgm:pt modelId="{7BE10626-0E5D-4FC4-8B3F-A78141DDB96F}">
      <dgm:prSet phldrT="[Text]"/>
      <dgm:spPr/>
      <dgm:t>
        <a:bodyPr/>
        <a:lstStyle/>
        <a:p>
          <a:r>
            <a:rPr lang="en-US"/>
            <a:t>First WA HCF outbreak</a:t>
          </a:r>
        </a:p>
      </dgm:t>
    </dgm:pt>
    <dgm:pt modelId="{9C3D29D7-27DB-44DD-882D-3A2D6C50283B}" type="parTrans" cxnId="{BE0ECBF1-67D8-4FE7-A9D5-2A1EDEDF8E4D}">
      <dgm:prSet/>
      <dgm:spPr/>
      <dgm:t>
        <a:bodyPr/>
        <a:lstStyle/>
        <a:p>
          <a:endParaRPr lang="en-US"/>
        </a:p>
      </dgm:t>
    </dgm:pt>
    <dgm:pt modelId="{133FE602-F829-4683-A10E-614ACA469317}" type="sibTrans" cxnId="{BE0ECBF1-67D8-4FE7-A9D5-2A1EDEDF8E4D}">
      <dgm:prSet/>
      <dgm:spPr/>
      <dgm:t>
        <a:bodyPr/>
        <a:lstStyle/>
        <a:p>
          <a:endParaRPr lang="en-US"/>
        </a:p>
      </dgm:t>
    </dgm:pt>
    <dgm:pt modelId="{5DB8E6E2-771C-42D3-A8FF-ED8546A3E5E9}">
      <dgm:prSet phldrT="[Text]"/>
      <dgm:spPr/>
      <dgm:t>
        <a:bodyPr/>
        <a:lstStyle/>
        <a:p>
          <a:r>
            <a:rPr lang="en-US" dirty="0"/>
            <a:t>Local transmission confirmed</a:t>
          </a:r>
        </a:p>
      </dgm:t>
    </dgm:pt>
    <dgm:pt modelId="{4652018E-1571-4011-8B0F-72BB0E543682}" type="parTrans" cxnId="{C02B90ED-6ACF-45D3-A41D-EF7C1BC70A4C}">
      <dgm:prSet/>
      <dgm:spPr/>
      <dgm:t>
        <a:bodyPr/>
        <a:lstStyle/>
        <a:p>
          <a:endParaRPr lang="en-US"/>
        </a:p>
      </dgm:t>
    </dgm:pt>
    <dgm:pt modelId="{37CD4DEE-1D2E-41C0-A3E6-4490B8DCBF88}" type="sibTrans" cxnId="{C02B90ED-6ACF-45D3-A41D-EF7C1BC70A4C}">
      <dgm:prSet/>
      <dgm:spPr/>
      <dgm:t>
        <a:bodyPr/>
        <a:lstStyle/>
        <a:p>
          <a:endParaRPr lang="en-US"/>
        </a:p>
      </dgm:t>
    </dgm:pt>
    <dgm:pt modelId="{746E2259-0893-4DBB-8324-B837D236CEC2}" type="pres">
      <dgm:prSet presAssocID="{E2E8C960-259C-448E-AF0A-9822344DD1E1}" presName="Name0" presStyleCnt="0">
        <dgm:presLayoutVars>
          <dgm:dir/>
          <dgm:animLvl val="lvl"/>
          <dgm:resizeHandles val="exact"/>
        </dgm:presLayoutVars>
      </dgm:prSet>
      <dgm:spPr/>
    </dgm:pt>
    <dgm:pt modelId="{D7639411-99CF-4311-B20F-3E0E8EE3BEB1}" type="pres">
      <dgm:prSet presAssocID="{4A13ADAA-1B75-4C7D-A487-918EB7A0D5EC}" presName="composite" presStyleCnt="0"/>
      <dgm:spPr/>
    </dgm:pt>
    <dgm:pt modelId="{42B1F87E-8CF1-4BC7-B932-25DA9D5C1812}" type="pres">
      <dgm:prSet presAssocID="{4A13ADAA-1B75-4C7D-A487-918EB7A0D5EC}" presName="parTx" presStyleLbl="alignNode1" presStyleIdx="0" presStyleCnt="3">
        <dgm:presLayoutVars>
          <dgm:chMax val="0"/>
          <dgm:chPref val="0"/>
        </dgm:presLayoutVars>
      </dgm:prSet>
      <dgm:spPr/>
    </dgm:pt>
    <dgm:pt modelId="{0023D36B-0BBB-42DF-9089-3A9A5CAA215E}" type="pres">
      <dgm:prSet presAssocID="{4A13ADAA-1B75-4C7D-A487-918EB7A0D5EC}" presName="desTx" presStyleLbl="alignAccFollowNode1" presStyleIdx="0" presStyleCnt="3">
        <dgm:presLayoutVars/>
      </dgm:prSet>
      <dgm:spPr/>
    </dgm:pt>
    <dgm:pt modelId="{3FFE567C-132E-4659-B669-81FD1A17557C}" type="pres">
      <dgm:prSet presAssocID="{AB3989A9-7335-4D4F-BAEF-35D41191C17D}" presName="space" presStyleCnt="0"/>
      <dgm:spPr/>
    </dgm:pt>
    <dgm:pt modelId="{1F806C38-A5BC-43DA-83EE-4F80435C3190}" type="pres">
      <dgm:prSet presAssocID="{29177374-FBFE-474D-BEC3-A2057C3FD9A1}" presName="composite" presStyleCnt="0"/>
      <dgm:spPr/>
    </dgm:pt>
    <dgm:pt modelId="{3EF7AF4A-09FB-41A7-BE28-BA1ED9BDCF4C}" type="pres">
      <dgm:prSet presAssocID="{29177374-FBFE-474D-BEC3-A2057C3FD9A1}" presName="parTx" presStyleLbl="alignNode1" presStyleIdx="1" presStyleCnt="3">
        <dgm:presLayoutVars>
          <dgm:chMax val="0"/>
          <dgm:chPref val="0"/>
        </dgm:presLayoutVars>
      </dgm:prSet>
      <dgm:spPr/>
    </dgm:pt>
    <dgm:pt modelId="{CB3E7EC3-8A9D-488E-8C1F-13E47028540F}" type="pres">
      <dgm:prSet presAssocID="{29177374-FBFE-474D-BEC3-A2057C3FD9A1}" presName="desTx" presStyleLbl="alignAccFollowNode1" presStyleIdx="1" presStyleCnt="3">
        <dgm:presLayoutVars/>
      </dgm:prSet>
      <dgm:spPr/>
    </dgm:pt>
    <dgm:pt modelId="{7C22FA42-AFDB-445B-939F-4CBCF822AE29}" type="pres">
      <dgm:prSet presAssocID="{58FBEFC9-4D24-4EF2-B4C8-3ACB53DBE03D}" presName="space" presStyleCnt="0"/>
      <dgm:spPr/>
    </dgm:pt>
    <dgm:pt modelId="{3B85C4B1-0D7F-44D2-BAB9-9D24EABF0F23}" type="pres">
      <dgm:prSet presAssocID="{8402D9CF-6096-446D-BCEB-CB48DCF1AB5C}" presName="composite" presStyleCnt="0"/>
      <dgm:spPr/>
    </dgm:pt>
    <dgm:pt modelId="{F8A280C6-51E9-4245-AEF8-5D815E1CF64B}" type="pres">
      <dgm:prSet presAssocID="{8402D9CF-6096-446D-BCEB-CB48DCF1AB5C}" presName="parTx" presStyleLbl="alignNode1" presStyleIdx="2" presStyleCnt="3">
        <dgm:presLayoutVars>
          <dgm:chMax val="0"/>
          <dgm:chPref val="0"/>
        </dgm:presLayoutVars>
      </dgm:prSet>
      <dgm:spPr/>
    </dgm:pt>
    <dgm:pt modelId="{25DC1D3D-6C6F-4947-983F-5E44B38C7C10}" type="pres">
      <dgm:prSet presAssocID="{8402D9CF-6096-446D-BCEB-CB48DCF1AB5C}" presName="desTx" presStyleLbl="alignAccFollowNode1" presStyleIdx="2" presStyleCnt="3">
        <dgm:presLayoutVars/>
      </dgm:prSet>
      <dgm:spPr/>
    </dgm:pt>
  </dgm:ptLst>
  <dgm:cxnLst>
    <dgm:cxn modelId="{5BD43F02-E13D-49F8-97D3-655664E59D58}" type="presOf" srcId="{5CC7ECCE-F22F-4396-B2D4-1B10D125A3DD}" destId="{CB3E7EC3-8A9D-488E-8C1F-13E47028540F}" srcOrd="0" destOrd="0" presId="urn:microsoft.com/office/officeart/2016/7/layout/ChevronBlockProcess"/>
    <dgm:cxn modelId="{417ABD18-DC62-45D7-ADE3-100E37603E34}" type="presOf" srcId="{4A13ADAA-1B75-4C7D-A487-918EB7A0D5EC}" destId="{42B1F87E-8CF1-4BC7-B932-25DA9D5C1812}" srcOrd="0" destOrd="0" presId="urn:microsoft.com/office/officeart/2016/7/layout/ChevronBlockProcess"/>
    <dgm:cxn modelId="{BE72C719-057F-40E0-BA8F-1E87A37D2B63}" srcId="{E2E8C960-259C-448E-AF0A-9822344DD1E1}" destId="{29177374-FBFE-474D-BEC3-A2057C3FD9A1}" srcOrd="1" destOrd="0" parTransId="{728F8DF8-8413-4D34-A793-368D062B728F}" sibTransId="{58FBEFC9-4D24-4EF2-B4C8-3ACB53DBE03D}"/>
    <dgm:cxn modelId="{4D997625-8D97-4ED0-AEFB-9235948D3BB3}" type="presOf" srcId="{5DB8E6E2-771C-42D3-A8FF-ED8546A3E5E9}" destId="{25DC1D3D-6C6F-4947-983F-5E44B38C7C10}" srcOrd="0" destOrd="1" presId="urn:microsoft.com/office/officeart/2016/7/layout/ChevronBlockProcess"/>
    <dgm:cxn modelId="{03263E38-E6D5-4BA1-A4BD-B383601CD234}" srcId="{4A13ADAA-1B75-4C7D-A487-918EB7A0D5EC}" destId="{0B6C229A-F607-4900-8A1D-15E6F7BEAD41}" srcOrd="0" destOrd="0" parTransId="{195D2B7D-3203-4A4C-98A1-644BD9869C59}" sibTransId="{BF8C2327-9CD7-4F10-8E4D-473E7589DF8C}"/>
    <dgm:cxn modelId="{2A753A62-F1D8-425A-B00C-2270959A6509}" srcId="{29177374-FBFE-474D-BEC3-A2057C3FD9A1}" destId="{5CC7ECCE-F22F-4396-B2D4-1B10D125A3DD}" srcOrd="0" destOrd="0" parTransId="{C28354F2-E7E1-4526-9A14-445D47D388C6}" sibTransId="{E4F082BB-2630-40E0-849E-6CE7A8A386E5}"/>
    <dgm:cxn modelId="{B41C566C-FBB2-4A52-88C3-20CC46A687FC}" type="presOf" srcId="{E2E8C960-259C-448E-AF0A-9822344DD1E1}" destId="{746E2259-0893-4DBB-8324-B837D236CEC2}" srcOrd="0" destOrd="0" presId="urn:microsoft.com/office/officeart/2016/7/layout/ChevronBlockProcess"/>
    <dgm:cxn modelId="{E01B2175-106C-4061-9835-F287DF204193}" type="presOf" srcId="{8402D9CF-6096-446D-BCEB-CB48DCF1AB5C}" destId="{F8A280C6-51E9-4245-AEF8-5D815E1CF64B}" srcOrd="0" destOrd="0" presId="urn:microsoft.com/office/officeart/2016/7/layout/ChevronBlockProcess"/>
    <dgm:cxn modelId="{F720D88C-248F-49D5-97DB-64BFBEB63278}" type="presOf" srcId="{01777E7F-C0EE-42F6-AB7E-C7298DEF01A7}" destId="{CB3E7EC3-8A9D-488E-8C1F-13E47028540F}" srcOrd="0" destOrd="1" presId="urn:microsoft.com/office/officeart/2016/7/layout/ChevronBlockProcess"/>
    <dgm:cxn modelId="{8A0A5294-9E0A-4D2A-8DE8-612EECBB70E8}" type="presOf" srcId="{7BE10626-0E5D-4FC4-8B3F-A78141DDB96F}" destId="{25DC1D3D-6C6F-4947-983F-5E44B38C7C10}" srcOrd="0" destOrd="0" presId="urn:microsoft.com/office/officeart/2016/7/layout/ChevronBlockProcess"/>
    <dgm:cxn modelId="{F36E88A5-47E1-4720-A9DF-77FD3DAC5470}" type="presOf" srcId="{29177374-FBFE-474D-BEC3-A2057C3FD9A1}" destId="{3EF7AF4A-09FB-41A7-BE28-BA1ED9BDCF4C}" srcOrd="0" destOrd="0" presId="urn:microsoft.com/office/officeart/2016/7/layout/ChevronBlockProcess"/>
    <dgm:cxn modelId="{B1422EAF-2DEA-4ED2-9B32-ECBF6599D2F8}" type="presOf" srcId="{0B6C229A-F607-4900-8A1D-15E6F7BEAD41}" destId="{0023D36B-0BBB-42DF-9089-3A9A5CAA215E}" srcOrd="0" destOrd="0" presId="urn:microsoft.com/office/officeart/2016/7/layout/ChevronBlockProcess"/>
    <dgm:cxn modelId="{399671B6-26C5-459F-9466-883DFE8AC0F0}" srcId="{E2E8C960-259C-448E-AF0A-9822344DD1E1}" destId="{8402D9CF-6096-446D-BCEB-CB48DCF1AB5C}" srcOrd="2" destOrd="0" parTransId="{61203D78-CE9A-4899-97E1-7B191D7FD684}" sibTransId="{DFE86B0D-6414-4A13-AAC2-17E388610417}"/>
    <dgm:cxn modelId="{30A5E9D1-76D4-41B2-9801-FFC9D5DB2679}" srcId="{29177374-FBFE-474D-BEC3-A2057C3FD9A1}" destId="{01777E7F-C0EE-42F6-AB7E-C7298DEF01A7}" srcOrd="1" destOrd="0" parTransId="{770BB6FC-3AE1-4546-A49A-0CFEE5BF5938}" sibTransId="{E58D5845-EDA3-40F6-A5B8-FDC4515E7EAB}"/>
    <dgm:cxn modelId="{78CC5EED-88FD-4E83-8FE6-54553DBBE5B5}" srcId="{E2E8C960-259C-448E-AF0A-9822344DD1E1}" destId="{4A13ADAA-1B75-4C7D-A487-918EB7A0D5EC}" srcOrd="0" destOrd="0" parTransId="{A18CB522-329D-43B4-AB6D-C10F09EA3DA5}" sibTransId="{AB3989A9-7335-4D4F-BAEF-35D41191C17D}"/>
    <dgm:cxn modelId="{C02B90ED-6ACF-45D3-A41D-EF7C1BC70A4C}" srcId="{8402D9CF-6096-446D-BCEB-CB48DCF1AB5C}" destId="{5DB8E6E2-771C-42D3-A8FF-ED8546A3E5E9}" srcOrd="1" destOrd="0" parTransId="{4652018E-1571-4011-8B0F-72BB0E543682}" sibTransId="{37CD4DEE-1D2E-41C0-A3E6-4490B8DCBF88}"/>
    <dgm:cxn modelId="{BE0ECBF1-67D8-4FE7-A9D5-2A1EDEDF8E4D}" srcId="{8402D9CF-6096-446D-BCEB-CB48DCF1AB5C}" destId="{7BE10626-0E5D-4FC4-8B3F-A78141DDB96F}" srcOrd="0" destOrd="0" parTransId="{9C3D29D7-27DB-44DD-882D-3A2D6C50283B}" sibTransId="{133FE602-F829-4683-A10E-614ACA469317}"/>
    <dgm:cxn modelId="{D680C218-7C5F-42F2-962A-59FE6D0D4387}" type="presParOf" srcId="{746E2259-0893-4DBB-8324-B837D236CEC2}" destId="{D7639411-99CF-4311-B20F-3E0E8EE3BEB1}" srcOrd="0" destOrd="0" presId="urn:microsoft.com/office/officeart/2016/7/layout/ChevronBlockProcess"/>
    <dgm:cxn modelId="{0B81E534-706B-4FAE-8C5B-A52E9A471ADB}" type="presParOf" srcId="{D7639411-99CF-4311-B20F-3E0E8EE3BEB1}" destId="{42B1F87E-8CF1-4BC7-B932-25DA9D5C1812}" srcOrd="0" destOrd="0" presId="urn:microsoft.com/office/officeart/2016/7/layout/ChevronBlockProcess"/>
    <dgm:cxn modelId="{CB77522F-D249-4FF5-BA47-C91EC485144C}" type="presParOf" srcId="{D7639411-99CF-4311-B20F-3E0E8EE3BEB1}" destId="{0023D36B-0BBB-42DF-9089-3A9A5CAA215E}" srcOrd="1" destOrd="0" presId="urn:microsoft.com/office/officeart/2016/7/layout/ChevronBlockProcess"/>
    <dgm:cxn modelId="{EF75D208-EABE-427F-8D3F-773A71EFEE6E}" type="presParOf" srcId="{746E2259-0893-4DBB-8324-B837D236CEC2}" destId="{3FFE567C-132E-4659-B669-81FD1A17557C}" srcOrd="1" destOrd="0" presId="urn:microsoft.com/office/officeart/2016/7/layout/ChevronBlockProcess"/>
    <dgm:cxn modelId="{8172FF7F-B98A-4F53-962F-EE3C99A8813C}" type="presParOf" srcId="{746E2259-0893-4DBB-8324-B837D236CEC2}" destId="{1F806C38-A5BC-43DA-83EE-4F80435C3190}" srcOrd="2" destOrd="0" presId="urn:microsoft.com/office/officeart/2016/7/layout/ChevronBlockProcess"/>
    <dgm:cxn modelId="{2D3476E5-5436-4173-8363-222BD3A6CB58}" type="presParOf" srcId="{1F806C38-A5BC-43DA-83EE-4F80435C3190}" destId="{3EF7AF4A-09FB-41A7-BE28-BA1ED9BDCF4C}" srcOrd="0" destOrd="0" presId="urn:microsoft.com/office/officeart/2016/7/layout/ChevronBlockProcess"/>
    <dgm:cxn modelId="{A7D561B0-2FE0-4C7E-94C9-41E5017B08BD}" type="presParOf" srcId="{1F806C38-A5BC-43DA-83EE-4F80435C3190}" destId="{CB3E7EC3-8A9D-488E-8C1F-13E47028540F}" srcOrd="1" destOrd="0" presId="urn:microsoft.com/office/officeart/2016/7/layout/ChevronBlockProcess"/>
    <dgm:cxn modelId="{2B73FC4F-DBE9-4DA8-BA73-DAFF434A103F}" type="presParOf" srcId="{746E2259-0893-4DBB-8324-B837D236CEC2}" destId="{7C22FA42-AFDB-445B-939F-4CBCF822AE29}" srcOrd="3" destOrd="0" presId="urn:microsoft.com/office/officeart/2016/7/layout/ChevronBlockProcess"/>
    <dgm:cxn modelId="{9D6AC968-010F-4818-968F-062C284776DA}" type="presParOf" srcId="{746E2259-0893-4DBB-8324-B837D236CEC2}" destId="{3B85C4B1-0D7F-44D2-BAB9-9D24EABF0F23}" srcOrd="4" destOrd="0" presId="urn:microsoft.com/office/officeart/2016/7/layout/ChevronBlockProcess"/>
    <dgm:cxn modelId="{A3888CFC-B897-483F-A973-097054718992}" type="presParOf" srcId="{3B85C4B1-0D7F-44D2-BAB9-9D24EABF0F23}" destId="{F8A280C6-51E9-4245-AEF8-5D815E1CF64B}" srcOrd="0" destOrd="0" presId="urn:microsoft.com/office/officeart/2016/7/layout/ChevronBlockProcess"/>
    <dgm:cxn modelId="{0283E6C9-BE69-4DD1-B659-AA60C9304966}" type="presParOf" srcId="{3B85C4B1-0D7F-44D2-BAB9-9D24EABF0F23}" destId="{25DC1D3D-6C6F-4947-983F-5E44B38C7C10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643688-4868-45E0-ADB0-87795AC5882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3ACD01-A977-46D8-B113-E46C040E6328}">
      <dgm:prSet/>
      <dgm:spPr/>
      <dgm:t>
        <a:bodyPr/>
        <a:lstStyle/>
        <a:p>
          <a:r>
            <a:rPr lang="en-US"/>
            <a:t>June 2024 positive urine in ICU patient</a:t>
          </a:r>
        </a:p>
      </dgm:t>
    </dgm:pt>
    <dgm:pt modelId="{EAEC83AF-FF59-40D1-8A02-0E195F984A9D}" type="parTrans" cxnId="{B6AAA83E-A528-4C56-A2C0-24D2F974F8C6}">
      <dgm:prSet/>
      <dgm:spPr/>
      <dgm:t>
        <a:bodyPr/>
        <a:lstStyle/>
        <a:p>
          <a:endParaRPr lang="en-US"/>
        </a:p>
      </dgm:t>
    </dgm:pt>
    <dgm:pt modelId="{FC454719-E2B5-4A5E-8B9C-8261ABAC2DFD}" type="sibTrans" cxnId="{B6AAA83E-A528-4C56-A2C0-24D2F974F8C6}">
      <dgm:prSet/>
      <dgm:spPr/>
      <dgm:t>
        <a:bodyPr/>
        <a:lstStyle/>
        <a:p>
          <a:endParaRPr lang="en-US"/>
        </a:p>
      </dgm:t>
    </dgm:pt>
    <dgm:pt modelId="{6880C33B-8D9C-49CD-AFE5-6D3A537E78F7}">
      <dgm:prSet/>
      <dgm:spPr/>
      <dgm:t>
        <a:bodyPr/>
        <a:lstStyle/>
        <a:p>
          <a:r>
            <a:rPr lang="en-US"/>
            <a:t>Patient in same room prior also screened positive</a:t>
          </a:r>
        </a:p>
      </dgm:t>
    </dgm:pt>
    <dgm:pt modelId="{6AF24A91-E08C-4C40-9B77-E477726E19D2}" type="parTrans" cxnId="{13D6AB98-9D95-4D64-9150-5BBEF80DD437}">
      <dgm:prSet/>
      <dgm:spPr/>
      <dgm:t>
        <a:bodyPr/>
        <a:lstStyle/>
        <a:p>
          <a:endParaRPr lang="en-US"/>
        </a:p>
      </dgm:t>
    </dgm:pt>
    <dgm:pt modelId="{35D837EE-DF11-4793-A640-3612C20484C5}" type="sibTrans" cxnId="{13D6AB98-9D95-4D64-9150-5BBEF80DD437}">
      <dgm:prSet/>
      <dgm:spPr/>
      <dgm:t>
        <a:bodyPr/>
        <a:lstStyle/>
        <a:p>
          <a:endParaRPr lang="en-US"/>
        </a:p>
      </dgm:t>
    </dgm:pt>
    <dgm:pt modelId="{8732CFA2-CBDB-4B99-95D5-F753DD01DDA1}">
      <dgm:prSet/>
      <dgm:spPr/>
      <dgm:t>
        <a:bodyPr/>
        <a:lstStyle/>
        <a:p>
          <a:r>
            <a:rPr lang="en-US"/>
            <a:t>Additional outbreak units identified including congregate setting</a:t>
          </a:r>
        </a:p>
      </dgm:t>
    </dgm:pt>
    <dgm:pt modelId="{1A537EFF-70CA-46DD-875A-019845554A40}" type="parTrans" cxnId="{CD8D4D66-DAA3-47D5-A00F-CBBC67B887FD}">
      <dgm:prSet/>
      <dgm:spPr/>
      <dgm:t>
        <a:bodyPr/>
        <a:lstStyle/>
        <a:p>
          <a:endParaRPr lang="en-US"/>
        </a:p>
      </dgm:t>
    </dgm:pt>
    <dgm:pt modelId="{572CD5A5-3558-466C-BBC7-59723AB36670}" type="sibTrans" cxnId="{CD8D4D66-DAA3-47D5-A00F-CBBC67B887FD}">
      <dgm:prSet/>
      <dgm:spPr/>
      <dgm:t>
        <a:bodyPr/>
        <a:lstStyle/>
        <a:p>
          <a:endParaRPr lang="en-US"/>
        </a:p>
      </dgm:t>
    </dgm:pt>
    <dgm:pt modelId="{1CC7788D-0AA3-42D1-A584-D6E401DE4593}">
      <dgm:prSet/>
      <dgm:spPr/>
      <dgm:t>
        <a:bodyPr/>
        <a:lstStyle/>
        <a:p>
          <a:r>
            <a:rPr lang="en-US" dirty="0"/>
            <a:t>88 patients identified as of 09/17/2025</a:t>
          </a:r>
        </a:p>
      </dgm:t>
    </dgm:pt>
    <dgm:pt modelId="{4580AA37-CF33-4DFE-9AFE-4E6D5200ED62}" type="parTrans" cxnId="{46F7DD23-69E0-43E2-BB4F-3BAD4E650F02}">
      <dgm:prSet/>
      <dgm:spPr/>
      <dgm:t>
        <a:bodyPr/>
        <a:lstStyle/>
        <a:p>
          <a:endParaRPr lang="en-US"/>
        </a:p>
      </dgm:t>
    </dgm:pt>
    <dgm:pt modelId="{D6CAD007-D7BE-423C-A47D-94E9EE6C95C9}" type="sibTrans" cxnId="{46F7DD23-69E0-43E2-BB4F-3BAD4E650F02}">
      <dgm:prSet/>
      <dgm:spPr/>
      <dgm:t>
        <a:bodyPr/>
        <a:lstStyle/>
        <a:p>
          <a:endParaRPr lang="en-US"/>
        </a:p>
      </dgm:t>
    </dgm:pt>
    <dgm:pt modelId="{CF6B5002-524A-4280-BDC3-D2797C913CD8}" type="pres">
      <dgm:prSet presAssocID="{2B643688-4868-45E0-ADB0-87795AC58824}" presName="linear" presStyleCnt="0">
        <dgm:presLayoutVars>
          <dgm:animLvl val="lvl"/>
          <dgm:resizeHandles val="exact"/>
        </dgm:presLayoutVars>
      </dgm:prSet>
      <dgm:spPr/>
    </dgm:pt>
    <dgm:pt modelId="{F94BA8A0-4667-4BBC-B57E-39C8C6921D34}" type="pres">
      <dgm:prSet presAssocID="{833ACD01-A977-46D8-B113-E46C040E632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B80645A-CDF2-44E4-96C3-3453AB3A11B5}" type="pres">
      <dgm:prSet presAssocID="{FC454719-E2B5-4A5E-8B9C-8261ABAC2DFD}" presName="spacer" presStyleCnt="0"/>
      <dgm:spPr/>
    </dgm:pt>
    <dgm:pt modelId="{A9E4E751-715F-4515-A739-F3FA9E72529F}" type="pres">
      <dgm:prSet presAssocID="{6880C33B-8D9C-49CD-AFE5-6D3A537E78F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4326A54-A7BB-4D07-B7BA-999599F0C004}" type="pres">
      <dgm:prSet presAssocID="{35D837EE-DF11-4793-A640-3612C20484C5}" presName="spacer" presStyleCnt="0"/>
      <dgm:spPr/>
    </dgm:pt>
    <dgm:pt modelId="{B59026F2-A52B-4752-AAAA-B8E29BBA0805}" type="pres">
      <dgm:prSet presAssocID="{8732CFA2-CBDB-4B99-95D5-F753DD01DDA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A0B6B7-6A5D-492D-ADC6-1F99DA5C1069}" type="pres">
      <dgm:prSet presAssocID="{572CD5A5-3558-466C-BBC7-59723AB36670}" presName="spacer" presStyleCnt="0"/>
      <dgm:spPr/>
    </dgm:pt>
    <dgm:pt modelId="{CD03F3A4-11E5-4E46-AE09-B0C1AC9A19C6}" type="pres">
      <dgm:prSet presAssocID="{1CC7788D-0AA3-42D1-A584-D6E401DE459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EB60B14-0453-4613-B095-45227B4B7203}" type="presOf" srcId="{2B643688-4868-45E0-ADB0-87795AC58824}" destId="{CF6B5002-524A-4280-BDC3-D2797C913CD8}" srcOrd="0" destOrd="0" presId="urn:microsoft.com/office/officeart/2005/8/layout/vList2"/>
    <dgm:cxn modelId="{46F7DD23-69E0-43E2-BB4F-3BAD4E650F02}" srcId="{2B643688-4868-45E0-ADB0-87795AC58824}" destId="{1CC7788D-0AA3-42D1-A584-D6E401DE4593}" srcOrd="3" destOrd="0" parTransId="{4580AA37-CF33-4DFE-9AFE-4E6D5200ED62}" sibTransId="{D6CAD007-D7BE-423C-A47D-94E9EE6C95C9}"/>
    <dgm:cxn modelId="{B6AAA83E-A528-4C56-A2C0-24D2F974F8C6}" srcId="{2B643688-4868-45E0-ADB0-87795AC58824}" destId="{833ACD01-A977-46D8-B113-E46C040E6328}" srcOrd="0" destOrd="0" parTransId="{EAEC83AF-FF59-40D1-8A02-0E195F984A9D}" sibTransId="{FC454719-E2B5-4A5E-8B9C-8261ABAC2DFD}"/>
    <dgm:cxn modelId="{5552155E-B78F-4F34-99E5-B9F61733F645}" type="presOf" srcId="{6880C33B-8D9C-49CD-AFE5-6D3A537E78F7}" destId="{A9E4E751-715F-4515-A739-F3FA9E72529F}" srcOrd="0" destOrd="0" presId="urn:microsoft.com/office/officeart/2005/8/layout/vList2"/>
    <dgm:cxn modelId="{CD8D4D66-DAA3-47D5-A00F-CBBC67B887FD}" srcId="{2B643688-4868-45E0-ADB0-87795AC58824}" destId="{8732CFA2-CBDB-4B99-95D5-F753DD01DDA1}" srcOrd="2" destOrd="0" parTransId="{1A537EFF-70CA-46DD-875A-019845554A40}" sibTransId="{572CD5A5-3558-466C-BBC7-59723AB36670}"/>
    <dgm:cxn modelId="{52B27E7B-D4B8-4752-A8F2-FF9BC437DC2B}" type="presOf" srcId="{833ACD01-A977-46D8-B113-E46C040E6328}" destId="{F94BA8A0-4667-4BBC-B57E-39C8C6921D34}" srcOrd="0" destOrd="0" presId="urn:microsoft.com/office/officeart/2005/8/layout/vList2"/>
    <dgm:cxn modelId="{13D6AB98-9D95-4D64-9150-5BBEF80DD437}" srcId="{2B643688-4868-45E0-ADB0-87795AC58824}" destId="{6880C33B-8D9C-49CD-AFE5-6D3A537E78F7}" srcOrd="1" destOrd="0" parTransId="{6AF24A91-E08C-4C40-9B77-E477726E19D2}" sibTransId="{35D837EE-DF11-4793-A640-3612C20484C5}"/>
    <dgm:cxn modelId="{F54B3EAB-FF23-47DF-9A16-A858E15244FB}" type="presOf" srcId="{8732CFA2-CBDB-4B99-95D5-F753DD01DDA1}" destId="{B59026F2-A52B-4752-AAAA-B8E29BBA0805}" srcOrd="0" destOrd="0" presId="urn:microsoft.com/office/officeart/2005/8/layout/vList2"/>
    <dgm:cxn modelId="{B693B6B0-CDF8-4C30-AFA3-2C0E35738465}" type="presOf" srcId="{1CC7788D-0AA3-42D1-A584-D6E401DE4593}" destId="{CD03F3A4-11E5-4E46-AE09-B0C1AC9A19C6}" srcOrd="0" destOrd="0" presId="urn:microsoft.com/office/officeart/2005/8/layout/vList2"/>
    <dgm:cxn modelId="{5DC40869-55C9-447B-84A5-565FCCA7774F}" type="presParOf" srcId="{CF6B5002-524A-4280-BDC3-D2797C913CD8}" destId="{F94BA8A0-4667-4BBC-B57E-39C8C6921D34}" srcOrd="0" destOrd="0" presId="urn:microsoft.com/office/officeart/2005/8/layout/vList2"/>
    <dgm:cxn modelId="{0FFDEC97-8725-4276-B91D-8019555A52D4}" type="presParOf" srcId="{CF6B5002-524A-4280-BDC3-D2797C913CD8}" destId="{4B80645A-CDF2-44E4-96C3-3453AB3A11B5}" srcOrd="1" destOrd="0" presId="urn:microsoft.com/office/officeart/2005/8/layout/vList2"/>
    <dgm:cxn modelId="{9BE96C3E-49B3-4958-8508-6FC91F854CAF}" type="presParOf" srcId="{CF6B5002-524A-4280-BDC3-D2797C913CD8}" destId="{A9E4E751-715F-4515-A739-F3FA9E72529F}" srcOrd="2" destOrd="0" presId="urn:microsoft.com/office/officeart/2005/8/layout/vList2"/>
    <dgm:cxn modelId="{19F3E58A-A5CE-4D26-B156-88A4DBF51259}" type="presParOf" srcId="{CF6B5002-524A-4280-BDC3-D2797C913CD8}" destId="{D4326A54-A7BB-4D07-B7BA-999599F0C004}" srcOrd="3" destOrd="0" presId="urn:microsoft.com/office/officeart/2005/8/layout/vList2"/>
    <dgm:cxn modelId="{47F618E0-CEDC-4ED1-A613-C87A9114B476}" type="presParOf" srcId="{CF6B5002-524A-4280-BDC3-D2797C913CD8}" destId="{B59026F2-A52B-4752-AAAA-B8E29BBA0805}" srcOrd="4" destOrd="0" presId="urn:microsoft.com/office/officeart/2005/8/layout/vList2"/>
    <dgm:cxn modelId="{7F76469B-7AE4-4972-9EA6-63427CA47B50}" type="presParOf" srcId="{CF6B5002-524A-4280-BDC3-D2797C913CD8}" destId="{A7A0B6B7-6A5D-492D-ADC6-1F99DA5C1069}" srcOrd="5" destOrd="0" presId="urn:microsoft.com/office/officeart/2005/8/layout/vList2"/>
    <dgm:cxn modelId="{A9416A52-E8F4-4C7D-ACD4-A83BCE18BF94}" type="presParOf" srcId="{CF6B5002-524A-4280-BDC3-D2797C913CD8}" destId="{CD03F3A4-11E5-4E46-AE09-B0C1AC9A19C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E1E9D0-095A-4CF7-9BCE-AC860B5FFA07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E5AC70B-60F2-4D48-98CD-5E7C7989C1AF}">
      <dgm:prSet/>
      <dgm:spPr/>
      <dgm:t>
        <a:bodyPr/>
        <a:lstStyle/>
        <a:p>
          <a:r>
            <a:rPr lang="en-US"/>
            <a:t>Roommates</a:t>
          </a:r>
        </a:p>
      </dgm:t>
    </dgm:pt>
    <dgm:pt modelId="{E9E1D0F5-672E-4DD2-9276-58687EC147B5}" type="parTrans" cxnId="{8584CB84-A253-47D9-A57C-B77B6D678119}">
      <dgm:prSet/>
      <dgm:spPr/>
      <dgm:t>
        <a:bodyPr/>
        <a:lstStyle/>
        <a:p>
          <a:endParaRPr lang="en-US"/>
        </a:p>
      </dgm:t>
    </dgm:pt>
    <dgm:pt modelId="{3CBD57B3-CBA7-452F-835C-5DDDE26C4550}" type="sibTrans" cxnId="{8584CB84-A253-47D9-A57C-B77B6D678119}">
      <dgm:prSet/>
      <dgm:spPr/>
      <dgm:t>
        <a:bodyPr/>
        <a:lstStyle/>
        <a:p>
          <a:endParaRPr lang="en-US"/>
        </a:p>
      </dgm:t>
    </dgm:pt>
    <dgm:pt modelId="{1928D05F-5655-4257-B961-9B7A370282D6}">
      <dgm:prSet/>
      <dgm:spPr/>
      <dgm:t>
        <a:bodyPr/>
        <a:lstStyle/>
        <a:p>
          <a:r>
            <a:rPr lang="en-US"/>
            <a:t>Placement in room following positive patient</a:t>
          </a:r>
        </a:p>
      </dgm:t>
    </dgm:pt>
    <dgm:pt modelId="{9527EEE8-28E7-4480-AB1E-4B0703492D05}" type="parTrans" cxnId="{65BE712E-DD8B-4407-B0BF-5FF73452A07F}">
      <dgm:prSet/>
      <dgm:spPr/>
      <dgm:t>
        <a:bodyPr/>
        <a:lstStyle/>
        <a:p>
          <a:endParaRPr lang="en-US"/>
        </a:p>
      </dgm:t>
    </dgm:pt>
    <dgm:pt modelId="{1E2E6D33-5766-427C-AC83-C3D5218C27AF}" type="sibTrans" cxnId="{65BE712E-DD8B-4407-B0BF-5FF73452A07F}">
      <dgm:prSet/>
      <dgm:spPr/>
      <dgm:t>
        <a:bodyPr/>
        <a:lstStyle/>
        <a:p>
          <a:endParaRPr lang="en-US"/>
        </a:p>
      </dgm:t>
    </dgm:pt>
    <dgm:pt modelId="{DD6A2DE8-FD90-44E7-BB9D-D3E5B2AFDD77}">
      <dgm:prSet/>
      <dgm:spPr/>
      <dgm:t>
        <a:bodyPr/>
        <a:lstStyle/>
        <a:p>
          <a:r>
            <a:rPr lang="en-US"/>
            <a:t>Hand hygiene</a:t>
          </a:r>
        </a:p>
      </dgm:t>
    </dgm:pt>
    <dgm:pt modelId="{80192663-CE50-4695-A5CD-97A9EEF15AAD}" type="parTrans" cxnId="{E4DE0868-280F-4DD0-AFAA-7A7262CECCA8}">
      <dgm:prSet/>
      <dgm:spPr/>
      <dgm:t>
        <a:bodyPr/>
        <a:lstStyle/>
        <a:p>
          <a:endParaRPr lang="en-US"/>
        </a:p>
      </dgm:t>
    </dgm:pt>
    <dgm:pt modelId="{3C751A06-D78C-4BAA-B67A-951B751529E6}" type="sibTrans" cxnId="{E4DE0868-280F-4DD0-AFAA-7A7262CECCA8}">
      <dgm:prSet/>
      <dgm:spPr/>
      <dgm:t>
        <a:bodyPr/>
        <a:lstStyle/>
        <a:p>
          <a:endParaRPr lang="en-US"/>
        </a:p>
      </dgm:t>
    </dgm:pt>
    <dgm:pt modelId="{212BA667-8F20-4914-9A23-05CD745B6CEA}">
      <dgm:prSet/>
      <dgm:spPr/>
      <dgm:t>
        <a:bodyPr/>
        <a:lstStyle/>
        <a:p>
          <a:r>
            <a:rPr lang="en-US"/>
            <a:t>Shared equipment</a:t>
          </a:r>
        </a:p>
      </dgm:t>
    </dgm:pt>
    <dgm:pt modelId="{A6B44D97-378C-40FC-BABD-323945243FD5}" type="parTrans" cxnId="{DCF382C5-AC9C-4CB6-A2A7-B8877EB8483A}">
      <dgm:prSet/>
      <dgm:spPr/>
      <dgm:t>
        <a:bodyPr/>
        <a:lstStyle/>
        <a:p>
          <a:endParaRPr lang="en-US"/>
        </a:p>
      </dgm:t>
    </dgm:pt>
    <dgm:pt modelId="{B9CF6772-4E69-46CF-8326-7F31CBE5BD41}" type="sibTrans" cxnId="{DCF382C5-AC9C-4CB6-A2A7-B8877EB8483A}">
      <dgm:prSet/>
      <dgm:spPr/>
      <dgm:t>
        <a:bodyPr/>
        <a:lstStyle/>
        <a:p>
          <a:endParaRPr lang="en-US"/>
        </a:p>
      </dgm:t>
    </dgm:pt>
    <dgm:pt modelId="{EB96C827-B1C2-485E-84A0-27DA2DBFC74C}" type="pres">
      <dgm:prSet presAssocID="{18E1E9D0-095A-4CF7-9BCE-AC860B5FFA07}" presName="matrix" presStyleCnt="0">
        <dgm:presLayoutVars>
          <dgm:chMax val="1"/>
          <dgm:dir/>
          <dgm:resizeHandles val="exact"/>
        </dgm:presLayoutVars>
      </dgm:prSet>
      <dgm:spPr/>
    </dgm:pt>
    <dgm:pt modelId="{D47776A9-1646-48D6-B05C-CEBA6E874F27}" type="pres">
      <dgm:prSet presAssocID="{18E1E9D0-095A-4CF7-9BCE-AC860B5FFA07}" presName="diamond" presStyleLbl="bgShp" presStyleIdx="0" presStyleCnt="1"/>
      <dgm:spPr/>
    </dgm:pt>
    <dgm:pt modelId="{C982CF17-07F6-48B5-B99D-AEE608571756}" type="pres">
      <dgm:prSet presAssocID="{18E1E9D0-095A-4CF7-9BCE-AC860B5FFA0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94D8EFE-E132-4B02-BA65-9A8E49412E70}" type="pres">
      <dgm:prSet presAssocID="{18E1E9D0-095A-4CF7-9BCE-AC860B5FFA0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2402C7-E301-45EF-9EE4-1CCB06A16F89}" type="pres">
      <dgm:prSet presAssocID="{18E1E9D0-095A-4CF7-9BCE-AC860B5FFA0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DB43B5F-1D71-42A5-B482-2FA490311AF7}" type="pres">
      <dgm:prSet presAssocID="{18E1E9D0-095A-4CF7-9BCE-AC860B5FFA0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8818010-D479-4ABB-B057-D91CAF9B9856}" type="presOf" srcId="{212BA667-8F20-4914-9A23-05CD745B6CEA}" destId="{9DB43B5F-1D71-42A5-B482-2FA490311AF7}" srcOrd="0" destOrd="0" presId="urn:microsoft.com/office/officeart/2005/8/layout/matrix3"/>
    <dgm:cxn modelId="{65BE712E-DD8B-4407-B0BF-5FF73452A07F}" srcId="{18E1E9D0-095A-4CF7-9BCE-AC860B5FFA07}" destId="{1928D05F-5655-4257-B961-9B7A370282D6}" srcOrd="1" destOrd="0" parTransId="{9527EEE8-28E7-4480-AB1E-4B0703492D05}" sibTransId="{1E2E6D33-5766-427C-AC83-C3D5218C27AF}"/>
    <dgm:cxn modelId="{E4DE0868-280F-4DD0-AFAA-7A7262CECCA8}" srcId="{18E1E9D0-095A-4CF7-9BCE-AC860B5FFA07}" destId="{DD6A2DE8-FD90-44E7-BB9D-D3E5B2AFDD77}" srcOrd="2" destOrd="0" parTransId="{80192663-CE50-4695-A5CD-97A9EEF15AAD}" sibTransId="{3C751A06-D78C-4BAA-B67A-951B751529E6}"/>
    <dgm:cxn modelId="{8584CB84-A253-47D9-A57C-B77B6D678119}" srcId="{18E1E9D0-095A-4CF7-9BCE-AC860B5FFA07}" destId="{CE5AC70B-60F2-4D48-98CD-5E7C7989C1AF}" srcOrd="0" destOrd="0" parTransId="{E9E1D0F5-672E-4DD2-9276-58687EC147B5}" sibTransId="{3CBD57B3-CBA7-452F-835C-5DDDE26C4550}"/>
    <dgm:cxn modelId="{C6C2A9A2-94FD-4484-B1C8-77A6CD9E3185}" type="presOf" srcId="{1928D05F-5655-4257-B961-9B7A370282D6}" destId="{F94D8EFE-E132-4B02-BA65-9A8E49412E70}" srcOrd="0" destOrd="0" presId="urn:microsoft.com/office/officeart/2005/8/layout/matrix3"/>
    <dgm:cxn modelId="{8FBDC4B3-5681-4D31-A2D9-2DCBE8243F65}" type="presOf" srcId="{CE5AC70B-60F2-4D48-98CD-5E7C7989C1AF}" destId="{C982CF17-07F6-48B5-B99D-AEE608571756}" srcOrd="0" destOrd="0" presId="urn:microsoft.com/office/officeart/2005/8/layout/matrix3"/>
    <dgm:cxn modelId="{DCF382C5-AC9C-4CB6-A2A7-B8877EB8483A}" srcId="{18E1E9D0-095A-4CF7-9BCE-AC860B5FFA07}" destId="{212BA667-8F20-4914-9A23-05CD745B6CEA}" srcOrd="3" destOrd="0" parTransId="{A6B44D97-378C-40FC-BABD-323945243FD5}" sibTransId="{B9CF6772-4E69-46CF-8326-7F31CBE5BD41}"/>
    <dgm:cxn modelId="{528498D2-7E41-48FB-A700-68556EF18F78}" type="presOf" srcId="{DD6A2DE8-FD90-44E7-BB9D-D3E5B2AFDD77}" destId="{852402C7-E301-45EF-9EE4-1CCB06A16F89}" srcOrd="0" destOrd="0" presId="urn:microsoft.com/office/officeart/2005/8/layout/matrix3"/>
    <dgm:cxn modelId="{8A23EFEA-05E9-4662-A281-F1655587D058}" type="presOf" srcId="{18E1E9D0-095A-4CF7-9BCE-AC860B5FFA07}" destId="{EB96C827-B1C2-485E-84A0-27DA2DBFC74C}" srcOrd="0" destOrd="0" presId="urn:microsoft.com/office/officeart/2005/8/layout/matrix3"/>
    <dgm:cxn modelId="{A369106C-696A-4C56-A9B9-5518652C1B63}" type="presParOf" srcId="{EB96C827-B1C2-485E-84A0-27DA2DBFC74C}" destId="{D47776A9-1646-48D6-B05C-CEBA6E874F27}" srcOrd="0" destOrd="0" presId="urn:microsoft.com/office/officeart/2005/8/layout/matrix3"/>
    <dgm:cxn modelId="{5A124FE1-2452-402E-AF38-99CC0F6E389D}" type="presParOf" srcId="{EB96C827-B1C2-485E-84A0-27DA2DBFC74C}" destId="{C982CF17-07F6-48B5-B99D-AEE608571756}" srcOrd="1" destOrd="0" presId="urn:microsoft.com/office/officeart/2005/8/layout/matrix3"/>
    <dgm:cxn modelId="{14423BC7-7E1D-4EBF-9B49-5D2E2A19D218}" type="presParOf" srcId="{EB96C827-B1C2-485E-84A0-27DA2DBFC74C}" destId="{F94D8EFE-E132-4B02-BA65-9A8E49412E70}" srcOrd="2" destOrd="0" presId="urn:microsoft.com/office/officeart/2005/8/layout/matrix3"/>
    <dgm:cxn modelId="{AC0487F4-8D33-4D0A-8B0D-963C18C0BEF9}" type="presParOf" srcId="{EB96C827-B1C2-485E-84A0-27DA2DBFC74C}" destId="{852402C7-E301-45EF-9EE4-1CCB06A16F89}" srcOrd="3" destOrd="0" presId="urn:microsoft.com/office/officeart/2005/8/layout/matrix3"/>
    <dgm:cxn modelId="{6E4EE113-0A83-4F83-B2F0-A7C0D80DD182}" type="presParOf" srcId="{EB96C827-B1C2-485E-84A0-27DA2DBFC74C}" destId="{9DB43B5F-1D71-42A5-B482-2FA490311AF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77303A-5CD6-4B11-88AC-B4D0A635E07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A5F46EB-A114-4A71-8ABD-F820BC1522A0}">
      <dgm:prSet/>
      <dgm:spPr/>
      <dgm:t>
        <a:bodyPr/>
        <a:lstStyle/>
        <a:p>
          <a:r>
            <a:rPr lang="en-US" dirty="0"/>
            <a:t>Hospital-wide Deep Clean</a:t>
          </a:r>
        </a:p>
      </dgm:t>
    </dgm:pt>
    <dgm:pt modelId="{63D2ADD5-FC20-4F3B-99DE-54BCA81F3950}" type="parTrans" cxnId="{CE9235DB-3BC6-44DB-BA23-02CD38515127}">
      <dgm:prSet/>
      <dgm:spPr/>
      <dgm:t>
        <a:bodyPr/>
        <a:lstStyle/>
        <a:p>
          <a:endParaRPr lang="en-US"/>
        </a:p>
      </dgm:t>
    </dgm:pt>
    <dgm:pt modelId="{348D1CB6-8CE0-480C-90BD-782B07670995}" type="sibTrans" cxnId="{CE9235DB-3BC6-44DB-BA23-02CD38515127}">
      <dgm:prSet/>
      <dgm:spPr/>
      <dgm:t>
        <a:bodyPr/>
        <a:lstStyle/>
        <a:p>
          <a:endParaRPr lang="en-US"/>
        </a:p>
      </dgm:t>
    </dgm:pt>
    <dgm:pt modelId="{2A784EDF-E554-478D-A8EC-7610614DBCCA}">
      <dgm:prSet/>
      <dgm:spPr/>
      <dgm:t>
        <a:bodyPr/>
        <a:lstStyle/>
        <a:p>
          <a:r>
            <a:rPr lang="en-US" dirty="0"/>
            <a:t>Hand Hygiene</a:t>
          </a:r>
        </a:p>
      </dgm:t>
    </dgm:pt>
    <dgm:pt modelId="{AE7BDD29-F91A-4AE1-AB0A-C90E02E0D8FE}" type="parTrans" cxnId="{430AADD3-DAE0-43F0-BA8B-244529AB6AA0}">
      <dgm:prSet/>
      <dgm:spPr/>
      <dgm:t>
        <a:bodyPr/>
        <a:lstStyle/>
        <a:p>
          <a:endParaRPr lang="en-US"/>
        </a:p>
      </dgm:t>
    </dgm:pt>
    <dgm:pt modelId="{34FF72A2-B698-47D9-81FF-2888535E6EE2}" type="sibTrans" cxnId="{430AADD3-DAE0-43F0-BA8B-244529AB6AA0}">
      <dgm:prSet/>
      <dgm:spPr/>
      <dgm:t>
        <a:bodyPr/>
        <a:lstStyle/>
        <a:p>
          <a:endParaRPr lang="en-US"/>
        </a:p>
      </dgm:t>
    </dgm:pt>
    <dgm:pt modelId="{1BBF81A2-BDF5-4D8A-976C-DCBB142A41E7}">
      <dgm:prSet/>
      <dgm:spPr/>
      <dgm:t>
        <a:bodyPr/>
        <a:lstStyle/>
        <a:p>
          <a:r>
            <a:rPr lang="en-US" dirty="0"/>
            <a:t>Shared Equipment Cleaning</a:t>
          </a:r>
        </a:p>
      </dgm:t>
    </dgm:pt>
    <dgm:pt modelId="{2C7F2BB4-12FD-4F09-8842-A53FECEB642F}" type="parTrans" cxnId="{3A9D0FBB-2849-4680-833B-4192D7BDB53F}">
      <dgm:prSet/>
      <dgm:spPr/>
      <dgm:t>
        <a:bodyPr/>
        <a:lstStyle/>
        <a:p>
          <a:endParaRPr lang="en-US"/>
        </a:p>
      </dgm:t>
    </dgm:pt>
    <dgm:pt modelId="{950493CB-AD69-4A8F-B2A7-BDD3DC579D0A}" type="sibTrans" cxnId="{3A9D0FBB-2849-4680-833B-4192D7BDB53F}">
      <dgm:prSet/>
      <dgm:spPr/>
      <dgm:t>
        <a:bodyPr/>
        <a:lstStyle/>
        <a:p>
          <a:endParaRPr lang="en-US"/>
        </a:p>
      </dgm:t>
    </dgm:pt>
    <dgm:pt modelId="{16A61E56-1380-46E7-AE21-817586CCDBA0}">
      <dgm:prSet/>
      <dgm:spPr/>
      <dgm:t>
        <a:bodyPr/>
        <a:lstStyle/>
        <a:p>
          <a:r>
            <a:rPr lang="en-US"/>
            <a:t>Designated Stethoscope Program</a:t>
          </a:r>
        </a:p>
      </dgm:t>
    </dgm:pt>
    <dgm:pt modelId="{D0B20D30-A62E-4A70-B480-9DE0E94FB5FC}" type="parTrans" cxnId="{BAC637E5-EE38-419C-8480-AE7DA67F931B}">
      <dgm:prSet/>
      <dgm:spPr/>
      <dgm:t>
        <a:bodyPr/>
        <a:lstStyle/>
        <a:p>
          <a:endParaRPr lang="en-US"/>
        </a:p>
      </dgm:t>
    </dgm:pt>
    <dgm:pt modelId="{BB3E901F-C2AB-4ACC-817A-22260D6E5FBD}" type="sibTrans" cxnId="{BAC637E5-EE38-419C-8480-AE7DA67F931B}">
      <dgm:prSet/>
      <dgm:spPr/>
      <dgm:t>
        <a:bodyPr/>
        <a:lstStyle/>
        <a:p>
          <a:endParaRPr lang="en-US"/>
        </a:p>
      </dgm:t>
    </dgm:pt>
    <dgm:pt modelId="{8692DD88-5DDC-4B4D-A877-D738E24059B0}">
      <dgm:prSet/>
      <dgm:spPr/>
      <dgm:t>
        <a:bodyPr/>
        <a:lstStyle/>
        <a:p>
          <a:r>
            <a:rPr lang="en-US" dirty="0"/>
            <a:t>Terminal Clean Process Update</a:t>
          </a:r>
        </a:p>
      </dgm:t>
    </dgm:pt>
    <dgm:pt modelId="{6E3A5F2A-E25C-44A2-964B-37F026A34F2D}" type="parTrans" cxnId="{068A5652-8A89-481E-AA16-46B586807338}">
      <dgm:prSet/>
      <dgm:spPr/>
      <dgm:t>
        <a:bodyPr/>
        <a:lstStyle/>
        <a:p>
          <a:endParaRPr lang="en-US"/>
        </a:p>
      </dgm:t>
    </dgm:pt>
    <dgm:pt modelId="{E335D38E-7791-475C-81AB-60F79BF8BB1C}" type="sibTrans" cxnId="{068A5652-8A89-481E-AA16-46B586807338}">
      <dgm:prSet/>
      <dgm:spPr/>
      <dgm:t>
        <a:bodyPr/>
        <a:lstStyle/>
        <a:p>
          <a:endParaRPr lang="en-US"/>
        </a:p>
      </dgm:t>
    </dgm:pt>
    <dgm:pt modelId="{F6305115-A6F7-410A-9DE8-DD6F1A0185F3}">
      <dgm:prSet/>
      <dgm:spPr/>
      <dgm:t>
        <a:bodyPr/>
        <a:lstStyle/>
        <a:p>
          <a:r>
            <a:rPr lang="en-US" dirty="0"/>
            <a:t>Decontamination Cleans</a:t>
          </a:r>
        </a:p>
      </dgm:t>
    </dgm:pt>
    <dgm:pt modelId="{7AA8C4C8-00D5-42F7-B8CA-FB2C9FC2DF17}" type="parTrans" cxnId="{10CE48D1-96DE-42C7-9C0E-90AAF35836A8}">
      <dgm:prSet/>
      <dgm:spPr/>
      <dgm:t>
        <a:bodyPr/>
        <a:lstStyle/>
        <a:p>
          <a:endParaRPr lang="en-US"/>
        </a:p>
      </dgm:t>
    </dgm:pt>
    <dgm:pt modelId="{6BACFBF7-2D9E-470D-9EE3-0781CF8B2A62}" type="sibTrans" cxnId="{10CE48D1-96DE-42C7-9C0E-90AAF35836A8}">
      <dgm:prSet/>
      <dgm:spPr/>
      <dgm:t>
        <a:bodyPr/>
        <a:lstStyle/>
        <a:p>
          <a:endParaRPr lang="en-US"/>
        </a:p>
      </dgm:t>
    </dgm:pt>
    <dgm:pt modelId="{7CFB148C-D0E8-44D1-8D0A-372871613A6A}">
      <dgm:prSet/>
      <dgm:spPr/>
      <dgm:t>
        <a:bodyPr/>
        <a:lstStyle/>
        <a:p>
          <a:r>
            <a:rPr lang="en-US" dirty="0"/>
            <a:t>ATP Audits</a:t>
          </a:r>
        </a:p>
      </dgm:t>
    </dgm:pt>
    <dgm:pt modelId="{1A3CD91B-ED91-4B6D-A531-0D90E48D6B47}" type="parTrans" cxnId="{FCBB29D7-BABA-4936-93FC-7601D11BE815}">
      <dgm:prSet/>
      <dgm:spPr/>
      <dgm:t>
        <a:bodyPr/>
        <a:lstStyle/>
        <a:p>
          <a:endParaRPr lang="en-US"/>
        </a:p>
      </dgm:t>
    </dgm:pt>
    <dgm:pt modelId="{6B3515A6-CB03-46E7-AC5B-EEB51417199E}" type="sibTrans" cxnId="{FCBB29D7-BABA-4936-93FC-7601D11BE815}">
      <dgm:prSet/>
      <dgm:spPr/>
      <dgm:t>
        <a:bodyPr/>
        <a:lstStyle/>
        <a:p>
          <a:endParaRPr lang="en-US"/>
        </a:p>
      </dgm:t>
    </dgm:pt>
    <dgm:pt modelId="{63B3D2F3-59E7-4278-9799-D7D736299E4E}" type="pres">
      <dgm:prSet presAssocID="{1177303A-5CD6-4B11-88AC-B4D0A635E07F}" presName="vert0" presStyleCnt="0">
        <dgm:presLayoutVars>
          <dgm:dir/>
          <dgm:animOne val="branch"/>
          <dgm:animLvl val="lvl"/>
        </dgm:presLayoutVars>
      </dgm:prSet>
      <dgm:spPr/>
    </dgm:pt>
    <dgm:pt modelId="{9EBE7542-191B-4CF7-A5DD-B574D2822CD3}" type="pres">
      <dgm:prSet presAssocID="{5A5F46EB-A114-4A71-8ABD-F820BC1522A0}" presName="thickLine" presStyleLbl="alignNode1" presStyleIdx="0" presStyleCnt="7"/>
      <dgm:spPr/>
    </dgm:pt>
    <dgm:pt modelId="{E8294C02-FC75-4DAA-A786-C8A7EC4998C2}" type="pres">
      <dgm:prSet presAssocID="{5A5F46EB-A114-4A71-8ABD-F820BC1522A0}" presName="horz1" presStyleCnt="0"/>
      <dgm:spPr/>
    </dgm:pt>
    <dgm:pt modelId="{7F635DA2-C417-4507-ABB1-6C3A4BBBC6E1}" type="pres">
      <dgm:prSet presAssocID="{5A5F46EB-A114-4A71-8ABD-F820BC1522A0}" presName="tx1" presStyleLbl="revTx" presStyleIdx="0" presStyleCnt="7"/>
      <dgm:spPr/>
    </dgm:pt>
    <dgm:pt modelId="{80693AC5-E091-4D34-9E18-5B72E96C6D0C}" type="pres">
      <dgm:prSet presAssocID="{5A5F46EB-A114-4A71-8ABD-F820BC1522A0}" presName="vert1" presStyleCnt="0"/>
      <dgm:spPr/>
    </dgm:pt>
    <dgm:pt modelId="{A26D867D-3A23-4F0B-875F-78FF7E20669E}" type="pres">
      <dgm:prSet presAssocID="{2A784EDF-E554-478D-A8EC-7610614DBCCA}" presName="thickLine" presStyleLbl="alignNode1" presStyleIdx="1" presStyleCnt="7"/>
      <dgm:spPr/>
    </dgm:pt>
    <dgm:pt modelId="{1A04002E-29F3-499C-B9F9-4A6DEF289573}" type="pres">
      <dgm:prSet presAssocID="{2A784EDF-E554-478D-A8EC-7610614DBCCA}" presName="horz1" presStyleCnt="0"/>
      <dgm:spPr/>
    </dgm:pt>
    <dgm:pt modelId="{D48C9968-0864-43DA-AA08-CC8FF42866E4}" type="pres">
      <dgm:prSet presAssocID="{2A784EDF-E554-478D-A8EC-7610614DBCCA}" presName="tx1" presStyleLbl="revTx" presStyleIdx="1" presStyleCnt="7"/>
      <dgm:spPr/>
    </dgm:pt>
    <dgm:pt modelId="{908CC1D0-42E5-4256-9639-473C3164E9FD}" type="pres">
      <dgm:prSet presAssocID="{2A784EDF-E554-478D-A8EC-7610614DBCCA}" presName="vert1" presStyleCnt="0"/>
      <dgm:spPr/>
    </dgm:pt>
    <dgm:pt modelId="{0A30D0B4-0562-4457-B852-48F774298557}" type="pres">
      <dgm:prSet presAssocID="{1BBF81A2-BDF5-4D8A-976C-DCBB142A41E7}" presName="thickLine" presStyleLbl="alignNode1" presStyleIdx="2" presStyleCnt="7"/>
      <dgm:spPr/>
    </dgm:pt>
    <dgm:pt modelId="{3F67E176-4082-4A09-B9E3-F3BA5F061F29}" type="pres">
      <dgm:prSet presAssocID="{1BBF81A2-BDF5-4D8A-976C-DCBB142A41E7}" presName="horz1" presStyleCnt="0"/>
      <dgm:spPr/>
    </dgm:pt>
    <dgm:pt modelId="{A65ADD28-18F3-4923-A89A-11EFC04E18A8}" type="pres">
      <dgm:prSet presAssocID="{1BBF81A2-BDF5-4D8A-976C-DCBB142A41E7}" presName="tx1" presStyleLbl="revTx" presStyleIdx="2" presStyleCnt="7"/>
      <dgm:spPr/>
    </dgm:pt>
    <dgm:pt modelId="{FFE14743-3BF1-44D1-B45D-C221FBC55DC5}" type="pres">
      <dgm:prSet presAssocID="{1BBF81A2-BDF5-4D8A-976C-DCBB142A41E7}" presName="vert1" presStyleCnt="0"/>
      <dgm:spPr/>
    </dgm:pt>
    <dgm:pt modelId="{673DBC74-B0D1-4ACC-AE9D-C27D56BA754B}" type="pres">
      <dgm:prSet presAssocID="{16A61E56-1380-46E7-AE21-817586CCDBA0}" presName="thickLine" presStyleLbl="alignNode1" presStyleIdx="3" presStyleCnt="7"/>
      <dgm:spPr/>
    </dgm:pt>
    <dgm:pt modelId="{46BC3278-C3BE-4019-98DD-8891B02A64BB}" type="pres">
      <dgm:prSet presAssocID="{16A61E56-1380-46E7-AE21-817586CCDBA0}" presName="horz1" presStyleCnt="0"/>
      <dgm:spPr/>
    </dgm:pt>
    <dgm:pt modelId="{B1906079-C0A2-4F8C-BBA7-685C068799E1}" type="pres">
      <dgm:prSet presAssocID="{16A61E56-1380-46E7-AE21-817586CCDBA0}" presName="tx1" presStyleLbl="revTx" presStyleIdx="3" presStyleCnt="7"/>
      <dgm:spPr/>
    </dgm:pt>
    <dgm:pt modelId="{656B261D-011D-427C-A42A-63B71D333197}" type="pres">
      <dgm:prSet presAssocID="{16A61E56-1380-46E7-AE21-817586CCDBA0}" presName="vert1" presStyleCnt="0"/>
      <dgm:spPr/>
    </dgm:pt>
    <dgm:pt modelId="{035F57F5-83FC-4435-8B98-FA119DE6CC44}" type="pres">
      <dgm:prSet presAssocID="{8692DD88-5DDC-4B4D-A877-D738E24059B0}" presName="thickLine" presStyleLbl="alignNode1" presStyleIdx="4" presStyleCnt="7"/>
      <dgm:spPr/>
    </dgm:pt>
    <dgm:pt modelId="{B51099B9-17CD-42B6-9649-3A05CA1E7456}" type="pres">
      <dgm:prSet presAssocID="{8692DD88-5DDC-4B4D-A877-D738E24059B0}" presName="horz1" presStyleCnt="0"/>
      <dgm:spPr/>
    </dgm:pt>
    <dgm:pt modelId="{1E6C254E-EBCB-4FD3-BDCA-F02A6DFA0A3A}" type="pres">
      <dgm:prSet presAssocID="{8692DD88-5DDC-4B4D-A877-D738E24059B0}" presName="tx1" presStyleLbl="revTx" presStyleIdx="4" presStyleCnt="7"/>
      <dgm:spPr/>
    </dgm:pt>
    <dgm:pt modelId="{EC90C130-9C97-4E36-B354-4F150CA24A2F}" type="pres">
      <dgm:prSet presAssocID="{8692DD88-5DDC-4B4D-A877-D738E24059B0}" presName="vert1" presStyleCnt="0"/>
      <dgm:spPr/>
    </dgm:pt>
    <dgm:pt modelId="{3CB3394E-7B1C-4841-B363-35BA78BC65FD}" type="pres">
      <dgm:prSet presAssocID="{F6305115-A6F7-410A-9DE8-DD6F1A0185F3}" presName="thickLine" presStyleLbl="alignNode1" presStyleIdx="5" presStyleCnt="7"/>
      <dgm:spPr/>
    </dgm:pt>
    <dgm:pt modelId="{F3D61838-44B5-4B1E-B790-9529993D42F7}" type="pres">
      <dgm:prSet presAssocID="{F6305115-A6F7-410A-9DE8-DD6F1A0185F3}" presName="horz1" presStyleCnt="0"/>
      <dgm:spPr/>
    </dgm:pt>
    <dgm:pt modelId="{59FAF10A-6D58-4BDC-B072-3A69AE87134D}" type="pres">
      <dgm:prSet presAssocID="{F6305115-A6F7-410A-9DE8-DD6F1A0185F3}" presName="tx1" presStyleLbl="revTx" presStyleIdx="5" presStyleCnt="7"/>
      <dgm:spPr/>
    </dgm:pt>
    <dgm:pt modelId="{CB73F0E6-6575-4432-A470-D91DC20CAD99}" type="pres">
      <dgm:prSet presAssocID="{F6305115-A6F7-410A-9DE8-DD6F1A0185F3}" presName="vert1" presStyleCnt="0"/>
      <dgm:spPr/>
    </dgm:pt>
    <dgm:pt modelId="{B1BA03E3-59FE-4BBE-9E88-9EFBB5A8E9DD}" type="pres">
      <dgm:prSet presAssocID="{7CFB148C-D0E8-44D1-8D0A-372871613A6A}" presName="thickLine" presStyleLbl="alignNode1" presStyleIdx="6" presStyleCnt="7"/>
      <dgm:spPr/>
    </dgm:pt>
    <dgm:pt modelId="{7757BCA8-26F5-4134-BDC3-580D1E34C802}" type="pres">
      <dgm:prSet presAssocID="{7CFB148C-D0E8-44D1-8D0A-372871613A6A}" presName="horz1" presStyleCnt="0"/>
      <dgm:spPr/>
    </dgm:pt>
    <dgm:pt modelId="{E36DF493-4FC9-4B63-9DE5-1A5B506CAE64}" type="pres">
      <dgm:prSet presAssocID="{7CFB148C-D0E8-44D1-8D0A-372871613A6A}" presName="tx1" presStyleLbl="revTx" presStyleIdx="6" presStyleCnt="7"/>
      <dgm:spPr/>
    </dgm:pt>
    <dgm:pt modelId="{B19B3BF1-192A-4ABA-9C75-93E1D6322731}" type="pres">
      <dgm:prSet presAssocID="{7CFB148C-D0E8-44D1-8D0A-372871613A6A}" presName="vert1" presStyleCnt="0"/>
      <dgm:spPr/>
    </dgm:pt>
  </dgm:ptLst>
  <dgm:cxnLst>
    <dgm:cxn modelId="{77FF6210-05D0-451E-9EC1-91CBE5DC34F2}" type="presOf" srcId="{2A784EDF-E554-478D-A8EC-7610614DBCCA}" destId="{D48C9968-0864-43DA-AA08-CC8FF42866E4}" srcOrd="0" destOrd="0" presId="urn:microsoft.com/office/officeart/2008/layout/LinedList"/>
    <dgm:cxn modelId="{B6E5D314-226F-490A-88D7-0D81ED2DEB19}" type="presOf" srcId="{1177303A-5CD6-4B11-88AC-B4D0A635E07F}" destId="{63B3D2F3-59E7-4278-9799-D7D736299E4E}" srcOrd="0" destOrd="0" presId="urn:microsoft.com/office/officeart/2008/layout/LinedList"/>
    <dgm:cxn modelId="{AA7FCE16-CD15-4803-99D3-396CAE1118BC}" type="presOf" srcId="{7CFB148C-D0E8-44D1-8D0A-372871613A6A}" destId="{E36DF493-4FC9-4B63-9DE5-1A5B506CAE64}" srcOrd="0" destOrd="0" presId="urn:microsoft.com/office/officeart/2008/layout/LinedList"/>
    <dgm:cxn modelId="{FFD5425E-DEEB-4752-A48E-6F1F2721F57C}" type="presOf" srcId="{16A61E56-1380-46E7-AE21-817586CCDBA0}" destId="{B1906079-C0A2-4F8C-BBA7-685C068799E1}" srcOrd="0" destOrd="0" presId="urn:microsoft.com/office/officeart/2008/layout/LinedList"/>
    <dgm:cxn modelId="{068A5652-8A89-481E-AA16-46B586807338}" srcId="{1177303A-5CD6-4B11-88AC-B4D0A635E07F}" destId="{8692DD88-5DDC-4B4D-A877-D738E24059B0}" srcOrd="4" destOrd="0" parTransId="{6E3A5F2A-E25C-44A2-964B-37F026A34F2D}" sibTransId="{E335D38E-7791-475C-81AB-60F79BF8BB1C}"/>
    <dgm:cxn modelId="{C668EAB6-9D62-4465-BB15-36582F7069DC}" type="presOf" srcId="{F6305115-A6F7-410A-9DE8-DD6F1A0185F3}" destId="{59FAF10A-6D58-4BDC-B072-3A69AE87134D}" srcOrd="0" destOrd="0" presId="urn:microsoft.com/office/officeart/2008/layout/LinedList"/>
    <dgm:cxn modelId="{3A9D0FBB-2849-4680-833B-4192D7BDB53F}" srcId="{1177303A-5CD6-4B11-88AC-B4D0A635E07F}" destId="{1BBF81A2-BDF5-4D8A-976C-DCBB142A41E7}" srcOrd="2" destOrd="0" parTransId="{2C7F2BB4-12FD-4F09-8842-A53FECEB642F}" sibTransId="{950493CB-AD69-4A8F-B2A7-BDD3DC579D0A}"/>
    <dgm:cxn modelId="{10CE48D1-96DE-42C7-9C0E-90AAF35836A8}" srcId="{1177303A-5CD6-4B11-88AC-B4D0A635E07F}" destId="{F6305115-A6F7-410A-9DE8-DD6F1A0185F3}" srcOrd="5" destOrd="0" parTransId="{7AA8C4C8-00D5-42F7-B8CA-FB2C9FC2DF17}" sibTransId="{6BACFBF7-2D9E-470D-9EE3-0781CF8B2A62}"/>
    <dgm:cxn modelId="{430AADD3-DAE0-43F0-BA8B-244529AB6AA0}" srcId="{1177303A-5CD6-4B11-88AC-B4D0A635E07F}" destId="{2A784EDF-E554-478D-A8EC-7610614DBCCA}" srcOrd="1" destOrd="0" parTransId="{AE7BDD29-F91A-4AE1-AB0A-C90E02E0D8FE}" sibTransId="{34FF72A2-B698-47D9-81FF-2888535E6EE2}"/>
    <dgm:cxn modelId="{FCBB29D7-BABA-4936-93FC-7601D11BE815}" srcId="{1177303A-5CD6-4B11-88AC-B4D0A635E07F}" destId="{7CFB148C-D0E8-44D1-8D0A-372871613A6A}" srcOrd="6" destOrd="0" parTransId="{1A3CD91B-ED91-4B6D-A531-0D90E48D6B47}" sibTransId="{6B3515A6-CB03-46E7-AC5B-EEB51417199E}"/>
    <dgm:cxn modelId="{CE9235DB-3BC6-44DB-BA23-02CD38515127}" srcId="{1177303A-5CD6-4B11-88AC-B4D0A635E07F}" destId="{5A5F46EB-A114-4A71-8ABD-F820BC1522A0}" srcOrd="0" destOrd="0" parTransId="{63D2ADD5-FC20-4F3B-99DE-54BCA81F3950}" sibTransId="{348D1CB6-8CE0-480C-90BD-782B07670995}"/>
    <dgm:cxn modelId="{0BB96FDB-5173-4F0C-BEE9-395C68721C6D}" type="presOf" srcId="{5A5F46EB-A114-4A71-8ABD-F820BC1522A0}" destId="{7F635DA2-C417-4507-ABB1-6C3A4BBBC6E1}" srcOrd="0" destOrd="0" presId="urn:microsoft.com/office/officeart/2008/layout/LinedList"/>
    <dgm:cxn modelId="{8F92E2E1-DB25-49E2-8061-6FFCFCFCBF03}" type="presOf" srcId="{8692DD88-5DDC-4B4D-A877-D738E24059B0}" destId="{1E6C254E-EBCB-4FD3-BDCA-F02A6DFA0A3A}" srcOrd="0" destOrd="0" presId="urn:microsoft.com/office/officeart/2008/layout/LinedList"/>
    <dgm:cxn modelId="{BAC637E5-EE38-419C-8480-AE7DA67F931B}" srcId="{1177303A-5CD6-4B11-88AC-B4D0A635E07F}" destId="{16A61E56-1380-46E7-AE21-817586CCDBA0}" srcOrd="3" destOrd="0" parTransId="{D0B20D30-A62E-4A70-B480-9DE0E94FB5FC}" sibTransId="{BB3E901F-C2AB-4ACC-817A-22260D6E5FBD}"/>
    <dgm:cxn modelId="{79BB9AF1-A615-4015-8D7D-A7DAB6F863CF}" type="presOf" srcId="{1BBF81A2-BDF5-4D8A-976C-DCBB142A41E7}" destId="{A65ADD28-18F3-4923-A89A-11EFC04E18A8}" srcOrd="0" destOrd="0" presId="urn:microsoft.com/office/officeart/2008/layout/LinedList"/>
    <dgm:cxn modelId="{05FB5B92-9365-4F75-8650-D773D9D773FE}" type="presParOf" srcId="{63B3D2F3-59E7-4278-9799-D7D736299E4E}" destId="{9EBE7542-191B-4CF7-A5DD-B574D2822CD3}" srcOrd="0" destOrd="0" presId="urn:microsoft.com/office/officeart/2008/layout/LinedList"/>
    <dgm:cxn modelId="{D75DA711-6211-4E7F-8DB6-D28BAD9E698F}" type="presParOf" srcId="{63B3D2F3-59E7-4278-9799-D7D736299E4E}" destId="{E8294C02-FC75-4DAA-A786-C8A7EC4998C2}" srcOrd="1" destOrd="0" presId="urn:microsoft.com/office/officeart/2008/layout/LinedList"/>
    <dgm:cxn modelId="{710D9C5F-7BB5-4978-B6F3-222885B57B79}" type="presParOf" srcId="{E8294C02-FC75-4DAA-A786-C8A7EC4998C2}" destId="{7F635DA2-C417-4507-ABB1-6C3A4BBBC6E1}" srcOrd="0" destOrd="0" presId="urn:microsoft.com/office/officeart/2008/layout/LinedList"/>
    <dgm:cxn modelId="{DE675BD8-FC3A-4DDE-9E0D-2CAB38DBD19A}" type="presParOf" srcId="{E8294C02-FC75-4DAA-A786-C8A7EC4998C2}" destId="{80693AC5-E091-4D34-9E18-5B72E96C6D0C}" srcOrd="1" destOrd="0" presId="urn:microsoft.com/office/officeart/2008/layout/LinedList"/>
    <dgm:cxn modelId="{EDCA7C3A-A667-4B66-AC11-211D208F6103}" type="presParOf" srcId="{63B3D2F3-59E7-4278-9799-D7D736299E4E}" destId="{A26D867D-3A23-4F0B-875F-78FF7E20669E}" srcOrd="2" destOrd="0" presId="urn:microsoft.com/office/officeart/2008/layout/LinedList"/>
    <dgm:cxn modelId="{7ED83EAD-8BB3-48E3-A372-3CB7816ADB8B}" type="presParOf" srcId="{63B3D2F3-59E7-4278-9799-D7D736299E4E}" destId="{1A04002E-29F3-499C-B9F9-4A6DEF289573}" srcOrd="3" destOrd="0" presId="urn:microsoft.com/office/officeart/2008/layout/LinedList"/>
    <dgm:cxn modelId="{89879490-80C2-4204-9F37-08ACA70E9015}" type="presParOf" srcId="{1A04002E-29F3-499C-B9F9-4A6DEF289573}" destId="{D48C9968-0864-43DA-AA08-CC8FF42866E4}" srcOrd="0" destOrd="0" presId="urn:microsoft.com/office/officeart/2008/layout/LinedList"/>
    <dgm:cxn modelId="{5D357094-621D-4B26-A5FD-554D1CDE486C}" type="presParOf" srcId="{1A04002E-29F3-499C-B9F9-4A6DEF289573}" destId="{908CC1D0-42E5-4256-9639-473C3164E9FD}" srcOrd="1" destOrd="0" presId="urn:microsoft.com/office/officeart/2008/layout/LinedList"/>
    <dgm:cxn modelId="{88A3EDAE-9BDA-44FC-B26D-CCAC4EF9E8F4}" type="presParOf" srcId="{63B3D2F3-59E7-4278-9799-D7D736299E4E}" destId="{0A30D0B4-0562-4457-B852-48F774298557}" srcOrd="4" destOrd="0" presId="urn:microsoft.com/office/officeart/2008/layout/LinedList"/>
    <dgm:cxn modelId="{3C39CAD9-4086-4364-B236-67074FB90254}" type="presParOf" srcId="{63B3D2F3-59E7-4278-9799-D7D736299E4E}" destId="{3F67E176-4082-4A09-B9E3-F3BA5F061F29}" srcOrd="5" destOrd="0" presId="urn:microsoft.com/office/officeart/2008/layout/LinedList"/>
    <dgm:cxn modelId="{CCD9B4FE-4B5F-4BCC-8DC5-36E037199109}" type="presParOf" srcId="{3F67E176-4082-4A09-B9E3-F3BA5F061F29}" destId="{A65ADD28-18F3-4923-A89A-11EFC04E18A8}" srcOrd="0" destOrd="0" presId="urn:microsoft.com/office/officeart/2008/layout/LinedList"/>
    <dgm:cxn modelId="{8F69E1B5-9CC1-4B0D-9320-DDA54A0F17EC}" type="presParOf" srcId="{3F67E176-4082-4A09-B9E3-F3BA5F061F29}" destId="{FFE14743-3BF1-44D1-B45D-C221FBC55DC5}" srcOrd="1" destOrd="0" presId="urn:microsoft.com/office/officeart/2008/layout/LinedList"/>
    <dgm:cxn modelId="{E8CCA239-D41F-4238-AA08-F2DA1EDF4428}" type="presParOf" srcId="{63B3D2F3-59E7-4278-9799-D7D736299E4E}" destId="{673DBC74-B0D1-4ACC-AE9D-C27D56BA754B}" srcOrd="6" destOrd="0" presId="urn:microsoft.com/office/officeart/2008/layout/LinedList"/>
    <dgm:cxn modelId="{CEA46FBE-AB97-4FE6-969E-FC1662AE872A}" type="presParOf" srcId="{63B3D2F3-59E7-4278-9799-D7D736299E4E}" destId="{46BC3278-C3BE-4019-98DD-8891B02A64BB}" srcOrd="7" destOrd="0" presId="urn:microsoft.com/office/officeart/2008/layout/LinedList"/>
    <dgm:cxn modelId="{455CF17E-ACCC-4935-8496-B63BDF0F27E4}" type="presParOf" srcId="{46BC3278-C3BE-4019-98DD-8891B02A64BB}" destId="{B1906079-C0A2-4F8C-BBA7-685C068799E1}" srcOrd="0" destOrd="0" presId="urn:microsoft.com/office/officeart/2008/layout/LinedList"/>
    <dgm:cxn modelId="{7EF0020A-489E-4C92-870D-599CF4E7405E}" type="presParOf" srcId="{46BC3278-C3BE-4019-98DD-8891B02A64BB}" destId="{656B261D-011D-427C-A42A-63B71D333197}" srcOrd="1" destOrd="0" presId="urn:microsoft.com/office/officeart/2008/layout/LinedList"/>
    <dgm:cxn modelId="{EFE595FA-DA1D-4AF2-B5CF-5D4203021738}" type="presParOf" srcId="{63B3D2F3-59E7-4278-9799-D7D736299E4E}" destId="{035F57F5-83FC-4435-8B98-FA119DE6CC44}" srcOrd="8" destOrd="0" presId="urn:microsoft.com/office/officeart/2008/layout/LinedList"/>
    <dgm:cxn modelId="{C84D6FE8-212F-4409-8D6B-3B41E64BAFFB}" type="presParOf" srcId="{63B3D2F3-59E7-4278-9799-D7D736299E4E}" destId="{B51099B9-17CD-42B6-9649-3A05CA1E7456}" srcOrd="9" destOrd="0" presId="urn:microsoft.com/office/officeart/2008/layout/LinedList"/>
    <dgm:cxn modelId="{2E770E7B-E43A-4533-A1FD-E49B80DD06B3}" type="presParOf" srcId="{B51099B9-17CD-42B6-9649-3A05CA1E7456}" destId="{1E6C254E-EBCB-4FD3-BDCA-F02A6DFA0A3A}" srcOrd="0" destOrd="0" presId="urn:microsoft.com/office/officeart/2008/layout/LinedList"/>
    <dgm:cxn modelId="{A6D47C29-1EF1-46A8-96E4-89279C0BDCBF}" type="presParOf" srcId="{B51099B9-17CD-42B6-9649-3A05CA1E7456}" destId="{EC90C130-9C97-4E36-B354-4F150CA24A2F}" srcOrd="1" destOrd="0" presId="urn:microsoft.com/office/officeart/2008/layout/LinedList"/>
    <dgm:cxn modelId="{328C718E-7CB9-4436-835B-DD27D99A583C}" type="presParOf" srcId="{63B3D2F3-59E7-4278-9799-D7D736299E4E}" destId="{3CB3394E-7B1C-4841-B363-35BA78BC65FD}" srcOrd="10" destOrd="0" presId="urn:microsoft.com/office/officeart/2008/layout/LinedList"/>
    <dgm:cxn modelId="{903A8E18-F76C-4BF4-A49D-73A7C0DC80D4}" type="presParOf" srcId="{63B3D2F3-59E7-4278-9799-D7D736299E4E}" destId="{F3D61838-44B5-4B1E-B790-9529993D42F7}" srcOrd="11" destOrd="0" presId="urn:microsoft.com/office/officeart/2008/layout/LinedList"/>
    <dgm:cxn modelId="{A54C3679-51BF-4523-BA7D-0DF9D61152ED}" type="presParOf" srcId="{F3D61838-44B5-4B1E-B790-9529993D42F7}" destId="{59FAF10A-6D58-4BDC-B072-3A69AE87134D}" srcOrd="0" destOrd="0" presId="urn:microsoft.com/office/officeart/2008/layout/LinedList"/>
    <dgm:cxn modelId="{28A80E1F-5D65-406F-822E-2BEB39C4E32B}" type="presParOf" srcId="{F3D61838-44B5-4B1E-B790-9529993D42F7}" destId="{CB73F0E6-6575-4432-A470-D91DC20CAD99}" srcOrd="1" destOrd="0" presId="urn:microsoft.com/office/officeart/2008/layout/LinedList"/>
    <dgm:cxn modelId="{3052E650-3C72-48FC-9B6F-675B9449DDE2}" type="presParOf" srcId="{63B3D2F3-59E7-4278-9799-D7D736299E4E}" destId="{B1BA03E3-59FE-4BBE-9E88-9EFBB5A8E9DD}" srcOrd="12" destOrd="0" presId="urn:microsoft.com/office/officeart/2008/layout/LinedList"/>
    <dgm:cxn modelId="{4E457B84-5404-483F-A586-FA7A223519A1}" type="presParOf" srcId="{63B3D2F3-59E7-4278-9799-D7D736299E4E}" destId="{7757BCA8-26F5-4134-BDC3-580D1E34C802}" srcOrd="13" destOrd="0" presId="urn:microsoft.com/office/officeart/2008/layout/LinedList"/>
    <dgm:cxn modelId="{DFBC933D-5DCA-4C18-A2EF-DDD3A637C9AE}" type="presParOf" srcId="{7757BCA8-26F5-4134-BDC3-580D1E34C802}" destId="{E36DF493-4FC9-4B63-9DE5-1A5B506CAE64}" srcOrd="0" destOrd="0" presId="urn:microsoft.com/office/officeart/2008/layout/LinedList"/>
    <dgm:cxn modelId="{A85875CE-F8F0-4620-B783-0841581D3A5E}" type="presParOf" srcId="{7757BCA8-26F5-4134-BDC3-580D1E34C802}" destId="{B19B3BF1-192A-4ABA-9C75-93E1D63227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1F87E-8CF1-4BC7-B932-25DA9D5C1812}">
      <dsp:nvSpPr>
        <dsp:cNvPr id="0" name=""/>
        <dsp:cNvSpPr/>
      </dsp:nvSpPr>
      <dsp:spPr>
        <a:xfrm>
          <a:off x="9475" y="434114"/>
          <a:ext cx="3749820" cy="1124946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900" tIns="138900" rIns="138900" bIns="1389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2016</a:t>
          </a:r>
        </a:p>
      </dsp:txBody>
      <dsp:txXfrm>
        <a:off x="346959" y="434114"/>
        <a:ext cx="3074852" cy="1124946"/>
      </dsp:txXfrm>
    </dsp:sp>
    <dsp:sp modelId="{0023D36B-0BBB-42DF-9089-3A9A5CAA215E}">
      <dsp:nvSpPr>
        <dsp:cNvPr id="0" name=""/>
        <dsp:cNvSpPr/>
      </dsp:nvSpPr>
      <dsp:spPr>
        <a:xfrm>
          <a:off x="9475" y="1559060"/>
          <a:ext cx="3412336" cy="177396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50" tIns="269650" rIns="269650" bIns="539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identified in the US**</a:t>
          </a:r>
        </a:p>
      </dsp:txBody>
      <dsp:txXfrm>
        <a:off x="9475" y="1559060"/>
        <a:ext cx="3412336" cy="1773963"/>
      </dsp:txXfrm>
    </dsp:sp>
    <dsp:sp modelId="{3EF7AF4A-09FB-41A7-BE28-BA1ED9BDCF4C}">
      <dsp:nvSpPr>
        <dsp:cNvPr id="0" name=""/>
        <dsp:cNvSpPr/>
      </dsp:nvSpPr>
      <dsp:spPr>
        <a:xfrm>
          <a:off x="3703564" y="434114"/>
          <a:ext cx="3749820" cy="1124946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900" tIns="138900" rIns="138900" bIns="1389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July 2023</a:t>
          </a:r>
        </a:p>
      </dsp:txBody>
      <dsp:txXfrm>
        <a:off x="4041048" y="434114"/>
        <a:ext cx="3074852" cy="1124946"/>
      </dsp:txXfrm>
    </dsp:sp>
    <dsp:sp modelId="{CB3E7EC3-8A9D-488E-8C1F-13E47028540F}">
      <dsp:nvSpPr>
        <dsp:cNvPr id="0" name=""/>
        <dsp:cNvSpPr/>
      </dsp:nvSpPr>
      <dsp:spPr>
        <a:xfrm>
          <a:off x="3703564" y="1559060"/>
          <a:ext cx="3412336" cy="177396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50" tIns="269650" rIns="269650" bIns="539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WA case	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Suspected local transmission</a:t>
          </a:r>
        </a:p>
      </dsp:txBody>
      <dsp:txXfrm>
        <a:off x="3703564" y="1559060"/>
        <a:ext cx="3412336" cy="1773963"/>
      </dsp:txXfrm>
    </dsp:sp>
    <dsp:sp modelId="{F8A280C6-51E9-4245-AEF8-5D815E1CF64B}">
      <dsp:nvSpPr>
        <dsp:cNvPr id="0" name=""/>
        <dsp:cNvSpPr/>
      </dsp:nvSpPr>
      <dsp:spPr>
        <a:xfrm>
          <a:off x="7397654" y="434114"/>
          <a:ext cx="3749820" cy="1124946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900" tIns="138900" rIns="138900" bIns="1389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Jan 2024</a:t>
          </a:r>
        </a:p>
      </dsp:txBody>
      <dsp:txXfrm>
        <a:off x="7735138" y="434114"/>
        <a:ext cx="3074852" cy="1124946"/>
      </dsp:txXfrm>
    </dsp:sp>
    <dsp:sp modelId="{25DC1D3D-6C6F-4947-983F-5E44B38C7C10}">
      <dsp:nvSpPr>
        <dsp:cNvPr id="0" name=""/>
        <dsp:cNvSpPr/>
      </dsp:nvSpPr>
      <dsp:spPr>
        <a:xfrm>
          <a:off x="7397654" y="1559060"/>
          <a:ext cx="3412336" cy="177396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50" tIns="269650" rIns="269650" bIns="53930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WA HCF outbreak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Local transmission confirmed</a:t>
          </a:r>
        </a:p>
      </dsp:txBody>
      <dsp:txXfrm>
        <a:off x="7397654" y="1559060"/>
        <a:ext cx="3412336" cy="1773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BA8A0-4667-4BBC-B57E-39C8C6921D34}">
      <dsp:nvSpPr>
        <dsp:cNvPr id="0" name=""/>
        <dsp:cNvSpPr/>
      </dsp:nvSpPr>
      <dsp:spPr>
        <a:xfrm>
          <a:off x="0" y="96729"/>
          <a:ext cx="6620255" cy="113029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June 2024 positive urine in ICU patient</a:t>
          </a:r>
        </a:p>
      </dsp:txBody>
      <dsp:txXfrm>
        <a:off x="55176" y="151905"/>
        <a:ext cx="6509903" cy="1019941"/>
      </dsp:txXfrm>
    </dsp:sp>
    <dsp:sp modelId="{A9E4E751-715F-4515-A739-F3FA9E72529F}">
      <dsp:nvSpPr>
        <dsp:cNvPr id="0" name=""/>
        <dsp:cNvSpPr/>
      </dsp:nvSpPr>
      <dsp:spPr>
        <a:xfrm>
          <a:off x="0" y="1310542"/>
          <a:ext cx="6620255" cy="113029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Patient in same room prior also screened positive</a:t>
          </a:r>
        </a:p>
      </dsp:txBody>
      <dsp:txXfrm>
        <a:off x="55176" y="1365718"/>
        <a:ext cx="6509903" cy="1019941"/>
      </dsp:txXfrm>
    </dsp:sp>
    <dsp:sp modelId="{B59026F2-A52B-4752-AAAA-B8E29BBA0805}">
      <dsp:nvSpPr>
        <dsp:cNvPr id="0" name=""/>
        <dsp:cNvSpPr/>
      </dsp:nvSpPr>
      <dsp:spPr>
        <a:xfrm>
          <a:off x="0" y="2524356"/>
          <a:ext cx="6620255" cy="113029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Additional outbreak units identified including congregate setting</a:t>
          </a:r>
        </a:p>
      </dsp:txBody>
      <dsp:txXfrm>
        <a:off x="55176" y="2579532"/>
        <a:ext cx="6509903" cy="1019941"/>
      </dsp:txXfrm>
    </dsp:sp>
    <dsp:sp modelId="{CD03F3A4-11E5-4E46-AE09-B0C1AC9A19C6}">
      <dsp:nvSpPr>
        <dsp:cNvPr id="0" name=""/>
        <dsp:cNvSpPr/>
      </dsp:nvSpPr>
      <dsp:spPr>
        <a:xfrm>
          <a:off x="0" y="3738169"/>
          <a:ext cx="6620255" cy="113029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88 patients identified as of 09/17/2025</a:t>
          </a:r>
        </a:p>
      </dsp:txBody>
      <dsp:txXfrm>
        <a:off x="55176" y="3793345"/>
        <a:ext cx="6509903" cy="1019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776A9-1646-48D6-B05C-CEBA6E874F27}">
      <dsp:nvSpPr>
        <dsp:cNvPr id="0" name=""/>
        <dsp:cNvSpPr/>
      </dsp:nvSpPr>
      <dsp:spPr>
        <a:xfrm>
          <a:off x="672633" y="0"/>
          <a:ext cx="5243992" cy="524399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2CF17-07F6-48B5-B99D-AEE608571756}">
      <dsp:nvSpPr>
        <dsp:cNvPr id="0" name=""/>
        <dsp:cNvSpPr/>
      </dsp:nvSpPr>
      <dsp:spPr>
        <a:xfrm>
          <a:off x="1170812" y="498179"/>
          <a:ext cx="2045157" cy="20451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Roommates</a:t>
          </a:r>
        </a:p>
      </dsp:txBody>
      <dsp:txXfrm>
        <a:off x="1270648" y="598015"/>
        <a:ext cx="1845485" cy="1845485"/>
      </dsp:txXfrm>
    </dsp:sp>
    <dsp:sp modelId="{F94D8EFE-E132-4B02-BA65-9A8E49412E70}">
      <dsp:nvSpPr>
        <dsp:cNvPr id="0" name=""/>
        <dsp:cNvSpPr/>
      </dsp:nvSpPr>
      <dsp:spPr>
        <a:xfrm>
          <a:off x="3373289" y="498179"/>
          <a:ext cx="2045157" cy="20451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Placement in room following positive patient</a:t>
          </a:r>
        </a:p>
      </dsp:txBody>
      <dsp:txXfrm>
        <a:off x="3473125" y="598015"/>
        <a:ext cx="1845485" cy="1845485"/>
      </dsp:txXfrm>
    </dsp:sp>
    <dsp:sp modelId="{852402C7-E301-45EF-9EE4-1CCB06A16F89}">
      <dsp:nvSpPr>
        <dsp:cNvPr id="0" name=""/>
        <dsp:cNvSpPr/>
      </dsp:nvSpPr>
      <dsp:spPr>
        <a:xfrm>
          <a:off x="1170812" y="2700656"/>
          <a:ext cx="2045157" cy="20451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Hand hygiene</a:t>
          </a:r>
        </a:p>
      </dsp:txBody>
      <dsp:txXfrm>
        <a:off x="1270648" y="2800492"/>
        <a:ext cx="1845485" cy="1845485"/>
      </dsp:txXfrm>
    </dsp:sp>
    <dsp:sp modelId="{9DB43B5F-1D71-42A5-B482-2FA490311AF7}">
      <dsp:nvSpPr>
        <dsp:cNvPr id="0" name=""/>
        <dsp:cNvSpPr/>
      </dsp:nvSpPr>
      <dsp:spPr>
        <a:xfrm>
          <a:off x="3373289" y="2700656"/>
          <a:ext cx="2045157" cy="20451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Shared equipment</a:t>
          </a:r>
        </a:p>
      </dsp:txBody>
      <dsp:txXfrm>
        <a:off x="3473125" y="2800492"/>
        <a:ext cx="1845485" cy="18454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E7542-191B-4CF7-A5DD-B574D2822CD3}">
      <dsp:nvSpPr>
        <dsp:cNvPr id="0" name=""/>
        <dsp:cNvSpPr/>
      </dsp:nvSpPr>
      <dsp:spPr>
        <a:xfrm>
          <a:off x="0" y="606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35DA2-C417-4507-ABB1-6C3A4BBBC6E1}">
      <dsp:nvSpPr>
        <dsp:cNvPr id="0" name=""/>
        <dsp:cNvSpPr/>
      </dsp:nvSpPr>
      <dsp:spPr>
        <a:xfrm>
          <a:off x="0" y="606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Hospital-wide Deep Clean</a:t>
          </a:r>
        </a:p>
      </dsp:txBody>
      <dsp:txXfrm>
        <a:off x="0" y="606"/>
        <a:ext cx="6620255" cy="709139"/>
      </dsp:txXfrm>
    </dsp:sp>
    <dsp:sp modelId="{A26D867D-3A23-4F0B-875F-78FF7E20669E}">
      <dsp:nvSpPr>
        <dsp:cNvPr id="0" name=""/>
        <dsp:cNvSpPr/>
      </dsp:nvSpPr>
      <dsp:spPr>
        <a:xfrm>
          <a:off x="0" y="709746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C9968-0864-43DA-AA08-CC8FF42866E4}">
      <dsp:nvSpPr>
        <dsp:cNvPr id="0" name=""/>
        <dsp:cNvSpPr/>
      </dsp:nvSpPr>
      <dsp:spPr>
        <a:xfrm>
          <a:off x="0" y="709746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Hand Hygiene</a:t>
          </a:r>
        </a:p>
      </dsp:txBody>
      <dsp:txXfrm>
        <a:off x="0" y="709746"/>
        <a:ext cx="6620255" cy="709139"/>
      </dsp:txXfrm>
    </dsp:sp>
    <dsp:sp modelId="{0A30D0B4-0562-4457-B852-48F774298557}">
      <dsp:nvSpPr>
        <dsp:cNvPr id="0" name=""/>
        <dsp:cNvSpPr/>
      </dsp:nvSpPr>
      <dsp:spPr>
        <a:xfrm>
          <a:off x="0" y="1418886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ADD28-18F3-4923-A89A-11EFC04E18A8}">
      <dsp:nvSpPr>
        <dsp:cNvPr id="0" name=""/>
        <dsp:cNvSpPr/>
      </dsp:nvSpPr>
      <dsp:spPr>
        <a:xfrm>
          <a:off x="0" y="1418886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Shared Equipment Cleaning</a:t>
          </a:r>
        </a:p>
      </dsp:txBody>
      <dsp:txXfrm>
        <a:off x="0" y="1418886"/>
        <a:ext cx="6620255" cy="709139"/>
      </dsp:txXfrm>
    </dsp:sp>
    <dsp:sp modelId="{673DBC74-B0D1-4ACC-AE9D-C27D56BA754B}">
      <dsp:nvSpPr>
        <dsp:cNvPr id="0" name=""/>
        <dsp:cNvSpPr/>
      </dsp:nvSpPr>
      <dsp:spPr>
        <a:xfrm>
          <a:off x="0" y="2128026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06079-C0A2-4F8C-BBA7-685C068799E1}">
      <dsp:nvSpPr>
        <dsp:cNvPr id="0" name=""/>
        <dsp:cNvSpPr/>
      </dsp:nvSpPr>
      <dsp:spPr>
        <a:xfrm>
          <a:off x="0" y="2128026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Designated Stethoscope Program</a:t>
          </a:r>
        </a:p>
      </dsp:txBody>
      <dsp:txXfrm>
        <a:off x="0" y="2128026"/>
        <a:ext cx="6620255" cy="709139"/>
      </dsp:txXfrm>
    </dsp:sp>
    <dsp:sp modelId="{035F57F5-83FC-4435-8B98-FA119DE6CC44}">
      <dsp:nvSpPr>
        <dsp:cNvPr id="0" name=""/>
        <dsp:cNvSpPr/>
      </dsp:nvSpPr>
      <dsp:spPr>
        <a:xfrm>
          <a:off x="0" y="2837165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C254E-EBCB-4FD3-BDCA-F02A6DFA0A3A}">
      <dsp:nvSpPr>
        <dsp:cNvPr id="0" name=""/>
        <dsp:cNvSpPr/>
      </dsp:nvSpPr>
      <dsp:spPr>
        <a:xfrm>
          <a:off x="0" y="2837165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Terminal Clean Process Update</a:t>
          </a:r>
        </a:p>
      </dsp:txBody>
      <dsp:txXfrm>
        <a:off x="0" y="2837165"/>
        <a:ext cx="6620255" cy="709139"/>
      </dsp:txXfrm>
    </dsp:sp>
    <dsp:sp modelId="{3CB3394E-7B1C-4841-B363-35BA78BC65FD}">
      <dsp:nvSpPr>
        <dsp:cNvPr id="0" name=""/>
        <dsp:cNvSpPr/>
      </dsp:nvSpPr>
      <dsp:spPr>
        <a:xfrm>
          <a:off x="0" y="3546305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AF10A-6D58-4BDC-B072-3A69AE87134D}">
      <dsp:nvSpPr>
        <dsp:cNvPr id="0" name=""/>
        <dsp:cNvSpPr/>
      </dsp:nvSpPr>
      <dsp:spPr>
        <a:xfrm>
          <a:off x="0" y="3546305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Decontamination Cleans</a:t>
          </a:r>
        </a:p>
      </dsp:txBody>
      <dsp:txXfrm>
        <a:off x="0" y="3546305"/>
        <a:ext cx="6620255" cy="709139"/>
      </dsp:txXfrm>
    </dsp:sp>
    <dsp:sp modelId="{B1BA03E3-59FE-4BBE-9E88-9EFBB5A8E9DD}">
      <dsp:nvSpPr>
        <dsp:cNvPr id="0" name=""/>
        <dsp:cNvSpPr/>
      </dsp:nvSpPr>
      <dsp:spPr>
        <a:xfrm>
          <a:off x="0" y="4255445"/>
          <a:ext cx="66202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DF493-4FC9-4B63-9DE5-1A5B506CAE64}">
      <dsp:nvSpPr>
        <dsp:cNvPr id="0" name=""/>
        <dsp:cNvSpPr/>
      </dsp:nvSpPr>
      <dsp:spPr>
        <a:xfrm>
          <a:off x="0" y="4255445"/>
          <a:ext cx="6620255" cy="70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ATP Audits</a:t>
          </a:r>
        </a:p>
      </dsp:txBody>
      <dsp:txXfrm>
        <a:off x="0" y="4255445"/>
        <a:ext cx="6620255" cy="709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6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2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6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D2DFF-58A5-BC89-9ABD-D4A3F45E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51B3C-45BF-0420-2E0C-C39E4BC67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13C1A-9259-078B-2D84-EA867421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67E08-2415-CF97-9520-10BFD481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53A5E-E8FB-E3BD-89CA-DF94BE6C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0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0F29-84FF-F4EE-DCC7-D5C9E709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B295-1DB6-5528-44EB-3E4399A57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463D-E523-0F06-BF58-F1674711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64F7A-3B67-4C86-2DBA-59AE65AEF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585E-5E0D-151A-5C62-903978BE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7B30-27C1-12CC-7ED2-E86F5FA0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2A828-C04F-CE43-FCDD-AE0F45E94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1E911-A36F-3CDD-19CA-DC70323A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E3CB6-8676-F4FA-BCE7-AABCDB7D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02F76-BDF6-4DA4-CC9E-1483028B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61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CA9-AAD8-A181-F077-C37533F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FB78-D0B6-405E-72C1-01F21CAC2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28282-3226-9125-8A32-C985FFB06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B114F-CBCE-522E-89E7-B219D3CB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F9860-A455-4972-68D6-8A313F29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0E108-6567-163C-7CAA-25FDBD67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A2E0-3D5C-4D7C-1CB9-4C92C3F7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A8104-EB26-35AE-92F9-783E5C564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DDE13-42E9-D40E-EA42-5042472E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0D3E-AD88-B3FC-F24B-B929DCC0A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35FB4-BDDB-EE67-922F-A5AE5CB74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33A68-C215-E7A7-5DB7-EF46EA44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C954B-99D9-6502-C6E3-BE8DDA4B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69780-1BF9-8586-0EE9-7A5A2BEF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3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28B2-6175-EAA9-9298-E1D38A1B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FF0A0-A9A0-1351-5987-11304534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C4AC8-0B10-EF59-994A-3A2DEBE2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777B2-DF6E-4CDC-C016-FA133AA8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1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69810-5B1B-7E61-71B7-2C9D065A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53959-A868-BB0A-ED1D-8016FFDB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4201F-B9A2-B4A7-1682-45513370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6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0A06-8A1E-F48C-8998-73B690F3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97A6A-127F-DBE5-277D-3D7C7E97A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CDCBC-B03A-AD43-D780-6127140B2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54C1D-37A4-1F6B-B7D5-C880417E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76859-17EA-3F8D-3550-82238F96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870A5-E864-B0B1-0AA3-29E26E88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5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09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5834-B12C-A3CB-2E5D-B9BF6619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C6220-46F1-22EC-57B5-0C7FF7BFA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22F3C-25B8-F55E-6B72-2BA80A448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2331F-5D60-660B-A24C-A341933A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1B746-9791-DE5E-C40E-04B9983F8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2E23A-A8D6-5A5B-0E6A-0521C0A7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87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4C83-346F-BE19-556E-4812FD2A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83666-3777-E0A1-4E2B-D037E6209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C6581-0335-00B6-9BB0-9D242BE3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AFECE-267F-1C65-E474-81F6A41E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50B25-F444-FC5D-AB69-4517BAAE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8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E7ABE0-2505-BE83-67CC-852D5611F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A1073-BBE9-54B4-7A34-E4DDCEE0D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15969-6E14-407F-979A-847FB901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B2ACA-3478-C8D0-9795-6DE2C516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66A-B48B-AE81-E885-F77238A1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53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656623-465F-ABF1-A0A3-D5DED6EB1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7809" y="0"/>
            <a:ext cx="6113515" cy="6411879"/>
            <a:chOff x="-17809" y="0"/>
            <a:chExt cx="6113515" cy="6411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2DFFA2-22D4-4919-9C0C-45E51AF578AC}"/>
                </a:ext>
              </a:extLst>
            </p:cNvPr>
            <p:cNvSpPr/>
            <p:nvPr userDrawn="1"/>
          </p:nvSpPr>
          <p:spPr>
            <a:xfrm rot="5400000" flipH="1">
              <a:off x="-152592" y="162118"/>
              <a:ext cx="6400418" cy="6095233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100000">
                  <a:schemeClr val="accent5">
                    <a:alpha val="89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4FBF45C-4020-4F59-8E88-4006B53BE427}"/>
                </a:ext>
              </a:extLst>
            </p:cNvPr>
            <p:cNvSpPr/>
            <p:nvPr userDrawn="1"/>
          </p:nvSpPr>
          <p:spPr>
            <a:xfrm rot="5400000" flipH="1">
              <a:off x="-161024" y="143687"/>
              <a:ext cx="6400418" cy="6113043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CE23BB-F1B6-4676-BAD7-56273E800FEB}"/>
                </a:ext>
              </a:extLst>
            </p:cNvPr>
            <p:cNvSpPr/>
            <p:nvPr userDrawn="1"/>
          </p:nvSpPr>
          <p:spPr>
            <a:xfrm rot="5400000" flipH="1">
              <a:off x="1932850" y="2249496"/>
              <a:ext cx="2211724" cy="6113042"/>
            </a:xfrm>
            <a:prstGeom prst="rect">
              <a:avLst/>
            </a:prstGeom>
            <a:gradFill>
              <a:gsLst>
                <a:gs pos="2000">
                  <a:schemeClr val="accent5">
                    <a:alpha val="28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6A792-3F80-40BE-96DB-0CDC51B9AA89}"/>
                </a:ext>
              </a:extLst>
            </p:cNvPr>
            <p:cNvSpPr/>
            <p:nvPr userDrawn="1"/>
          </p:nvSpPr>
          <p:spPr>
            <a:xfrm rot="6097846">
              <a:off x="767675" y="747345"/>
              <a:ext cx="4808302" cy="4808302"/>
            </a:xfrm>
            <a:prstGeom prst="ellipse">
              <a:avLst/>
            </a:prstGeom>
            <a:gradFill>
              <a:gsLst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accent6">
                    <a:alpha val="29000"/>
                  </a:scheme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B9F2E-88FD-DD95-86E3-4FB5119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0592"/>
            <a:ext cx="5168348" cy="3710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23A755B-04DF-191D-5B87-B81FF2D5532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502" y="102442"/>
            <a:ext cx="5089242" cy="617758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625606" y="1707902"/>
            <a:ext cx="3708411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8" name="Date Placeholder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54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292" y="457200"/>
            <a:ext cx="7126530" cy="156936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6409944"/>
          </a:xfrm>
          <a:solidFill>
            <a:schemeClr val="accent6"/>
          </a:solidFill>
        </p:spPr>
        <p:txBody>
          <a:bodyPr tIns="18288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41838" y="2368550"/>
            <a:ext cx="7125906" cy="33909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2000"/>
            </a:lvl3pPr>
            <a:lvl4pPr marL="1657350" indent="-285750">
              <a:buFont typeface="Arial" panose="020B0604020202020204" pitchFamily="34" charset="0"/>
              <a:buChar char="•"/>
              <a:defRPr sz="2000"/>
            </a:lvl4pPr>
            <a:lvl5pPr marL="2114550" indent="-28575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0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9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7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88" r:id="rId6"/>
    <p:sldLayoutId id="2147483684" r:id="rId7"/>
    <p:sldLayoutId id="2147483685" r:id="rId8"/>
    <p:sldLayoutId id="2147483686" r:id="rId9"/>
    <p:sldLayoutId id="2147483687" r:id="rId10"/>
    <p:sldLayoutId id="214748368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5D0A7-4B5F-CBD9-49F4-5C3C2979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59D9-FC0A-9FDD-58E5-2B870F44A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25B1A-CFB6-1F39-3F40-22797AEF4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FE88FD-FE12-4E0D-B983-7DAC56BC4D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1596B-6D2D-7F19-C07F-EB68FF315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7A778-C69A-36D5-6CE2-5D5B57568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E15CE1-371A-4FCF-8F1A-5FD436FA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7A7C490-FB0D-4946-BDB7-1CF2F58DA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70" y="978408"/>
            <a:ext cx="6117661" cy="3047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i="1"/>
              <a:t>Candida auris</a:t>
            </a:r>
            <a:r>
              <a:rPr lang="en-US" sz="5100"/>
              <a:t> Response Harborview Medical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6141545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Krista Rietberg, MPH, CIC</a:t>
            </a:r>
          </a:p>
          <a:p>
            <a:pPr>
              <a:lnSpc>
                <a:spcPct val="100000"/>
              </a:lnSpc>
            </a:pPr>
            <a:r>
              <a:rPr lang="en-US" sz="2000"/>
              <a:t>Infection Prevention and Control</a:t>
            </a:r>
          </a:p>
          <a:p>
            <a:pPr>
              <a:lnSpc>
                <a:spcPct val="100000"/>
              </a:lnSpc>
            </a:pPr>
            <a:r>
              <a:rPr lang="en-US" sz="2000"/>
              <a:t>Harborview Medical Center</a:t>
            </a:r>
          </a:p>
          <a:p>
            <a:pPr>
              <a:lnSpc>
                <a:spcPct val="100000"/>
              </a:lnSpc>
            </a:pPr>
            <a:r>
              <a:rPr lang="en-US" sz="2000"/>
              <a:t>9/18/2025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vasive Fungal Infection Candida Auris on Human Skin 29973976 Stock Photo at Vecteezy">
            <a:extLst>
              <a:ext uri="{FF2B5EF4-FFF2-40B4-BE49-F238E27FC236}">
                <a16:creationId xmlns:a16="http://schemas.microsoft.com/office/drawing/2014/main" id="{089F95B7-6814-7F96-3C75-5C3624C5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4" r="23947" b="2890"/>
          <a:stretch>
            <a:fillRect/>
          </a:stretch>
        </p:blipFill>
        <p:spPr>
          <a:xfrm>
            <a:off x="7262949" y="2532531"/>
            <a:ext cx="4439999" cy="351262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261CD1D-C921-4DD4-B856-8EA1D71A4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9513" y="6209925"/>
            <a:ext cx="445472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F058-487E-48F9-3F11-7A49DA59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US" dirty="0"/>
              <a:t>Outbreak Risk Factors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2DECA2-6A9D-5C71-DDA8-1688D97DD4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943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2E0FD-7B2B-84B1-2C89-9CAB132A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032504" cy="3364992"/>
          </a:xfrm>
        </p:spPr>
        <p:txBody>
          <a:bodyPr>
            <a:normAutofit/>
          </a:bodyPr>
          <a:lstStyle/>
          <a:p>
            <a:r>
              <a:rPr lang="en-US"/>
              <a:t>Actions Taken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808AB-2943-464C-A710-F2A18D86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776" y="6300216"/>
            <a:ext cx="662025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0815A9-694E-6FD0-1D52-672E50AEE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599990"/>
              </p:ext>
            </p:extLst>
          </p:nvPr>
        </p:nvGraphicFramePr>
        <p:xfrm>
          <a:off x="5065776" y="978408"/>
          <a:ext cx="6620256" cy="496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14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106E-7B20-3579-782B-6EAF1426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r>
              <a:rPr lang="en-US" dirty="0"/>
              <a:t>ATP Program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45D70-0422-5344-05D2-AB9453867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4672584" cy="3767328"/>
          </a:xfrm>
        </p:spPr>
        <p:txBody>
          <a:bodyPr>
            <a:normAutofit/>
          </a:bodyPr>
          <a:lstStyle/>
          <a:p>
            <a:r>
              <a:rPr lang="en-US" sz="2400" dirty="0"/>
              <a:t>EVS-terminal clean audits</a:t>
            </a:r>
          </a:p>
          <a:p>
            <a:r>
              <a:rPr lang="en-US" sz="2400" dirty="0"/>
              <a:t>IPC-random audits</a:t>
            </a:r>
          </a:p>
          <a:p>
            <a:r>
              <a:rPr lang="en-US" sz="2400" dirty="0"/>
              <a:t>Endoscopy-scope cleaning audits</a:t>
            </a:r>
          </a:p>
          <a:p>
            <a:r>
              <a:rPr lang="en-US" sz="2400" dirty="0"/>
              <a:t>Monthly unit/department audits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9DEE2-D108-B1D2-7602-A7329A3E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44" b="-3"/>
          <a:stretch>
            <a:fillRect/>
          </a:stretch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DFEF8D-93D7-AA67-7F89-B623CC2B0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8716" y="955309"/>
            <a:ext cx="7074568" cy="2898975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Culture Change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CB6D476-D7F0-4924-9553-3E4BFA0F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4916" y="4533813"/>
            <a:ext cx="6930189" cy="9384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Moving From Emergency Response to Sustainability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5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CF2BB-0F23-CC4E-1849-DF94FE6E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Culture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C2CF3-1DA5-AE42-D9F4-AC17155A7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5040" y="884169"/>
            <a:ext cx="3387043" cy="4363844"/>
          </a:xfrm>
        </p:spPr>
        <p:txBody>
          <a:bodyPr>
            <a:noAutofit/>
          </a:bodyPr>
          <a:lstStyle/>
          <a:p>
            <a:r>
              <a:rPr lang="en-US" dirty="0"/>
              <a:t>Culture of safety</a:t>
            </a:r>
          </a:p>
          <a:p>
            <a:r>
              <a:rPr lang="en-US" dirty="0"/>
              <a:t>New employee onboarding</a:t>
            </a:r>
          </a:p>
          <a:p>
            <a:r>
              <a:rPr lang="en-US" dirty="0"/>
              <a:t>Traveler onboarding</a:t>
            </a:r>
          </a:p>
          <a:p>
            <a:r>
              <a:rPr lang="en-US" dirty="0"/>
              <a:t>Student, resident, fellow onboarding</a:t>
            </a:r>
          </a:p>
          <a:p>
            <a:r>
              <a:rPr lang="en-US" dirty="0"/>
              <a:t>Education campaign and training for current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8524F-734E-CFF2-3340-512632346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1248" y="884169"/>
            <a:ext cx="3283712" cy="4363844"/>
          </a:xfrm>
        </p:spPr>
        <p:txBody>
          <a:bodyPr>
            <a:normAutofit/>
          </a:bodyPr>
          <a:lstStyle/>
          <a:p>
            <a:r>
              <a:rPr lang="en-US" dirty="0"/>
              <a:t>Quarterly training and just in time training for units with transmission or unsatisfactory ATP audits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Transparency</a:t>
            </a:r>
          </a:p>
          <a:p>
            <a:r>
              <a:rPr lang="en-US" dirty="0"/>
              <a:t>Yearly LMS training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031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AEE49-B825-FE32-A4EF-331C5220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Focus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D97FC-AA5F-D9A8-B6E1-643E57C31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HMC is the only hospital doing routine surveillance testing</a:t>
            </a:r>
          </a:p>
          <a:p>
            <a:r>
              <a:rPr lang="en-US" sz="2200" dirty="0"/>
              <a:t>We know </a:t>
            </a:r>
            <a:r>
              <a:rPr lang="en-US" sz="2200" i="1" dirty="0"/>
              <a:t>C.auris </a:t>
            </a:r>
            <a:r>
              <a:rPr lang="en-US" sz="2200" dirty="0"/>
              <a:t>is in the community</a:t>
            </a:r>
          </a:p>
          <a:p>
            <a:r>
              <a:rPr lang="en-US" sz="2200" dirty="0"/>
              <a:t>Can’t eliminate the risk</a:t>
            </a:r>
          </a:p>
          <a:p>
            <a:r>
              <a:rPr lang="en-US" sz="2200" dirty="0"/>
              <a:t>Keep it under control</a:t>
            </a:r>
          </a:p>
          <a:p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9FB3F7-EDFA-455D-19AA-AAEA6B4B7E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67" r="434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9307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4AD13-9852-6BAB-AF88-5CE5E7B8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000"/>
              <a:t>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79E4-9776-3941-CBAE-F96ABA1F6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i="1" dirty="0"/>
              <a:t>C.auris </a:t>
            </a:r>
            <a:r>
              <a:rPr lang="en-US" dirty="0"/>
              <a:t>is in your facility</a:t>
            </a:r>
          </a:p>
          <a:p>
            <a:r>
              <a:rPr lang="en-US" dirty="0"/>
              <a:t>Your shared equipment is dirty</a:t>
            </a:r>
          </a:p>
          <a:p>
            <a:r>
              <a:rPr lang="en-US" dirty="0"/>
              <a:t>We are lucky we have not seen </a:t>
            </a:r>
            <a:r>
              <a:rPr lang="en-US" i="1" dirty="0"/>
              <a:t>C.auris </a:t>
            </a:r>
            <a:r>
              <a:rPr lang="en-US" dirty="0"/>
              <a:t>infections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1C486-D99E-2AF1-2122-8122B2839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701427"/>
            <a:ext cx="4554501" cy="2699968"/>
          </a:xfrm>
        </p:spPr>
        <p:txBody>
          <a:bodyPr>
            <a:normAutofit/>
          </a:bodyPr>
          <a:lstStyle/>
          <a:p>
            <a:r>
              <a:rPr lang="en-US" dirty="0"/>
              <a:t>Focus on prevention</a:t>
            </a:r>
          </a:p>
          <a:p>
            <a:r>
              <a:rPr lang="en-US" dirty="0"/>
              <a:t>Monitor for HAIs outside of NHSN</a:t>
            </a:r>
          </a:p>
          <a:p>
            <a:r>
              <a:rPr lang="en-US" dirty="0"/>
              <a:t>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56980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CF83E-D3A8-C8CB-44DD-F6534BEC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44218C-3640-92CC-50AB-89DC05075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3592" b="-1"/>
          <a:stretch>
            <a:fillRect/>
          </a:stretch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468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92D2CA-28C4-E661-DC5B-F39A382F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A Little About Me</a:t>
            </a:r>
          </a:p>
        </p:txBody>
      </p:sp>
      <p:pic>
        <p:nvPicPr>
          <p:cNvPr id="5" name="Content Placeholder 4" descr="A person standing at a podium with microphones&#10;&#10;Description automatically generated">
            <a:extLst>
              <a:ext uri="{FF2B5EF4-FFF2-40B4-BE49-F238E27FC236}">
                <a16:creationId xmlns:a16="http://schemas.microsoft.com/office/drawing/2014/main" id="{6833457C-1771-DF99-2A57-CA7462F26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042" r="2048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C86C3-8FCF-1AF4-4B89-70BC3052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Likes</a:t>
            </a:r>
          </a:p>
          <a:p>
            <a:r>
              <a:rPr lang="en-US" sz="1800" dirty="0"/>
              <a:t>All animals</a:t>
            </a:r>
          </a:p>
          <a:p>
            <a:r>
              <a:rPr lang="en-US" sz="1800" dirty="0"/>
              <a:t>CrossFit</a:t>
            </a:r>
          </a:p>
          <a:p>
            <a:r>
              <a:rPr lang="en-US" sz="1800" dirty="0"/>
              <a:t>The smell of bleach in the morning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Dislikes</a:t>
            </a:r>
          </a:p>
          <a:p>
            <a:r>
              <a:rPr lang="en-US" sz="1800" dirty="0"/>
              <a:t>Mean people</a:t>
            </a:r>
          </a:p>
          <a:p>
            <a:r>
              <a:rPr lang="en-US" sz="1800" dirty="0"/>
              <a:t>Fax machines</a:t>
            </a:r>
          </a:p>
          <a:p>
            <a:r>
              <a:rPr lang="en-US" sz="1800" dirty="0"/>
              <a:t>Dust</a:t>
            </a:r>
          </a:p>
        </p:txBody>
      </p:sp>
    </p:spTree>
    <p:extLst>
      <p:ext uri="{BB962C8B-B14F-4D97-AF65-F5344CB8AC3E}">
        <p14:creationId xmlns:p14="http://schemas.microsoft.com/office/powerpoint/2010/main" val="227621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1115-4248-4ED7-34C1-3EE8D5D1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A Little About </a:t>
            </a:r>
            <a:r>
              <a:rPr lang="en-US" sz="4000" i="1"/>
              <a:t>Candida auris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0D365-45BB-DB64-EE4C-915AE944BC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321" r="1843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BF704-4448-49F5-DA20-37856D4F4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Likes</a:t>
            </a:r>
          </a:p>
          <a:p>
            <a:r>
              <a:rPr lang="en-US" sz="1800" dirty="0"/>
              <a:t>Holding dirty hands</a:t>
            </a:r>
          </a:p>
          <a:p>
            <a:r>
              <a:rPr lang="en-US" sz="1800" dirty="0"/>
              <a:t>Taking road trips on dirty equipment</a:t>
            </a:r>
          </a:p>
          <a:p>
            <a:r>
              <a:rPr lang="en-US" dirty="0"/>
              <a:t>Couch surfing in dirty rooms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Dislikes</a:t>
            </a:r>
          </a:p>
          <a:p>
            <a:r>
              <a:rPr lang="en-US" sz="1800" dirty="0"/>
              <a:t>Super Sani Wipes and bleach</a:t>
            </a:r>
          </a:p>
          <a:p>
            <a:r>
              <a:rPr lang="en-US" sz="1800" dirty="0"/>
              <a:t>Hand sanitizer</a:t>
            </a:r>
          </a:p>
          <a:p>
            <a:r>
              <a:rPr lang="en-US" sz="1800" dirty="0"/>
              <a:t>Neat freaks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270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88E8-F9B0-5954-104D-90BD69AD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000" b="1"/>
              <a:t>Harborview Medical Center</a:t>
            </a:r>
          </a:p>
        </p:txBody>
      </p:sp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DC77193C-817C-D414-18FF-497E6718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1700"/>
              <a:t>Regional level 1 trauma center for 5 states</a:t>
            </a:r>
          </a:p>
          <a:p>
            <a:r>
              <a:rPr lang="en-US" sz="1700"/>
              <a:t>Regional burn center</a:t>
            </a:r>
          </a:p>
          <a:p>
            <a:r>
              <a:rPr lang="en-US" sz="1700"/>
              <a:t>Teaching facility for the University of Washington</a:t>
            </a:r>
          </a:p>
          <a:p>
            <a:r>
              <a:rPr lang="en-US" sz="1700"/>
              <a:t>462 beds</a:t>
            </a:r>
          </a:p>
          <a:p>
            <a:r>
              <a:rPr lang="en-US" sz="1700"/>
              <a:t>Few private rooms</a:t>
            </a:r>
          </a:p>
          <a:p>
            <a:r>
              <a:rPr lang="en-US" sz="1700"/>
              <a:t>Congregate settings</a:t>
            </a:r>
          </a:p>
          <a:p>
            <a:r>
              <a:rPr lang="en-US" sz="1700"/>
              <a:t>Capacity typically &gt; 100% </a:t>
            </a:r>
          </a:p>
          <a:p>
            <a:r>
              <a:rPr lang="en-US" sz="1700"/>
              <a:t>Unique mission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31F8A8-5F9C-A4DB-7C3C-4D4B7CE71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50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9B8FC-E288-260A-CD02-2ADF3681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281928" cy="1463040"/>
          </a:xfrm>
        </p:spPr>
        <p:txBody>
          <a:bodyPr>
            <a:normAutofit/>
          </a:bodyPr>
          <a:lstStyle/>
          <a:p>
            <a:r>
              <a:rPr lang="en-US" dirty="0"/>
              <a:t>How it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D0718-7B38-8A87-9265-E9A92DFC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196502"/>
            <a:ext cx="6281928" cy="3767328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/>
              <a:t>2019 surveillance for international admissions</a:t>
            </a:r>
          </a:p>
          <a:p>
            <a:endParaRPr lang="en-US" sz="2400" dirty="0"/>
          </a:p>
          <a:p>
            <a:r>
              <a:rPr lang="en-US" sz="2400" dirty="0"/>
              <a:t>2022 began speciating Candida in urine</a:t>
            </a:r>
          </a:p>
          <a:p>
            <a:endParaRPr lang="en-US" sz="2400" dirty="0"/>
          </a:p>
          <a:p>
            <a:r>
              <a:rPr lang="en-US" sz="2400" dirty="0"/>
              <a:t>2023 cared for first known </a:t>
            </a:r>
            <a:r>
              <a:rPr lang="en-US" sz="2400" i="1" dirty="0"/>
              <a:t>C.auris </a:t>
            </a:r>
            <a:r>
              <a:rPr lang="en-US" sz="2400" dirty="0"/>
              <a:t>patient in WA state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36DC8-7276-AFFF-5125-6DACB43C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007" y="508090"/>
            <a:ext cx="3841783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7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F571-7038-56F6-CD81-10D0EB46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70" y="978408"/>
            <a:ext cx="11155680" cy="1463040"/>
          </a:xfrm>
        </p:spPr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in WA State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40F149DF-3EFE-3BBE-894E-487A750AD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736297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61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0324-694E-2660-53BC-61F478B1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Surveillance Testing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EC795-7BF4-EA73-C98C-541F8D658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2400" dirty="0"/>
              <a:t>International admissions</a:t>
            </a:r>
          </a:p>
          <a:p>
            <a:r>
              <a:rPr lang="en-US" sz="2400" dirty="0"/>
              <a:t>Patients coming from facilities with known outbreaks</a:t>
            </a:r>
          </a:p>
          <a:p>
            <a:r>
              <a:rPr lang="en-US" sz="2400" dirty="0"/>
              <a:t>Patients admitted to inpatient rehab from outside UWMC </a:t>
            </a:r>
          </a:p>
          <a:p>
            <a:r>
              <a:rPr lang="en-US" sz="2400" dirty="0"/>
              <a:t>PPS on units with positive patients</a:t>
            </a:r>
          </a:p>
          <a:p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C6DC5C-01CC-1255-4018-56CF16FBD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2400" dirty="0"/>
              <a:t>Admission and PPS on outbreak units </a:t>
            </a:r>
          </a:p>
          <a:p>
            <a:r>
              <a:rPr lang="en-US" sz="2400" dirty="0"/>
              <a:t>House-wide PPS</a:t>
            </a:r>
          </a:p>
          <a:p>
            <a:r>
              <a:rPr lang="en-US" sz="2400" dirty="0"/>
              <a:t>Admission and Q7 days</a:t>
            </a:r>
          </a:p>
          <a:p>
            <a:r>
              <a:rPr lang="en-US" sz="2400" dirty="0"/>
              <a:t>Current-admission swab and Q14 days</a:t>
            </a:r>
          </a:p>
        </p:txBody>
      </p:sp>
    </p:spTree>
    <p:extLst>
      <p:ext uri="{BB962C8B-B14F-4D97-AF65-F5344CB8AC3E}">
        <p14:creationId xmlns:p14="http://schemas.microsoft.com/office/powerpoint/2010/main" val="18501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A153E-9119-FC48-838B-643201A5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032504" cy="3364992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How It’s Going</a:t>
            </a:r>
            <a:br>
              <a:rPr lang="en-US" dirty="0"/>
            </a:br>
            <a:r>
              <a:rPr lang="en-US" sz="2800" dirty="0"/>
              <a:t>Outbreak Summary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808AB-2943-464C-A710-F2A18D86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776" y="6300216"/>
            <a:ext cx="662025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4AD4E18-0F49-66ED-D41E-0873A24BFA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45479"/>
              </p:ext>
            </p:extLst>
          </p:nvPr>
        </p:nvGraphicFramePr>
        <p:xfrm>
          <a:off x="5065776" y="978408"/>
          <a:ext cx="6620256" cy="496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924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633C3-B6D8-1956-1C86-D940FF26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325880"/>
          </a:xfrm>
        </p:spPr>
        <p:txBody>
          <a:bodyPr>
            <a:normAutofit/>
          </a:bodyPr>
          <a:lstStyle/>
          <a:p>
            <a:r>
              <a:rPr lang="en-US" dirty="0"/>
              <a:t>Emergency Response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71C494-8107-3D61-D611-4FBC7C22A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3612" y="611650"/>
            <a:ext cx="416052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Graphic 8" descr="Medical">
            <a:extLst>
              <a:ext uri="{FF2B5EF4-FFF2-40B4-BE49-F238E27FC236}">
                <a16:creationId xmlns:a16="http://schemas.microsoft.com/office/drawing/2014/main" id="{DE60C3D0-0ABE-BD3F-BCFA-E72D32551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67" y="2429691"/>
            <a:ext cx="3916313" cy="391631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C3DA52-7D69-5A78-4A61-EF69B667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224" y="1088136"/>
            <a:ext cx="4160520" cy="5257800"/>
          </a:xfrm>
        </p:spPr>
        <p:txBody>
          <a:bodyPr>
            <a:normAutofit/>
          </a:bodyPr>
          <a:lstStyle/>
          <a:p>
            <a:r>
              <a:rPr lang="en-US" sz="2400" i="1" dirty="0"/>
              <a:t>C</a:t>
            </a:r>
            <a:r>
              <a:rPr lang="en-US" sz="2400" dirty="0"/>
              <a:t>.</a:t>
            </a:r>
            <a:r>
              <a:rPr lang="en-US" sz="2400" i="1" dirty="0"/>
              <a:t>auris</a:t>
            </a:r>
            <a:r>
              <a:rPr lang="en-US" sz="2400" dirty="0"/>
              <a:t> Emergency Response Team assembled</a:t>
            </a:r>
          </a:p>
          <a:p>
            <a:pPr lvl="1"/>
            <a:r>
              <a:rPr lang="en-US" sz="2400" dirty="0"/>
              <a:t>Hospital administration</a:t>
            </a:r>
          </a:p>
          <a:p>
            <a:pPr lvl="1"/>
            <a:r>
              <a:rPr lang="en-US" sz="2400" dirty="0"/>
              <a:t>Leadership from all departments</a:t>
            </a:r>
          </a:p>
          <a:p>
            <a:pPr lvl="1"/>
            <a:endParaRPr lang="en-US" dirty="0"/>
          </a:p>
          <a:p>
            <a:r>
              <a:rPr lang="en-US" sz="2400" dirty="0"/>
              <a:t>Subcommittees to address specific needs</a:t>
            </a:r>
          </a:p>
          <a:p>
            <a:pPr lvl="1"/>
            <a:r>
              <a:rPr lang="en-US" sz="2400" dirty="0"/>
              <a:t>Shared equipment </a:t>
            </a:r>
          </a:p>
          <a:p>
            <a:pPr lvl="1"/>
            <a:r>
              <a:rPr lang="en-US" sz="2400" dirty="0"/>
              <a:t>Terminal clean </a:t>
            </a:r>
          </a:p>
          <a:p>
            <a:pPr lvl="1"/>
            <a:r>
              <a:rPr lang="en-US" sz="2400" dirty="0"/>
              <a:t>Designated stethoscope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57788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f8a7bc4-e337-47a5-a0fc-0d512c0e05f1}" enabled="0" method="" siteId="{3f8a7bc4-e337-47a5-a0fc-0d512c0e05f1}" removed="1"/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432</Words>
  <Application>Microsoft Office PowerPoint</Application>
  <PresentationFormat>Widescreen</PresentationFormat>
  <Paragraphs>120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Bierstadt</vt:lpstr>
      <vt:lpstr>Calibri</vt:lpstr>
      <vt:lpstr>GestaltVTI</vt:lpstr>
      <vt:lpstr>Office Theme</vt:lpstr>
      <vt:lpstr>Candida auris Response Harborview Medical Center</vt:lpstr>
      <vt:lpstr>A Little About Me</vt:lpstr>
      <vt:lpstr>A Little About Candida auris</vt:lpstr>
      <vt:lpstr>Harborview Medical Center</vt:lpstr>
      <vt:lpstr>How it Started</vt:lpstr>
      <vt:lpstr>Candida auris in WA State</vt:lpstr>
      <vt:lpstr>Surveillance Testing Evolution</vt:lpstr>
      <vt:lpstr> How It’s Going Outbreak Summary</vt:lpstr>
      <vt:lpstr>Emergency Response</vt:lpstr>
      <vt:lpstr>Outbreak Risk Factors</vt:lpstr>
      <vt:lpstr>Actions Taken</vt:lpstr>
      <vt:lpstr>ATP Program</vt:lpstr>
      <vt:lpstr>Culture Change</vt:lpstr>
      <vt:lpstr>Culture Change</vt:lpstr>
      <vt:lpstr>Focus</vt:lpstr>
      <vt:lpstr>Take Aways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Krista Rietberg</cp:lastModifiedBy>
  <cp:revision>24</cp:revision>
  <dcterms:created xsi:type="dcterms:W3CDTF">2013-07-15T20:26:40Z</dcterms:created>
  <dcterms:modified xsi:type="dcterms:W3CDTF">2025-09-17T19:13:05Z</dcterms:modified>
</cp:coreProperties>
</file>