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7ACB"/>
    <a:srgbClr val="009EDE"/>
    <a:srgbClr val="7CEB99"/>
    <a:srgbClr val="0027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2D632D-255A-EAC4-8240-0D42273DFF87}" v="10" dt="2025-08-13T00:23:10.1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showGuides="1">
      <p:cViewPr varScale="1">
        <p:scale>
          <a:sx n="101" d="100"/>
          <a:sy n="101" d="100"/>
        </p:scale>
        <p:origin x="798"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efer, Carolyn (VDH)" userId="13f015c6-b63f-46d3-9664-b069a0f7b454" providerId="ADAL" clId="{26BD9970-D89F-4793-A4D4-10C7C2EBE9E7}"/>
    <pc:docChg chg="undo redo custSel addSld modSld">
      <pc:chgData name="Kiefer, Carolyn (VDH)" userId="13f015c6-b63f-46d3-9664-b069a0f7b454" providerId="ADAL" clId="{26BD9970-D89F-4793-A4D4-10C7C2EBE9E7}" dt="2025-06-25T12:32:42.433" v="143"/>
      <pc:docMkLst>
        <pc:docMk/>
      </pc:docMkLst>
      <pc:sldChg chg="addSp modSp mod">
        <pc:chgData name="Kiefer, Carolyn (VDH)" userId="13f015c6-b63f-46d3-9664-b069a0f7b454" providerId="ADAL" clId="{26BD9970-D89F-4793-A4D4-10C7C2EBE9E7}" dt="2025-06-25T12:32:42.433" v="143"/>
        <pc:sldMkLst>
          <pc:docMk/>
          <pc:sldMk cId="412080723" sldId="256"/>
        </pc:sldMkLst>
      </pc:sldChg>
      <pc:sldChg chg="addSp delSp modSp mod">
        <pc:chgData name="Kiefer, Carolyn (VDH)" userId="13f015c6-b63f-46d3-9664-b069a0f7b454" providerId="ADAL" clId="{26BD9970-D89F-4793-A4D4-10C7C2EBE9E7}" dt="2025-06-25T12:32:29.122" v="141" actId="20577"/>
        <pc:sldMkLst>
          <pc:docMk/>
          <pc:sldMk cId="1163430027" sldId="262"/>
        </pc:sldMkLst>
      </pc:sldChg>
      <pc:sldChg chg="addSp delSp modSp add mod">
        <pc:chgData name="Kiefer, Carolyn (VDH)" userId="13f015c6-b63f-46d3-9664-b069a0f7b454" providerId="ADAL" clId="{26BD9970-D89F-4793-A4D4-10C7C2EBE9E7}" dt="2025-06-25T12:32:10.048" v="125" actId="403"/>
        <pc:sldMkLst>
          <pc:docMk/>
          <pc:sldMk cId="469030069" sldId="263"/>
        </pc:sldMkLst>
      </pc:sldChg>
    </pc:docChg>
  </pc:docChgLst>
  <pc:docChgLst>
    <pc:chgData name="Carolyn Kiefer" userId="S::education@apicva.onmicrosoft.com::5f94c681-7199-4996-85ca-e4aca92500da" providerId="AD" clId="Web-{B22D632D-255A-EAC4-8240-0D42273DFF87}"/>
    <pc:docChg chg="modSld">
      <pc:chgData name="Carolyn Kiefer" userId="S::education@apicva.onmicrosoft.com::5f94c681-7199-4996-85ca-e4aca92500da" providerId="AD" clId="Web-{B22D632D-255A-EAC4-8240-0D42273DFF87}" dt="2025-08-13T00:23:10.199" v="4" actId="20577"/>
      <pc:docMkLst>
        <pc:docMk/>
      </pc:docMkLst>
      <pc:sldChg chg="modSp">
        <pc:chgData name="Carolyn Kiefer" userId="S::education@apicva.onmicrosoft.com::5f94c681-7199-4996-85ca-e4aca92500da" providerId="AD" clId="Web-{B22D632D-255A-EAC4-8240-0D42273DFF87}" dt="2025-08-13T00:23:10.199" v="4" actId="20577"/>
        <pc:sldMkLst>
          <pc:docMk/>
          <pc:sldMk cId="469030069" sldId="263"/>
        </pc:sldMkLst>
        <pc:spChg chg="mod">
          <ac:chgData name="Carolyn Kiefer" userId="S::education@apicva.onmicrosoft.com::5f94c681-7199-4996-85ca-e4aca92500da" providerId="AD" clId="Web-{B22D632D-255A-EAC4-8240-0D42273DFF87}" dt="2025-08-13T00:23:10.199" v="4" actId="20577"/>
          <ac:spMkLst>
            <pc:docMk/>
            <pc:sldMk cId="469030069" sldId="263"/>
            <ac:spMk id="35" creationId="{0609C539-43A6-FEC1-FF61-04C8E5055943}"/>
          </ac:spMkLst>
        </pc:spChg>
      </pc:sldChg>
    </pc:docChg>
  </pc:docChgLst>
  <pc:docChgLst>
    <pc:chgData name="Carolyn Kiefer" userId="S::education@apicva.onmicrosoft.com::5f94c681-7199-4996-85ca-e4aca92500da" providerId="AD" clId="Web-{0FDD6B4A-2B9B-546D-A97A-E9948B4600AB}"/>
    <pc:docChg chg="delSld modSld">
      <pc:chgData name="Carolyn Kiefer" userId="S::education@apicva.onmicrosoft.com::5f94c681-7199-4996-85ca-e4aca92500da" providerId="AD" clId="Web-{0FDD6B4A-2B9B-546D-A97A-E9948B4600AB}" dt="2025-06-26T16:57:51.503" v="17"/>
      <pc:docMkLst>
        <pc:docMk/>
      </pc:docMkLst>
      <pc:sldChg chg="modSp del">
        <pc:chgData name="Carolyn Kiefer" userId="S::education@apicva.onmicrosoft.com::5f94c681-7199-4996-85ca-e4aca92500da" providerId="AD" clId="Web-{0FDD6B4A-2B9B-546D-A97A-E9948B4600AB}" dt="2025-06-26T16:57:51.503" v="17"/>
        <pc:sldMkLst>
          <pc:docMk/>
          <pc:sldMk cId="412080723" sldId="256"/>
        </pc:sldMkLst>
      </pc:sldChg>
      <pc:sldChg chg="del">
        <pc:chgData name="Carolyn Kiefer" userId="S::education@apicva.onmicrosoft.com::5f94c681-7199-4996-85ca-e4aca92500da" providerId="AD" clId="Web-{0FDD6B4A-2B9B-546D-A97A-E9948B4600AB}" dt="2025-06-26T16:57:42.222" v="16"/>
        <pc:sldMkLst>
          <pc:docMk/>
          <pc:sldMk cId="1163430027" sldId="262"/>
        </pc:sldMkLst>
      </pc:sldChg>
      <pc:sldChg chg="modSp">
        <pc:chgData name="Carolyn Kiefer" userId="S::education@apicva.onmicrosoft.com::5f94c681-7199-4996-85ca-e4aca92500da" providerId="AD" clId="Web-{0FDD6B4A-2B9B-546D-A97A-E9948B4600AB}" dt="2025-06-25T19:11:22.770" v="15" actId="14100"/>
        <pc:sldMkLst>
          <pc:docMk/>
          <pc:sldMk cId="469030069" sldId="26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8CB18-A086-42FA-A5E1-85C16FD53A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5D6C9-45EC-F371-3087-5FE16C2327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BA779E7-27C0-8970-F2F1-CF3DAB646C45}"/>
              </a:ext>
            </a:extLst>
          </p:cNvPr>
          <p:cNvSpPr>
            <a:spLocks noGrp="1"/>
          </p:cNvSpPr>
          <p:nvPr>
            <p:ph type="dt" sz="half" idx="10"/>
          </p:nvPr>
        </p:nvSpPr>
        <p:spPr/>
        <p:txBody>
          <a:bodyPr/>
          <a:lstStyle/>
          <a:p>
            <a:fld id="{4BF68728-62D0-4E8D-972D-C1C9A2D2B7E5}" type="datetimeFigureOut">
              <a:rPr lang="en-US" smtClean="0"/>
              <a:t>8/12/2025</a:t>
            </a:fld>
            <a:endParaRPr lang="en-US"/>
          </a:p>
        </p:txBody>
      </p:sp>
      <p:sp>
        <p:nvSpPr>
          <p:cNvPr id="5" name="Footer Placeholder 4">
            <a:extLst>
              <a:ext uri="{FF2B5EF4-FFF2-40B4-BE49-F238E27FC236}">
                <a16:creationId xmlns:a16="http://schemas.microsoft.com/office/drawing/2014/main" id="{B4F6DB9C-10FC-A308-49CE-FCBBAAFEC0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648DEC-C283-1E84-380C-EEEAEB13C889}"/>
              </a:ext>
            </a:extLst>
          </p:cNvPr>
          <p:cNvSpPr>
            <a:spLocks noGrp="1"/>
          </p:cNvSpPr>
          <p:nvPr>
            <p:ph type="sldNum" sz="quarter" idx="12"/>
          </p:nvPr>
        </p:nvSpPr>
        <p:spPr/>
        <p:txBody>
          <a:bodyPr/>
          <a:lstStyle/>
          <a:p>
            <a:fld id="{8E92D4CA-7171-46CA-8997-C378D59098C6}" type="slidenum">
              <a:rPr lang="en-US" smtClean="0"/>
              <a:t>‹#›</a:t>
            </a:fld>
            <a:endParaRPr lang="en-US"/>
          </a:p>
        </p:txBody>
      </p:sp>
    </p:spTree>
    <p:extLst>
      <p:ext uri="{BB962C8B-B14F-4D97-AF65-F5344CB8AC3E}">
        <p14:creationId xmlns:p14="http://schemas.microsoft.com/office/powerpoint/2010/main" val="357603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F5B03-F7A6-6254-2570-9A62650E71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42B97F-B107-389F-01D3-082F9DDEFD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4FF30F-CB43-3F8A-1705-9314AE86FBE9}"/>
              </a:ext>
            </a:extLst>
          </p:cNvPr>
          <p:cNvSpPr>
            <a:spLocks noGrp="1"/>
          </p:cNvSpPr>
          <p:nvPr>
            <p:ph type="dt" sz="half" idx="10"/>
          </p:nvPr>
        </p:nvSpPr>
        <p:spPr/>
        <p:txBody>
          <a:bodyPr/>
          <a:lstStyle/>
          <a:p>
            <a:fld id="{4BF68728-62D0-4E8D-972D-C1C9A2D2B7E5}" type="datetimeFigureOut">
              <a:rPr lang="en-US" smtClean="0"/>
              <a:t>8/12/2025</a:t>
            </a:fld>
            <a:endParaRPr lang="en-US"/>
          </a:p>
        </p:txBody>
      </p:sp>
      <p:sp>
        <p:nvSpPr>
          <p:cNvPr id="5" name="Footer Placeholder 4">
            <a:extLst>
              <a:ext uri="{FF2B5EF4-FFF2-40B4-BE49-F238E27FC236}">
                <a16:creationId xmlns:a16="http://schemas.microsoft.com/office/drawing/2014/main" id="{168CE49F-AA33-E5DA-282E-AFC9C1950C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DFDBC6-3853-4CC3-929C-838D62E5886F}"/>
              </a:ext>
            </a:extLst>
          </p:cNvPr>
          <p:cNvSpPr>
            <a:spLocks noGrp="1"/>
          </p:cNvSpPr>
          <p:nvPr>
            <p:ph type="sldNum" sz="quarter" idx="12"/>
          </p:nvPr>
        </p:nvSpPr>
        <p:spPr/>
        <p:txBody>
          <a:bodyPr/>
          <a:lstStyle/>
          <a:p>
            <a:fld id="{8E92D4CA-7171-46CA-8997-C378D59098C6}" type="slidenum">
              <a:rPr lang="en-US" smtClean="0"/>
              <a:t>‹#›</a:t>
            </a:fld>
            <a:endParaRPr lang="en-US"/>
          </a:p>
        </p:txBody>
      </p:sp>
    </p:spTree>
    <p:extLst>
      <p:ext uri="{BB962C8B-B14F-4D97-AF65-F5344CB8AC3E}">
        <p14:creationId xmlns:p14="http://schemas.microsoft.com/office/powerpoint/2010/main" val="1360780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F93B45-7E9D-9A0A-CFFE-4C548CEEBA2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A372D05-D4DD-3857-B533-8708071BD8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FF0682-D877-86D4-8613-6046389120C0}"/>
              </a:ext>
            </a:extLst>
          </p:cNvPr>
          <p:cNvSpPr>
            <a:spLocks noGrp="1"/>
          </p:cNvSpPr>
          <p:nvPr>
            <p:ph type="dt" sz="half" idx="10"/>
          </p:nvPr>
        </p:nvSpPr>
        <p:spPr/>
        <p:txBody>
          <a:bodyPr/>
          <a:lstStyle/>
          <a:p>
            <a:fld id="{4BF68728-62D0-4E8D-972D-C1C9A2D2B7E5}" type="datetimeFigureOut">
              <a:rPr lang="en-US" smtClean="0"/>
              <a:t>8/12/2025</a:t>
            </a:fld>
            <a:endParaRPr lang="en-US"/>
          </a:p>
        </p:txBody>
      </p:sp>
      <p:sp>
        <p:nvSpPr>
          <p:cNvPr id="5" name="Footer Placeholder 4">
            <a:extLst>
              <a:ext uri="{FF2B5EF4-FFF2-40B4-BE49-F238E27FC236}">
                <a16:creationId xmlns:a16="http://schemas.microsoft.com/office/drawing/2014/main" id="{90EDFEFB-7C1B-39CE-A35A-D6BEA2D881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746D62-80D1-B12C-563E-EA94C3A8CD55}"/>
              </a:ext>
            </a:extLst>
          </p:cNvPr>
          <p:cNvSpPr>
            <a:spLocks noGrp="1"/>
          </p:cNvSpPr>
          <p:nvPr>
            <p:ph type="sldNum" sz="quarter" idx="12"/>
          </p:nvPr>
        </p:nvSpPr>
        <p:spPr/>
        <p:txBody>
          <a:bodyPr/>
          <a:lstStyle/>
          <a:p>
            <a:fld id="{8E92D4CA-7171-46CA-8997-C378D59098C6}" type="slidenum">
              <a:rPr lang="en-US" smtClean="0"/>
              <a:t>‹#›</a:t>
            </a:fld>
            <a:endParaRPr lang="en-US"/>
          </a:p>
        </p:txBody>
      </p:sp>
    </p:spTree>
    <p:extLst>
      <p:ext uri="{BB962C8B-B14F-4D97-AF65-F5344CB8AC3E}">
        <p14:creationId xmlns:p14="http://schemas.microsoft.com/office/powerpoint/2010/main" val="3672522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9939F39-492A-78DA-252D-A5211B192C53}"/>
              </a:ext>
            </a:extLst>
          </p:cNvPr>
          <p:cNvSpPr>
            <a:spLocks noGrp="1"/>
          </p:cNvSpPr>
          <p:nvPr>
            <p:ph type="subTitle" idx="1"/>
          </p:nvPr>
        </p:nvSpPr>
        <p:spPr>
          <a:xfrm>
            <a:off x="6843860" y="2262433"/>
            <a:ext cx="4509940" cy="282232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Content Placeholder 7">
            <a:extLst>
              <a:ext uri="{FF2B5EF4-FFF2-40B4-BE49-F238E27FC236}">
                <a16:creationId xmlns:a16="http://schemas.microsoft.com/office/drawing/2014/main" id="{DAA91B0D-0531-5955-BA08-97E8245036D2}"/>
              </a:ext>
            </a:extLst>
          </p:cNvPr>
          <p:cNvSpPr>
            <a:spLocks noGrp="1"/>
          </p:cNvSpPr>
          <p:nvPr>
            <p:ph sz="quarter" idx="13"/>
          </p:nvPr>
        </p:nvSpPr>
        <p:spPr>
          <a:xfrm>
            <a:off x="656734" y="2479821"/>
            <a:ext cx="5112470" cy="238759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8">
            <a:extLst>
              <a:ext uri="{FF2B5EF4-FFF2-40B4-BE49-F238E27FC236}">
                <a16:creationId xmlns:a16="http://schemas.microsoft.com/office/drawing/2014/main" id="{62C9981E-BF78-4793-3E01-0081D5FD8412}"/>
              </a:ext>
            </a:extLst>
          </p:cNvPr>
          <p:cNvSpPr>
            <a:spLocks noGrp="1"/>
          </p:cNvSpPr>
          <p:nvPr>
            <p:ph type="title"/>
          </p:nvPr>
        </p:nvSpPr>
        <p:spPr>
          <a:xfrm>
            <a:off x="511404" y="157735"/>
            <a:ext cx="10515600" cy="1325563"/>
          </a:xfrm>
        </p:spPr>
        <p:txBody>
          <a:bodyPr/>
          <a:lstStyle/>
          <a:p>
            <a:r>
              <a:rPr lang="en-US" dirty="0"/>
              <a:t>Click to edit Master title style</a:t>
            </a:r>
          </a:p>
        </p:txBody>
      </p:sp>
    </p:spTree>
    <p:extLst>
      <p:ext uri="{BB962C8B-B14F-4D97-AF65-F5344CB8AC3E}">
        <p14:creationId xmlns:p14="http://schemas.microsoft.com/office/powerpoint/2010/main" val="22468774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C2F5B-A798-FFDE-AC7E-1EEAF25998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07CA06-9DE0-76C5-47F0-A191F68D97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2EBB6C-3BD8-CF2E-4112-FB45B0D71999}"/>
              </a:ext>
            </a:extLst>
          </p:cNvPr>
          <p:cNvSpPr>
            <a:spLocks noGrp="1"/>
          </p:cNvSpPr>
          <p:nvPr>
            <p:ph type="dt" sz="half" idx="10"/>
          </p:nvPr>
        </p:nvSpPr>
        <p:spPr/>
        <p:txBody>
          <a:bodyPr/>
          <a:lstStyle/>
          <a:p>
            <a:fld id="{4BF68728-62D0-4E8D-972D-C1C9A2D2B7E5}" type="datetimeFigureOut">
              <a:rPr lang="en-US" smtClean="0"/>
              <a:t>8/12/2025</a:t>
            </a:fld>
            <a:endParaRPr lang="en-US"/>
          </a:p>
        </p:txBody>
      </p:sp>
      <p:sp>
        <p:nvSpPr>
          <p:cNvPr id="5" name="Footer Placeholder 4">
            <a:extLst>
              <a:ext uri="{FF2B5EF4-FFF2-40B4-BE49-F238E27FC236}">
                <a16:creationId xmlns:a16="http://schemas.microsoft.com/office/drawing/2014/main" id="{3872C17A-93F8-B020-4529-AB7153AB8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D6566A-2675-F1CC-5E07-50C2F38AB7F0}"/>
              </a:ext>
            </a:extLst>
          </p:cNvPr>
          <p:cNvSpPr>
            <a:spLocks noGrp="1"/>
          </p:cNvSpPr>
          <p:nvPr>
            <p:ph type="sldNum" sz="quarter" idx="12"/>
          </p:nvPr>
        </p:nvSpPr>
        <p:spPr/>
        <p:txBody>
          <a:bodyPr/>
          <a:lstStyle/>
          <a:p>
            <a:fld id="{8E92D4CA-7171-46CA-8997-C378D59098C6}" type="slidenum">
              <a:rPr lang="en-US" smtClean="0"/>
              <a:t>‹#›</a:t>
            </a:fld>
            <a:endParaRPr lang="en-US"/>
          </a:p>
        </p:txBody>
      </p:sp>
    </p:spTree>
    <p:extLst>
      <p:ext uri="{BB962C8B-B14F-4D97-AF65-F5344CB8AC3E}">
        <p14:creationId xmlns:p14="http://schemas.microsoft.com/office/powerpoint/2010/main" val="1877167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4E198-6C17-546A-A849-D0240B721B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083F986-AEC8-5247-5928-4E06229D63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99B062-1C10-E3ED-46FA-0E74E8071E1C}"/>
              </a:ext>
            </a:extLst>
          </p:cNvPr>
          <p:cNvSpPr>
            <a:spLocks noGrp="1"/>
          </p:cNvSpPr>
          <p:nvPr>
            <p:ph type="dt" sz="half" idx="10"/>
          </p:nvPr>
        </p:nvSpPr>
        <p:spPr/>
        <p:txBody>
          <a:bodyPr/>
          <a:lstStyle/>
          <a:p>
            <a:fld id="{4BF68728-62D0-4E8D-972D-C1C9A2D2B7E5}" type="datetimeFigureOut">
              <a:rPr lang="en-US" smtClean="0"/>
              <a:t>8/12/2025</a:t>
            </a:fld>
            <a:endParaRPr lang="en-US"/>
          </a:p>
        </p:txBody>
      </p:sp>
      <p:sp>
        <p:nvSpPr>
          <p:cNvPr id="5" name="Footer Placeholder 4">
            <a:extLst>
              <a:ext uri="{FF2B5EF4-FFF2-40B4-BE49-F238E27FC236}">
                <a16:creationId xmlns:a16="http://schemas.microsoft.com/office/drawing/2014/main" id="{A9C8BC84-F59D-7836-EBC4-E87813733F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BB1BE8-0C3F-E462-5847-E9017D976F92}"/>
              </a:ext>
            </a:extLst>
          </p:cNvPr>
          <p:cNvSpPr>
            <a:spLocks noGrp="1"/>
          </p:cNvSpPr>
          <p:nvPr>
            <p:ph type="sldNum" sz="quarter" idx="12"/>
          </p:nvPr>
        </p:nvSpPr>
        <p:spPr/>
        <p:txBody>
          <a:bodyPr/>
          <a:lstStyle/>
          <a:p>
            <a:fld id="{8E92D4CA-7171-46CA-8997-C378D59098C6}" type="slidenum">
              <a:rPr lang="en-US" smtClean="0"/>
              <a:t>‹#›</a:t>
            </a:fld>
            <a:endParaRPr lang="en-US"/>
          </a:p>
        </p:txBody>
      </p:sp>
    </p:spTree>
    <p:extLst>
      <p:ext uri="{BB962C8B-B14F-4D97-AF65-F5344CB8AC3E}">
        <p14:creationId xmlns:p14="http://schemas.microsoft.com/office/powerpoint/2010/main" val="3031348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07A59-F128-0192-0FF7-19F018DD36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03FA8F-9E92-CEF2-D133-BB64D106D2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6E8AD2-FCD5-7B1E-E34A-07694B7C4C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055AC0-3C4C-939F-F2BA-FCFFE66DCF32}"/>
              </a:ext>
            </a:extLst>
          </p:cNvPr>
          <p:cNvSpPr>
            <a:spLocks noGrp="1"/>
          </p:cNvSpPr>
          <p:nvPr>
            <p:ph type="dt" sz="half" idx="10"/>
          </p:nvPr>
        </p:nvSpPr>
        <p:spPr/>
        <p:txBody>
          <a:bodyPr/>
          <a:lstStyle/>
          <a:p>
            <a:fld id="{4BF68728-62D0-4E8D-972D-C1C9A2D2B7E5}" type="datetimeFigureOut">
              <a:rPr lang="en-US" smtClean="0"/>
              <a:t>8/12/2025</a:t>
            </a:fld>
            <a:endParaRPr lang="en-US"/>
          </a:p>
        </p:txBody>
      </p:sp>
      <p:sp>
        <p:nvSpPr>
          <p:cNvPr id="6" name="Footer Placeholder 5">
            <a:extLst>
              <a:ext uri="{FF2B5EF4-FFF2-40B4-BE49-F238E27FC236}">
                <a16:creationId xmlns:a16="http://schemas.microsoft.com/office/drawing/2014/main" id="{0B22FA49-EE49-29C9-C46C-F81DC25AB9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470761-214B-1ED4-CAB3-4335182B0E16}"/>
              </a:ext>
            </a:extLst>
          </p:cNvPr>
          <p:cNvSpPr>
            <a:spLocks noGrp="1"/>
          </p:cNvSpPr>
          <p:nvPr>
            <p:ph type="sldNum" sz="quarter" idx="12"/>
          </p:nvPr>
        </p:nvSpPr>
        <p:spPr/>
        <p:txBody>
          <a:bodyPr/>
          <a:lstStyle/>
          <a:p>
            <a:fld id="{8E92D4CA-7171-46CA-8997-C378D59098C6}" type="slidenum">
              <a:rPr lang="en-US" smtClean="0"/>
              <a:t>‹#›</a:t>
            </a:fld>
            <a:endParaRPr lang="en-US"/>
          </a:p>
        </p:txBody>
      </p:sp>
    </p:spTree>
    <p:extLst>
      <p:ext uri="{BB962C8B-B14F-4D97-AF65-F5344CB8AC3E}">
        <p14:creationId xmlns:p14="http://schemas.microsoft.com/office/powerpoint/2010/main" val="726752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9EFA2-62AF-243A-79C6-01543A7486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9C2CFC-88F0-C3D7-121C-65802C0E8F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EB75B6-6058-843F-AD0D-5E4EF15E71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D598B-9C65-A436-F073-478BB84002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B96585-A45D-5BFA-3DE4-89D4E03E52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2612AB-266F-334E-6F1C-3C7BD0359673}"/>
              </a:ext>
            </a:extLst>
          </p:cNvPr>
          <p:cNvSpPr>
            <a:spLocks noGrp="1"/>
          </p:cNvSpPr>
          <p:nvPr>
            <p:ph type="dt" sz="half" idx="10"/>
          </p:nvPr>
        </p:nvSpPr>
        <p:spPr/>
        <p:txBody>
          <a:bodyPr/>
          <a:lstStyle/>
          <a:p>
            <a:fld id="{4BF68728-62D0-4E8D-972D-C1C9A2D2B7E5}" type="datetimeFigureOut">
              <a:rPr lang="en-US" smtClean="0"/>
              <a:t>8/12/2025</a:t>
            </a:fld>
            <a:endParaRPr lang="en-US"/>
          </a:p>
        </p:txBody>
      </p:sp>
      <p:sp>
        <p:nvSpPr>
          <p:cNvPr id="8" name="Footer Placeholder 7">
            <a:extLst>
              <a:ext uri="{FF2B5EF4-FFF2-40B4-BE49-F238E27FC236}">
                <a16:creationId xmlns:a16="http://schemas.microsoft.com/office/drawing/2014/main" id="{30BF7559-4287-CD6B-68B4-220C4EFD93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60B06E-0B4B-306F-39FD-91399BE4CD10}"/>
              </a:ext>
            </a:extLst>
          </p:cNvPr>
          <p:cNvSpPr>
            <a:spLocks noGrp="1"/>
          </p:cNvSpPr>
          <p:nvPr>
            <p:ph type="sldNum" sz="quarter" idx="12"/>
          </p:nvPr>
        </p:nvSpPr>
        <p:spPr/>
        <p:txBody>
          <a:bodyPr/>
          <a:lstStyle/>
          <a:p>
            <a:fld id="{8E92D4CA-7171-46CA-8997-C378D59098C6}" type="slidenum">
              <a:rPr lang="en-US" smtClean="0"/>
              <a:t>‹#›</a:t>
            </a:fld>
            <a:endParaRPr lang="en-US"/>
          </a:p>
        </p:txBody>
      </p:sp>
    </p:spTree>
    <p:extLst>
      <p:ext uri="{BB962C8B-B14F-4D97-AF65-F5344CB8AC3E}">
        <p14:creationId xmlns:p14="http://schemas.microsoft.com/office/powerpoint/2010/main" val="1995940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7B54B-9215-E19D-4ECB-E8443DFE194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DB1D51-A8C5-66B7-117E-2883D29C277A}"/>
              </a:ext>
            </a:extLst>
          </p:cNvPr>
          <p:cNvSpPr>
            <a:spLocks noGrp="1"/>
          </p:cNvSpPr>
          <p:nvPr>
            <p:ph type="dt" sz="half" idx="10"/>
          </p:nvPr>
        </p:nvSpPr>
        <p:spPr/>
        <p:txBody>
          <a:bodyPr/>
          <a:lstStyle/>
          <a:p>
            <a:fld id="{4BF68728-62D0-4E8D-972D-C1C9A2D2B7E5}" type="datetimeFigureOut">
              <a:rPr lang="en-US" smtClean="0"/>
              <a:t>8/12/2025</a:t>
            </a:fld>
            <a:endParaRPr lang="en-US"/>
          </a:p>
        </p:txBody>
      </p:sp>
      <p:sp>
        <p:nvSpPr>
          <p:cNvPr id="4" name="Footer Placeholder 3">
            <a:extLst>
              <a:ext uri="{FF2B5EF4-FFF2-40B4-BE49-F238E27FC236}">
                <a16:creationId xmlns:a16="http://schemas.microsoft.com/office/drawing/2014/main" id="{77A17E61-77C0-04A6-5AAB-4E8BB0C663D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0AEEBCB-6E13-5D2C-98D1-C67CA9E0C367}"/>
              </a:ext>
            </a:extLst>
          </p:cNvPr>
          <p:cNvSpPr>
            <a:spLocks noGrp="1"/>
          </p:cNvSpPr>
          <p:nvPr>
            <p:ph type="sldNum" sz="quarter" idx="12"/>
          </p:nvPr>
        </p:nvSpPr>
        <p:spPr/>
        <p:txBody>
          <a:bodyPr/>
          <a:lstStyle/>
          <a:p>
            <a:fld id="{8E92D4CA-7171-46CA-8997-C378D59098C6}" type="slidenum">
              <a:rPr lang="en-US" smtClean="0"/>
              <a:t>‹#›</a:t>
            </a:fld>
            <a:endParaRPr lang="en-US"/>
          </a:p>
        </p:txBody>
      </p:sp>
    </p:spTree>
    <p:extLst>
      <p:ext uri="{BB962C8B-B14F-4D97-AF65-F5344CB8AC3E}">
        <p14:creationId xmlns:p14="http://schemas.microsoft.com/office/powerpoint/2010/main" val="1807858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D93CA0-A75A-6BD0-E77E-D6B2102B4F04}"/>
              </a:ext>
            </a:extLst>
          </p:cNvPr>
          <p:cNvSpPr>
            <a:spLocks noGrp="1"/>
          </p:cNvSpPr>
          <p:nvPr>
            <p:ph type="dt" sz="half" idx="10"/>
          </p:nvPr>
        </p:nvSpPr>
        <p:spPr/>
        <p:txBody>
          <a:bodyPr/>
          <a:lstStyle/>
          <a:p>
            <a:fld id="{4BF68728-62D0-4E8D-972D-C1C9A2D2B7E5}" type="datetimeFigureOut">
              <a:rPr lang="en-US" smtClean="0"/>
              <a:t>8/12/2025</a:t>
            </a:fld>
            <a:endParaRPr lang="en-US"/>
          </a:p>
        </p:txBody>
      </p:sp>
      <p:sp>
        <p:nvSpPr>
          <p:cNvPr id="3" name="Footer Placeholder 2">
            <a:extLst>
              <a:ext uri="{FF2B5EF4-FFF2-40B4-BE49-F238E27FC236}">
                <a16:creationId xmlns:a16="http://schemas.microsoft.com/office/drawing/2014/main" id="{4A58475C-2B50-D75B-A5C4-2E72CA99A43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1BFFC3-9D6D-91E6-4D87-5194F3CDBAF1}"/>
              </a:ext>
            </a:extLst>
          </p:cNvPr>
          <p:cNvSpPr>
            <a:spLocks noGrp="1"/>
          </p:cNvSpPr>
          <p:nvPr>
            <p:ph type="sldNum" sz="quarter" idx="12"/>
          </p:nvPr>
        </p:nvSpPr>
        <p:spPr/>
        <p:txBody>
          <a:bodyPr/>
          <a:lstStyle/>
          <a:p>
            <a:fld id="{8E92D4CA-7171-46CA-8997-C378D59098C6}" type="slidenum">
              <a:rPr lang="en-US" smtClean="0"/>
              <a:t>‹#›</a:t>
            </a:fld>
            <a:endParaRPr lang="en-US"/>
          </a:p>
        </p:txBody>
      </p:sp>
    </p:spTree>
    <p:extLst>
      <p:ext uri="{BB962C8B-B14F-4D97-AF65-F5344CB8AC3E}">
        <p14:creationId xmlns:p14="http://schemas.microsoft.com/office/powerpoint/2010/main" val="1863240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BAD30-ED57-DAA1-7E44-E153904063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E755A3A-AAE5-F2FC-F873-3574F74C2D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01D25F-77AD-2F52-C81D-5EC593EB82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F44CA9-6AFE-11DC-12A2-9253A4783D30}"/>
              </a:ext>
            </a:extLst>
          </p:cNvPr>
          <p:cNvSpPr>
            <a:spLocks noGrp="1"/>
          </p:cNvSpPr>
          <p:nvPr>
            <p:ph type="dt" sz="half" idx="10"/>
          </p:nvPr>
        </p:nvSpPr>
        <p:spPr/>
        <p:txBody>
          <a:bodyPr/>
          <a:lstStyle/>
          <a:p>
            <a:fld id="{4BF68728-62D0-4E8D-972D-C1C9A2D2B7E5}" type="datetimeFigureOut">
              <a:rPr lang="en-US" smtClean="0"/>
              <a:t>8/12/2025</a:t>
            </a:fld>
            <a:endParaRPr lang="en-US"/>
          </a:p>
        </p:txBody>
      </p:sp>
      <p:sp>
        <p:nvSpPr>
          <p:cNvPr id="6" name="Footer Placeholder 5">
            <a:extLst>
              <a:ext uri="{FF2B5EF4-FFF2-40B4-BE49-F238E27FC236}">
                <a16:creationId xmlns:a16="http://schemas.microsoft.com/office/drawing/2014/main" id="{073D559C-67F3-F27E-3183-9E45CF8B60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BBA9F4-C0F8-A24E-46CA-69E5165638B3}"/>
              </a:ext>
            </a:extLst>
          </p:cNvPr>
          <p:cNvSpPr>
            <a:spLocks noGrp="1"/>
          </p:cNvSpPr>
          <p:nvPr>
            <p:ph type="sldNum" sz="quarter" idx="12"/>
          </p:nvPr>
        </p:nvSpPr>
        <p:spPr/>
        <p:txBody>
          <a:bodyPr/>
          <a:lstStyle/>
          <a:p>
            <a:fld id="{8E92D4CA-7171-46CA-8997-C378D59098C6}" type="slidenum">
              <a:rPr lang="en-US" smtClean="0"/>
              <a:t>‹#›</a:t>
            </a:fld>
            <a:endParaRPr lang="en-US"/>
          </a:p>
        </p:txBody>
      </p:sp>
    </p:spTree>
    <p:extLst>
      <p:ext uri="{BB962C8B-B14F-4D97-AF65-F5344CB8AC3E}">
        <p14:creationId xmlns:p14="http://schemas.microsoft.com/office/powerpoint/2010/main" val="1047742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B2603-17EB-58D9-DB32-9073B812FB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E12B0F-E002-8A28-6F4D-A3169F72FD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42785F-258B-3753-C83F-5C704F99B7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A28F32-C48F-00CE-1B02-AAF477AE9F52}"/>
              </a:ext>
            </a:extLst>
          </p:cNvPr>
          <p:cNvSpPr>
            <a:spLocks noGrp="1"/>
          </p:cNvSpPr>
          <p:nvPr>
            <p:ph type="dt" sz="half" idx="10"/>
          </p:nvPr>
        </p:nvSpPr>
        <p:spPr/>
        <p:txBody>
          <a:bodyPr/>
          <a:lstStyle/>
          <a:p>
            <a:fld id="{4BF68728-62D0-4E8D-972D-C1C9A2D2B7E5}" type="datetimeFigureOut">
              <a:rPr lang="en-US" smtClean="0"/>
              <a:t>8/12/2025</a:t>
            </a:fld>
            <a:endParaRPr lang="en-US"/>
          </a:p>
        </p:txBody>
      </p:sp>
      <p:sp>
        <p:nvSpPr>
          <p:cNvPr id="6" name="Footer Placeholder 5">
            <a:extLst>
              <a:ext uri="{FF2B5EF4-FFF2-40B4-BE49-F238E27FC236}">
                <a16:creationId xmlns:a16="http://schemas.microsoft.com/office/drawing/2014/main" id="{C719CDC7-BE39-69E2-D94A-728B0AA8C3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BB9B56-79CC-C47A-4B5A-8D355935449A}"/>
              </a:ext>
            </a:extLst>
          </p:cNvPr>
          <p:cNvSpPr>
            <a:spLocks noGrp="1"/>
          </p:cNvSpPr>
          <p:nvPr>
            <p:ph type="sldNum" sz="quarter" idx="12"/>
          </p:nvPr>
        </p:nvSpPr>
        <p:spPr/>
        <p:txBody>
          <a:bodyPr/>
          <a:lstStyle/>
          <a:p>
            <a:fld id="{8E92D4CA-7171-46CA-8997-C378D59098C6}" type="slidenum">
              <a:rPr lang="en-US" smtClean="0"/>
              <a:t>‹#›</a:t>
            </a:fld>
            <a:endParaRPr lang="en-US"/>
          </a:p>
        </p:txBody>
      </p:sp>
    </p:spTree>
    <p:extLst>
      <p:ext uri="{BB962C8B-B14F-4D97-AF65-F5344CB8AC3E}">
        <p14:creationId xmlns:p14="http://schemas.microsoft.com/office/powerpoint/2010/main" val="3042939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D52F63-E6CA-FD65-929A-EFBCFF48E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3045A7-44B1-6880-13ED-DEF5ECD9D7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9EA97A-8FDB-6C1F-18A1-5F67CDEB46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BF68728-62D0-4E8D-972D-C1C9A2D2B7E5}" type="datetimeFigureOut">
              <a:rPr lang="en-US" smtClean="0"/>
              <a:t>8/12/2025</a:t>
            </a:fld>
            <a:endParaRPr lang="en-US"/>
          </a:p>
        </p:txBody>
      </p:sp>
      <p:sp>
        <p:nvSpPr>
          <p:cNvPr id="5" name="Footer Placeholder 4">
            <a:extLst>
              <a:ext uri="{FF2B5EF4-FFF2-40B4-BE49-F238E27FC236}">
                <a16:creationId xmlns:a16="http://schemas.microsoft.com/office/drawing/2014/main" id="{3ED397CF-7F1C-C06C-1687-9E86A423A5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D6A20AB-CD9E-2294-A5E1-312461252C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E92D4CA-7171-46CA-8997-C378D59098C6}" type="slidenum">
              <a:rPr lang="en-US" smtClean="0"/>
              <a:t>‹#›</a:t>
            </a:fld>
            <a:endParaRPr lang="en-US"/>
          </a:p>
        </p:txBody>
      </p:sp>
    </p:spTree>
    <p:extLst>
      <p:ext uri="{BB962C8B-B14F-4D97-AF65-F5344CB8AC3E}">
        <p14:creationId xmlns:p14="http://schemas.microsoft.com/office/powerpoint/2010/main" val="4745561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E7400-9D0A-32EF-1987-1D67313159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A96E30-B113-7D3C-3718-FA39E797CF36}"/>
              </a:ext>
            </a:extLst>
          </p:cNvPr>
          <p:cNvSpPr>
            <a:spLocks noGrp="1"/>
          </p:cNvSpPr>
          <p:nvPr>
            <p:ph type="title"/>
          </p:nvPr>
        </p:nvSpPr>
        <p:spPr>
          <a:xfrm>
            <a:off x="125492" y="132310"/>
            <a:ext cx="11973486" cy="866931"/>
          </a:xfrm>
          <a:prstGeom prst="roundRect">
            <a:avLst/>
          </a:prstGeom>
          <a:noFill/>
          <a:ln w="19050">
            <a:solidFill>
              <a:srgbClr val="009EDE"/>
            </a:solidFill>
          </a:ln>
        </p:spPr>
        <p:txBody>
          <a:bodyPr>
            <a:noAutofit/>
          </a:bodyPr>
          <a:lstStyle/>
          <a:p>
            <a:pPr algn="ctr"/>
            <a:r>
              <a:rPr lang="en-US" sz="1800" b="1" dirty="0"/>
              <a:t> </a:t>
            </a:r>
            <a:endParaRPr lang="en-US" sz="1400" dirty="0"/>
          </a:p>
        </p:txBody>
      </p:sp>
      <p:sp>
        <p:nvSpPr>
          <p:cNvPr id="9" name="TextBox 8">
            <a:extLst>
              <a:ext uri="{FF2B5EF4-FFF2-40B4-BE49-F238E27FC236}">
                <a16:creationId xmlns:a16="http://schemas.microsoft.com/office/drawing/2014/main" id="{3B58D9DF-79C1-F73E-0495-AB912A2D42E2}"/>
              </a:ext>
            </a:extLst>
          </p:cNvPr>
          <p:cNvSpPr txBox="1"/>
          <p:nvPr/>
        </p:nvSpPr>
        <p:spPr>
          <a:xfrm>
            <a:off x="1111118" y="2539379"/>
            <a:ext cx="3215783" cy="369332"/>
          </a:xfrm>
          <a:prstGeom prst="rect">
            <a:avLst/>
          </a:prstGeom>
          <a:noFill/>
        </p:spPr>
        <p:txBody>
          <a:bodyPr wrap="square" rtlCol="0">
            <a:spAutoFit/>
          </a:bodyPr>
          <a:lstStyle/>
          <a:p>
            <a:r>
              <a:rPr lang="en-US" dirty="0"/>
              <a:t>Type here</a:t>
            </a:r>
          </a:p>
        </p:txBody>
      </p:sp>
      <p:grpSp>
        <p:nvGrpSpPr>
          <p:cNvPr id="27" name="Group 26">
            <a:extLst>
              <a:ext uri="{FF2B5EF4-FFF2-40B4-BE49-F238E27FC236}">
                <a16:creationId xmlns:a16="http://schemas.microsoft.com/office/drawing/2014/main" id="{42C4C889-4D55-E98A-AF02-F1CE45E4163A}"/>
              </a:ext>
            </a:extLst>
          </p:cNvPr>
          <p:cNvGrpSpPr/>
          <p:nvPr/>
        </p:nvGrpSpPr>
        <p:grpSpPr>
          <a:xfrm>
            <a:off x="125492" y="1073472"/>
            <a:ext cx="3183314" cy="3108514"/>
            <a:chOff x="125492" y="1719933"/>
            <a:chExt cx="3183314" cy="2475729"/>
          </a:xfrm>
        </p:grpSpPr>
        <p:sp>
          <p:nvSpPr>
            <p:cNvPr id="10" name="Rectangle: Rounded Corners 9">
              <a:extLst>
                <a:ext uri="{FF2B5EF4-FFF2-40B4-BE49-F238E27FC236}">
                  <a16:creationId xmlns:a16="http://schemas.microsoft.com/office/drawing/2014/main" id="{4280D3D4-F92E-D184-180E-9F2B35C8CC31}"/>
                </a:ext>
              </a:extLst>
            </p:cNvPr>
            <p:cNvSpPr/>
            <p:nvPr/>
          </p:nvSpPr>
          <p:spPr>
            <a:xfrm>
              <a:off x="125492" y="1726633"/>
              <a:ext cx="3183314" cy="2469029"/>
            </a:xfrm>
            <a:prstGeom prst="roundRect">
              <a:avLst>
                <a:gd name="adj" fmla="val 1919"/>
              </a:avLst>
            </a:prstGeom>
            <a:ln w="19050">
              <a:solidFill>
                <a:srgbClr val="227ACB"/>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5" name="Text Box 96">
              <a:extLst>
                <a:ext uri="{FF2B5EF4-FFF2-40B4-BE49-F238E27FC236}">
                  <a16:creationId xmlns:a16="http://schemas.microsoft.com/office/drawing/2014/main" id="{E60F2BF2-97FE-2D1B-14FD-A81F474E32FD}"/>
                </a:ext>
              </a:extLst>
            </p:cNvPr>
            <p:cNvSpPr txBox="1">
              <a:spLocks noChangeArrowheads="1"/>
            </p:cNvSpPr>
            <p:nvPr/>
          </p:nvSpPr>
          <p:spPr bwMode="auto">
            <a:xfrm>
              <a:off x="125492" y="1719933"/>
              <a:ext cx="3183314" cy="288826"/>
            </a:xfrm>
            <a:prstGeom prst="roundRect">
              <a:avLst/>
            </a:prstGeom>
            <a:solidFill>
              <a:srgbClr val="009EDE"/>
            </a:solidFill>
            <a:ln>
              <a:solidFill>
                <a:srgbClr val="227ACB"/>
              </a:solidFill>
            </a:ln>
          </p:spPr>
          <p:txBody>
            <a:bodyPr wrap="square" lIns="50288" tIns="25144" rIns="50288" bIns="25144">
              <a:spAutoFit/>
            </a:bodyPr>
            <a:lstStyle>
              <a:lvl1pPr defTabSz="2930525" eaLnBrk="0" hangingPunct="0">
                <a:defRPr sz="6000">
                  <a:solidFill>
                    <a:schemeClr val="tx1"/>
                  </a:solidFill>
                  <a:latin typeface="Arial" panose="020B0604020202020204" pitchFamily="34" charset="0"/>
                </a:defRPr>
              </a:lvl1pPr>
              <a:lvl2pPr marL="742950" indent="-285750" defTabSz="2930525" eaLnBrk="0" hangingPunct="0">
                <a:defRPr sz="6000">
                  <a:solidFill>
                    <a:schemeClr val="tx1"/>
                  </a:solidFill>
                  <a:latin typeface="Arial" panose="020B0604020202020204" pitchFamily="34" charset="0"/>
                </a:defRPr>
              </a:lvl2pPr>
              <a:lvl3pPr marL="1143000" indent="-228600" defTabSz="2930525" eaLnBrk="0" hangingPunct="0">
                <a:defRPr sz="6000">
                  <a:solidFill>
                    <a:schemeClr val="tx1"/>
                  </a:solidFill>
                  <a:latin typeface="Arial" panose="020B0604020202020204" pitchFamily="34" charset="0"/>
                </a:defRPr>
              </a:lvl3pPr>
              <a:lvl4pPr marL="1600200" indent="-228600" defTabSz="2930525" eaLnBrk="0" hangingPunct="0">
                <a:defRPr sz="6000">
                  <a:solidFill>
                    <a:schemeClr val="tx1"/>
                  </a:solidFill>
                  <a:latin typeface="Arial" panose="020B0604020202020204" pitchFamily="34" charset="0"/>
                </a:defRPr>
              </a:lvl4pPr>
              <a:lvl5pPr marL="2057400" indent="-228600" defTabSz="2930525" eaLnBrk="0" hangingPunct="0">
                <a:defRPr sz="6000">
                  <a:solidFill>
                    <a:schemeClr val="tx1"/>
                  </a:solidFill>
                  <a:latin typeface="Arial" panose="020B0604020202020204" pitchFamily="34" charset="0"/>
                </a:defRPr>
              </a:lvl5pPr>
              <a:lvl6pPr marL="2514600" indent="-228600" defTabSz="2930525" eaLnBrk="0" fontAlgn="base" hangingPunct="0">
                <a:spcBef>
                  <a:spcPct val="0"/>
                </a:spcBef>
                <a:spcAft>
                  <a:spcPct val="0"/>
                </a:spcAft>
                <a:defRPr sz="6000">
                  <a:solidFill>
                    <a:schemeClr val="tx1"/>
                  </a:solidFill>
                  <a:latin typeface="Arial" panose="020B0604020202020204" pitchFamily="34" charset="0"/>
                </a:defRPr>
              </a:lvl6pPr>
              <a:lvl7pPr marL="2971800" indent="-228600" defTabSz="2930525" eaLnBrk="0" fontAlgn="base" hangingPunct="0">
                <a:spcBef>
                  <a:spcPct val="0"/>
                </a:spcBef>
                <a:spcAft>
                  <a:spcPct val="0"/>
                </a:spcAft>
                <a:defRPr sz="6000">
                  <a:solidFill>
                    <a:schemeClr val="tx1"/>
                  </a:solidFill>
                  <a:latin typeface="Arial" panose="020B0604020202020204" pitchFamily="34" charset="0"/>
                </a:defRPr>
              </a:lvl7pPr>
              <a:lvl8pPr marL="3429000" indent="-228600" defTabSz="2930525" eaLnBrk="0" fontAlgn="base" hangingPunct="0">
                <a:spcBef>
                  <a:spcPct val="0"/>
                </a:spcBef>
                <a:spcAft>
                  <a:spcPct val="0"/>
                </a:spcAft>
                <a:defRPr sz="6000">
                  <a:solidFill>
                    <a:schemeClr val="tx1"/>
                  </a:solidFill>
                  <a:latin typeface="Arial" panose="020B0604020202020204" pitchFamily="34" charset="0"/>
                </a:defRPr>
              </a:lvl8pPr>
              <a:lvl9pPr marL="3886200" indent="-228600" defTabSz="2930525" eaLnBrk="0" fontAlgn="base" hangingPunct="0">
                <a:spcBef>
                  <a:spcPct val="0"/>
                </a:spcBef>
                <a:spcAft>
                  <a:spcPct val="0"/>
                </a:spcAft>
                <a:defRPr sz="6000">
                  <a:solidFill>
                    <a:schemeClr val="tx1"/>
                  </a:solidFill>
                  <a:latin typeface="Arial" panose="020B0604020202020204" pitchFamily="34" charset="0"/>
                </a:defRPr>
              </a:lvl9pPr>
            </a:lstStyle>
            <a:p>
              <a:pPr marL="0" marR="0" lvl="0" indent="0" algn="ctr" defTabSz="2930525" eaLnBrk="1" fontAlgn="base" latinLnBrk="0" hangingPunct="1">
                <a:lnSpc>
                  <a:spcPct val="100000"/>
                </a:lnSpc>
                <a:spcBef>
                  <a:spcPct val="50000"/>
                </a:spcBef>
                <a:spcAft>
                  <a:spcPct val="0"/>
                </a:spcAft>
                <a:buClrTx/>
                <a:buSzTx/>
                <a:buFontTx/>
                <a:buNone/>
                <a:tabLst/>
                <a:defRPr/>
              </a:pPr>
              <a:r>
                <a:rPr kumimoji="0" lang="en-US" altLang="en-US" sz="1800" b="0" i="0" u="none" strike="noStrike" kern="0" cap="none" spc="0" normalizeH="0" baseline="0" noProof="0" dirty="0">
                  <a:ln>
                    <a:noFill/>
                  </a:ln>
                  <a:effectLst/>
                  <a:uLnTx/>
                  <a:uFillTx/>
                  <a:latin typeface="Arial" panose="020B0604020202020204" pitchFamily="34" charset="0"/>
                </a:rPr>
                <a:t>BACKGROUND</a:t>
              </a:r>
              <a:endParaRPr kumimoji="0" lang="en-US" altLang="en-US" sz="3300" b="0" i="0" u="none" strike="noStrike" kern="0" cap="none" spc="0" normalizeH="0" baseline="0" noProof="0" dirty="0">
                <a:ln>
                  <a:noFill/>
                </a:ln>
                <a:effectLst/>
                <a:uLnTx/>
                <a:uFillTx/>
                <a:latin typeface="Arial" panose="020B0604020202020204" pitchFamily="34" charset="0"/>
              </a:endParaRPr>
            </a:p>
          </p:txBody>
        </p:sp>
      </p:grpSp>
      <p:sp>
        <p:nvSpPr>
          <p:cNvPr id="14" name="Rectangle: Rounded Corners 13">
            <a:extLst>
              <a:ext uri="{FF2B5EF4-FFF2-40B4-BE49-F238E27FC236}">
                <a16:creationId xmlns:a16="http://schemas.microsoft.com/office/drawing/2014/main" id="{8D63831F-69FA-DF6F-F10B-F11502D69ACB}"/>
              </a:ext>
            </a:extLst>
          </p:cNvPr>
          <p:cNvSpPr/>
          <p:nvPr/>
        </p:nvSpPr>
        <p:spPr>
          <a:xfrm>
            <a:off x="3505201" y="1073472"/>
            <a:ext cx="5200650" cy="5728489"/>
          </a:xfrm>
          <a:prstGeom prst="roundRect">
            <a:avLst>
              <a:gd name="adj" fmla="val 1282"/>
            </a:avLst>
          </a:prstGeom>
          <a:ln>
            <a:solidFill>
              <a:srgbClr val="227ACB"/>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2" name="Text Box 96">
            <a:extLst>
              <a:ext uri="{FF2B5EF4-FFF2-40B4-BE49-F238E27FC236}">
                <a16:creationId xmlns:a16="http://schemas.microsoft.com/office/drawing/2014/main" id="{52A8359F-5167-5ECA-F32D-5B5E17E6545A}"/>
              </a:ext>
            </a:extLst>
          </p:cNvPr>
          <p:cNvSpPr txBox="1">
            <a:spLocks noChangeArrowheads="1"/>
          </p:cNvSpPr>
          <p:nvPr/>
        </p:nvSpPr>
        <p:spPr bwMode="auto">
          <a:xfrm>
            <a:off x="3505201" y="1075613"/>
            <a:ext cx="5200650" cy="362648"/>
          </a:xfrm>
          <a:prstGeom prst="roundRect">
            <a:avLst/>
          </a:prstGeom>
          <a:solidFill>
            <a:srgbClr val="009EDE"/>
          </a:solidFill>
          <a:ln>
            <a:solidFill>
              <a:srgbClr val="227ACB"/>
            </a:solidFill>
          </a:ln>
        </p:spPr>
        <p:txBody>
          <a:bodyPr wrap="square" lIns="50288" tIns="25144" rIns="50288" bIns="25144">
            <a:spAutoFit/>
          </a:bodyPr>
          <a:lstStyle>
            <a:lvl1pPr defTabSz="2930525" eaLnBrk="0" hangingPunct="0">
              <a:defRPr sz="6000">
                <a:solidFill>
                  <a:schemeClr val="tx1"/>
                </a:solidFill>
                <a:latin typeface="Arial" panose="020B0604020202020204" pitchFamily="34" charset="0"/>
              </a:defRPr>
            </a:lvl1pPr>
            <a:lvl2pPr marL="742950" indent="-285750" defTabSz="2930525" eaLnBrk="0" hangingPunct="0">
              <a:defRPr sz="6000">
                <a:solidFill>
                  <a:schemeClr val="tx1"/>
                </a:solidFill>
                <a:latin typeface="Arial" panose="020B0604020202020204" pitchFamily="34" charset="0"/>
              </a:defRPr>
            </a:lvl2pPr>
            <a:lvl3pPr marL="1143000" indent="-228600" defTabSz="2930525" eaLnBrk="0" hangingPunct="0">
              <a:defRPr sz="6000">
                <a:solidFill>
                  <a:schemeClr val="tx1"/>
                </a:solidFill>
                <a:latin typeface="Arial" panose="020B0604020202020204" pitchFamily="34" charset="0"/>
              </a:defRPr>
            </a:lvl3pPr>
            <a:lvl4pPr marL="1600200" indent="-228600" defTabSz="2930525" eaLnBrk="0" hangingPunct="0">
              <a:defRPr sz="6000">
                <a:solidFill>
                  <a:schemeClr val="tx1"/>
                </a:solidFill>
                <a:latin typeface="Arial" panose="020B0604020202020204" pitchFamily="34" charset="0"/>
              </a:defRPr>
            </a:lvl4pPr>
            <a:lvl5pPr marL="2057400" indent="-228600" defTabSz="2930525" eaLnBrk="0" hangingPunct="0">
              <a:defRPr sz="6000">
                <a:solidFill>
                  <a:schemeClr val="tx1"/>
                </a:solidFill>
                <a:latin typeface="Arial" panose="020B0604020202020204" pitchFamily="34" charset="0"/>
              </a:defRPr>
            </a:lvl5pPr>
            <a:lvl6pPr marL="2514600" indent="-228600" defTabSz="2930525" eaLnBrk="0" fontAlgn="base" hangingPunct="0">
              <a:spcBef>
                <a:spcPct val="0"/>
              </a:spcBef>
              <a:spcAft>
                <a:spcPct val="0"/>
              </a:spcAft>
              <a:defRPr sz="6000">
                <a:solidFill>
                  <a:schemeClr val="tx1"/>
                </a:solidFill>
                <a:latin typeface="Arial" panose="020B0604020202020204" pitchFamily="34" charset="0"/>
              </a:defRPr>
            </a:lvl6pPr>
            <a:lvl7pPr marL="2971800" indent="-228600" defTabSz="2930525" eaLnBrk="0" fontAlgn="base" hangingPunct="0">
              <a:spcBef>
                <a:spcPct val="0"/>
              </a:spcBef>
              <a:spcAft>
                <a:spcPct val="0"/>
              </a:spcAft>
              <a:defRPr sz="6000">
                <a:solidFill>
                  <a:schemeClr val="tx1"/>
                </a:solidFill>
                <a:latin typeface="Arial" panose="020B0604020202020204" pitchFamily="34" charset="0"/>
              </a:defRPr>
            </a:lvl7pPr>
            <a:lvl8pPr marL="3429000" indent="-228600" defTabSz="2930525" eaLnBrk="0" fontAlgn="base" hangingPunct="0">
              <a:spcBef>
                <a:spcPct val="0"/>
              </a:spcBef>
              <a:spcAft>
                <a:spcPct val="0"/>
              </a:spcAft>
              <a:defRPr sz="6000">
                <a:solidFill>
                  <a:schemeClr val="tx1"/>
                </a:solidFill>
                <a:latin typeface="Arial" panose="020B0604020202020204" pitchFamily="34" charset="0"/>
              </a:defRPr>
            </a:lvl8pPr>
            <a:lvl9pPr marL="3886200" indent="-228600" defTabSz="2930525" eaLnBrk="0" fontAlgn="base" hangingPunct="0">
              <a:spcBef>
                <a:spcPct val="0"/>
              </a:spcBef>
              <a:spcAft>
                <a:spcPct val="0"/>
              </a:spcAft>
              <a:defRPr sz="6000">
                <a:solidFill>
                  <a:schemeClr val="tx1"/>
                </a:solidFill>
                <a:latin typeface="Arial" panose="020B0604020202020204" pitchFamily="34" charset="0"/>
              </a:defRPr>
            </a:lvl9pPr>
          </a:lstStyle>
          <a:p>
            <a:pPr marL="0" marR="0" lvl="0" indent="0" algn="ctr" defTabSz="2930525" eaLnBrk="1" fontAlgn="base" latinLnBrk="0" hangingPunct="1">
              <a:lnSpc>
                <a:spcPct val="100000"/>
              </a:lnSpc>
              <a:spcBef>
                <a:spcPct val="50000"/>
              </a:spcBef>
              <a:spcAft>
                <a:spcPct val="0"/>
              </a:spcAft>
              <a:buClrTx/>
              <a:buSzTx/>
              <a:buFontTx/>
              <a:buNone/>
              <a:tabLst/>
              <a:defRPr/>
            </a:pPr>
            <a:r>
              <a:rPr lang="en-US" altLang="en-US" sz="1800" kern="0" dirty="0"/>
              <a:t>RESULTS</a:t>
            </a:r>
            <a:endParaRPr kumimoji="0" lang="en-US" altLang="en-US" sz="3300" b="0" i="0" u="none" strike="noStrike" kern="0" cap="none" spc="0" normalizeH="0" baseline="0" noProof="0" dirty="0">
              <a:ln>
                <a:noFill/>
              </a:ln>
              <a:effectLst/>
              <a:uLnTx/>
              <a:uFillTx/>
              <a:latin typeface="Arial" panose="020B0604020202020204" pitchFamily="34" charset="0"/>
            </a:endParaRPr>
          </a:p>
        </p:txBody>
      </p:sp>
      <p:grpSp>
        <p:nvGrpSpPr>
          <p:cNvPr id="30" name="Group 29">
            <a:extLst>
              <a:ext uri="{FF2B5EF4-FFF2-40B4-BE49-F238E27FC236}">
                <a16:creationId xmlns:a16="http://schemas.microsoft.com/office/drawing/2014/main" id="{347A9C65-25D9-10B9-E657-94541DA6EDC1}"/>
              </a:ext>
            </a:extLst>
          </p:cNvPr>
          <p:cNvGrpSpPr/>
          <p:nvPr/>
        </p:nvGrpSpPr>
        <p:grpSpPr>
          <a:xfrm>
            <a:off x="8850724" y="3648485"/>
            <a:ext cx="3215784" cy="3153476"/>
            <a:chOff x="8311829" y="4311605"/>
            <a:chExt cx="3215784" cy="3153476"/>
          </a:xfrm>
        </p:grpSpPr>
        <p:sp>
          <p:nvSpPr>
            <p:cNvPr id="21" name="Rectangle: Rounded Corners 20">
              <a:extLst>
                <a:ext uri="{FF2B5EF4-FFF2-40B4-BE49-F238E27FC236}">
                  <a16:creationId xmlns:a16="http://schemas.microsoft.com/office/drawing/2014/main" id="{6D33102D-9D4A-C87F-1E6F-1F1462FCBAA1}"/>
                </a:ext>
              </a:extLst>
            </p:cNvPr>
            <p:cNvSpPr/>
            <p:nvPr/>
          </p:nvSpPr>
          <p:spPr>
            <a:xfrm>
              <a:off x="8311829" y="4311605"/>
              <a:ext cx="3215784" cy="3153476"/>
            </a:xfrm>
            <a:prstGeom prst="roundRect">
              <a:avLst>
                <a:gd name="adj" fmla="val 3164"/>
              </a:avLst>
            </a:prstGeom>
            <a:ln>
              <a:solidFill>
                <a:srgbClr val="227ACB"/>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7" name="Text Box 96">
              <a:extLst>
                <a:ext uri="{FF2B5EF4-FFF2-40B4-BE49-F238E27FC236}">
                  <a16:creationId xmlns:a16="http://schemas.microsoft.com/office/drawing/2014/main" id="{333DE737-AC8A-109A-FF75-613EDEAB48A1}"/>
                </a:ext>
              </a:extLst>
            </p:cNvPr>
            <p:cNvSpPr txBox="1">
              <a:spLocks noChangeArrowheads="1"/>
            </p:cNvSpPr>
            <p:nvPr/>
          </p:nvSpPr>
          <p:spPr bwMode="auto">
            <a:xfrm>
              <a:off x="8311829" y="4311605"/>
              <a:ext cx="3215784" cy="362648"/>
            </a:xfrm>
            <a:prstGeom prst="roundRect">
              <a:avLst/>
            </a:prstGeom>
            <a:solidFill>
              <a:srgbClr val="009EDE"/>
            </a:solidFill>
            <a:ln>
              <a:solidFill>
                <a:srgbClr val="227ACB"/>
              </a:solidFill>
            </a:ln>
          </p:spPr>
          <p:txBody>
            <a:bodyPr wrap="square" lIns="50288" tIns="25144" rIns="50288" bIns="25144">
              <a:spAutoFit/>
            </a:bodyPr>
            <a:lstStyle>
              <a:lvl1pPr defTabSz="2930525" eaLnBrk="0" hangingPunct="0">
                <a:defRPr sz="6000">
                  <a:solidFill>
                    <a:schemeClr val="tx1"/>
                  </a:solidFill>
                  <a:latin typeface="Arial" panose="020B0604020202020204" pitchFamily="34" charset="0"/>
                </a:defRPr>
              </a:lvl1pPr>
              <a:lvl2pPr marL="742950" indent="-285750" defTabSz="2930525" eaLnBrk="0" hangingPunct="0">
                <a:defRPr sz="6000">
                  <a:solidFill>
                    <a:schemeClr val="tx1"/>
                  </a:solidFill>
                  <a:latin typeface="Arial" panose="020B0604020202020204" pitchFamily="34" charset="0"/>
                </a:defRPr>
              </a:lvl2pPr>
              <a:lvl3pPr marL="1143000" indent="-228600" defTabSz="2930525" eaLnBrk="0" hangingPunct="0">
                <a:defRPr sz="6000">
                  <a:solidFill>
                    <a:schemeClr val="tx1"/>
                  </a:solidFill>
                  <a:latin typeface="Arial" panose="020B0604020202020204" pitchFamily="34" charset="0"/>
                </a:defRPr>
              </a:lvl3pPr>
              <a:lvl4pPr marL="1600200" indent="-228600" defTabSz="2930525" eaLnBrk="0" hangingPunct="0">
                <a:defRPr sz="6000">
                  <a:solidFill>
                    <a:schemeClr val="tx1"/>
                  </a:solidFill>
                  <a:latin typeface="Arial" panose="020B0604020202020204" pitchFamily="34" charset="0"/>
                </a:defRPr>
              </a:lvl4pPr>
              <a:lvl5pPr marL="2057400" indent="-228600" defTabSz="2930525" eaLnBrk="0" hangingPunct="0">
                <a:defRPr sz="6000">
                  <a:solidFill>
                    <a:schemeClr val="tx1"/>
                  </a:solidFill>
                  <a:latin typeface="Arial" panose="020B0604020202020204" pitchFamily="34" charset="0"/>
                </a:defRPr>
              </a:lvl5pPr>
              <a:lvl6pPr marL="2514600" indent="-228600" defTabSz="2930525" eaLnBrk="0" fontAlgn="base" hangingPunct="0">
                <a:spcBef>
                  <a:spcPct val="0"/>
                </a:spcBef>
                <a:spcAft>
                  <a:spcPct val="0"/>
                </a:spcAft>
                <a:defRPr sz="6000">
                  <a:solidFill>
                    <a:schemeClr val="tx1"/>
                  </a:solidFill>
                  <a:latin typeface="Arial" panose="020B0604020202020204" pitchFamily="34" charset="0"/>
                </a:defRPr>
              </a:lvl6pPr>
              <a:lvl7pPr marL="2971800" indent="-228600" defTabSz="2930525" eaLnBrk="0" fontAlgn="base" hangingPunct="0">
                <a:spcBef>
                  <a:spcPct val="0"/>
                </a:spcBef>
                <a:spcAft>
                  <a:spcPct val="0"/>
                </a:spcAft>
                <a:defRPr sz="6000">
                  <a:solidFill>
                    <a:schemeClr val="tx1"/>
                  </a:solidFill>
                  <a:latin typeface="Arial" panose="020B0604020202020204" pitchFamily="34" charset="0"/>
                </a:defRPr>
              </a:lvl7pPr>
              <a:lvl8pPr marL="3429000" indent="-228600" defTabSz="2930525" eaLnBrk="0" fontAlgn="base" hangingPunct="0">
                <a:spcBef>
                  <a:spcPct val="0"/>
                </a:spcBef>
                <a:spcAft>
                  <a:spcPct val="0"/>
                </a:spcAft>
                <a:defRPr sz="6000">
                  <a:solidFill>
                    <a:schemeClr val="tx1"/>
                  </a:solidFill>
                  <a:latin typeface="Arial" panose="020B0604020202020204" pitchFamily="34" charset="0"/>
                </a:defRPr>
              </a:lvl8pPr>
              <a:lvl9pPr marL="3886200" indent="-228600" defTabSz="2930525" eaLnBrk="0" fontAlgn="base" hangingPunct="0">
                <a:spcBef>
                  <a:spcPct val="0"/>
                </a:spcBef>
                <a:spcAft>
                  <a:spcPct val="0"/>
                </a:spcAft>
                <a:defRPr sz="6000">
                  <a:solidFill>
                    <a:schemeClr val="tx1"/>
                  </a:solidFill>
                  <a:latin typeface="Arial" panose="020B0604020202020204" pitchFamily="34" charset="0"/>
                </a:defRPr>
              </a:lvl9pPr>
            </a:lstStyle>
            <a:p>
              <a:pPr marL="0" marR="0" lvl="0" indent="0" algn="ctr" defTabSz="2930525" eaLnBrk="1" fontAlgn="base" latinLnBrk="0" hangingPunct="1">
                <a:lnSpc>
                  <a:spcPct val="100000"/>
                </a:lnSpc>
                <a:spcBef>
                  <a:spcPct val="50000"/>
                </a:spcBef>
                <a:spcAft>
                  <a:spcPct val="0"/>
                </a:spcAft>
                <a:buClrTx/>
                <a:buSzTx/>
                <a:buFontTx/>
                <a:buNone/>
                <a:tabLst/>
                <a:defRPr/>
              </a:pPr>
              <a:r>
                <a:rPr lang="en-US" altLang="en-US" sz="1800" kern="0" dirty="0"/>
                <a:t>REFERENCES</a:t>
              </a:r>
              <a:endParaRPr kumimoji="0" lang="en-US" altLang="en-US" sz="3300" b="0" i="0" u="none" strike="noStrike" kern="0" cap="none" spc="0" normalizeH="0" baseline="0" noProof="0" dirty="0">
                <a:ln>
                  <a:noFill/>
                </a:ln>
                <a:effectLst/>
                <a:uLnTx/>
                <a:uFillTx/>
                <a:latin typeface="Arial" panose="020B0604020202020204" pitchFamily="34" charset="0"/>
              </a:endParaRPr>
            </a:p>
          </p:txBody>
        </p:sp>
        <p:sp>
          <p:nvSpPr>
            <p:cNvPr id="7" name="Text Box 86">
              <a:extLst>
                <a:ext uri="{FF2B5EF4-FFF2-40B4-BE49-F238E27FC236}">
                  <a16:creationId xmlns:a16="http://schemas.microsoft.com/office/drawing/2014/main" id="{D169FF7F-3636-CE7B-D2A8-BAC99968F71E}"/>
                </a:ext>
              </a:extLst>
            </p:cNvPr>
            <p:cNvSpPr txBox="1">
              <a:spLocks noChangeArrowheads="1"/>
            </p:cNvSpPr>
            <p:nvPr/>
          </p:nvSpPr>
          <p:spPr bwMode="auto">
            <a:xfrm>
              <a:off x="8388883" y="4759834"/>
              <a:ext cx="3054672" cy="2697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0288" tIns="25144" rIns="50288" bIns="25144">
              <a:spAutoFit/>
            </a:bodyPr>
            <a:lstStyle>
              <a:lvl1pPr defTabSz="2930525">
                <a:spcBef>
                  <a:spcPct val="20000"/>
                </a:spcBef>
                <a:buChar char="•"/>
                <a:defRPr sz="10400">
                  <a:solidFill>
                    <a:srgbClr val="003F7E"/>
                  </a:solidFill>
                  <a:latin typeface="Arial" panose="020B0604020202020204" pitchFamily="34" charset="0"/>
                </a:defRPr>
              </a:lvl1pPr>
              <a:lvl2pPr marL="742950" indent="-285750" defTabSz="2930525">
                <a:spcBef>
                  <a:spcPct val="20000"/>
                </a:spcBef>
                <a:buChar char="–"/>
                <a:defRPr sz="9000">
                  <a:solidFill>
                    <a:srgbClr val="003F7E"/>
                  </a:solidFill>
                  <a:latin typeface="Arial" panose="020B0604020202020204" pitchFamily="34" charset="0"/>
                </a:defRPr>
              </a:lvl2pPr>
              <a:lvl3pPr marL="1143000" indent="-228600" defTabSz="2930525">
                <a:spcBef>
                  <a:spcPct val="20000"/>
                </a:spcBef>
                <a:buChar char="•"/>
                <a:defRPr sz="7600">
                  <a:solidFill>
                    <a:srgbClr val="003F7E"/>
                  </a:solidFill>
                  <a:latin typeface="Arial" panose="020B0604020202020204" pitchFamily="34" charset="0"/>
                </a:defRPr>
              </a:lvl3pPr>
              <a:lvl4pPr marL="1600200" indent="-228600" defTabSz="2930525">
                <a:spcBef>
                  <a:spcPct val="20000"/>
                </a:spcBef>
                <a:buChar char="–"/>
                <a:defRPr sz="6500">
                  <a:solidFill>
                    <a:srgbClr val="003F7E"/>
                  </a:solidFill>
                  <a:latin typeface="Arial" panose="020B0604020202020204" pitchFamily="34" charset="0"/>
                </a:defRPr>
              </a:lvl4pPr>
              <a:lvl5pPr marL="2057400" indent="-228600" defTabSz="2930525">
                <a:spcBef>
                  <a:spcPct val="20000"/>
                </a:spcBef>
                <a:buChar char="»"/>
                <a:defRPr sz="6500">
                  <a:solidFill>
                    <a:srgbClr val="003F7E"/>
                  </a:solidFill>
                  <a:latin typeface="Arial" panose="020B0604020202020204" pitchFamily="34" charset="0"/>
                </a:defRPr>
              </a:lvl5pPr>
              <a:lvl6pPr marL="25146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6pPr>
              <a:lvl7pPr marL="29718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7pPr>
              <a:lvl8pPr marL="34290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8pPr>
              <a:lvl9pPr marL="38862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cs typeface="Arial" panose="020B0604020202020204" pitchFamily="34" charset="0"/>
                </a:rPr>
                <a:t>References are where you give credit to other people’s work that helped support your project. List books, articles, websites, or other sources that you used to get information, ideas, or data. This shows where your background knowledge came from and helps others find those sources if they want to learn more.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cs typeface="Arial" panose="020B0604020202020204" pitchFamily="34" charset="0"/>
                </a:rPr>
                <a:t>Examples of how to write different type of sources are listed below. Note: Font for references is always smaller than the rest of the poster sections.</a:t>
              </a:r>
            </a:p>
            <a:p>
              <a:pPr marL="228600" marR="0" lvl="0" indent="-228600" algn="l" defTabSz="914400" rtl="0" eaLnBrk="1" fontAlgn="auto" latinLnBrk="0" hangingPunct="1">
                <a:lnSpc>
                  <a:spcPct val="100000"/>
                </a:lnSpc>
                <a:spcBef>
                  <a:spcPct val="0"/>
                </a:spcBef>
                <a:spcAft>
                  <a:spcPts val="0"/>
                </a:spcAft>
                <a:buClrTx/>
                <a:buSzTx/>
                <a:buFont typeface="+mj-lt"/>
                <a:buAutoNum type="arabicPeriod"/>
                <a:tabLst/>
                <a:defRPr/>
              </a:pPr>
              <a:r>
                <a:rPr kumimoji="0" lang="en-US" sz="900" b="1" i="0" u="none" strike="noStrike" kern="1200" cap="none" spc="0" normalizeH="0" baseline="0" noProof="0" dirty="0">
                  <a:ln>
                    <a:noFill/>
                  </a:ln>
                  <a:solidFill>
                    <a:prstClr val="black"/>
                  </a:solidFill>
                  <a:effectLst/>
                  <a:uLnTx/>
                  <a:uFillTx/>
                  <a:cs typeface="Arial" panose="020B0604020202020204" pitchFamily="34" charset="0"/>
                </a:rPr>
                <a:t>Journal article example: </a:t>
              </a:r>
              <a:r>
                <a:rPr kumimoji="0" lang="en-US" sz="900" b="0" i="0" u="none" strike="noStrike" kern="1200" cap="none" spc="0" normalizeH="0" baseline="0" noProof="0" dirty="0">
                  <a:ln>
                    <a:noFill/>
                  </a:ln>
                  <a:solidFill>
                    <a:prstClr val="black"/>
                  </a:solidFill>
                  <a:effectLst/>
                  <a:uLnTx/>
                  <a:uFillTx/>
                  <a:cs typeface="Arial" panose="020B0604020202020204" pitchFamily="34" charset="0"/>
                </a:rPr>
                <a:t>Author, A., &amp; Author, B. (Year). </a:t>
              </a:r>
              <a:r>
                <a:rPr kumimoji="0" lang="en-US" sz="900" b="0" i="1" u="none" strike="noStrike" kern="1200" cap="none" spc="0" normalizeH="0" baseline="0" noProof="0" dirty="0">
                  <a:ln>
                    <a:noFill/>
                  </a:ln>
                  <a:solidFill>
                    <a:prstClr val="black"/>
                  </a:solidFill>
                  <a:effectLst/>
                  <a:uLnTx/>
                  <a:uFillTx/>
                  <a:cs typeface="Arial" panose="020B0604020202020204" pitchFamily="34" charset="0"/>
                </a:rPr>
                <a:t>Title of article</a:t>
              </a:r>
              <a:r>
                <a:rPr kumimoji="0" lang="en-US" sz="900" b="0" i="0" u="none" strike="noStrike" kern="1200" cap="none" spc="0" normalizeH="0" baseline="0" noProof="0" dirty="0">
                  <a:ln>
                    <a:noFill/>
                  </a:ln>
                  <a:solidFill>
                    <a:prstClr val="black"/>
                  </a:solidFill>
                  <a:effectLst/>
                  <a:uLnTx/>
                  <a:uFillTx/>
                  <a:cs typeface="Arial" panose="020B0604020202020204" pitchFamily="34" charset="0"/>
                </a:rPr>
                <a:t>. Title of Journal, volume number(issue number), page range. DOI or URL.</a:t>
              </a:r>
            </a:p>
            <a:p>
              <a:pPr marL="228600" marR="0" lvl="0" indent="-228600" algn="l" defTabSz="914400" rtl="0" eaLnBrk="1" fontAlgn="auto" latinLnBrk="0" hangingPunct="1">
                <a:lnSpc>
                  <a:spcPct val="100000"/>
                </a:lnSpc>
                <a:spcBef>
                  <a:spcPct val="0"/>
                </a:spcBef>
                <a:spcAft>
                  <a:spcPts val="0"/>
                </a:spcAft>
                <a:buClrTx/>
                <a:buSzTx/>
                <a:buFont typeface="+mj-lt"/>
                <a:buAutoNum type="arabicPeriod"/>
                <a:tabLst/>
                <a:defRPr/>
              </a:pPr>
              <a:r>
                <a:rPr kumimoji="0" lang="en-US" sz="900" b="1" i="0" u="none" strike="noStrike" kern="1200" cap="none" spc="0" normalizeH="0" baseline="0" noProof="0" dirty="0">
                  <a:ln>
                    <a:noFill/>
                  </a:ln>
                  <a:solidFill>
                    <a:prstClr val="black"/>
                  </a:solidFill>
                  <a:effectLst/>
                  <a:uLnTx/>
                  <a:uFillTx/>
                  <a:cs typeface="Arial" panose="020B0604020202020204" pitchFamily="34" charset="0"/>
                </a:rPr>
                <a:t>Book example: </a:t>
              </a:r>
              <a:r>
                <a:rPr kumimoji="0" lang="en-US" sz="900" b="0" i="0" u="none" strike="noStrike" kern="1200" cap="none" spc="0" normalizeH="0" baseline="0" noProof="0" dirty="0">
                  <a:ln>
                    <a:noFill/>
                  </a:ln>
                  <a:solidFill>
                    <a:prstClr val="black"/>
                  </a:solidFill>
                  <a:effectLst/>
                  <a:uLnTx/>
                  <a:uFillTx/>
                  <a:cs typeface="Arial" panose="020B0604020202020204" pitchFamily="34" charset="0"/>
                </a:rPr>
                <a:t>Author, A., &amp; Author, B. (Year). </a:t>
              </a:r>
              <a:r>
                <a:rPr kumimoji="0" lang="en-US" sz="900" b="0" i="1" u="none" strike="noStrike" kern="1200" cap="none" spc="0" normalizeH="0" baseline="0" noProof="0" dirty="0">
                  <a:ln>
                    <a:noFill/>
                  </a:ln>
                  <a:solidFill>
                    <a:prstClr val="black"/>
                  </a:solidFill>
                  <a:effectLst/>
                  <a:uLnTx/>
                  <a:uFillTx/>
                  <a:cs typeface="Arial" panose="020B0604020202020204" pitchFamily="34" charset="0"/>
                </a:rPr>
                <a:t>Title of book</a:t>
              </a:r>
              <a:r>
                <a:rPr kumimoji="0" lang="en-US" sz="900" b="0" i="0" u="none" strike="noStrike" kern="1200" cap="none" spc="0" normalizeH="0" baseline="0" noProof="0" dirty="0">
                  <a:ln>
                    <a:noFill/>
                  </a:ln>
                  <a:solidFill>
                    <a:prstClr val="black"/>
                  </a:solidFill>
                  <a:effectLst/>
                  <a:uLnTx/>
                  <a:uFillTx/>
                  <a:cs typeface="Arial" panose="020B0604020202020204" pitchFamily="34" charset="0"/>
                </a:rPr>
                <a:t>. Publisher, page range. DOI or URL (if applicable).</a:t>
              </a:r>
            </a:p>
            <a:p>
              <a:pPr marL="228600" marR="0" lvl="0" indent="-228600" algn="l" defTabSz="914400" rtl="0" eaLnBrk="1" fontAlgn="auto" latinLnBrk="0" hangingPunct="1">
                <a:lnSpc>
                  <a:spcPct val="100000"/>
                </a:lnSpc>
                <a:spcBef>
                  <a:spcPct val="0"/>
                </a:spcBef>
                <a:spcAft>
                  <a:spcPts val="0"/>
                </a:spcAft>
                <a:buClrTx/>
                <a:buSzTx/>
                <a:buFont typeface="+mj-lt"/>
                <a:buAutoNum type="arabicPeriod"/>
                <a:tabLst/>
                <a:defRPr/>
              </a:pPr>
              <a:r>
                <a:rPr kumimoji="0" lang="en-US" sz="900" b="1" i="0" u="none" strike="noStrike" kern="1200" cap="none" spc="0" normalizeH="0" baseline="0" noProof="0" dirty="0">
                  <a:ln>
                    <a:noFill/>
                  </a:ln>
                  <a:solidFill>
                    <a:prstClr val="black"/>
                  </a:solidFill>
                  <a:effectLst/>
                  <a:uLnTx/>
                  <a:uFillTx/>
                  <a:cs typeface="Arial" panose="020B0604020202020204" pitchFamily="34" charset="0"/>
                </a:rPr>
                <a:t>Website example: </a:t>
              </a:r>
              <a:r>
                <a:rPr kumimoji="0" lang="en-US" sz="900" b="0" i="0" u="none" strike="noStrike" kern="1200" cap="none" spc="0" normalizeH="0" baseline="0" noProof="0" dirty="0">
                  <a:ln>
                    <a:noFill/>
                  </a:ln>
                  <a:solidFill>
                    <a:prstClr val="black"/>
                  </a:solidFill>
                  <a:effectLst/>
                  <a:uLnTx/>
                  <a:uFillTx/>
                  <a:cs typeface="Arial" panose="020B0604020202020204" pitchFamily="34" charset="0"/>
                </a:rPr>
                <a:t>Author, A., (Year, month day). </a:t>
              </a:r>
              <a:r>
                <a:rPr kumimoji="0" lang="en-US" sz="900" b="0" i="1" u="none" strike="noStrike" kern="1200" cap="none" spc="0" normalizeH="0" baseline="0" noProof="0" dirty="0">
                  <a:ln>
                    <a:noFill/>
                  </a:ln>
                  <a:solidFill>
                    <a:prstClr val="black"/>
                  </a:solidFill>
                  <a:effectLst/>
                  <a:uLnTx/>
                  <a:uFillTx/>
                  <a:cs typeface="Arial" panose="020B0604020202020204" pitchFamily="34" charset="0"/>
                </a:rPr>
                <a:t>Title of webpage</a:t>
              </a:r>
              <a:r>
                <a:rPr kumimoji="0" lang="en-US" sz="900" b="0" i="0" u="none" strike="noStrike" kern="1200" cap="none" spc="0" normalizeH="0" baseline="0" noProof="0" dirty="0">
                  <a:ln>
                    <a:noFill/>
                  </a:ln>
                  <a:solidFill>
                    <a:prstClr val="black"/>
                  </a:solidFill>
                  <a:effectLst/>
                  <a:uLnTx/>
                  <a:uFillTx/>
                  <a:cs typeface="Arial" panose="020B0604020202020204" pitchFamily="34" charset="0"/>
                </a:rPr>
                <a:t>. Website name. URL.</a:t>
              </a:r>
              <a:endParaRPr kumimoji="0" lang="en-US" altLang="en-US" sz="1600" b="0" i="0" u="none" strike="noStrike" kern="1200" cap="none" spc="0" normalizeH="0" baseline="0" noProof="0" dirty="0">
                <a:ln>
                  <a:noFill/>
                </a:ln>
                <a:solidFill>
                  <a:prstClr val="black"/>
                </a:solidFill>
                <a:effectLst/>
                <a:uLnTx/>
                <a:uFillTx/>
                <a:cs typeface="Arial" panose="020B0604020202020204" pitchFamily="34" charset="0"/>
              </a:endParaRPr>
            </a:p>
          </p:txBody>
        </p:sp>
      </p:grpSp>
      <p:grpSp>
        <p:nvGrpSpPr>
          <p:cNvPr id="29" name="Group 28">
            <a:extLst>
              <a:ext uri="{FF2B5EF4-FFF2-40B4-BE49-F238E27FC236}">
                <a16:creationId xmlns:a16="http://schemas.microsoft.com/office/drawing/2014/main" id="{1C714F56-8057-E3A8-52D0-75350459C2FE}"/>
              </a:ext>
            </a:extLst>
          </p:cNvPr>
          <p:cNvGrpSpPr/>
          <p:nvPr/>
        </p:nvGrpSpPr>
        <p:grpSpPr>
          <a:xfrm>
            <a:off x="8883194" y="1073472"/>
            <a:ext cx="3215784" cy="2457571"/>
            <a:chOff x="8311829" y="1683337"/>
            <a:chExt cx="3215784" cy="2457571"/>
          </a:xfrm>
        </p:grpSpPr>
        <p:sp>
          <p:nvSpPr>
            <p:cNvPr id="20" name="Rectangle: Rounded Corners 19">
              <a:extLst>
                <a:ext uri="{FF2B5EF4-FFF2-40B4-BE49-F238E27FC236}">
                  <a16:creationId xmlns:a16="http://schemas.microsoft.com/office/drawing/2014/main" id="{ACE8BD4A-7EBD-5628-98A5-43DBDBE2A7EC}"/>
                </a:ext>
              </a:extLst>
            </p:cNvPr>
            <p:cNvSpPr/>
            <p:nvPr/>
          </p:nvSpPr>
          <p:spPr>
            <a:xfrm>
              <a:off x="8311829" y="1700429"/>
              <a:ext cx="3215784" cy="2440479"/>
            </a:xfrm>
            <a:prstGeom prst="roundRect">
              <a:avLst>
                <a:gd name="adj" fmla="val 2232"/>
              </a:avLst>
            </a:prstGeom>
            <a:ln>
              <a:solidFill>
                <a:srgbClr val="227ACB"/>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5" name="Text Box 96">
              <a:extLst>
                <a:ext uri="{FF2B5EF4-FFF2-40B4-BE49-F238E27FC236}">
                  <a16:creationId xmlns:a16="http://schemas.microsoft.com/office/drawing/2014/main" id="{BFE09241-31F7-F106-54ED-3B7ACC0FA7E8}"/>
                </a:ext>
              </a:extLst>
            </p:cNvPr>
            <p:cNvSpPr txBox="1">
              <a:spLocks noChangeArrowheads="1"/>
            </p:cNvSpPr>
            <p:nvPr/>
          </p:nvSpPr>
          <p:spPr bwMode="auto">
            <a:xfrm>
              <a:off x="8311829" y="1683337"/>
              <a:ext cx="3215784" cy="362648"/>
            </a:xfrm>
            <a:prstGeom prst="roundRect">
              <a:avLst/>
            </a:prstGeom>
            <a:solidFill>
              <a:srgbClr val="009EDE"/>
            </a:solidFill>
            <a:ln>
              <a:solidFill>
                <a:srgbClr val="227ACB"/>
              </a:solidFill>
            </a:ln>
          </p:spPr>
          <p:txBody>
            <a:bodyPr wrap="square" lIns="50288" tIns="25144" rIns="50288" bIns="25144">
              <a:spAutoFit/>
            </a:bodyPr>
            <a:lstStyle>
              <a:lvl1pPr defTabSz="2930525" eaLnBrk="0" hangingPunct="0">
                <a:defRPr sz="6000">
                  <a:solidFill>
                    <a:schemeClr val="tx1"/>
                  </a:solidFill>
                  <a:latin typeface="Arial" panose="020B0604020202020204" pitchFamily="34" charset="0"/>
                </a:defRPr>
              </a:lvl1pPr>
              <a:lvl2pPr marL="742950" indent="-285750" defTabSz="2930525" eaLnBrk="0" hangingPunct="0">
                <a:defRPr sz="6000">
                  <a:solidFill>
                    <a:schemeClr val="tx1"/>
                  </a:solidFill>
                  <a:latin typeface="Arial" panose="020B0604020202020204" pitchFamily="34" charset="0"/>
                </a:defRPr>
              </a:lvl2pPr>
              <a:lvl3pPr marL="1143000" indent="-228600" defTabSz="2930525" eaLnBrk="0" hangingPunct="0">
                <a:defRPr sz="6000">
                  <a:solidFill>
                    <a:schemeClr val="tx1"/>
                  </a:solidFill>
                  <a:latin typeface="Arial" panose="020B0604020202020204" pitchFamily="34" charset="0"/>
                </a:defRPr>
              </a:lvl3pPr>
              <a:lvl4pPr marL="1600200" indent="-228600" defTabSz="2930525" eaLnBrk="0" hangingPunct="0">
                <a:defRPr sz="6000">
                  <a:solidFill>
                    <a:schemeClr val="tx1"/>
                  </a:solidFill>
                  <a:latin typeface="Arial" panose="020B0604020202020204" pitchFamily="34" charset="0"/>
                </a:defRPr>
              </a:lvl4pPr>
              <a:lvl5pPr marL="2057400" indent="-228600" defTabSz="2930525" eaLnBrk="0" hangingPunct="0">
                <a:defRPr sz="6000">
                  <a:solidFill>
                    <a:schemeClr val="tx1"/>
                  </a:solidFill>
                  <a:latin typeface="Arial" panose="020B0604020202020204" pitchFamily="34" charset="0"/>
                </a:defRPr>
              </a:lvl5pPr>
              <a:lvl6pPr marL="2514600" indent="-228600" defTabSz="2930525" eaLnBrk="0" fontAlgn="base" hangingPunct="0">
                <a:spcBef>
                  <a:spcPct val="0"/>
                </a:spcBef>
                <a:spcAft>
                  <a:spcPct val="0"/>
                </a:spcAft>
                <a:defRPr sz="6000">
                  <a:solidFill>
                    <a:schemeClr val="tx1"/>
                  </a:solidFill>
                  <a:latin typeface="Arial" panose="020B0604020202020204" pitchFamily="34" charset="0"/>
                </a:defRPr>
              </a:lvl6pPr>
              <a:lvl7pPr marL="2971800" indent="-228600" defTabSz="2930525" eaLnBrk="0" fontAlgn="base" hangingPunct="0">
                <a:spcBef>
                  <a:spcPct val="0"/>
                </a:spcBef>
                <a:spcAft>
                  <a:spcPct val="0"/>
                </a:spcAft>
                <a:defRPr sz="6000">
                  <a:solidFill>
                    <a:schemeClr val="tx1"/>
                  </a:solidFill>
                  <a:latin typeface="Arial" panose="020B0604020202020204" pitchFamily="34" charset="0"/>
                </a:defRPr>
              </a:lvl7pPr>
              <a:lvl8pPr marL="3429000" indent="-228600" defTabSz="2930525" eaLnBrk="0" fontAlgn="base" hangingPunct="0">
                <a:spcBef>
                  <a:spcPct val="0"/>
                </a:spcBef>
                <a:spcAft>
                  <a:spcPct val="0"/>
                </a:spcAft>
                <a:defRPr sz="6000">
                  <a:solidFill>
                    <a:schemeClr val="tx1"/>
                  </a:solidFill>
                  <a:latin typeface="Arial" panose="020B0604020202020204" pitchFamily="34" charset="0"/>
                </a:defRPr>
              </a:lvl8pPr>
              <a:lvl9pPr marL="3886200" indent="-228600" defTabSz="2930525" eaLnBrk="0" fontAlgn="base" hangingPunct="0">
                <a:spcBef>
                  <a:spcPct val="0"/>
                </a:spcBef>
                <a:spcAft>
                  <a:spcPct val="0"/>
                </a:spcAft>
                <a:defRPr sz="6000">
                  <a:solidFill>
                    <a:schemeClr val="tx1"/>
                  </a:solidFill>
                  <a:latin typeface="Arial" panose="020B0604020202020204" pitchFamily="34" charset="0"/>
                </a:defRPr>
              </a:lvl9pPr>
            </a:lstStyle>
            <a:p>
              <a:pPr marL="0" marR="0" lvl="0" indent="0" algn="ctr" defTabSz="2930525" eaLnBrk="1" fontAlgn="base" latinLnBrk="0" hangingPunct="1">
                <a:lnSpc>
                  <a:spcPct val="100000"/>
                </a:lnSpc>
                <a:spcBef>
                  <a:spcPct val="50000"/>
                </a:spcBef>
                <a:spcAft>
                  <a:spcPct val="0"/>
                </a:spcAft>
                <a:buClrTx/>
                <a:buSzTx/>
                <a:buFontTx/>
                <a:buNone/>
                <a:tabLst/>
                <a:defRPr/>
              </a:pPr>
              <a:r>
                <a:rPr kumimoji="0" lang="en-US" altLang="en-US" sz="1800" b="0" i="0" u="none" strike="noStrike" kern="0" cap="none" spc="0" normalizeH="0" baseline="0" noProof="0" dirty="0">
                  <a:ln>
                    <a:noFill/>
                  </a:ln>
                  <a:effectLst/>
                  <a:uLnTx/>
                  <a:uFillTx/>
                  <a:latin typeface="Arial" panose="020B0604020202020204" pitchFamily="34" charset="0"/>
                </a:rPr>
                <a:t>CONCLUSIONS</a:t>
              </a:r>
              <a:endParaRPr kumimoji="0" lang="en-US" altLang="en-US" sz="3300" b="0" i="0" u="none" strike="noStrike" kern="0" cap="none" spc="0" normalizeH="0" baseline="0" noProof="0" dirty="0">
                <a:ln>
                  <a:noFill/>
                </a:ln>
                <a:effectLst/>
                <a:uLnTx/>
                <a:uFillTx/>
                <a:latin typeface="Arial" panose="020B0604020202020204" pitchFamily="34" charset="0"/>
              </a:endParaRPr>
            </a:p>
          </p:txBody>
        </p:sp>
        <p:sp>
          <p:nvSpPr>
            <p:cNvPr id="8" name="Text Box 86">
              <a:extLst>
                <a:ext uri="{FF2B5EF4-FFF2-40B4-BE49-F238E27FC236}">
                  <a16:creationId xmlns:a16="http://schemas.microsoft.com/office/drawing/2014/main" id="{E625E74A-4123-A102-A8E8-F9560597AC39}"/>
                </a:ext>
              </a:extLst>
            </p:cNvPr>
            <p:cNvSpPr txBox="1">
              <a:spLocks noChangeArrowheads="1"/>
            </p:cNvSpPr>
            <p:nvPr/>
          </p:nvSpPr>
          <p:spPr bwMode="auto">
            <a:xfrm>
              <a:off x="8388883" y="2149384"/>
              <a:ext cx="3027895" cy="974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0288" tIns="25144" rIns="50288" bIns="25144">
              <a:spAutoFit/>
            </a:bodyPr>
            <a:lstStyle>
              <a:lvl1pPr defTabSz="2930525">
                <a:spcBef>
                  <a:spcPct val="20000"/>
                </a:spcBef>
                <a:buChar char="•"/>
                <a:defRPr sz="10400">
                  <a:solidFill>
                    <a:srgbClr val="003F7E"/>
                  </a:solidFill>
                  <a:latin typeface="Arial" panose="020B0604020202020204" pitchFamily="34" charset="0"/>
                </a:defRPr>
              </a:lvl1pPr>
              <a:lvl2pPr marL="742950" indent="-285750" defTabSz="2930525">
                <a:spcBef>
                  <a:spcPct val="20000"/>
                </a:spcBef>
                <a:buChar char="–"/>
                <a:defRPr sz="9000">
                  <a:solidFill>
                    <a:srgbClr val="003F7E"/>
                  </a:solidFill>
                  <a:latin typeface="Arial" panose="020B0604020202020204" pitchFamily="34" charset="0"/>
                </a:defRPr>
              </a:lvl2pPr>
              <a:lvl3pPr marL="1143000" indent="-228600" defTabSz="2930525">
                <a:spcBef>
                  <a:spcPct val="20000"/>
                </a:spcBef>
                <a:buChar char="•"/>
                <a:defRPr sz="7600">
                  <a:solidFill>
                    <a:srgbClr val="003F7E"/>
                  </a:solidFill>
                  <a:latin typeface="Arial" panose="020B0604020202020204" pitchFamily="34" charset="0"/>
                </a:defRPr>
              </a:lvl3pPr>
              <a:lvl4pPr marL="1600200" indent="-228600" defTabSz="2930525">
                <a:spcBef>
                  <a:spcPct val="20000"/>
                </a:spcBef>
                <a:buChar char="–"/>
                <a:defRPr sz="6500">
                  <a:solidFill>
                    <a:srgbClr val="003F7E"/>
                  </a:solidFill>
                  <a:latin typeface="Arial" panose="020B0604020202020204" pitchFamily="34" charset="0"/>
                </a:defRPr>
              </a:lvl4pPr>
              <a:lvl5pPr marL="2057400" indent="-228600" defTabSz="2930525">
                <a:spcBef>
                  <a:spcPct val="20000"/>
                </a:spcBef>
                <a:buChar char="»"/>
                <a:defRPr sz="6500">
                  <a:solidFill>
                    <a:srgbClr val="003F7E"/>
                  </a:solidFill>
                  <a:latin typeface="Arial" panose="020B0604020202020204" pitchFamily="34" charset="0"/>
                </a:defRPr>
              </a:lvl5pPr>
              <a:lvl6pPr marL="25146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6pPr>
              <a:lvl7pPr marL="29718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7pPr>
              <a:lvl8pPr marL="34290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8pPr>
              <a:lvl9pPr marL="38862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9pPr>
            </a:lstStyle>
            <a:p>
              <a:pPr eaLnBrk="1" hangingPunct="1">
                <a:spcBef>
                  <a:spcPct val="0"/>
                </a:spcBef>
                <a:buFontTx/>
                <a:buNone/>
              </a:pPr>
              <a:r>
                <a:rPr lang="en-US" altLang="en-US" sz="1200" dirty="0">
                  <a:solidFill>
                    <a:schemeClr val="tx1"/>
                  </a:solidFill>
                </a:rPr>
                <a:t>The Conclusion is where you explain </a:t>
              </a:r>
              <a:r>
                <a:rPr lang="en-US" altLang="en-US" sz="1200" b="1" dirty="0">
                  <a:solidFill>
                    <a:schemeClr val="tx1"/>
                  </a:solidFill>
                </a:rPr>
                <a:t>what your results mean</a:t>
              </a:r>
              <a:r>
                <a:rPr lang="en-US" altLang="en-US" sz="1200" dirty="0">
                  <a:solidFill>
                    <a:schemeClr val="tx1"/>
                  </a:solidFill>
                </a:rPr>
                <a:t> and </a:t>
              </a:r>
              <a:r>
                <a:rPr lang="en-US" altLang="en-US" sz="1200" b="1" dirty="0">
                  <a:solidFill>
                    <a:schemeClr val="tx1"/>
                  </a:solidFill>
                </a:rPr>
                <a:t>why they matter</a:t>
              </a:r>
              <a:r>
                <a:rPr lang="en-US" altLang="en-US" sz="1200" dirty="0">
                  <a:solidFill>
                    <a:schemeClr val="tx1"/>
                  </a:solidFill>
                </a:rPr>
                <a:t>. It answers the question: “So what?” It may also mention what you think should happen next or how the findings could be used.</a:t>
              </a:r>
            </a:p>
          </p:txBody>
        </p:sp>
      </p:grpSp>
      <p:sp>
        <p:nvSpPr>
          <p:cNvPr id="24" name="TextBox 23">
            <a:extLst>
              <a:ext uri="{FF2B5EF4-FFF2-40B4-BE49-F238E27FC236}">
                <a16:creationId xmlns:a16="http://schemas.microsoft.com/office/drawing/2014/main" id="{FC71BFB6-E7E8-0B4A-78E0-07FAC21C5EC3}"/>
              </a:ext>
            </a:extLst>
          </p:cNvPr>
          <p:cNvSpPr txBox="1"/>
          <p:nvPr/>
        </p:nvSpPr>
        <p:spPr>
          <a:xfrm>
            <a:off x="203857" y="210499"/>
            <a:ext cx="1550908" cy="738664"/>
          </a:xfrm>
          <a:prstGeom prst="rect">
            <a:avLst/>
          </a:prstGeom>
          <a:noFill/>
          <a:ln w="19050">
            <a:solidFill>
              <a:srgbClr val="227ACB"/>
            </a:solidFill>
            <a:prstDash val="sysDot"/>
          </a:ln>
        </p:spPr>
        <p:txBody>
          <a:bodyPr wrap="square" rtlCol="0">
            <a:spAutoFit/>
          </a:bodyPr>
          <a:lstStyle/>
          <a:p>
            <a:r>
              <a:rPr lang="en-US" sz="1400" dirty="0"/>
              <a:t>Put your organization’s logo here</a:t>
            </a:r>
          </a:p>
        </p:txBody>
      </p:sp>
      <p:pic>
        <p:nvPicPr>
          <p:cNvPr id="26" name="Picture 25" descr="A picture containing text, clipart&#10;&#10;AI-generated content may be incorrect.">
            <a:extLst>
              <a:ext uri="{FF2B5EF4-FFF2-40B4-BE49-F238E27FC236}">
                <a16:creationId xmlns:a16="http://schemas.microsoft.com/office/drawing/2014/main" id="{B9C9A4E2-0E7D-2927-5366-3847ED20FA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79968" y="271055"/>
            <a:ext cx="1908175" cy="522571"/>
          </a:xfrm>
          <a:prstGeom prst="rect">
            <a:avLst/>
          </a:prstGeom>
        </p:spPr>
      </p:pic>
      <p:sp>
        <p:nvSpPr>
          <p:cNvPr id="31" name="TextBox 30">
            <a:extLst>
              <a:ext uri="{FF2B5EF4-FFF2-40B4-BE49-F238E27FC236}">
                <a16:creationId xmlns:a16="http://schemas.microsoft.com/office/drawing/2014/main" id="{CE22A0E1-1105-5ED3-A1BB-2D7E2BBCF6D6}"/>
              </a:ext>
            </a:extLst>
          </p:cNvPr>
          <p:cNvSpPr txBox="1"/>
          <p:nvPr/>
        </p:nvSpPr>
        <p:spPr>
          <a:xfrm>
            <a:off x="2249517" y="186580"/>
            <a:ext cx="7266858" cy="846386"/>
          </a:xfrm>
          <a:prstGeom prst="rect">
            <a:avLst/>
          </a:prstGeom>
          <a:noFill/>
        </p:spPr>
        <p:txBody>
          <a:bodyPr wrap="square" rtlCol="0">
            <a:spAutoFit/>
          </a:bodyPr>
          <a:lstStyle/>
          <a:p>
            <a:pPr algn="ctr" defTabSz="555190">
              <a:spcAft>
                <a:spcPts val="300"/>
              </a:spcAft>
            </a:pPr>
            <a:r>
              <a:rPr lang="en-US" sz="2000" b="1" dirty="0">
                <a:latin typeface="Arial" panose="020B0604020202020204" pitchFamily="34" charset="0"/>
                <a:cs typeface="Arial" panose="020B0604020202020204" pitchFamily="34" charset="0"/>
              </a:rPr>
              <a:t>Your Poster Title</a:t>
            </a:r>
          </a:p>
          <a:p>
            <a:pPr algn="ctr" defTabSz="555190">
              <a:spcAft>
                <a:spcPts val="300"/>
              </a:spcAft>
            </a:pPr>
            <a:r>
              <a:rPr lang="en-US" sz="1200" dirty="0">
                <a:solidFill>
                  <a:srgbClr val="002060"/>
                </a:solidFill>
                <a:latin typeface="Arial" panose="020B0604020202020204" pitchFamily="34" charset="0"/>
                <a:cs typeface="Arial" panose="020B0604020202020204" pitchFamily="34" charset="0"/>
              </a:rPr>
              <a:t>Lead author name, credentials</a:t>
            </a:r>
            <a:r>
              <a:rPr lang="en-US" sz="1200" baseline="30000" dirty="0">
                <a:solidFill>
                  <a:srgbClr val="002060"/>
                </a:solidFill>
                <a:latin typeface="Arial" panose="020B0604020202020204" pitchFamily="34" charset="0"/>
                <a:cs typeface="Arial" panose="020B0604020202020204" pitchFamily="34" charset="0"/>
              </a:rPr>
              <a:t>1</a:t>
            </a:r>
            <a:r>
              <a:rPr lang="en-US" sz="1200" dirty="0">
                <a:solidFill>
                  <a:srgbClr val="002060"/>
                </a:solidFill>
                <a:latin typeface="Arial" panose="020B0604020202020204" pitchFamily="34" charset="0"/>
                <a:cs typeface="Arial" panose="020B0604020202020204" pitchFamily="34" charset="0"/>
              </a:rPr>
              <a:t>; Co-author name, credentials</a:t>
            </a:r>
            <a:r>
              <a:rPr lang="en-US" sz="1200" baseline="30000" dirty="0">
                <a:solidFill>
                  <a:srgbClr val="002060"/>
                </a:solidFill>
                <a:latin typeface="Arial" panose="020B0604020202020204" pitchFamily="34" charset="0"/>
                <a:cs typeface="Arial" panose="020B0604020202020204" pitchFamily="34" charset="0"/>
              </a:rPr>
              <a:t>2</a:t>
            </a:r>
          </a:p>
          <a:p>
            <a:pPr algn="ctr" defTabSz="555190">
              <a:spcAft>
                <a:spcPts val="300"/>
              </a:spcAft>
            </a:pPr>
            <a:r>
              <a:rPr lang="en-US" sz="1200" baseline="30000" dirty="0">
                <a:solidFill>
                  <a:srgbClr val="002060"/>
                </a:solidFill>
                <a:latin typeface="Arial" panose="020B0604020202020204" pitchFamily="34" charset="0"/>
                <a:cs typeface="Arial" panose="020B0604020202020204" pitchFamily="34" charset="0"/>
              </a:rPr>
              <a:t>1</a:t>
            </a:r>
            <a:r>
              <a:rPr lang="en-US" sz="1200" dirty="0">
                <a:solidFill>
                  <a:srgbClr val="002060"/>
                </a:solidFill>
                <a:latin typeface="Arial" panose="020B0604020202020204" pitchFamily="34" charset="0"/>
                <a:cs typeface="Arial" panose="020B0604020202020204" pitchFamily="34" charset="0"/>
              </a:rPr>
              <a:t>Lead author’s organization, </a:t>
            </a:r>
            <a:r>
              <a:rPr lang="en-US" sz="1200" baseline="30000" dirty="0">
                <a:solidFill>
                  <a:srgbClr val="002060"/>
                </a:solidFill>
                <a:latin typeface="Arial" panose="020B0604020202020204" pitchFamily="34" charset="0"/>
                <a:cs typeface="Arial" panose="020B0604020202020204" pitchFamily="34" charset="0"/>
              </a:rPr>
              <a:t>2</a:t>
            </a:r>
            <a:r>
              <a:rPr lang="en-US" sz="1200" dirty="0">
                <a:solidFill>
                  <a:srgbClr val="002060"/>
                </a:solidFill>
                <a:latin typeface="Arial" panose="020B0604020202020204" pitchFamily="34" charset="0"/>
                <a:cs typeface="Arial" panose="020B0604020202020204" pitchFamily="34" charset="0"/>
              </a:rPr>
              <a:t>Co-author’s organization</a:t>
            </a:r>
          </a:p>
        </p:txBody>
      </p:sp>
      <p:grpSp>
        <p:nvGrpSpPr>
          <p:cNvPr id="25" name="Group 24">
            <a:extLst>
              <a:ext uri="{FF2B5EF4-FFF2-40B4-BE49-F238E27FC236}">
                <a16:creationId xmlns:a16="http://schemas.microsoft.com/office/drawing/2014/main" id="{06A2F9E2-3FED-E2A8-CB1C-B33AD9507998}"/>
              </a:ext>
            </a:extLst>
          </p:cNvPr>
          <p:cNvGrpSpPr/>
          <p:nvPr/>
        </p:nvGrpSpPr>
        <p:grpSpPr>
          <a:xfrm>
            <a:off x="125492" y="4305096"/>
            <a:ext cx="3183314" cy="2500099"/>
            <a:chOff x="2087871" y="1634038"/>
            <a:chExt cx="3183314" cy="2469029"/>
          </a:xfrm>
        </p:grpSpPr>
        <p:sp>
          <p:nvSpPr>
            <p:cNvPr id="32" name="Rectangle: Rounded Corners 31">
              <a:extLst>
                <a:ext uri="{FF2B5EF4-FFF2-40B4-BE49-F238E27FC236}">
                  <a16:creationId xmlns:a16="http://schemas.microsoft.com/office/drawing/2014/main" id="{D3AF793D-BD23-9C79-3139-7F180212CF0E}"/>
                </a:ext>
              </a:extLst>
            </p:cNvPr>
            <p:cNvSpPr/>
            <p:nvPr/>
          </p:nvSpPr>
          <p:spPr>
            <a:xfrm>
              <a:off x="2087871" y="1634038"/>
              <a:ext cx="3183314" cy="2469029"/>
            </a:xfrm>
            <a:prstGeom prst="roundRect">
              <a:avLst>
                <a:gd name="adj" fmla="val 1919"/>
              </a:avLst>
            </a:prstGeom>
            <a:ln>
              <a:solidFill>
                <a:srgbClr val="227ACB"/>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33" name="Text Box 96">
              <a:extLst>
                <a:ext uri="{FF2B5EF4-FFF2-40B4-BE49-F238E27FC236}">
                  <a16:creationId xmlns:a16="http://schemas.microsoft.com/office/drawing/2014/main" id="{9A9CA3EB-C388-8E8F-F019-FC62951545F4}"/>
                </a:ext>
              </a:extLst>
            </p:cNvPr>
            <p:cNvSpPr txBox="1">
              <a:spLocks noChangeArrowheads="1"/>
            </p:cNvSpPr>
            <p:nvPr/>
          </p:nvSpPr>
          <p:spPr bwMode="auto">
            <a:xfrm>
              <a:off x="2087871" y="1634038"/>
              <a:ext cx="3183314" cy="288826"/>
            </a:xfrm>
            <a:prstGeom prst="roundRect">
              <a:avLst/>
            </a:prstGeom>
            <a:solidFill>
              <a:srgbClr val="009EDE"/>
            </a:solidFill>
            <a:ln>
              <a:solidFill>
                <a:srgbClr val="227ACB"/>
              </a:solidFill>
            </a:ln>
          </p:spPr>
          <p:txBody>
            <a:bodyPr wrap="square" lIns="50288" tIns="25144" rIns="50288" bIns="25144">
              <a:spAutoFit/>
            </a:bodyPr>
            <a:lstStyle>
              <a:lvl1pPr defTabSz="2930525" eaLnBrk="0" hangingPunct="0">
                <a:defRPr sz="6000">
                  <a:solidFill>
                    <a:schemeClr val="tx1"/>
                  </a:solidFill>
                  <a:latin typeface="Arial" panose="020B0604020202020204" pitchFamily="34" charset="0"/>
                </a:defRPr>
              </a:lvl1pPr>
              <a:lvl2pPr marL="742950" indent="-285750" defTabSz="2930525" eaLnBrk="0" hangingPunct="0">
                <a:defRPr sz="6000">
                  <a:solidFill>
                    <a:schemeClr val="tx1"/>
                  </a:solidFill>
                  <a:latin typeface="Arial" panose="020B0604020202020204" pitchFamily="34" charset="0"/>
                </a:defRPr>
              </a:lvl2pPr>
              <a:lvl3pPr marL="1143000" indent="-228600" defTabSz="2930525" eaLnBrk="0" hangingPunct="0">
                <a:defRPr sz="6000">
                  <a:solidFill>
                    <a:schemeClr val="tx1"/>
                  </a:solidFill>
                  <a:latin typeface="Arial" panose="020B0604020202020204" pitchFamily="34" charset="0"/>
                </a:defRPr>
              </a:lvl3pPr>
              <a:lvl4pPr marL="1600200" indent="-228600" defTabSz="2930525" eaLnBrk="0" hangingPunct="0">
                <a:defRPr sz="6000">
                  <a:solidFill>
                    <a:schemeClr val="tx1"/>
                  </a:solidFill>
                  <a:latin typeface="Arial" panose="020B0604020202020204" pitchFamily="34" charset="0"/>
                </a:defRPr>
              </a:lvl4pPr>
              <a:lvl5pPr marL="2057400" indent="-228600" defTabSz="2930525" eaLnBrk="0" hangingPunct="0">
                <a:defRPr sz="6000">
                  <a:solidFill>
                    <a:schemeClr val="tx1"/>
                  </a:solidFill>
                  <a:latin typeface="Arial" panose="020B0604020202020204" pitchFamily="34" charset="0"/>
                </a:defRPr>
              </a:lvl5pPr>
              <a:lvl6pPr marL="2514600" indent="-228600" defTabSz="2930525" eaLnBrk="0" fontAlgn="base" hangingPunct="0">
                <a:spcBef>
                  <a:spcPct val="0"/>
                </a:spcBef>
                <a:spcAft>
                  <a:spcPct val="0"/>
                </a:spcAft>
                <a:defRPr sz="6000">
                  <a:solidFill>
                    <a:schemeClr val="tx1"/>
                  </a:solidFill>
                  <a:latin typeface="Arial" panose="020B0604020202020204" pitchFamily="34" charset="0"/>
                </a:defRPr>
              </a:lvl6pPr>
              <a:lvl7pPr marL="2971800" indent="-228600" defTabSz="2930525" eaLnBrk="0" fontAlgn="base" hangingPunct="0">
                <a:spcBef>
                  <a:spcPct val="0"/>
                </a:spcBef>
                <a:spcAft>
                  <a:spcPct val="0"/>
                </a:spcAft>
                <a:defRPr sz="6000">
                  <a:solidFill>
                    <a:schemeClr val="tx1"/>
                  </a:solidFill>
                  <a:latin typeface="Arial" panose="020B0604020202020204" pitchFamily="34" charset="0"/>
                </a:defRPr>
              </a:lvl7pPr>
              <a:lvl8pPr marL="3429000" indent="-228600" defTabSz="2930525" eaLnBrk="0" fontAlgn="base" hangingPunct="0">
                <a:spcBef>
                  <a:spcPct val="0"/>
                </a:spcBef>
                <a:spcAft>
                  <a:spcPct val="0"/>
                </a:spcAft>
                <a:defRPr sz="6000">
                  <a:solidFill>
                    <a:schemeClr val="tx1"/>
                  </a:solidFill>
                  <a:latin typeface="Arial" panose="020B0604020202020204" pitchFamily="34" charset="0"/>
                </a:defRPr>
              </a:lvl8pPr>
              <a:lvl9pPr marL="3886200" indent="-228600" defTabSz="2930525" eaLnBrk="0" fontAlgn="base" hangingPunct="0">
                <a:spcBef>
                  <a:spcPct val="0"/>
                </a:spcBef>
                <a:spcAft>
                  <a:spcPct val="0"/>
                </a:spcAft>
                <a:defRPr sz="6000">
                  <a:solidFill>
                    <a:schemeClr val="tx1"/>
                  </a:solidFill>
                  <a:latin typeface="Arial" panose="020B0604020202020204" pitchFamily="34" charset="0"/>
                </a:defRPr>
              </a:lvl9pPr>
            </a:lstStyle>
            <a:p>
              <a:pPr marL="0" marR="0" lvl="0" indent="0" algn="ctr" defTabSz="2930525" eaLnBrk="1" fontAlgn="base" latinLnBrk="0" hangingPunct="1">
                <a:lnSpc>
                  <a:spcPct val="100000"/>
                </a:lnSpc>
                <a:spcBef>
                  <a:spcPct val="50000"/>
                </a:spcBef>
                <a:spcAft>
                  <a:spcPct val="0"/>
                </a:spcAft>
                <a:buClrTx/>
                <a:buSzTx/>
                <a:buFontTx/>
                <a:buNone/>
                <a:tabLst/>
                <a:defRPr/>
              </a:pPr>
              <a:r>
                <a:rPr kumimoji="0" lang="en-US" altLang="en-US" sz="1800" b="0" i="0" u="none" strike="noStrike" kern="0" cap="none" spc="0" normalizeH="0" baseline="0" noProof="0" dirty="0">
                  <a:ln>
                    <a:noFill/>
                  </a:ln>
                  <a:effectLst/>
                  <a:uLnTx/>
                  <a:uFillTx/>
                  <a:latin typeface="Arial" panose="020B0604020202020204" pitchFamily="34" charset="0"/>
                </a:rPr>
                <a:t>METHODS</a:t>
              </a:r>
              <a:endParaRPr kumimoji="0" lang="en-US" altLang="en-US" sz="3300" b="0" i="0" u="none" strike="noStrike" kern="0" cap="none" spc="0" normalizeH="0" baseline="0" noProof="0" dirty="0">
                <a:ln>
                  <a:noFill/>
                </a:ln>
                <a:effectLst/>
                <a:uLnTx/>
                <a:uFillTx/>
                <a:latin typeface="Arial" panose="020B0604020202020204" pitchFamily="34" charset="0"/>
              </a:endParaRPr>
            </a:p>
          </p:txBody>
        </p:sp>
      </p:grpSp>
      <p:sp>
        <p:nvSpPr>
          <p:cNvPr id="34" name="Text Box 86">
            <a:extLst>
              <a:ext uri="{FF2B5EF4-FFF2-40B4-BE49-F238E27FC236}">
                <a16:creationId xmlns:a16="http://schemas.microsoft.com/office/drawing/2014/main" id="{54FDD0A5-FCC8-C710-706E-4580E77DBC64}"/>
              </a:ext>
            </a:extLst>
          </p:cNvPr>
          <p:cNvSpPr txBox="1">
            <a:spLocks noChangeArrowheads="1"/>
          </p:cNvSpPr>
          <p:nvPr/>
        </p:nvSpPr>
        <p:spPr bwMode="auto">
          <a:xfrm>
            <a:off x="210878" y="1433644"/>
            <a:ext cx="3066178" cy="1581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0288" tIns="25144" rIns="50288" bIns="25144">
            <a:spAutoFit/>
          </a:bodyPr>
          <a:lstStyle>
            <a:lvl1pPr defTabSz="2930525">
              <a:spcBef>
                <a:spcPct val="20000"/>
              </a:spcBef>
              <a:buChar char="•"/>
              <a:defRPr sz="10400">
                <a:solidFill>
                  <a:srgbClr val="003F7E"/>
                </a:solidFill>
                <a:latin typeface="Arial" panose="020B0604020202020204" pitchFamily="34" charset="0"/>
              </a:defRPr>
            </a:lvl1pPr>
            <a:lvl2pPr marL="742950" indent="-285750" defTabSz="2930525">
              <a:spcBef>
                <a:spcPct val="20000"/>
              </a:spcBef>
              <a:buChar char="–"/>
              <a:defRPr sz="9000">
                <a:solidFill>
                  <a:srgbClr val="003F7E"/>
                </a:solidFill>
                <a:latin typeface="Arial" panose="020B0604020202020204" pitchFamily="34" charset="0"/>
              </a:defRPr>
            </a:lvl2pPr>
            <a:lvl3pPr marL="1143000" indent="-228600" defTabSz="2930525">
              <a:spcBef>
                <a:spcPct val="20000"/>
              </a:spcBef>
              <a:buChar char="•"/>
              <a:defRPr sz="7600">
                <a:solidFill>
                  <a:srgbClr val="003F7E"/>
                </a:solidFill>
                <a:latin typeface="Arial" panose="020B0604020202020204" pitchFamily="34" charset="0"/>
              </a:defRPr>
            </a:lvl3pPr>
            <a:lvl4pPr marL="1600200" indent="-228600" defTabSz="2930525">
              <a:spcBef>
                <a:spcPct val="20000"/>
              </a:spcBef>
              <a:buChar char="–"/>
              <a:defRPr sz="6500">
                <a:solidFill>
                  <a:srgbClr val="003F7E"/>
                </a:solidFill>
                <a:latin typeface="Arial" panose="020B0604020202020204" pitchFamily="34" charset="0"/>
              </a:defRPr>
            </a:lvl4pPr>
            <a:lvl5pPr marL="2057400" indent="-228600" defTabSz="2930525">
              <a:spcBef>
                <a:spcPct val="20000"/>
              </a:spcBef>
              <a:buChar char="»"/>
              <a:defRPr sz="6500">
                <a:solidFill>
                  <a:srgbClr val="003F7E"/>
                </a:solidFill>
                <a:latin typeface="Arial" panose="020B0604020202020204" pitchFamily="34" charset="0"/>
              </a:defRPr>
            </a:lvl5pPr>
            <a:lvl6pPr marL="25146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6pPr>
            <a:lvl7pPr marL="29718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7pPr>
            <a:lvl8pPr marL="34290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8pPr>
            <a:lvl9pPr marL="38862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9pPr>
          </a:lstStyle>
          <a:p>
            <a:pPr marL="285750" indent="-285750">
              <a:spcBef>
                <a:spcPct val="0"/>
              </a:spcBef>
            </a:pPr>
            <a:r>
              <a:rPr lang="en-US" altLang="en-US" sz="1200" dirty="0">
                <a:solidFill>
                  <a:schemeClr val="tx1"/>
                </a:solidFill>
              </a:rPr>
              <a:t>The Background section is where you explain </a:t>
            </a:r>
            <a:r>
              <a:rPr lang="en-US" altLang="en-US" sz="1200" b="1" dirty="0">
                <a:solidFill>
                  <a:schemeClr val="tx1"/>
                </a:solidFill>
              </a:rPr>
              <a:t>why</a:t>
            </a:r>
            <a:r>
              <a:rPr lang="en-US" altLang="en-US" sz="1200" dirty="0">
                <a:solidFill>
                  <a:schemeClr val="tx1"/>
                </a:solidFill>
              </a:rPr>
              <a:t> this project or research was important and why you did it. Provide context and what problem or question you were trying to solve. </a:t>
            </a:r>
          </a:p>
          <a:p>
            <a:pPr marL="285750" indent="-285750">
              <a:spcBef>
                <a:spcPct val="0"/>
              </a:spcBef>
            </a:pPr>
            <a:r>
              <a:rPr lang="en-US" altLang="en-US" sz="1200" dirty="0">
                <a:solidFill>
                  <a:schemeClr val="tx1"/>
                </a:solidFill>
              </a:rPr>
              <a:t>~Think of it as the “what we already know” and “what we’re trying to find out” part.</a:t>
            </a:r>
          </a:p>
        </p:txBody>
      </p:sp>
      <p:sp>
        <p:nvSpPr>
          <p:cNvPr id="35" name="Text Box 86">
            <a:extLst>
              <a:ext uri="{FF2B5EF4-FFF2-40B4-BE49-F238E27FC236}">
                <a16:creationId xmlns:a16="http://schemas.microsoft.com/office/drawing/2014/main" id="{0609C539-43A6-FEC1-FF61-04C8E5055943}"/>
              </a:ext>
            </a:extLst>
          </p:cNvPr>
          <p:cNvSpPr txBox="1">
            <a:spLocks noChangeArrowheads="1"/>
          </p:cNvSpPr>
          <p:nvPr/>
        </p:nvSpPr>
        <p:spPr bwMode="auto">
          <a:xfrm>
            <a:off x="209550" y="4721866"/>
            <a:ext cx="3066786" cy="152810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50288" tIns="25144" rIns="50288" bIns="25144" anchor="t">
            <a:spAutoFit/>
          </a:bodyPr>
          <a:lstStyle>
            <a:lvl1pPr defTabSz="2930525">
              <a:spcBef>
                <a:spcPct val="20000"/>
              </a:spcBef>
              <a:buChar char="•"/>
              <a:defRPr sz="10400">
                <a:solidFill>
                  <a:srgbClr val="003F7E"/>
                </a:solidFill>
                <a:latin typeface="Arial" panose="020B0604020202020204" pitchFamily="34" charset="0"/>
              </a:defRPr>
            </a:lvl1pPr>
            <a:lvl2pPr marL="742950" indent="-285750" defTabSz="2930525">
              <a:spcBef>
                <a:spcPct val="20000"/>
              </a:spcBef>
              <a:buChar char="–"/>
              <a:defRPr sz="9000">
                <a:solidFill>
                  <a:srgbClr val="003F7E"/>
                </a:solidFill>
                <a:latin typeface="Arial" panose="020B0604020202020204" pitchFamily="34" charset="0"/>
              </a:defRPr>
            </a:lvl2pPr>
            <a:lvl3pPr marL="1143000" indent="-228600" defTabSz="2930525">
              <a:spcBef>
                <a:spcPct val="20000"/>
              </a:spcBef>
              <a:buChar char="•"/>
              <a:defRPr sz="7600">
                <a:solidFill>
                  <a:srgbClr val="003F7E"/>
                </a:solidFill>
                <a:latin typeface="Arial" panose="020B0604020202020204" pitchFamily="34" charset="0"/>
              </a:defRPr>
            </a:lvl3pPr>
            <a:lvl4pPr marL="1600200" indent="-228600" defTabSz="2930525">
              <a:spcBef>
                <a:spcPct val="20000"/>
              </a:spcBef>
              <a:buChar char="–"/>
              <a:defRPr sz="6500">
                <a:solidFill>
                  <a:srgbClr val="003F7E"/>
                </a:solidFill>
                <a:latin typeface="Arial" panose="020B0604020202020204" pitchFamily="34" charset="0"/>
              </a:defRPr>
            </a:lvl4pPr>
            <a:lvl5pPr marL="2057400" indent="-228600" defTabSz="2930525">
              <a:spcBef>
                <a:spcPct val="20000"/>
              </a:spcBef>
              <a:buChar char="»"/>
              <a:defRPr sz="6500">
                <a:solidFill>
                  <a:srgbClr val="003F7E"/>
                </a:solidFill>
                <a:latin typeface="Arial" panose="020B0604020202020204" pitchFamily="34" charset="0"/>
              </a:defRPr>
            </a:lvl5pPr>
            <a:lvl6pPr marL="25146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6pPr>
            <a:lvl7pPr marL="29718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7pPr>
            <a:lvl8pPr marL="34290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8pPr>
            <a:lvl9pPr marL="38862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9pPr>
          </a:lstStyle>
          <a:p>
            <a:pPr>
              <a:spcBef>
                <a:spcPct val="0"/>
              </a:spcBef>
              <a:buNone/>
            </a:pPr>
            <a:r>
              <a:rPr lang="en-US" altLang="en-US" sz="1200" dirty="0">
                <a:solidFill>
                  <a:schemeClr val="tx1"/>
                </a:solidFill>
                <a:latin typeface="Arial"/>
                <a:cs typeface="Arial"/>
              </a:rPr>
              <a:t>The Methods section is where you describe </a:t>
            </a:r>
            <a:r>
              <a:rPr lang="en-US" altLang="en-US" sz="1200" b="1" dirty="0">
                <a:solidFill>
                  <a:schemeClr val="tx1"/>
                </a:solidFill>
                <a:latin typeface="Arial"/>
                <a:cs typeface="Arial"/>
              </a:rPr>
              <a:t>how</a:t>
            </a:r>
            <a:r>
              <a:rPr lang="en-US" altLang="en-US" sz="1200" dirty="0">
                <a:solidFill>
                  <a:schemeClr val="tx1"/>
                </a:solidFill>
                <a:latin typeface="Arial"/>
                <a:cs typeface="Arial"/>
              </a:rPr>
              <a:t> you did the project or study: What steps you took, what tools or data you used, who or what was included in the project or study, and how you tracked date or measured things. </a:t>
            </a:r>
          </a:p>
          <a:p>
            <a:pPr>
              <a:spcBef>
                <a:spcPct val="0"/>
              </a:spcBef>
              <a:buNone/>
            </a:pPr>
            <a:r>
              <a:rPr lang="en-US" altLang="en-US" sz="1200" dirty="0">
                <a:solidFill>
                  <a:schemeClr val="tx1"/>
                </a:solidFill>
              </a:rPr>
              <a:t>~Basically, Methods are the recipe for your project.</a:t>
            </a:r>
          </a:p>
        </p:txBody>
      </p:sp>
      <p:sp>
        <p:nvSpPr>
          <p:cNvPr id="36" name="Text Box 86">
            <a:extLst>
              <a:ext uri="{FF2B5EF4-FFF2-40B4-BE49-F238E27FC236}">
                <a16:creationId xmlns:a16="http://schemas.microsoft.com/office/drawing/2014/main" id="{B653E3A9-056E-E6E1-B0B7-1082F47877DE}"/>
              </a:ext>
            </a:extLst>
          </p:cNvPr>
          <p:cNvSpPr txBox="1">
            <a:spLocks noChangeArrowheads="1"/>
          </p:cNvSpPr>
          <p:nvPr/>
        </p:nvSpPr>
        <p:spPr bwMode="auto">
          <a:xfrm>
            <a:off x="3595030" y="1622549"/>
            <a:ext cx="5020989" cy="974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0288" tIns="25144" rIns="50288" bIns="25144">
            <a:spAutoFit/>
          </a:bodyPr>
          <a:lstStyle>
            <a:lvl1pPr defTabSz="2930525">
              <a:spcBef>
                <a:spcPct val="20000"/>
              </a:spcBef>
              <a:buChar char="•"/>
              <a:defRPr sz="10400">
                <a:solidFill>
                  <a:srgbClr val="003F7E"/>
                </a:solidFill>
                <a:latin typeface="Arial" panose="020B0604020202020204" pitchFamily="34" charset="0"/>
              </a:defRPr>
            </a:lvl1pPr>
            <a:lvl2pPr marL="742950" indent="-285750" defTabSz="2930525">
              <a:spcBef>
                <a:spcPct val="20000"/>
              </a:spcBef>
              <a:buChar char="–"/>
              <a:defRPr sz="9000">
                <a:solidFill>
                  <a:srgbClr val="003F7E"/>
                </a:solidFill>
                <a:latin typeface="Arial" panose="020B0604020202020204" pitchFamily="34" charset="0"/>
              </a:defRPr>
            </a:lvl2pPr>
            <a:lvl3pPr marL="1143000" indent="-228600" defTabSz="2930525">
              <a:spcBef>
                <a:spcPct val="20000"/>
              </a:spcBef>
              <a:buChar char="•"/>
              <a:defRPr sz="7600">
                <a:solidFill>
                  <a:srgbClr val="003F7E"/>
                </a:solidFill>
                <a:latin typeface="Arial" panose="020B0604020202020204" pitchFamily="34" charset="0"/>
              </a:defRPr>
            </a:lvl3pPr>
            <a:lvl4pPr marL="1600200" indent="-228600" defTabSz="2930525">
              <a:spcBef>
                <a:spcPct val="20000"/>
              </a:spcBef>
              <a:buChar char="–"/>
              <a:defRPr sz="6500">
                <a:solidFill>
                  <a:srgbClr val="003F7E"/>
                </a:solidFill>
                <a:latin typeface="Arial" panose="020B0604020202020204" pitchFamily="34" charset="0"/>
              </a:defRPr>
            </a:lvl4pPr>
            <a:lvl5pPr marL="2057400" indent="-228600" defTabSz="2930525">
              <a:spcBef>
                <a:spcPct val="20000"/>
              </a:spcBef>
              <a:buChar char="»"/>
              <a:defRPr sz="6500">
                <a:solidFill>
                  <a:srgbClr val="003F7E"/>
                </a:solidFill>
                <a:latin typeface="Arial" panose="020B0604020202020204" pitchFamily="34" charset="0"/>
              </a:defRPr>
            </a:lvl5pPr>
            <a:lvl6pPr marL="25146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6pPr>
            <a:lvl7pPr marL="29718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7pPr>
            <a:lvl8pPr marL="34290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8pPr>
            <a:lvl9pPr marL="3886200" indent="-228600" defTabSz="2930525" eaLnBrk="0" fontAlgn="base" hangingPunct="0">
              <a:spcBef>
                <a:spcPct val="20000"/>
              </a:spcBef>
              <a:spcAft>
                <a:spcPct val="0"/>
              </a:spcAft>
              <a:buChar char="»"/>
              <a:defRPr sz="6500">
                <a:solidFill>
                  <a:srgbClr val="003F7E"/>
                </a:solidFill>
                <a:latin typeface="Arial" panose="020B0604020202020204" pitchFamily="34" charset="0"/>
              </a:defRPr>
            </a:lvl9pPr>
          </a:lstStyle>
          <a:p>
            <a:pPr eaLnBrk="1" hangingPunct="1">
              <a:spcBef>
                <a:spcPct val="0"/>
              </a:spcBef>
              <a:buFontTx/>
              <a:buNone/>
            </a:pPr>
            <a:r>
              <a:rPr lang="en-US" altLang="en-US" sz="1200" dirty="0">
                <a:solidFill>
                  <a:schemeClr val="tx1"/>
                </a:solidFill>
              </a:rPr>
              <a:t>The Results section is where you describe and show </a:t>
            </a:r>
            <a:r>
              <a:rPr lang="en-US" altLang="en-US" sz="1200" b="1" dirty="0">
                <a:solidFill>
                  <a:schemeClr val="tx1"/>
                </a:solidFill>
              </a:rPr>
              <a:t>what you found</a:t>
            </a:r>
            <a:r>
              <a:rPr lang="en-US" altLang="en-US" sz="1200" dirty="0">
                <a:solidFill>
                  <a:schemeClr val="tx1"/>
                </a:solidFill>
              </a:rPr>
              <a:t>. It usually includes numbers, graphs, or tables that summarize your findings.</a:t>
            </a:r>
          </a:p>
          <a:p>
            <a:pPr eaLnBrk="1" hangingPunct="1">
              <a:spcBef>
                <a:spcPct val="0"/>
              </a:spcBef>
              <a:buFontTx/>
              <a:buNone/>
            </a:pPr>
            <a:r>
              <a:rPr lang="en-US" altLang="en-US" sz="1200" dirty="0">
                <a:solidFill>
                  <a:schemeClr val="tx1"/>
                </a:solidFill>
              </a:rPr>
              <a:t>For any images you use, make sure to give them a title and description so the reader can easily understand what they mean.  </a:t>
            </a:r>
          </a:p>
        </p:txBody>
      </p:sp>
      <p:grpSp>
        <p:nvGrpSpPr>
          <p:cNvPr id="4" name="Group 3">
            <a:extLst>
              <a:ext uri="{FF2B5EF4-FFF2-40B4-BE49-F238E27FC236}">
                <a16:creationId xmlns:a16="http://schemas.microsoft.com/office/drawing/2014/main" id="{77C2AB6B-3242-9A6F-83B2-00AD68AE013D}"/>
              </a:ext>
            </a:extLst>
          </p:cNvPr>
          <p:cNvGrpSpPr/>
          <p:nvPr/>
        </p:nvGrpSpPr>
        <p:grpSpPr>
          <a:xfrm>
            <a:off x="6429376" y="5372369"/>
            <a:ext cx="2276475" cy="1320101"/>
            <a:chOff x="6574249" y="5189602"/>
            <a:chExt cx="2276475" cy="1320101"/>
          </a:xfrm>
        </p:grpSpPr>
        <p:sp>
          <p:nvSpPr>
            <p:cNvPr id="6" name="TextBox 5">
              <a:extLst>
                <a:ext uri="{FF2B5EF4-FFF2-40B4-BE49-F238E27FC236}">
                  <a16:creationId xmlns:a16="http://schemas.microsoft.com/office/drawing/2014/main" id="{EEEC4D23-D6E3-3051-887D-1F30AC8F322E}"/>
                </a:ext>
              </a:extLst>
            </p:cNvPr>
            <p:cNvSpPr txBox="1"/>
            <p:nvPr/>
          </p:nvSpPr>
          <p:spPr>
            <a:xfrm>
              <a:off x="6700181" y="5445543"/>
              <a:ext cx="1815170" cy="830997"/>
            </a:xfrm>
            <a:prstGeom prst="rect">
              <a:avLst/>
            </a:prstGeom>
            <a:solidFill>
              <a:schemeClr val="bg2"/>
            </a:solidFill>
          </p:spPr>
          <p:txBody>
            <a:bodyPr wrap="square" rtlCol="0">
              <a:spAutoFit/>
            </a:bodyPr>
            <a:lstStyle/>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Graph, table, or image can be inserted here</a:t>
              </a:r>
            </a:p>
            <a:p>
              <a:endParaRPr lang="en-US" sz="1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107DD5F-946C-A52B-118A-488DC50DBA91}"/>
                </a:ext>
              </a:extLst>
            </p:cNvPr>
            <p:cNvSpPr txBox="1"/>
            <p:nvPr/>
          </p:nvSpPr>
          <p:spPr>
            <a:xfrm>
              <a:off x="6597336" y="6248093"/>
              <a:ext cx="2150544" cy="261610"/>
            </a:xfrm>
            <a:prstGeom prst="rect">
              <a:avLst/>
            </a:prstGeom>
            <a:noFill/>
          </p:spPr>
          <p:txBody>
            <a:bodyPr wrap="square" rtlCol="0">
              <a:spAutoFit/>
            </a:bodyPr>
            <a:lstStyle/>
            <a:p>
              <a:pPr eaLnBrk="0" fontAlgn="base" hangingPunct="0">
                <a:spcBef>
                  <a:spcPct val="0"/>
                </a:spcBef>
                <a:spcAft>
                  <a:spcPct val="0"/>
                </a:spcAft>
              </a:pPr>
              <a:r>
                <a:rPr lang="en-US" sz="1100" i="1" dirty="0">
                  <a:solidFill>
                    <a:prstClr val="black"/>
                  </a:solidFill>
                  <a:latin typeface="Arial" panose="020B0604020202020204" pitchFamily="34" charset="0"/>
                  <a:ea typeface="MS PGothic" pitchFamily="34" charset="-128"/>
                  <a:cs typeface="Arial" panose="020B0604020202020204" pitchFamily="34" charset="0"/>
                </a:rPr>
                <a:t>Image 2. Description of item</a:t>
              </a:r>
            </a:p>
          </p:txBody>
        </p:sp>
        <p:sp>
          <p:nvSpPr>
            <p:cNvPr id="13" name="TextBox 12">
              <a:extLst>
                <a:ext uri="{FF2B5EF4-FFF2-40B4-BE49-F238E27FC236}">
                  <a16:creationId xmlns:a16="http://schemas.microsoft.com/office/drawing/2014/main" id="{BDFAF6ED-FAE9-97CE-817E-F3F46B8A2886}"/>
                </a:ext>
              </a:extLst>
            </p:cNvPr>
            <p:cNvSpPr txBox="1"/>
            <p:nvPr/>
          </p:nvSpPr>
          <p:spPr>
            <a:xfrm>
              <a:off x="6574249" y="5189602"/>
              <a:ext cx="2276475" cy="276999"/>
            </a:xfrm>
            <a:prstGeom prst="rect">
              <a:avLst/>
            </a:prstGeom>
            <a:noFill/>
          </p:spPr>
          <p:txBody>
            <a:bodyPr wrap="square" rtlCol="0">
              <a:spAutoFit/>
            </a:bodyPr>
            <a:lstStyle/>
            <a:p>
              <a:pPr eaLnBrk="0" fontAlgn="base" hangingPunct="0">
                <a:spcBef>
                  <a:spcPct val="0"/>
                </a:spcBef>
                <a:spcAft>
                  <a:spcPct val="0"/>
                </a:spcAft>
              </a:pPr>
              <a:r>
                <a:rPr lang="en-US" sz="1200" b="1" dirty="0">
                  <a:solidFill>
                    <a:prstClr val="black"/>
                  </a:solidFill>
                  <a:latin typeface="Arial" panose="020B0604020202020204" pitchFamily="34" charset="0"/>
                  <a:ea typeface="MS PGothic" pitchFamily="34" charset="-128"/>
                  <a:cs typeface="Arial" panose="020B0604020202020204" pitchFamily="34" charset="0"/>
                </a:rPr>
                <a:t>Title of Image 2</a:t>
              </a:r>
            </a:p>
          </p:txBody>
        </p:sp>
      </p:grpSp>
      <p:grpSp>
        <p:nvGrpSpPr>
          <p:cNvPr id="16" name="Group 15">
            <a:extLst>
              <a:ext uri="{FF2B5EF4-FFF2-40B4-BE49-F238E27FC236}">
                <a16:creationId xmlns:a16="http://schemas.microsoft.com/office/drawing/2014/main" id="{508F1A6C-A26F-074A-FB79-86B933FFDDAB}"/>
              </a:ext>
            </a:extLst>
          </p:cNvPr>
          <p:cNvGrpSpPr/>
          <p:nvPr/>
        </p:nvGrpSpPr>
        <p:grpSpPr>
          <a:xfrm>
            <a:off x="3606471" y="5339309"/>
            <a:ext cx="2276475" cy="1342141"/>
            <a:chOff x="3505200" y="3896706"/>
            <a:chExt cx="2276475" cy="1342141"/>
          </a:xfrm>
        </p:grpSpPr>
        <p:sp>
          <p:nvSpPr>
            <p:cNvPr id="18" name="TextBox 17">
              <a:extLst>
                <a:ext uri="{FF2B5EF4-FFF2-40B4-BE49-F238E27FC236}">
                  <a16:creationId xmlns:a16="http://schemas.microsoft.com/office/drawing/2014/main" id="{234912A4-497D-6EB8-CA88-28F207355184}"/>
                </a:ext>
              </a:extLst>
            </p:cNvPr>
            <p:cNvSpPr txBox="1"/>
            <p:nvPr/>
          </p:nvSpPr>
          <p:spPr>
            <a:xfrm>
              <a:off x="3505200" y="4977237"/>
              <a:ext cx="2276475" cy="261610"/>
            </a:xfrm>
            <a:prstGeom prst="rect">
              <a:avLst/>
            </a:prstGeom>
            <a:noFill/>
          </p:spPr>
          <p:txBody>
            <a:bodyPr wrap="square" rtlCol="0">
              <a:spAutoFit/>
            </a:bodyPr>
            <a:lstStyle/>
            <a:p>
              <a:pPr eaLnBrk="0" fontAlgn="base" hangingPunct="0">
                <a:spcBef>
                  <a:spcPct val="0"/>
                </a:spcBef>
                <a:spcAft>
                  <a:spcPct val="0"/>
                </a:spcAft>
              </a:pPr>
              <a:r>
                <a:rPr lang="en-US" sz="1100" i="1" dirty="0">
                  <a:solidFill>
                    <a:prstClr val="black"/>
                  </a:solidFill>
                  <a:latin typeface="Arial" panose="020B0604020202020204" pitchFamily="34" charset="0"/>
                  <a:ea typeface="MS PGothic" pitchFamily="34" charset="-128"/>
                  <a:cs typeface="Arial" panose="020B0604020202020204" pitchFamily="34" charset="0"/>
                </a:rPr>
                <a:t>Image 1. Description of item</a:t>
              </a:r>
            </a:p>
          </p:txBody>
        </p:sp>
        <p:sp>
          <p:nvSpPr>
            <p:cNvPr id="19" name="TextBox 18">
              <a:extLst>
                <a:ext uri="{FF2B5EF4-FFF2-40B4-BE49-F238E27FC236}">
                  <a16:creationId xmlns:a16="http://schemas.microsoft.com/office/drawing/2014/main" id="{A17F8855-93D1-1DF4-D656-80629092EDD8}"/>
                </a:ext>
              </a:extLst>
            </p:cNvPr>
            <p:cNvSpPr txBox="1"/>
            <p:nvPr/>
          </p:nvSpPr>
          <p:spPr>
            <a:xfrm>
              <a:off x="3505200" y="3896706"/>
              <a:ext cx="2276475" cy="276999"/>
            </a:xfrm>
            <a:prstGeom prst="rect">
              <a:avLst/>
            </a:prstGeom>
            <a:noFill/>
          </p:spPr>
          <p:txBody>
            <a:bodyPr wrap="square" rtlCol="0">
              <a:spAutoFit/>
            </a:bodyPr>
            <a:lstStyle/>
            <a:p>
              <a:pPr eaLnBrk="0" fontAlgn="base" hangingPunct="0">
                <a:spcBef>
                  <a:spcPct val="0"/>
                </a:spcBef>
                <a:spcAft>
                  <a:spcPct val="0"/>
                </a:spcAft>
              </a:pPr>
              <a:r>
                <a:rPr lang="en-US" sz="1200" b="1" dirty="0">
                  <a:solidFill>
                    <a:prstClr val="black"/>
                  </a:solidFill>
                  <a:latin typeface="Arial" panose="020B0604020202020204" pitchFamily="34" charset="0"/>
                  <a:ea typeface="MS PGothic" pitchFamily="34" charset="-128"/>
                  <a:cs typeface="Arial" panose="020B0604020202020204" pitchFamily="34" charset="0"/>
                </a:rPr>
                <a:t>Title of Image 1</a:t>
              </a:r>
            </a:p>
          </p:txBody>
        </p:sp>
        <p:sp>
          <p:nvSpPr>
            <p:cNvPr id="22" name="TextBox 21">
              <a:extLst>
                <a:ext uri="{FF2B5EF4-FFF2-40B4-BE49-F238E27FC236}">
                  <a16:creationId xmlns:a16="http://schemas.microsoft.com/office/drawing/2014/main" id="{7E808619-22D9-8B7D-D55F-BFC5569A59B1}"/>
                </a:ext>
              </a:extLst>
            </p:cNvPr>
            <p:cNvSpPr txBox="1"/>
            <p:nvPr/>
          </p:nvSpPr>
          <p:spPr>
            <a:xfrm>
              <a:off x="3595030" y="4195237"/>
              <a:ext cx="1767545" cy="830997"/>
            </a:xfrm>
            <a:prstGeom prst="rect">
              <a:avLst/>
            </a:prstGeom>
            <a:solidFill>
              <a:schemeClr val="bg2"/>
            </a:solidFill>
          </p:spPr>
          <p:txBody>
            <a:bodyPr wrap="square" rtlCol="0">
              <a:spAutoFit/>
            </a:bodyPr>
            <a:lstStyle/>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Graph, table, or image can be inserted here</a:t>
              </a:r>
            </a:p>
            <a:p>
              <a:endParaRPr lang="en-US" sz="12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469030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193</TotalTime>
  <Words>1373</Words>
  <Application>Microsoft Office PowerPoint</Application>
  <PresentationFormat>Widescreen</PresentationFormat>
  <Paragraphs>95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vt:lpstr>
    </vt:vector>
  </TitlesOfParts>
  <Company>Carilion Clinic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Jatta, Maimuna (MAI)</dc:creator>
  <cp:lastModifiedBy>Kiefer, Carolyn (VDH)</cp:lastModifiedBy>
  <cp:revision>17</cp:revision>
  <dcterms:created xsi:type="dcterms:W3CDTF">2025-05-30T16:48:40Z</dcterms:created>
  <dcterms:modified xsi:type="dcterms:W3CDTF">2025-08-13T00:23:10Z</dcterms:modified>
</cp:coreProperties>
</file>