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0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682"/>
  </p:normalViewPr>
  <p:slideViewPr>
    <p:cSldViewPr snapToGrid="0">
      <p:cViewPr varScale="1">
        <p:scale>
          <a:sx n="107" d="100"/>
          <a:sy n="107" d="100"/>
        </p:scale>
        <p:origin x="95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12B4-1AE0-734B-BD0B-ED5EB8FC3B80}" type="datetime1">
              <a:rPr lang="en-US" smtClean="0"/>
              <a:t>5/18/2026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Add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9567-0710-7949-BFB0-34B4188750EB}" type="datetime1">
              <a:rPr lang="en-US" noProof="0" smtClean="0"/>
              <a:t>5/18/2026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noProof="0" dirty="0"/>
              <a:t>Add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89336" cy="3383280"/>
          </a:xfrm>
        </p:spPr>
        <p:txBody>
          <a:bodyPr lIns="91440" tIns="45720" rIns="91440" bIns="4572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4718304"/>
            <a:ext cx="5367528" cy="1371600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D2B87EC-C19D-D312-C5D1-68C7B3D3F34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577" r="47068" b="26177"/>
          <a:stretch/>
        </p:blipFill>
        <p:spPr>
          <a:xfrm rot="5400000" flipH="1" flipV="1">
            <a:off x="8037001" y="-183083"/>
            <a:ext cx="3971922" cy="43380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A27C1C0-4175-DDF3-7F04-05A1FF4F83EA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26660" b="31913"/>
          <a:stretch/>
        </p:blipFill>
        <p:spPr>
          <a:xfrm flipH="1">
            <a:off x="-2" y="2786671"/>
            <a:ext cx="2626743" cy="407133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F59A96A-1EEC-D106-BC8B-FBC3D022D6C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9606"/>
          <a:stretch/>
        </p:blipFill>
        <p:spPr>
          <a:xfrm flipH="1">
            <a:off x="1634272" y="4519948"/>
            <a:ext cx="3527989" cy="233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8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2176272"/>
            <a:ext cx="10652760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1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8668512" cy="2432304"/>
          </a:xfrm>
        </p:spPr>
        <p:txBody>
          <a:bodyPr lIns="91440" tIns="45720" rIns="91440" bIns="45720" anchor="t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9048" y="3429000"/>
            <a:ext cx="5340096" cy="2660904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291867A-07AF-138A-AC57-59D328A6095D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122" r="19404" b="26232"/>
          <a:stretch/>
        </p:blipFill>
        <p:spPr>
          <a:xfrm rot="5400000" flipH="1" flipV="1">
            <a:off x="8651875" y="625473"/>
            <a:ext cx="4165601" cy="29146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F7C5AD9-C0FD-61EF-DDC7-8F4701419940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33" t="-8495" r="43883" b="25558"/>
          <a:stretch/>
        </p:blipFill>
        <p:spPr>
          <a:xfrm>
            <a:off x="10201275" y="1898651"/>
            <a:ext cx="1990725" cy="49593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398A539-AF73-E115-3EDF-231BC59E68D3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27" t="1169" r="27094" b="32980"/>
          <a:stretch/>
        </p:blipFill>
        <p:spPr>
          <a:xfrm rot="10800000" flipV="1">
            <a:off x="-1" y="2988379"/>
            <a:ext cx="5335584" cy="38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b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</p:spTree>
    <p:extLst>
      <p:ext uri="{BB962C8B-B14F-4D97-AF65-F5344CB8AC3E}">
        <p14:creationId xmlns:p14="http://schemas.microsoft.com/office/powerpoint/2010/main" val="305501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040" y="996696"/>
            <a:ext cx="6528816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C7080A-051C-2507-F252-F683464301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996950"/>
            <a:ext cx="3971925" cy="58578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19472" y="2130552"/>
            <a:ext cx="6510528" cy="3959352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6" y="1691640"/>
            <a:ext cx="7708392" cy="2916936"/>
          </a:xfrm>
        </p:spPr>
        <p:txBody>
          <a:bodyPr lIns="91440" tIns="45720" rIns="91440" bIns="45720"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9FF1EC-CF79-CED7-3907-6CC3EC921B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5296" y="5001768"/>
            <a:ext cx="7251192" cy="1088136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BCB114-3994-3B78-91C3-3970219AB03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-15397" b="35439"/>
          <a:stretch/>
        </p:blipFill>
        <p:spPr>
          <a:xfrm rot="16200000">
            <a:off x="8573175" y="595473"/>
            <a:ext cx="3527989" cy="370966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954D399-E3CD-888F-FCF9-DA0F34C6439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157" b="13214"/>
          <a:stretch/>
        </p:blipFill>
        <p:spPr>
          <a:xfrm>
            <a:off x="8329613" y="3429000"/>
            <a:ext cx="3862387" cy="3429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75E85-8A16-65D2-BB9D-7966D18A9C8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r="47260" b="26651"/>
          <a:stretch/>
        </p:blipFill>
        <p:spPr>
          <a:xfrm rot="16200000" flipV="1">
            <a:off x="197728" y="-197735"/>
            <a:ext cx="3914776" cy="4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096" y="2130552"/>
            <a:ext cx="4910328" cy="3959352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01B-82D0-753E-153F-463C1DF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996696"/>
            <a:ext cx="5641848" cy="4855464"/>
          </a:xfrm>
        </p:spPr>
        <p:txBody>
          <a:bodyPr lIns="91440" tIns="45720" rIns="91440" bIns="45720" anchor="ctr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7" name="Picture Placeholder 926">
            <a:extLst>
              <a:ext uri="{FF2B5EF4-FFF2-40B4-BE49-F238E27FC236}">
                <a16:creationId xmlns:a16="http://schemas.microsoft.com/office/drawing/2014/main" id="{E0D9F5FD-31A3-F83E-0559-2C0434E0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0"/>
            <a:ext cx="3971925" cy="5857875"/>
          </a:xfrm>
          <a:custGeom>
            <a:avLst/>
            <a:gdLst>
              <a:gd name="connsiteX0" fmla="*/ 0 w 3971925"/>
              <a:gd name="connsiteY0" fmla="*/ 0 h 5857875"/>
              <a:gd name="connsiteX1" fmla="*/ 3971925 w 3971925"/>
              <a:gd name="connsiteY1" fmla="*/ 0 h 5857875"/>
              <a:gd name="connsiteX2" fmla="*/ 3971925 w 3971925"/>
              <a:gd name="connsiteY2" fmla="*/ 5857875 h 5857875"/>
              <a:gd name="connsiteX3" fmla="*/ 1972187 w 3971925"/>
              <a:gd name="connsiteY3" fmla="*/ 5857875 h 5857875"/>
              <a:gd name="connsiteX4" fmla="*/ 1978760 w 3971925"/>
              <a:gd name="connsiteY4" fmla="*/ 5848548 h 5857875"/>
              <a:gd name="connsiteX5" fmla="*/ 2015275 w 3971925"/>
              <a:gd name="connsiteY5" fmla="*/ 5713664 h 5857875"/>
              <a:gd name="connsiteX6" fmla="*/ 2015275 w 3971925"/>
              <a:gd name="connsiteY6" fmla="*/ 5713663 h 5857875"/>
              <a:gd name="connsiteX7" fmla="*/ 2010932 w 3971925"/>
              <a:gd name="connsiteY7" fmla="*/ 5713083 h 5857875"/>
              <a:gd name="connsiteX8" fmla="*/ 2010064 w 3971925"/>
              <a:gd name="connsiteY8" fmla="*/ 5713083 h 5857875"/>
              <a:gd name="connsiteX9" fmla="*/ 1871116 w 3971925"/>
              <a:gd name="connsiteY9" fmla="*/ 5759476 h 5857875"/>
              <a:gd name="connsiteX10" fmla="*/ 1753300 w 3971925"/>
              <a:gd name="connsiteY10" fmla="*/ 5793691 h 5857875"/>
              <a:gd name="connsiteX11" fmla="*/ 1717404 w 3971925"/>
              <a:gd name="connsiteY11" fmla="*/ 5835082 h 5857875"/>
              <a:gd name="connsiteX12" fmla="*/ 1704691 w 3971925"/>
              <a:gd name="connsiteY12" fmla="*/ 5857875 h 5857875"/>
              <a:gd name="connsiteX13" fmla="*/ 0 w 3971925"/>
              <a:gd name="connsiteY13" fmla="*/ 5857875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71925" h="5857875">
                <a:moveTo>
                  <a:pt x="0" y="0"/>
                </a:moveTo>
                <a:lnTo>
                  <a:pt x="3971925" y="0"/>
                </a:lnTo>
                <a:lnTo>
                  <a:pt x="3971925" y="5857875"/>
                </a:lnTo>
                <a:lnTo>
                  <a:pt x="1972187" y="5857875"/>
                </a:lnTo>
                <a:lnTo>
                  <a:pt x="1978760" y="5848548"/>
                </a:lnTo>
                <a:cubicBezTo>
                  <a:pt x="2003551" y="5807990"/>
                  <a:pt x="2018531" y="5763681"/>
                  <a:pt x="2015275" y="5713664"/>
                </a:cubicBezTo>
                <a:lnTo>
                  <a:pt x="2015275" y="5713663"/>
                </a:lnTo>
                <a:cubicBezTo>
                  <a:pt x="2015275" y="5711343"/>
                  <a:pt x="2011801" y="5711343"/>
                  <a:pt x="2010932" y="5713083"/>
                </a:cubicBezTo>
                <a:cubicBezTo>
                  <a:pt x="2010643" y="5713083"/>
                  <a:pt x="2010354" y="5713083"/>
                  <a:pt x="2010064" y="5713083"/>
                </a:cubicBezTo>
                <a:cubicBezTo>
                  <a:pt x="1966643" y="5741499"/>
                  <a:pt x="1921774" y="5751937"/>
                  <a:pt x="1871116" y="5759476"/>
                </a:cubicBezTo>
                <a:cubicBezTo>
                  <a:pt x="1832326" y="5765275"/>
                  <a:pt x="1786010" y="5769045"/>
                  <a:pt x="1753300" y="5793691"/>
                </a:cubicBezTo>
                <a:cubicBezTo>
                  <a:pt x="1738970" y="5804419"/>
                  <a:pt x="1727463" y="5819134"/>
                  <a:pt x="1717404" y="5835082"/>
                </a:cubicBezTo>
                <a:lnTo>
                  <a:pt x="1704691" y="5857875"/>
                </a:lnTo>
                <a:lnTo>
                  <a:pt x="0" y="58578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E730C61-B0A5-15E4-EBDC-4DAA74F02702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1652" b="34005"/>
          <a:stretch/>
        </p:blipFill>
        <p:spPr>
          <a:xfrm rot="5400000" flipH="1" flipV="1">
            <a:off x="9278992" y="3944992"/>
            <a:ext cx="2764120" cy="3061895"/>
          </a:xfrm>
          <a:prstGeom prst="rect">
            <a:avLst/>
          </a:prstGeom>
        </p:spPr>
      </p:pic>
      <p:pic>
        <p:nvPicPr>
          <p:cNvPr id="876" name="Graphic 875">
            <a:extLst>
              <a:ext uri="{FF2B5EF4-FFF2-40B4-BE49-F238E27FC236}">
                <a16:creationId xmlns:a16="http://schemas.microsoft.com/office/drawing/2014/main" id="{1AD600CE-8F3B-12A6-46EE-EFDBB7A1BB95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3805" b="26651"/>
          <a:stretch/>
        </p:blipFill>
        <p:spPr>
          <a:xfrm rot="5400000">
            <a:off x="440621" y="2988379"/>
            <a:ext cx="3428999" cy="431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153E704-93AB-7E5D-6EB0-56FA23E7BC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130552"/>
            <a:ext cx="5641848" cy="3959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b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0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8B6212-D12B-E47E-327B-D1DDE7D71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910328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19672" y="2130552"/>
            <a:ext cx="4910328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F073C-F11E-EB24-742E-8B7ED02C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8B6212-D12B-E47E-327B-D1DDE7D713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8096" y="2130552"/>
            <a:ext cx="4206240" cy="3959352"/>
          </a:xfrm>
        </p:spPr>
        <p:txBody>
          <a:bodyPr anchor="t"/>
          <a:lstStyle>
            <a:lvl1pPr marL="347472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8D94-20DF-9647-607F-3DEBED05EC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3832" y="2176272"/>
            <a:ext cx="5907024" cy="3959352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874E-F900-D5BE-5274-49CBA7F9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C676-DCFE-2801-253F-061508F61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19B51A1E-902D-48AF-9020-955120F399B6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3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996696"/>
            <a:ext cx="1065276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2450591"/>
            <a:ext cx="10652761" cy="34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4800" y="6400800"/>
            <a:ext cx="457200" cy="4572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lang="en-US" sz="1200" b="1" i="0" smtClean="0">
                <a:solidFill>
                  <a:schemeClr val="accent3"/>
                </a:solidFill>
                <a:latin typeface="+mn-lt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E99AD-9348-1084-6E11-26968BDE3782}"/>
              </a:ext>
            </a:extLst>
          </p:cNvPr>
          <p:cNvSpPr txBox="1"/>
          <p:nvPr userDrawn="1"/>
        </p:nvSpPr>
        <p:spPr>
          <a:xfrm>
            <a:off x="11741419" y="-1537"/>
            <a:ext cx="4572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b="0" dirty="0">
                <a:solidFill>
                  <a:schemeClr val="accent3"/>
                </a:solidFill>
                <a:latin typeface="+mn-lt"/>
                <a:ea typeface="BIZ UDPGothic" panose="020B0400000000000000" pitchFamily="34" charset="-128"/>
              </a:rPr>
              <a:t>*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47422-8CC9-77AE-C87B-852011B8253E}"/>
              </a:ext>
            </a:extLst>
          </p:cNvPr>
          <p:cNvCxnSpPr>
            <a:cxnSpLocks/>
          </p:cNvCxnSpPr>
          <p:nvPr userDrawn="1"/>
        </p:nvCxnSpPr>
        <p:spPr>
          <a:xfrm>
            <a:off x="0" y="457200"/>
            <a:ext cx="12192000" cy="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C25401-8B16-54B2-8DFB-324B1C3F7DD3}"/>
              </a:ext>
            </a:extLst>
          </p:cNvPr>
          <p:cNvCxnSpPr>
            <a:cxnSpLocks/>
          </p:cNvCxnSpPr>
          <p:nvPr userDrawn="1"/>
        </p:nvCxnSpPr>
        <p:spPr>
          <a:xfrm>
            <a:off x="11734800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702C82C-C24B-9094-A3C6-7670E28B8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91601" y="3200399"/>
            <a:ext cx="5943596" cy="457199"/>
          </a:xfrm>
          <a:prstGeom prst="rect">
            <a:avLst/>
          </a:prstGeom>
        </p:spPr>
        <p:txBody>
          <a:bodyPr anchor="ctr"/>
          <a:lstStyle>
            <a:lvl1pPr algn="ctr">
              <a:defRPr sz="1200" b="1" i="0" spc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/>
              <a:t>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4000" b="1" kern="1200" spc="-1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125000"/>
        </a:lnSpc>
        <a:spcBef>
          <a:spcPts val="0"/>
        </a:spcBef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7D8619-1B86-47C0-0EF6-BD7B3346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43" y="960120"/>
            <a:ext cx="8384343" cy="4937759"/>
          </a:xfrm>
        </p:spPr>
        <p:txBody>
          <a:bodyPr/>
          <a:lstStyle/>
          <a:p>
            <a:pPr algn="ctr"/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Come listen about Nipah virus</a:t>
            </a:r>
            <a:b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 from Darby McDermott (NJDOH)</a:t>
            </a:r>
            <a:b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  <a:t>followed by Spring Fling Tricky-tray</a:t>
            </a:r>
            <a:b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1050" i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4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APIC SNJ 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Thursday, May 21, 2026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9:00am to 1:00p.m.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Breakfast provided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Virtua Voorhees Health &amp; Wellness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923FBA-7788-70A6-BB80-20E32A13E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20581746">
            <a:off x="340000" y="3418463"/>
            <a:ext cx="3202686" cy="1979523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20 tickets for $5</a:t>
            </a: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Bring an unwrapped item:  cup/mug, flowers, candles,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Item not required to participate in the fun</a:t>
            </a:r>
          </a:p>
        </p:txBody>
      </p:sp>
    </p:spTree>
    <p:extLst>
      <p:ext uri="{BB962C8B-B14F-4D97-AF65-F5344CB8AC3E}">
        <p14:creationId xmlns:p14="http://schemas.microsoft.com/office/powerpoint/2010/main" val="26093390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78453729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682B"/>
      </a:accent1>
      <a:accent2>
        <a:srgbClr val="EFEAE7"/>
      </a:accent2>
      <a:accent3>
        <a:srgbClr val="CD1711"/>
      </a:accent3>
      <a:accent4>
        <a:srgbClr val="651B51"/>
      </a:accent4>
      <a:accent5>
        <a:srgbClr val="2C3A2E"/>
      </a:accent5>
      <a:accent6>
        <a:srgbClr val="B6A650"/>
      </a:accent6>
      <a:hlink>
        <a:srgbClr val="029B2D"/>
      </a:hlink>
      <a:folHlink>
        <a:srgbClr val="029B2D"/>
      </a:folHlink>
    </a:clrScheme>
    <a:fontScheme name="Custom 36">
      <a:majorFont>
        <a:latin typeface="Batang"/>
        <a:ea typeface=""/>
        <a:cs typeface=""/>
      </a:majorFont>
      <a:minorFont>
        <a:latin typeface="Batan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317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78453729_win32_SD_v5" id="{5665AA9C-4EFF-4FCC-8086-4050069C15ED}" vid="{F66CC29E-A3F9-4341-8B35-47A4E87375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111B19-7283-4751-B1F8-E7CC95678A87}">
  <ds:schemaRefs>
    <ds:schemaRef ds:uri="http://schemas.microsoft.com/office/2006/documentManagement/types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B38E9C-53F4-45B7-BB77-8539BB704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8FB304-576D-448B-AE91-D8EB9D495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76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Batang</vt:lpstr>
      <vt:lpstr>Arial</vt:lpstr>
      <vt:lpstr>Calibri</vt:lpstr>
      <vt:lpstr>Custom</vt:lpstr>
      <vt:lpstr>Come listen about Nipah virus  from Darby McDermott (NJDOH) followed by Spring Fling Tricky-tray   APIC SNJ  Thursday, May 21, 2026 9:00am to 1:00p.m. Breakfast provided   Virtua Voorhees Health &amp; Wellness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Fling Tricky-tray  APIC SNJ  Thursday, May 15th 12:00 – 4:00 p.m. Virtua Voorhees Health &amp; Wellness</dc:title>
  <dc:creator>Anuszewski, Caren</dc:creator>
  <cp:lastModifiedBy>Wilson</cp:lastModifiedBy>
  <cp:revision>8</cp:revision>
  <dcterms:created xsi:type="dcterms:W3CDTF">2023-08-29T05:38:38Z</dcterms:created>
  <dcterms:modified xsi:type="dcterms:W3CDTF">2026-05-19T00:33:00Z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Office Theme:7</vt:lpwstr>
  </property>
  <property fmtid="{D5CDD505-2E9C-101B-9397-08002B2CF9AE}" pid="5" name="ClassificationContentMarkingFooterText">
    <vt:lpwstr>Classified as Microsoft Confidential</vt:lpwstr>
  </property>
</Properties>
</file>