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354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6350" y="-15054"/>
            <a:ext cx="6878487" cy="12222107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7947" y="4274727"/>
            <a:ext cx="4370039" cy="2926759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7947" y="7201483"/>
            <a:ext cx="4370039" cy="1950043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2032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4"/>
            <a:ext cx="4760786" cy="6050844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42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825806" y="6457245"/>
            <a:ext cx="4064853" cy="677333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7947378"/>
            <a:ext cx="4760786" cy="2792821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71528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3434645"/>
            <a:ext cx="4760786" cy="4614151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62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64" y="1083733"/>
            <a:ext cx="4554137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362034" y="1405116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60775" y="5131655"/>
            <a:ext cx="342989" cy="103960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10639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886" y="1083733"/>
            <a:ext cx="4756099" cy="5373511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198" y="7134578"/>
            <a:ext cx="4760787" cy="914219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2691403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07916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82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82984" y="1083734"/>
            <a:ext cx="734109" cy="9335913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1083734"/>
            <a:ext cx="3896270" cy="93359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726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069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4801544"/>
            <a:ext cx="4760786" cy="3247255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8048796"/>
            <a:ext cx="4760786" cy="15296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25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6" cy="23480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841047"/>
            <a:ext cx="2316082" cy="6899150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1903" y="3841050"/>
            <a:ext cx="2316083" cy="6899152"/>
          </a:xfrm>
        </p:spPr>
        <p:txBody>
          <a:bodyPr>
            <a:normAutofit/>
          </a:bodyPr>
          <a:lstStyle>
            <a:lvl1pPr>
              <a:defRPr sz="1350"/>
            </a:lvl1pPr>
            <a:lvl2pPr>
              <a:defRPr sz="1200"/>
            </a:lvl2pPr>
            <a:lvl3pPr>
              <a:defRPr sz="1050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6474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199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99980" y="3841747"/>
            <a:ext cx="2318004" cy="1024466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899980" y="4866216"/>
            <a:ext cx="2318004" cy="587398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97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083733"/>
            <a:ext cx="4760786" cy="234808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34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669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2664185"/>
            <a:ext cx="2092637" cy="2272828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78456" y="915423"/>
            <a:ext cx="2539528" cy="982477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4937012"/>
            <a:ext cx="2092637" cy="4594576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435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8534400"/>
            <a:ext cx="4760786" cy="100753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199" y="1083733"/>
            <a:ext cx="4760786" cy="6836832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199" y="9541934"/>
            <a:ext cx="4760786" cy="1198265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71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6350" y="-15054"/>
            <a:ext cx="6878488" cy="12222107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083733"/>
            <a:ext cx="4760785" cy="234808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199" y="3841050"/>
            <a:ext cx="4760786" cy="68991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053944" y="10740202"/>
            <a:ext cx="51309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2D9F32-2753-4392-9553-501E5CE36483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10740202"/>
            <a:ext cx="346723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33507" y="10740202"/>
            <a:ext cx="384479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fld id="{AC112B60-620C-4972-A7AC-ABFB9881D5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118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virtua.org/locations/health-wellness-center-voorhees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DA4A6C1-2D48-1531-8676-A54EE8CAC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1205" y="1980549"/>
            <a:ext cx="4760785" cy="2348089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/>
              <a:t>APIC SNJ Chapter Meeting</a:t>
            </a:r>
            <a:br>
              <a:rPr lang="en-US" dirty="0"/>
            </a:br>
            <a:r>
              <a:rPr lang="en-US" dirty="0"/>
              <a:t>Thursday, December 18, 2025</a:t>
            </a:r>
            <a:br>
              <a:rPr lang="en-US" dirty="0"/>
            </a:br>
            <a:r>
              <a:rPr lang="en-US" dirty="0"/>
              <a:t>12-4pm</a:t>
            </a:r>
            <a:br>
              <a:rPr lang="en-US" dirty="0"/>
            </a:br>
            <a:br>
              <a:rPr lang="en-US" dirty="0"/>
            </a:br>
            <a:r>
              <a:rPr lang="en-US" sz="1800" dirty="0"/>
              <a:t>Virtua Voorhees Health and Wellness Center – Building E</a:t>
            </a:r>
            <a:br>
              <a:rPr lang="en-US" sz="1800" dirty="0"/>
            </a:br>
            <a:r>
              <a:rPr lang="en-US" sz="1800" dirty="0">
                <a:hlinkClick r:id="rId2"/>
              </a:rPr>
              <a:t>Virtua Health &amp; Wellness Center - Voorhees</a:t>
            </a:r>
            <a:endParaRPr lang="en-US" sz="1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6967AA0-C506-9CBA-47B1-CCB8B0BFCE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9229" y="5046784"/>
            <a:ext cx="4760786" cy="57110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Annual Winter Holiday Meeting</a:t>
            </a:r>
          </a:p>
          <a:p>
            <a:pPr marL="0" indent="0" algn="ctr">
              <a:buNone/>
            </a:pP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Lunch provided</a:t>
            </a:r>
          </a:p>
          <a:p>
            <a:pPr marL="0" indent="0" algn="ctr">
              <a:buNone/>
            </a:pP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Tricky Tray – Bring an unwrapped item of your choice</a:t>
            </a:r>
          </a:p>
          <a:p>
            <a:pPr marL="0" indent="0" algn="ctr">
              <a:buNone/>
            </a:pP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(candles, plants, home items, </a:t>
            </a:r>
            <a:r>
              <a:rPr lang="en-US" sz="2200" dirty="0" err="1">
                <a:solidFill>
                  <a:schemeClr val="accent1">
                    <a:lumMod val="50000"/>
                  </a:schemeClr>
                </a:solidFill>
              </a:rPr>
              <a:t>etc</a:t>
            </a:r>
            <a:r>
              <a:rPr lang="en-US" sz="2200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marL="0" indent="0" algn="ctr">
              <a:buNone/>
            </a:pPr>
            <a:r>
              <a:rPr lang="en-US" sz="2400" dirty="0">
                <a:solidFill>
                  <a:schemeClr val="accent1">
                    <a:lumMod val="50000"/>
                  </a:schemeClr>
                </a:solidFill>
              </a:rPr>
              <a:t>20 tickets for $5</a:t>
            </a:r>
          </a:p>
          <a:p>
            <a:pPr marL="0" indent="0" algn="ctr">
              <a:buNone/>
            </a:pPr>
            <a:endParaRPr lang="en-US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A8B00FF-8DA2-3DCA-50EC-DE4B804325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02303" y="6096000"/>
            <a:ext cx="776468" cy="687304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336B199-BB2A-E6BA-4032-F4B3F25D3D5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3938" y="9152078"/>
            <a:ext cx="1374534" cy="1216693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25B7743-FBF9-BC54-FD1C-F48B717E373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4126" y="255290"/>
            <a:ext cx="1356411" cy="1200651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DE096AA7-099B-33E1-3ED8-030357A5B0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84613" y="1287397"/>
            <a:ext cx="575009" cy="508979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F198651-4BBE-EA58-5F59-D49444F19F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28140" y="10916965"/>
            <a:ext cx="631482" cy="55896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18D451B-4E6D-B4E0-23D1-903495D6F2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12331" y="10146994"/>
            <a:ext cx="1185599" cy="104945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996B512C-8F6E-427F-5A9A-49144583F8C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9229" y="668790"/>
            <a:ext cx="1185600" cy="1049455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BC3FFB7-B59D-10AF-AFF4-9DA33DFABC2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9229" y="4245678"/>
            <a:ext cx="507394" cy="449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542266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242</TotalTime>
  <Words>63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Trebuchet MS</vt:lpstr>
      <vt:lpstr>Wingdings 3</vt:lpstr>
      <vt:lpstr>Facet</vt:lpstr>
      <vt:lpstr>APIC SNJ Chapter Meeting Thursday, December 18, 2025 12-4pm  Virtua Voorhees Health and Wellness Center – Building E Virtua Health &amp; Wellness Center - Voorhees</vt:lpstr>
    </vt:vector>
  </TitlesOfParts>
  <Company>Virtua Health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Anuszewski, Caren</dc:creator>
  <cp:lastModifiedBy>Anuszewski, Caren</cp:lastModifiedBy>
  <cp:revision>2</cp:revision>
  <dcterms:created xsi:type="dcterms:W3CDTF">2025-11-24T15:23:41Z</dcterms:created>
  <dcterms:modified xsi:type="dcterms:W3CDTF">2025-12-02T19:44:13Z</dcterms:modified>
</cp:coreProperties>
</file>