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10"/>
  </p:notesMasterIdLst>
  <p:sldIdLst>
    <p:sldId id="268" r:id="rId2"/>
    <p:sldId id="326" r:id="rId3"/>
    <p:sldId id="329" r:id="rId4"/>
    <p:sldId id="328" r:id="rId5"/>
    <p:sldId id="332" r:id="rId6"/>
    <p:sldId id="330" r:id="rId7"/>
    <p:sldId id="333" r:id="rId8"/>
    <p:sldId id="334" r:id="rId9"/>
  </p:sldIdLst>
  <p:sldSz cx="9144000" cy="6858000" type="screen4x3"/>
  <p:notesSz cx="7010400" cy="92964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aldry, Erika" initials="BE" lastIdx="1" clrIdx="0">
    <p:extLst>
      <p:ext uri="{19B8F6BF-5375-455C-9EA6-DF929625EA0E}">
        <p15:presenceInfo xmlns:p15="http://schemas.microsoft.com/office/powerpoint/2012/main" userId="S::CSE043@mt.gov::5dbe6ba7-12fc-481e-a3ea-81f74d0bc6a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0290"/>
    <p:restoredTop sz="79083" autoAdjust="0"/>
  </p:normalViewPr>
  <p:slideViewPr>
    <p:cSldViewPr snapToGrid="0" snapToObjects="1">
      <p:cViewPr varScale="1">
        <p:scale>
          <a:sx n="53" d="100"/>
          <a:sy n="53" d="100"/>
        </p:scale>
        <p:origin x="95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E6141FE-3174-6746-A7F9-DC07CAE87652}" type="datetimeFigureOut">
              <a:rPr lang="en-US" smtClean="0"/>
              <a:t>4/17/2023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8894EA4-A456-A147-B90B-1047002CE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924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894EA4-A456-A147-B90B-1047002CE76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9559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894EA4-A456-A147-B90B-1047002CE76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0303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894EA4-A456-A147-B90B-1047002CE76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3385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894EA4-A456-A147-B90B-1047002CE76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5009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894EA4-A456-A147-B90B-1047002CE76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9793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894EA4-A456-A147-B90B-1047002CE76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2764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D0AF3D-F7AD-41D4-B1EB-A1863FBB31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A63354-02A1-4A8F-A1E0-88FEFAE26D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D43D65-C05B-497D-894E-AEB09DF40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673DE-50A9-472E-8221-D8EC7A38047E}" type="datetimeFigureOut">
              <a:rPr lang="en-US" smtClean="0"/>
              <a:t>4/17/2023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06A227-283A-4961-83BB-FE77614AD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5A9D57-5A50-4987-80A8-FCFBB5BC0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31E93-CA50-499A-B2FC-A6EB5039B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430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ED5D76-E788-4077-8599-CCF2026FF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81C177-F3E9-4645-B73B-DEED13A667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D695E8-B2C6-4F16-82CF-BF5C1116D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673DE-50A9-472E-8221-D8EC7A38047E}" type="datetimeFigureOut">
              <a:rPr lang="en-US" smtClean="0"/>
              <a:t>4/17/2023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FBF4E7-9C21-467D-85BE-F674C1238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9E386A-A801-494F-8607-592C2C51E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31E93-CA50-499A-B2FC-A6EB5039B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652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E8A6A1C-11CE-4FB6-91F2-D7AABC2A02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E15469-F952-476B-B611-66B3F02E22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87ED50-E6F1-4F4D-940E-65A1A720F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673DE-50A9-472E-8221-D8EC7A38047E}" type="datetimeFigureOut">
              <a:rPr lang="en-US" smtClean="0"/>
              <a:t>4/17/2023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2A7217-7FB6-4BDA-8A86-A1FFEEA81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B3E6D0-C87C-4432-83BD-FD1D9EB22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31E93-CA50-499A-B2FC-A6EB5039B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137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2BDD5-C2BE-461F-8F3A-C6A13B83D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F3277D-F502-49FA-B21A-78A82058C6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381ECC-504F-4A59-AEF1-FB374E94C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673DE-50A9-472E-8221-D8EC7A38047E}" type="datetimeFigureOut">
              <a:rPr lang="en-US" smtClean="0"/>
              <a:t>4/17/2023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FF6452-6DC0-4534-8B14-DB1AD90E9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A1BE96-80DD-4C00-8827-5BA5B20FC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31E93-CA50-499A-B2FC-A6EB5039B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187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DD5874-2891-46FE-BDD2-9B91EB7B31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818C41-D3CC-4A01-9484-73888E0402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83E691-AA2C-4429-A2A0-1452CF209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673DE-50A9-472E-8221-D8EC7A38047E}" type="datetimeFigureOut">
              <a:rPr lang="en-US" smtClean="0"/>
              <a:t>4/17/2023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9B56BA-B714-4A4A-B9B8-2211F86F5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A35280-7D1F-4896-AF05-94C433F42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31E93-CA50-499A-B2FC-A6EB5039B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430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9B64D-46BC-4EDC-9E52-AD0F0D7887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DA93E5-1E6D-4CF9-9AE0-AFBFC95E75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02F79C-9774-47F4-9F8B-D556804FB7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3A5E20-9635-45B9-99F2-8A8AB5AE3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673DE-50A9-472E-8221-D8EC7A38047E}" type="datetimeFigureOut">
              <a:rPr lang="en-US" smtClean="0"/>
              <a:t>4/17/2023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AD53CF-14EA-464C-B7C7-4A48C51A4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41B214-CD25-4A8A-9B23-BB6632996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31E93-CA50-499A-B2FC-A6EB5039B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29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51B3B-3F3B-470A-8B2D-980760FFF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A6002A-1712-4513-9C10-F12255AD29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8E21D7-975E-4553-B62D-E0DDA4DDB8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CE9BBE-EF13-4FB4-B272-418B758FDB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4E932B-594B-42AD-B2FE-3D5D33BE02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E30733E-3BEF-43C8-8633-2AE5C8E82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673DE-50A9-472E-8221-D8EC7A38047E}" type="datetimeFigureOut">
              <a:rPr lang="en-US" smtClean="0"/>
              <a:t>4/17/2023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5A933BC-4983-4E27-9B8D-0BEAAA7CB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5453CB-58B5-45F2-B3B4-B646189F3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31E93-CA50-499A-B2FC-A6EB5039B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832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C094D-6D71-4862-86CB-C03B76B71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D8AD39-6223-4200-8ADC-D95A64644B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673DE-50A9-472E-8221-D8EC7A38047E}" type="datetimeFigureOut">
              <a:rPr lang="en-US" smtClean="0"/>
              <a:t>4/17/2023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BE83D6-59FF-498D-8A87-20F09AD3B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2B93DE-D1C6-423F-8B65-95749E664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31E93-CA50-499A-B2FC-A6EB5039B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984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772DBB-9FC1-436D-8A5F-827CB2A09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673DE-50A9-472E-8221-D8EC7A38047E}" type="datetimeFigureOut">
              <a:rPr lang="en-US" smtClean="0"/>
              <a:t>4/17/2023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6A414E-4CE8-4AFF-A7FA-7F1C03777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B0348F-A84D-42D7-BBAD-378C85894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31E93-CA50-499A-B2FC-A6EB5039B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076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FF496B-6454-4A9C-B746-0F63F0E0E2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E3CA44-DFDC-4C66-B6BB-887E7D1BAB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59B38D-19E6-45BF-9D72-FD853E91C8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3909BD-255F-4345-9301-33E2B69EF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673DE-50A9-472E-8221-D8EC7A38047E}" type="datetimeFigureOut">
              <a:rPr lang="en-US" smtClean="0"/>
              <a:t>4/17/2023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3938DE-E4AF-49F6-A08A-23D7A4D1B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F1F971-49C4-415C-AAAF-E5AF29713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31E93-CA50-499A-B2FC-A6EB5039B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805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83BB8D-B451-4865-8646-5E8C79507C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DC8DED-154C-4869-806C-6BDF9E50AB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5890DE-B0D8-4EAC-9FA4-0BB6463D9D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07587A-94B3-41CD-AA8D-48399438A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673DE-50A9-472E-8221-D8EC7A38047E}" type="datetimeFigureOut">
              <a:rPr lang="en-US" smtClean="0"/>
              <a:t>4/17/2023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C8943C-9A1B-4332-9049-E1088F9C5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3F7AF5-AC4F-4A68-A89E-49A4AC586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31E93-CA50-499A-B2FC-A6EB5039B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315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8C9303-B645-4D2E-B730-F4B127807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9F75C3-C912-4C35-95D6-6351D54C53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044FAF-8EE8-47A5-81BB-615448C9AF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F673DE-50A9-472E-8221-D8EC7A38047E}" type="datetimeFigureOut">
              <a:rPr lang="en-US" smtClean="0"/>
              <a:t>4/17/2023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DDC1-E1E0-42CA-8627-DE589CD43A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DEF7F5-A102-4E42-953F-3D4F6D6873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331E93-CA50-499A-B2FC-A6EB5039BD6C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81F55F7-FEE1-4B6D-955E-E4421F8EE204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046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AFFB7B-6242-4D56-A2C6-1B44AD35E8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854214"/>
          </a:xfrm>
        </p:spPr>
        <p:txBody>
          <a:bodyPr>
            <a:normAutofit/>
          </a:bodyPr>
          <a:lstStyle/>
          <a:p>
            <a:r>
              <a:rPr lang="en-US" dirty="0"/>
              <a:t>Infection Control: Training Tools for your IC Toolkit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CBA9BC-755D-4D08-B75F-DEC298D74E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109373"/>
            <a:ext cx="6858000" cy="165576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Elizabeth Adams, LPN, a-IPC, Infection Prevention Specialist</a:t>
            </a:r>
          </a:p>
          <a:p>
            <a:r>
              <a:rPr lang="en-US" dirty="0"/>
              <a:t>Dianna Bowling, LPN, Infection Prevention Specialist</a:t>
            </a:r>
          </a:p>
          <a:p>
            <a:r>
              <a:rPr lang="en-US" dirty="0"/>
              <a:t>APIC Spring Conference (5/5/2023)</a:t>
            </a:r>
          </a:p>
        </p:txBody>
      </p:sp>
    </p:spTree>
    <p:extLst>
      <p:ext uri="{BB962C8B-B14F-4D97-AF65-F5344CB8AC3E}">
        <p14:creationId xmlns:p14="http://schemas.microsoft.com/office/powerpoint/2010/main" val="1751967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94173F-B634-F9AB-447F-D10D13504F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C0BF2DA-3892-FAAE-716E-7009931504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638" y="0"/>
            <a:ext cx="886872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6364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hop International Tool Storage Economy 16-in Steel Lockable Tool Box (Red) at Lowes.com">
            <a:extLst>
              <a:ext uri="{FF2B5EF4-FFF2-40B4-BE49-F238E27FC236}">
                <a16:creationId xmlns:a16="http://schemas.microsoft.com/office/drawing/2014/main" id="{E185AC3A-C9E6-AB8B-B785-8FE13718981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734" b="13280"/>
          <a:stretch/>
        </p:blipFill>
        <p:spPr bwMode="auto">
          <a:xfrm>
            <a:off x="4818625" y="3049587"/>
            <a:ext cx="4059561" cy="3044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56F572B-EA7B-8D9C-295C-ED70D696092D}"/>
              </a:ext>
            </a:extLst>
          </p:cNvPr>
          <p:cNvSpPr txBox="1"/>
          <p:nvPr/>
        </p:nvSpPr>
        <p:spPr>
          <a:xfrm>
            <a:off x="669851" y="1967266"/>
            <a:ext cx="2236743" cy="254725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100" kern="1200" dirty="0">
                <a:latin typeface="+mj-lt"/>
                <a:ea typeface="+mj-ea"/>
                <a:cs typeface="+mj-cs"/>
              </a:rPr>
              <a:t>Personal Protective Equipment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0F2ED7F-0B22-278E-4008-0CA6F83C4F87}"/>
              </a:ext>
            </a:extLst>
          </p:cNvPr>
          <p:cNvSpPr txBox="1"/>
          <p:nvPr/>
        </p:nvSpPr>
        <p:spPr>
          <a:xfrm rot="19622820">
            <a:off x="6500406" y="1388354"/>
            <a:ext cx="34301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Demonstration by facilitator; return demonstration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E4BD8A7-C3AB-B551-4A89-9878FC43640E}"/>
              </a:ext>
            </a:extLst>
          </p:cNvPr>
          <p:cNvSpPr txBox="1"/>
          <p:nvPr/>
        </p:nvSpPr>
        <p:spPr>
          <a:xfrm rot="19461452">
            <a:off x="4482172" y="1021883"/>
            <a:ext cx="34888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CDC PPE Sequence Infographic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0D24BC3-8296-6501-E623-95A17BADEAB3}"/>
              </a:ext>
            </a:extLst>
          </p:cNvPr>
          <p:cNvSpPr txBox="1"/>
          <p:nvPr/>
        </p:nvSpPr>
        <p:spPr>
          <a:xfrm rot="19461452">
            <a:off x="5514762" y="1117131"/>
            <a:ext cx="31464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Scenario based examples (select the correct PPE) </a:t>
            </a:r>
          </a:p>
        </p:txBody>
      </p:sp>
    </p:spTree>
    <p:extLst>
      <p:ext uri="{BB962C8B-B14F-4D97-AF65-F5344CB8AC3E}">
        <p14:creationId xmlns:p14="http://schemas.microsoft.com/office/powerpoint/2010/main" val="1192139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4.07407E-6 L -2.77778E-6 0.2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3.7037E-6 L -3.61111E-6 0.2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2.96296E-6 L 2.5E-6 0.2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56F572B-EA7B-8D9C-295C-ED70D696092D}"/>
              </a:ext>
            </a:extLst>
          </p:cNvPr>
          <p:cNvSpPr txBox="1"/>
          <p:nvPr/>
        </p:nvSpPr>
        <p:spPr>
          <a:xfrm>
            <a:off x="669851" y="1967266"/>
            <a:ext cx="2236743" cy="254725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100" kern="1200" dirty="0">
                <a:latin typeface="+mj-lt"/>
                <a:ea typeface="+mj-ea"/>
                <a:cs typeface="+mj-cs"/>
              </a:rPr>
              <a:t>Transmission Based Precautions</a:t>
            </a:r>
          </a:p>
        </p:txBody>
      </p:sp>
      <p:pic>
        <p:nvPicPr>
          <p:cNvPr id="1026" name="Picture 2" descr="Shop International Tool Storage Economy 16-in Steel Lockable Tool Box (Red) at Lowes.com">
            <a:extLst>
              <a:ext uri="{FF2B5EF4-FFF2-40B4-BE49-F238E27FC236}">
                <a16:creationId xmlns:a16="http://schemas.microsoft.com/office/drawing/2014/main" id="{E185AC3A-C9E6-AB8B-B785-8FE13718981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734" b="13280"/>
          <a:stretch/>
        </p:blipFill>
        <p:spPr bwMode="auto">
          <a:xfrm>
            <a:off x="4491432" y="3167315"/>
            <a:ext cx="4459737" cy="3344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0F2ED7F-0B22-278E-4008-0CA6F83C4F87}"/>
              </a:ext>
            </a:extLst>
          </p:cNvPr>
          <p:cNvSpPr txBox="1"/>
          <p:nvPr/>
        </p:nvSpPr>
        <p:spPr>
          <a:xfrm rot="19622820">
            <a:off x="5545891" y="1444887"/>
            <a:ext cx="322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Scenario-based (match the disease with the TBP)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DC6550-15AD-E019-7ADA-18B3E4BDF408}"/>
              </a:ext>
            </a:extLst>
          </p:cNvPr>
          <p:cNvSpPr txBox="1"/>
          <p:nvPr/>
        </p:nvSpPr>
        <p:spPr>
          <a:xfrm rot="19461452">
            <a:off x="6584720" y="1974547"/>
            <a:ext cx="29813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Scenario-based through examples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E4BD8A7-C3AB-B551-4A89-9878FC43640E}"/>
              </a:ext>
            </a:extLst>
          </p:cNvPr>
          <p:cNvSpPr txBox="1"/>
          <p:nvPr/>
        </p:nvSpPr>
        <p:spPr>
          <a:xfrm rot="19461452">
            <a:off x="4947782" y="1213660"/>
            <a:ext cx="28315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Review of CDC’s TBP signs  </a:t>
            </a:r>
          </a:p>
        </p:txBody>
      </p:sp>
    </p:spTree>
    <p:extLst>
      <p:ext uri="{BB962C8B-B14F-4D97-AF65-F5344CB8AC3E}">
        <p14:creationId xmlns:p14="http://schemas.microsoft.com/office/powerpoint/2010/main" val="3818595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81481E-6 L -3.33333E-6 0.2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11111E-6 L 1.11111E-6 0.2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3.7037E-6 L 2.77778E-7 0.2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56F572B-EA7B-8D9C-295C-ED70D696092D}"/>
              </a:ext>
            </a:extLst>
          </p:cNvPr>
          <p:cNvSpPr txBox="1"/>
          <p:nvPr/>
        </p:nvSpPr>
        <p:spPr>
          <a:xfrm>
            <a:off x="771525" y="1967266"/>
            <a:ext cx="2425601" cy="254725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100" kern="1200" dirty="0">
                <a:latin typeface="+mj-lt"/>
                <a:ea typeface="+mj-ea"/>
                <a:cs typeface="+mj-cs"/>
              </a:rPr>
              <a:t>Hand Hygiene</a:t>
            </a:r>
          </a:p>
        </p:txBody>
      </p:sp>
      <p:pic>
        <p:nvPicPr>
          <p:cNvPr id="1026" name="Picture 2" descr="Shop International Tool Storage Economy 16-in Steel Lockable Tool Box (Red) at Lowes.com">
            <a:extLst>
              <a:ext uri="{FF2B5EF4-FFF2-40B4-BE49-F238E27FC236}">
                <a16:creationId xmlns:a16="http://schemas.microsoft.com/office/drawing/2014/main" id="{E185AC3A-C9E6-AB8B-B785-8FE13718981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734" b="13280"/>
          <a:stretch/>
        </p:blipFill>
        <p:spPr bwMode="auto">
          <a:xfrm>
            <a:off x="4933504" y="3426623"/>
            <a:ext cx="3756433" cy="2816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0F2ED7F-0B22-278E-4008-0CA6F83C4F87}"/>
              </a:ext>
            </a:extLst>
          </p:cNvPr>
          <p:cNvSpPr txBox="1"/>
          <p:nvPr/>
        </p:nvSpPr>
        <p:spPr>
          <a:xfrm rot="19622820">
            <a:off x="5626400" y="1344249"/>
            <a:ext cx="322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HH visualization using gloves and shaving cream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DC6550-15AD-E019-7ADA-18B3E4BDF408}"/>
              </a:ext>
            </a:extLst>
          </p:cNvPr>
          <p:cNvSpPr txBox="1"/>
          <p:nvPr/>
        </p:nvSpPr>
        <p:spPr>
          <a:xfrm rot="19461452">
            <a:off x="6720786" y="1444886"/>
            <a:ext cx="29813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This or That: ABHR or Soap and Water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E4BD8A7-C3AB-B551-4A89-9878FC43640E}"/>
              </a:ext>
            </a:extLst>
          </p:cNvPr>
          <p:cNvSpPr txBox="1"/>
          <p:nvPr/>
        </p:nvSpPr>
        <p:spPr>
          <a:xfrm rot="19461452">
            <a:off x="4600954" y="1391373"/>
            <a:ext cx="2220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Pictures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0D24BC3-8296-6501-E623-95A17BADEAB3}"/>
              </a:ext>
            </a:extLst>
          </p:cNvPr>
          <p:cNvSpPr txBox="1"/>
          <p:nvPr/>
        </p:nvSpPr>
        <p:spPr>
          <a:xfrm rot="19461452">
            <a:off x="4871233" y="1659347"/>
            <a:ext cx="2220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Infographics  </a:t>
            </a:r>
          </a:p>
        </p:txBody>
      </p:sp>
    </p:spTree>
    <p:extLst>
      <p:ext uri="{BB962C8B-B14F-4D97-AF65-F5344CB8AC3E}">
        <p14:creationId xmlns:p14="http://schemas.microsoft.com/office/powerpoint/2010/main" val="2624958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56F572B-EA7B-8D9C-295C-ED70D696092D}"/>
              </a:ext>
            </a:extLst>
          </p:cNvPr>
          <p:cNvSpPr txBox="1"/>
          <p:nvPr/>
        </p:nvSpPr>
        <p:spPr>
          <a:xfrm>
            <a:off x="669851" y="1967266"/>
            <a:ext cx="2236743" cy="254725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100" kern="1200" dirty="0">
                <a:latin typeface="+mj-lt"/>
                <a:ea typeface="+mj-ea"/>
                <a:cs typeface="+mj-cs"/>
              </a:rPr>
              <a:t>Cleaning and Disinfection</a:t>
            </a:r>
          </a:p>
        </p:txBody>
      </p:sp>
      <p:pic>
        <p:nvPicPr>
          <p:cNvPr id="1026" name="Picture 2" descr="Shop International Tool Storage Economy 16-in Steel Lockable Tool Box (Red) at Lowes.com">
            <a:extLst>
              <a:ext uri="{FF2B5EF4-FFF2-40B4-BE49-F238E27FC236}">
                <a16:creationId xmlns:a16="http://schemas.microsoft.com/office/drawing/2014/main" id="{E185AC3A-C9E6-AB8B-B785-8FE13718981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734" b="13280"/>
          <a:stretch/>
        </p:blipFill>
        <p:spPr bwMode="auto">
          <a:xfrm>
            <a:off x="4491432" y="3426623"/>
            <a:ext cx="4459737" cy="3344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E4BD8A7-C3AB-B551-4A89-9878FC43640E}"/>
              </a:ext>
            </a:extLst>
          </p:cNvPr>
          <p:cNvSpPr txBox="1"/>
          <p:nvPr/>
        </p:nvSpPr>
        <p:spPr>
          <a:xfrm rot="19461452">
            <a:off x="4963710" y="1644099"/>
            <a:ext cx="28884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EVS Puzzle Pieces (match the term and the definition)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7F015C9-30BD-9BEB-F395-6605CBBCD55C}"/>
              </a:ext>
            </a:extLst>
          </p:cNvPr>
          <p:cNvSpPr txBox="1"/>
          <p:nvPr/>
        </p:nvSpPr>
        <p:spPr>
          <a:xfrm rot="19461452">
            <a:off x="5508401" y="2250285"/>
            <a:ext cx="2888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Infographics </a:t>
            </a:r>
          </a:p>
        </p:txBody>
      </p:sp>
    </p:spTree>
    <p:extLst>
      <p:ext uri="{BB962C8B-B14F-4D97-AF65-F5344CB8AC3E}">
        <p14:creationId xmlns:p14="http://schemas.microsoft.com/office/powerpoint/2010/main" val="1995367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4.44444E-6 L -4.44444E-6 0.2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2.59259E-6 L -3.05556E-6 0.2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F83E1-6892-B24F-5793-B5C6A5900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Training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00057D-D589-AF67-5D70-5833F10CB1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Skills Fairs</a:t>
            </a:r>
          </a:p>
          <a:p>
            <a:pPr lvl="1"/>
            <a:r>
              <a:rPr lang="en-US" dirty="0"/>
              <a:t>Free to all healthcare facilities that participate in an ICAR with the MT ICP/HAI Section</a:t>
            </a:r>
          </a:p>
          <a:p>
            <a:pPr lvl="1"/>
            <a:r>
              <a:rPr lang="en-US" dirty="0"/>
              <a:t>Number of booths are based on time and space allotted by facility </a:t>
            </a:r>
          </a:p>
          <a:p>
            <a:pPr lvl="1"/>
            <a:r>
              <a:rPr lang="en-US" dirty="0"/>
              <a:t>Based on the needs of the facility and training gaps identified by the ICAR</a:t>
            </a:r>
          </a:p>
          <a:p>
            <a:r>
              <a:rPr lang="en-US" dirty="0"/>
              <a:t>Escape Room </a:t>
            </a:r>
          </a:p>
          <a:p>
            <a:r>
              <a:rPr lang="en-US" dirty="0"/>
              <a:t>Webinars </a:t>
            </a:r>
          </a:p>
        </p:txBody>
      </p:sp>
    </p:spTree>
    <p:extLst>
      <p:ext uri="{BB962C8B-B14F-4D97-AF65-F5344CB8AC3E}">
        <p14:creationId xmlns:p14="http://schemas.microsoft.com/office/powerpoint/2010/main" val="31983168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F83E1-6892-B24F-5793-B5C6A5900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Interested?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00057D-D589-AF67-5D70-5833F10CB1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Contact the MT ICP/HAI Section today! </a:t>
            </a:r>
          </a:p>
          <a:p>
            <a:r>
              <a:rPr lang="en-US" dirty="0"/>
              <a:t>406-444-0275 (Erika Baldry) </a:t>
            </a:r>
          </a:p>
        </p:txBody>
      </p:sp>
    </p:spTree>
    <p:extLst>
      <p:ext uri="{BB962C8B-B14F-4D97-AF65-F5344CB8AC3E}">
        <p14:creationId xmlns:p14="http://schemas.microsoft.com/office/powerpoint/2010/main" val="41464287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1964</TotalTime>
  <Words>182</Words>
  <Application>Microsoft Office PowerPoint</Application>
  <PresentationFormat>On-screen Show (4:3)</PresentationFormat>
  <Paragraphs>36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Custom Design</vt:lpstr>
      <vt:lpstr>Infection Control: Training Tools for your IC Toolkit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Other Training </vt:lpstr>
      <vt:lpstr>Interested?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HAI and AR Reporting in Montana</dc:title>
  <dc:creator>Baldry, Erika</dc:creator>
  <cp:lastModifiedBy>McNurlin, Kirsten</cp:lastModifiedBy>
  <cp:revision>114</cp:revision>
  <cp:lastPrinted>2023-04-04T20:13:31Z</cp:lastPrinted>
  <dcterms:created xsi:type="dcterms:W3CDTF">2019-12-02T20:43:04Z</dcterms:created>
  <dcterms:modified xsi:type="dcterms:W3CDTF">2023-04-17T17:40:51Z</dcterms:modified>
</cp:coreProperties>
</file>