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B5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BE6766-A0B7-40C1-A667-0E14B310B32C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433CD8-2E21-4E14-9C4E-F9CC061CA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3237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7E87A-EA17-4E12-93BE-1DB92360E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A569B2-E324-46EF-AF9B-5E59DD546C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0BB8FC-32FF-4631-B098-B84D8F2A6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4CFC-94C9-482F-86C7-B2961AD9723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B24BA9-00AB-454A-89DF-61723556B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5C9A83-AFD3-4E4D-9D43-3804E39CC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4A37-3529-415D-ABBD-4A432A0BE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006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9E304-25CF-4F05-8047-E13421266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9AE824-2528-4D57-AFF7-BE76A2B472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439D48-293F-4C15-B73F-04205AFDD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4CFC-94C9-482F-86C7-B2961AD9723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E63067-A5ED-49D0-B3C0-83E3DB90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11561-4083-4FD4-8A38-A6C0558CD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4A37-3529-415D-ABBD-4A432A0BE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041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E5C1798-B44B-4D0F-B358-7038848A16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A539CF-8FC5-496A-82A8-295422D2F9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E3672-6A26-43D4-AA0A-1FA6B0996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4CFC-94C9-482F-86C7-B2961AD9723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BE06D4-023B-4A12-9C5C-73D1616BE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325743-B6FB-42FC-A2DC-E6A01DC7B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4A37-3529-415D-ABBD-4A432A0BE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79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F5AC4-2477-4147-A94D-BB4DA572A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C6A3C2-F611-4FF7-B5BC-4C0F304F25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72974-8556-4B87-9074-F763A4489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4CFC-94C9-482F-86C7-B2961AD9723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927F4C-1548-4971-A3BB-671FD2E31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A1AB2-CE49-4883-8AC3-77CD74A5A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4A37-3529-415D-ABBD-4A432A0BE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450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97C375-A1A4-4AE9-A1CA-C8D800BA42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48FA59-3085-452F-8A98-B047D7BBB8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83A5AE-B30D-42DA-871D-E8440574E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4CFC-94C9-482F-86C7-B2961AD9723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2D3EB-2421-490E-9481-432D78FF4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993F52-1D2C-42A1-AA6D-AFCD5C7DF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4A37-3529-415D-ABBD-4A432A0BE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748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5505D-7883-4BBB-9A41-65831BEAF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84050-03FE-4994-B714-45F55E14A0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D0D38-DF00-458B-91CE-C1E46E9014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A35FD9-F8EF-44E8-87DA-B5C9D1DA4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4CFC-94C9-482F-86C7-B2961AD9723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D34E58-6725-4EDA-A70B-928A584E5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B3CA15-CDB7-4E97-B20B-DCDCD472B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4A37-3529-415D-ABBD-4A432A0BE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70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61F3D-BBF1-46FA-87D6-E9C53E049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A80BA8-2C60-4EDA-8901-E7911B4F20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B94AA6-74A6-47DB-A01A-F0712C2C4A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1717C7-FBF9-4D2C-9BEB-9169263649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2F54D30-9417-4BCA-9150-F27EC96C53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494EA4-C802-490A-A508-A22F5552F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4CFC-94C9-482F-86C7-B2961AD9723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4F7110-35FB-40D3-A4FF-B1BD08F9F3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53A885-212B-41E1-BEED-BC0E89099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4A37-3529-415D-ABBD-4A432A0BE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595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18940-E91A-4A8C-9D2F-8520EAE522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34F495-0C01-4498-AC07-5B05A9D44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4CFC-94C9-482F-86C7-B2961AD9723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5FF5E2-87B6-4F16-9518-16D9FDA9F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F8244E-B0BE-4037-A1BE-3DE787675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4A37-3529-415D-ABBD-4A432A0BE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95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6913D8-9FED-42DF-8BC4-F9E6D3ADA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4CFC-94C9-482F-86C7-B2961AD9723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FC6949-33A5-4070-9034-43A407FEC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A2B7B1-420C-4E72-A3A8-77E7109B1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4A37-3529-415D-ABBD-4A432A0BE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895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7525C-CB7B-4317-842B-51111DB18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A1FC8-CA73-4B8D-9351-C229337BA1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1AC7D7-89E0-44F4-94A1-CACA84BD07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2A9516-3735-4F87-B4C1-60AECD34E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4CFC-94C9-482F-86C7-B2961AD9723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555D49-BD19-4E0F-937E-5D246DAC9C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E13840-CE9C-47D6-887A-7B8EEE944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4A37-3529-415D-ABBD-4A432A0BE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92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0DC1F-BBB1-44EF-B54C-08628668C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2ED814-02CE-4E5A-9476-8A0355345D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B14718-080E-413B-BB45-DD01E086CC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3EDBBC-2A8E-4885-ACBC-604184A30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54CFC-94C9-482F-86C7-B2961AD9723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9808FC-00E1-4A7F-8611-B67E81080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58D180-DB2A-4EE2-B690-2490E6EAC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FD4A37-3529-415D-ABBD-4A432A0BE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203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35C538-80F6-4815-ADCB-7E7A1212F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0754FE-9DAA-471F-BCE1-10A729F2A7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8171C-FE1D-45EA-9163-232354B429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54CFC-94C9-482F-86C7-B2961AD97234}" type="datetimeFigureOut">
              <a:rPr lang="en-US" smtClean="0"/>
              <a:t>3/7/2024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21876-E65E-4664-9429-347AE119E2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02B50-FE8C-4315-8C6B-65E9C1DD60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D4A37-3529-415D-ABBD-4A432A0BEB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505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8369774-D6C0-49A5-9CF8-9582A6D2B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474" y="5954647"/>
            <a:ext cx="2861439" cy="833729"/>
          </a:xfrm>
          <a:prstGeom prst="rect">
            <a:avLst/>
          </a:prstGeom>
        </p:spPr>
      </p:pic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16F4ED84-5E83-BC25-72C3-E4C6BABC6C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083275"/>
              </p:ext>
            </p:extLst>
          </p:nvPr>
        </p:nvGraphicFramePr>
        <p:xfrm>
          <a:off x="283596" y="848632"/>
          <a:ext cx="11624807" cy="5136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3134">
                  <a:extLst>
                    <a:ext uri="{9D8B030D-6E8A-4147-A177-3AD203B41FA5}">
                      <a16:colId xmlns:a16="http://schemas.microsoft.com/office/drawing/2014/main" val="1353501915"/>
                    </a:ext>
                  </a:extLst>
                </a:gridCol>
                <a:gridCol w="5931673">
                  <a:extLst>
                    <a:ext uri="{9D8B030D-6E8A-4147-A177-3AD203B41FA5}">
                      <a16:colId xmlns:a16="http://schemas.microsoft.com/office/drawing/2014/main" val="393456554"/>
                    </a:ext>
                  </a:extLst>
                </a:gridCol>
              </a:tblGrid>
              <a:tr h="2568272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In one or two sentences, what was the problem or issue that you identified?  </a:t>
                      </a: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Provide some background information, such as how or why the current process evolved to what it is? How does this affect patient safety? Were there any regulatory implications?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6823977"/>
                  </a:ext>
                </a:extLst>
              </a:tr>
              <a:tr h="2568272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What did you do to improve the problem/issue? Who was on your team and what resources did you use?  Did you use a specific tool or model (e.g., PDSA, Fishbone Diagram, Pareto Chart, SWOT or Gap Analysis, etc.)?</a:t>
                      </a:r>
                    </a:p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  <a:p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What was the outcome, and how have you sustained this improvement/success?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372064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2202BDA-7BAD-2E65-5682-2B7A57E29548}"/>
              </a:ext>
            </a:extLst>
          </p:cNvPr>
          <p:cNvSpPr txBox="1"/>
          <p:nvPr/>
        </p:nvSpPr>
        <p:spPr>
          <a:xfrm>
            <a:off x="453998" y="40257"/>
            <a:ext cx="75813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 w="3175">
                  <a:solidFill>
                    <a:schemeClr val="tx1"/>
                  </a:solidFill>
                </a:ln>
              </a:rPr>
              <a:t>Title of Topic:						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44FC2170-0F31-590F-135C-26C142758BFF}"/>
              </a:ext>
            </a:extLst>
          </p:cNvPr>
          <p:cNvSpPr/>
          <p:nvPr/>
        </p:nvSpPr>
        <p:spPr>
          <a:xfrm>
            <a:off x="9030706" y="161841"/>
            <a:ext cx="226577" cy="1913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AF4D473-8F90-A408-0CBB-01B393BEE426}"/>
              </a:ext>
            </a:extLst>
          </p:cNvPr>
          <p:cNvSpPr/>
          <p:nvPr/>
        </p:nvSpPr>
        <p:spPr>
          <a:xfrm>
            <a:off x="10097508" y="161841"/>
            <a:ext cx="226577" cy="1913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CF8199D-C8EA-C9F0-FDEC-8BEFA9708DDB}"/>
              </a:ext>
            </a:extLst>
          </p:cNvPr>
          <p:cNvSpPr/>
          <p:nvPr/>
        </p:nvSpPr>
        <p:spPr>
          <a:xfrm>
            <a:off x="3520035" y="425605"/>
            <a:ext cx="258946" cy="1919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2C78E11C-239D-5D89-C091-259DCB540193}"/>
              </a:ext>
            </a:extLst>
          </p:cNvPr>
          <p:cNvSpPr/>
          <p:nvPr/>
        </p:nvSpPr>
        <p:spPr>
          <a:xfrm>
            <a:off x="4683940" y="455007"/>
            <a:ext cx="258946" cy="1919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124DB444-A716-F064-01CB-80EEAF723442}"/>
              </a:ext>
            </a:extLst>
          </p:cNvPr>
          <p:cNvSpPr/>
          <p:nvPr/>
        </p:nvSpPr>
        <p:spPr>
          <a:xfrm>
            <a:off x="6006987" y="455007"/>
            <a:ext cx="258946" cy="1919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0F1702-8F4F-7D9D-7CCC-9D8CEE26CE88}"/>
              </a:ext>
            </a:extLst>
          </p:cNvPr>
          <p:cNvSpPr/>
          <p:nvPr/>
        </p:nvSpPr>
        <p:spPr>
          <a:xfrm>
            <a:off x="7177636" y="455007"/>
            <a:ext cx="258946" cy="19197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B3FB8EA-7A1A-974B-EDAD-06EEB0031A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2385" y="5729161"/>
            <a:ext cx="1129883" cy="96773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0E6C8F3-D832-C888-615E-324428A66A0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96267" y="5615873"/>
            <a:ext cx="1025641" cy="1080286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81D14DF-6091-E178-3A07-F2A5B9C4C0CE}"/>
              </a:ext>
            </a:extLst>
          </p:cNvPr>
          <p:cNvSpPr txBox="1"/>
          <p:nvPr/>
        </p:nvSpPr>
        <p:spPr>
          <a:xfrm>
            <a:off x="510642" y="361201"/>
            <a:ext cx="7954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 w="3175">
                  <a:solidFill>
                    <a:schemeClr val="tx1"/>
                  </a:solidFill>
                </a:ln>
              </a:rPr>
              <a:t>Which “E” Are You Discussing:        Engage          Educate          Execute         Evaluate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522944-C6AD-CDBB-3E35-D81129790761}"/>
              </a:ext>
            </a:extLst>
          </p:cNvPr>
          <p:cNvSpPr txBox="1"/>
          <p:nvPr/>
        </p:nvSpPr>
        <p:spPr>
          <a:xfrm>
            <a:off x="7881642" y="74478"/>
            <a:ext cx="3532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n w="3175">
                  <a:solidFill>
                    <a:schemeClr val="tx1"/>
                  </a:solidFill>
                </a:ln>
              </a:rPr>
              <a:t> Audience:      Novice        Proficient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27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143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Bitterroot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Alida Merritt</dc:creator>
  <cp:lastModifiedBy>McNurlin, Kirsten</cp:lastModifiedBy>
  <cp:revision>11</cp:revision>
  <dcterms:created xsi:type="dcterms:W3CDTF">2022-03-29T17:53:29Z</dcterms:created>
  <dcterms:modified xsi:type="dcterms:W3CDTF">2024-03-07T22:02:10Z</dcterms:modified>
</cp:coreProperties>
</file>