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62" r:id="rId4"/>
    <p:sldId id="271" r:id="rId5"/>
    <p:sldId id="260" r:id="rId6"/>
    <p:sldId id="264" r:id="rId7"/>
    <p:sldId id="278" r:id="rId8"/>
    <p:sldId id="266" r:id="rId9"/>
    <p:sldId id="285" r:id="rId10"/>
    <p:sldId id="286" r:id="rId11"/>
    <p:sldId id="279" r:id="rId12"/>
    <p:sldId id="267" r:id="rId13"/>
    <p:sldId id="268" r:id="rId14"/>
    <p:sldId id="269" r:id="rId15"/>
    <p:sldId id="280" r:id="rId16"/>
    <p:sldId id="283" r:id="rId17"/>
    <p:sldId id="284" r:id="rId18"/>
    <p:sldId id="281" r:id="rId19"/>
    <p:sldId id="282" r:id="rId20"/>
    <p:sldId id="259" r:id="rId21"/>
    <p:sldId id="265" r:id="rId22"/>
    <p:sldId id="287" r:id="rId23"/>
    <p:sldId id="261" r:id="rId24"/>
    <p:sldId id="288" r:id="rId25"/>
    <p:sldId id="289"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ABCFFF"/>
    <a:srgbClr val="003882"/>
    <a:srgbClr val="E5F0F7"/>
    <a:srgbClr val="ABCFE6"/>
    <a:srgbClr val="8AA7DA"/>
    <a:srgbClr val="FEEC94"/>
    <a:srgbClr val="FCD20A"/>
    <a:srgbClr val="89B1AA"/>
    <a:srgbClr val="3D5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snapToGrid="0" snapToObjects="1">
      <p:cViewPr varScale="1">
        <p:scale>
          <a:sx n="108" d="100"/>
          <a:sy n="108" d="100"/>
        </p:scale>
        <p:origin x="67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human.libretexts.org/Bookshelves/Languages/German/Willkommen:_Deutsch_f%C3%BCr_alle_(Kost_and_Sawatzky)/06:_Einheit_6:_Auf_einer_Reise/06.5:" TargetMode="External"/><Relationship Id="rId1" Type="http://schemas.openxmlformats.org/officeDocument/2006/relationships/image" Target="../media/image3.png"/><Relationship Id="rId6" Type="http://schemas.openxmlformats.org/officeDocument/2006/relationships/hyperlink" Target="https://www.publicdomainpictures.net/en/view-image.php?image=240101&amp;picture=idea" TargetMode="External"/><Relationship Id="rId5" Type="http://schemas.openxmlformats.org/officeDocument/2006/relationships/image" Target="../media/image5.jpg"/><Relationship Id="rId4" Type="http://schemas.openxmlformats.org/officeDocument/2006/relationships/hyperlink" Target="https://courses.lumenlearning.com/waymakerintromarketingxmasterfall2016/chapter/reading-using-marketing-information/"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human.libretexts.org/Bookshelves/Languages/German/Willkommen:_Deutsch_f%C3%BCr_alle_(Kost_and_Sawatzky)/06:_Einheit_6:_Auf_einer_Reise/06.5:" TargetMode="External"/><Relationship Id="rId1" Type="http://schemas.openxmlformats.org/officeDocument/2006/relationships/image" Target="../media/image3.png"/><Relationship Id="rId6" Type="http://schemas.openxmlformats.org/officeDocument/2006/relationships/hyperlink" Target="https://www.publicdomainpictures.net/en/view-image.php?image=240101&amp;picture=idea" TargetMode="External"/><Relationship Id="rId5" Type="http://schemas.openxmlformats.org/officeDocument/2006/relationships/image" Target="../media/image5.jpg"/><Relationship Id="rId4" Type="http://schemas.openxmlformats.org/officeDocument/2006/relationships/hyperlink" Target="https://courses.lumenlearning.com/waymakerintromarketingxmasterfall2016/chapter/reading-using-marketing-informa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E7317B-A720-41ED-99A7-C4479EB9506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C4C856-DB32-4378-B6A0-B42E6E2CB30E}">
      <dgm:prSet custT="1"/>
      <dgm:spPr/>
      <dgm:t>
        <a:bodyPr/>
        <a:lstStyle/>
        <a:p>
          <a:pPr>
            <a:lnSpc>
              <a:spcPct val="100000"/>
            </a:lnSpc>
          </a:pPr>
          <a:r>
            <a:rPr lang="en-US" sz="2800" dirty="0"/>
            <a:t>15-minute presentation </a:t>
          </a:r>
        </a:p>
      </dgm:t>
    </dgm:pt>
    <dgm:pt modelId="{C963EC86-C4DF-46D6-8C4C-407E26F743A7}" type="parTrans" cxnId="{C0493324-5760-4AE8-B654-4EB207B099E2}">
      <dgm:prSet/>
      <dgm:spPr/>
      <dgm:t>
        <a:bodyPr/>
        <a:lstStyle/>
        <a:p>
          <a:endParaRPr lang="en-US"/>
        </a:p>
      </dgm:t>
    </dgm:pt>
    <dgm:pt modelId="{55FE14C5-C777-43FB-B8B2-2272A764B3AB}" type="sibTrans" cxnId="{C0493324-5760-4AE8-B654-4EB207B099E2}">
      <dgm:prSet/>
      <dgm:spPr/>
      <dgm:t>
        <a:bodyPr/>
        <a:lstStyle/>
        <a:p>
          <a:endParaRPr lang="en-US"/>
        </a:p>
      </dgm:t>
    </dgm:pt>
    <dgm:pt modelId="{D38C089D-CE90-4BE1-B63D-B558CAEAE90F}">
      <dgm:prSet custT="1"/>
      <dgm:spPr/>
      <dgm:t>
        <a:bodyPr/>
        <a:lstStyle/>
        <a:p>
          <a:pPr>
            <a:lnSpc>
              <a:spcPct val="100000"/>
            </a:lnSpc>
          </a:pPr>
          <a:r>
            <a:rPr lang="en-US" sz="2800" dirty="0"/>
            <a:t>30-minute discussion at your table based on a prompt</a:t>
          </a:r>
        </a:p>
      </dgm:t>
    </dgm:pt>
    <dgm:pt modelId="{06159A80-D309-40B9-8F91-E06BF6EBE7C1}" type="parTrans" cxnId="{A418AA96-3EF6-4F53-8359-AF362B3E9666}">
      <dgm:prSet/>
      <dgm:spPr/>
      <dgm:t>
        <a:bodyPr/>
        <a:lstStyle/>
        <a:p>
          <a:endParaRPr lang="en-US"/>
        </a:p>
      </dgm:t>
    </dgm:pt>
    <dgm:pt modelId="{A2E30780-BA16-48B8-A93F-699F19797281}" type="sibTrans" cxnId="{A418AA96-3EF6-4F53-8359-AF362B3E9666}">
      <dgm:prSet/>
      <dgm:spPr/>
      <dgm:t>
        <a:bodyPr/>
        <a:lstStyle/>
        <a:p>
          <a:endParaRPr lang="en-US"/>
        </a:p>
      </dgm:t>
    </dgm:pt>
    <dgm:pt modelId="{73AE0BC0-23DE-4F8E-9F4E-6B6F76D26F64}">
      <dgm:prSet custT="1"/>
      <dgm:spPr/>
      <dgm:t>
        <a:bodyPr/>
        <a:lstStyle/>
        <a:p>
          <a:pPr>
            <a:lnSpc>
              <a:spcPct val="100000"/>
            </a:lnSpc>
          </a:pPr>
          <a:r>
            <a:rPr lang="en-US" sz="2800" dirty="0"/>
            <a:t>15-minute report out and share</a:t>
          </a:r>
        </a:p>
      </dgm:t>
    </dgm:pt>
    <dgm:pt modelId="{2A16C83C-3F52-4B22-A6B6-23BF3A8ACA37}" type="parTrans" cxnId="{086B6179-9BE9-446E-A27E-04B75691DD29}">
      <dgm:prSet/>
      <dgm:spPr/>
      <dgm:t>
        <a:bodyPr/>
        <a:lstStyle/>
        <a:p>
          <a:endParaRPr lang="en-US"/>
        </a:p>
      </dgm:t>
    </dgm:pt>
    <dgm:pt modelId="{AF434ECA-040E-40D9-A252-545891062545}" type="sibTrans" cxnId="{086B6179-9BE9-446E-A27E-04B75691DD29}">
      <dgm:prSet/>
      <dgm:spPr/>
      <dgm:t>
        <a:bodyPr/>
        <a:lstStyle/>
        <a:p>
          <a:endParaRPr lang="en-US"/>
        </a:p>
      </dgm:t>
    </dgm:pt>
    <dgm:pt modelId="{96C18DC4-D787-495D-89DB-C1DE4E6ACF1B}" type="pres">
      <dgm:prSet presAssocID="{ADE7317B-A720-41ED-99A7-C4479EB95066}" presName="root" presStyleCnt="0">
        <dgm:presLayoutVars>
          <dgm:dir/>
          <dgm:resizeHandles val="exact"/>
        </dgm:presLayoutVars>
      </dgm:prSet>
      <dgm:spPr/>
    </dgm:pt>
    <dgm:pt modelId="{A83689B3-DDBB-42D3-AD81-350323EFC31A}" type="pres">
      <dgm:prSet presAssocID="{89C4C856-DB32-4378-B6A0-B42E6E2CB30E}" presName="compNode" presStyleCnt="0"/>
      <dgm:spPr/>
    </dgm:pt>
    <dgm:pt modelId="{97FD8FA8-4A72-42BA-8D6C-4B4C3A6304CB}" type="pres">
      <dgm:prSet presAssocID="{89C4C856-DB32-4378-B6A0-B42E6E2CB30E}" presName="iconRect" presStyleLbl="node1" presStyleIdx="0" presStyleCnt="3"/>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dgm:spPr>
    </dgm:pt>
    <dgm:pt modelId="{E79163CA-F0CE-4C7D-B48D-01692458F09C}" type="pres">
      <dgm:prSet presAssocID="{89C4C856-DB32-4378-B6A0-B42E6E2CB30E}" presName="spaceRect" presStyleCnt="0"/>
      <dgm:spPr/>
    </dgm:pt>
    <dgm:pt modelId="{E8B313CE-A76D-404B-A54C-DE232B705592}" type="pres">
      <dgm:prSet presAssocID="{89C4C856-DB32-4378-B6A0-B42E6E2CB30E}" presName="textRect" presStyleLbl="revTx" presStyleIdx="0" presStyleCnt="3">
        <dgm:presLayoutVars>
          <dgm:chMax val="1"/>
          <dgm:chPref val="1"/>
        </dgm:presLayoutVars>
      </dgm:prSet>
      <dgm:spPr/>
    </dgm:pt>
    <dgm:pt modelId="{5E64F7E8-C2FD-4601-AC1E-F49358EF9471}" type="pres">
      <dgm:prSet presAssocID="{55FE14C5-C777-43FB-B8B2-2272A764B3AB}" presName="sibTrans" presStyleCnt="0"/>
      <dgm:spPr/>
    </dgm:pt>
    <dgm:pt modelId="{9052F047-2540-45B1-8BFC-69681BDA4809}" type="pres">
      <dgm:prSet presAssocID="{D38C089D-CE90-4BE1-B63D-B558CAEAE90F}" presName="compNode" presStyleCnt="0"/>
      <dgm:spPr/>
    </dgm:pt>
    <dgm:pt modelId="{C0383FFF-BFDB-417E-B2EE-0A852B1BB3FE}" type="pres">
      <dgm:prSet presAssocID="{D38C089D-CE90-4BE1-B63D-B558CAEAE90F}" presName="iconRect" presStyleLbl="node1" presStyleIdx="1" presStyleCnt="3"/>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79B8CA0-33D1-418C-85C1-7582CFDA8C01}" type="pres">
      <dgm:prSet presAssocID="{D38C089D-CE90-4BE1-B63D-B558CAEAE90F}" presName="spaceRect" presStyleCnt="0"/>
      <dgm:spPr/>
    </dgm:pt>
    <dgm:pt modelId="{5934BA66-05E4-4B33-9985-CF8DC9F65398}" type="pres">
      <dgm:prSet presAssocID="{D38C089D-CE90-4BE1-B63D-B558CAEAE90F}" presName="textRect" presStyleLbl="revTx" presStyleIdx="1" presStyleCnt="3">
        <dgm:presLayoutVars>
          <dgm:chMax val="1"/>
          <dgm:chPref val="1"/>
        </dgm:presLayoutVars>
      </dgm:prSet>
      <dgm:spPr/>
    </dgm:pt>
    <dgm:pt modelId="{C069A1F5-DEA1-4867-AED7-4B64B30F45B9}" type="pres">
      <dgm:prSet presAssocID="{A2E30780-BA16-48B8-A93F-699F19797281}" presName="sibTrans" presStyleCnt="0"/>
      <dgm:spPr/>
    </dgm:pt>
    <dgm:pt modelId="{259DA5F2-8796-464A-8709-1C00D733CE97}" type="pres">
      <dgm:prSet presAssocID="{73AE0BC0-23DE-4F8E-9F4E-6B6F76D26F64}" presName="compNode" presStyleCnt="0"/>
      <dgm:spPr/>
    </dgm:pt>
    <dgm:pt modelId="{2C205CF0-E127-4670-924B-85456B595A5E}" type="pres">
      <dgm:prSet presAssocID="{73AE0BC0-23DE-4F8E-9F4E-6B6F76D26F64}" presName="iconRect" presStyleLbl="node1" presStyleIdx="2" presStyleCnt="3"/>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16000" r="-16000"/>
          </a:stretch>
        </a:blipFill>
      </dgm:spPr>
    </dgm:pt>
    <dgm:pt modelId="{3DBC2561-F536-4856-A2E9-285BF5824195}" type="pres">
      <dgm:prSet presAssocID="{73AE0BC0-23DE-4F8E-9F4E-6B6F76D26F64}" presName="spaceRect" presStyleCnt="0"/>
      <dgm:spPr/>
    </dgm:pt>
    <dgm:pt modelId="{E7F79D32-AF0E-4B86-8022-A66C6E5D9F97}" type="pres">
      <dgm:prSet presAssocID="{73AE0BC0-23DE-4F8E-9F4E-6B6F76D26F64}" presName="textRect" presStyleLbl="revTx" presStyleIdx="2" presStyleCnt="3">
        <dgm:presLayoutVars>
          <dgm:chMax val="1"/>
          <dgm:chPref val="1"/>
        </dgm:presLayoutVars>
      </dgm:prSet>
      <dgm:spPr/>
    </dgm:pt>
  </dgm:ptLst>
  <dgm:cxnLst>
    <dgm:cxn modelId="{C0493324-5760-4AE8-B654-4EB207B099E2}" srcId="{ADE7317B-A720-41ED-99A7-C4479EB95066}" destId="{89C4C856-DB32-4378-B6A0-B42E6E2CB30E}" srcOrd="0" destOrd="0" parTransId="{C963EC86-C4DF-46D6-8C4C-407E26F743A7}" sibTransId="{55FE14C5-C777-43FB-B8B2-2272A764B3AB}"/>
    <dgm:cxn modelId="{69511C2B-2EE0-4641-A064-A0B42E84637D}" type="presOf" srcId="{89C4C856-DB32-4378-B6A0-B42E6E2CB30E}" destId="{E8B313CE-A76D-404B-A54C-DE232B705592}" srcOrd="0" destOrd="0" presId="urn:microsoft.com/office/officeart/2018/2/layout/IconLabelList"/>
    <dgm:cxn modelId="{EF10B963-E24B-41F6-B7A5-2262626FEBA3}" type="presOf" srcId="{D38C089D-CE90-4BE1-B63D-B558CAEAE90F}" destId="{5934BA66-05E4-4B33-9985-CF8DC9F65398}" srcOrd="0" destOrd="0" presId="urn:microsoft.com/office/officeart/2018/2/layout/IconLabelList"/>
    <dgm:cxn modelId="{086B6179-9BE9-446E-A27E-04B75691DD29}" srcId="{ADE7317B-A720-41ED-99A7-C4479EB95066}" destId="{73AE0BC0-23DE-4F8E-9F4E-6B6F76D26F64}" srcOrd="2" destOrd="0" parTransId="{2A16C83C-3F52-4B22-A6B6-23BF3A8ACA37}" sibTransId="{AF434ECA-040E-40D9-A252-545891062545}"/>
    <dgm:cxn modelId="{FB6FC780-065C-40A5-B999-85AEB108CF70}" type="presOf" srcId="{73AE0BC0-23DE-4F8E-9F4E-6B6F76D26F64}" destId="{E7F79D32-AF0E-4B86-8022-A66C6E5D9F97}" srcOrd="0" destOrd="0" presId="urn:microsoft.com/office/officeart/2018/2/layout/IconLabelList"/>
    <dgm:cxn modelId="{A418AA96-3EF6-4F53-8359-AF362B3E9666}" srcId="{ADE7317B-A720-41ED-99A7-C4479EB95066}" destId="{D38C089D-CE90-4BE1-B63D-B558CAEAE90F}" srcOrd="1" destOrd="0" parTransId="{06159A80-D309-40B9-8F91-E06BF6EBE7C1}" sibTransId="{A2E30780-BA16-48B8-A93F-699F19797281}"/>
    <dgm:cxn modelId="{C444B6F0-A8A8-4B27-B922-AA17F83E7B2C}" type="presOf" srcId="{ADE7317B-A720-41ED-99A7-C4479EB95066}" destId="{96C18DC4-D787-495D-89DB-C1DE4E6ACF1B}" srcOrd="0" destOrd="0" presId="urn:microsoft.com/office/officeart/2018/2/layout/IconLabelList"/>
    <dgm:cxn modelId="{46D517ED-F24D-4A82-9693-4181171CBDEA}" type="presParOf" srcId="{96C18DC4-D787-495D-89DB-C1DE4E6ACF1B}" destId="{A83689B3-DDBB-42D3-AD81-350323EFC31A}" srcOrd="0" destOrd="0" presId="urn:microsoft.com/office/officeart/2018/2/layout/IconLabelList"/>
    <dgm:cxn modelId="{DB80CB71-8E84-414E-8D77-27C2D0D664F7}" type="presParOf" srcId="{A83689B3-DDBB-42D3-AD81-350323EFC31A}" destId="{97FD8FA8-4A72-42BA-8D6C-4B4C3A6304CB}" srcOrd="0" destOrd="0" presId="urn:microsoft.com/office/officeart/2018/2/layout/IconLabelList"/>
    <dgm:cxn modelId="{00345D06-6A19-4F58-9E84-F24019ED4CCE}" type="presParOf" srcId="{A83689B3-DDBB-42D3-AD81-350323EFC31A}" destId="{E79163CA-F0CE-4C7D-B48D-01692458F09C}" srcOrd="1" destOrd="0" presId="urn:microsoft.com/office/officeart/2018/2/layout/IconLabelList"/>
    <dgm:cxn modelId="{8DAD024D-A2D5-46DF-A42D-3CD788937BB1}" type="presParOf" srcId="{A83689B3-DDBB-42D3-AD81-350323EFC31A}" destId="{E8B313CE-A76D-404B-A54C-DE232B705592}" srcOrd="2" destOrd="0" presId="urn:microsoft.com/office/officeart/2018/2/layout/IconLabelList"/>
    <dgm:cxn modelId="{A8918DE2-57FD-4D3A-8E88-AC293FF0A2EE}" type="presParOf" srcId="{96C18DC4-D787-495D-89DB-C1DE4E6ACF1B}" destId="{5E64F7E8-C2FD-4601-AC1E-F49358EF9471}" srcOrd="1" destOrd="0" presId="urn:microsoft.com/office/officeart/2018/2/layout/IconLabelList"/>
    <dgm:cxn modelId="{A7B336D3-E38E-42F4-90BC-EA2F43FA1D56}" type="presParOf" srcId="{96C18DC4-D787-495D-89DB-C1DE4E6ACF1B}" destId="{9052F047-2540-45B1-8BFC-69681BDA4809}" srcOrd="2" destOrd="0" presId="urn:microsoft.com/office/officeart/2018/2/layout/IconLabelList"/>
    <dgm:cxn modelId="{7B5DFA21-93DF-4A73-82FF-F6CDFD75A3AB}" type="presParOf" srcId="{9052F047-2540-45B1-8BFC-69681BDA4809}" destId="{C0383FFF-BFDB-417E-B2EE-0A852B1BB3FE}" srcOrd="0" destOrd="0" presId="urn:microsoft.com/office/officeart/2018/2/layout/IconLabelList"/>
    <dgm:cxn modelId="{52D56232-F2F4-41F5-A24A-2D4E687BE006}" type="presParOf" srcId="{9052F047-2540-45B1-8BFC-69681BDA4809}" destId="{579B8CA0-33D1-418C-85C1-7582CFDA8C01}" srcOrd="1" destOrd="0" presId="urn:microsoft.com/office/officeart/2018/2/layout/IconLabelList"/>
    <dgm:cxn modelId="{6752D32B-C472-418B-91C4-1019CEEEA9AA}" type="presParOf" srcId="{9052F047-2540-45B1-8BFC-69681BDA4809}" destId="{5934BA66-05E4-4B33-9985-CF8DC9F65398}" srcOrd="2" destOrd="0" presId="urn:microsoft.com/office/officeart/2018/2/layout/IconLabelList"/>
    <dgm:cxn modelId="{1B50E8B1-71D2-4B78-8D70-3B0F71AB2613}" type="presParOf" srcId="{96C18DC4-D787-495D-89DB-C1DE4E6ACF1B}" destId="{C069A1F5-DEA1-4867-AED7-4B64B30F45B9}" srcOrd="3" destOrd="0" presId="urn:microsoft.com/office/officeart/2018/2/layout/IconLabelList"/>
    <dgm:cxn modelId="{68B4157D-32DC-4538-AD78-5F8E14CE9306}" type="presParOf" srcId="{96C18DC4-D787-495D-89DB-C1DE4E6ACF1B}" destId="{259DA5F2-8796-464A-8709-1C00D733CE97}" srcOrd="4" destOrd="0" presId="urn:microsoft.com/office/officeart/2018/2/layout/IconLabelList"/>
    <dgm:cxn modelId="{9EBC50C3-B5E7-4BEE-B6B6-41997344D9A2}" type="presParOf" srcId="{259DA5F2-8796-464A-8709-1C00D733CE97}" destId="{2C205CF0-E127-4670-924B-85456B595A5E}" srcOrd="0" destOrd="0" presId="urn:microsoft.com/office/officeart/2018/2/layout/IconLabelList"/>
    <dgm:cxn modelId="{5531568E-2B11-48CA-B9D9-6579F5F508F3}" type="presParOf" srcId="{259DA5F2-8796-464A-8709-1C00D733CE97}" destId="{3DBC2561-F536-4856-A2E9-285BF5824195}" srcOrd="1" destOrd="0" presId="urn:microsoft.com/office/officeart/2018/2/layout/IconLabelList"/>
    <dgm:cxn modelId="{C8A67899-D9B2-4BF9-AA51-A206AC455296}" type="presParOf" srcId="{259DA5F2-8796-464A-8709-1C00D733CE97}" destId="{E7F79D32-AF0E-4B86-8022-A66C6E5D9F97}"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7317B-A720-41ED-99A7-C4479EB9506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6C18DC4-D787-495D-89DB-C1DE4E6ACF1B}" type="pres">
      <dgm:prSet presAssocID="{ADE7317B-A720-41ED-99A7-C4479EB95066}" presName="root" presStyleCnt="0">
        <dgm:presLayoutVars>
          <dgm:dir/>
          <dgm:resizeHandles val="exact"/>
        </dgm:presLayoutVars>
      </dgm:prSet>
      <dgm:spPr/>
    </dgm:pt>
  </dgm:ptLst>
  <dgm:cxnLst>
    <dgm:cxn modelId="{C444B6F0-A8A8-4B27-B922-AA17F83E7B2C}" type="presOf" srcId="{ADE7317B-A720-41ED-99A7-C4479EB95066}" destId="{96C18DC4-D787-495D-89DB-C1DE4E6ACF1B}" srcOrd="0"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4B1879-25D2-453D-AFB5-5EB17A8804E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587E71D-F187-448C-AF1A-6A1725361E91}">
      <dgm:prSet phldrT="[Text]" custT="1"/>
      <dgm:spPr/>
      <dgm:t>
        <a:bodyPr/>
        <a:lstStyle/>
        <a:p>
          <a:r>
            <a:rPr lang="en-US" sz="1000">
              <a:latin typeface="Roboto" panose="02000000000000000000" pitchFamily="2" charset="0"/>
              <a:ea typeface="Roboto" panose="02000000000000000000" pitchFamily="2" charset="0"/>
            </a:rPr>
            <a:t>Erika Baldry, Section Supervisor </a:t>
          </a:r>
        </a:p>
      </dgm:t>
    </dgm:pt>
    <dgm:pt modelId="{1C189966-3593-499B-8752-557FCC603E68}" type="parTrans" cxnId="{24635E7F-9771-4685-83A5-501B7664403A}">
      <dgm:prSet/>
      <dgm:spPr/>
      <dgm:t>
        <a:bodyPr/>
        <a:lstStyle/>
        <a:p>
          <a:endParaRPr lang="en-US" sz="1400">
            <a:latin typeface="Roboto" panose="02000000000000000000" pitchFamily="2" charset="0"/>
            <a:ea typeface="Roboto" panose="02000000000000000000" pitchFamily="2" charset="0"/>
          </a:endParaRPr>
        </a:p>
      </dgm:t>
    </dgm:pt>
    <dgm:pt modelId="{58947C47-9740-449A-BA74-119545F5419E}" type="sibTrans" cxnId="{24635E7F-9771-4685-83A5-501B7664403A}">
      <dgm:prSet/>
      <dgm:spPr/>
      <dgm:t>
        <a:bodyPr/>
        <a:lstStyle/>
        <a:p>
          <a:endParaRPr lang="en-US" sz="1400">
            <a:latin typeface="Roboto" panose="02000000000000000000" pitchFamily="2" charset="0"/>
            <a:ea typeface="Roboto" panose="02000000000000000000" pitchFamily="2" charset="0"/>
          </a:endParaRPr>
        </a:p>
      </dgm:t>
    </dgm:pt>
    <dgm:pt modelId="{BC5313E1-DB72-49D6-A282-B02890CC9CA3}">
      <dgm:prSet phldrT="[Text]" custT="1"/>
      <dgm:spPr/>
      <dgm:t>
        <a:bodyPr/>
        <a:lstStyle/>
        <a:p>
          <a:r>
            <a:rPr lang="en-US" sz="1000" dirty="0">
              <a:latin typeface="Roboto" panose="02000000000000000000" pitchFamily="2" charset="0"/>
              <a:ea typeface="Roboto" panose="02000000000000000000" pitchFamily="2" charset="0"/>
            </a:rPr>
            <a:t>Infection Prevention and Control </a:t>
          </a:r>
        </a:p>
      </dgm:t>
    </dgm:pt>
    <dgm:pt modelId="{5DE028CD-9F67-46D2-BE37-AA8B5EE876E3}" type="parTrans" cxnId="{B5226FF1-6829-4D8D-BCB2-15A7AA4DCDF1}">
      <dgm:prSet/>
      <dgm:spPr/>
      <dgm:t>
        <a:bodyPr/>
        <a:lstStyle/>
        <a:p>
          <a:endParaRPr lang="en-US" sz="1400">
            <a:latin typeface="Roboto" panose="02000000000000000000" pitchFamily="2" charset="0"/>
            <a:ea typeface="Roboto" panose="02000000000000000000" pitchFamily="2" charset="0"/>
          </a:endParaRPr>
        </a:p>
      </dgm:t>
    </dgm:pt>
    <dgm:pt modelId="{BE6A5AAE-DCC8-4226-8D1C-113073B4AFF9}" type="sibTrans" cxnId="{B5226FF1-6829-4D8D-BCB2-15A7AA4DCDF1}">
      <dgm:prSet/>
      <dgm:spPr/>
      <dgm:t>
        <a:bodyPr/>
        <a:lstStyle/>
        <a:p>
          <a:endParaRPr lang="en-US" sz="1400">
            <a:latin typeface="Roboto" panose="02000000000000000000" pitchFamily="2" charset="0"/>
            <a:ea typeface="Roboto" panose="02000000000000000000" pitchFamily="2" charset="0"/>
          </a:endParaRPr>
        </a:p>
      </dgm:t>
    </dgm:pt>
    <dgm:pt modelId="{AB48059A-AE1A-42E4-AD38-29C57D0B1058}">
      <dgm:prSet phldrT="[Text]" custT="1"/>
      <dgm:spPr/>
      <dgm:t>
        <a:bodyPr/>
        <a:lstStyle/>
        <a:p>
          <a:r>
            <a:rPr lang="en-US" sz="1000" dirty="0">
              <a:latin typeface="Roboto" panose="02000000000000000000" pitchFamily="2" charset="0"/>
              <a:ea typeface="Roboto" panose="02000000000000000000" pitchFamily="2" charset="0"/>
            </a:rPr>
            <a:t>National Healthcare Safety Network (NHSN)</a:t>
          </a:r>
        </a:p>
      </dgm:t>
    </dgm:pt>
    <dgm:pt modelId="{74E0B3F3-57BB-41D6-8601-29B2D4368441}" type="parTrans" cxnId="{2A11736C-C00F-437E-AB0F-219B83E963F0}">
      <dgm:prSet/>
      <dgm:spPr/>
      <dgm:t>
        <a:bodyPr/>
        <a:lstStyle/>
        <a:p>
          <a:endParaRPr lang="en-US" sz="1400">
            <a:latin typeface="Roboto" panose="02000000000000000000" pitchFamily="2" charset="0"/>
            <a:ea typeface="Roboto" panose="02000000000000000000" pitchFamily="2" charset="0"/>
          </a:endParaRPr>
        </a:p>
      </dgm:t>
    </dgm:pt>
    <dgm:pt modelId="{4CFB37AF-A849-4D1C-B32A-4BF06EB4DBA4}" type="sibTrans" cxnId="{2A11736C-C00F-437E-AB0F-219B83E963F0}">
      <dgm:prSet/>
      <dgm:spPr/>
      <dgm:t>
        <a:bodyPr/>
        <a:lstStyle/>
        <a:p>
          <a:endParaRPr lang="en-US" sz="1400">
            <a:latin typeface="Roboto" panose="02000000000000000000" pitchFamily="2" charset="0"/>
            <a:ea typeface="Roboto" panose="02000000000000000000" pitchFamily="2" charset="0"/>
          </a:endParaRPr>
        </a:p>
      </dgm:t>
    </dgm:pt>
    <dgm:pt modelId="{9295BEB0-2002-4527-8F03-D0FB100B6F5E}">
      <dgm:prSet phldrT="[Text]" custT="1"/>
      <dgm:spPr/>
      <dgm:t>
        <a:bodyPr/>
        <a:lstStyle/>
        <a:p>
          <a:r>
            <a:rPr lang="en-US" sz="1000" dirty="0">
              <a:latin typeface="Roboto" panose="02000000000000000000" pitchFamily="2" charset="0"/>
              <a:ea typeface="Roboto" panose="02000000000000000000" pitchFamily="2" charset="0"/>
            </a:rPr>
            <a:t>Healthcare-Associated Infections</a:t>
          </a:r>
        </a:p>
      </dgm:t>
    </dgm:pt>
    <dgm:pt modelId="{460183DD-2BE1-4408-A361-8959FB69E2BC}" type="parTrans" cxnId="{A77A6415-D344-4327-96EB-9EEB8DD56268}">
      <dgm:prSet/>
      <dgm:spPr/>
      <dgm:t>
        <a:bodyPr/>
        <a:lstStyle/>
        <a:p>
          <a:endParaRPr lang="en-US" sz="1400">
            <a:latin typeface="Roboto" panose="02000000000000000000" pitchFamily="2" charset="0"/>
            <a:ea typeface="Roboto" panose="02000000000000000000" pitchFamily="2" charset="0"/>
          </a:endParaRPr>
        </a:p>
      </dgm:t>
    </dgm:pt>
    <dgm:pt modelId="{8BB85F58-1727-42FA-8D81-6A70CAF3A8CE}" type="sibTrans" cxnId="{A77A6415-D344-4327-96EB-9EEB8DD56268}">
      <dgm:prSet/>
      <dgm:spPr/>
      <dgm:t>
        <a:bodyPr/>
        <a:lstStyle/>
        <a:p>
          <a:endParaRPr lang="en-US" sz="1400">
            <a:latin typeface="Roboto" panose="02000000000000000000" pitchFamily="2" charset="0"/>
            <a:ea typeface="Roboto" panose="02000000000000000000" pitchFamily="2" charset="0"/>
          </a:endParaRPr>
        </a:p>
      </dgm:t>
    </dgm:pt>
    <dgm:pt modelId="{F666555D-83FE-42BA-8088-941A3F990B38}">
      <dgm:prSet phldrT="[Text]" custT="1"/>
      <dgm:spPr/>
      <dgm:t>
        <a:bodyPr/>
        <a:lstStyle/>
        <a:p>
          <a:r>
            <a:rPr lang="en-US" sz="1000">
              <a:latin typeface="Roboto" panose="02000000000000000000" pitchFamily="2" charset="0"/>
              <a:ea typeface="Roboto" panose="02000000000000000000" pitchFamily="2" charset="0"/>
            </a:rPr>
            <a:t>Antimicrobial Stewardship</a:t>
          </a:r>
        </a:p>
      </dgm:t>
    </dgm:pt>
    <dgm:pt modelId="{79986FF7-51AA-4EC1-BD7F-AD85ECFB96A7}" type="parTrans" cxnId="{9EF3AEE8-F10E-4A2C-AD8C-D1D5A2119128}">
      <dgm:prSet/>
      <dgm:spPr/>
      <dgm:t>
        <a:bodyPr/>
        <a:lstStyle/>
        <a:p>
          <a:endParaRPr lang="en-US" sz="1400">
            <a:latin typeface="Roboto" panose="02000000000000000000" pitchFamily="2" charset="0"/>
            <a:ea typeface="Roboto" panose="02000000000000000000" pitchFamily="2" charset="0"/>
          </a:endParaRPr>
        </a:p>
      </dgm:t>
    </dgm:pt>
    <dgm:pt modelId="{0AD2854D-88D8-43E3-A293-2AC24FE98139}" type="sibTrans" cxnId="{9EF3AEE8-F10E-4A2C-AD8C-D1D5A2119128}">
      <dgm:prSet/>
      <dgm:spPr/>
      <dgm:t>
        <a:bodyPr/>
        <a:lstStyle/>
        <a:p>
          <a:endParaRPr lang="en-US" sz="1400">
            <a:latin typeface="Roboto" panose="02000000000000000000" pitchFamily="2" charset="0"/>
            <a:ea typeface="Roboto" panose="02000000000000000000" pitchFamily="2" charset="0"/>
          </a:endParaRPr>
        </a:p>
      </dgm:t>
    </dgm:pt>
    <dgm:pt modelId="{6B0EAB87-9C2E-4625-8AE6-B6E2A6F9A39B}">
      <dgm:prSet phldrT="[Text]" custT="1"/>
      <dgm:spPr/>
      <dgm:t>
        <a:bodyPr/>
        <a:lstStyle/>
        <a:p>
          <a:r>
            <a:rPr lang="en-US" sz="1000" dirty="0">
              <a:latin typeface="Roboto" panose="02000000000000000000" pitchFamily="2" charset="0"/>
              <a:ea typeface="Roboto" panose="02000000000000000000" pitchFamily="2" charset="0"/>
            </a:rPr>
            <a:t>Elizabeth “Liz” Adams, Infection Prevention Specialist and Dialysis Lead</a:t>
          </a:r>
        </a:p>
      </dgm:t>
    </dgm:pt>
    <dgm:pt modelId="{1A8E57BE-5B25-445A-B888-F7F7E40EFFEF}" type="parTrans" cxnId="{67DE53FC-495B-4ED3-B869-502CB212A74D}">
      <dgm:prSet/>
      <dgm:spPr/>
      <dgm:t>
        <a:bodyPr/>
        <a:lstStyle/>
        <a:p>
          <a:endParaRPr lang="en-US" sz="1400">
            <a:latin typeface="Roboto" panose="02000000000000000000" pitchFamily="2" charset="0"/>
            <a:ea typeface="Roboto" panose="02000000000000000000" pitchFamily="2" charset="0"/>
          </a:endParaRPr>
        </a:p>
      </dgm:t>
    </dgm:pt>
    <dgm:pt modelId="{EEA9E715-11F4-48C8-BDB5-1F75A9D77212}" type="sibTrans" cxnId="{67DE53FC-495B-4ED3-B869-502CB212A74D}">
      <dgm:prSet/>
      <dgm:spPr/>
      <dgm:t>
        <a:bodyPr/>
        <a:lstStyle/>
        <a:p>
          <a:endParaRPr lang="en-US" sz="1400">
            <a:latin typeface="Roboto" panose="02000000000000000000" pitchFamily="2" charset="0"/>
            <a:ea typeface="Roboto" panose="02000000000000000000" pitchFamily="2" charset="0"/>
          </a:endParaRPr>
        </a:p>
      </dgm:t>
    </dgm:pt>
    <dgm:pt modelId="{E7019FA6-BC54-4F83-B9D8-899C922A6D99}">
      <dgm:prSet phldrT="[Text]" custT="1"/>
      <dgm:spPr/>
      <dgm:t>
        <a:bodyPr/>
        <a:lstStyle/>
        <a:p>
          <a:r>
            <a:rPr lang="en-US" sz="1000">
              <a:latin typeface="Roboto" panose="02000000000000000000" pitchFamily="2" charset="0"/>
              <a:ea typeface="Roboto" panose="02000000000000000000" pitchFamily="2" charset="0"/>
            </a:rPr>
            <a:t>Dianna Bowling, Infection Prevention Specialist </a:t>
          </a:r>
        </a:p>
      </dgm:t>
    </dgm:pt>
    <dgm:pt modelId="{978991A2-8153-4EA2-B778-FA4317405C6B}" type="parTrans" cxnId="{114EB02C-4596-47AB-BDC8-E710245EDC4A}">
      <dgm:prSet/>
      <dgm:spPr/>
      <dgm:t>
        <a:bodyPr/>
        <a:lstStyle/>
        <a:p>
          <a:endParaRPr lang="en-US" sz="1400">
            <a:latin typeface="Roboto" panose="02000000000000000000" pitchFamily="2" charset="0"/>
            <a:ea typeface="Roboto" panose="02000000000000000000" pitchFamily="2" charset="0"/>
          </a:endParaRPr>
        </a:p>
      </dgm:t>
    </dgm:pt>
    <dgm:pt modelId="{463CCAF0-9180-40BF-B9F7-8B13C516E24F}" type="sibTrans" cxnId="{114EB02C-4596-47AB-BDC8-E710245EDC4A}">
      <dgm:prSet/>
      <dgm:spPr/>
      <dgm:t>
        <a:bodyPr/>
        <a:lstStyle/>
        <a:p>
          <a:endParaRPr lang="en-US" sz="1400">
            <a:latin typeface="Roboto" panose="02000000000000000000" pitchFamily="2" charset="0"/>
            <a:ea typeface="Roboto" panose="02000000000000000000" pitchFamily="2" charset="0"/>
          </a:endParaRPr>
        </a:p>
      </dgm:t>
    </dgm:pt>
    <dgm:pt modelId="{463FAC5E-56AE-4383-A796-1B1A28A88537}">
      <dgm:prSet phldrT="[Text]" custT="1"/>
      <dgm:spPr/>
      <dgm:t>
        <a:bodyPr/>
        <a:lstStyle/>
        <a:p>
          <a:r>
            <a:rPr lang="en-US" sz="1000">
              <a:latin typeface="Roboto" panose="02000000000000000000" pitchFamily="2" charset="0"/>
              <a:ea typeface="Roboto" panose="02000000000000000000" pitchFamily="2" charset="0"/>
            </a:rPr>
            <a:t>Samantha Carle, Infection Prevention Specialist</a:t>
          </a:r>
        </a:p>
      </dgm:t>
    </dgm:pt>
    <dgm:pt modelId="{0BA122CA-5306-4F0B-B480-2F09310EBAE6}" type="parTrans" cxnId="{D0E2705A-7F37-40EE-8CE8-BC6F712AD993}">
      <dgm:prSet/>
      <dgm:spPr/>
      <dgm:t>
        <a:bodyPr/>
        <a:lstStyle/>
        <a:p>
          <a:endParaRPr lang="en-US" sz="1400">
            <a:latin typeface="Roboto" panose="02000000000000000000" pitchFamily="2" charset="0"/>
            <a:ea typeface="Roboto" panose="02000000000000000000" pitchFamily="2" charset="0"/>
          </a:endParaRPr>
        </a:p>
      </dgm:t>
    </dgm:pt>
    <dgm:pt modelId="{505D543F-F9F3-41E0-88AA-14B1098643CD}" type="sibTrans" cxnId="{D0E2705A-7F37-40EE-8CE8-BC6F712AD993}">
      <dgm:prSet/>
      <dgm:spPr/>
      <dgm:t>
        <a:bodyPr/>
        <a:lstStyle/>
        <a:p>
          <a:endParaRPr lang="en-US" sz="1400">
            <a:latin typeface="Roboto" panose="02000000000000000000" pitchFamily="2" charset="0"/>
            <a:ea typeface="Roboto" panose="02000000000000000000" pitchFamily="2" charset="0"/>
          </a:endParaRPr>
        </a:p>
      </dgm:t>
    </dgm:pt>
    <dgm:pt modelId="{2DAE6939-5F89-409C-8C5B-1ABFB983B7C2}">
      <dgm:prSet phldrT="[Text]" custT="1"/>
      <dgm:spPr/>
      <dgm:t>
        <a:bodyPr/>
        <a:lstStyle/>
        <a:p>
          <a:r>
            <a:rPr lang="en-US" sz="1000">
              <a:latin typeface="Roboto" panose="02000000000000000000" pitchFamily="2" charset="0"/>
              <a:ea typeface="Roboto" panose="02000000000000000000" pitchFamily="2" charset="0"/>
            </a:rPr>
            <a:t>Andrea Woody, Infection Prevention Specialist </a:t>
          </a:r>
        </a:p>
      </dgm:t>
    </dgm:pt>
    <dgm:pt modelId="{44736D5E-F169-49E7-9172-76C98B9978BE}" type="parTrans" cxnId="{C970AF42-2787-4CCF-9500-0E088D99C906}">
      <dgm:prSet/>
      <dgm:spPr/>
      <dgm:t>
        <a:bodyPr/>
        <a:lstStyle/>
        <a:p>
          <a:endParaRPr lang="en-US" sz="1400">
            <a:latin typeface="Roboto" panose="02000000000000000000" pitchFamily="2" charset="0"/>
            <a:ea typeface="Roboto" panose="02000000000000000000" pitchFamily="2" charset="0"/>
          </a:endParaRPr>
        </a:p>
      </dgm:t>
    </dgm:pt>
    <dgm:pt modelId="{F985EFC3-C75A-425E-BC1C-8ED0C3A9019D}" type="sibTrans" cxnId="{C970AF42-2787-4CCF-9500-0E088D99C906}">
      <dgm:prSet/>
      <dgm:spPr/>
      <dgm:t>
        <a:bodyPr/>
        <a:lstStyle/>
        <a:p>
          <a:endParaRPr lang="en-US" sz="1400">
            <a:latin typeface="Roboto" panose="02000000000000000000" pitchFamily="2" charset="0"/>
            <a:ea typeface="Roboto" panose="02000000000000000000" pitchFamily="2" charset="0"/>
          </a:endParaRPr>
        </a:p>
      </dgm:t>
    </dgm:pt>
    <dgm:pt modelId="{D958245C-5882-43E2-BE92-3A81A8626F86}">
      <dgm:prSet phldrT="[Text]" custT="1"/>
      <dgm:spPr/>
      <dgm:t>
        <a:bodyPr/>
        <a:lstStyle/>
        <a:p>
          <a:r>
            <a:rPr lang="en-US" sz="1000">
              <a:latin typeface="Roboto" panose="02000000000000000000" pitchFamily="2" charset="0"/>
              <a:ea typeface="Roboto" panose="02000000000000000000" pitchFamily="2" charset="0"/>
            </a:rPr>
            <a:t>Pam Webb, Contracted Infection Preventionist </a:t>
          </a:r>
        </a:p>
      </dgm:t>
    </dgm:pt>
    <dgm:pt modelId="{7E4126A9-A78C-46AC-B2D1-25E92E422767}" type="parTrans" cxnId="{ABCFF10B-1C28-4505-8CAE-AD75931D1B29}">
      <dgm:prSet/>
      <dgm:spPr/>
      <dgm:t>
        <a:bodyPr/>
        <a:lstStyle/>
        <a:p>
          <a:endParaRPr lang="en-US" sz="1400">
            <a:latin typeface="Roboto" panose="02000000000000000000" pitchFamily="2" charset="0"/>
            <a:ea typeface="Roboto" panose="02000000000000000000" pitchFamily="2" charset="0"/>
          </a:endParaRPr>
        </a:p>
      </dgm:t>
    </dgm:pt>
    <dgm:pt modelId="{BE7AE392-DCCA-4C69-929D-489DAD351E74}" type="sibTrans" cxnId="{ABCFF10B-1C28-4505-8CAE-AD75931D1B29}">
      <dgm:prSet/>
      <dgm:spPr/>
      <dgm:t>
        <a:bodyPr/>
        <a:lstStyle/>
        <a:p>
          <a:endParaRPr lang="en-US" sz="1400">
            <a:latin typeface="Roboto" panose="02000000000000000000" pitchFamily="2" charset="0"/>
            <a:ea typeface="Roboto" panose="02000000000000000000" pitchFamily="2" charset="0"/>
          </a:endParaRPr>
        </a:p>
      </dgm:t>
    </dgm:pt>
    <dgm:pt modelId="{19BE409D-F40B-4716-AC3E-E121919B7EF5}">
      <dgm:prSet phldrT="[Text]" custT="1"/>
      <dgm:spPr/>
      <dgm:t>
        <a:bodyPr/>
        <a:lstStyle/>
        <a:p>
          <a:r>
            <a:rPr lang="en-US" sz="1000" dirty="0">
              <a:latin typeface="Roboto" panose="02000000000000000000" pitchFamily="2" charset="0"/>
              <a:ea typeface="Roboto" panose="02000000000000000000" pitchFamily="2" charset="0"/>
            </a:rPr>
            <a:t>Tori Doll, NHSN Lead</a:t>
          </a:r>
        </a:p>
      </dgm:t>
    </dgm:pt>
    <dgm:pt modelId="{89296FC8-6220-49E5-B90A-562EFF333588}" type="sibTrans" cxnId="{D7DE8FD5-9547-49EA-B251-342B33C26CDF}">
      <dgm:prSet/>
      <dgm:spPr/>
      <dgm:t>
        <a:bodyPr/>
        <a:lstStyle/>
        <a:p>
          <a:endParaRPr lang="en-US" sz="1400">
            <a:latin typeface="Roboto" panose="02000000000000000000" pitchFamily="2" charset="0"/>
            <a:ea typeface="Roboto" panose="02000000000000000000" pitchFamily="2" charset="0"/>
          </a:endParaRPr>
        </a:p>
      </dgm:t>
    </dgm:pt>
    <dgm:pt modelId="{A749C08F-6B79-4B60-8DD6-41EAD7C01EAA}" type="parTrans" cxnId="{D7DE8FD5-9547-49EA-B251-342B33C26CDF}">
      <dgm:prSet/>
      <dgm:spPr/>
      <dgm:t>
        <a:bodyPr/>
        <a:lstStyle/>
        <a:p>
          <a:endParaRPr lang="en-US" sz="1400">
            <a:latin typeface="Roboto" panose="02000000000000000000" pitchFamily="2" charset="0"/>
            <a:ea typeface="Roboto" panose="02000000000000000000" pitchFamily="2" charset="0"/>
          </a:endParaRPr>
        </a:p>
      </dgm:t>
    </dgm:pt>
    <dgm:pt modelId="{3A28AC67-65CB-4325-8AB2-702B083B06D2}">
      <dgm:prSet phldrT="[Text]" custT="1"/>
      <dgm:spPr/>
      <dgm:t>
        <a:bodyPr/>
        <a:lstStyle/>
        <a:p>
          <a:r>
            <a:rPr lang="en-US" sz="1000">
              <a:latin typeface="Roboto" panose="02000000000000000000" pitchFamily="2" charset="0"/>
              <a:ea typeface="Roboto" panose="02000000000000000000" pitchFamily="2" charset="0"/>
            </a:rPr>
            <a:t>Jenner Minto, AR Expert and Pharmacist </a:t>
          </a:r>
        </a:p>
      </dgm:t>
    </dgm:pt>
    <dgm:pt modelId="{5AA06D67-1ED8-4028-B376-98E89CE529D9}" type="parTrans" cxnId="{7DBE339C-53DF-4C29-B721-1254B0F0D432}">
      <dgm:prSet/>
      <dgm:spPr/>
      <dgm:t>
        <a:bodyPr/>
        <a:lstStyle/>
        <a:p>
          <a:endParaRPr lang="en-US" sz="1400">
            <a:latin typeface="Roboto" panose="02000000000000000000" pitchFamily="2" charset="0"/>
            <a:ea typeface="Roboto" panose="02000000000000000000" pitchFamily="2" charset="0"/>
          </a:endParaRPr>
        </a:p>
      </dgm:t>
    </dgm:pt>
    <dgm:pt modelId="{12987A63-31A6-438A-A9A8-5EE26D022141}" type="sibTrans" cxnId="{7DBE339C-53DF-4C29-B721-1254B0F0D432}">
      <dgm:prSet/>
      <dgm:spPr/>
      <dgm:t>
        <a:bodyPr/>
        <a:lstStyle/>
        <a:p>
          <a:endParaRPr lang="en-US" sz="1400">
            <a:latin typeface="Roboto" panose="02000000000000000000" pitchFamily="2" charset="0"/>
            <a:ea typeface="Roboto" panose="02000000000000000000" pitchFamily="2" charset="0"/>
          </a:endParaRPr>
        </a:p>
      </dgm:t>
    </dgm:pt>
    <dgm:pt modelId="{C7DA419E-6DA5-4409-AE02-319D00F6FB5B}">
      <dgm:prSet phldrT="[Text]" custT="1"/>
      <dgm:spPr/>
      <dgm:t>
        <a:bodyPr/>
        <a:lstStyle/>
        <a:p>
          <a:r>
            <a:rPr lang="en-US" sz="1000">
              <a:latin typeface="Roboto" panose="02000000000000000000" pitchFamily="2" charset="0"/>
              <a:ea typeface="Roboto" panose="02000000000000000000" pitchFamily="2" charset="0"/>
            </a:rPr>
            <a:t>Vince Colucci, AR Expert and Pharmacist </a:t>
          </a:r>
        </a:p>
      </dgm:t>
    </dgm:pt>
    <dgm:pt modelId="{CB4AD730-9D05-4727-9FA0-EF7A3FEDED6E}" type="parTrans" cxnId="{60C8644E-646F-41C0-B4B3-5C8CDEFCD970}">
      <dgm:prSet/>
      <dgm:spPr/>
      <dgm:t>
        <a:bodyPr/>
        <a:lstStyle/>
        <a:p>
          <a:endParaRPr lang="en-US" sz="1400">
            <a:latin typeface="Roboto" panose="02000000000000000000" pitchFamily="2" charset="0"/>
            <a:ea typeface="Roboto" panose="02000000000000000000" pitchFamily="2" charset="0"/>
          </a:endParaRPr>
        </a:p>
      </dgm:t>
    </dgm:pt>
    <dgm:pt modelId="{BEC9471C-147A-4340-BF17-A1E50BB9A267}" type="sibTrans" cxnId="{60C8644E-646F-41C0-B4B3-5C8CDEFCD970}">
      <dgm:prSet/>
      <dgm:spPr/>
      <dgm:t>
        <a:bodyPr/>
        <a:lstStyle/>
        <a:p>
          <a:endParaRPr lang="en-US" sz="1400">
            <a:latin typeface="Roboto" panose="02000000000000000000" pitchFamily="2" charset="0"/>
            <a:ea typeface="Roboto" panose="02000000000000000000" pitchFamily="2" charset="0"/>
          </a:endParaRPr>
        </a:p>
      </dgm:t>
    </dgm:pt>
    <dgm:pt modelId="{8724A2C2-23C6-4C31-A2C6-DD40D7561CD8}">
      <dgm:prSet phldrT="[Text]" custT="1"/>
      <dgm:spPr/>
      <dgm:t>
        <a:bodyPr/>
        <a:lstStyle/>
        <a:p>
          <a:r>
            <a:rPr lang="en-US" sz="1000" dirty="0">
              <a:latin typeface="Roboto" panose="02000000000000000000" pitchFamily="2" charset="0"/>
              <a:ea typeface="Roboto" panose="02000000000000000000" pitchFamily="2" charset="0"/>
            </a:rPr>
            <a:t>Multidrug-Resistant Organisms (Erika Baldry)</a:t>
          </a:r>
        </a:p>
      </dgm:t>
    </dgm:pt>
    <dgm:pt modelId="{CA38D702-6C85-4C27-BEC5-E9CD44EAF5EA}" type="parTrans" cxnId="{4848E00E-4F9B-4CF7-8F43-67BDB57FF79A}">
      <dgm:prSet/>
      <dgm:spPr/>
      <dgm:t>
        <a:bodyPr/>
        <a:lstStyle/>
        <a:p>
          <a:endParaRPr lang="en-US"/>
        </a:p>
      </dgm:t>
    </dgm:pt>
    <dgm:pt modelId="{354E1659-031F-43D7-B02B-022F85AF4693}" type="sibTrans" cxnId="{4848E00E-4F9B-4CF7-8F43-67BDB57FF79A}">
      <dgm:prSet/>
      <dgm:spPr/>
      <dgm:t>
        <a:bodyPr/>
        <a:lstStyle/>
        <a:p>
          <a:endParaRPr lang="en-US"/>
        </a:p>
      </dgm:t>
    </dgm:pt>
    <dgm:pt modelId="{2697A544-0399-41C9-86F1-0D9EDED97A65}">
      <dgm:prSet phldrT="[Text]" custT="1"/>
      <dgm:spPr/>
      <dgm:t>
        <a:bodyPr/>
        <a:lstStyle/>
        <a:p>
          <a:r>
            <a:rPr lang="en-US" sz="1000" dirty="0">
              <a:latin typeface="Roboto" panose="02000000000000000000" pitchFamily="2" charset="0"/>
              <a:ea typeface="Roboto" panose="02000000000000000000" pitchFamily="2" charset="0"/>
            </a:rPr>
            <a:t>HAI Outbreaks (All)</a:t>
          </a:r>
        </a:p>
      </dgm:t>
    </dgm:pt>
    <dgm:pt modelId="{31AD7AD8-EDB1-4C1E-8C61-6AAB3FB9C3BC}" type="parTrans" cxnId="{0FD838A1-C4CF-48DA-AC33-1AE0596255CD}">
      <dgm:prSet/>
      <dgm:spPr/>
      <dgm:t>
        <a:bodyPr/>
        <a:lstStyle/>
        <a:p>
          <a:endParaRPr lang="en-US"/>
        </a:p>
      </dgm:t>
    </dgm:pt>
    <dgm:pt modelId="{579F591D-960A-4D10-BAE0-6B0C86B6EB20}" type="sibTrans" cxnId="{0FD838A1-C4CF-48DA-AC33-1AE0596255CD}">
      <dgm:prSet/>
      <dgm:spPr/>
      <dgm:t>
        <a:bodyPr/>
        <a:lstStyle/>
        <a:p>
          <a:endParaRPr lang="en-US"/>
        </a:p>
      </dgm:t>
    </dgm:pt>
    <dgm:pt modelId="{E59F9639-5600-4363-80FF-CCA0B4F39714}" type="pres">
      <dgm:prSet presAssocID="{314B1879-25D2-453D-AFB5-5EB17A8804E0}" presName="hierChild1" presStyleCnt="0">
        <dgm:presLayoutVars>
          <dgm:orgChart val="1"/>
          <dgm:chPref val="1"/>
          <dgm:dir/>
          <dgm:animOne val="branch"/>
          <dgm:animLvl val="lvl"/>
          <dgm:resizeHandles/>
        </dgm:presLayoutVars>
      </dgm:prSet>
      <dgm:spPr/>
    </dgm:pt>
    <dgm:pt modelId="{B83A61BC-D96D-4050-BE84-019BD73A3082}" type="pres">
      <dgm:prSet presAssocID="{6587E71D-F187-448C-AF1A-6A1725361E91}" presName="hierRoot1" presStyleCnt="0">
        <dgm:presLayoutVars>
          <dgm:hierBranch val="init"/>
        </dgm:presLayoutVars>
      </dgm:prSet>
      <dgm:spPr/>
    </dgm:pt>
    <dgm:pt modelId="{37CB29AC-D532-43A4-951B-1AB4024B1EC7}" type="pres">
      <dgm:prSet presAssocID="{6587E71D-F187-448C-AF1A-6A1725361E91}" presName="rootComposite1" presStyleCnt="0"/>
      <dgm:spPr/>
    </dgm:pt>
    <dgm:pt modelId="{829B46F9-A96E-458C-8C21-C1244ACC4008}" type="pres">
      <dgm:prSet presAssocID="{6587E71D-F187-448C-AF1A-6A1725361E91}" presName="rootText1" presStyleLbl="node0" presStyleIdx="0" presStyleCnt="1">
        <dgm:presLayoutVars>
          <dgm:chPref val="3"/>
        </dgm:presLayoutVars>
      </dgm:prSet>
      <dgm:spPr/>
    </dgm:pt>
    <dgm:pt modelId="{7916B7C3-C04C-4972-B016-115ABE596645}" type="pres">
      <dgm:prSet presAssocID="{6587E71D-F187-448C-AF1A-6A1725361E91}" presName="rootConnector1" presStyleLbl="node1" presStyleIdx="0" presStyleCnt="0"/>
      <dgm:spPr/>
    </dgm:pt>
    <dgm:pt modelId="{3A3075A7-F8E5-4495-82E2-056CB1869D23}" type="pres">
      <dgm:prSet presAssocID="{6587E71D-F187-448C-AF1A-6A1725361E91}" presName="hierChild2" presStyleCnt="0"/>
      <dgm:spPr/>
    </dgm:pt>
    <dgm:pt modelId="{C5E72547-9CE2-4A98-A395-808051832B66}" type="pres">
      <dgm:prSet presAssocID="{5DE028CD-9F67-46D2-BE37-AA8B5EE876E3}" presName="Name37" presStyleLbl="parChTrans1D2" presStyleIdx="0" presStyleCnt="4"/>
      <dgm:spPr/>
    </dgm:pt>
    <dgm:pt modelId="{2742739A-3E67-4E09-97BD-A34404EED873}" type="pres">
      <dgm:prSet presAssocID="{BC5313E1-DB72-49D6-A282-B02890CC9CA3}" presName="hierRoot2" presStyleCnt="0">
        <dgm:presLayoutVars>
          <dgm:hierBranch val="init"/>
        </dgm:presLayoutVars>
      </dgm:prSet>
      <dgm:spPr/>
    </dgm:pt>
    <dgm:pt modelId="{961E11ED-0121-4493-9842-51FABBDE70EB}" type="pres">
      <dgm:prSet presAssocID="{BC5313E1-DB72-49D6-A282-B02890CC9CA3}" presName="rootComposite" presStyleCnt="0"/>
      <dgm:spPr/>
    </dgm:pt>
    <dgm:pt modelId="{107E8C15-8B8A-49FC-96EB-A5384EA410FC}" type="pres">
      <dgm:prSet presAssocID="{BC5313E1-DB72-49D6-A282-B02890CC9CA3}" presName="rootText" presStyleLbl="node2" presStyleIdx="0" presStyleCnt="4">
        <dgm:presLayoutVars>
          <dgm:chPref val="3"/>
        </dgm:presLayoutVars>
      </dgm:prSet>
      <dgm:spPr/>
    </dgm:pt>
    <dgm:pt modelId="{671639D0-B61B-4298-91B6-5587F923FAE0}" type="pres">
      <dgm:prSet presAssocID="{BC5313E1-DB72-49D6-A282-B02890CC9CA3}" presName="rootConnector" presStyleLbl="node2" presStyleIdx="0" presStyleCnt="4"/>
      <dgm:spPr/>
    </dgm:pt>
    <dgm:pt modelId="{E42CDEE2-3F18-4A43-BF3A-7DDE00CF3EFA}" type="pres">
      <dgm:prSet presAssocID="{BC5313E1-DB72-49D6-A282-B02890CC9CA3}" presName="hierChild4" presStyleCnt="0"/>
      <dgm:spPr/>
    </dgm:pt>
    <dgm:pt modelId="{3D26E24D-A4AF-4628-9A5C-E0B68AF16378}" type="pres">
      <dgm:prSet presAssocID="{1A8E57BE-5B25-445A-B888-F7F7E40EFFEF}" presName="Name37" presStyleLbl="parChTrans1D3" presStyleIdx="0" presStyleCnt="10"/>
      <dgm:spPr/>
    </dgm:pt>
    <dgm:pt modelId="{956792DF-0196-42CB-85D1-992D61465672}" type="pres">
      <dgm:prSet presAssocID="{6B0EAB87-9C2E-4625-8AE6-B6E2A6F9A39B}" presName="hierRoot2" presStyleCnt="0">
        <dgm:presLayoutVars>
          <dgm:hierBranch val="init"/>
        </dgm:presLayoutVars>
      </dgm:prSet>
      <dgm:spPr/>
    </dgm:pt>
    <dgm:pt modelId="{83669479-78DA-4A2D-A569-CA3F28CE0262}" type="pres">
      <dgm:prSet presAssocID="{6B0EAB87-9C2E-4625-8AE6-B6E2A6F9A39B}" presName="rootComposite" presStyleCnt="0"/>
      <dgm:spPr/>
    </dgm:pt>
    <dgm:pt modelId="{D32E0428-474C-4E71-880D-1A3598B1BE3B}" type="pres">
      <dgm:prSet presAssocID="{6B0EAB87-9C2E-4625-8AE6-B6E2A6F9A39B}" presName="rootText" presStyleLbl="node3" presStyleIdx="0" presStyleCnt="10">
        <dgm:presLayoutVars>
          <dgm:chPref val="3"/>
        </dgm:presLayoutVars>
      </dgm:prSet>
      <dgm:spPr/>
    </dgm:pt>
    <dgm:pt modelId="{839A9839-D279-4D7D-9CCF-91365BFA6D52}" type="pres">
      <dgm:prSet presAssocID="{6B0EAB87-9C2E-4625-8AE6-B6E2A6F9A39B}" presName="rootConnector" presStyleLbl="node3" presStyleIdx="0" presStyleCnt="10"/>
      <dgm:spPr/>
    </dgm:pt>
    <dgm:pt modelId="{77DF9422-7999-439E-8DA6-EC81F2E55DF7}" type="pres">
      <dgm:prSet presAssocID="{6B0EAB87-9C2E-4625-8AE6-B6E2A6F9A39B}" presName="hierChild4" presStyleCnt="0"/>
      <dgm:spPr/>
    </dgm:pt>
    <dgm:pt modelId="{C063112A-92CF-41A8-805D-798B926675BA}" type="pres">
      <dgm:prSet presAssocID="{6B0EAB87-9C2E-4625-8AE6-B6E2A6F9A39B}" presName="hierChild5" presStyleCnt="0"/>
      <dgm:spPr/>
    </dgm:pt>
    <dgm:pt modelId="{C97057FF-F66F-43D6-9D22-EEA98FC9C728}" type="pres">
      <dgm:prSet presAssocID="{978991A2-8153-4EA2-B778-FA4317405C6B}" presName="Name37" presStyleLbl="parChTrans1D3" presStyleIdx="1" presStyleCnt="10"/>
      <dgm:spPr/>
    </dgm:pt>
    <dgm:pt modelId="{CBC2D431-618E-4E10-BED1-6DA199A87CBC}" type="pres">
      <dgm:prSet presAssocID="{E7019FA6-BC54-4F83-B9D8-899C922A6D99}" presName="hierRoot2" presStyleCnt="0">
        <dgm:presLayoutVars>
          <dgm:hierBranch val="init"/>
        </dgm:presLayoutVars>
      </dgm:prSet>
      <dgm:spPr/>
    </dgm:pt>
    <dgm:pt modelId="{41982E9B-85B6-41DA-A087-5E528DF43CC7}" type="pres">
      <dgm:prSet presAssocID="{E7019FA6-BC54-4F83-B9D8-899C922A6D99}" presName="rootComposite" presStyleCnt="0"/>
      <dgm:spPr/>
    </dgm:pt>
    <dgm:pt modelId="{2BF00093-E0BB-428B-9779-DD968B79196A}" type="pres">
      <dgm:prSet presAssocID="{E7019FA6-BC54-4F83-B9D8-899C922A6D99}" presName="rootText" presStyleLbl="node3" presStyleIdx="1" presStyleCnt="10">
        <dgm:presLayoutVars>
          <dgm:chPref val="3"/>
        </dgm:presLayoutVars>
      </dgm:prSet>
      <dgm:spPr/>
    </dgm:pt>
    <dgm:pt modelId="{ACD95963-4417-4EDB-B30D-54AB427FDB20}" type="pres">
      <dgm:prSet presAssocID="{E7019FA6-BC54-4F83-B9D8-899C922A6D99}" presName="rootConnector" presStyleLbl="node3" presStyleIdx="1" presStyleCnt="10"/>
      <dgm:spPr/>
    </dgm:pt>
    <dgm:pt modelId="{DE33567A-D709-4DAE-9D70-DBA77086F13A}" type="pres">
      <dgm:prSet presAssocID="{E7019FA6-BC54-4F83-B9D8-899C922A6D99}" presName="hierChild4" presStyleCnt="0"/>
      <dgm:spPr/>
    </dgm:pt>
    <dgm:pt modelId="{288F1E99-664E-4724-B38A-1E642622B01E}" type="pres">
      <dgm:prSet presAssocID="{E7019FA6-BC54-4F83-B9D8-899C922A6D99}" presName="hierChild5" presStyleCnt="0"/>
      <dgm:spPr/>
    </dgm:pt>
    <dgm:pt modelId="{91D56DB8-4E83-4F22-8FB0-7DD5C8225BD3}" type="pres">
      <dgm:prSet presAssocID="{0BA122CA-5306-4F0B-B480-2F09310EBAE6}" presName="Name37" presStyleLbl="parChTrans1D3" presStyleIdx="2" presStyleCnt="10"/>
      <dgm:spPr/>
    </dgm:pt>
    <dgm:pt modelId="{94541EC6-8B0F-473E-A467-A1D89224F2D7}" type="pres">
      <dgm:prSet presAssocID="{463FAC5E-56AE-4383-A796-1B1A28A88537}" presName="hierRoot2" presStyleCnt="0">
        <dgm:presLayoutVars>
          <dgm:hierBranch val="init"/>
        </dgm:presLayoutVars>
      </dgm:prSet>
      <dgm:spPr/>
    </dgm:pt>
    <dgm:pt modelId="{31D7BBB5-9B5A-41E8-9480-0951C7F0ED7B}" type="pres">
      <dgm:prSet presAssocID="{463FAC5E-56AE-4383-A796-1B1A28A88537}" presName="rootComposite" presStyleCnt="0"/>
      <dgm:spPr/>
    </dgm:pt>
    <dgm:pt modelId="{BAA86858-8DB7-4117-95C0-808E5DA4EB59}" type="pres">
      <dgm:prSet presAssocID="{463FAC5E-56AE-4383-A796-1B1A28A88537}" presName="rootText" presStyleLbl="node3" presStyleIdx="2" presStyleCnt="10">
        <dgm:presLayoutVars>
          <dgm:chPref val="3"/>
        </dgm:presLayoutVars>
      </dgm:prSet>
      <dgm:spPr/>
    </dgm:pt>
    <dgm:pt modelId="{57058024-6790-47B4-813A-6E1AC0589B81}" type="pres">
      <dgm:prSet presAssocID="{463FAC5E-56AE-4383-A796-1B1A28A88537}" presName="rootConnector" presStyleLbl="node3" presStyleIdx="2" presStyleCnt="10"/>
      <dgm:spPr/>
    </dgm:pt>
    <dgm:pt modelId="{B73822A9-7AB9-4DAB-9BBA-26088DDDFB50}" type="pres">
      <dgm:prSet presAssocID="{463FAC5E-56AE-4383-A796-1B1A28A88537}" presName="hierChild4" presStyleCnt="0"/>
      <dgm:spPr/>
    </dgm:pt>
    <dgm:pt modelId="{2CC81E6A-6F9E-49AB-988F-90F5B90EAC92}" type="pres">
      <dgm:prSet presAssocID="{463FAC5E-56AE-4383-A796-1B1A28A88537}" presName="hierChild5" presStyleCnt="0"/>
      <dgm:spPr/>
    </dgm:pt>
    <dgm:pt modelId="{CC5A4354-A09F-4E2E-8C7D-EF475895C233}" type="pres">
      <dgm:prSet presAssocID="{44736D5E-F169-49E7-9172-76C98B9978BE}" presName="Name37" presStyleLbl="parChTrans1D3" presStyleIdx="3" presStyleCnt="10"/>
      <dgm:spPr/>
    </dgm:pt>
    <dgm:pt modelId="{D95C5615-AB13-48F7-B200-DF4DD4E7AA86}" type="pres">
      <dgm:prSet presAssocID="{2DAE6939-5F89-409C-8C5B-1ABFB983B7C2}" presName="hierRoot2" presStyleCnt="0">
        <dgm:presLayoutVars>
          <dgm:hierBranch val="init"/>
        </dgm:presLayoutVars>
      </dgm:prSet>
      <dgm:spPr/>
    </dgm:pt>
    <dgm:pt modelId="{F72D5BD4-24A5-4452-AAE2-33872E106B59}" type="pres">
      <dgm:prSet presAssocID="{2DAE6939-5F89-409C-8C5B-1ABFB983B7C2}" presName="rootComposite" presStyleCnt="0"/>
      <dgm:spPr/>
    </dgm:pt>
    <dgm:pt modelId="{F80B6B1E-C7F2-47A8-8AF1-E6F4F6CD59AC}" type="pres">
      <dgm:prSet presAssocID="{2DAE6939-5F89-409C-8C5B-1ABFB983B7C2}" presName="rootText" presStyleLbl="node3" presStyleIdx="3" presStyleCnt="10">
        <dgm:presLayoutVars>
          <dgm:chPref val="3"/>
        </dgm:presLayoutVars>
      </dgm:prSet>
      <dgm:spPr/>
    </dgm:pt>
    <dgm:pt modelId="{35E1DCF6-26E2-41D6-B1DE-23A3646838F1}" type="pres">
      <dgm:prSet presAssocID="{2DAE6939-5F89-409C-8C5B-1ABFB983B7C2}" presName="rootConnector" presStyleLbl="node3" presStyleIdx="3" presStyleCnt="10"/>
      <dgm:spPr/>
    </dgm:pt>
    <dgm:pt modelId="{4C6539E0-1D39-42A9-8EEE-2721E8BD1595}" type="pres">
      <dgm:prSet presAssocID="{2DAE6939-5F89-409C-8C5B-1ABFB983B7C2}" presName="hierChild4" presStyleCnt="0"/>
      <dgm:spPr/>
    </dgm:pt>
    <dgm:pt modelId="{6AADAB26-686E-410F-9E72-B408765DA5F4}" type="pres">
      <dgm:prSet presAssocID="{2DAE6939-5F89-409C-8C5B-1ABFB983B7C2}" presName="hierChild5" presStyleCnt="0"/>
      <dgm:spPr/>
    </dgm:pt>
    <dgm:pt modelId="{006A32E8-0678-4873-9D23-15B483A92261}" type="pres">
      <dgm:prSet presAssocID="{7E4126A9-A78C-46AC-B2D1-25E92E422767}" presName="Name37" presStyleLbl="parChTrans1D3" presStyleIdx="4" presStyleCnt="10"/>
      <dgm:spPr/>
    </dgm:pt>
    <dgm:pt modelId="{63D156DC-3C2E-448D-8AA7-A72E3734B7C4}" type="pres">
      <dgm:prSet presAssocID="{D958245C-5882-43E2-BE92-3A81A8626F86}" presName="hierRoot2" presStyleCnt="0">
        <dgm:presLayoutVars>
          <dgm:hierBranch val="init"/>
        </dgm:presLayoutVars>
      </dgm:prSet>
      <dgm:spPr/>
    </dgm:pt>
    <dgm:pt modelId="{F40F384F-5116-4EB7-BABF-646733C54BD9}" type="pres">
      <dgm:prSet presAssocID="{D958245C-5882-43E2-BE92-3A81A8626F86}" presName="rootComposite" presStyleCnt="0"/>
      <dgm:spPr/>
    </dgm:pt>
    <dgm:pt modelId="{70937EA8-1CA7-4327-84F5-19C37562A19D}" type="pres">
      <dgm:prSet presAssocID="{D958245C-5882-43E2-BE92-3A81A8626F86}" presName="rootText" presStyleLbl="node3" presStyleIdx="4" presStyleCnt="10">
        <dgm:presLayoutVars>
          <dgm:chPref val="3"/>
        </dgm:presLayoutVars>
      </dgm:prSet>
      <dgm:spPr/>
    </dgm:pt>
    <dgm:pt modelId="{666C09F8-D797-4382-B5F1-98445BE3C231}" type="pres">
      <dgm:prSet presAssocID="{D958245C-5882-43E2-BE92-3A81A8626F86}" presName="rootConnector" presStyleLbl="node3" presStyleIdx="4" presStyleCnt="10"/>
      <dgm:spPr/>
    </dgm:pt>
    <dgm:pt modelId="{891B532E-51BC-4E0B-869B-6D0A940575CF}" type="pres">
      <dgm:prSet presAssocID="{D958245C-5882-43E2-BE92-3A81A8626F86}" presName="hierChild4" presStyleCnt="0"/>
      <dgm:spPr/>
    </dgm:pt>
    <dgm:pt modelId="{5D4D9B35-8EA6-4839-B8D9-35872D0A3A43}" type="pres">
      <dgm:prSet presAssocID="{D958245C-5882-43E2-BE92-3A81A8626F86}" presName="hierChild5" presStyleCnt="0"/>
      <dgm:spPr/>
    </dgm:pt>
    <dgm:pt modelId="{EA6B3466-1315-453C-9B9E-836FDED3CE5F}" type="pres">
      <dgm:prSet presAssocID="{BC5313E1-DB72-49D6-A282-B02890CC9CA3}" presName="hierChild5" presStyleCnt="0"/>
      <dgm:spPr/>
    </dgm:pt>
    <dgm:pt modelId="{7ABBD03B-A8E8-4511-9BB2-0BBDF879B1EF}" type="pres">
      <dgm:prSet presAssocID="{74E0B3F3-57BB-41D6-8601-29B2D4368441}" presName="Name37" presStyleLbl="parChTrans1D2" presStyleIdx="1" presStyleCnt="4"/>
      <dgm:spPr/>
    </dgm:pt>
    <dgm:pt modelId="{B42FC0DC-3A9F-477E-BDFA-53E30E0E6BE3}" type="pres">
      <dgm:prSet presAssocID="{AB48059A-AE1A-42E4-AD38-29C57D0B1058}" presName="hierRoot2" presStyleCnt="0">
        <dgm:presLayoutVars>
          <dgm:hierBranch val="init"/>
        </dgm:presLayoutVars>
      </dgm:prSet>
      <dgm:spPr/>
    </dgm:pt>
    <dgm:pt modelId="{2000067F-4376-4DEF-A7EA-C911A6943C17}" type="pres">
      <dgm:prSet presAssocID="{AB48059A-AE1A-42E4-AD38-29C57D0B1058}" presName="rootComposite" presStyleCnt="0"/>
      <dgm:spPr/>
    </dgm:pt>
    <dgm:pt modelId="{C456EAB4-410B-499E-8587-C61F36D442AC}" type="pres">
      <dgm:prSet presAssocID="{AB48059A-AE1A-42E4-AD38-29C57D0B1058}" presName="rootText" presStyleLbl="node2" presStyleIdx="1" presStyleCnt="4">
        <dgm:presLayoutVars>
          <dgm:chPref val="3"/>
        </dgm:presLayoutVars>
      </dgm:prSet>
      <dgm:spPr/>
    </dgm:pt>
    <dgm:pt modelId="{8FB2C939-D556-4993-9129-ADA42F4E021F}" type="pres">
      <dgm:prSet presAssocID="{AB48059A-AE1A-42E4-AD38-29C57D0B1058}" presName="rootConnector" presStyleLbl="node2" presStyleIdx="1" presStyleCnt="4"/>
      <dgm:spPr/>
    </dgm:pt>
    <dgm:pt modelId="{6C6E4C0D-94A1-44E8-8B2C-8CFAF9C7DF16}" type="pres">
      <dgm:prSet presAssocID="{AB48059A-AE1A-42E4-AD38-29C57D0B1058}" presName="hierChild4" presStyleCnt="0"/>
      <dgm:spPr/>
    </dgm:pt>
    <dgm:pt modelId="{CDDD295B-26AD-42A4-9686-4554CDEC332D}" type="pres">
      <dgm:prSet presAssocID="{A749C08F-6B79-4B60-8DD6-41EAD7C01EAA}" presName="Name37" presStyleLbl="parChTrans1D3" presStyleIdx="5" presStyleCnt="10"/>
      <dgm:spPr/>
    </dgm:pt>
    <dgm:pt modelId="{C6DE8E39-3CF3-4A5A-AB4B-8F42CCEEADD9}" type="pres">
      <dgm:prSet presAssocID="{19BE409D-F40B-4716-AC3E-E121919B7EF5}" presName="hierRoot2" presStyleCnt="0">
        <dgm:presLayoutVars>
          <dgm:hierBranch val="init"/>
        </dgm:presLayoutVars>
      </dgm:prSet>
      <dgm:spPr/>
    </dgm:pt>
    <dgm:pt modelId="{2A57D314-5667-4613-890E-A87B2CEA4BED}" type="pres">
      <dgm:prSet presAssocID="{19BE409D-F40B-4716-AC3E-E121919B7EF5}" presName="rootComposite" presStyleCnt="0"/>
      <dgm:spPr/>
    </dgm:pt>
    <dgm:pt modelId="{5E09DB56-6427-476F-B024-64108186CBCF}" type="pres">
      <dgm:prSet presAssocID="{19BE409D-F40B-4716-AC3E-E121919B7EF5}" presName="rootText" presStyleLbl="node3" presStyleIdx="5" presStyleCnt="10">
        <dgm:presLayoutVars>
          <dgm:chPref val="3"/>
        </dgm:presLayoutVars>
      </dgm:prSet>
      <dgm:spPr/>
    </dgm:pt>
    <dgm:pt modelId="{712F2FD4-CF9D-4465-9F0A-868B4DD0EC1D}" type="pres">
      <dgm:prSet presAssocID="{19BE409D-F40B-4716-AC3E-E121919B7EF5}" presName="rootConnector" presStyleLbl="node3" presStyleIdx="5" presStyleCnt="10"/>
      <dgm:spPr/>
    </dgm:pt>
    <dgm:pt modelId="{54ABF2F3-5220-45C2-94B4-0085D0E29328}" type="pres">
      <dgm:prSet presAssocID="{19BE409D-F40B-4716-AC3E-E121919B7EF5}" presName="hierChild4" presStyleCnt="0"/>
      <dgm:spPr/>
    </dgm:pt>
    <dgm:pt modelId="{A9EEA8D4-BC10-4B1F-A021-F4CD50018959}" type="pres">
      <dgm:prSet presAssocID="{19BE409D-F40B-4716-AC3E-E121919B7EF5}" presName="hierChild5" presStyleCnt="0"/>
      <dgm:spPr/>
    </dgm:pt>
    <dgm:pt modelId="{583D3D45-C5D3-4190-9974-420BBD1185B0}" type="pres">
      <dgm:prSet presAssocID="{AB48059A-AE1A-42E4-AD38-29C57D0B1058}" presName="hierChild5" presStyleCnt="0"/>
      <dgm:spPr/>
    </dgm:pt>
    <dgm:pt modelId="{BF5A6D16-9B14-4008-9951-C7B025302C3C}" type="pres">
      <dgm:prSet presAssocID="{460183DD-2BE1-4408-A361-8959FB69E2BC}" presName="Name37" presStyleLbl="parChTrans1D2" presStyleIdx="2" presStyleCnt="4"/>
      <dgm:spPr/>
    </dgm:pt>
    <dgm:pt modelId="{F686E6FE-6331-4B48-9D9E-CCEA36E3C53D}" type="pres">
      <dgm:prSet presAssocID="{9295BEB0-2002-4527-8F03-D0FB100B6F5E}" presName="hierRoot2" presStyleCnt="0">
        <dgm:presLayoutVars>
          <dgm:hierBranch val="init"/>
        </dgm:presLayoutVars>
      </dgm:prSet>
      <dgm:spPr/>
    </dgm:pt>
    <dgm:pt modelId="{3FDD6283-9263-4CAA-B778-C27F2C3AAB64}" type="pres">
      <dgm:prSet presAssocID="{9295BEB0-2002-4527-8F03-D0FB100B6F5E}" presName="rootComposite" presStyleCnt="0"/>
      <dgm:spPr/>
    </dgm:pt>
    <dgm:pt modelId="{736E7289-10D2-4968-8A0B-4B9D5CCBEB99}" type="pres">
      <dgm:prSet presAssocID="{9295BEB0-2002-4527-8F03-D0FB100B6F5E}" presName="rootText" presStyleLbl="node2" presStyleIdx="2" presStyleCnt="4">
        <dgm:presLayoutVars>
          <dgm:chPref val="3"/>
        </dgm:presLayoutVars>
      </dgm:prSet>
      <dgm:spPr/>
    </dgm:pt>
    <dgm:pt modelId="{D075A56D-97E5-4A21-B299-20A39CF264ED}" type="pres">
      <dgm:prSet presAssocID="{9295BEB0-2002-4527-8F03-D0FB100B6F5E}" presName="rootConnector" presStyleLbl="node2" presStyleIdx="2" presStyleCnt="4"/>
      <dgm:spPr/>
    </dgm:pt>
    <dgm:pt modelId="{BB30E1E6-EF5B-4501-B342-E6F00BB08E3B}" type="pres">
      <dgm:prSet presAssocID="{9295BEB0-2002-4527-8F03-D0FB100B6F5E}" presName="hierChild4" presStyleCnt="0"/>
      <dgm:spPr/>
    </dgm:pt>
    <dgm:pt modelId="{8371EE0B-4727-4E6A-AAC5-83174387C722}" type="pres">
      <dgm:prSet presAssocID="{CA38D702-6C85-4C27-BEC5-E9CD44EAF5EA}" presName="Name37" presStyleLbl="parChTrans1D3" presStyleIdx="6" presStyleCnt="10"/>
      <dgm:spPr/>
    </dgm:pt>
    <dgm:pt modelId="{7F828B44-8F84-4AD7-9288-FC657BE22108}" type="pres">
      <dgm:prSet presAssocID="{8724A2C2-23C6-4C31-A2C6-DD40D7561CD8}" presName="hierRoot2" presStyleCnt="0">
        <dgm:presLayoutVars>
          <dgm:hierBranch val="init"/>
        </dgm:presLayoutVars>
      </dgm:prSet>
      <dgm:spPr/>
    </dgm:pt>
    <dgm:pt modelId="{23D7F387-7729-40C9-AAA8-95D6E5B58BD2}" type="pres">
      <dgm:prSet presAssocID="{8724A2C2-23C6-4C31-A2C6-DD40D7561CD8}" presName="rootComposite" presStyleCnt="0"/>
      <dgm:spPr/>
    </dgm:pt>
    <dgm:pt modelId="{9E956A27-94BB-479A-A03F-4C07D279C31F}" type="pres">
      <dgm:prSet presAssocID="{8724A2C2-23C6-4C31-A2C6-DD40D7561CD8}" presName="rootText" presStyleLbl="node3" presStyleIdx="6" presStyleCnt="10">
        <dgm:presLayoutVars>
          <dgm:chPref val="3"/>
        </dgm:presLayoutVars>
      </dgm:prSet>
      <dgm:spPr/>
    </dgm:pt>
    <dgm:pt modelId="{780BF2DA-2C73-4760-9921-88846C871D48}" type="pres">
      <dgm:prSet presAssocID="{8724A2C2-23C6-4C31-A2C6-DD40D7561CD8}" presName="rootConnector" presStyleLbl="node3" presStyleIdx="6" presStyleCnt="10"/>
      <dgm:spPr/>
    </dgm:pt>
    <dgm:pt modelId="{6798799E-9272-4EB6-85F4-675C0DE17448}" type="pres">
      <dgm:prSet presAssocID="{8724A2C2-23C6-4C31-A2C6-DD40D7561CD8}" presName="hierChild4" presStyleCnt="0"/>
      <dgm:spPr/>
    </dgm:pt>
    <dgm:pt modelId="{10C4FAAA-7A95-4F23-806A-0A969410CF59}" type="pres">
      <dgm:prSet presAssocID="{8724A2C2-23C6-4C31-A2C6-DD40D7561CD8}" presName="hierChild5" presStyleCnt="0"/>
      <dgm:spPr/>
    </dgm:pt>
    <dgm:pt modelId="{0FA31675-6D9E-4B06-82EF-725C26DC9FF4}" type="pres">
      <dgm:prSet presAssocID="{31AD7AD8-EDB1-4C1E-8C61-6AAB3FB9C3BC}" presName="Name37" presStyleLbl="parChTrans1D3" presStyleIdx="7" presStyleCnt="10"/>
      <dgm:spPr/>
    </dgm:pt>
    <dgm:pt modelId="{62B31858-9F25-42E5-90E1-16A0218FEEEF}" type="pres">
      <dgm:prSet presAssocID="{2697A544-0399-41C9-86F1-0D9EDED97A65}" presName="hierRoot2" presStyleCnt="0">
        <dgm:presLayoutVars>
          <dgm:hierBranch val="init"/>
        </dgm:presLayoutVars>
      </dgm:prSet>
      <dgm:spPr/>
    </dgm:pt>
    <dgm:pt modelId="{0F84CFDD-0C24-4A8C-9823-4A1B28EB4622}" type="pres">
      <dgm:prSet presAssocID="{2697A544-0399-41C9-86F1-0D9EDED97A65}" presName="rootComposite" presStyleCnt="0"/>
      <dgm:spPr/>
    </dgm:pt>
    <dgm:pt modelId="{74FB714B-DD6E-4B70-B298-9022E7DB3932}" type="pres">
      <dgm:prSet presAssocID="{2697A544-0399-41C9-86F1-0D9EDED97A65}" presName="rootText" presStyleLbl="node3" presStyleIdx="7" presStyleCnt="10">
        <dgm:presLayoutVars>
          <dgm:chPref val="3"/>
        </dgm:presLayoutVars>
      </dgm:prSet>
      <dgm:spPr/>
    </dgm:pt>
    <dgm:pt modelId="{52EEF1DB-F0C0-45BE-9791-625A326BBDB0}" type="pres">
      <dgm:prSet presAssocID="{2697A544-0399-41C9-86F1-0D9EDED97A65}" presName="rootConnector" presStyleLbl="node3" presStyleIdx="7" presStyleCnt="10"/>
      <dgm:spPr/>
    </dgm:pt>
    <dgm:pt modelId="{4568B59C-9FA6-49D0-B23C-1721260F37E6}" type="pres">
      <dgm:prSet presAssocID="{2697A544-0399-41C9-86F1-0D9EDED97A65}" presName="hierChild4" presStyleCnt="0"/>
      <dgm:spPr/>
    </dgm:pt>
    <dgm:pt modelId="{E1281E0C-1F81-4214-9994-F9C331D91B3A}" type="pres">
      <dgm:prSet presAssocID="{2697A544-0399-41C9-86F1-0D9EDED97A65}" presName="hierChild5" presStyleCnt="0"/>
      <dgm:spPr/>
    </dgm:pt>
    <dgm:pt modelId="{3EBBBE58-C9F9-477C-B886-7F09B5CB5B2C}" type="pres">
      <dgm:prSet presAssocID="{9295BEB0-2002-4527-8F03-D0FB100B6F5E}" presName="hierChild5" presStyleCnt="0"/>
      <dgm:spPr/>
    </dgm:pt>
    <dgm:pt modelId="{2AD72745-4C77-4EB8-B7EA-944AE1DA9526}" type="pres">
      <dgm:prSet presAssocID="{79986FF7-51AA-4EC1-BD7F-AD85ECFB96A7}" presName="Name37" presStyleLbl="parChTrans1D2" presStyleIdx="3" presStyleCnt="4"/>
      <dgm:spPr/>
    </dgm:pt>
    <dgm:pt modelId="{4AFBC142-3713-4353-8791-509A52B64E33}" type="pres">
      <dgm:prSet presAssocID="{F666555D-83FE-42BA-8088-941A3F990B38}" presName="hierRoot2" presStyleCnt="0">
        <dgm:presLayoutVars>
          <dgm:hierBranch val="init"/>
        </dgm:presLayoutVars>
      </dgm:prSet>
      <dgm:spPr/>
    </dgm:pt>
    <dgm:pt modelId="{B7E49DC3-5CB9-4B30-9A7D-0D5177A1CBF0}" type="pres">
      <dgm:prSet presAssocID="{F666555D-83FE-42BA-8088-941A3F990B38}" presName="rootComposite" presStyleCnt="0"/>
      <dgm:spPr/>
    </dgm:pt>
    <dgm:pt modelId="{5FA89BFD-CC59-4358-ABDD-B9C2210B26E8}" type="pres">
      <dgm:prSet presAssocID="{F666555D-83FE-42BA-8088-941A3F990B38}" presName="rootText" presStyleLbl="node2" presStyleIdx="3" presStyleCnt="4">
        <dgm:presLayoutVars>
          <dgm:chPref val="3"/>
        </dgm:presLayoutVars>
      </dgm:prSet>
      <dgm:spPr/>
    </dgm:pt>
    <dgm:pt modelId="{8D4569C7-FBD0-4DFB-94BB-B34E2FF2CB07}" type="pres">
      <dgm:prSet presAssocID="{F666555D-83FE-42BA-8088-941A3F990B38}" presName="rootConnector" presStyleLbl="node2" presStyleIdx="3" presStyleCnt="4"/>
      <dgm:spPr/>
    </dgm:pt>
    <dgm:pt modelId="{0538178C-1558-49C4-947A-B5E11A4BEF55}" type="pres">
      <dgm:prSet presAssocID="{F666555D-83FE-42BA-8088-941A3F990B38}" presName="hierChild4" presStyleCnt="0"/>
      <dgm:spPr/>
    </dgm:pt>
    <dgm:pt modelId="{6ECCE1EF-10BD-4C0B-9A52-E52B36CC8CAB}" type="pres">
      <dgm:prSet presAssocID="{5AA06D67-1ED8-4028-B376-98E89CE529D9}" presName="Name37" presStyleLbl="parChTrans1D3" presStyleIdx="8" presStyleCnt="10"/>
      <dgm:spPr/>
    </dgm:pt>
    <dgm:pt modelId="{9C4539AE-C586-44C1-AC95-2FBB20674CCE}" type="pres">
      <dgm:prSet presAssocID="{3A28AC67-65CB-4325-8AB2-702B083B06D2}" presName="hierRoot2" presStyleCnt="0">
        <dgm:presLayoutVars>
          <dgm:hierBranch val="init"/>
        </dgm:presLayoutVars>
      </dgm:prSet>
      <dgm:spPr/>
    </dgm:pt>
    <dgm:pt modelId="{6CD91577-96B3-455D-B9D9-60275A7084C7}" type="pres">
      <dgm:prSet presAssocID="{3A28AC67-65CB-4325-8AB2-702B083B06D2}" presName="rootComposite" presStyleCnt="0"/>
      <dgm:spPr/>
    </dgm:pt>
    <dgm:pt modelId="{87438623-01EA-4001-95F9-FD9E7392F3FC}" type="pres">
      <dgm:prSet presAssocID="{3A28AC67-65CB-4325-8AB2-702B083B06D2}" presName="rootText" presStyleLbl="node3" presStyleIdx="8" presStyleCnt="10">
        <dgm:presLayoutVars>
          <dgm:chPref val="3"/>
        </dgm:presLayoutVars>
      </dgm:prSet>
      <dgm:spPr/>
    </dgm:pt>
    <dgm:pt modelId="{A18D57B6-F17B-450A-8AFA-6015CDAC4491}" type="pres">
      <dgm:prSet presAssocID="{3A28AC67-65CB-4325-8AB2-702B083B06D2}" presName="rootConnector" presStyleLbl="node3" presStyleIdx="8" presStyleCnt="10"/>
      <dgm:spPr/>
    </dgm:pt>
    <dgm:pt modelId="{90CB7A8A-5C1D-4B11-A179-BB2E4577C24C}" type="pres">
      <dgm:prSet presAssocID="{3A28AC67-65CB-4325-8AB2-702B083B06D2}" presName="hierChild4" presStyleCnt="0"/>
      <dgm:spPr/>
    </dgm:pt>
    <dgm:pt modelId="{2A046804-B987-41D8-9D0A-54328BE08182}" type="pres">
      <dgm:prSet presAssocID="{3A28AC67-65CB-4325-8AB2-702B083B06D2}" presName="hierChild5" presStyleCnt="0"/>
      <dgm:spPr/>
    </dgm:pt>
    <dgm:pt modelId="{930BB100-E4E1-4BB4-8210-7B6070AA9AE4}" type="pres">
      <dgm:prSet presAssocID="{CB4AD730-9D05-4727-9FA0-EF7A3FEDED6E}" presName="Name37" presStyleLbl="parChTrans1D3" presStyleIdx="9" presStyleCnt="10"/>
      <dgm:spPr/>
    </dgm:pt>
    <dgm:pt modelId="{6FD79B37-D1C4-429C-A7F6-DFB91E0DBBCB}" type="pres">
      <dgm:prSet presAssocID="{C7DA419E-6DA5-4409-AE02-319D00F6FB5B}" presName="hierRoot2" presStyleCnt="0">
        <dgm:presLayoutVars>
          <dgm:hierBranch val="init"/>
        </dgm:presLayoutVars>
      </dgm:prSet>
      <dgm:spPr/>
    </dgm:pt>
    <dgm:pt modelId="{F1B0A28E-1C05-49A3-BD35-1E09642D053D}" type="pres">
      <dgm:prSet presAssocID="{C7DA419E-6DA5-4409-AE02-319D00F6FB5B}" presName="rootComposite" presStyleCnt="0"/>
      <dgm:spPr/>
    </dgm:pt>
    <dgm:pt modelId="{47CBBC35-1459-4522-9CEE-AA7E0B2D356D}" type="pres">
      <dgm:prSet presAssocID="{C7DA419E-6DA5-4409-AE02-319D00F6FB5B}" presName="rootText" presStyleLbl="node3" presStyleIdx="9" presStyleCnt="10">
        <dgm:presLayoutVars>
          <dgm:chPref val="3"/>
        </dgm:presLayoutVars>
      </dgm:prSet>
      <dgm:spPr/>
    </dgm:pt>
    <dgm:pt modelId="{F0A11905-848E-4E7A-A6B4-A64999FF40C8}" type="pres">
      <dgm:prSet presAssocID="{C7DA419E-6DA5-4409-AE02-319D00F6FB5B}" presName="rootConnector" presStyleLbl="node3" presStyleIdx="9" presStyleCnt="10"/>
      <dgm:spPr/>
    </dgm:pt>
    <dgm:pt modelId="{C90FAAF8-85EE-4FCA-9759-B008D4154DE3}" type="pres">
      <dgm:prSet presAssocID="{C7DA419E-6DA5-4409-AE02-319D00F6FB5B}" presName="hierChild4" presStyleCnt="0"/>
      <dgm:spPr/>
    </dgm:pt>
    <dgm:pt modelId="{546F9263-8CBE-4560-BFBF-42CA16093C0C}" type="pres">
      <dgm:prSet presAssocID="{C7DA419E-6DA5-4409-AE02-319D00F6FB5B}" presName="hierChild5" presStyleCnt="0"/>
      <dgm:spPr/>
    </dgm:pt>
    <dgm:pt modelId="{C0D40643-D769-49E8-AED9-18055B62065E}" type="pres">
      <dgm:prSet presAssocID="{F666555D-83FE-42BA-8088-941A3F990B38}" presName="hierChild5" presStyleCnt="0"/>
      <dgm:spPr/>
    </dgm:pt>
    <dgm:pt modelId="{2BACB5C6-8D9E-4AC4-867E-75A59B8EE077}" type="pres">
      <dgm:prSet presAssocID="{6587E71D-F187-448C-AF1A-6A1725361E91}" presName="hierChild3" presStyleCnt="0"/>
      <dgm:spPr/>
    </dgm:pt>
  </dgm:ptLst>
  <dgm:cxnLst>
    <dgm:cxn modelId="{8B0B6608-BD3B-4594-80E3-205D32D112FB}" type="presOf" srcId="{79986FF7-51AA-4EC1-BD7F-AD85ECFB96A7}" destId="{2AD72745-4C77-4EB8-B7EA-944AE1DA9526}" srcOrd="0" destOrd="0" presId="urn:microsoft.com/office/officeart/2005/8/layout/orgChart1"/>
    <dgm:cxn modelId="{54336B08-5A69-4B36-9B48-8832BD24CFFB}" type="presOf" srcId="{2697A544-0399-41C9-86F1-0D9EDED97A65}" destId="{74FB714B-DD6E-4B70-B298-9022E7DB3932}" srcOrd="0" destOrd="0" presId="urn:microsoft.com/office/officeart/2005/8/layout/orgChart1"/>
    <dgm:cxn modelId="{C39B160A-B406-4117-B7E6-D11F31CB396B}" type="presOf" srcId="{E7019FA6-BC54-4F83-B9D8-899C922A6D99}" destId="{ACD95963-4417-4EDB-B30D-54AB427FDB20}" srcOrd="1" destOrd="0" presId="urn:microsoft.com/office/officeart/2005/8/layout/orgChart1"/>
    <dgm:cxn modelId="{ABCFF10B-1C28-4505-8CAE-AD75931D1B29}" srcId="{BC5313E1-DB72-49D6-A282-B02890CC9CA3}" destId="{D958245C-5882-43E2-BE92-3A81A8626F86}" srcOrd="4" destOrd="0" parTransId="{7E4126A9-A78C-46AC-B2D1-25E92E422767}" sibTransId="{BE7AE392-DCCA-4C69-929D-489DAD351E74}"/>
    <dgm:cxn modelId="{4848E00E-4F9B-4CF7-8F43-67BDB57FF79A}" srcId="{9295BEB0-2002-4527-8F03-D0FB100B6F5E}" destId="{8724A2C2-23C6-4C31-A2C6-DD40D7561CD8}" srcOrd="0" destOrd="0" parTransId="{CA38D702-6C85-4C27-BEC5-E9CD44EAF5EA}" sibTransId="{354E1659-031F-43D7-B02B-022F85AF4693}"/>
    <dgm:cxn modelId="{712F9C11-427F-4D31-9579-1BB78585D1F1}" type="presOf" srcId="{2697A544-0399-41C9-86F1-0D9EDED97A65}" destId="{52EEF1DB-F0C0-45BE-9791-625A326BBDB0}" srcOrd="1" destOrd="0" presId="urn:microsoft.com/office/officeart/2005/8/layout/orgChart1"/>
    <dgm:cxn modelId="{A77A6415-D344-4327-96EB-9EEB8DD56268}" srcId="{6587E71D-F187-448C-AF1A-6A1725361E91}" destId="{9295BEB0-2002-4527-8F03-D0FB100B6F5E}" srcOrd="2" destOrd="0" parTransId="{460183DD-2BE1-4408-A361-8959FB69E2BC}" sibTransId="{8BB85F58-1727-42FA-8D81-6A70CAF3A8CE}"/>
    <dgm:cxn modelId="{EEF38019-AF5A-4F58-8E04-71A4427B3AD3}" type="presOf" srcId="{460183DD-2BE1-4408-A361-8959FB69E2BC}" destId="{BF5A6D16-9B14-4008-9951-C7B025302C3C}" srcOrd="0" destOrd="0" presId="urn:microsoft.com/office/officeart/2005/8/layout/orgChart1"/>
    <dgm:cxn modelId="{8F8E6A28-3576-4888-BBC5-89B5212CF688}" type="presOf" srcId="{C7DA419E-6DA5-4409-AE02-319D00F6FB5B}" destId="{47CBBC35-1459-4522-9CEE-AA7E0B2D356D}" srcOrd="0" destOrd="0" presId="urn:microsoft.com/office/officeart/2005/8/layout/orgChart1"/>
    <dgm:cxn modelId="{114EB02C-4596-47AB-BDC8-E710245EDC4A}" srcId="{BC5313E1-DB72-49D6-A282-B02890CC9CA3}" destId="{E7019FA6-BC54-4F83-B9D8-899C922A6D99}" srcOrd="1" destOrd="0" parTransId="{978991A2-8153-4EA2-B778-FA4317405C6B}" sibTransId="{463CCAF0-9180-40BF-B9F7-8B13C516E24F}"/>
    <dgm:cxn modelId="{37599A2E-4A70-45F5-88D7-F1D85A7814F2}" type="presOf" srcId="{BC5313E1-DB72-49D6-A282-B02890CC9CA3}" destId="{671639D0-B61B-4298-91B6-5587F923FAE0}" srcOrd="1" destOrd="0" presId="urn:microsoft.com/office/officeart/2005/8/layout/orgChart1"/>
    <dgm:cxn modelId="{C7C7F835-710D-4822-A4ED-50D4CAF66AFE}" type="presOf" srcId="{314B1879-25D2-453D-AFB5-5EB17A8804E0}" destId="{E59F9639-5600-4363-80FF-CCA0B4F39714}" srcOrd="0" destOrd="0" presId="urn:microsoft.com/office/officeart/2005/8/layout/orgChart1"/>
    <dgm:cxn modelId="{85599136-23A2-4EAF-88A4-E1C1D8299A7B}" type="presOf" srcId="{8724A2C2-23C6-4C31-A2C6-DD40D7561CD8}" destId="{9E956A27-94BB-479A-A03F-4C07D279C31F}" srcOrd="0" destOrd="0" presId="urn:microsoft.com/office/officeart/2005/8/layout/orgChart1"/>
    <dgm:cxn modelId="{0505253F-0445-432B-930D-689629128494}" type="presOf" srcId="{44736D5E-F169-49E7-9172-76C98B9978BE}" destId="{CC5A4354-A09F-4E2E-8C7D-EF475895C233}" srcOrd="0" destOrd="0" presId="urn:microsoft.com/office/officeart/2005/8/layout/orgChart1"/>
    <dgm:cxn modelId="{D945955D-2A25-4CF9-8DD9-3F60B2A8B8CF}" type="presOf" srcId="{2DAE6939-5F89-409C-8C5B-1ABFB983B7C2}" destId="{35E1DCF6-26E2-41D6-B1DE-23A3646838F1}" srcOrd="1" destOrd="0" presId="urn:microsoft.com/office/officeart/2005/8/layout/orgChart1"/>
    <dgm:cxn modelId="{87AD2E5E-8129-4C71-A93E-CD9A4A2FC098}" type="presOf" srcId="{5AA06D67-1ED8-4028-B376-98E89CE529D9}" destId="{6ECCE1EF-10BD-4C0B-9A52-E52B36CC8CAB}" srcOrd="0" destOrd="0" presId="urn:microsoft.com/office/officeart/2005/8/layout/orgChart1"/>
    <dgm:cxn modelId="{2D44B65F-DD0B-4DE6-B7C6-7A35887F6793}" type="presOf" srcId="{463FAC5E-56AE-4383-A796-1B1A28A88537}" destId="{BAA86858-8DB7-4117-95C0-808E5DA4EB59}" srcOrd="0" destOrd="0" presId="urn:microsoft.com/office/officeart/2005/8/layout/orgChart1"/>
    <dgm:cxn modelId="{F8C2CF61-D14E-485A-A425-B2C1811BC77E}" type="presOf" srcId="{6B0EAB87-9C2E-4625-8AE6-B6E2A6F9A39B}" destId="{839A9839-D279-4D7D-9CCF-91365BFA6D52}" srcOrd="1" destOrd="0" presId="urn:microsoft.com/office/officeart/2005/8/layout/orgChart1"/>
    <dgm:cxn modelId="{C970AF42-2787-4CCF-9500-0E088D99C906}" srcId="{BC5313E1-DB72-49D6-A282-B02890CC9CA3}" destId="{2DAE6939-5F89-409C-8C5B-1ABFB983B7C2}" srcOrd="3" destOrd="0" parTransId="{44736D5E-F169-49E7-9172-76C98B9978BE}" sibTransId="{F985EFC3-C75A-425E-BC1C-8ED0C3A9019D}"/>
    <dgm:cxn modelId="{8F3BF545-4390-4A69-9EB6-0D106FC92532}" type="presOf" srcId="{2DAE6939-5F89-409C-8C5B-1ABFB983B7C2}" destId="{F80B6B1E-C7F2-47A8-8AF1-E6F4F6CD59AC}" srcOrd="0" destOrd="0" presId="urn:microsoft.com/office/officeart/2005/8/layout/orgChart1"/>
    <dgm:cxn modelId="{4EFE074B-E1A6-4D0D-A9D5-C483A6D2AE43}" type="presOf" srcId="{3A28AC67-65CB-4325-8AB2-702B083B06D2}" destId="{A18D57B6-F17B-450A-8AFA-6015CDAC4491}" srcOrd="1" destOrd="0" presId="urn:microsoft.com/office/officeart/2005/8/layout/orgChart1"/>
    <dgm:cxn modelId="{2A11736C-C00F-437E-AB0F-219B83E963F0}" srcId="{6587E71D-F187-448C-AF1A-6A1725361E91}" destId="{AB48059A-AE1A-42E4-AD38-29C57D0B1058}" srcOrd="1" destOrd="0" parTransId="{74E0B3F3-57BB-41D6-8601-29B2D4368441}" sibTransId="{4CFB37AF-A849-4D1C-B32A-4BF06EB4DBA4}"/>
    <dgm:cxn modelId="{26FE436D-3B00-484E-8890-048A0D93B1C2}" type="presOf" srcId="{F666555D-83FE-42BA-8088-941A3F990B38}" destId="{5FA89BFD-CC59-4358-ABDD-B9C2210B26E8}" srcOrd="0" destOrd="0" presId="urn:microsoft.com/office/officeart/2005/8/layout/orgChart1"/>
    <dgm:cxn modelId="{60C8644E-646F-41C0-B4B3-5C8CDEFCD970}" srcId="{F666555D-83FE-42BA-8088-941A3F990B38}" destId="{C7DA419E-6DA5-4409-AE02-319D00F6FB5B}" srcOrd="1" destOrd="0" parTransId="{CB4AD730-9D05-4727-9FA0-EF7A3FEDED6E}" sibTransId="{BEC9471C-147A-4340-BF17-A1E50BB9A267}"/>
    <dgm:cxn modelId="{89FC9D4E-54A9-4223-AB8C-3C8E6B8F7C44}" type="presOf" srcId="{31AD7AD8-EDB1-4C1E-8C61-6AAB3FB9C3BC}" destId="{0FA31675-6D9E-4B06-82EF-725C26DC9FF4}" srcOrd="0" destOrd="0" presId="urn:microsoft.com/office/officeart/2005/8/layout/orgChart1"/>
    <dgm:cxn modelId="{33A8AA4E-1BD3-47C5-9F0E-011DFDF4F090}" type="presOf" srcId="{978991A2-8153-4EA2-B778-FA4317405C6B}" destId="{C97057FF-F66F-43D6-9D22-EEA98FC9C728}" srcOrd="0" destOrd="0" presId="urn:microsoft.com/office/officeart/2005/8/layout/orgChart1"/>
    <dgm:cxn modelId="{F74DD654-7F1B-4978-B0BD-CAD8816D489E}" type="presOf" srcId="{8724A2C2-23C6-4C31-A2C6-DD40D7561CD8}" destId="{780BF2DA-2C73-4760-9921-88846C871D48}" srcOrd="1" destOrd="0" presId="urn:microsoft.com/office/officeart/2005/8/layout/orgChart1"/>
    <dgm:cxn modelId="{8FECC758-CCC5-4F1A-B7E5-7DE3F699DFC2}" type="presOf" srcId="{A749C08F-6B79-4B60-8DD6-41EAD7C01EAA}" destId="{CDDD295B-26AD-42A4-9686-4554CDEC332D}" srcOrd="0" destOrd="0" presId="urn:microsoft.com/office/officeart/2005/8/layout/orgChart1"/>
    <dgm:cxn modelId="{D0E2705A-7F37-40EE-8CE8-BC6F712AD993}" srcId="{BC5313E1-DB72-49D6-A282-B02890CC9CA3}" destId="{463FAC5E-56AE-4383-A796-1B1A28A88537}" srcOrd="2" destOrd="0" parTransId="{0BA122CA-5306-4F0B-B480-2F09310EBAE6}" sibTransId="{505D543F-F9F3-41E0-88AA-14B1098643CD}"/>
    <dgm:cxn modelId="{24635E7F-9771-4685-83A5-501B7664403A}" srcId="{314B1879-25D2-453D-AFB5-5EB17A8804E0}" destId="{6587E71D-F187-448C-AF1A-6A1725361E91}" srcOrd="0" destOrd="0" parTransId="{1C189966-3593-499B-8752-557FCC603E68}" sibTransId="{58947C47-9740-449A-BA74-119545F5419E}"/>
    <dgm:cxn modelId="{80DF4F82-B5E2-410D-9EC9-FEB982CD572A}" type="presOf" srcId="{CA38D702-6C85-4C27-BEC5-E9CD44EAF5EA}" destId="{8371EE0B-4727-4E6A-AAC5-83174387C722}" srcOrd="0" destOrd="0" presId="urn:microsoft.com/office/officeart/2005/8/layout/orgChart1"/>
    <dgm:cxn modelId="{95E3C482-34D2-4DEF-AFA1-AF3E6FD39F69}" type="presOf" srcId="{C7DA419E-6DA5-4409-AE02-319D00F6FB5B}" destId="{F0A11905-848E-4E7A-A6B4-A64999FF40C8}" srcOrd="1" destOrd="0" presId="urn:microsoft.com/office/officeart/2005/8/layout/orgChart1"/>
    <dgm:cxn modelId="{6CA61188-2E79-4DEE-A206-206920D5482F}" type="presOf" srcId="{AB48059A-AE1A-42E4-AD38-29C57D0B1058}" destId="{8FB2C939-D556-4993-9129-ADA42F4E021F}" srcOrd="1" destOrd="0" presId="urn:microsoft.com/office/officeart/2005/8/layout/orgChart1"/>
    <dgm:cxn modelId="{35B59699-6DBD-4522-9ADE-EC0473E3B732}" type="presOf" srcId="{5DE028CD-9F67-46D2-BE37-AA8B5EE876E3}" destId="{C5E72547-9CE2-4A98-A395-808051832B66}" srcOrd="0" destOrd="0" presId="urn:microsoft.com/office/officeart/2005/8/layout/orgChart1"/>
    <dgm:cxn modelId="{7DBE339C-53DF-4C29-B721-1254B0F0D432}" srcId="{F666555D-83FE-42BA-8088-941A3F990B38}" destId="{3A28AC67-65CB-4325-8AB2-702B083B06D2}" srcOrd="0" destOrd="0" parTransId="{5AA06D67-1ED8-4028-B376-98E89CE529D9}" sibTransId="{12987A63-31A6-438A-A9A8-5EE26D022141}"/>
    <dgm:cxn modelId="{25225D9D-3D7F-4DDA-BD9A-784780CF75D1}" type="presOf" srcId="{19BE409D-F40B-4716-AC3E-E121919B7EF5}" destId="{712F2FD4-CF9D-4465-9F0A-868B4DD0EC1D}" srcOrd="1" destOrd="0" presId="urn:microsoft.com/office/officeart/2005/8/layout/orgChart1"/>
    <dgm:cxn modelId="{14DBAB9E-BEEE-45A0-8FC6-372CF5FBB022}" type="presOf" srcId="{463FAC5E-56AE-4383-A796-1B1A28A88537}" destId="{57058024-6790-47B4-813A-6E1AC0589B81}" srcOrd="1" destOrd="0" presId="urn:microsoft.com/office/officeart/2005/8/layout/orgChart1"/>
    <dgm:cxn modelId="{0FD838A1-C4CF-48DA-AC33-1AE0596255CD}" srcId="{9295BEB0-2002-4527-8F03-D0FB100B6F5E}" destId="{2697A544-0399-41C9-86F1-0D9EDED97A65}" srcOrd="1" destOrd="0" parTransId="{31AD7AD8-EDB1-4C1E-8C61-6AAB3FB9C3BC}" sibTransId="{579F591D-960A-4D10-BAE0-6B0C86B6EB20}"/>
    <dgm:cxn modelId="{D6FDCAB4-7CEA-4EA9-8ED7-9F28FEBCCAF0}" type="presOf" srcId="{BC5313E1-DB72-49D6-A282-B02890CC9CA3}" destId="{107E8C15-8B8A-49FC-96EB-A5384EA410FC}" srcOrd="0" destOrd="0" presId="urn:microsoft.com/office/officeart/2005/8/layout/orgChart1"/>
    <dgm:cxn modelId="{708091B7-EFAE-4A06-8D3B-6A4E58FA3498}" type="presOf" srcId="{E7019FA6-BC54-4F83-B9D8-899C922A6D99}" destId="{2BF00093-E0BB-428B-9779-DD968B79196A}" srcOrd="0" destOrd="0" presId="urn:microsoft.com/office/officeart/2005/8/layout/orgChart1"/>
    <dgm:cxn modelId="{816474B8-6D63-4B86-BE57-9726966FDD30}" type="presOf" srcId="{CB4AD730-9D05-4727-9FA0-EF7A3FEDED6E}" destId="{930BB100-E4E1-4BB4-8210-7B6070AA9AE4}" srcOrd="0" destOrd="0" presId="urn:microsoft.com/office/officeart/2005/8/layout/orgChart1"/>
    <dgm:cxn modelId="{987B96BF-007F-4C57-A1CB-90FD2F34DB9F}" type="presOf" srcId="{7E4126A9-A78C-46AC-B2D1-25E92E422767}" destId="{006A32E8-0678-4873-9D23-15B483A92261}" srcOrd="0" destOrd="0" presId="urn:microsoft.com/office/officeart/2005/8/layout/orgChart1"/>
    <dgm:cxn modelId="{1109BDBF-C0B2-434F-8915-ED3B2CB79B44}" type="presOf" srcId="{3A28AC67-65CB-4325-8AB2-702B083B06D2}" destId="{87438623-01EA-4001-95F9-FD9E7392F3FC}" srcOrd="0" destOrd="0" presId="urn:microsoft.com/office/officeart/2005/8/layout/orgChart1"/>
    <dgm:cxn modelId="{8EB8D4C4-A9FC-4C5D-928A-6FEBB9E8303C}" type="presOf" srcId="{D958245C-5882-43E2-BE92-3A81A8626F86}" destId="{666C09F8-D797-4382-B5F1-98445BE3C231}" srcOrd="1" destOrd="0" presId="urn:microsoft.com/office/officeart/2005/8/layout/orgChart1"/>
    <dgm:cxn modelId="{C080CDC5-AC76-4CBC-AD0F-01FA9035FD70}" type="presOf" srcId="{6B0EAB87-9C2E-4625-8AE6-B6E2A6F9A39B}" destId="{D32E0428-474C-4E71-880D-1A3598B1BE3B}" srcOrd="0" destOrd="0" presId="urn:microsoft.com/office/officeart/2005/8/layout/orgChart1"/>
    <dgm:cxn modelId="{525DB0C6-3832-482D-AC4F-5482FB9B318E}" type="presOf" srcId="{AB48059A-AE1A-42E4-AD38-29C57D0B1058}" destId="{C456EAB4-410B-499E-8587-C61F36D442AC}" srcOrd="0" destOrd="0" presId="urn:microsoft.com/office/officeart/2005/8/layout/orgChart1"/>
    <dgm:cxn modelId="{97E7E8CA-68BF-4691-AF31-D40AE672D208}" type="presOf" srcId="{9295BEB0-2002-4527-8F03-D0FB100B6F5E}" destId="{736E7289-10D2-4968-8A0B-4B9D5CCBEB99}" srcOrd="0" destOrd="0" presId="urn:microsoft.com/office/officeart/2005/8/layout/orgChart1"/>
    <dgm:cxn modelId="{751358D1-5B86-4A96-B72D-FB986BB63548}" type="presOf" srcId="{1A8E57BE-5B25-445A-B888-F7F7E40EFFEF}" destId="{3D26E24D-A4AF-4628-9A5C-E0B68AF16378}" srcOrd="0" destOrd="0" presId="urn:microsoft.com/office/officeart/2005/8/layout/orgChart1"/>
    <dgm:cxn modelId="{D7DE8FD5-9547-49EA-B251-342B33C26CDF}" srcId="{AB48059A-AE1A-42E4-AD38-29C57D0B1058}" destId="{19BE409D-F40B-4716-AC3E-E121919B7EF5}" srcOrd="0" destOrd="0" parTransId="{A749C08F-6B79-4B60-8DD6-41EAD7C01EAA}" sibTransId="{89296FC8-6220-49E5-B90A-562EFF333588}"/>
    <dgm:cxn modelId="{2336F6D6-60C7-4E65-9D48-CEB1E285F9F0}" type="presOf" srcId="{0BA122CA-5306-4F0B-B480-2F09310EBAE6}" destId="{91D56DB8-4E83-4F22-8FB0-7DD5C8225BD3}" srcOrd="0" destOrd="0" presId="urn:microsoft.com/office/officeart/2005/8/layout/orgChart1"/>
    <dgm:cxn modelId="{7305FDD7-B37E-4643-96F0-71F6E8056E76}" type="presOf" srcId="{6587E71D-F187-448C-AF1A-6A1725361E91}" destId="{7916B7C3-C04C-4972-B016-115ABE596645}" srcOrd="1" destOrd="0" presId="urn:microsoft.com/office/officeart/2005/8/layout/orgChart1"/>
    <dgm:cxn modelId="{AE0BA1E0-EB27-4BB2-9F53-6084E564DE80}" type="presOf" srcId="{19BE409D-F40B-4716-AC3E-E121919B7EF5}" destId="{5E09DB56-6427-476F-B024-64108186CBCF}" srcOrd="0" destOrd="0" presId="urn:microsoft.com/office/officeart/2005/8/layout/orgChart1"/>
    <dgm:cxn modelId="{133626E5-F56E-48E5-9429-6245BE377D5C}" type="presOf" srcId="{74E0B3F3-57BB-41D6-8601-29B2D4368441}" destId="{7ABBD03B-A8E8-4511-9BB2-0BBDF879B1EF}" srcOrd="0" destOrd="0" presId="urn:microsoft.com/office/officeart/2005/8/layout/orgChart1"/>
    <dgm:cxn modelId="{D23FBBE7-3863-418F-9974-179765EC42DC}" type="presOf" srcId="{D958245C-5882-43E2-BE92-3A81A8626F86}" destId="{70937EA8-1CA7-4327-84F5-19C37562A19D}" srcOrd="0" destOrd="0" presId="urn:microsoft.com/office/officeart/2005/8/layout/orgChart1"/>
    <dgm:cxn modelId="{9EF3AEE8-F10E-4A2C-AD8C-D1D5A2119128}" srcId="{6587E71D-F187-448C-AF1A-6A1725361E91}" destId="{F666555D-83FE-42BA-8088-941A3F990B38}" srcOrd="3" destOrd="0" parTransId="{79986FF7-51AA-4EC1-BD7F-AD85ECFB96A7}" sibTransId="{0AD2854D-88D8-43E3-A293-2AC24FE98139}"/>
    <dgm:cxn modelId="{AB3C49F0-142A-47D3-9B6D-5705F5A80B00}" type="presOf" srcId="{9295BEB0-2002-4527-8F03-D0FB100B6F5E}" destId="{D075A56D-97E5-4A21-B299-20A39CF264ED}" srcOrd="1" destOrd="0" presId="urn:microsoft.com/office/officeart/2005/8/layout/orgChart1"/>
    <dgm:cxn modelId="{B5226FF1-6829-4D8D-BCB2-15A7AA4DCDF1}" srcId="{6587E71D-F187-448C-AF1A-6A1725361E91}" destId="{BC5313E1-DB72-49D6-A282-B02890CC9CA3}" srcOrd="0" destOrd="0" parTransId="{5DE028CD-9F67-46D2-BE37-AA8B5EE876E3}" sibTransId="{BE6A5AAE-DCC8-4226-8D1C-113073B4AFF9}"/>
    <dgm:cxn modelId="{60B98AF8-304F-43EA-9B2C-81FC7477D34A}" type="presOf" srcId="{6587E71D-F187-448C-AF1A-6A1725361E91}" destId="{829B46F9-A96E-458C-8C21-C1244ACC4008}" srcOrd="0" destOrd="0" presId="urn:microsoft.com/office/officeart/2005/8/layout/orgChart1"/>
    <dgm:cxn modelId="{67DE53FC-495B-4ED3-B869-502CB212A74D}" srcId="{BC5313E1-DB72-49D6-A282-B02890CC9CA3}" destId="{6B0EAB87-9C2E-4625-8AE6-B6E2A6F9A39B}" srcOrd="0" destOrd="0" parTransId="{1A8E57BE-5B25-445A-B888-F7F7E40EFFEF}" sibTransId="{EEA9E715-11F4-48C8-BDB5-1F75A9D77212}"/>
    <dgm:cxn modelId="{EA2998FF-8ED8-4BEC-B5CB-6DCB587A9AC8}" type="presOf" srcId="{F666555D-83FE-42BA-8088-941A3F990B38}" destId="{8D4569C7-FBD0-4DFB-94BB-B34E2FF2CB07}" srcOrd="1" destOrd="0" presId="urn:microsoft.com/office/officeart/2005/8/layout/orgChart1"/>
    <dgm:cxn modelId="{43AC6A2D-BC23-4A0B-A64C-78A157439FDA}" type="presParOf" srcId="{E59F9639-5600-4363-80FF-CCA0B4F39714}" destId="{B83A61BC-D96D-4050-BE84-019BD73A3082}" srcOrd="0" destOrd="0" presId="urn:microsoft.com/office/officeart/2005/8/layout/orgChart1"/>
    <dgm:cxn modelId="{4AE95B55-47CC-4AED-AF0B-157C10C8B930}" type="presParOf" srcId="{B83A61BC-D96D-4050-BE84-019BD73A3082}" destId="{37CB29AC-D532-43A4-951B-1AB4024B1EC7}" srcOrd="0" destOrd="0" presId="urn:microsoft.com/office/officeart/2005/8/layout/orgChart1"/>
    <dgm:cxn modelId="{D14A9E43-D4E2-43E0-A67B-D14EA730D472}" type="presParOf" srcId="{37CB29AC-D532-43A4-951B-1AB4024B1EC7}" destId="{829B46F9-A96E-458C-8C21-C1244ACC4008}" srcOrd="0" destOrd="0" presId="urn:microsoft.com/office/officeart/2005/8/layout/orgChart1"/>
    <dgm:cxn modelId="{0745452F-C415-4932-9977-26B8953518D2}" type="presParOf" srcId="{37CB29AC-D532-43A4-951B-1AB4024B1EC7}" destId="{7916B7C3-C04C-4972-B016-115ABE596645}" srcOrd="1" destOrd="0" presId="urn:microsoft.com/office/officeart/2005/8/layout/orgChart1"/>
    <dgm:cxn modelId="{82CD89CE-E1AA-42AC-9B59-2EC8662880DF}" type="presParOf" srcId="{B83A61BC-D96D-4050-BE84-019BD73A3082}" destId="{3A3075A7-F8E5-4495-82E2-056CB1869D23}" srcOrd="1" destOrd="0" presId="urn:microsoft.com/office/officeart/2005/8/layout/orgChart1"/>
    <dgm:cxn modelId="{44C0E4D6-0428-4821-976F-A830C7A7A683}" type="presParOf" srcId="{3A3075A7-F8E5-4495-82E2-056CB1869D23}" destId="{C5E72547-9CE2-4A98-A395-808051832B66}" srcOrd="0" destOrd="0" presId="urn:microsoft.com/office/officeart/2005/8/layout/orgChart1"/>
    <dgm:cxn modelId="{32445192-1279-4A75-B7DB-E35F4304EC96}" type="presParOf" srcId="{3A3075A7-F8E5-4495-82E2-056CB1869D23}" destId="{2742739A-3E67-4E09-97BD-A34404EED873}" srcOrd="1" destOrd="0" presId="urn:microsoft.com/office/officeart/2005/8/layout/orgChart1"/>
    <dgm:cxn modelId="{D6E26D81-4127-46E2-9889-50DA308D7C8F}" type="presParOf" srcId="{2742739A-3E67-4E09-97BD-A34404EED873}" destId="{961E11ED-0121-4493-9842-51FABBDE70EB}" srcOrd="0" destOrd="0" presId="urn:microsoft.com/office/officeart/2005/8/layout/orgChart1"/>
    <dgm:cxn modelId="{C28E3A92-4C2F-4605-A5AE-022AB83A1859}" type="presParOf" srcId="{961E11ED-0121-4493-9842-51FABBDE70EB}" destId="{107E8C15-8B8A-49FC-96EB-A5384EA410FC}" srcOrd="0" destOrd="0" presId="urn:microsoft.com/office/officeart/2005/8/layout/orgChart1"/>
    <dgm:cxn modelId="{4FFC960F-5328-469C-BF7E-2C588C17617A}" type="presParOf" srcId="{961E11ED-0121-4493-9842-51FABBDE70EB}" destId="{671639D0-B61B-4298-91B6-5587F923FAE0}" srcOrd="1" destOrd="0" presId="urn:microsoft.com/office/officeart/2005/8/layout/orgChart1"/>
    <dgm:cxn modelId="{257A6E47-CA16-4FFE-AB6D-34E7A18E1C6C}" type="presParOf" srcId="{2742739A-3E67-4E09-97BD-A34404EED873}" destId="{E42CDEE2-3F18-4A43-BF3A-7DDE00CF3EFA}" srcOrd="1" destOrd="0" presId="urn:microsoft.com/office/officeart/2005/8/layout/orgChart1"/>
    <dgm:cxn modelId="{000C841F-9635-4A7C-B2EA-40EFECE619A7}" type="presParOf" srcId="{E42CDEE2-3F18-4A43-BF3A-7DDE00CF3EFA}" destId="{3D26E24D-A4AF-4628-9A5C-E0B68AF16378}" srcOrd="0" destOrd="0" presId="urn:microsoft.com/office/officeart/2005/8/layout/orgChart1"/>
    <dgm:cxn modelId="{EA9C38CC-AC0A-49D6-9718-2AABD7FB40AC}" type="presParOf" srcId="{E42CDEE2-3F18-4A43-BF3A-7DDE00CF3EFA}" destId="{956792DF-0196-42CB-85D1-992D61465672}" srcOrd="1" destOrd="0" presId="urn:microsoft.com/office/officeart/2005/8/layout/orgChart1"/>
    <dgm:cxn modelId="{2C1EC484-17D8-428B-9648-3C1843D61E3C}" type="presParOf" srcId="{956792DF-0196-42CB-85D1-992D61465672}" destId="{83669479-78DA-4A2D-A569-CA3F28CE0262}" srcOrd="0" destOrd="0" presId="urn:microsoft.com/office/officeart/2005/8/layout/orgChart1"/>
    <dgm:cxn modelId="{6FFE4BAC-7327-4CDA-938E-492837771B3E}" type="presParOf" srcId="{83669479-78DA-4A2D-A569-CA3F28CE0262}" destId="{D32E0428-474C-4E71-880D-1A3598B1BE3B}" srcOrd="0" destOrd="0" presId="urn:microsoft.com/office/officeart/2005/8/layout/orgChart1"/>
    <dgm:cxn modelId="{6F72C48F-1847-43C8-84C1-C57253C6A691}" type="presParOf" srcId="{83669479-78DA-4A2D-A569-CA3F28CE0262}" destId="{839A9839-D279-4D7D-9CCF-91365BFA6D52}" srcOrd="1" destOrd="0" presId="urn:microsoft.com/office/officeart/2005/8/layout/orgChart1"/>
    <dgm:cxn modelId="{DE00787F-DB03-4530-8E83-BC8D795A2A33}" type="presParOf" srcId="{956792DF-0196-42CB-85D1-992D61465672}" destId="{77DF9422-7999-439E-8DA6-EC81F2E55DF7}" srcOrd="1" destOrd="0" presId="urn:microsoft.com/office/officeart/2005/8/layout/orgChart1"/>
    <dgm:cxn modelId="{1942E83C-FC16-4067-AE65-EE60E74AFAB4}" type="presParOf" srcId="{956792DF-0196-42CB-85D1-992D61465672}" destId="{C063112A-92CF-41A8-805D-798B926675BA}" srcOrd="2" destOrd="0" presId="urn:microsoft.com/office/officeart/2005/8/layout/orgChart1"/>
    <dgm:cxn modelId="{8BB924E2-84C0-4356-A783-C67737E814A2}" type="presParOf" srcId="{E42CDEE2-3F18-4A43-BF3A-7DDE00CF3EFA}" destId="{C97057FF-F66F-43D6-9D22-EEA98FC9C728}" srcOrd="2" destOrd="0" presId="urn:microsoft.com/office/officeart/2005/8/layout/orgChart1"/>
    <dgm:cxn modelId="{29028A3D-54BD-4F3C-BC9F-D06536075BC6}" type="presParOf" srcId="{E42CDEE2-3F18-4A43-BF3A-7DDE00CF3EFA}" destId="{CBC2D431-618E-4E10-BED1-6DA199A87CBC}" srcOrd="3" destOrd="0" presId="urn:microsoft.com/office/officeart/2005/8/layout/orgChart1"/>
    <dgm:cxn modelId="{9EA3343D-019A-4116-8786-821263666BC4}" type="presParOf" srcId="{CBC2D431-618E-4E10-BED1-6DA199A87CBC}" destId="{41982E9B-85B6-41DA-A087-5E528DF43CC7}" srcOrd="0" destOrd="0" presId="urn:microsoft.com/office/officeart/2005/8/layout/orgChart1"/>
    <dgm:cxn modelId="{0ABBE1BC-F648-4540-953F-8F179E712541}" type="presParOf" srcId="{41982E9B-85B6-41DA-A087-5E528DF43CC7}" destId="{2BF00093-E0BB-428B-9779-DD968B79196A}" srcOrd="0" destOrd="0" presId="urn:microsoft.com/office/officeart/2005/8/layout/orgChart1"/>
    <dgm:cxn modelId="{545BBBCA-9B9D-4610-A0A5-259C1B44F78B}" type="presParOf" srcId="{41982E9B-85B6-41DA-A087-5E528DF43CC7}" destId="{ACD95963-4417-4EDB-B30D-54AB427FDB20}" srcOrd="1" destOrd="0" presId="urn:microsoft.com/office/officeart/2005/8/layout/orgChart1"/>
    <dgm:cxn modelId="{52580F62-50AA-49EA-A3D9-2FB946F29242}" type="presParOf" srcId="{CBC2D431-618E-4E10-BED1-6DA199A87CBC}" destId="{DE33567A-D709-4DAE-9D70-DBA77086F13A}" srcOrd="1" destOrd="0" presId="urn:microsoft.com/office/officeart/2005/8/layout/orgChart1"/>
    <dgm:cxn modelId="{9C0BBA9A-1422-412C-BA02-E168867201FA}" type="presParOf" srcId="{CBC2D431-618E-4E10-BED1-6DA199A87CBC}" destId="{288F1E99-664E-4724-B38A-1E642622B01E}" srcOrd="2" destOrd="0" presId="urn:microsoft.com/office/officeart/2005/8/layout/orgChart1"/>
    <dgm:cxn modelId="{5B192943-2F6B-426E-90C7-4DAF1C9FA0CF}" type="presParOf" srcId="{E42CDEE2-3F18-4A43-BF3A-7DDE00CF3EFA}" destId="{91D56DB8-4E83-4F22-8FB0-7DD5C8225BD3}" srcOrd="4" destOrd="0" presId="urn:microsoft.com/office/officeart/2005/8/layout/orgChart1"/>
    <dgm:cxn modelId="{BC71F83D-741B-48FE-B2A7-9BF83BE1DB70}" type="presParOf" srcId="{E42CDEE2-3F18-4A43-BF3A-7DDE00CF3EFA}" destId="{94541EC6-8B0F-473E-A467-A1D89224F2D7}" srcOrd="5" destOrd="0" presId="urn:microsoft.com/office/officeart/2005/8/layout/orgChart1"/>
    <dgm:cxn modelId="{43216609-092C-4A98-9309-A43AA64A3386}" type="presParOf" srcId="{94541EC6-8B0F-473E-A467-A1D89224F2D7}" destId="{31D7BBB5-9B5A-41E8-9480-0951C7F0ED7B}" srcOrd="0" destOrd="0" presId="urn:microsoft.com/office/officeart/2005/8/layout/orgChart1"/>
    <dgm:cxn modelId="{46CDF3C7-D3E0-465D-83F3-4495B3261A89}" type="presParOf" srcId="{31D7BBB5-9B5A-41E8-9480-0951C7F0ED7B}" destId="{BAA86858-8DB7-4117-95C0-808E5DA4EB59}" srcOrd="0" destOrd="0" presId="urn:microsoft.com/office/officeart/2005/8/layout/orgChart1"/>
    <dgm:cxn modelId="{A9E1BA54-DCFC-48FA-B7EE-80CB607C23BB}" type="presParOf" srcId="{31D7BBB5-9B5A-41E8-9480-0951C7F0ED7B}" destId="{57058024-6790-47B4-813A-6E1AC0589B81}" srcOrd="1" destOrd="0" presId="urn:microsoft.com/office/officeart/2005/8/layout/orgChart1"/>
    <dgm:cxn modelId="{BDD4D616-40E8-4C71-8FB0-634322BC2003}" type="presParOf" srcId="{94541EC6-8B0F-473E-A467-A1D89224F2D7}" destId="{B73822A9-7AB9-4DAB-9BBA-26088DDDFB50}" srcOrd="1" destOrd="0" presId="urn:microsoft.com/office/officeart/2005/8/layout/orgChart1"/>
    <dgm:cxn modelId="{7CED3812-D187-42AA-898D-CE40493F2018}" type="presParOf" srcId="{94541EC6-8B0F-473E-A467-A1D89224F2D7}" destId="{2CC81E6A-6F9E-49AB-988F-90F5B90EAC92}" srcOrd="2" destOrd="0" presId="urn:microsoft.com/office/officeart/2005/8/layout/orgChart1"/>
    <dgm:cxn modelId="{D155A8DC-6CDD-445B-90C6-A516F2002F6E}" type="presParOf" srcId="{E42CDEE2-3F18-4A43-BF3A-7DDE00CF3EFA}" destId="{CC5A4354-A09F-4E2E-8C7D-EF475895C233}" srcOrd="6" destOrd="0" presId="urn:microsoft.com/office/officeart/2005/8/layout/orgChart1"/>
    <dgm:cxn modelId="{CF9947A6-06EB-4F35-A645-6B597D48822B}" type="presParOf" srcId="{E42CDEE2-3F18-4A43-BF3A-7DDE00CF3EFA}" destId="{D95C5615-AB13-48F7-B200-DF4DD4E7AA86}" srcOrd="7" destOrd="0" presId="urn:microsoft.com/office/officeart/2005/8/layout/orgChart1"/>
    <dgm:cxn modelId="{B6513BA2-C086-4D07-83AF-E0527A0344A7}" type="presParOf" srcId="{D95C5615-AB13-48F7-B200-DF4DD4E7AA86}" destId="{F72D5BD4-24A5-4452-AAE2-33872E106B59}" srcOrd="0" destOrd="0" presId="urn:microsoft.com/office/officeart/2005/8/layout/orgChart1"/>
    <dgm:cxn modelId="{584A4DFD-E8B3-4514-8118-CE7B62CEF714}" type="presParOf" srcId="{F72D5BD4-24A5-4452-AAE2-33872E106B59}" destId="{F80B6B1E-C7F2-47A8-8AF1-E6F4F6CD59AC}" srcOrd="0" destOrd="0" presId="urn:microsoft.com/office/officeart/2005/8/layout/orgChart1"/>
    <dgm:cxn modelId="{9C483AAB-09CA-4CA2-AAF3-EB5209EC8371}" type="presParOf" srcId="{F72D5BD4-24A5-4452-AAE2-33872E106B59}" destId="{35E1DCF6-26E2-41D6-B1DE-23A3646838F1}" srcOrd="1" destOrd="0" presId="urn:microsoft.com/office/officeart/2005/8/layout/orgChart1"/>
    <dgm:cxn modelId="{A2D061E3-624A-4DF6-9441-D9B569BEB4D9}" type="presParOf" srcId="{D95C5615-AB13-48F7-B200-DF4DD4E7AA86}" destId="{4C6539E0-1D39-42A9-8EEE-2721E8BD1595}" srcOrd="1" destOrd="0" presId="urn:microsoft.com/office/officeart/2005/8/layout/orgChart1"/>
    <dgm:cxn modelId="{4CFF5C53-2377-47AA-9090-C2D3821AF0D9}" type="presParOf" srcId="{D95C5615-AB13-48F7-B200-DF4DD4E7AA86}" destId="{6AADAB26-686E-410F-9E72-B408765DA5F4}" srcOrd="2" destOrd="0" presId="urn:microsoft.com/office/officeart/2005/8/layout/orgChart1"/>
    <dgm:cxn modelId="{F9B96946-A4EE-478F-97BC-3ECF740126C7}" type="presParOf" srcId="{E42CDEE2-3F18-4A43-BF3A-7DDE00CF3EFA}" destId="{006A32E8-0678-4873-9D23-15B483A92261}" srcOrd="8" destOrd="0" presId="urn:microsoft.com/office/officeart/2005/8/layout/orgChart1"/>
    <dgm:cxn modelId="{434F9F11-39B2-40E8-98ED-C7128B42CC99}" type="presParOf" srcId="{E42CDEE2-3F18-4A43-BF3A-7DDE00CF3EFA}" destId="{63D156DC-3C2E-448D-8AA7-A72E3734B7C4}" srcOrd="9" destOrd="0" presId="urn:microsoft.com/office/officeart/2005/8/layout/orgChart1"/>
    <dgm:cxn modelId="{EE2BD424-B2B9-4475-8837-AC4311B88268}" type="presParOf" srcId="{63D156DC-3C2E-448D-8AA7-A72E3734B7C4}" destId="{F40F384F-5116-4EB7-BABF-646733C54BD9}" srcOrd="0" destOrd="0" presId="urn:microsoft.com/office/officeart/2005/8/layout/orgChart1"/>
    <dgm:cxn modelId="{F972609C-116E-418C-8163-71645B7DDA0F}" type="presParOf" srcId="{F40F384F-5116-4EB7-BABF-646733C54BD9}" destId="{70937EA8-1CA7-4327-84F5-19C37562A19D}" srcOrd="0" destOrd="0" presId="urn:microsoft.com/office/officeart/2005/8/layout/orgChart1"/>
    <dgm:cxn modelId="{F4CB2A15-3DDC-4C7E-9709-E82BA66E95B1}" type="presParOf" srcId="{F40F384F-5116-4EB7-BABF-646733C54BD9}" destId="{666C09F8-D797-4382-B5F1-98445BE3C231}" srcOrd="1" destOrd="0" presId="urn:microsoft.com/office/officeart/2005/8/layout/orgChart1"/>
    <dgm:cxn modelId="{9E7A18DC-BEA5-4AA3-936A-3342B5BA7050}" type="presParOf" srcId="{63D156DC-3C2E-448D-8AA7-A72E3734B7C4}" destId="{891B532E-51BC-4E0B-869B-6D0A940575CF}" srcOrd="1" destOrd="0" presId="urn:microsoft.com/office/officeart/2005/8/layout/orgChart1"/>
    <dgm:cxn modelId="{A6F3EE05-EED6-441B-A132-B53F9DB2E82A}" type="presParOf" srcId="{63D156DC-3C2E-448D-8AA7-A72E3734B7C4}" destId="{5D4D9B35-8EA6-4839-B8D9-35872D0A3A43}" srcOrd="2" destOrd="0" presId="urn:microsoft.com/office/officeart/2005/8/layout/orgChart1"/>
    <dgm:cxn modelId="{DCD3B82B-E24D-4675-B03D-323421A8B002}" type="presParOf" srcId="{2742739A-3E67-4E09-97BD-A34404EED873}" destId="{EA6B3466-1315-453C-9B9E-836FDED3CE5F}" srcOrd="2" destOrd="0" presId="urn:microsoft.com/office/officeart/2005/8/layout/orgChart1"/>
    <dgm:cxn modelId="{773DDFD3-C7DE-4DC8-9FE4-B27566965A4B}" type="presParOf" srcId="{3A3075A7-F8E5-4495-82E2-056CB1869D23}" destId="{7ABBD03B-A8E8-4511-9BB2-0BBDF879B1EF}" srcOrd="2" destOrd="0" presId="urn:microsoft.com/office/officeart/2005/8/layout/orgChart1"/>
    <dgm:cxn modelId="{31030CF3-2A95-45B9-BC23-4FEBAEB3CEEB}" type="presParOf" srcId="{3A3075A7-F8E5-4495-82E2-056CB1869D23}" destId="{B42FC0DC-3A9F-477E-BDFA-53E30E0E6BE3}" srcOrd="3" destOrd="0" presId="urn:microsoft.com/office/officeart/2005/8/layout/orgChart1"/>
    <dgm:cxn modelId="{9BDB5BB7-7A82-4E34-B7D4-99F19B74B80E}" type="presParOf" srcId="{B42FC0DC-3A9F-477E-BDFA-53E30E0E6BE3}" destId="{2000067F-4376-4DEF-A7EA-C911A6943C17}" srcOrd="0" destOrd="0" presId="urn:microsoft.com/office/officeart/2005/8/layout/orgChart1"/>
    <dgm:cxn modelId="{5C607D15-BE7A-450A-B0B2-742091EA1F15}" type="presParOf" srcId="{2000067F-4376-4DEF-A7EA-C911A6943C17}" destId="{C456EAB4-410B-499E-8587-C61F36D442AC}" srcOrd="0" destOrd="0" presId="urn:microsoft.com/office/officeart/2005/8/layout/orgChart1"/>
    <dgm:cxn modelId="{3BD498F5-D606-4F4C-AE82-77F1ADA02182}" type="presParOf" srcId="{2000067F-4376-4DEF-A7EA-C911A6943C17}" destId="{8FB2C939-D556-4993-9129-ADA42F4E021F}" srcOrd="1" destOrd="0" presId="urn:microsoft.com/office/officeart/2005/8/layout/orgChart1"/>
    <dgm:cxn modelId="{168A7B30-08BF-448B-8EA3-0A693F129E9B}" type="presParOf" srcId="{B42FC0DC-3A9F-477E-BDFA-53E30E0E6BE3}" destId="{6C6E4C0D-94A1-44E8-8B2C-8CFAF9C7DF16}" srcOrd="1" destOrd="0" presId="urn:microsoft.com/office/officeart/2005/8/layout/orgChart1"/>
    <dgm:cxn modelId="{9A99853F-EE20-48A2-97A5-92C02E859EDF}" type="presParOf" srcId="{6C6E4C0D-94A1-44E8-8B2C-8CFAF9C7DF16}" destId="{CDDD295B-26AD-42A4-9686-4554CDEC332D}" srcOrd="0" destOrd="0" presId="urn:microsoft.com/office/officeart/2005/8/layout/orgChart1"/>
    <dgm:cxn modelId="{96ACDAE5-C272-4488-AA79-BEB0227D8119}" type="presParOf" srcId="{6C6E4C0D-94A1-44E8-8B2C-8CFAF9C7DF16}" destId="{C6DE8E39-3CF3-4A5A-AB4B-8F42CCEEADD9}" srcOrd="1" destOrd="0" presId="urn:microsoft.com/office/officeart/2005/8/layout/orgChart1"/>
    <dgm:cxn modelId="{68FE84B1-2D18-4C21-9C0D-209355CDCD9D}" type="presParOf" srcId="{C6DE8E39-3CF3-4A5A-AB4B-8F42CCEEADD9}" destId="{2A57D314-5667-4613-890E-A87B2CEA4BED}" srcOrd="0" destOrd="0" presId="urn:microsoft.com/office/officeart/2005/8/layout/orgChart1"/>
    <dgm:cxn modelId="{BBE135B8-FB24-4DE2-AA94-4E0BEE4B0621}" type="presParOf" srcId="{2A57D314-5667-4613-890E-A87B2CEA4BED}" destId="{5E09DB56-6427-476F-B024-64108186CBCF}" srcOrd="0" destOrd="0" presId="urn:microsoft.com/office/officeart/2005/8/layout/orgChart1"/>
    <dgm:cxn modelId="{D733D410-088C-4B11-9F75-124198BE0630}" type="presParOf" srcId="{2A57D314-5667-4613-890E-A87B2CEA4BED}" destId="{712F2FD4-CF9D-4465-9F0A-868B4DD0EC1D}" srcOrd="1" destOrd="0" presId="urn:microsoft.com/office/officeart/2005/8/layout/orgChart1"/>
    <dgm:cxn modelId="{E5536B8E-FB6E-433C-8892-BE219F2E7A40}" type="presParOf" srcId="{C6DE8E39-3CF3-4A5A-AB4B-8F42CCEEADD9}" destId="{54ABF2F3-5220-45C2-94B4-0085D0E29328}" srcOrd="1" destOrd="0" presId="urn:microsoft.com/office/officeart/2005/8/layout/orgChart1"/>
    <dgm:cxn modelId="{7022722A-14B6-45EC-9D04-73472D456F15}" type="presParOf" srcId="{C6DE8E39-3CF3-4A5A-AB4B-8F42CCEEADD9}" destId="{A9EEA8D4-BC10-4B1F-A021-F4CD50018959}" srcOrd="2" destOrd="0" presId="urn:microsoft.com/office/officeart/2005/8/layout/orgChart1"/>
    <dgm:cxn modelId="{8EA2E09C-EC25-4936-ACFC-D47522DFDF1E}" type="presParOf" srcId="{B42FC0DC-3A9F-477E-BDFA-53E30E0E6BE3}" destId="{583D3D45-C5D3-4190-9974-420BBD1185B0}" srcOrd="2" destOrd="0" presId="urn:microsoft.com/office/officeart/2005/8/layout/orgChart1"/>
    <dgm:cxn modelId="{0EC2E07E-F4EA-4509-8117-062E98233190}" type="presParOf" srcId="{3A3075A7-F8E5-4495-82E2-056CB1869D23}" destId="{BF5A6D16-9B14-4008-9951-C7B025302C3C}" srcOrd="4" destOrd="0" presId="urn:microsoft.com/office/officeart/2005/8/layout/orgChart1"/>
    <dgm:cxn modelId="{622EDE27-9F8A-4F79-ABC7-D43B9E85ED6B}" type="presParOf" srcId="{3A3075A7-F8E5-4495-82E2-056CB1869D23}" destId="{F686E6FE-6331-4B48-9D9E-CCEA36E3C53D}" srcOrd="5" destOrd="0" presId="urn:microsoft.com/office/officeart/2005/8/layout/orgChart1"/>
    <dgm:cxn modelId="{5634C20E-E8E2-4F74-A76E-FB51C2E89D52}" type="presParOf" srcId="{F686E6FE-6331-4B48-9D9E-CCEA36E3C53D}" destId="{3FDD6283-9263-4CAA-B778-C27F2C3AAB64}" srcOrd="0" destOrd="0" presId="urn:microsoft.com/office/officeart/2005/8/layout/orgChart1"/>
    <dgm:cxn modelId="{D34ED1F7-0F52-4B8E-A5D6-925B6EA19DE7}" type="presParOf" srcId="{3FDD6283-9263-4CAA-B778-C27F2C3AAB64}" destId="{736E7289-10D2-4968-8A0B-4B9D5CCBEB99}" srcOrd="0" destOrd="0" presId="urn:microsoft.com/office/officeart/2005/8/layout/orgChart1"/>
    <dgm:cxn modelId="{346E448E-6259-4351-A05F-B77EB3EDB7A7}" type="presParOf" srcId="{3FDD6283-9263-4CAA-B778-C27F2C3AAB64}" destId="{D075A56D-97E5-4A21-B299-20A39CF264ED}" srcOrd="1" destOrd="0" presId="urn:microsoft.com/office/officeart/2005/8/layout/orgChart1"/>
    <dgm:cxn modelId="{04A912E1-594F-4318-9E7D-543D0CE767FC}" type="presParOf" srcId="{F686E6FE-6331-4B48-9D9E-CCEA36E3C53D}" destId="{BB30E1E6-EF5B-4501-B342-E6F00BB08E3B}" srcOrd="1" destOrd="0" presId="urn:microsoft.com/office/officeart/2005/8/layout/orgChart1"/>
    <dgm:cxn modelId="{ED414916-ED70-461A-BAD1-A0B09C9519A8}" type="presParOf" srcId="{BB30E1E6-EF5B-4501-B342-E6F00BB08E3B}" destId="{8371EE0B-4727-4E6A-AAC5-83174387C722}" srcOrd="0" destOrd="0" presId="urn:microsoft.com/office/officeart/2005/8/layout/orgChart1"/>
    <dgm:cxn modelId="{9A9C6A63-22BF-418F-9E6A-074D4473D052}" type="presParOf" srcId="{BB30E1E6-EF5B-4501-B342-E6F00BB08E3B}" destId="{7F828B44-8F84-4AD7-9288-FC657BE22108}" srcOrd="1" destOrd="0" presId="urn:microsoft.com/office/officeart/2005/8/layout/orgChart1"/>
    <dgm:cxn modelId="{C9AB3892-EDC3-4F2C-B307-8A4BC1426344}" type="presParOf" srcId="{7F828B44-8F84-4AD7-9288-FC657BE22108}" destId="{23D7F387-7729-40C9-AAA8-95D6E5B58BD2}" srcOrd="0" destOrd="0" presId="urn:microsoft.com/office/officeart/2005/8/layout/orgChart1"/>
    <dgm:cxn modelId="{4B441C64-9F82-48BE-B6AB-BD24D420AFB0}" type="presParOf" srcId="{23D7F387-7729-40C9-AAA8-95D6E5B58BD2}" destId="{9E956A27-94BB-479A-A03F-4C07D279C31F}" srcOrd="0" destOrd="0" presId="urn:microsoft.com/office/officeart/2005/8/layout/orgChart1"/>
    <dgm:cxn modelId="{2EF1EB0E-E3E6-4065-9235-C82392CD74E6}" type="presParOf" srcId="{23D7F387-7729-40C9-AAA8-95D6E5B58BD2}" destId="{780BF2DA-2C73-4760-9921-88846C871D48}" srcOrd="1" destOrd="0" presId="urn:microsoft.com/office/officeart/2005/8/layout/orgChart1"/>
    <dgm:cxn modelId="{C2A44708-4FB4-4B51-9DC2-7908EDF8E363}" type="presParOf" srcId="{7F828B44-8F84-4AD7-9288-FC657BE22108}" destId="{6798799E-9272-4EB6-85F4-675C0DE17448}" srcOrd="1" destOrd="0" presId="urn:microsoft.com/office/officeart/2005/8/layout/orgChart1"/>
    <dgm:cxn modelId="{7FE1EA8A-4297-4B7C-9A64-9648AD637C6E}" type="presParOf" srcId="{7F828B44-8F84-4AD7-9288-FC657BE22108}" destId="{10C4FAAA-7A95-4F23-806A-0A969410CF59}" srcOrd="2" destOrd="0" presId="urn:microsoft.com/office/officeart/2005/8/layout/orgChart1"/>
    <dgm:cxn modelId="{DB73248C-E042-47E9-8FBF-3DFC082A8A9C}" type="presParOf" srcId="{BB30E1E6-EF5B-4501-B342-E6F00BB08E3B}" destId="{0FA31675-6D9E-4B06-82EF-725C26DC9FF4}" srcOrd="2" destOrd="0" presId="urn:microsoft.com/office/officeart/2005/8/layout/orgChart1"/>
    <dgm:cxn modelId="{DD606BD3-44BF-4CB9-876F-5121B7ADBBA4}" type="presParOf" srcId="{BB30E1E6-EF5B-4501-B342-E6F00BB08E3B}" destId="{62B31858-9F25-42E5-90E1-16A0218FEEEF}" srcOrd="3" destOrd="0" presId="urn:microsoft.com/office/officeart/2005/8/layout/orgChart1"/>
    <dgm:cxn modelId="{A815472F-1655-44B1-ACEE-D47587427DFE}" type="presParOf" srcId="{62B31858-9F25-42E5-90E1-16A0218FEEEF}" destId="{0F84CFDD-0C24-4A8C-9823-4A1B28EB4622}" srcOrd="0" destOrd="0" presId="urn:microsoft.com/office/officeart/2005/8/layout/orgChart1"/>
    <dgm:cxn modelId="{AEDC5EB4-ABC0-43BA-8785-29857B1244E0}" type="presParOf" srcId="{0F84CFDD-0C24-4A8C-9823-4A1B28EB4622}" destId="{74FB714B-DD6E-4B70-B298-9022E7DB3932}" srcOrd="0" destOrd="0" presId="urn:microsoft.com/office/officeart/2005/8/layout/orgChart1"/>
    <dgm:cxn modelId="{94391545-858D-4FEE-A08C-FC8F94AC1984}" type="presParOf" srcId="{0F84CFDD-0C24-4A8C-9823-4A1B28EB4622}" destId="{52EEF1DB-F0C0-45BE-9791-625A326BBDB0}" srcOrd="1" destOrd="0" presId="urn:microsoft.com/office/officeart/2005/8/layout/orgChart1"/>
    <dgm:cxn modelId="{EFA32A7F-4D83-4EA8-9A9A-6ABECCA2A645}" type="presParOf" srcId="{62B31858-9F25-42E5-90E1-16A0218FEEEF}" destId="{4568B59C-9FA6-49D0-B23C-1721260F37E6}" srcOrd="1" destOrd="0" presId="urn:microsoft.com/office/officeart/2005/8/layout/orgChart1"/>
    <dgm:cxn modelId="{46CD3B27-F62B-4B5C-A60B-617DF6FF4301}" type="presParOf" srcId="{62B31858-9F25-42E5-90E1-16A0218FEEEF}" destId="{E1281E0C-1F81-4214-9994-F9C331D91B3A}" srcOrd="2" destOrd="0" presId="urn:microsoft.com/office/officeart/2005/8/layout/orgChart1"/>
    <dgm:cxn modelId="{C358D390-56CA-484D-A6B3-E0FB13402242}" type="presParOf" srcId="{F686E6FE-6331-4B48-9D9E-CCEA36E3C53D}" destId="{3EBBBE58-C9F9-477C-B886-7F09B5CB5B2C}" srcOrd="2" destOrd="0" presId="urn:microsoft.com/office/officeart/2005/8/layout/orgChart1"/>
    <dgm:cxn modelId="{8750E489-FE90-4BB5-9F3A-9A7B363AC0F3}" type="presParOf" srcId="{3A3075A7-F8E5-4495-82E2-056CB1869D23}" destId="{2AD72745-4C77-4EB8-B7EA-944AE1DA9526}" srcOrd="6" destOrd="0" presId="urn:microsoft.com/office/officeart/2005/8/layout/orgChart1"/>
    <dgm:cxn modelId="{6AAB7B77-7CFA-4C32-967A-9175C9286EDB}" type="presParOf" srcId="{3A3075A7-F8E5-4495-82E2-056CB1869D23}" destId="{4AFBC142-3713-4353-8791-509A52B64E33}" srcOrd="7" destOrd="0" presId="urn:microsoft.com/office/officeart/2005/8/layout/orgChart1"/>
    <dgm:cxn modelId="{BEED6748-8123-470D-B1FB-015D9C6C7871}" type="presParOf" srcId="{4AFBC142-3713-4353-8791-509A52B64E33}" destId="{B7E49DC3-5CB9-4B30-9A7D-0D5177A1CBF0}" srcOrd="0" destOrd="0" presId="urn:microsoft.com/office/officeart/2005/8/layout/orgChart1"/>
    <dgm:cxn modelId="{5C621B81-CD94-4835-A09E-D2558444FFAF}" type="presParOf" srcId="{B7E49DC3-5CB9-4B30-9A7D-0D5177A1CBF0}" destId="{5FA89BFD-CC59-4358-ABDD-B9C2210B26E8}" srcOrd="0" destOrd="0" presId="urn:microsoft.com/office/officeart/2005/8/layout/orgChart1"/>
    <dgm:cxn modelId="{190BBC0F-1DD1-4516-8124-5EB59278A8F5}" type="presParOf" srcId="{B7E49DC3-5CB9-4B30-9A7D-0D5177A1CBF0}" destId="{8D4569C7-FBD0-4DFB-94BB-B34E2FF2CB07}" srcOrd="1" destOrd="0" presId="urn:microsoft.com/office/officeart/2005/8/layout/orgChart1"/>
    <dgm:cxn modelId="{7E59860F-EC88-4FEF-88A1-D8F3AAE9BEC5}" type="presParOf" srcId="{4AFBC142-3713-4353-8791-509A52B64E33}" destId="{0538178C-1558-49C4-947A-B5E11A4BEF55}" srcOrd="1" destOrd="0" presId="urn:microsoft.com/office/officeart/2005/8/layout/orgChart1"/>
    <dgm:cxn modelId="{4B6CB1FF-7D46-4043-A614-F823773ADBF1}" type="presParOf" srcId="{0538178C-1558-49C4-947A-B5E11A4BEF55}" destId="{6ECCE1EF-10BD-4C0B-9A52-E52B36CC8CAB}" srcOrd="0" destOrd="0" presId="urn:microsoft.com/office/officeart/2005/8/layout/orgChart1"/>
    <dgm:cxn modelId="{D8957E67-3A25-4A6C-9750-EF9C14FD6F59}" type="presParOf" srcId="{0538178C-1558-49C4-947A-B5E11A4BEF55}" destId="{9C4539AE-C586-44C1-AC95-2FBB20674CCE}" srcOrd="1" destOrd="0" presId="urn:microsoft.com/office/officeart/2005/8/layout/orgChart1"/>
    <dgm:cxn modelId="{F3BB12C4-9F3A-4DB5-9164-0098B53E79B7}" type="presParOf" srcId="{9C4539AE-C586-44C1-AC95-2FBB20674CCE}" destId="{6CD91577-96B3-455D-B9D9-60275A7084C7}" srcOrd="0" destOrd="0" presId="urn:microsoft.com/office/officeart/2005/8/layout/orgChart1"/>
    <dgm:cxn modelId="{9C1B39B9-81FD-4CB3-8D12-8154A8027460}" type="presParOf" srcId="{6CD91577-96B3-455D-B9D9-60275A7084C7}" destId="{87438623-01EA-4001-95F9-FD9E7392F3FC}" srcOrd="0" destOrd="0" presId="urn:microsoft.com/office/officeart/2005/8/layout/orgChart1"/>
    <dgm:cxn modelId="{0420D93E-AC83-4DB7-BD73-89451DB746B5}" type="presParOf" srcId="{6CD91577-96B3-455D-B9D9-60275A7084C7}" destId="{A18D57B6-F17B-450A-8AFA-6015CDAC4491}" srcOrd="1" destOrd="0" presId="urn:microsoft.com/office/officeart/2005/8/layout/orgChart1"/>
    <dgm:cxn modelId="{88CFFEA0-8977-4F39-A3C1-31BF28C3EB4D}" type="presParOf" srcId="{9C4539AE-C586-44C1-AC95-2FBB20674CCE}" destId="{90CB7A8A-5C1D-4B11-A179-BB2E4577C24C}" srcOrd="1" destOrd="0" presId="urn:microsoft.com/office/officeart/2005/8/layout/orgChart1"/>
    <dgm:cxn modelId="{C9165BF2-ABEC-4DF8-B467-95E658B55813}" type="presParOf" srcId="{9C4539AE-C586-44C1-AC95-2FBB20674CCE}" destId="{2A046804-B987-41D8-9D0A-54328BE08182}" srcOrd="2" destOrd="0" presId="urn:microsoft.com/office/officeart/2005/8/layout/orgChart1"/>
    <dgm:cxn modelId="{C622BB66-B0FF-4549-AEC9-CFEC515A8A92}" type="presParOf" srcId="{0538178C-1558-49C4-947A-B5E11A4BEF55}" destId="{930BB100-E4E1-4BB4-8210-7B6070AA9AE4}" srcOrd="2" destOrd="0" presId="urn:microsoft.com/office/officeart/2005/8/layout/orgChart1"/>
    <dgm:cxn modelId="{4A4373D8-83B8-4B2B-856E-319C8D2DDDC6}" type="presParOf" srcId="{0538178C-1558-49C4-947A-B5E11A4BEF55}" destId="{6FD79B37-D1C4-429C-A7F6-DFB91E0DBBCB}" srcOrd="3" destOrd="0" presId="urn:microsoft.com/office/officeart/2005/8/layout/orgChart1"/>
    <dgm:cxn modelId="{778D343F-8DDB-4598-A951-32808B42EEFE}" type="presParOf" srcId="{6FD79B37-D1C4-429C-A7F6-DFB91E0DBBCB}" destId="{F1B0A28E-1C05-49A3-BD35-1E09642D053D}" srcOrd="0" destOrd="0" presId="urn:microsoft.com/office/officeart/2005/8/layout/orgChart1"/>
    <dgm:cxn modelId="{015F7215-3BFD-457A-B0CE-3685D13C2078}" type="presParOf" srcId="{F1B0A28E-1C05-49A3-BD35-1E09642D053D}" destId="{47CBBC35-1459-4522-9CEE-AA7E0B2D356D}" srcOrd="0" destOrd="0" presId="urn:microsoft.com/office/officeart/2005/8/layout/orgChart1"/>
    <dgm:cxn modelId="{283A1464-771D-40C3-804C-2A8F8A04C215}" type="presParOf" srcId="{F1B0A28E-1C05-49A3-BD35-1E09642D053D}" destId="{F0A11905-848E-4E7A-A6B4-A64999FF40C8}" srcOrd="1" destOrd="0" presId="urn:microsoft.com/office/officeart/2005/8/layout/orgChart1"/>
    <dgm:cxn modelId="{8438D63B-D4B1-45A4-A6BB-C752654881C6}" type="presParOf" srcId="{6FD79B37-D1C4-429C-A7F6-DFB91E0DBBCB}" destId="{C90FAAF8-85EE-4FCA-9759-B008D4154DE3}" srcOrd="1" destOrd="0" presId="urn:microsoft.com/office/officeart/2005/8/layout/orgChart1"/>
    <dgm:cxn modelId="{BB661A3F-95BD-43B3-9F7E-A52613F914BD}" type="presParOf" srcId="{6FD79B37-D1C4-429C-A7F6-DFB91E0DBBCB}" destId="{546F9263-8CBE-4560-BFBF-42CA16093C0C}" srcOrd="2" destOrd="0" presId="urn:microsoft.com/office/officeart/2005/8/layout/orgChart1"/>
    <dgm:cxn modelId="{F93EA64A-6E0D-4A97-888A-46684160961E}" type="presParOf" srcId="{4AFBC142-3713-4353-8791-509A52B64E33}" destId="{C0D40643-D769-49E8-AED9-18055B62065E}" srcOrd="2" destOrd="0" presId="urn:microsoft.com/office/officeart/2005/8/layout/orgChart1"/>
    <dgm:cxn modelId="{8EE76203-15E9-4E31-A6BB-927BCCF9ED4C}" type="presParOf" srcId="{B83A61BC-D96D-4050-BE84-019BD73A3082}" destId="{2BACB5C6-8D9E-4AC4-867E-75A59B8EE077}"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D8FA8-4A72-42BA-8D6C-4B4C3A6304CB}">
      <dsp:nvSpPr>
        <dsp:cNvPr id="0" name=""/>
        <dsp:cNvSpPr/>
      </dsp:nvSpPr>
      <dsp:spPr>
        <a:xfrm>
          <a:off x="1029821" y="620309"/>
          <a:ext cx="1472455" cy="1472455"/>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313CE-A76D-404B-A54C-DE232B705592}">
      <dsp:nvSpPr>
        <dsp:cNvPr id="0" name=""/>
        <dsp:cNvSpPr/>
      </dsp:nvSpPr>
      <dsp:spPr>
        <a:xfrm>
          <a:off x="129987" y="2583007"/>
          <a:ext cx="3272122" cy="130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15-minute presentation </a:t>
          </a:r>
        </a:p>
      </dsp:txBody>
      <dsp:txXfrm>
        <a:off x="129987" y="2583007"/>
        <a:ext cx="3272122" cy="1302539"/>
      </dsp:txXfrm>
    </dsp:sp>
    <dsp:sp modelId="{C0383FFF-BFDB-417E-B2EE-0A852B1BB3FE}">
      <dsp:nvSpPr>
        <dsp:cNvPr id="0" name=""/>
        <dsp:cNvSpPr/>
      </dsp:nvSpPr>
      <dsp:spPr>
        <a:xfrm>
          <a:off x="4874565" y="620309"/>
          <a:ext cx="1472455" cy="1472455"/>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4BA66-05E4-4B33-9985-CF8DC9F65398}">
      <dsp:nvSpPr>
        <dsp:cNvPr id="0" name=""/>
        <dsp:cNvSpPr/>
      </dsp:nvSpPr>
      <dsp:spPr>
        <a:xfrm>
          <a:off x="3974731" y="2583007"/>
          <a:ext cx="3272122" cy="130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30-minute discussion at your table based on a prompt</a:t>
          </a:r>
        </a:p>
      </dsp:txBody>
      <dsp:txXfrm>
        <a:off x="3974731" y="2583007"/>
        <a:ext cx="3272122" cy="1302539"/>
      </dsp:txXfrm>
    </dsp:sp>
    <dsp:sp modelId="{2C205CF0-E127-4670-924B-85456B595A5E}">
      <dsp:nvSpPr>
        <dsp:cNvPr id="0" name=""/>
        <dsp:cNvSpPr/>
      </dsp:nvSpPr>
      <dsp:spPr>
        <a:xfrm>
          <a:off x="8719309" y="620309"/>
          <a:ext cx="1472455" cy="1472455"/>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F79D32-AF0E-4B86-8022-A66C6E5D9F97}">
      <dsp:nvSpPr>
        <dsp:cNvPr id="0" name=""/>
        <dsp:cNvSpPr/>
      </dsp:nvSpPr>
      <dsp:spPr>
        <a:xfrm>
          <a:off x="7819475" y="2583007"/>
          <a:ext cx="3272122" cy="130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15-minute report out and share</a:t>
          </a:r>
        </a:p>
      </dsp:txBody>
      <dsp:txXfrm>
        <a:off x="7819475" y="2583007"/>
        <a:ext cx="3272122" cy="1302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BB100-E4E1-4BB4-8210-7B6070AA9AE4}">
      <dsp:nvSpPr>
        <dsp:cNvPr id="0" name=""/>
        <dsp:cNvSpPr/>
      </dsp:nvSpPr>
      <dsp:spPr>
        <a:xfrm>
          <a:off x="5957633" y="1486974"/>
          <a:ext cx="184043" cy="1435540"/>
        </a:xfrm>
        <a:custGeom>
          <a:avLst/>
          <a:gdLst/>
          <a:ahLst/>
          <a:cxnLst/>
          <a:rect l="0" t="0" r="0" b="0"/>
          <a:pathLst>
            <a:path>
              <a:moveTo>
                <a:pt x="0" y="0"/>
              </a:moveTo>
              <a:lnTo>
                <a:pt x="0" y="1435540"/>
              </a:lnTo>
              <a:lnTo>
                <a:pt x="184043" y="14355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CE1EF-10BD-4C0B-9A52-E52B36CC8CAB}">
      <dsp:nvSpPr>
        <dsp:cNvPr id="0" name=""/>
        <dsp:cNvSpPr/>
      </dsp:nvSpPr>
      <dsp:spPr>
        <a:xfrm>
          <a:off x="5957633" y="1486974"/>
          <a:ext cx="184043" cy="564400"/>
        </a:xfrm>
        <a:custGeom>
          <a:avLst/>
          <a:gdLst/>
          <a:ahLst/>
          <a:cxnLst/>
          <a:rect l="0" t="0" r="0" b="0"/>
          <a:pathLst>
            <a:path>
              <a:moveTo>
                <a:pt x="0" y="0"/>
              </a:moveTo>
              <a:lnTo>
                <a:pt x="0" y="564400"/>
              </a:lnTo>
              <a:lnTo>
                <a:pt x="184043" y="5644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D72745-4C77-4EB8-B7EA-944AE1DA9526}">
      <dsp:nvSpPr>
        <dsp:cNvPr id="0" name=""/>
        <dsp:cNvSpPr/>
      </dsp:nvSpPr>
      <dsp:spPr>
        <a:xfrm>
          <a:off x="4221488" y="615834"/>
          <a:ext cx="2226928" cy="257661"/>
        </a:xfrm>
        <a:custGeom>
          <a:avLst/>
          <a:gdLst/>
          <a:ahLst/>
          <a:cxnLst/>
          <a:rect l="0" t="0" r="0" b="0"/>
          <a:pathLst>
            <a:path>
              <a:moveTo>
                <a:pt x="0" y="0"/>
              </a:moveTo>
              <a:lnTo>
                <a:pt x="0" y="128830"/>
              </a:lnTo>
              <a:lnTo>
                <a:pt x="2226928" y="128830"/>
              </a:lnTo>
              <a:lnTo>
                <a:pt x="2226928" y="257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A31675-6D9E-4B06-82EF-725C26DC9FF4}">
      <dsp:nvSpPr>
        <dsp:cNvPr id="0" name=""/>
        <dsp:cNvSpPr/>
      </dsp:nvSpPr>
      <dsp:spPr>
        <a:xfrm>
          <a:off x="4473015" y="1486974"/>
          <a:ext cx="184043" cy="1435540"/>
        </a:xfrm>
        <a:custGeom>
          <a:avLst/>
          <a:gdLst/>
          <a:ahLst/>
          <a:cxnLst/>
          <a:rect l="0" t="0" r="0" b="0"/>
          <a:pathLst>
            <a:path>
              <a:moveTo>
                <a:pt x="0" y="0"/>
              </a:moveTo>
              <a:lnTo>
                <a:pt x="0" y="1435540"/>
              </a:lnTo>
              <a:lnTo>
                <a:pt x="184043" y="14355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71EE0B-4727-4E6A-AAC5-83174387C722}">
      <dsp:nvSpPr>
        <dsp:cNvPr id="0" name=""/>
        <dsp:cNvSpPr/>
      </dsp:nvSpPr>
      <dsp:spPr>
        <a:xfrm>
          <a:off x="4473015" y="1486974"/>
          <a:ext cx="184043" cy="564400"/>
        </a:xfrm>
        <a:custGeom>
          <a:avLst/>
          <a:gdLst/>
          <a:ahLst/>
          <a:cxnLst/>
          <a:rect l="0" t="0" r="0" b="0"/>
          <a:pathLst>
            <a:path>
              <a:moveTo>
                <a:pt x="0" y="0"/>
              </a:moveTo>
              <a:lnTo>
                <a:pt x="0" y="564400"/>
              </a:lnTo>
              <a:lnTo>
                <a:pt x="184043" y="5644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5A6D16-9B14-4008-9951-C7B025302C3C}">
      <dsp:nvSpPr>
        <dsp:cNvPr id="0" name=""/>
        <dsp:cNvSpPr/>
      </dsp:nvSpPr>
      <dsp:spPr>
        <a:xfrm>
          <a:off x="4221488" y="615834"/>
          <a:ext cx="742309" cy="257661"/>
        </a:xfrm>
        <a:custGeom>
          <a:avLst/>
          <a:gdLst/>
          <a:ahLst/>
          <a:cxnLst/>
          <a:rect l="0" t="0" r="0" b="0"/>
          <a:pathLst>
            <a:path>
              <a:moveTo>
                <a:pt x="0" y="0"/>
              </a:moveTo>
              <a:lnTo>
                <a:pt x="0" y="128830"/>
              </a:lnTo>
              <a:lnTo>
                <a:pt x="742309" y="128830"/>
              </a:lnTo>
              <a:lnTo>
                <a:pt x="742309" y="257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D295B-26AD-42A4-9686-4554CDEC332D}">
      <dsp:nvSpPr>
        <dsp:cNvPr id="0" name=""/>
        <dsp:cNvSpPr/>
      </dsp:nvSpPr>
      <dsp:spPr>
        <a:xfrm>
          <a:off x="2988396" y="1486974"/>
          <a:ext cx="184043" cy="564400"/>
        </a:xfrm>
        <a:custGeom>
          <a:avLst/>
          <a:gdLst/>
          <a:ahLst/>
          <a:cxnLst/>
          <a:rect l="0" t="0" r="0" b="0"/>
          <a:pathLst>
            <a:path>
              <a:moveTo>
                <a:pt x="0" y="0"/>
              </a:moveTo>
              <a:lnTo>
                <a:pt x="0" y="564400"/>
              </a:lnTo>
              <a:lnTo>
                <a:pt x="184043" y="5644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BD03B-A8E8-4511-9BB2-0BBDF879B1EF}">
      <dsp:nvSpPr>
        <dsp:cNvPr id="0" name=""/>
        <dsp:cNvSpPr/>
      </dsp:nvSpPr>
      <dsp:spPr>
        <a:xfrm>
          <a:off x="3479179" y="615834"/>
          <a:ext cx="742309" cy="257661"/>
        </a:xfrm>
        <a:custGeom>
          <a:avLst/>
          <a:gdLst/>
          <a:ahLst/>
          <a:cxnLst/>
          <a:rect l="0" t="0" r="0" b="0"/>
          <a:pathLst>
            <a:path>
              <a:moveTo>
                <a:pt x="742309" y="0"/>
              </a:moveTo>
              <a:lnTo>
                <a:pt x="742309" y="128830"/>
              </a:lnTo>
              <a:lnTo>
                <a:pt x="0" y="128830"/>
              </a:lnTo>
              <a:lnTo>
                <a:pt x="0" y="257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A32E8-0678-4873-9D23-15B483A92261}">
      <dsp:nvSpPr>
        <dsp:cNvPr id="0" name=""/>
        <dsp:cNvSpPr/>
      </dsp:nvSpPr>
      <dsp:spPr>
        <a:xfrm>
          <a:off x="1503777" y="1486974"/>
          <a:ext cx="184043" cy="4048960"/>
        </a:xfrm>
        <a:custGeom>
          <a:avLst/>
          <a:gdLst/>
          <a:ahLst/>
          <a:cxnLst/>
          <a:rect l="0" t="0" r="0" b="0"/>
          <a:pathLst>
            <a:path>
              <a:moveTo>
                <a:pt x="0" y="0"/>
              </a:moveTo>
              <a:lnTo>
                <a:pt x="0" y="4048960"/>
              </a:lnTo>
              <a:lnTo>
                <a:pt x="184043" y="40489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5A4354-A09F-4E2E-8C7D-EF475895C233}">
      <dsp:nvSpPr>
        <dsp:cNvPr id="0" name=""/>
        <dsp:cNvSpPr/>
      </dsp:nvSpPr>
      <dsp:spPr>
        <a:xfrm>
          <a:off x="1503777" y="1486974"/>
          <a:ext cx="184043" cy="3177820"/>
        </a:xfrm>
        <a:custGeom>
          <a:avLst/>
          <a:gdLst/>
          <a:ahLst/>
          <a:cxnLst/>
          <a:rect l="0" t="0" r="0" b="0"/>
          <a:pathLst>
            <a:path>
              <a:moveTo>
                <a:pt x="0" y="0"/>
              </a:moveTo>
              <a:lnTo>
                <a:pt x="0" y="3177820"/>
              </a:lnTo>
              <a:lnTo>
                <a:pt x="184043" y="31778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56DB8-4E83-4F22-8FB0-7DD5C8225BD3}">
      <dsp:nvSpPr>
        <dsp:cNvPr id="0" name=""/>
        <dsp:cNvSpPr/>
      </dsp:nvSpPr>
      <dsp:spPr>
        <a:xfrm>
          <a:off x="1503777" y="1486974"/>
          <a:ext cx="184043" cy="2306680"/>
        </a:xfrm>
        <a:custGeom>
          <a:avLst/>
          <a:gdLst/>
          <a:ahLst/>
          <a:cxnLst/>
          <a:rect l="0" t="0" r="0" b="0"/>
          <a:pathLst>
            <a:path>
              <a:moveTo>
                <a:pt x="0" y="0"/>
              </a:moveTo>
              <a:lnTo>
                <a:pt x="0" y="2306680"/>
              </a:lnTo>
              <a:lnTo>
                <a:pt x="184043" y="23066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057FF-F66F-43D6-9D22-EEA98FC9C728}">
      <dsp:nvSpPr>
        <dsp:cNvPr id="0" name=""/>
        <dsp:cNvSpPr/>
      </dsp:nvSpPr>
      <dsp:spPr>
        <a:xfrm>
          <a:off x="1503777" y="1486974"/>
          <a:ext cx="184043" cy="1435540"/>
        </a:xfrm>
        <a:custGeom>
          <a:avLst/>
          <a:gdLst/>
          <a:ahLst/>
          <a:cxnLst/>
          <a:rect l="0" t="0" r="0" b="0"/>
          <a:pathLst>
            <a:path>
              <a:moveTo>
                <a:pt x="0" y="0"/>
              </a:moveTo>
              <a:lnTo>
                <a:pt x="0" y="1435540"/>
              </a:lnTo>
              <a:lnTo>
                <a:pt x="184043" y="14355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6E24D-A4AF-4628-9A5C-E0B68AF16378}">
      <dsp:nvSpPr>
        <dsp:cNvPr id="0" name=""/>
        <dsp:cNvSpPr/>
      </dsp:nvSpPr>
      <dsp:spPr>
        <a:xfrm>
          <a:off x="1503777" y="1486974"/>
          <a:ext cx="184043" cy="564400"/>
        </a:xfrm>
        <a:custGeom>
          <a:avLst/>
          <a:gdLst/>
          <a:ahLst/>
          <a:cxnLst/>
          <a:rect l="0" t="0" r="0" b="0"/>
          <a:pathLst>
            <a:path>
              <a:moveTo>
                <a:pt x="0" y="0"/>
              </a:moveTo>
              <a:lnTo>
                <a:pt x="0" y="564400"/>
              </a:lnTo>
              <a:lnTo>
                <a:pt x="184043" y="5644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2547-9CE2-4A98-A395-808051832B66}">
      <dsp:nvSpPr>
        <dsp:cNvPr id="0" name=""/>
        <dsp:cNvSpPr/>
      </dsp:nvSpPr>
      <dsp:spPr>
        <a:xfrm>
          <a:off x="1994560" y="615834"/>
          <a:ext cx="2226928" cy="257661"/>
        </a:xfrm>
        <a:custGeom>
          <a:avLst/>
          <a:gdLst/>
          <a:ahLst/>
          <a:cxnLst/>
          <a:rect l="0" t="0" r="0" b="0"/>
          <a:pathLst>
            <a:path>
              <a:moveTo>
                <a:pt x="2226928" y="0"/>
              </a:moveTo>
              <a:lnTo>
                <a:pt x="2226928" y="128830"/>
              </a:lnTo>
              <a:lnTo>
                <a:pt x="0" y="128830"/>
              </a:lnTo>
              <a:lnTo>
                <a:pt x="0" y="257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9B46F9-A96E-458C-8C21-C1244ACC4008}">
      <dsp:nvSpPr>
        <dsp:cNvPr id="0" name=""/>
        <dsp:cNvSpPr/>
      </dsp:nvSpPr>
      <dsp:spPr>
        <a:xfrm>
          <a:off x="3608009" y="235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Erika Baldry, Section Supervisor </a:t>
          </a:r>
        </a:p>
      </dsp:txBody>
      <dsp:txXfrm>
        <a:off x="3608009" y="2355"/>
        <a:ext cx="1226957" cy="613478"/>
      </dsp:txXfrm>
    </dsp:sp>
    <dsp:sp modelId="{107E8C15-8B8A-49FC-96EB-A5384EA410FC}">
      <dsp:nvSpPr>
        <dsp:cNvPr id="0" name=""/>
        <dsp:cNvSpPr/>
      </dsp:nvSpPr>
      <dsp:spPr>
        <a:xfrm>
          <a:off x="1381081" y="87349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Infection Prevention and Control </a:t>
          </a:r>
        </a:p>
      </dsp:txBody>
      <dsp:txXfrm>
        <a:off x="1381081" y="873495"/>
        <a:ext cx="1226957" cy="613478"/>
      </dsp:txXfrm>
    </dsp:sp>
    <dsp:sp modelId="{D32E0428-474C-4E71-880D-1A3598B1BE3B}">
      <dsp:nvSpPr>
        <dsp:cNvPr id="0" name=""/>
        <dsp:cNvSpPr/>
      </dsp:nvSpPr>
      <dsp:spPr>
        <a:xfrm>
          <a:off x="1687821" y="174463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Elizabeth “Liz” Adams, Infection Prevention Specialist and Dialysis Lead</a:t>
          </a:r>
        </a:p>
      </dsp:txBody>
      <dsp:txXfrm>
        <a:off x="1687821" y="1744635"/>
        <a:ext cx="1226957" cy="613478"/>
      </dsp:txXfrm>
    </dsp:sp>
    <dsp:sp modelId="{2BF00093-E0BB-428B-9779-DD968B79196A}">
      <dsp:nvSpPr>
        <dsp:cNvPr id="0" name=""/>
        <dsp:cNvSpPr/>
      </dsp:nvSpPr>
      <dsp:spPr>
        <a:xfrm>
          <a:off x="1687821" y="261577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Dianna Bowling, Infection Prevention Specialist </a:t>
          </a:r>
        </a:p>
      </dsp:txBody>
      <dsp:txXfrm>
        <a:off x="1687821" y="2615775"/>
        <a:ext cx="1226957" cy="613478"/>
      </dsp:txXfrm>
    </dsp:sp>
    <dsp:sp modelId="{BAA86858-8DB7-4117-95C0-808E5DA4EB59}">
      <dsp:nvSpPr>
        <dsp:cNvPr id="0" name=""/>
        <dsp:cNvSpPr/>
      </dsp:nvSpPr>
      <dsp:spPr>
        <a:xfrm>
          <a:off x="1687821" y="348691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Samantha Carle, Infection Prevention Specialist</a:t>
          </a:r>
        </a:p>
      </dsp:txBody>
      <dsp:txXfrm>
        <a:off x="1687821" y="3486915"/>
        <a:ext cx="1226957" cy="613478"/>
      </dsp:txXfrm>
    </dsp:sp>
    <dsp:sp modelId="{F80B6B1E-C7F2-47A8-8AF1-E6F4F6CD59AC}">
      <dsp:nvSpPr>
        <dsp:cNvPr id="0" name=""/>
        <dsp:cNvSpPr/>
      </dsp:nvSpPr>
      <dsp:spPr>
        <a:xfrm>
          <a:off x="1687821" y="4358054"/>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Andrea Woody, Infection Prevention Specialist </a:t>
          </a:r>
        </a:p>
      </dsp:txBody>
      <dsp:txXfrm>
        <a:off x="1687821" y="4358054"/>
        <a:ext cx="1226957" cy="613478"/>
      </dsp:txXfrm>
    </dsp:sp>
    <dsp:sp modelId="{70937EA8-1CA7-4327-84F5-19C37562A19D}">
      <dsp:nvSpPr>
        <dsp:cNvPr id="0" name=""/>
        <dsp:cNvSpPr/>
      </dsp:nvSpPr>
      <dsp:spPr>
        <a:xfrm>
          <a:off x="1687821" y="5229194"/>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Pam Webb, Contracted Infection Preventionist </a:t>
          </a:r>
        </a:p>
      </dsp:txBody>
      <dsp:txXfrm>
        <a:off x="1687821" y="5229194"/>
        <a:ext cx="1226957" cy="613478"/>
      </dsp:txXfrm>
    </dsp:sp>
    <dsp:sp modelId="{C456EAB4-410B-499E-8587-C61F36D442AC}">
      <dsp:nvSpPr>
        <dsp:cNvPr id="0" name=""/>
        <dsp:cNvSpPr/>
      </dsp:nvSpPr>
      <dsp:spPr>
        <a:xfrm>
          <a:off x="2865700" y="87349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National Healthcare Safety Network (NHSN)</a:t>
          </a:r>
        </a:p>
      </dsp:txBody>
      <dsp:txXfrm>
        <a:off x="2865700" y="873495"/>
        <a:ext cx="1226957" cy="613478"/>
      </dsp:txXfrm>
    </dsp:sp>
    <dsp:sp modelId="{5E09DB56-6427-476F-B024-64108186CBCF}">
      <dsp:nvSpPr>
        <dsp:cNvPr id="0" name=""/>
        <dsp:cNvSpPr/>
      </dsp:nvSpPr>
      <dsp:spPr>
        <a:xfrm>
          <a:off x="3172439" y="174463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Tori Doll, NHSN Lead</a:t>
          </a:r>
        </a:p>
      </dsp:txBody>
      <dsp:txXfrm>
        <a:off x="3172439" y="1744635"/>
        <a:ext cx="1226957" cy="613478"/>
      </dsp:txXfrm>
    </dsp:sp>
    <dsp:sp modelId="{736E7289-10D2-4968-8A0B-4B9D5CCBEB99}">
      <dsp:nvSpPr>
        <dsp:cNvPr id="0" name=""/>
        <dsp:cNvSpPr/>
      </dsp:nvSpPr>
      <dsp:spPr>
        <a:xfrm>
          <a:off x="4350319" y="87349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Healthcare-Associated Infections</a:t>
          </a:r>
        </a:p>
      </dsp:txBody>
      <dsp:txXfrm>
        <a:off x="4350319" y="873495"/>
        <a:ext cx="1226957" cy="613478"/>
      </dsp:txXfrm>
    </dsp:sp>
    <dsp:sp modelId="{9E956A27-94BB-479A-A03F-4C07D279C31F}">
      <dsp:nvSpPr>
        <dsp:cNvPr id="0" name=""/>
        <dsp:cNvSpPr/>
      </dsp:nvSpPr>
      <dsp:spPr>
        <a:xfrm>
          <a:off x="4657058" y="174463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Multidrug-Resistant Organisms (Erika Baldry)</a:t>
          </a:r>
        </a:p>
      </dsp:txBody>
      <dsp:txXfrm>
        <a:off x="4657058" y="1744635"/>
        <a:ext cx="1226957" cy="613478"/>
      </dsp:txXfrm>
    </dsp:sp>
    <dsp:sp modelId="{74FB714B-DD6E-4B70-B298-9022E7DB3932}">
      <dsp:nvSpPr>
        <dsp:cNvPr id="0" name=""/>
        <dsp:cNvSpPr/>
      </dsp:nvSpPr>
      <dsp:spPr>
        <a:xfrm>
          <a:off x="4657058" y="261577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Roboto" panose="02000000000000000000" pitchFamily="2" charset="0"/>
              <a:ea typeface="Roboto" panose="02000000000000000000" pitchFamily="2" charset="0"/>
            </a:rPr>
            <a:t>HAI Outbreaks (All)</a:t>
          </a:r>
        </a:p>
      </dsp:txBody>
      <dsp:txXfrm>
        <a:off x="4657058" y="2615775"/>
        <a:ext cx="1226957" cy="613478"/>
      </dsp:txXfrm>
    </dsp:sp>
    <dsp:sp modelId="{5FA89BFD-CC59-4358-ABDD-B9C2210B26E8}">
      <dsp:nvSpPr>
        <dsp:cNvPr id="0" name=""/>
        <dsp:cNvSpPr/>
      </dsp:nvSpPr>
      <dsp:spPr>
        <a:xfrm>
          <a:off x="5834938" y="87349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Antimicrobial Stewardship</a:t>
          </a:r>
        </a:p>
      </dsp:txBody>
      <dsp:txXfrm>
        <a:off x="5834938" y="873495"/>
        <a:ext cx="1226957" cy="613478"/>
      </dsp:txXfrm>
    </dsp:sp>
    <dsp:sp modelId="{87438623-01EA-4001-95F9-FD9E7392F3FC}">
      <dsp:nvSpPr>
        <dsp:cNvPr id="0" name=""/>
        <dsp:cNvSpPr/>
      </dsp:nvSpPr>
      <dsp:spPr>
        <a:xfrm>
          <a:off x="6141677" y="174463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Jenner Minto, AR Expert and Pharmacist </a:t>
          </a:r>
        </a:p>
      </dsp:txBody>
      <dsp:txXfrm>
        <a:off x="6141677" y="1744635"/>
        <a:ext cx="1226957" cy="613478"/>
      </dsp:txXfrm>
    </dsp:sp>
    <dsp:sp modelId="{47CBBC35-1459-4522-9CEE-AA7E0B2D356D}">
      <dsp:nvSpPr>
        <dsp:cNvPr id="0" name=""/>
        <dsp:cNvSpPr/>
      </dsp:nvSpPr>
      <dsp:spPr>
        <a:xfrm>
          <a:off x="6141677" y="2615775"/>
          <a:ext cx="1226957" cy="613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Roboto" panose="02000000000000000000" pitchFamily="2" charset="0"/>
              <a:ea typeface="Roboto" panose="02000000000000000000" pitchFamily="2" charset="0"/>
            </a:rPr>
            <a:t>Vince Colucci, AR Expert and Pharmacist </a:t>
          </a:r>
        </a:p>
      </dsp:txBody>
      <dsp:txXfrm>
        <a:off x="6141677" y="2615775"/>
        <a:ext cx="1226957" cy="61347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B64A5819-2154-47A4-990D-D134FA5C2B74}" type="datetimeFigureOut">
              <a:rPr lang="en-US" smtClean="0"/>
              <a:t>4/29/2024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7BBF7C7E-150B-45A8-982F-56FC68261FA7}" type="slidenum">
              <a:rPr lang="en-US" smtClean="0"/>
              <a:t>‹#›</a:t>
            </a:fld>
            <a:endParaRPr lang="en-US"/>
          </a:p>
        </p:txBody>
      </p:sp>
    </p:spTree>
    <p:extLst>
      <p:ext uri="{BB962C8B-B14F-4D97-AF65-F5344CB8AC3E}">
        <p14:creationId xmlns:p14="http://schemas.microsoft.com/office/powerpoint/2010/main" val="284918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2</a:t>
            </a:fld>
            <a:endParaRPr lang="en-US"/>
          </a:p>
        </p:txBody>
      </p:sp>
    </p:spTree>
    <p:extLst>
      <p:ext uri="{BB962C8B-B14F-4D97-AF65-F5344CB8AC3E}">
        <p14:creationId xmlns:p14="http://schemas.microsoft.com/office/powerpoint/2010/main" val="222577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19</a:t>
            </a:fld>
            <a:endParaRPr lang="en-US"/>
          </a:p>
        </p:txBody>
      </p:sp>
    </p:spTree>
    <p:extLst>
      <p:ext uri="{BB962C8B-B14F-4D97-AF65-F5344CB8AC3E}">
        <p14:creationId xmlns:p14="http://schemas.microsoft.com/office/powerpoint/2010/main" val="320569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21</a:t>
            </a:fld>
            <a:endParaRPr lang="en-US"/>
          </a:p>
        </p:txBody>
      </p:sp>
    </p:spTree>
    <p:extLst>
      <p:ext uri="{BB962C8B-B14F-4D97-AF65-F5344CB8AC3E}">
        <p14:creationId xmlns:p14="http://schemas.microsoft.com/office/powerpoint/2010/main" val="141564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22</a:t>
            </a:fld>
            <a:endParaRPr lang="en-US"/>
          </a:p>
        </p:txBody>
      </p:sp>
    </p:spTree>
    <p:extLst>
      <p:ext uri="{BB962C8B-B14F-4D97-AF65-F5344CB8AC3E}">
        <p14:creationId xmlns:p14="http://schemas.microsoft.com/office/powerpoint/2010/main" val="66806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3</a:t>
            </a:fld>
            <a:endParaRPr lang="en-US"/>
          </a:p>
        </p:txBody>
      </p:sp>
    </p:spTree>
    <p:extLst>
      <p:ext uri="{BB962C8B-B14F-4D97-AF65-F5344CB8AC3E}">
        <p14:creationId xmlns:p14="http://schemas.microsoft.com/office/powerpoint/2010/main" val="113655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4</a:t>
            </a:fld>
            <a:endParaRPr lang="en-US"/>
          </a:p>
        </p:txBody>
      </p:sp>
    </p:spTree>
    <p:extLst>
      <p:ext uri="{BB962C8B-B14F-4D97-AF65-F5344CB8AC3E}">
        <p14:creationId xmlns:p14="http://schemas.microsoft.com/office/powerpoint/2010/main" val="407034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6</a:t>
            </a:fld>
            <a:endParaRPr lang="en-US"/>
          </a:p>
        </p:txBody>
      </p:sp>
    </p:spTree>
    <p:extLst>
      <p:ext uri="{BB962C8B-B14F-4D97-AF65-F5344CB8AC3E}">
        <p14:creationId xmlns:p14="http://schemas.microsoft.com/office/powerpoint/2010/main" val="8557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8</a:t>
            </a:fld>
            <a:endParaRPr lang="en-US"/>
          </a:p>
        </p:txBody>
      </p:sp>
    </p:spTree>
    <p:extLst>
      <p:ext uri="{BB962C8B-B14F-4D97-AF65-F5344CB8AC3E}">
        <p14:creationId xmlns:p14="http://schemas.microsoft.com/office/powerpoint/2010/main" val="206170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12</a:t>
            </a:fld>
            <a:endParaRPr lang="en-US"/>
          </a:p>
        </p:txBody>
      </p:sp>
    </p:spTree>
    <p:extLst>
      <p:ext uri="{BB962C8B-B14F-4D97-AF65-F5344CB8AC3E}">
        <p14:creationId xmlns:p14="http://schemas.microsoft.com/office/powerpoint/2010/main" val="270352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13</a:t>
            </a:fld>
            <a:endParaRPr lang="en-US"/>
          </a:p>
        </p:txBody>
      </p:sp>
    </p:spTree>
    <p:extLst>
      <p:ext uri="{BB962C8B-B14F-4D97-AF65-F5344CB8AC3E}">
        <p14:creationId xmlns:p14="http://schemas.microsoft.com/office/powerpoint/2010/main" val="2031299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14</a:t>
            </a:fld>
            <a:endParaRPr lang="en-US"/>
          </a:p>
        </p:txBody>
      </p:sp>
    </p:spTree>
    <p:extLst>
      <p:ext uri="{BB962C8B-B14F-4D97-AF65-F5344CB8AC3E}">
        <p14:creationId xmlns:p14="http://schemas.microsoft.com/office/powerpoint/2010/main" val="2719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F7C7E-150B-45A8-982F-56FC68261FA7}" type="slidenum">
              <a:rPr lang="en-US" smtClean="0"/>
              <a:t>16</a:t>
            </a:fld>
            <a:endParaRPr lang="en-US"/>
          </a:p>
        </p:txBody>
      </p:sp>
    </p:spTree>
    <p:extLst>
      <p:ext uri="{BB962C8B-B14F-4D97-AF65-F5344CB8AC3E}">
        <p14:creationId xmlns:p14="http://schemas.microsoft.com/office/powerpoint/2010/main" val="198279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853A-1B99-1C43-B25F-B103F77668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0B0A4-4FA7-7C4B-BE4E-7DC2EC8AA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3B5AFA-90B2-214B-A8FE-F723217FE52D}"/>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700587FE-BDEB-3C40-AB44-0D8CFE57B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9DB8C-282D-D844-8154-3D725235E5C2}"/>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117947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D1A0-2652-2F45-A43B-20F7BE5891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D4FDE-9D9B-0E4B-AB35-024D7599C0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E6A3B-26AB-3A4C-99C7-CDB5C34C12F7}"/>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930663B3-7FF8-644F-9FE2-5C80FB313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31163-4B18-594F-9B41-E117B3C8195D}"/>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395930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30CB8-228F-2D40-BE61-FF0DC80D8F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6FD8A-E128-1948-A892-134251C379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3CBEB-C576-5749-B91D-353EE102FB81}"/>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263A6D69-C088-2547-A21A-3BBE0418B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F7503-5ED6-DC4F-9453-624E2C07F83B}"/>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251371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D517-988A-6A4A-A051-8A0DE2AB9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7E0D0-7397-6449-8172-450D663192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05151-F6FF-6C4A-A203-7A0BB55675F0}"/>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7CE92FD5-D730-A641-B593-321D45F43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1DB0A-81B3-3E4B-9282-827E46B85FB1}"/>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1982355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DF06-647E-014F-B5A4-206EC531BE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02D8ED-0FE0-4643-B002-35A3FCD3E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6F1AA1-0175-D148-A625-C3E12F3C53F7}"/>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DDD1F5A8-0381-EC46-9E82-0B0805431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3007E-A8B8-E344-9927-43912BFDCBCA}"/>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416181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8ED6-2EED-D641-9DAE-227D7C844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E7810-0672-4A43-B0B2-CA3ED7174D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766453-B75F-8141-A55E-E8CC796771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8CE459-91C1-ED47-B61D-E6F4237C324D}"/>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6" name="Footer Placeholder 5">
            <a:extLst>
              <a:ext uri="{FF2B5EF4-FFF2-40B4-BE49-F238E27FC236}">
                <a16:creationId xmlns:a16="http://schemas.microsoft.com/office/drawing/2014/main" id="{94A605C0-B99C-CF4E-B520-59ADA54F8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A18EE-F8AD-0E46-8D34-64CFE6169481}"/>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245406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3007-B632-A247-8554-539BD91759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E6A9C8-4059-A546-8C2F-49EDC6702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B6A0D2-D68F-AE4E-9D4F-798FE86DD2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F61A9-54E4-7446-BDC8-5ED8C7C47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84C318-5B76-4142-A109-9AA014D4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658E37-0214-304B-9EA8-6F74A71708A1}"/>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8" name="Footer Placeholder 7">
            <a:extLst>
              <a:ext uri="{FF2B5EF4-FFF2-40B4-BE49-F238E27FC236}">
                <a16:creationId xmlns:a16="http://schemas.microsoft.com/office/drawing/2014/main" id="{674030AA-9036-DB47-970E-0DCB5BF7B8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A1916-E902-6F4C-BCBC-91193F76465B}"/>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229968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9F22-E9D0-0544-81D7-8798ED4BFE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0513D-A6FF-564E-8312-B77334134ADF}"/>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4" name="Footer Placeholder 3">
            <a:extLst>
              <a:ext uri="{FF2B5EF4-FFF2-40B4-BE49-F238E27FC236}">
                <a16:creationId xmlns:a16="http://schemas.microsoft.com/office/drawing/2014/main" id="{EB17DE97-86D1-AB40-ACB5-507A4A5C85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413C-CD6F-B74E-8ECC-E8AAD61A21CC}"/>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382527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0A4F0-7C3B-7445-B325-C917B569EAB4}"/>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3" name="Footer Placeholder 2">
            <a:extLst>
              <a:ext uri="{FF2B5EF4-FFF2-40B4-BE49-F238E27FC236}">
                <a16:creationId xmlns:a16="http://schemas.microsoft.com/office/drawing/2014/main" id="{DAF0AD33-035B-5F43-81E2-A0F7E1AEF9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C2C7A-1300-8043-98AE-9A106242BC9F}"/>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426482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8251-3BAE-3940-8407-89DC2CF9D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6E4555-D850-0A48-8D04-105E3ABF7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0829C-996A-9646-B302-9FE278F60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E1691B-A47E-234A-B358-23C246331568}"/>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6" name="Footer Placeholder 5">
            <a:extLst>
              <a:ext uri="{FF2B5EF4-FFF2-40B4-BE49-F238E27FC236}">
                <a16:creationId xmlns:a16="http://schemas.microsoft.com/office/drawing/2014/main" id="{D3E1A663-1456-D34E-A4FF-73E79A1B3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4977-1B3C-CB44-A8A9-17834A49B97A}"/>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136992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A7B2-85AE-714E-B87E-DF1A98CA3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DD2D45-7D9E-2440-82E1-E99A0801D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DB5336-1631-F04A-AB9A-BF7884E59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CF2430-E561-FB4B-98CD-4B5537D98EC4}"/>
              </a:ext>
            </a:extLst>
          </p:cNvPr>
          <p:cNvSpPr>
            <a:spLocks noGrp="1"/>
          </p:cNvSpPr>
          <p:nvPr>
            <p:ph type="dt" sz="half" idx="10"/>
          </p:nvPr>
        </p:nvSpPr>
        <p:spPr/>
        <p:txBody>
          <a:bodyPr/>
          <a:lstStyle/>
          <a:p>
            <a:fld id="{480F003C-20E2-B043-8034-4E2DF931DB6E}" type="datetimeFigureOut">
              <a:rPr lang="en-US" smtClean="0"/>
              <a:t>4/29/2024</a:t>
            </a:fld>
            <a:endParaRPr lang="en-US"/>
          </a:p>
        </p:txBody>
      </p:sp>
      <p:sp>
        <p:nvSpPr>
          <p:cNvPr id="6" name="Footer Placeholder 5">
            <a:extLst>
              <a:ext uri="{FF2B5EF4-FFF2-40B4-BE49-F238E27FC236}">
                <a16:creationId xmlns:a16="http://schemas.microsoft.com/office/drawing/2014/main" id="{8BDA502E-BA93-104B-921D-48F65547D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8056B-2671-1B4C-9B24-2531A2FC042F}"/>
              </a:ext>
            </a:extLst>
          </p:cNvPr>
          <p:cNvSpPr>
            <a:spLocks noGrp="1"/>
          </p:cNvSpPr>
          <p:nvPr>
            <p:ph type="sldNum" sz="quarter" idx="12"/>
          </p:nvPr>
        </p:nvSpPr>
        <p:spPr/>
        <p:txBody>
          <a:bodyPr/>
          <a:lstStyle/>
          <a:p>
            <a:fld id="{C80B7D7D-9FBC-D643-B66C-6AC31D2EB15F}" type="slidenum">
              <a:rPr lang="en-US" smtClean="0"/>
              <a:t>‹#›</a:t>
            </a:fld>
            <a:endParaRPr lang="en-US"/>
          </a:p>
        </p:txBody>
      </p:sp>
    </p:spTree>
    <p:extLst>
      <p:ext uri="{BB962C8B-B14F-4D97-AF65-F5344CB8AC3E}">
        <p14:creationId xmlns:p14="http://schemas.microsoft.com/office/powerpoint/2010/main" val="411968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0D8E3-EE74-E849-9DDC-77C4A412F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0C6C4-86BC-9247-BD51-4693C539D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2D98-851C-8146-B3A7-D1C2FBA72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F003C-20E2-B043-8034-4E2DF931DB6E}" type="datetimeFigureOut">
              <a:rPr lang="en-US" smtClean="0"/>
              <a:t>4/29/2024</a:t>
            </a:fld>
            <a:endParaRPr lang="en-US"/>
          </a:p>
        </p:txBody>
      </p:sp>
      <p:sp>
        <p:nvSpPr>
          <p:cNvPr id="5" name="Footer Placeholder 4">
            <a:extLst>
              <a:ext uri="{FF2B5EF4-FFF2-40B4-BE49-F238E27FC236}">
                <a16:creationId xmlns:a16="http://schemas.microsoft.com/office/drawing/2014/main" id="{BE052E35-39C4-D14D-B854-A8D587A3A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22306A-6EED-EA4B-9A67-A4B02A176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B7D7D-9FBC-D643-B66C-6AC31D2EB15F}" type="slidenum">
              <a:rPr lang="en-US" smtClean="0"/>
              <a:t>‹#›</a:t>
            </a:fld>
            <a:endParaRPr lang="en-US"/>
          </a:p>
        </p:txBody>
      </p:sp>
    </p:spTree>
    <p:extLst>
      <p:ext uri="{BB962C8B-B14F-4D97-AF65-F5344CB8AC3E}">
        <p14:creationId xmlns:p14="http://schemas.microsoft.com/office/powerpoint/2010/main" val="151261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Erika.Baldry@mt.gov"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6825-5E2B-BD4C-AF2A-AF6B6ADDB34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0F1151-14F0-114C-862F-E2EAC148885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E3D1C32-FF5B-3E44-8196-AD688A692A4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CB1BD58-01B7-F74F-A331-5B492A05CCD8}"/>
              </a:ext>
            </a:extLst>
          </p:cNvPr>
          <p:cNvSpPr/>
          <p:nvPr/>
        </p:nvSpPr>
        <p:spPr>
          <a:xfrm>
            <a:off x="561410" y="1801803"/>
            <a:ext cx="10890784" cy="3508653"/>
          </a:xfrm>
          <a:prstGeom prst="rect">
            <a:avLst/>
          </a:prstGeom>
        </p:spPr>
        <p:txBody>
          <a:bodyPr wrap="square">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APIC MT Chapter Spring Conference: Education </a:t>
            </a:r>
          </a:p>
          <a:p>
            <a:r>
              <a:rPr lang="en-US" sz="3800" dirty="0">
                <a:solidFill>
                  <a:schemeClr val="bg1"/>
                </a:solidFill>
                <a:latin typeface="Roboto" panose="02000000000000000000" pitchFamily="2" charset="0"/>
                <a:ea typeface="Roboto" panose="02000000000000000000" pitchFamily="2" charset="0"/>
                <a:cs typeface="Roboto" panose="02000000000000000000" pitchFamily="2" charset="0"/>
              </a:rPr>
              <a:t>MT DPHHS ICP/HAI Section</a:t>
            </a:r>
          </a:p>
          <a:p>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Erika Baldry, MPH, CIC</a:t>
            </a:r>
          </a:p>
          <a:p>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ICP/HAI Section Supervisor</a:t>
            </a:r>
          </a:p>
          <a:p>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Epidemiologist</a:t>
            </a:r>
          </a:p>
        </p:txBody>
      </p:sp>
    </p:spTree>
    <p:extLst>
      <p:ext uri="{BB962C8B-B14F-4D97-AF65-F5344CB8AC3E}">
        <p14:creationId xmlns:p14="http://schemas.microsoft.com/office/powerpoint/2010/main" val="1699076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36C8-A072-36DB-71F9-975F35ACFE8B}"/>
              </a:ext>
            </a:extLst>
          </p:cNvPr>
          <p:cNvPicPr>
            <a:picLocks noChangeAspect="1"/>
          </p:cNvPicPr>
          <p:nvPr/>
        </p:nvPicPr>
        <p:blipFill>
          <a:blip r:embed="rId2"/>
          <a:stretch>
            <a:fillRect/>
          </a:stretch>
        </p:blipFill>
        <p:spPr>
          <a:xfrm>
            <a:off x="7276892" y="3233446"/>
            <a:ext cx="4357305" cy="3447273"/>
          </a:xfrm>
          <a:prstGeom prst="rect">
            <a:avLst/>
          </a:prstGeom>
        </p:spPr>
      </p:pic>
      <p:pic>
        <p:nvPicPr>
          <p:cNvPr id="1026" name="Picture 2" descr="Multiple files upload with Angular 2, Express and multer | by Ahmed Hamed |  Medium">
            <a:extLst>
              <a:ext uri="{FF2B5EF4-FFF2-40B4-BE49-F238E27FC236}">
                <a16:creationId xmlns:a16="http://schemas.microsoft.com/office/drawing/2014/main" id="{60B88175-468E-0137-9F53-E68CE0CC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4" y="188015"/>
            <a:ext cx="7247515" cy="378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3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3939540"/>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Escape Room Development: Develop  a Script (What Story Do you Want to Tell?) </a:t>
            </a:r>
          </a:p>
          <a:p>
            <a:endParaRPr lang="en-US" sz="5000" dirty="0"/>
          </a:p>
        </p:txBody>
      </p:sp>
    </p:spTree>
    <p:extLst>
      <p:ext uri="{BB962C8B-B14F-4D97-AF65-F5344CB8AC3E}">
        <p14:creationId xmlns:p14="http://schemas.microsoft.com/office/powerpoint/2010/main" val="255235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62144"/>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117032" y="768271"/>
            <a:ext cx="3328180" cy="2585323"/>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cs typeface="Roboto" panose="02000000000000000000" pitchFamily="2" charset="0"/>
              </a:rPr>
              <a:t>Escape Room for Infection Preventionists: Development  </a:t>
            </a:r>
          </a:p>
          <a:p>
            <a:endParaRPr lang="en-US" sz="5000" dirty="0"/>
          </a:p>
        </p:txBody>
      </p:sp>
      <p:pic>
        <p:nvPicPr>
          <p:cNvPr id="4" name="Picture 3">
            <a:extLst>
              <a:ext uri="{FF2B5EF4-FFF2-40B4-BE49-F238E27FC236}">
                <a16:creationId xmlns:a16="http://schemas.microsoft.com/office/drawing/2014/main" id="{C81AA9E4-ACD3-18F1-387C-3AA001EEAE09}"/>
              </a:ext>
            </a:extLst>
          </p:cNvPr>
          <p:cNvPicPr>
            <a:picLocks noChangeAspect="1"/>
          </p:cNvPicPr>
          <p:nvPr/>
        </p:nvPicPr>
        <p:blipFill>
          <a:blip r:embed="rId4"/>
          <a:stretch>
            <a:fillRect/>
          </a:stretch>
        </p:blipFill>
        <p:spPr>
          <a:xfrm>
            <a:off x="2940493" y="-236959"/>
            <a:ext cx="9134475" cy="6143625"/>
          </a:xfrm>
          <a:prstGeom prst="rect">
            <a:avLst/>
          </a:prstGeom>
        </p:spPr>
      </p:pic>
    </p:spTree>
    <p:extLst>
      <p:ext uri="{BB962C8B-B14F-4D97-AF65-F5344CB8AC3E}">
        <p14:creationId xmlns:p14="http://schemas.microsoft.com/office/powerpoint/2010/main" val="263354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62144"/>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117032" y="768271"/>
            <a:ext cx="3328180" cy="2585323"/>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cs typeface="Roboto" panose="02000000000000000000" pitchFamily="2" charset="0"/>
              </a:rPr>
              <a:t>Escape Room for Infection Preventionists: Development  </a:t>
            </a:r>
          </a:p>
          <a:p>
            <a:endParaRPr lang="en-US" sz="5000" dirty="0"/>
          </a:p>
        </p:txBody>
      </p:sp>
      <p:pic>
        <p:nvPicPr>
          <p:cNvPr id="6" name="Picture 5">
            <a:extLst>
              <a:ext uri="{FF2B5EF4-FFF2-40B4-BE49-F238E27FC236}">
                <a16:creationId xmlns:a16="http://schemas.microsoft.com/office/drawing/2014/main" id="{5E3C9C68-04C7-70F1-BE28-60563FE98FEF}"/>
              </a:ext>
            </a:extLst>
          </p:cNvPr>
          <p:cNvPicPr>
            <a:picLocks noChangeAspect="1"/>
          </p:cNvPicPr>
          <p:nvPr/>
        </p:nvPicPr>
        <p:blipFill>
          <a:blip r:embed="rId4"/>
          <a:stretch>
            <a:fillRect/>
          </a:stretch>
        </p:blipFill>
        <p:spPr>
          <a:xfrm>
            <a:off x="2962674" y="-183747"/>
            <a:ext cx="9458325" cy="6105525"/>
          </a:xfrm>
          <a:prstGeom prst="rect">
            <a:avLst/>
          </a:prstGeom>
        </p:spPr>
      </p:pic>
    </p:spTree>
    <p:extLst>
      <p:ext uri="{BB962C8B-B14F-4D97-AF65-F5344CB8AC3E}">
        <p14:creationId xmlns:p14="http://schemas.microsoft.com/office/powerpoint/2010/main" val="330493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62144"/>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117032" y="768271"/>
            <a:ext cx="3328180" cy="2585323"/>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cs typeface="Roboto" panose="02000000000000000000" pitchFamily="2" charset="0"/>
              </a:rPr>
              <a:t>Escape Room for Infection Preventionists: Development  </a:t>
            </a:r>
          </a:p>
          <a:p>
            <a:endParaRPr lang="en-US" sz="5000" dirty="0"/>
          </a:p>
        </p:txBody>
      </p:sp>
      <p:pic>
        <p:nvPicPr>
          <p:cNvPr id="4" name="Picture 3">
            <a:extLst>
              <a:ext uri="{FF2B5EF4-FFF2-40B4-BE49-F238E27FC236}">
                <a16:creationId xmlns:a16="http://schemas.microsoft.com/office/drawing/2014/main" id="{2067F3F7-F31F-97A9-BD38-ABD9FF91FD3C}"/>
              </a:ext>
            </a:extLst>
          </p:cNvPr>
          <p:cNvPicPr>
            <a:picLocks noChangeAspect="1"/>
          </p:cNvPicPr>
          <p:nvPr/>
        </p:nvPicPr>
        <p:blipFill>
          <a:blip r:embed="rId4"/>
          <a:stretch>
            <a:fillRect/>
          </a:stretch>
        </p:blipFill>
        <p:spPr>
          <a:xfrm>
            <a:off x="3445212" y="176185"/>
            <a:ext cx="8467725" cy="5695950"/>
          </a:xfrm>
          <a:prstGeom prst="rect">
            <a:avLst/>
          </a:prstGeom>
        </p:spPr>
      </p:pic>
    </p:spTree>
    <p:extLst>
      <p:ext uri="{BB962C8B-B14F-4D97-AF65-F5344CB8AC3E}">
        <p14:creationId xmlns:p14="http://schemas.microsoft.com/office/powerpoint/2010/main" val="414819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2400657"/>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Create Tools and Visuals </a:t>
            </a:r>
          </a:p>
          <a:p>
            <a:endParaRPr lang="en-US" sz="5000" dirty="0"/>
          </a:p>
        </p:txBody>
      </p:sp>
    </p:spTree>
    <p:extLst>
      <p:ext uri="{BB962C8B-B14F-4D97-AF65-F5344CB8AC3E}">
        <p14:creationId xmlns:p14="http://schemas.microsoft.com/office/powerpoint/2010/main" val="386073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898992D0-1F48-7555-E55B-129BB5CC8DA0}"/>
              </a:ext>
            </a:extLst>
          </p:cNvPr>
          <p:cNvPicPr>
            <a:picLocks noChangeAspect="1"/>
          </p:cNvPicPr>
          <p:nvPr/>
        </p:nvPicPr>
        <p:blipFill>
          <a:blip r:embed="rId3"/>
          <a:stretch>
            <a:fillRect/>
          </a:stretch>
        </p:blipFill>
        <p:spPr>
          <a:xfrm>
            <a:off x="901319" y="300536"/>
            <a:ext cx="2750870" cy="2778657"/>
          </a:xfrm>
          <a:prstGeom prst="rect">
            <a:avLst/>
          </a:prstGeom>
        </p:spPr>
      </p:pic>
      <p:sp>
        <p:nvSpPr>
          <p:cNvPr id="22" name="Freeform: Shape 21">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C35758BA-E834-226C-A6A9-FB4BF0359486}"/>
              </a:ext>
            </a:extLst>
          </p:cNvPr>
          <p:cNvPicPr>
            <a:picLocks noChangeAspect="1"/>
          </p:cNvPicPr>
          <p:nvPr/>
        </p:nvPicPr>
        <p:blipFill>
          <a:blip r:embed="rId4"/>
          <a:stretch>
            <a:fillRect/>
          </a:stretch>
        </p:blipFill>
        <p:spPr>
          <a:xfrm>
            <a:off x="643467" y="4042283"/>
            <a:ext cx="2927072" cy="1968456"/>
          </a:xfrm>
          <a:prstGeom prst="rect">
            <a:avLst/>
          </a:prstGeom>
        </p:spPr>
      </p:pic>
      <p:sp>
        <p:nvSpPr>
          <p:cNvPr id="26" name="Freeform: Shape 25">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7FFB0B77-8FF2-B00F-4F4F-4BFC091768DF}"/>
              </a:ext>
            </a:extLst>
          </p:cNvPr>
          <p:cNvPicPr>
            <a:picLocks noChangeAspect="1"/>
          </p:cNvPicPr>
          <p:nvPr/>
        </p:nvPicPr>
        <p:blipFill>
          <a:blip r:embed="rId5"/>
          <a:stretch>
            <a:fillRect/>
          </a:stretch>
        </p:blipFill>
        <p:spPr>
          <a:xfrm>
            <a:off x="8621460" y="492362"/>
            <a:ext cx="2948994" cy="1968454"/>
          </a:xfrm>
          <a:prstGeom prst="rect">
            <a:avLst/>
          </a:prstGeom>
        </p:spPr>
      </p:pic>
      <p:pic>
        <p:nvPicPr>
          <p:cNvPr id="3" name="Picture 2">
            <a:extLst>
              <a:ext uri="{FF2B5EF4-FFF2-40B4-BE49-F238E27FC236}">
                <a16:creationId xmlns:a16="http://schemas.microsoft.com/office/drawing/2014/main" id="{00738E10-33D3-B1BF-976F-132B667B873B}"/>
              </a:ext>
            </a:extLst>
          </p:cNvPr>
          <p:cNvPicPr>
            <a:picLocks noChangeAspect="1"/>
          </p:cNvPicPr>
          <p:nvPr/>
        </p:nvPicPr>
        <p:blipFill>
          <a:blip r:embed="rId6"/>
          <a:stretch>
            <a:fillRect/>
          </a:stretch>
        </p:blipFill>
        <p:spPr>
          <a:xfrm>
            <a:off x="4177754" y="2097854"/>
            <a:ext cx="3832562" cy="2606143"/>
          </a:xfrm>
          <a:prstGeom prst="rect">
            <a:avLst/>
          </a:prstGeom>
        </p:spPr>
      </p:pic>
      <p:pic>
        <p:nvPicPr>
          <p:cNvPr id="13" name="Picture 12">
            <a:extLst>
              <a:ext uri="{FF2B5EF4-FFF2-40B4-BE49-F238E27FC236}">
                <a16:creationId xmlns:a16="http://schemas.microsoft.com/office/drawing/2014/main" id="{B7F54284-8A4C-438B-CCAD-D9DA46C4D33D}"/>
              </a:ext>
            </a:extLst>
          </p:cNvPr>
          <p:cNvPicPr>
            <a:picLocks noChangeAspect="1"/>
          </p:cNvPicPr>
          <p:nvPr/>
        </p:nvPicPr>
        <p:blipFill>
          <a:blip r:embed="rId7"/>
          <a:stretch>
            <a:fillRect/>
          </a:stretch>
        </p:blipFill>
        <p:spPr>
          <a:xfrm>
            <a:off x="8621460" y="4034367"/>
            <a:ext cx="2927071" cy="1968455"/>
          </a:xfrm>
          <a:prstGeom prst="rect">
            <a:avLst/>
          </a:prstGeom>
        </p:spPr>
      </p:pic>
    </p:spTree>
    <p:extLst>
      <p:ext uri="{BB962C8B-B14F-4D97-AF65-F5344CB8AC3E}">
        <p14:creationId xmlns:p14="http://schemas.microsoft.com/office/powerpoint/2010/main" val="200669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A1793-8B86-FD4E-25D6-9369D4B86198}"/>
              </a:ext>
            </a:extLst>
          </p:cNvPr>
          <p:cNvPicPr>
            <a:picLocks noChangeAspect="1"/>
          </p:cNvPicPr>
          <p:nvPr/>
        </p:nvPicPr>
        <p:blipFill>
          <a:blip r:embed="rId2"/>
          <a:stretch>
            <a:fillRect/>
          </a:stretch>
        </p:blipFill>
        <p:spPr>
          <a:xfrm>
            <a:off x="247559" y="210176"/>
            <a:ext cx="3223430" cy="2510883"/>
          </a:xfrm>
          <a:prstGeom prst="rect">
            <a:avLst/>
          </a:prstGeom>
        </p:spPr>
      </p:pic>
      <p:pic>
        <p:nvPicPr>
          <p:cNvPr id="5" name="Picture 4">
            <a:extLst>
              <a:ext uri="{FF2B5EF4-FFF2-40B4-BE49-F238E27FC236}">
                <a16:creationId xmlns:a16="http://schemas.microsoft.com/office/drawing/2014/main" id="{7909B525-98BC-38D5-547F-0AD4E2CE417A}"/>
              </a:ext>
            </a:extLst>
          </p:cNvPr>
          <p:cNvPicPr>
            <a:picLocks noChangeAspect="1"/>
          </p:cNvPicPr>
          <p:nvPr/>
        </p:nvPicPr>
        <p:blipFill>
          <a:blip r:embed="rId3"/>
          <a:stretch>
            <a:fillRect/>
          </a:stretch>
        </p:blipFill>
        <p:spPr>
          <a:xfrm>
            <a:off x="3470989" y="89237"/>
            <a:ext cx="3393594" cy="2636200"/>
          </a:xfrm>
          <a:prstGeom prst="rect">
            <a:avLst/>
          </a:prstGeom>
        </p:spPr>
      </p:pic>
      <p:pic>
        <p:nvPicPr>
          <p:cNvPr id="7" name="Picture 6">
            <a:extLst>
              <a:ext uri="{FF2B5EF4-FFF2-40B4-BE49-F238E27FC236}">
                <a16:creationId xmlns:a16="http://schemas.microsoft.com/office/drawing/2014/main" id="{8A6013D9-8F57-0678-2763-39CECC787006}"/>
              </a:ext>
            </a:extLst>
          </p:cNvPr>
          <p:cNvPicPr>
            <a:picLocks noChangeAspect="1"/>
          </p:cNvPicPr>
          <p:nvPr/>
        </p:nvPicPr>
        <p:blipFill>
          <a:blip r:embed="rId4"/>
          <a:stretch>
            <a:fillRect/>
          </a:stretch>
        </p:blipFill>
        <p:spPr>
          <a:xfrm>
            <a:off x="9039100" y="2113272"/>
            <a:ext cx="3152900" cy="2401714"/>
          </a:xfrm>
          <a:prstGeom prst="rect">
            <a:avLst/>
          </a:prstGeom>
        </p:spPr>
      </p:pic>
      <p:pic>
        <p:nvPicPr>
          <p:cNvPr id="9" name="Picture 8">
            <a:extLst>
              <a:ext uri="{FF2B5EF4-FFF2-40B4-BE49-F238E27FC236}">
                <a16:creationId xmlns:a16="http://schemas.microsoft.com/office/drawing/2014/main" id="{406AA810-C7B8-C7E6-D948-0BBBAD5AE635}"/>
              </a:ext>
            </a:extLst>
          </p:cNvPr>
          <p:cNvPicPr>
            <a:picLocks noChangeAspect="1"/>
          </p:cNvPicPr>
          <p:nvPr/>
        </p:nvPicPr>
        <p:blipFill>
          <a:blip r:embed="rId5"/>
          <a:stretch>
            <a:fillRect/>
          </a:stretch>
        </p:blipFill>
        <p:spPr>
          <a:xfrm>
            <a:off x="7261722" y="65102"/>
            <a:ext cx="3005715" cy="2324454"/>
          </a:xfrm>
          <a:prstGeom prst="rect">
            <a:avLst/>
          </a:prstGeom>
        </p:spPr>
      </p:pic>
      <p:pic>
        <p:nvPicPr>
          <p:cNvPr id="13" name="Picture 12">
            <a:extLst>
              <a:ext uri="{FF2B5EF4-FFF2-40B4-BE49-F238E27FC236}">
                <a16:creationId xmlns:a16="http://schemas.microsoft.com/office/drawing/2014/main" id="{5C33E8D9-2022-6065-7257-9A4BB75A29E8}"/>
              </a:ext>
            </a:extLst>
          </p:cNvPr>
          <p:cNvPicPr>
            <a:picLocks noChangeAspect="1"/>
          </p:cNvPicPr>
          <p:nvPr/>
        </p:nvPicPr>
        <p:blipFill>
          <a:blip r:embed="rId6"/>
          <a:stretch>
            <a:fillRect/>
          </a:stretch>
        </p:blipFill>
        <p:spPr>
          <a:xfrm>
            <a:off x="5617048" y="4250637"/>
            <a:ext cx="3456627" cy="2457777"/>
          </a:xfrm>
          <a:prstGeom prst="rect">
            <a:avLst/>
          </a:prstGeom>
        </p:spPr>
      </p:pic>
      <p:pic>
        <p:nvPicPr>
          <p:cNvPr id="15" name="Picture 14">
            <a:extLst>
              <a:ext uri="{FF2B5EF4-FFF2-40B4-BE49-F238E27FC236}">
                <a16:creationId xmlns:a16="http://schemas.microsoft.com/office/drawing/2014/main" id="{18490EDF-FADF-0483-0E4D-9C38FB36FFBE}"/>
              </a:ext>
            </a:extLst>
          </p:cNvPr>
          <p:cNvPicPr>
            <a:picLocks noChangeAspect="1"/>
          </p:cNvPicPr>
          <p:nvPr/>
        </p:nvPicPr>
        <p:blipFill>
          <a:blip r:embed="rId7"/>
          <a:stretch>
            <a:fillRect/>
          </a:stretch>
        </p:blipFill>
        <p:spPr>
          <a:xfrm>
            <a:off x="3897484" y="2720163"/>
            <a:ext cx="3456628" cy="2437014"/>
          </a:xfrm>
          <a:prstGeom prst="rect">
            <a:avLst/>
          </a:prstGeom>
        </p:spPr>
      </p:pic>
      <p:pic>
        <p:nvPicPr>
          <p:cNvPr id="17" name="Picture 16">
            <a:extLst>
              <a:ext uri="{FF2B5EF4-FFF2-40B4-BE49-F238E27FC236}">
                <a16:creationId xmlns:a16="http://schemas.microsoft.com/office/drawing/2014/main" id="{C4140DCB-E8F1-211A-ACF9-8359EB245FD2}"/>
              </a:ext>
            </a:extLst>
          </p:cNvPr>
          <p:cNvPicPr>
            <a:picLocks noChangeAspect="1"/>
          </p:cNvPicPr>
          <p:nvPr/>
        </p:nvPicPr>
        <p:blipFill>
          <a:blip r:embed="rId8"/>
          <a:stretch>
            <a:fillRect/>
          </a:stretch>
        </p:blipFill>
        <p:spPr>
          <a:xfrm>
            <a:off x="9232574" y="4665341"/>
            <a:ext cx="2741342" cy="2031138"/>
          </a:xfrm>
          <a:prstGeom prst="rect">
            <a:avLst/>
          </a:prstGeom>
        </p:spPr>
      </p:pic>
      <p:pic>
        <p:nvPicPr>
          <p:cNvPr id="19" name="Picture 18" descr="A plastic container with items on it&#10;&#10;Description automatically generated">
            <a:extLst>
              <a:ext uri="{FF2B5EF4-FFF2-40B4-BE49-F238E27FC236}">
                <a16:creationId xmlns:a16="http://schemas.microsoft.com/office/drawing/2014/main" id="{4BE1FC01-3EB3-9CC3-30AD-D2EDD38B670E}"/>
              </a:ext>
            </a:extLst>
          </p:cNvPr>
          <p:cNvPicPr>
            <a:picLocks noChangeAspect="1"/>
          </p:cNvPicPr>
          <p:nvPr/>
        </p:nvPicPr>
        <p:blipFill rotWithShape="1">
          <a:blip r:embed="rId9"/>
          <a:srcRect l="2123" t="9709" b="8530"/>
          <a:stretch/>
        </p:blipFill>
        <p:spPr>
          <a:xfrm rot="16200000">
            <a:off x="625457" y="2560786"/>
            <a:ext cx="2894128" cy="3223430"/>
          </a:xfrm>
          <a:prstGeom prst="rect">
            <a:avLst/>
          </a:prstGeom>
        </p:spPr>
      </p:pic>
      <p:sp>
        <p:nvSpPr>
          <p:cNvPr id="20" name="TextBox 19">
            <a:extLst>
              <a:ext uri="{FF2B5EF4-FFF2-40B4-BE49-F238E27FC236}">
                <a16:creationId xmlns:a16="http://schemas.microsoft.com/office/drawing/2014/main" id="{E0C5B4AD-8B20-5E3F-9D5C-B03241E264D3}"/>
              </a:ext>
            </a:extLst>
          </p:cNvPr>
          <p:cNvSpPr txBox="1"/>
          <p:nvPr/>
        </p:nvSpPr>
        <p:spPr>
          <a:xfrm>
            <a:off x="218084" y="5919777"/>
            <a:ext cx="4790972" cy="646331"/>
          </a:xfrm>
          <a:prstGeom prst="rect">
            <a:avLst/>
          </a:prstGeom>
          <a:noFill/>
        </p:spPr>
        <p:txBody>
          <a:bodyPr wrap="square" rtlCol="0">
            <a:spAutoFit/>
          </a:bodyPr>
          <a:lstStyle/>
          <a:p>
            <a:r>
              <a:rPr lang="en-US" dirty="0"/>
              <a:t>Many of the tools we used for this Escape Room are used for other trainings so they’re multi-use. </a:t>
            </a:r>
          </a:p>
        </p:txBody>
      </p:sp>
    </p:spTree>
    <p:extLst>
      <p:ext uri="{BB962C8B-B14F-4D97-AF65-F5344CB8AC3E}">
        <p14:creationId xmlns:p14="http://schemas.microsoft.com/office/powerpoint/2010/main" val="1308418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2400657"/>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Practice and Feedback</a:t>
            </a:r>
          </a:p>
          <a:p>
            <a:endParaRPr lang="en-US" sz="5000" dirty="0"/>
          </a:p>
        </p:txBody>
      </p:sp>
    </p:spTree>
    <p:extLst>
      <p:ext uri="{BB962C8B-B14F-4D97-AF65-F5344CB8AC3E}">
        <p14:creationId xmlns:p14="http://schemas.microsoft.com/office/powerpoint/2010/main" val="2172579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8" y="189773"/>
            <a:ext cx="11532957" cy="1969770"/>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Escape Room for Infection Preventionists: Feedback and Lessons Learned  </a:t>
            </a:r>
          </a:p>
          <a:p>
            <a:endParaRPr lang="en-US" sz="5000" dirty="0"/>
          </a:p>
        </p:txBody>
      </p:sp>
      <p:sp>
        <p:nvSpPr>
          <p:cNvPr id="2" name="TextBox 1">
            <a:extLst>
              <a:ext uri="{FF2B5EF4-FFF2-40B4-BE49-F238E27FC236}">
                <a16:creationId xmlns:a16="http://schemas.microsoft.com/office/drawing/2014/main" id="{963A6C13-A215-1AFA-D723-1B3DA8249FE9}"/>
              </a:ext>
            </a:extLst>
          </p:cNvPr>
          <p:cNvSpPr txBox="1"/>
          <p:nvPr/>
        </p:nvSpPr>
        <p:spPr>
          <a:xfrm>
            <a:off x="366945" y="1559378"/>
            <a:ext cx="600586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Performed a test run with other staff in our bureau and received feedback on what worked and what didn’t work</a:t>
            </a:r>
          </a:p>
          <a:p>
            <a:pPr marL="285750" indent="-285750">
              <a:buFont typeface="Arial" panose="020B0604020202020204" pitchFamily="34" charset="0"/>
              <a:buChar char="•"/>
            </a:pPr>
            <a:r>
              <a:rPr lang="en-US" sz="2400" dirty="0"/>
              <a:t>Open to feedback when we perform this training so we can continue to make it more useful and practical for infection preventionists </a:t>
            </a:r>
          </a:p>
          <a:p>
            <a:pPr marL="285750" indent="-285750">
              <a:buFont typeface="Arial" panose="020B0604020202020204" pitchFamily="34" charset="0"/>
              <a:buChar char="•"/>
            </a:pPr>
            <a:r>
              <a:rPr lang="en-US" sz="2400" dirty="0"/>
              <a:t>Create tools that can be used alone or for other trainings to help reduce duplication of work </a:t>
            </a:r>
          </a:p>
        </p:txBody>
      </p:sp>
      <p:pic>
        <p:nvPicPr>
          <p:cNvPr id="2064" name="Picture 16" descr="Feedback Messaggio Sticker by pasqualeincarnato">
            <a:extLst>
              <a:ext uri="{FF2B5EF4-FFF2-40B4-BE49-F238E27FC236}">
                <a16:creationId xmlns:a16="http://schemas.microsoft.com/office/drawing/2014/main" id="{ADF9AF87-B942-EDDA-FDD4-D56C54531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808" y="595993"/>
            <a:ext cx="5326224" cy="532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6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100" y="509369"/>
            <a:ext cx="6654800" cy="1477328"/>
          </a:xfrm>
          <a:prstGeom prst="rect">
            <a:avLst/>
          </a:prstGeom>
          <a:noFill/>
        </p:spPr>
        <p:txBody>
          <a:bodyPr wrap="square" rtlCol="0">
            <a:spAutoFit/>
          </a:bodyPr>
          <a:lstStyle/>
          <a:p>
            <a:r>
              <a:rPr lang="en-US" sz="4000" b="1" dirty="0">
                <a:latin typeface="Roboto" panose="02000000000000000000" pitchFamily="2" charset="0"/>
                <a:ea typeface="Roboto" panose="02000000000000000000" pitchFamily="2" charset="0"/>
                <a:cs typeface="Roboto" panose="02000000000000000000" pitchFamily="2" charset="0"/>
              </a:rPr>
              <a:t>Overview</a:t>
            </a:r>
          </a:p>
          <a:p>
            <a:endParaRPr lang="en-US" sz="5000" dirty="0"/>
          </a:p>
        </p:txBody>
      </p:sp>
      <p:graphicFrame>
        <p:nvGraphicFramePr>
          <p:cNvPr id="7" name="Content Placeholder 4">
            <a:extLst>
              <a:ext uri="{FF2B5EF4-FFF2-40B4-BE49-F238E27FC236}">
                <a16:creationId xmlns:a16="http://schemas.microsoft.com/office/drawing/2014/main" id="{B101E2A0-B5FE-8025-89A9-76568CE7BA59}"/>
              </a:ext>
            </a:extLst>
          </p:cNvPr>
          <p:cNvGraphicFramePr/>
          <p:nvPr>
            <p:extLst>
              <p:ext uri="{D42A27DB-BD31-4B8C-83A1-F6EECF244321}">
                <p14:modId xmlns:p14="http://schemas.microsoft.com/office/powerpoint/2010/main" val="1375206931"/>
              </p:ext>
            </p:extLst>
          </p:nvPr>
        </p:nvGraphicFramePr>
        <p:xfrm>
          <a:off x="426129" y="946114"/>
          <a:ext cx="11221586" cy="4505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8112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3D5205-E2CA-6745-8D38-F1D03F21E97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A4911C4-8A76-A943-85E0-BEB8C8D0D0C2}"/>
              </a:ext>
            </a:extLst>
          </p:cNvPr>
          <p:cNvSpPr txBox="1"/>
          <p:nvPr/>
        </p:nvSpPr>
        <p:spPr>
          <a:xfrm>
            <a:off x="2463800" y="2490569"/>
            <a:ext cx="6654800" cy="1631216"/>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Discussion </a:t>
            </a:r>
          </a:p>
          <a:p>
            <a:endParaRPr lang="en-US" sz="5000" dirty="0"/>
          </a:p>
        </p:txBody>
      </p:sp>
    </p:spTree>
    <p:extLst>
      <p:ext uri="{BB962C8B-B14F-4D97-AF65-F5344CB8AC3E}">
        <p14:creationId xmlns:p14="http://schemas.microsoft.com/office/powerpoint/2010/main" val="3250351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37424" y="23409"/>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8" y="189773"/>
            <a:ext cx="11532957" cy="1631216"/>
          </a:xfrm>
          <a:prstGeom prst="rect">
            <a:avLst/>
          </a:prstGeom>
          <a:noFill/>
        </p:spPr>
        <p:txBody>
          <a:bodyPr wrap="square" rtlCol="0">
            <a:spAutoFit/>
          </a:bodyPr>
          <a:lstStyle/>
          <a:p>
            <a:r>
              <a:rPr lang="en-US" sz="5000" dirty="0"/>
              <a:t>Prompts: As a team, determine which prompt you’d like to review. </a:t>
            </a:r>
          </a:p>
        </p:txBody>
      </p:sp>
      <p:sp>
        <p:nvSpPr>
          <p:cNvPr id="4" name="Rectangle 3">
            <a:extLst>
              <a:ext uri="{FF2B5EF4-FFF2-40B4-BE49-F238E27FC236}">
                <a16:creationId xmlns:a16="http://schemas.microsoft.com/office/drawing/2014/main" id="{84129B29-09D4-331D-E7B2-5BAF1A99F007}"/>
              </a:ext>
            </a:extLst>
          </p:cNvPr>
          <p:cNvSpPr/>
          <p:nvPr/>
        </p:nvSpPr>
        <p:spPr>
          <a:xfrm>
            <a:off x="965427" y="1731894"/>
            <a:ext cx="4137859" cy="1944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69B34E-9B89-9BFB-A10C-01DD18829323}"/>
              </a:ext>
            </a:extLst>
          </p:cNvPr>
          <p:cNvSpPr/>
          <p:nvPr/>
        </p:nvSpPr>
        <p:spPr>
          <a:xfrm>
            <a:off x="6096000" y="1731893"/>
            <a:ext cx="4137859" cy="1944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A8C73B-DFCB-3883-11F5-A20A563FF9C4}"/>
              </a:ext>
            </a:extLst>
          </p:cNvPr>
          <p:cNvSpPr/>
          <p:nvPr/>
        </p:nvSpPr>
        <p:spPr>
          <a:xfrm>
            <a:off x="965427" y="3808895"/>
            <a:ext cx="4137859" cy="1944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890270-FAC5-5C5A-1993-78B50F9E4809}"/>
              </a:ext>
            </a:extLst>
          </p:cNvPr>
          <p:cNvSpPr/>
          <p:nvPr/>
        </p:nvSpPr>
        <p:spPr>
          <a:xfrm>
            <a:off x="6095999" y="3808895"/>
            <a:ext cx="4137859" cy="1944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11D3EC-C5DF-B7EC-AD09-D2B8E943275A}"/>
              </a:ext>
            </a:extLst>
          </p:cNvPr>
          <p:cNvSpPr txBox="1"/>
          <p:nvPr/>
        </p:nvSpPr>
        <p:spPr>
          <a:xfrm>
            <a:off x="1056267" y="2103832"/>
            <a:ext cx="3956180" cy="1200329"/>
          </a:xfrm>
          <a:prstGeom prst="rect">
            <a:avLst/>
          </a:prstGeom>
          <a:noFill/>
        </p:spPr>
        <p:txBody>
          <a:bodyPr wrap="square" rtlCol="0">
            <a:spAutoFit/>
          </a:bodyPr>
          <a:lstStyle/>
          <a:p>
            <a:pPr algn="ctr"/>
            <a:r>
              <a:rPr lang="en-US" b="1" dirty="0">
                <a:solidFill>
                  <a:schemeClr val="bg1"/>
                </a:solidFill>
              </a:rPr>
              <a:t>While performing hand hygiene audits, you identify that staff are only performing hand hygiene about 30% of the time they should be. </a:t>
            </a:r>
          </a:p>
        </p:txBody>
      </p:sp>
      <p:sp>
        <p:nvSpPr>
          <p:cNvPr id="11" name="TextBox 10">
            <a:extLst>
              <a:ext uri="{FF2B5EF4-FFF2-40B4-BE49-F238E27FC236}">
                <a16:creationId xmlns:a16="http://schemas.microsoft.com/office/drawing/2014/main" id="{22D16289-ED54-9A77-D7F1-975389874BD9}"/>
              </a:ext>
            </a:extLst>
          </p:cNvPr>
          <p:cNvSpPr txBox="1"/>
          <p:nvPr/>
        </p:nvSpPr>
        <p:spPr>
          <a:xfrm>
            <a:off x="6333094" y="1717646"/>
            <a:ext cx="3956180" cy="2031325"/>
          </a:xfrm>
          <a:prstGeom prst="rect">
            <a:avLst/>
          </a:prstGeom>
          <a:noFill/>
        </p:spPr>
        <p:txBody>
          <a:bodyPr wrap="square" rtlCol="0">
            <a:spAutoFit/>
          </a:bodyPr>
          <a:lstStyle/>
          <a:p>
            <a:pPr algn="ctr"/>
            <a:r>
              <a:rPr lang="en-US" b="1" dirty="0">
                <a:solidFill>
                  <a:schemeClr val="bg1"/>
                </a:solidFill>
              </a:rPr>
              <a:t>While performing EVS rounds, you ask frontline staff if they know what products should be used on specific equipment and what the contact time is. Staff respond they are unsure what cleaning and disinfectant products are used in their facility. </a:t>
            </a:r>
          </a:p>
        </p:txBody>
      </p:sp>
      <p:sp>
        <p:nvSpPr>
          <p:cNvPr id="12" name="TextBox 11">
            <a:extLst>
              <a:ext uri="{FF2B5EF4-FFF2-40B4-BE49-F238E27FC236}">
                <a16:creationId xmlns:a16="http://schemas.microsoft.com/office/drawing/2014/main" id="{7B2F7E32-98CA-425B-9298-FE33397F1AD4}"/>
              </a:ext>
            </a:extLst>
          </p:cNvPr>
          <p:cNvSpPr txBox="1"/>
          <p:nvPr/>
        </p:nvSpPr>
        <p:spPr>
          <a:xfrm>
            <a:off x="1237945" y="3903836"/>
            <a:ext cx="3956180" cy="1754326"/>
          </a:xfrm>
          <a:prstGeom prst="rect">
            <a:avLst/>
          </a:prstGeom>
          <a:noFill/>
        </p:spPr>
        <p:txBody>
          <a:bodyPr wrap="square" rtlCol="0">
            <a:spAutoFit/>
          </a:bodyPr>
          <a:lstStyle/>
          <a:p>
            <a:r>
              <a:rPr lang="en-US" b="1" dirty="0">
                <a:solidFill>
                  <a:schemeClr val="bg1"/>
                </a:solidFill>
              </a:rPr>
              <a:t>While performing isolation rounds, you notice that the isolation cart has items placed on top, there is no TBP signage on the door, and staff are wearing different PPE each time they enter the room.</a:t>
            </a:r>
          </a:p>
        </p:txBody>
      </p:sp>
      <p:sp>
        <p:nvSpPr>
          <p:cNvPr id="13" name="TextBox 12">
            <a:extLst>
              <a:ext uri="{FF2B5EF4-FFF2-40B4-BE49-F238E27FC236}">
                <a16:creationId xmlns:a16="http://schemas.microsoft.com/office/drawing/2014/main" id="{2ACC616F-B718-7795-0503-82E24B14D986}"/>
              </a:ext>
            </a:extLst>
          </p:cNvPr>
          <p:cNvSpPr txBox="1"/>
          <p:nvPr/>
        </p:nvSpPr>
        <p:spPr>
          <a:xfrm>
            <a:off x="6304963" y="3903836"/>
            <a:ext cx="3956180" cy="1754326"/>
          </a:xfrm>
          <a:prstGeom prst="rect">
            <a:avLst/>
          </a:prstGeom>
          <a:noFill/>
        </p:spPr>
        <p:txBody>
          <a:bodyPr wrap="square" rtlCol="0">
            <a:spAutoFit/>
          </a:bodyPr>
          <a:lstStyle/>
          <a:p>
            <a:pPr algn="ctr"/>
            <a:r>
              <a:rPr lang="en-US" b="1" dirty="0">
                <a:solidFill>
                  <a:schemeClr val="bg1"/>
                </a:solidFill>
              </a:rPr>
              <a:t>You receive a call from your local public health department that a patient in your facility tested positive for a Carbapenemase-Producing Organism. When you report to staff, no one seems to know what to do. </a:t>
            </a:r>
          </a:p>
        </p:txBody>
      </p:sp>
      <p:sp>
        <p:nvSpPr>
          <p:cNvPr id="15" name="TextBox 14">
            <a:extLst>
              <a:ext uri="{FF2B5EF4-FFF2-40B4-BE49-F238E27FC236}">
                <a16:creationId xmlns:a16="http://schemas.microsoft.com/office/drawing/2014/main" id="{C8E32CDE-E165-CED1-4868-1F8C8200F4D0}"/>
              </a:ext>
            </a:extLst>
          </p:cNvPr>
          <p:cNvSpPr txBox="1"/>
          <p:nvPr/>
        </p:nvSpPr>
        <p:spPr>
          <a:xfrm>
            <a:off x="965427" y="1725418"/>
            <a:ext cx="559469" cy="523220"/>
          </a:xfrm>
          <a:prstGeom prst="rect">
            <a:avLst/>
          </a:prstGeom>
          <a:noFill/>
        </p:spPr>
        <p:txBody>
          <a:bodyPr wrap="square" rtlCol="0">
            <a:spAutoFit/>
          </a:bodyPr>
          <a:lstStyle/>
          <a:p>
            <a:r>
              <a:rPr lang="en-US" sz="2800" b="1" dirty="0">
                <a:solidFill>
                  <a:schemeClr val="bg1"/>
                </a:solidFill>
              </a:rPr>
              <a:t>1</a:t>
            </a:r>
          </a:p>
        </p:txBody>
      </p:sp>
      <p:sp>
        <p:nvSpPr>
          <p:cNvPr id="16" name="TextBox 15">
            <a:extLst>
              <a:ext uri="{FF2B5EF4-FFF2-40B4-BE49-F238E27FC236}">
                <a16:creationId xmlns:a16="http://schemas.microsoft.com/office/drawing/2014/main" id="{83F21211-08A6-F426-C6AF-B88C0C3C16A7}"/>
              </a:ext>
            </a:extLst>
          </p:cNvPr>
          <p:cNvSpPr txBox="1"/>
          <p:nvPr/>
        </p:nvSpPr>
        <p:spPr>
          <a:xfrm>
            <a:off x="6069741" y="1648843"/>
            <a:ext cx="559469" cy="523220"/>
          </a:xfrm>
          <a:prstGeom prst="rect">
            <a:avLst/>
          </a:prstGeom>
          <a:noFill/>
        </p:spPr>
        <p:txBody>
          <a:bodyPr wrap="square" rtlCol="0">
            <a:spAutoFit/>
          </a:bodyPr>
          <a:lstStyle/>
          <a:p>
            <a:r>
              <a:rPr lang="en-US" sz="2800" b="1" dirty="0">
                <a:solidFill>
                  <a:schemeClr val="bg1"/>
                </a:solidFill>
              </a:rPr>
              <a:t>2</a:t>
            </a:r>
          </a:p>
        </p:txBody>
      </p:sp>
      <p:sp>
        <p:nvSpPr>
          <p:cNvPr id="17" name="TextBox 16">
            <a:extLst>
              <a:ext uri="{FF2B5EF4-FFF2-40B4-BE49-F238E27FC236}">
                <a16:creationId xmlns:a16="http://schemas.microsoft.com/office/drawing/2014/main" id="{2FE51988-5141-B9DD-8958-2B1EFA00DAFB}"/>
              </a:ext>
            </a:extLst>
          </p:cNvPr>
          <p:cNvSpPr txBox="1"/>
          <p:nvPr/>
        </p:nvSpPr>
        <p:spPr>
          <a:xfrm>
            <a:off x="943373" y="3752802"/>
            <a:ext cx="559469" cy="523220"/>
          </a:xfrm>
          <a:prstGeom prst="rect">
            <a:avLst/>
          </a:prstGeom>
          <a:noFill/>
        </p:spPr>
        <p:txBody>
          <a:bodyPr wrap="square" rtlCol="0">
            <a:spAutoFit/>
          </a:bodyPr>
          <a:lstStyle/>
          <a:p>
            <a:r>
              <a:rPr lang="en-US" sz="2800" b="1" dirty="0">
                <a:solidFill>
                  <a:schemeClr val="bg1"/>
                </a:solidFill>
              </a:rPr>
              <a:t>3</a:t>
            </a:r>
          </a:p>
        </p:txBody>
      </p:sp>
      <p:sp>
        <p:nvSpPr>
          <p:cNvPr id="18" name="TextBox 17">
            <a:extLst>
              <a:ext uri="{FF2B5EF4-FFF2-40B4-BE49-F238E27FC236}">
                <a16:creationId xmlns:a16="http://schemas.microsoft.com/office/drawing/2014/main" id="{960FC5B7-7280-3CBC-4643-BA58EAB67AC4}"/>
              </a:ext>
            </a:extLst>
          </p:cNvPr>
          <p:cNvSpPr txBox="1"/>
          <p:nvPr/>
        </p:nvSpPr>
        <p:spPr>
          <a:xfrm>
            <a:off x="6068714" y="3705330"/>
            <a:ext cx="559469" cy="523220"/>
          </a:xfrm>
          <a:prstGeom prst="rect">
            <a:avLst/>
          </a:prstGeom>
          <a:noFill/>
        </p:spPr>
        <p:txBody>
          <a:bodyPr wrap="square" rtlCol="0">
            <a:spAutoFit/>
          </a:bodyPr>
          <a:lstStyle/>
          <a:p>
            <a:r>
              <a:rPr lang="en-US" sz="2800" b="1" dirty="0">
                <a:solidFill>
                  <a:schemeClr val="bg1"/>
                </a:solidFill>
              </a:rPr>
              <a:t>4</a:t>
            </a:r>
          </a:p>
        </p:txBody>
      </p:sp>
    </p:spTree>
    <p:extLst>
      <p:ext uri="{BB962C8B-B14F-4D97-AF65-F5344CB8AC3E}">
        <p14:creationId xmlns:p14="http://schemas.microsoft.com/office/powerpoint/2010/main" val="360042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9AD086F3-C2D3-FCCF-C350-CE75DD791870}"/>
              </a:ext>
            </a:extLst>
          </p:cNvPr>
          <p:cNvPicPr>
            <a:picLocks noChangeAspect="1"/>
          </p:cNvPicPr>
          <p:nvPr/>
        </p:nvPicPr>
        <p:blipFill>
          <a:blip r:embed="rId3"/>
          <a:stretch>
            <a:fillRect/>
          </a:stretch>
        </p:blipFill>
        <p:spPr>
          <a:xfrm>
            <a:off x="-37424" y="23409"/>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8" y="189773"/>
            <a:ext cx="11532957" cy="1415772"/>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Discussion Worksheet: Let’s Get Creative! </a:t>
            </a:r>
          </a:p>
          <a:p>
            <a:endParaRPr lang="en-US" sz="5000" dirty="0"/>
          </a:p>
        </p:txBody>
      </p:sp>
      <p:sp>
        <p:nvSpPr>
          <p:cNvPr id="2" name="TextBox 1">
            <a:extLst>
              <a:ext uri="{FF2B5EF4-FFF2-40B4-BE49-F238E27FC236}">
                <a16:creationId xmlns:a16="http://schemas.microsoft.com/office/drawing/2014/main" id="{963A6C13-A215-1AFA-D723-1B3DA8249FE9}"/>
              </a:ext>
            </a:extLst>
          </p:cNvPr>
          <p:cNvSpPr txBox="1"/>
          <p:nvPr/>
        </p:nvSpPr>
        <p:spPr>
          <a:xfrm>
            <a:off x="366945" y="1559378"/>
            <a:ext cx="6184775" cy="4985980"/>
          </a:xfrm>
          <a:prstGeom prst="rect">
            <a:avLst/>
          </a:prstGeom>
          <a:noFill/>
        </p:spPr>
        <p:txBody>
          <a:bodyPr wrap="square" rtlCol="0">
            <a:spAutoFit/>
          </a:bodyPr>
          <a:lstStyle/>
          <a:p>
            <a:pPr marL="342900" indent="-342900">
              <a:buFont typeface="+mj-lt"/>
              <a:buAutoNum type="arabicPeriod"/>
            </a:pPr>
            <a:r>
              <a:rPr lang="en-US" sz="2000" dirty="0"/>
              <a:t>What’s the problem or concern related to your prompt? (5 minutes) </a:t>
            </a:r>
          </a:p>
          <a:p>
            <a:pPr marL="342900" indent="-342900">
              <a:buFont typeface="+mj-lt"/>
              <a:buAutoNum type="arabicPeriod"/>
            </a:pPr>
            <a:r>
              <a:rPr lang="en-US" sz="2000" dirty="0"/>
              <a:t>What are some potential barriers? (5 minutes) </a:t>
            </a:r>
          </a:p>
          <a:p>
            <a:pPr marL="342900" indent="-342900">
              <a:buFont typeface="+mj-lt"/>
              <a:buAutoNum type="arabicPeriod"/>
            </a:pPr>
            <a:r>
              <a:rPr lang="en-US" sz="2000" dirty="0"/>
              <a:t>Develop a fun and engaging training for staff (20 minutes)</a:t>
            </a:r>
          </a:p>
          <a:p>
            <a:pPr marL="800100" lvl="1" indent="-342900">
              <a:buFont typeface="+mj-lt"/>
              <a:buAutoNum type="arabicPeriod"/>
            </a:pPr>
            <a:r>
              <a:rPr lang="en-US" sz="2000" dirty="0"/>
              <a:t>What is the title of your training?</a:t>
            </a:r>
          </a:p>
          <a:p>
            <a:pPr marL="800100" lvl="1" indent="-342900">
              <a:buFont typeface="+mj-lt"/>
              <a:buAutoNum type="arabicPeriod"/>
            </a:pPr>
            <a:r>
              <a:rPr lang="en-US" sz="2000" dirty="0"/>
              <a:t>What is your training objective or purpose?</a:t>
            </a:r>
          </a:p>
          <a:p>
            <a:pPr marL="800100" lvl="1" indent="-342900">
              <a:buFont typeface="+mj-lt"/>
              <a:buAutoNum type="arabicPeriod"/>
            </a:pPr>
            <a:r>
              <a:rPr lang="en-US" sz="2000" dirty="0"/>
              <a:t>What goal would you like to achieve? </a:t>
            </a:r>
          </a:p>
          <a:p>
            <a:pPr marL="800100" lvl="1" indent="-342900">
              <a:buFont typeface="+mj-lt"/>
              <a:buAutoNum type="arabicPeriod"/>
            </a:pPr>
            <a:r>
              <a:rPr lang="en-US" sz="2000" dirty="0"/>
              <a:t>How will you measure success?</a:t>
            </a:r>
          </a:p>
          <a:p>
            <a:pPr marL="800100" lvl="1" indent="-342900">
              <a:buFont typeface="+mj-lt"/>
              <a:buAutoNum type="arabicPeriod"/>
            </a:pPr>
            <a:r>
              <a:rPr lang="en-US" sz="2000" dirty="0"/>
              <a:t>What training topics should be included in the training?</a:t>
            </a:r>
          </a:p>
          <a:p>
            <a:pPr marL="800100" lvl="1" indent="-342900">
              <a:buFont typeface="+mj-lt"/>
              <a:buAutoNum type="arabicPeriod"/>
            </a:pPr>
            <a:r>
              <a:rPr lang="en-US" sz="2000" dirty="0"/>
              <a:t>What resources might be available to you?</a:t>
            </a:r>
          </a:p>
          <a:p>
            <a:pPr marL="800100" lvl="1" indent="-342900">
              <a:buFont typeface="+mj-lt"/>
              <a:buAutoNum type="arabicPeriod"/>
            </a:pPr>
            <a:r>
              <a:rPr lang="en-US" sz="2000" dirty="0"/>
              <a:t>What resources will you need to develop?</a:t>
            </a:r>
          </a:p>
          <a:p>
            <a:pPr marL="800100" lvl="1" indent="-342900">
              <a:buFont typeface="+mj-lt"/>
              <a:buAutoNum type="arabicPeriod"/>
            </a:pPr>
            <a:r>
              <a:rPr lang="en-US" sz="2000" dirty="0"/>
              <a:t>How can the training be interactive?</a:t>
            </a:r>
          </a:p>
          <a:p>
            <a:pPr marL="800100" lvl="1" indent="-342900">
              <a:buFont typeface="+mj-lt"/>
              <a:buAutoNum type="arabicPeriod"/>
            </a:pPr>
            <a:r>
              <a:rPr lang="en-US" sz="2000" dirty="0"/>
              <a:t>How will you test it out?</a:t>
            </a:r>
          </a:p>
          <a:p>
            <a:pPr marL="800100" lvl="1" indent="-342900">
              <a:buFont typeface="+mj-lt"/>
              <a:buAutoNum type="arabicPeriod"/>
            </a:pPr>
            <a:r>
              <a:rPr lang="en-US" sz="2000" dirty="0"/>
              <a:t>How will you collect feedback?</a:t>
            </a:r>
            <a:endParaRPr lang="en-US" dirty="0"/>
          </a:p>
        </p:txBody>
      </p:sp>
      <p:pic>
        <p:nvPicPr>
          <p:cNvPr id="4" name="Picture 14" descr="Canny Powered">
            <a:extLst>
              <a:ext uri="{FF2B5EF4-FFF2-40B4-BE49-F238E27FC236}">
                <a16:creationId xmlns:a16="http://schemas.microsoft.com/office/drawing/2014/main" id="{780DB8F9-94C7-2CB8-2B85-F46D9EE4C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258" y="886407"/>
            <a:ext cx="4770291" cy="474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89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2400657"/>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Report Out: Sharing Ideas </a:t>
            </a:r>
          </a:p>
          <a:p>
            <a:endParaRPr lang="en-US" sz="5000" dirty="0"/>
          </a:p>
        </p:txBody>
      </p:sp>
    </p:spTree>
    <p:extLst>
      <p:ext uri="{BB962C8B-B14F-4D97-AF65-F5344CB8AC3E}">
        <p14:creationId xmlns:p14="http://schemas.microsoft.com/office/powerpoint/2010/main" val="511146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86D775F7-0A35-A738-38A4-6D329E907821}"/>
              </a:ext>
            </a:extLst>
          </p:cNvPr>
          <p:cNvPicPr>
            <a:picLocks noChangeAspect="1"/>
          </p:cNvPicPr>
          <p:nvPr/>
        </p:nvPicPr>
        <p:blipFill>
          <a:blip r:embed="rId2"/>
          <a:stretch>
            <a:fillRect/>
          </a:stretch>
        </p:blipFill>
        <p:spPr>
          <a:xfrm>
            <a:off x="-37424" y="23409"/>
            <a:ext cx="12192000" cy="6858000"/>
          </a:xfrm>
          <a:prstGeom prst="rect">
            <a:avLst/>
          </a:prstGeom>
        </p:spPr>
      </p:pic>
      <p:pic>
        <p:nvPicPr>
          <p:cNvPr id="4098" name="Picture 2" descr="Sharing Ideas Animated Icon">
            <a:extLst>
              <a:ext uri="{FF2B5EF4-FFF2-40B4-BE49-F238E27FC236}">
                <a16:creationId xmlns:a16="http://schemas.microsoft.com/office/drawing/2014/main" id="{2824F61F-7FEE-B7BC-9510-D86092593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9" y="305216"/>
            <a:ext cx="6247568" cy="6247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CDD107-8351-8726-E65C-3E9CB623A2BD}"/>
              </a:ext>
            </a:extLst>
          </p:cNvPr>
          <p:cNvSpPr txBox="1"/>
          <p:nvPr/>
        </p:nvSpPr>
        <p:spPr>
          <a:xfrm>
            <a:off x="6596109" y="2521059"/>
            <a:ext cx="5211192" cy="1815882"/>
          </a:xfrm>
          <a:prstGeom prst="rect">
            <a:avLst/>
          </a:prstGeom>
          <a:noFill/>
        </p:spPr>
        <p:txBody>
          <a:bodyPr wrap="square" rtlCol="0">
            <a:spAutoFit/>
          </a:bodyPr>
          <a:lstStyle/>
          <a:p>
            <a:r>
              <a:rPr lang="en-US" sz="2800" dirty="0"/>
              <a:t>Share what you learned through this process.</a:t>
            </a:r>
          </a:p>
          <a:p>
            <a:r>
              <a:rPr lang="en-US" sz="2800" dirty="0"/>
              <a:t>Share what project you created.</a:t>
            </a:r>
          </a:p>
          <a:p>
            <a:r>
              <a:rPr lang="en-US" sz="2800" dirty="0"/>
              <a:t>Did you find this challenging?</a:t>
            </a:r>
          </a:p>
        </p:txBody>
      </p:sp>
    </p:spTree>
    <p:extLst>
      <p:ext uri="{BB962C8B-B14F-4D97-AF65-F5344CB8AC3E}">
        <p14:creationId xmlns:p14="http://schemas.microsoft.com/office/powerpoint/2010/main" val="3039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line&#10;&#10;Description automatically generated">
            <a:extLst>
              <a:ext uri="{FF2B5EF4-FFF2-40B4-BE49-F238E27FC236}">
                <a16:creationId xmlns:a16="http://schemas.microsoft.com/office/drawing/2014/main" id="{150481A7-5E61-6FA0-868D-E0D4F379CA27}"/>
              </a:ext>
            </a:extLst>
          </p:cNvPr>
          <p:cNvPicPr>
            <a:picLocks noChangeAspect="1"/>
          </p:cNvPicPr>
          <p:nvPr/>
        </p:nvPicPr>
        <p:blipFill>
          <a:blip r:embed="rId2"/>
          <a:stretch>
            <a:fillRect/>
          </a:stretch>
        </p:blipFill>
        <p:spPr>
          <a:xfrm>
            <a:off x="0" y="200691"/>
            <a:ext cx="12192000" cy="6858000"/>
          </a:xfrm>
          <a:prstGeom prst="rect">
            <a:avLst/>
          </a:prstGeom>
        </p:spPr>
      </p:pic>
      <p:sp>
        <p:nvSpPr>
          <p:cNvPr id="3" name="TextBox 2">
            <a:extLst>
              <a:ext uri="{FF2B5EF4-FFF2-40B4-BE49-F238E27FC236}">
                <a16:creationId xmlns:a16="http://schemas.microsoft.com/office/drawing/2014/main" id="{78C112DC-0E36-4D61-9AF0-431FEBF25152}"/>
              </a:ext>
            </a:extLst>
          </p:cNvPr>
          <p:cNvSpPr txBox="1"/>
          <p:nvPr/>
        </p:nvSpPr>
        <p:spPr>
          <a:xfrm>
            <a:off x="382555" y="625151"/>
            <a:ext cx="11719249" cy="3447098"/>
          </a:xfrm>
          <a:prstGeom prst="rect">
            <a:avLst/>
          </a:prstGeom>
          <a:noFill/>
        </p:spPr>
        <p:txBody>
          <a:bodyPr wrap="square" rtlCol="0">
            <a:spAutoFit/>
          </a:bodyPr>
          <a:lstStyle/>
          <a:p>
            <a:r>
              <a:rPr lang="en-US" sz="6000" dirty="0">
                <a:solidFill>
                  <a:srgbClr val="4472C4"/>
                </a:solidFill>
              </a:rPr>
              <a:t>Thank you for your participation!</a:t>
            </a:r>
          </a:p>
          <a:p>
            <a:endParaRPr lang="en-US" sz="2800" dirty="0"/>
          </a:p>
          <a:p>
            <a:r>
              <a:rPr lang="en-US" sz="2800" dirty="0"/>
              <a:t>Contact Information: </a:t>
            </a:r>
          </a:p>
          <a:p>
            <a:r>
              <a:rPr lang="en-US" sz="2800" dirty="0"/>
              <a:t>Erika Baldry, MPH, CIC</a:t>
            </a:r>
          </a:p>
          <a:p>
            <a:r>
              <a:rPr lang="en-US" sz="2800" dirty="0"/>
              <a:t>406-444-0275</a:t>
            </a:r>
          </a:p>
          <a:p>
            <a:r>
              <a:rPr lang="en-US" sz="2800" dirty="0">
                <a:hlinkClick r:id="rId3"/>
              </a:rPr>
              <a:t>Erika.Baldry@mt.gov</a:t>
            </a:r>
            <a:r>
              <a:rPr lang="en-US" sz="2800" dirty="0"/>
              <a:t> </a:t>
            </a:r>
          </a:p>
          <a:p>
            <a:endParaRPr lang="en-US" dirty="0"/>
          </a:p>
        </p:txBody>
      </p:sp>
    </p:spTree>
    <p:extLst>
      <p:ext uri="{BB962C8B-B14F-4D97-AF65-F5344CB8AC3E}">
        <p14:creationId xmlns:p14="http://schemas.microsoft.com/office/powerpoint/2010/main" val="101534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0"/>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9" y="189773"/>
            <a:ext cx="5167668" cy="3077766"/>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Infection Control and Prevention/Healthcare Associated Infections Section </a:t>
            </a:r>
          </a:p>
          <a:p>
            <a:endParaRPr lang="en-US" sz="5000" dirty="0"/>
          </a:p>
        </p:txBody>
      </p:sp>
      <p:graphicFrame>
        <p:nvGraphicFramePr>
          <p:cNvPr id="7" name="Content Placeholder 4">
            <a:extLst>
              <a:ext uri="{FF2B5EF4-FFF2-40B4-BE49-F238E27FC236}">
                <a16:creationId xmlns:a16="http://schemas.microsoft.com/office/drawing/2014/main" id="{B101E2A0-B5FE-8025-89A9-76568CE7BA59}"/>
              </a:ext>
            </a:extLst>
          </p:cNvPr>
          <p:cNvGraphicFramePr/>
          <p:nvPr>
            <p:extLst>
              <p:ext uri="{D42A27DB-BD31-4B8C-83A1-F6EECF244321}">
                <p14:modId xmlns:p14="http://schemas.microsoft.com/office/powerpoint/2010/main" val="3423599397"/>
              </p:ext>
            </p:extLst>
          </p:nvPr>
        </p:nvGraphicFramePr>
        <p:xfrm>
          <a:off x="485207" y="1745105"/>
          <a:ext cx="11221586" cy="4505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Content Placeholder 3">
            <a:extLst>
              <a:ext uri="{FF2B5EF4-FFF2-40B4-BE49-F238E27FC236}">
                <a16:creationId xmlns:a16="http://schemas.microsoft.com/office/drawing/2014/main" id="{62D52CAA-2495-F13E-BE29-5AF2069032B2}"/>
              </a:ext>
            </a:extLst>
          </p:cNvPr>
          <p:cNvGraphicFramePr>
            <a:graphicFrameLocks/>
          </p:cNvGraphicFramePr>
          <p:nvPr>
            <p:extLst>
              <p:ext uri="{D42A27DB-BD31-4B8C-83A1-F6EECF244321}">
                <p14:modId xmlns:p14="http://schemas.microsoft.com/office/powerpoint/2010/main" val="879942965"/>
              </p:ext>
            </p:extLst>
          </p:nvPr>
        </p:nvGraphicFramePr>
        <p:xfrm>
          <a:off x="4195132" y="26545"/>
          <a:ext cx="8749717" cy="5845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TextBox 3">
            <a:extLst>
              <a:ext uri="{FF2B5EF4-FFF2-40B4-BE49-F238E27FC236}">
                <a16:creationId xmlns:a16="http://schemas.microsoft.com/office/drawing/2014/main" id="{02922CBC-0F69-7687-011E-70A9D1D6E7EF}"/>
              </a:ext>
            </a:extLst>
          </p:cNvPr>
          <p:cNvSpPr txBox="1"/>
          <p:nvPr/>
        </p:nvSpPr>
        <p:spPr>
          <a:xfrm>
            <a:off x="292099" y="2922016"/>
            <a:ext cx="4687410" cy="2554545"/>
          </a:xfrm>
          <a:prstGeom prst="rect">
            <a:avLst/>
          </a:prstGeom>
          <a:noFill/>
        </p:spPr>
        <p:txBody>
          <a:bodyPr wrap="square" rtlCol="0">
            <a:spAutoFit/>
          </a:bodyPr>
          <a:lstStyle/>
          <a:p>
            <a:r>
              <a:rPr lang="en-US" sz="2000" dirty="0">
                <a:solidFill>
                  <a:srgbClr val="4472C4"/>
                </a:solidFill>
              </a:rPr>
              <a:t>Non-regulatory agency responsible for responding to outbreaks of communicable disease. Provide </a:t>
            </a:r>
            <a:r>
              <a:rPr lang="en-US" sz="2000" b="1" dirty="0">
                <a:solidFill>
                  <a:srgbClr val="4472C4"/>
                </a:solidFill>
              </a:rPr>
              <a:t>education</a:t>
            </a:r>
            <a:r>
              <a:rPr lang="en-US" sz="2000" dirty="0">
                <a:solidFill>
                  <a:srgbClr val="4472C4"/>
                </a:solidFill>
              </a:rPr>
              <a:t>, tools, and resources related to infection control and prevention, multidrug-resistant organisms and other healthcare-associated infections to local/tribal public health and healthcare facilities throughout Montana. </a:t>
            </a:r>
          </a:p>
        </p:txBody>
      </p:sp>
    </p:spTree>
    <p:extLst>
      <p:ext uri="{BB962C8B-B14F-4D97-AF65-F5344CB8AC3E}">
        <p14:creationId xmlns:p14="http://schemas.microsoft.com/office/powerpoint/2010/main" val="112880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26545"/>
            <a:ext cx="12192000" cy="6858000"/>
          </a:xfrm>
          <a:prstGeom prst="rect">
            <a:avLst/>
          </a:prstGeom>
        </p:spPr>
      </p:pic>
      <p:pic>
        <p:nvPicPr>
          <p:cNvPr id="8" name="Picture 7">
            <a:extLst>
              <a:ext uri="{FF2B5EF4-FFF2-40B4-BE49-F238E27FC236}">
                <a16:creationId xmlns:a16="http://schemas.microsoft.com/office/drawing/2014/main" id="{19353970-A805-D284-2D7C-4893438DBAEC}"/>
              </a:ext>
            </a:extLst>
          </p:cNvPr>
          <p:cNvPicPr>
            <a:picLocks noChangeAspect="1"/>
          </p:cNvPicPr>
          <p:nvPr/>
        </p:nvPicPr>
        <p:blipFill>
          <a:blip r:embed="rId4"/>
          <a:stretch>
            <a:fillRect/>
          </a:stretch>
        </p:blipFill>
        <p:spPr>
          <a:xfrm>
            <a:off x="2251485" y="26546"/>
            <a:ext cx="7689030" cy="5945046"/>
          </a:xfrm>
          <a:prstGeom prst="rect">
            <a:avLst/>
          </a:prstGeom>
        </p:spPr>
      </p:pic>
    </p:spTree>
    <p:extLst>
      <p:ext uri="{BB962C8B-B14F-4D97-AF65-F5344CB8AC3E}">
        <p14:creationId xmlns:p14="http://schemas.microsoft.com/office/powerpoint/2010/main" val="4240472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3939540"/>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Education: Creating Interactive Trainings to Foster Learning and Engagement </a:t>
            </a:r>
          </a:p>
          <a:p>
            <a:endParaRPr lang="en-US" sz="5000" dirty="0"/>
          </a:p>
        </p:txBody>
      </p:sp>
    </p:spTree>
    <p:extLst>
      <p:ext uri="{BB962C8B-B14F-4D97-AF65-F5344CB8AC3E}">
        <p14:creationId xmlns:p14="http://schemas.microsoft.com/office/powerpoint/2010/main" val="184234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27286" y="0"/>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8" y="189773"/>
            <a:ext cx="11532957" cy="1415772"/>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Educational Materials Available to Healthcare Facilities </a:t>
            </a:r>
          </a:p>
          <a:p>
            <a:endParaRPr lang="en-US" sz="5000" dirty="0"/>
          </a:p>
        </p:txBody>
      </p:sp>
      <p:sp>
        <p:nvSpPr>
          <p:cNvPr id="6" name="TextBox 5">
            <a:extLst>
              <a:ext uri="{FF2B5EF4-FFF2-40B4-BE49-F238E27FC236}">
                <a16:creationId xmlns:a16="http://schemas.microsoft.com/office/drawing/2014/main" id="{930E7D93-D103-4AB8-1098-39D1470056CD}"/>
              </a:ext>
            </a:extLst>
          </p:cNvPr>
          <p:cNvSpPr txBox="1"/>
          <p:nvPr/>
        </p:nvSpPr>
        <p:spPr>
          <a:xfrm>
            <a:off x="408373" y="1544715"/>
            <a:ext cx="10768613" cy="3816429"/>
          </a:xfrm>
          <a:prstGeom prst="rect">
            <a:avLst/>
          </a:prstGeom>
          <a:noFill/>
        </p:spPr>
        <p:txBody>
          <a:bodyPr wrap="square" rtlCol="0">
            <a:spAutoFit/>
          </a:bodyPr>
          <a:lstStyle/>
          <a:p>
            <a:r>
              <a:rPr lang="en-US" sz="2800" dirty="0"/>
              <a:t>Examples of Educational Training Created: </a:t>
            </a:r>
          </a:p>
          <a:p>
            <a:pPr marL="285750" indent="-285750">
              <a:buFont typeface="Arial" panose="020B0604020202020204" pitchFamily="34" charset="0"/>
              <a:buChar char="•"/>
            </a:pPr>
            <a:r>
              <a:rPr lang="en-US" sz="2800" dirty="0"/>
              <a:t>Onsite infection control assessments and response (ICARs) </a:t>
            </a:r>
          </a:p>
          <a:p>
            <a:pPr marL="285750" indent="-285750">
              <a:buFont typeface="Arial" panose="020B0604020202020204" pitchFamily="34" charset="0"/>
              <a:buChar char="•"/>
            </a:pPr>
            <a:r>
              <a:rPr lang="en-US" sz="2800" dirty="0"/>
              <a:t>Infection Prevention 101 course for frontline healthcare staff (online, interactive)</a:t>
            </a:r>
          </a:p>
          <a:p>
            <a:pPr marL="285750" indent="-285750">
              <a:buFont typeface="Arial" panose="020B0604020202020204" pitchFamily="34" charset="0"/>
              <a:buChar char="•"/>
            </a:pPr>
            <a:r>
              <a:rPr lang="en-US" sz="2800" dirty="0"/>
              <a:t>Skills Fair Booths (Hand Hygiene, Environmental Services, Aseptic Technique, Transmission-Based Precautions, Personal Protective Equipment) </a:t>
            </a:r>
          </a:p>
          <a:p>
            <a:pPr marL="285750" indent="-285750">
              <a:buFont typeface="Arial" panose="020B0604020202020204" pitchFamily="34" charset="0"/>
              <a:buChar char="•"/>
            </a:pPr>
            <a:r>
              <a:rPr lang="en-US" sz="2800" dirty="0"/>
              <a:t>Escape Room for Infection Preventionists  </a:t>
            </a:r>
          </a:p>
          <a:p>
            <a:pPr marL="285750" indent="-285750">
              <a:buFont typeface="Arial" panose="020B0604020202020204" pitchFamily="34" charset="0"/>
              <a:buChar char="•"/>
            </a:pPr>
            <a:endParaRPr lang="en-US" dirty="0"/>
          </a:p>
        </p:txBody>
      </p:sp>
      <p:sp>
        <p:nvSpPr>
          <p:cNvPr id="8" name="Star: 5 Points 7">
            <a:extLst>
              <a:ext uri="{FF2B5EF4-FFF2-40B4-BE49-F238E27FC236}">
                <a16:creationId xmlns:a16="http://schemas.microsoft.com/office/drawing/2014/main" id="{A565F6E1-7D86-0F29-65AB-11C3AC921021}"/>
              </a:ext>
            </a:extLst>
          </p:cNvPr>
          <p:cNvSpPr/>
          <p:nvPr/>
        </p:nvSpPr>
        <p:spPr>
          <a:xfrm>
            <a:off x="6694916" y="4235416"/>
            <a:ext cx="1305018" cy="1225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7C48DB-0ED5-054A-A55C-112D7C909675}"/>
              </a:ext>
            </a:extLst>
          </p:cNvPr>
          <p:cNvSpPr txBox="1"/>
          <p:nvPr/>
        </p:nvSpPr>
        <p:spPr>
          <a:xfrm>
            <a:off x="9591055" y="4847975"/>
            <a:ext cx="2689934" cy="923330"/>
          </a:xfrm>
          <a:prstGeom prst="rect">
            <a:avLst/>
          </a:prstGeom>
          <a:noFill/>
        </p:spPr>
        <p:txBody>
          <a:bodyPr wrap="square" rtlCol="0">
            <a:spAutoFit/>
          </a:bodyPr>
          <a:lstStyle/>
          <a:p>
            <a:r>
              <a:rPr lang="en-US" dirty="0"/>
              <a:t>Looking for a training? Feel free to contact me at Erika.Baldry@mt.gov</a:t>
            </a:r>
          </a:p>
        </p:txBody>
      </p:sp>
    </p:spTree>
    <p:extLst>
      <p:ext uri="{BB962C8B-B14F-4D97-AF65-F5344CB8AC3E}">
        <p14:creationId xmlns:p14="http://schemas.microsoft.com/office/powerpoint/2010/main" val="15030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3170099"/>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Escape Room Development: Identify Your “Why”</a:t>
            </a:r>
          </a:p>
          <a:p>
            <a:endParaRPr lang="en-US" sz="5000" dirty="0"/>
          </a:p>
        </p:txBody>
      </p:sp>
    </p:spTree>
    <p:extLst>
      <p:ext uri="{BB962C8B-B14F-4D97-AF65-F5344CB8AC3E}">
        <p14:creationId xmlns:p14="http://schemas.microsoft.com/office/powerpoint/2010/main" val="3277715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ine&#10;&#10;Description automatically generated">
            <a:extLst>
              <a:ext uri="{FF2B5EF4-FFF2-40B4-BE49-F238E27FC236}">
                <a16:creationId xmlns:a16="http://schemas.microsoft.com/office/drawing/2014/main" id="{D7DA726A-9468-B04C-B58C-5DD574D08B6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82344A9-2CE4-A34A-89E8-F80ACD074BC8}"/>
              </a:ext>
            </a:extLst>
          </p:cNvPr>
          <p:cNvSpPr txBox="1"/>
          <p:nvPr/>
        </p:nvSpPr>
        <p:spPr>
          <a:xfrm>
            <a:off x="292098" y="189773"/>
            <a:ext cx="11532957" cy="1415772"/>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cs typeface="Roboto" panose="02000000000000000000" pitchFamily="2" charset="0"/>
              </a:rPr>
              <a:t>Escape Room for Infection Preventionists </a:t>
            </a:r>
          </a:p>
          <a:p>
            <a:endParaRPr lang="en-US" sz="5000" dirty="0"/>
          </a:p>
        </p:txBody>
      </p:sp>
      <p:sp>
        <p:nvSpPr>
          <p:cNvPr id="6" name="TextBox 5">
            <a:extLst>
              <a:ext uri="{FF2B5EF4-FFF2-40B4-BE49-F238E27FC236}">
                <a16:creationId xmlns:a16="http://schemas.microsoft.com/office/drawing/2014/main" id="{930E7D93-D103-4AB8-1098-39D1470056CD}"/>
              </a:ext>
            </a:extLst>
          </p:cNvPr>
          <p:cNvSpPr txBox="1"/>
          <p:nvPr/>
        </p:nvSpPr>
        <p:spPr>
          <a:xfrm>
            <a:off x="408373" y="1544715"/>
            <a:ext cx="10768613"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Overview</a:t>
            </a:r>
          </a:p>
          <a:p>
            <a:pPr marL="742950" lvl="1" indent="-285750">
              <a:buFont typeface="Arial" panose="020B0604020202020204" pitchFamily="34" charset="0"/>
              <a:buChar char="•"/>
            </a:pPr>
            <a:r>
              <a:rPr lang="en-US" sz="2000" dirty="0"/>
              <a:t>Developed an Escape Room specific for Infection Preventionists during the APIC Fall Retreat </a:t>
            </a:r>
          </a:p>
          <a:p>
            <a:pPr marL="285750" indent="-285750">
              <a:buFont typeface="Arial" panose="020B0604020202020204" pitchFamily="34" charset="0"/>
              <a:buChar char="•"/>
            </a:pPr>
            <a:r>
              <a:rPr lang="en-US" sz="2000" dirty="0"/>
              <a:t>Our “WHY”</a:t>
            </a:r>
          </a:p>
          <a:p>
            <a:pPr marL="742950" lvl="1" indent="-285750">
              <a:buFont typeface="Arial" panose="020B0604020202020204" pitchFamily="34" charset="0"/>
              <a:buChar char="•"/>
            </a:pPr>
            <a:r>
              <a:rPr lang="en-US" sz="2000" dirty="0"/>
              <a:t>Increase knowledge related to infection control and prevention</a:t>
            </a:r>
          </a:p>
          <a:p>
            <a:pPr marL="1200150" lvl="2" indent="-285750">
              <a:buFont typeface="Arial" panose="020B0604020202020204" pitchFamily="34" charset="0"/>
              <a:buChar char="•"/>
            </a:pPr>
            <a:r>
              <a:rPr lang="en-US" sz="2000" dirty="0"/>
              <a:t>Personal Protective Equipment </a:t>
            </a:r>
          </a:p>
          <a:p>
            <a:pPr marL="1200150" lvl="2" indent="-285750">
              <a:buFont typeface="Arial" panose="020B0604020202020204" pitchFamily="34" charset="0"/>
              <a:buChar char="•"/>
            </a:pPr>
            <a:r>
              <a:rPr lang="en-US" sz="2000" dirty="0"/>
              <a:t>Transmission-Based Precautions </a:t>
            </a:r>
          </a:p>
          <a:p>
            <a:pPr marL="1200150" lvl="2" indent="-285750">
              <a:buFont typeface="Arial" panose="020B0604020202020204" pitchFamily="34" charset="0"/>
              <a:buChar char="•"/>
            </a:pPr>
            <a:r>
              <a:rPr lang="en-US" sz="2000" dirty="0"/>
              <a:t>Environmental Cleaning and Disinfection</a:t>
            </a:r>
          </a:p>
          <a:p>
            <a:pPr marL="1200150" lvl="2" indent="-285750">
              <a:buFont typeface="Arial" panose="020B0604020202020204" pitchFamily="34" charset="0"/>
              <a:buChar char="•"/>
            </a:pPr>
            <a:r>
              <a:rPr lang="en-US" sz="2000" dirty="0"/>
              <a:t>Healthcare-Associated Infections/Multidrug-Resistant Organisms </a:t>
            </a:r>
          </a:p>
          <a:p>
            <a:pPr marL="1200150" lvl="2" indent="-285750">
              <a:buFont typeface="Arial" panose="020B0604020202020204" pitchFamily="34" charset="0"/>
              <a:buChar char="•"/>
            </a:pPr>
            <a:r>
              <a:rPr lang="en-US" sz="2000" dirty="0"/>
              <a:t>Hand Hygiene </a:t>
            </a:r>
          </a:p>
          <a:p>
            <a:pPr marL="1200150" lvl="2" indent="-285750">
              <a:buFont typeface="Arial" panose="020B0604020202020204" pitchFamily="34" charset="0"/>
              <a:buChar char="•"/>
            </a:pPr>
            <a:r>
              <a:rPr lang="en-US" sz="2000" dirty="0"/>
              <a:t>Audits and Infection Control Terminology </a:t>
            </a:r>
          </a:p>
          <a:p>
            <a:pPr marL="742950" lvl="1" indent="-285750">
              <a:buFont typeface="Arial" panose="020B0604020202020204" pitchFamily="34" charset="0"/>
              <a:buChar char="•"/>
            </a:pPr>
            <a:r>
              <a:rPr lang="en-US" sz="2000" dirty="0"/>
              <a:t>Provide a training that increased engagement from infection preventionists </a:t>
            </a:r>
          </a:p>
          <a:p>
            <a:pPr marL="742950" lvl="1" indent="-285750">
              <a:buFont typeface="Arial" panose="020B0604020202020204" pitchFamily="34" charset="0"/>
              <a:buChar char="•"/>
            </a:pPr>
            <a:r>
              <a:rPr lang="en-US" sz="2000" dirty="0"/>
              <a:t>IPs apply foundational IP knowledge </a:t>
            </a:r>
          </a:p>
        </p:txBody>
      </p:sp>
    </p:spTree>
    <p:extLst>
      <p:ext uri="{BB962C8B-B14F-4D97-AF65-F5344CB8AC3E}">
        <p14:creationId xmlns:p14="http://schemas.microsoft.com/office/powerpoint/2010/main" val="2906612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D6A66-84E3-8F41-AF4C-5C8A430527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5AFBE0-E091-0942-AA08-0D8DB935A661}"/>
              </a:ext>
            </a:extLst>
          </p:cNvPr>
          <p:cNvSpPr txBox="1"/>
          <p:nvPr/>
        </p:nvSpPr>
        <p:spPr>
          <a:xfrm>
            <a:off x="2463800" y="2490569"/>
            <a:ext cx="6654800" cy="3170099"/>
          </a:xfrm>
          <a:prstGeom prst="rect">
            <a:avLst/>
          </a:prstGeom>
          <a:noFill/>
        </p:spPr>
        <p:txBody>
          <a:bodyPr wrap="square" rtlCol="0">
            <a:spAutoFit/>
          </a:bodyPr>
          <a:lstStyle/>
          <a:p>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Escape Room Development: Do your research!</a:t>
            </a:r>
          </a:p>
          <a:p>
            <a:endParaRPr lang="en-US" sz="5000" dirty="0"/>
          </a:p>
        </p:txBody>
      </p:sp>
    </p:spTree>
    <p:extLst>
      <p:ext uri="{BB962C8B-B14F-4D97-AF65-F5344CB8AC3E}">
        <p14:creationId xmlns:p14="http://schemas.microsoft.com/office/powerpoint/2010/main" val="3175546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2419</TotalTime>
  <Words>825</Words>
  <Application>Microsoft Office PowerPoint</Application>
  <PresentationFormat>Widescreen</PresentationFormat>
  <Paragraphs>106</Paragraphs>
  <Slides>25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Cook</dc:creator>
  <cp:lastModifiedBy>McNurlin, Kirsten</cp:lastModifiedBy>
  <cp:revision>109</cp:revision>
  <cp:lastPrinted>2024-03-21T19:45:45Z</cp:lastPrinted>
  <dcterms:created xsi:type="dcterms:W3CDTF">2023-07-21T14:14:41Z</dcterms:created>
  <dcterms:modified xsi:type="dcterms:W3CDTF">2024-04-29T20:38:32Z</dcterms:modified>
</cp:coreProperties>
</file>