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handoutMasterIdLst>
    <p:handoutMasterId r:id="rId25"/>
  </p:handoutMasterIdLst>
  <p:sldIdLst>
    <p:sldId id="368" r:id="rId5"/>
    <p:sldId id="2147470150" r:id="rId6"/>
    <p:sldId id="2147470170" r:id="rId7"/>
    <p:sldId id="2147470152" r:id="rId8"/>
    <p:sldId id="2147470148" r:id="rId9"/>
    <p:sldId id="2147470151" r:id="rId10"/>
    <p:sldId id="2147470156" r:id="rId11"/>
    <p:sldId id="2147470149" r:id="rId12"/>
    <p:sldId id="2147470155" r:id="rId13"/>
    <p:sldId id="2147470154" r:id="rId14"/>
    <p:sldId id="2147470157" r:id="rId15"/>
    <p:sldId id="2147470158" r:id="rId16"/>
    <p:sldId id="2147470159" r:id="rId17"/>
    <p:sldId id="2147470164" r:id="rId18"/>
    <p:sldId id="2147470165" r:id="rId19"/>
    <p:sldId id="2147470139" r:id="rId20"/>
    <p:sldId id="2147470167" r:id="rId21"/>
    <p:sldId id="2147470169" r:id="rId22"/>
    <p:sldId id="2147470166"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6" userDrawn="1">
          <p15:clr>
            <a:srgbClr val="A4A3A4"/>
          </p15:clr>
        </p15:guide>
        <p15:guide id="2" orient="horz" pos="4050" userDrawn="1">
          <p15:clr>
            <a:srgbClr val="A4A3A4"/>
          </p15:clr>
        </p15:guide>
        <p15:guide id="3" orient="horz" pos="4200" userDrawn="1">
          <p15:clr>
            <a:srgbClr val="A4A3A4"/>
          </p15:clr>
        </p15:guide>
        <p15:guide id="4" pos="289" userDrawn="1">
          <p15:clr>
            <a:srgbClr val="A4A3A4"/>
          </p15:clr>
        </p15:guide>
        <p15:guide id="9" pos="2562" userDrawn="1">
          <p15:clr>
            <a:srgbClr val="A4A3A4"/>
          </p15:clr>
        </p15:guide>
        <p15:guide id="10" pos="2706" userDrawn="1">
          <p15:clr>
            <a:srgbClr val="A4A3A4"/>
          </p15:clr>
        </p15:guide>
        <p15:guide id="15" pos="4976" userDrawn="1">
          <p15:clr>
            <a:srgbClr val="A4A3A4"/>
          </p15:clr>
        </p15:guide>
        <p15:guide id="16" pos="5118" userDrawn="1">
          <p15:clr>
            <a:srgbClr val="A4A3A4"/>
          </p15:clr>
        </p15:guide>
        <p15:guide id="21" pos="7385" userDrawn="1">
          <p15:clr>
            <a:srgbClr val="A4A3A4"/>
          </p15:clr>
        </p15:guide>
        <p15:guide id="22" orient="horz" pos="842" userDrawn="1">
          <p15:clr>
            <a:srgbClr val="A4A3A4"/>
          </p15:clr>
        </p15:guide>
        <p15:guide id="25" orient="horz" pos="3931" userDrawn="1">
          <p15:clr>
            <a:srgbClr val="A4A3A4"/>
          </p15:clr>
        </p15:guide>
        <p15:guide id="26" orient="horz" pos="29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35B78-A70B-7630-800A-0E386AD338C8}" v="226" dt="2024-05-03T17:56:29.386"/>
    <p1510:client id="{6EF1D35A-F84B-8C9B-FF8D-DDDA9C2306D0}" v="15" dt="2024-05-03T16:36:32.687"/>
    <p1510:client id="{EB747148-8BE5-4958-A6F5-135972E07E5B}" v="938" dt="2024-05-03T18:14:36.485"/>
    <p1510:client id="{F2C1E7FE-A6A4-008F-8624-700CB357B548}" v="2" dt="2024-05-02T18:44:10.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8" y="56"/>
      </p:cViewPr>
      <p:guideLst>
        <p:guide orient="horz" pos="986"/>
        <p:guide orient="horz" pos="4050"/>
        <p:guide orient="horz" pos="4200"/>
        <p:guide pos="289"/>
        <p:guide pos="2562"/>
        <p:guide pos="2706"/>
        <p:guide pos="4976"/>
        <p:guide pos="5118"/>
        <p:guide pos="7385"/>
        <p:guide orient="horz" pos="842"/>
        <p:guide orient="horz" pos="3931"/>
        <p:guide orient="horz" pos="29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03ED0-4667-4F5E-8FA1-8727DE03D470}"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en-US"/>
        </a:p>
      </dgm:t>
    </dgm:pt>
    <dgm:pt modelId="{ADD40D7E-41E6-45D5-8E1E-A25ADF0FCA69}">
      <dgm:prSet phldrT="[Text]"/>
      <dgm:spPr/>
      <dgm:t>
        <a:bodyPr/>
        <a:lstStyle/>
        <a:p>
          <a:r>
            <a:rPr lang="en-US" b="1"/>
            <a:t>Projects</a:t>
          </a:r>
        </a:p>
      </dgm:t>
    </dgm:pt>
    <dgm:pt modelId="{A05B205F-AA78-416E-88D3-9CF2437FFE13}" type="parTrans" cxnId="{5DB310D9-84DD-44F0-9A47-DDAC3E3C46D8}">
      <dgm:prSet/>
      <dgm:spPr/>
      <dgm:t>
        <a:bodyPr/>
        <a:lstStyle/>
        <a:p>
          <a:endParaRPr lang="en-US"/>
        </a:p>
      </dgm:t>
    </dgm:pt>
    <dgm:pt modelId="{6665A68E-97FE-450F-8C9C-9A9A4F763EFF}" type="sibTrans" cxnId="{5DB310D9-84DD-44F0-9A47-DDAC3E3C46D8}">
      <dgm:prSet/>
      <dgm:spPr/>
      <dgm:t>
        <a:bodyPr/>
        <a:lstStyle/>
        <a:p>
          <a:endParaRPr lang="en-US"/>
        </a:p>
      </dgm:t>
    </dgm:pt>
    <dgm:pt modelId="{26A0B7C2-5814-4157-A676-C603DBFA72ED}">
      <dgm:prSet phldrT="[Text]"/>
      <dgm:spPr/>
      <dgm:t>
        <a:bodyPr/>
        <a:lstStyle/>
        <a:p>
          <a:r>
            <a:rPr lang="en-US" b="1"/>
            <a:t>Improvement Projects</a:t>
          </a:r>
        </a:p>
      </dgm:t>
    </dgm:pt>
    <dgm:pt modelId="{C0FC22D8-4EB2-4F2F-AB31-15A64DABFC81}" type="parTrans" cxnId="{C7DE2E29-3F59-42BE-9CF6-E847B2DB4A9D}">
      <dgm:prSet/>
      <dgm:spPr/>
      <dgm:t>
        <a:bodyPr/>
        <a:lstStyle/>
        <a:p>
          <a:endParaRPr lang="en-US"/>
        </a:p>
      </dgm:t>
    </dgm:pt>
    <dgm:pt modelId="{AFF92A93-A51A-413A-A931-797F757851D8}" type="sibTrans" cxnId="{C7DE2E29-3F59-42BE-9CF6-E847B2DB4A9D}">
      <dgm:prSet/>
      <dgm:spPr/>
      <dgm:t>
        <a:bodyPr/>
        <a:lstStyle/>
        <a:p>
          <a:endParaRPr lang="en-US"/>
        </a:p>
      </dgm:t>
    </dgm:pt>
    <dgm:pt modelId="{976D1D4B-8076-4489-94B4-FA900605FB9E}">
      <dgm:prSet phldrT="[Text]"/>
      <dgm:spPr/>
      <dgm:t>
        <a:bodyPr/>
        <a:lstStyle/>
        <a:p>
          <a:r>
            <a:rPr lang="en-US" b="1"/>
            <a:t>Best Practice Implementation</a:t>
          </a:r>
        </a:p>
      </dgm:t>
    </dgm:pt>
    <dgm:pt modelId="{BE6D8282-195F-4E0C-AFD5-E1C50D5D7DBA}" type="parTrans" cxnId="{23656F8F-CFF3-4844-BD9E-F0241C25C811}">
      <dgm:prSet/>
      <dgm:spPr/>
      <dgm:t>
        <a:bodyPr/>
        <a:lstStyle/>
        <a:p>
          <a:endParaRPr lang="en-US"/>
        </a:p>
      </dgm:t>
    </dgm:pt>
    <dgm:pt modelId="{BDE98F5A-D936-43AE-8555-8AE0316A156A}" type="sibTrans" cxnId="{23656F8F-CFF3-4844-BD9E-F0241C25C811}">
      <dgm:prSet/>
      <dgm:spPr/>
      <dgm:t>
        <a:bodyPr/>
        <a:lstStyle/>
        <a:p>
          <a:endParaRPr lang="en-US"/>
        </a:p>
      </dgm:t>
    </dgm:pt>
    <dgm:pt modelId="{CCF7565C-D7BD-4ADA-9771-65A55425B6FD}" type="pres">
      <dgm:prSet presAssocID="{40B03ED0-4667-4F5E-8FA1-8727DE03D470}" presName="Name0" presStyleCnt="0">
        <dgm:presLayoutVars>
          <dgm:chMax val="7"/>
          <dgm:resizeHandles val="exact"/>
        </dgm:presLayoutVars>
      </dgm:prSet>
      <dgm:spPr/>
    </dgm:pt>
    <dgm:pt modelId="{29B31AD1-E22C-4124-B3A8-52550A722083}" type="pres">
      <dgm:prSet presAssocID="{40B03ED0-4667-4F5E-8FA1-8727DE03D470}" presName="comp1" presStyleCnt="0"/>
      <dgm:spPr/>
    </dgm:pt>
    <dgm:pt modelId="{FB0567A4-B7E1-4F76-A127-20C91712A801}" type="pres">
      <dgm:prSet presAssocID="{40B03ED0-4667-4F5E-8FA1-8727DE03D470}" presName="circle1" presStyleLbl="node1" presStyleIdx="0" presStyleCnt="3"/>
      <dgm:spPr/>
    </dgm:pt>
    <dgm:pt modelId="{9111DC46-E6A6-43E5-8710-5FBB6BCD03F3}" type="pres">
      <dgm:prSet presAssocID="{40B03ED0-4667-4F5E-8FA1-8727DE03D470}" presName="c1text" presStyleLbl="node1" presStyleIdx="0" presStyleCnt="3">
        <dgm:presLayoutVars>
          <dgm:bulletEnabled val="1"/>
        </dgm:presLayoutVars>
      </dgm:prSet>
      <dgm:spPr/>
    </dgm:pt>
    <dgm:pt modelId="{4BE120CF-0188-4F61-974C-08D4B594AFD1}" type="pres">
      <dgm:prSet presAssocID="{40B03ED0-4667-4F5E-8FA1-8727DE03D470}" presName="comp2" presStyleCnt="0"/>
      <dgm:spPr/>
    </dgm:pt>
    <dgm:pt modelId="{9478DF80-BFDB-452C-A941-69AA38B34742}" type="pres">
      <dgm:prSet presAssocID="{40B03ED0-4667-4F5E-8FA1-8727DE03D470}" presName="circle2" presStyleLbl="node1" presStyleIdx="1" presStyleCnt="3"/>
      <dgm:spPr/>
    </dgm:pt>
    <dgm:pt modelId="{3699A2F9-DBF2-4B22-B206-BD9A96DD94A5}" type="pres">
      <dgm:prSet presAssocID="{40B03ED0-4667-4F5E-8FA1-8727DE03D470}" presName="c2text" presStyleLbl="node1" presStyleIdx="1" presStyleCnt="3">
        <dgm:presLayoutVars>
          <dgm:bulletEnabled val="1"/>
        </dgm:presLayoutVars>
      </dgm:prSet>
      <dgm:spPr/>
    </dgm:pt>
    <dgm:pt modelId="{F16F9446-C74C-4B30-B504-D0F925F5BFBB}" type="pres">
      <dgm:prSet presAssocID="{40B03ED0-4667-4F5E-8FA1-8727DE03D470}" presName="comp3" presStyleCnt="0"/>
      <dgm:spPr/>
    </dgm:pt>
    <dgm:pt modelId="{F7D8270A-C529-4608-A480-DF103C72A9CD}" type="pres">
      <dgm:prSet presAssocID="{40B03ED0-4667-4F5E-8FA1-8727DE03D470}" presName="circle3" presStyleLbl="node1" presStyleIdx="2" presStyleCnt="3"/>
      <dgm:spPr/>
    </dgm:pt>
    <dgm:pt modelId="{5465404C-38C3-45E6-98B3-2E6E6333321B}" type="pres">
      <dgm:prSet presAssocID="{40B03ED0-4667-4F5E-8FA1-8727DE03D470}" presName="c3text" presStyleLbl="node1" presStyleIdx="2" presStyleCnt="3">
        <dgm:presLayoutVars>
          <dgm:bulletEnabled val="1"/>
        </dgm:presLayoutVars>
      </dgm:prSet>
      <dgm:spPr/>
    </dgm:pt>
  </dgm:ptLst>
  <dgm:cxnLst>
    <dgm:cxn modelId="{435CC905-69B9-43C7-9C11-45412D1743D1}" type="presOf" srcId="{40B03ED0-4667-4F5E-8FA1-8727DE03D470}" destId="{CCF7565C-D7BD-4ADA-9771-65A55425B6FD}" srcOrd="0" destOrd="0" presId="urn:microsoft.com/office/officeart/2005/8/layout/venn2"/>
    <dgm:cxn modelId="{E5074314-B32C-48DF-8FBB-E8154BDD7797}" type="presOf" srcId="{ADD40D7E-41E6-45D5-8E1E-A25ADF0FCA69}" destId="{FB0567A4-B7E1-4F76-A127-20C91712A801}" srcOrd="0" destOrd="0" presId="urn:microsoft.com/office/officeart/2005/8/layout/venn2"/>
    <dgm:cxn modelId="{C7DE2E29-3F59-42BE-9CF6-E847B2DB4A9D}" srcId="{40B03ED0-4667-4F5E-8FA1-8727DE03D470}" destId="{26A0B7C2-5814-4157-A676-C603DBFA72ED}" srcOrd="1" destOrd="0" parTransId="{C0FC22D8-4EB2-4F2F-AB31-15A64DABFC81}" sibTransId="{AFF92A93-A51A-413A-A931-797F757851D8}"/>
    <dgm:cxn modelId="{393C7D3A-0DAA-4CCF-9309-D1024CF2DF91}" type="presOf" srcId="{ADD40D7E-41E6-45D5-8E1E-A25ADF0FCA69}" destId="{9111DC46-E6A6-43E5-8710-5FBB6BCD03F3}" srcOrd="1" destOrd="0" presId="urn:microsoft.com/office/officeart/2005/8/layout/venn2"/>
    <dgm:cxn modelId="{4A31CF42-E7A6-434F-A527-EFF95217D17F}" type="presOf" srcId="{976D1D4B-8076-4489-94B4-FA900605FB9E}" destId="{F7D8270A-C529-4608-A480-DF103C72A9CD}" srcOrd="0" destOrd="0" presId="urn:microsoft.com/office/officeart/2005/8/layout/venn2"/>
    <dgm:cxn modelId="{23656F8F-CFF3-4844-BD9E-F0241C25C811}" srcId="{40B03ED0-4667-4F5E-8FA1-8727DE03D470}" destId="{976D1D4B-8076-4489-94B4-FA900605FB9E}" srcOrd="2" destOrd="0" parTransId="{BE6D8282-195F-4E0C-AFD5-E1C50D5D7DBA}" sibTransId="{BDE98F5A-D936-43AE-8555-8AE0316A156A}"/>
    <dgm:cxn modelId="{20274494-65FE-4096-AB68-668BD09CEF8F}" type="presOf" srcId="{976D1D4B-8076-4489-94B4-FA900605FB9E}" destId="{5465404C-38C3-45E6-98B3-2E6E6333321B}" srcOrd="1" destOrd="0" presId="urn:microsoft.com/office/officeart/2005/8/layout/venn2"/>
    <dgm:cxn modelId="{020E1FCA-7C98-47F0-8FA9-3E3E0491F2CC}" type="presOf" srcId="{26A0B7C2-5814-4157-A676-C603DBFA72ED}" destId="{3699A2F9-DBF2-4B22-B206-BD9A96DD94A5}" srcOrd="1" destOrd="0" presId="urn:microsoft.com/office/officeart/2005/8/layout/venn2"/>
    <dgm:cxn modelId="{5DB310D9-84DD-44F0-9A47-DDAC3E3C46D8}" srcId="{40B03ED0-4667-4F5E-8FA1-8727DE03D470}" destId="{ADD40D7E-41E6-45D5-8E1E-A25ADF0FCA69}" srcOrd="0" destOrd="0" parTransId="{A05B205F-AA78-416E-88D3-9CF2437FFE13}" sibTransId="{6665A68E-97FE-450F-8C9C-9A9A4F763EFF}"/>
    <dgm:cxn modelId="{3EC598E8-BEA2-4925-BE4E-541AEC4CF22F}" type="presOf" srcId="{26A0B7C2-5814-4157-A676-C603DBFA72ED}" destId="{9478DF80-BFDB-452C-A941-69AA38B34742}" srcOrd="0" destOrd="0" presId="urn:microsoft.com/office/officeart/2005/8/layout/venn2"/>
    <dgm:cxn modelId="{450EBD4E-1367-41DC-A8AA-EBDB587C8A3A}" type="presParOf" srcId="{CCF7565C-D7BD-4ADA-9771-65A55425B6FD}" destId="{29B31AD1-E22C-4124-B3A8-52550A722083}" srcOrd="0" destOrd="0" presId="urn:microsoft.com/office/officeart/2005/8/layout/venn2"/>
    <dgm:cxn modelId="{806B0B7C-0EDD-4FDB-A944-ADD24A5A46DF}" type="presParOf" srcId="{29B31AD1-E22C-4124-B3A8-52550A722083}" destId="{FB0567A4-B7E1-4F76-A127-20C91712A801}" srcOrd="0" destOrd="0" presId="urn:microsoft.com/office/officeart/2005/8/layout/venn2"/>
    <dgm:cxn modelId="{DBE4EDB0-E92D-456F-BD5E-051C305255D0}" type="presParOf" srcId="{29B31AD1-E22C-4124-B3A8-52550A722083}" destId="{9111DC46-E6A6-43E5-8710-5FBB6BCD03F3}" srcOrd="1" destOrd="0" presId="urn:microsoft.com/office/officeart/2005/8/layout/venn2"/>
    <dgm:cxn modelId="{94486C66-A863-4A0D-AA56-5D5B9EF2D6A9}" type="presParOf" srcId="{CCF7565C-D7BD-4ADA-9771-65A55425B6FD}" destId="{4BE120CF-0188-4F61-974C-08D4B594AFD1}" srcOrd="1" destOrd="0" presId="urn:microsoft.com/office/officeart/2005/8/layout/venn2"/>
    <dgm:cxn modelId="{C82E16BE-6A6F-4A65-A129-23313DDA012A}" type="presParOf" srcId="{4BE120CF-0188-4F61-974C-08D4B594AFD1}" destId="{9478DF80-BFDB-452C-A941-69AA38B34742}" srcOrd="0" destOrd="0" presId="urn:microsoft.com/office/officeart/2005/8/layout/venn2"/>
    <dgm:cxn modelId="{3C59ED75-91FC-4B3C-A3BF-87CDA12A4945}" type="presParOf" srcId="{4BE120CF-0188-4F61-974C-08D4B594AFD1}" destId="{3699A2F9-DBF2-4B22-B206-BD9A96DD94A5}" srcOrd="1" destOrd="0" presId="urn:microsoft.com/office/officeart/2005/8/layout/venn2"/>
    <dgm:cxn modelId="{6B67401C-A803-4AA9-B173-0304C129591B}" type="presParOf" srcId="{CCF7565C-D7BD-4ADA-9771-65A55425B6FD}" destId="{F16F9446-C74C-4B30-B504-D0F925F5BFBB}" srcOrd="2" destOrd="0" presId="urn:microsoft.com/office/officeart/2005/8/layout/venn2"/>
    <dgm:cxn modelId="{36C8973D-4FB5-49E0-AD4F-A3DA45E28955}" type="presParOf" srcId="{F16F9446-C74C-4B30-B504-D0F925F5BFBB}" destId="{F7D8270A-C529-4608-A480-DF103C72A9CD}" srcOrd="0" destOrd="0" presId="urn:microsoft.com/office/officeart/2005/8/layout/venn2"/>
    <dgm:cxn modelId="{13DEE579-EE19-4C8E-B322-B042F8BE4A9C}" type="presParOf" srcId="{F16F9446-C74C-4B30-B504-D0F925F5BFBB}" destId="{5465404C-38C3-45E6-98B3-2E6E6333321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A6939-C635-4A17-B048-D5FAEDB4777B}"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en-US"/>
        </a:p>
      </dgm:t>
    </dgm:pt>
    <dgm:pt modelId="{5563DD38-F302-4CEA-BE2E-39BF8D60BCB4}">
      <dgm:prSet phldrT="[Text]"/>
      <dgm:spPr/>
      <dgm:t>
        <a:bodyPr/>
        <a:lstStyle/>
        <a:p>
          <a:r>
            <a:rPr lang="en-US"/>
            <a:t>Implementation Factors</a:t>
          </a:r>
        </a:p>
      </dgm:t>
    </dgm:pt>
    <dgm:pt modelId="{333D56E3-DC97-431D-AF02-669A464ACBA5}" type="parTrans" cxnId="{C6AE654D-0404-4932-B648-DF051C68A646}">
      <dgm:prSet/>
      <dgm:spPr/>
      <dgm:t>
        <a:bodyPr/>
        <a:lstStyle/>
        <a:p>
          <a:endParaRPr lang="en-US"/>
        </a:p>
      </dgm:t>
    </dgm:pt>
    <dgm:pt modelId="{38D6B159-A21E-48CF-AC01-032C61BE119F}" type="sibTrans" cxnId="{C6AE654D-0404-4932-B648-DF051C68A646}">
      <dgm:prSet/>
      <dgm:spPr/>
      <dgm:t>
        <a:bodyPr/>
        <a:lstStyle/>
        <a:p>
          <a:endParaRPr lang="en-US"/>
        </a:p>
      </dgm:t>
    </dgm:pt>
    <dgm:pt modelId="{167C06FE-64A2-4A7F-B8D5-CB485A01776A}">
      <dgm:prSet phldrT="[Text]"/>
      <dgm:spPr/>
      <dgm:t>
        <a:bodyPr/>
        <a:lstStyle/>
        <a:p>
          <a:pPr rtl="0"/>
          <a:r>
            <a:rPr lang="en-US" b="1">
              <a:latin typeface="Arial" panose="020B0604020202020204"/>
            </a:rPr>
            <a:t>Organizational Structure</a:t>
          </a:r>
          <a:endParaRPr lang="en-US" b="1"/>
        </a:p>
      </dgm:t>
    </dgm:pt>
    <dgm:pt modelId="{959091AC-7968-4F1D-98BA-61C13739AD4A}" type="parTrans" cxnId="{0932D07A-76A8-4C39-A1DE-1DDBDC7A1E30}">
      <dgm:prSet/>
      <dgm:spPr/>
      <dgm:t>
        <a:bodyPr/>
        <a:lstStyle/>
        <a:p>
          <a:endParaRPr lang="en-US"/>
        </a:p>
      </dgm:t>
    </dgm:pt>
    <dgm:pt modelId="{7147EEAC-19EE-475D-9069-9919841331E0}" type="sibTrans" cxnId="{0932D07A-76A8-4C39-A1DE-1DDBDC7A1E30}">
      <dgm:prSet/>
      <dgm:spPr/>
      <dgm:t>
        <a:bodyPr/>
        <a:lstStyle/>
        <a:p>
          <a:endParaRPr lang="en-US"/>
        </a:p>
      </dgm:t>
    </dgm:pt>
    <dgm:pt modelId="{9B114C50-15BD-4B3C-B0AD-C0F702A327C4}">
      <dgm:prSet phldrT="[Text]"/>
      <dgm:spPr/>
      <dgm:t>
        <a:bodyPr/>
        <a:lstStyle/>
        <a:p>
          <a:r>
            <a:rPr lang="en-US" b="1">
              <a:latin typeface="Arial" panose="020B0604020202020204"/>
            </a:rPr>
            <a:t>Workflow</a:t>
          </a:r>
          <a:r>
            <a:rPr lang="en-US" b="1"/>
            <a:t> Processes</a:t>
          </a:r>
        </a:p>
      </dgm:t>
    </dgm:pt>
    <dgm:pt modelId="{347E4ED9-5538-4EB7-BB4B-1400CC100CE1}" type="parTrans" cxnId="{F32EC853-F613-4762-95A8-AB617D4B6C92}">
      <dgm:prSet/>
      <dgm:spPr/>
      <dgm:t>
        <a:bodyPr/>
        <a:lstStyle/>
        <a:p>
          <a:endParaRPr lang="en-US"/>
        </a:p>
      </dgm:t>
    </dgm:pt>
    <dgm:pt modelId="{D814F87F-E683-49B8-AAF6-F3099E3C754F}" type="sibTrans" cxnId="{F32EC853-F613-4762-95A8-AB617D4B6C92}">
      <dgm:prSet/>
      <dgm:spPr/>
      <dgm:t>
        <a:bodyPr/>
        <a:lstStyle/>
        <a:p>
          <a:endParaRPr lang="en-US"/>
        </a:p>
      </dgm:t>
    </dgm:pt>
    <dgm:pt modelId="{AC37EF20-D92D-4154-8A3A-7068800EC48A}">
      <dgm:prSet phldrT="[Text]"/>
      <dgm:spPr/>
      <dgm:t>
        <a:bodyPr/>
        <a:lstStyle/>
        <a:p>
          <a:r>
            <a:rPr lang="en-US" b="1"/>
            <a:t>Culture</a:t>
          </a:r>
        </a:p>
      </dgm:t>
    </dgm:pt>
    <dgm:pt modelId="{1EA9A6FE-A23B-4247-A2DF-266D8F0F11F2}" type="parTrans" cxnId="{BAE54843-3557-4B48-A4D9-36AAB83B8D0A}">
      <dgm:prSet/>
      <dgm:spPr/>
      <dgm:t>
        <a:bodyPr/>
        <a:lstStyle/>
        <a:p>
          <a:endParaRPr lang="en-US"/>
        </a:p>
      </dgm:t>
    </dgm:pt>
    <dgm:pt modelId="{803373BC-CACA-4435-A32A-886ACAD37513}" type="sibTrans" cxnId="{BAE54843-3557-4B48-A4D9-36AAB83B8D0A}">
      <dgm:prSet/>
      <dgm:spPr/>
      <dgm:t>
        <a:bodyPr/>
        <a:lstStyle/>
        <a:p>
          <a:endParaRPr lang="en-US"/>
        </a:p>
      </dgm:t>
    </dgm:pt>
    <dgm:pt modelId="{620D861A-961E-4339-9D34-1BFBCAC0791D}">
      <dgm:prSet phldrT="[Text]"/>
      <dgm:spPr/>
      <dgm:t>
        <a:bodyPr/>
        <a:lstStyle/>
        <a:p>
          <a:pPr rtl="0"/>
          <a:r>
            <a:rPr lang="en-US" b="1">
              <a:latin typeface="Arial" panose="020B0604020202020204"/>
            </a:rPr>
            <a:t>Policy &amp; Procedures</a:t>
          </a:r>
          <a:endParaRPr lang="en-US" b="1"/>
        </a:p>
      </dgm:t>
    </dgm:pt>
    <dgm:pt modelId="{C1A2B4D0-E173-4CFC-8ECF-096C6C231F75}" type="parTrans" cxnId="{5419A1A9-3630-49EF-BF82-39E98E1BE421}">
      <dgm:prSet/>
      <dgm:spPr/>
      <dgm:t>
        <a:bodyPr/>
        <a:lstStyle/>
        <a:p>
          <a:endParaRPr lang="en-US"/>
        </a:p>
      </dgm:t>
    </dgm:pt>
    <dgm:pt modelId="{8D770E9A-3951-417E-A563-3FA5A793D8AA}" type="sibTrans" cxnId="{5419A1A9-3630-49EF-BF82-39E98E1BE421}">
      <dgm:prSet/>
      <dgm:spPr/>
      <dgm:t>
        <a:bodyPr/>
        <a:lstStyle/>
        <a:p>
          <a:endParaRPr lang="en-US"/>
        </a:p>
      </dgm:t>
    </dgm:pt>
    <dgm:pt modelId="{B979E991-25BA-4461-8B2D-1EFA96BC18B4}">
      <dgm:prSet phldrT="[Text]"/>
      <dgm:spPr/>
      <dgm:t>
        <a:bodyPr/>
        <a:lstStyle/>
        <a:p>
          <a:pPr rtl="0"/>
          <a:r>
            <a:rPr lang="en-US" b="1">
              <a:latin typeface="Arial" panose="020B0604020202020204"/>
            </a:rPr>
            <a:t>Technology, Tools &amp; Physical </a:t>
          </a:r>
          <a:r>
            <a:rPr lang="en-US" b="1"/>
            <a:t>Environment</a:t>
          </a:r>
        </a:p>
      </dgm:t>
    </dgm:pt>
    <dgm:pt modelId="{98D39817-4120-4655-A2AD-AC70957BF7CC}" type="parTrans" cxnId="{F7F4870E-0286-4F73-B65E-B75ABFCF0F9A}">
      <dgm:prSet/>
      <dgm:spPr/>
      <dgm:t>
        <a:bodyPr/>
        <a:lstStyle/>
        <a:p>
          <a:endParaRPr lang="en-US"/>
        </a:p>
      </dgm:t>
    </dgm:pt>
    <dgm:pt modelId="{5E85E9BF-A265-4AD4-B1D5-C50577275385}" type="sibTrans" cxnId="{F7F4870E-0286-4F73-B65E-B75ABFCF0F9A}">
      <dgm:prSet/>
      <dgm:spPr/>
      <dgm:t>
        <a:bodyPr/>
        <a:lstStyle/>
        <a:p>
          <a:endParaRPr lang="en-US"/>
        </a:p>
      </dgm:t>
    </dgm:pt>
    <dgm:pt modelId="{833CCD6D-5D00-4FC8-B540-6F3D7713313E}" type="pres">
      <dgm:prSet presAssocID="{4A4A6939-C635-4A17-B048-D5FAEDB4777B}" presName="composite" presStyleCnt="0">
        <dgm:presLayoutVars>
          <dgm:chMax val="1"/>
          <dgm:dir/>
          <dgm:resizeHandles val="exact"/>
        </dgm:presLayoutVars>
      </dgm:prSet>
      <dgm:spPr/>
    </dgm:pt>
    <dgm:pt modelId="{8D0D8109-71D1-4F3F-9E4B-D108A87EF0B5}" type="pres">
      <dgm:prSet presAssocID="{4A4A6939-C635-4A17-B048-D5FAEDB4777B}" presName="radial" presStyleCnt="0">
        <dgm:presLayoutVars>
          <dgm:animLvl val="ctr"/>
        </dgm:presLayoutVars>
      </dgm:prSet>
      <dgm:spPr/>
    </dgm:pt>
    <dgm:pt modelId="{DC04E343-494A-468F-B39A-C317F1C25315}" type="pres">
      <dgm:prSet presAssocID="{5563DD38-F302-4CEA-BE2E-39BF8D60BCB4}" presName="centerShape" presStyleLbl="vennNode1" presStyleIdx="0" presStyleCnt="6"/>
      <dgm:spPr/>
    </dgm:pt>
    <dgm:pt modelId="{A82AA8B7-8203-474B-8F01-990635335E53}" type="pres">
      <dgm:prSet presAssocID="{167C06FE-64A2-4A7F-B8D5-CB485A01776A}" presName="node" presStyleLbl="vennNode1" presStyleIdx="1" presStyleCnt="6">
        <dgm:presLayoutVars>
          <dgm:bulletEnabled val="1"/>
        </dgm:presLayoutVars>
      </dgm:prSet>
      <dgm:spPr/>
    </dgm:pt>
    <dgm:pt modelId="{BF6E06EE-3C01-4927-8916-E97D3E0670DB}" type="pres">
      <dgm:prSet presAssocID="{9B114C50-15BD-4B3C-B0AD-C0F702A327C4}" presName="node" presStyleLbl="vennNode1" presStyleIdx="2" presStyleCnt="6">
        <dgm:presLayoutVars>
          <dgm:bulletEnabled val="1"/>
        </dgm:presLayoutVars>
      </dgm:prSet>
      <dgm:spPr/>
    </dgm:pt>
    <dgm:pt modelId="{AD61194F-B864-4998-AEB2-4B75F46E8DE6}" type="pres">
      <dgm:prSet presAssocID="{AC37EF20-D92D-4154-8A3A-7068800EC48A}" presName="node" presStyleLbl="vennNode1" presStyleIdx="3" presStyleCnt="6">
        <dgm:presLayoutVars>
          <dgm:bulletEnabled val="1"/>
        </dgm:presLayoutVars>
      </dgm:prSet>
      <dgm:spPr/>
    </dgm:pt>
    <dgm:pt modelId="{F6B2CA9E-BD7C-4836-B54D-71963FE20B3C}" type="pres">
      <dgm:prSet presAssocID="{620D861A-961E-4339-9D34-1BFBCAC0791D}" presName="node" presStyleLbl="vennNode1" presStyleIdx="4" presStyleCnt="6">
        <dgm:presLayoutVars>
          <dgm:bulletEnabled val="1"/>
        </dgm:presLayoutVars>
      </dgm:prSet>
      <dgm:spPr/>
    </dgm:pt>
    <dgm:pt modelId="{985397CE-B6B7-4D0F-A845-B86CC78F8710}" type="pres">
      <dgm:prSet presAssocID="{B979E991-25BA-4461-8B2D-1EFA96BC18B4}" presName="node" presStyleLbl="vennNode1" presStyleIdx="5" presStyleCnt="6">
        <dgm:presLayoutVars>
          <dgm:bulletEnabled val="1"/>
        </dgm:presLayoutVars>
      </dgm:prSet>
      <dgm:spPr/>
    </dgm:pt>
  </dgm:ptLst>
  <dgm:cxnLst>
    <dgm:cxn modelId="{F7F4870E-0286-4F73-B65E-B75ABFCF0F9A}" srcId="{5563DD38-F302-4CEA-BE2E-39BF8D60BCB4}" destId="{B979E991-25BA-4461-8B2D-1EFA96BC18B4}" srcOrd="4" destOrd="0" parTransId="{98D39817-4120-4655-A2AD-AC70957BF7CC}" sibTransId="{5E85E9BF-A265-4AD4-B1D5-C50577275385}"/>
    <dgm:cxn modelId="{BAE54843-3557-4B48-A4D9-36AAB83B8D0A}" srcId="{5563DD38-F302-4CEA-BE2E-39BF8D60BCB4}" destId="{AC37EF20-D92D-4154-8A3A-7068800EC48A}" srcOrd="2" destOrd="0" parTransId="{1EA9A6FE-A23B-4247-A2DF-266D8F0F11F2}" sibTransId="{803373BC-CACA-4435-A32A-886ACAD37513}"/>
    <dgm:cxn modelId="{F5FDDC44-52D5-4186-9B41-772ED63686CC}" type="presOf" srcId="{4A4A6939-C635-4A17-B048-D5FAEDB4777B}" destId="{833CCD6D-5D00-4FC8-B540-6F3D7713313E}" srcOrd="0" destOrd="0" presId="urn:microsoft.com/office/officeart/2005/8/layout/radial3"/>
    <dgm:cxn modelId="{C6AE654D-0404-4932-B648-DF051C68A646}" srcId="{4A4A6939-C635-4A17-B048-D5FAEDB4777B}" destId="{5563DD38-F302-4CEA-BE2E-39BF8D60BCB4}" srcOrd="0" destOrd="0" parTransId="{333D56E3-DC97-431D-AF02-669A464ACBA5}" sibTransId="{38D6B159-A21E-48CF-AC01-032C61BE119F}"/>
    <dgm:cxn modelId="{F32EC853-F613-4762-95A8-AB617D4B6C92}" srcId="{5563DD38-F302-4CEA-BE2E-39BF8D60BCB4}" destId="{9B114C50-15BD-4B3C-B0AD-C0F702A327C4}" srcOrd="1" destOrd="0" parTransId="{347E4ED9-5538-4EB7-BB4B-1400CC100CE1}" sibTransId="{D814F87F-E683-49B8-AAF6-F3099E3C754F}"/>
    <dgm:cxn modelId="{88E3F678-9EFF-4F44-AE0D-02E226BBBA16}" type="presOf" srcId="{620D861A-961E-4339-9D34-1BFBCAC0791D}" destId="{F6B2CA9E-BD7C-4836-B54D-71963FE20B3C}" srcOrd="0" destOrd="0" presId="urn:microsoft.com/office/officeart/2005/8/layout/radial3"/>
    <dgm:cxn modelId="{0932D07A-76A8-4C39-A1DE-1DDBDC7A1E30}" srcId="{5563DD38-F302-4CEA-BE2E-39BF8D60BCB4}" destId="{167C06FE-64A2-4A7F-B8D5-CB485A01776A}" srcOrd="0" destOrd="0" parTransId="{959091AC-7968-4F1D-98BA-61C13739AD4A}" sibTransId="{7147EEAC-19EE-475D-9069-9919841331E0}"/>
    <dgm:cxn modelId="{A033D699-9424-43D2-9FFA-AC325DAA2722}" type="presOf" srcId="{167C06FE-64A2-4A7F-B8D5-CB485A01776A}" destId="{A82AA8B7-8203-474B-8F01-990635335E53}" srcOrd="0" destOrd="0" presId="urn:microsoft.com/office/officeart/2005/8/layout/radial3"/>
    <dgm:cxn modelId="{5419A1A9-3630-49EF-BF82-39E98E1BE421}" srcId="{5563DD38-F302-4CEA-BE2E-39BF8D60BCB4}" destId="{620D861A-961E-4339-9D34-1BFBCAC0791D}" srcOrd="3" destOrd="0" parTransId="{C1A2B4D0-E173-4CFC-8ECF-096C6C231F75}" sibTransId="{8D770E9A-3951-417E-A563-3FA5A793D8AA}"/>
    <dgm:cxn modelId="{55292AB8-ED5D-4A9E-9A3A-F234FC761C5A}" type="presOf" srcId="{9B114C50-15BD-4B3C-B0AD-C0F702A327C4}" destId="{BF6E06EE-3C01-4927-8916-E97D3E0670DB}" srcOrd="0" destOrd="0" presId="urn:microsoft.com/office/officeart/2005/8/layout/radial3"/>
    <dgm:cxn modelId="{955F99BF-9C7C-4E1E-B585-C752C65E0970}" type="presOf" srcId="{B979E991-25BA-4461-8B2D-1EFA96BC18B4}" destId="{985397CE-B6B7-4D0F-A845-B86CC78F8710}" srcOrd="0" destOrd="0" presId="urn:microsoft.com/office/officeart/2005/8/layout/radial3"/>
    <dgm:cxn modelId="{0D33BDD8-535E-4C6E-8FF7-67CE15E6E830}" type="presOf" srcId="{5563DD38-F302-4CEA-BE2E-39BF8D60BCB4}" destId="{DC04E343-494A-468F-B39A-C317F1C25315}" srcOrd="0" destOrd="0" presId="urn:microsoft.com/office/officeart/2005/8/layout/radial3"/>
    <dgm:cxn modelId="{A0AAF9EB-F7BC-4EAF-BBCD-E7B7E7023F8B}" type="presOf" srcId="{AC37EF20-D92D-4154-8A3A-7068800EC48A}" destId="{AD61194F-B864-4998-AEB2-4B75F46E8DE6}" srcOrd="0" destOrd="0" presId="urn:microsoft.com/office/officeart/2005/8/layout/radial3"/>
    <dgm:cxn modelId="{0B9A159B-2EEC-440A-B013-B1794CFB9801}" type="presParOf" srcId="{833CCD6D-5D00-4FC8-B540-6F3D7713313E}" destId="{8D0D8109-71D1-4F3F-9E4B-D108A87EF0B5}" srcOrd="0" destOrd="0" presId="urn:microsoft.com/office/officeart/2005/8/layout/radial3"/>
    <dgm:cxn modelId="{AAE52124-7199-42B6-A14A-7B674127AA04}" type="presParOf" srcId="{8D0D8109-71D1-4F3F-9E4B-D108A87EF0B5}" destId="{DC04E343-494A-468F-B39A-C317F1C25315}" srcOrd="0" destOrd="0" presId="urn:microsoft.com/office/officeart/2005/8/layout/radial3"/>
    <dgm:cxn modelId="{9F02224A-9FC4-4F49-A708-FE492E01BA73}" type="presParOf" srcId="{8D0D8109-71D1-4F3F-9E4B-D108A87EF0B5}" destId="{A82AA8B7-8203-474B-8F01-990635335E53}" srcOrd="1" destOrd="0" presId="urn:microsoft.com/office/officeart/2005/8/layout/radial3"/>
    <dgm:cxn modelId="{1F17D872-69E0-40FA-A9DC-641245AFF108}" type="presParOf" srcId="{8D0D8109-71D1-4F3F-9E4B-D108A87EF0B5}" destId="{BF6E06EE-3C01-4927-8916-E97D3E0670DB}" srcOrd="2" destOrd="0" presId="urn:microsoft.com/office/officeart/2005/8/layout/radial3"/>
    <dgm:cxn modelId="{EED49B01-8FDA-49C0-BA10-2E2D29F06390}" type="presParOf" srcId="{8D0D8109-71D1-4F3F-9E4B-D108A87EF0B5}" destId="{AD61194F-B864-4998-AEB2-4B75F46E8DE6}" srcOrd="3" destOrd="0" presId="urn:microsoft.com/office/officeart/2005/8/layout/radial3"/>
    <dgm:cxn modelId="{C397C3D0-F34A-49F4-9A09-649DCBB3D7CB}" type="presParOf" srcId="{8D0D8109-71D1-4F3F-9E4B-D108A87EF0B5}" destId="{F6B2CA9E-BD7C-4836-B54D-71963FE20B3C}" srcOrd="4" destOrd="0" presId="urn:microsoft.com/office/officeart/2005/8/layout/radial3"/>
    <dgm:cxn modelId="{08D95CD5-6CDA-4684-BE4F-A65998B175C3}" type="presParOf" srcId="{8D0D8109-71D1-4F3F-9E4B-D108A87EF0B5}" destId="{985397CE-B6B7-4D0F-A845-B86CC78F871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7C3BD-BE68-4D0C-96E6-86573072C3E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6B76C5E-5DF8-46AE-A9D1-B702DB344CEF}">
      <dgm:prSet phldrT="[Text]"/>
      <dgm:spPr/>
      <dgm:t>
        <a:bodyPr/>
        <a:lstStyle/>
        <a:p>
          <a:r>
            <a:rPr lang="en-US" b="1" i="0" u="none"/>
            <a:t>Organizational Structure</a:t>
          </a:r>
          <a:endParaRPr lang="en-US"/>
        </a:p>
      </dgm:t>
    </dgm:pt>
    <dgm:pt modelId="{8CEEA8C8-5FD1-4172-B221-4432DB7A4C17}" type="parTrans" cxnId="{35048995-C878-49B3-BBAC-6D7A41DA8672}">
      <dgm:prSet/>
      <dgm:spPr/>
      <dgm:t>
        <a:bodyPr/>
        <a:lstStyle/>
        <a:p>
          <a:endParaRPr lang="en-US"/>
        </a:p>
      </dgm:t>
    </dgm:pt>
    <dgm:pt modelId="{549CA7D8-6F50-4374-B1F5-D37DED09653C}" type="sibTrans" cxnId="{35048995-C878-49B3-BBAC-6D7A41DA8672}">
      <dgm:prSet/>
      <dgm:spPr/>
      <dgm:t>
        <a:bodyPr/>
        <a:lstStyle/>
        <a:p>
          <a:endParaRPr lang="en-US"/>
        </a:p>
      </dgm:t>
    </dgm:pt>
    <dgm:pt modelId="{CE11C654-B2D5-4666-9502-EE456AC0B6E2}">
      <dgm:prSet phldrT="[Text]" custT="1"/>
      <dgm:spPr/>
      <dgm:t>
        <a:bodyPr/>
        <a:lstStyle/>
        <a:p>
          <a:pPr>
            <a:lnSpc>
              <a:spcPct val="150000"/>
            </a:lnSpc>
          </a:pPr>
          <a:r>
            <a:rPr lang="en-US" sz="1400"/>
            <a:t>No inventory of required tools</a:t>
          </a:r>
        </a:p>
      </dgm:t>
    </dgm:pt>
    <dgm:pt modelId="{0A34538F-7ACD-44F9-9B8B-B4306F1685A5}" type="parTrans" cxnId="{C904470B-1A78-40D4-B63B-CC5667411F0D}">
      <dgm:prSet/>
      <dgm:spPr/>
      <dgm:t>
        <a:bodyPr/>
        <a:lstStyle/>
        <a:p>
          <a:endParaRPr lang="en-US"/>
        </a:p>
      </dgm:t>
    </dgm:pt>
    <dgm:pt modelId="{46756EFF-CC42-49E7-A1DA-05D108028AF1}" type="sibTrans" cxnId="{C904470B-1A78-40D4-B63B-CC5667411F0D}">
      <dgm:prSet/>
      <dgm:spPr/>
      <dgm:t>
        <a:bodyPr/>
        <a:lstStyle/>
        <a:p>
          <a:endParaRPr lang="en-US"/>
        </a:p>
      </dgm:t>
    </dgm:pt>
    <dgm:pt modelId="{96CC2639-D84D-4622-AA29-7EBFDD8CB946}">
      <dgm:prSet custT="1"/>
      <dgm:spPr/>
      <dgm:t>
        <a:bodyPr/>
        <a:lstStyle/>
        <a:p>
          <a:pPr>
            <a:lnSpc>
              <a:spcPct val="150000"/>
            </a:lnSpc>
          </a:pPr>
          <a:r>
            <a:rPr lang="en-US" sz="1400"/>
            <a:t>Chosen implementation method doesn’t work with organization structure</a:t>
          </a:r>
        </a:p>
      </dgm:t>
    </dgm:pt>
    <dgm:pt modelId="{E62575A2-0FC4-4676-9DB9-D2D1705E9369}" type="parTrans" cxnId="{1C55DE60-6F9A-487D-A648-1C7473665809}">
      <dgm:prSet/>
      <dgm:spPr/>
      <dgm:t>
        <a:bodyPr/>
        <a:lstStyle/>
        <a:p>
          <a:endParaRPr lang="en-US"/>
        </a:p>
      </dgm:t>
    </dgm:pt>
    <dgm:pt modelId="{BAD81FE9-91BA-4670-8D2C-9A13EDAD4127}" type="sibTrans" cxnId="{1C55DE60-6F9A-487D-A648-1C7473665809}">
      <dgm:prSet/>
      <dgm:spPr/>
      <dgm:t>
        <a:bodyPr/>
        <a:lstStyle/>
        <a:p>
          <a:endParaRPr lang="en-US"/>
        </a:p>
      </dgm:t>
    </dgm:pt>
    <dgm:pt modelId="{A070A164-334A-459A-BB3C-1B20F13BE1FA}">
      <dgm:prSet/>
      <dgm:spPr/>
      <dgm:t>
        <a:bodyPr/>
        <a:lstStyle/>
        <a:p>
          <a:r>
            <a:rPr lang="en-US" b="1" i="0" u="none"/>
            <a:t>Culture</a:t>
          </a:r>
        </a:p>
      </dgm:t>
    </dgm:pt>
    <dgm:pt modelId="{488C80FF-D092-461C-8B30-B1397616ADC1}" type="parTrans" cxnId="{656FD26D-CFE8-4DD9-8520-DF6E50EABA00}">
      <dgm:prSet/>
      <dgm:spPr/>
      <dgm:t>
        <a:bodyPr/>
        <a:lstStyle/>
        <a:p>
          <a:endParaRPr lang="en-US"/>
        </a:p>
      </dgm:t>
    </dgm:pt>
    <dgm:pt modelId="{9DE7373F-0067-4B6F-A0FE-D4E3B930B19B}" type="sibTrans" cxnId="{656FD26D-CFE8-4DD9-8520-DF6E50EABA00}">
      <dgm:prSet/>
      <dgm:spPr/>
      <dgm:t>
        <a:bodyPr/>
        <a:lstStyle/>
        <a:p>
          <a:endParaRPr lang="en-US"/>
        </a:p>
      </dgm:t>
    </dgm:pt>
    <dgm:pt modelId="{20D67506-E07F-49DC-A1CB-E27F94820DFC}">
      <dgm:prSet custT="1"/>
      <dgm:spPr/>
      <dgm:t>
        <a:bodyPr/>
        <a:lstStyle/>
        <a:p>
          <a:pPr>
            <a:lnSpc>
              <a:spcPct val="150000"/>
            </a:lnSpc>
          </a:pPr>
          <a:r>
            <a:rPr lang="en-US" sz="1400"/>
            <a:t>No collaboration</a:t>
          </a:r>
        </a:p>
      </dgm:t>
    </dgm:pt>
    <dgm:pt modelId="{9A01799C-57F6-440C-A260-27CF3EA448DE}" type="parTrans" cxnId="{B8CAA74D-7ECD-4133-925F-A6C54054D5A6}">
      <dgm:prSet/>
      <dgm:spPr/>
      <dgm:t>
        <a:bodyPr/>
        <a:lstStyle/>
        <a:p>
          <a:endParaRPr lang="en-US"/>
        </a:p>
      </dgm:t>
    </dgm:pt>
    <dgm:pt modelId="{543FDD00-9650-4BD7-A0EC-547C4F9FF930}" type="sibTrans" cxnId="{B8CAA74D-7ECD-4133-925F-A6C54054D5A6}">
      <dgm:prSet/>
      <dgm:spPr/>
      <dgm:t>
        <a:bodyPr/>
        <a:lstStyle/>
        <a:p>
          <a:endParaRPr lang="en-US"/>
        </a:p>
      </dgm:t>
    </dgm:pt>
    <dgm:pt modelId="{FF6201EC-39BC-4EDA-A6D0-EE9127D0D541}">
      <dgm:prSet/>
      <dgm:spPr/>
      <dgm:t>
        <a:bodyPr/>
        <a:lstStyle/>
        <a:p>
          <a:r>
            <a:rPr lang="en-US" b="1" i="0" u="none"/>
            <a:t>Workflow</a:t>
          </a:r>
          <a:r>
            <a:rPr lang="en-US" b="0" i="0" u="none"/>
            <a:t> </a:t>
          </a:r>
          <a:r>
            <a:rPr lang="en-US" b="1" i="0" u="none"/>
            <a:t>Process</a:t>
          </a:r>
        </a:p>
      </dgm:t>
    </dgm:pt>
    <dgm:pt modelId="{882729A1-B27C-4996-90B2-BA8DE1DEF0F9}" type="parTrans" cxnId="{CB9E114C-7194-41BE-B29B-25286048BA9E}">
      <dgm:prSet/>
      <dgm:spPr/>
      <dgm:t>
        <a:bodyPr/>
        <a:lstStyle/>
        <a:p>
          <a:endParaRPr lang="en-US"/>
        </a:p>
      </dgm:t>
    </dgm:pt>
    <dgm:pt modelId="{C158A149-D1BC-429A-BDE7-941392BD839F}" type="sibTrans" cxnId="{CB9E114C-7194-41BE-B29B-25286048BA9E}">
      <dgm:prSet/>
      <dgm:spPr/>
      <dgm:t>
        <a:bodyPr/>
        <a:lstStyle/>
        <a:p>
          <a:endParaRPr lang="en-US"/>
        </a:p>
      </dgm:t>
    </dgm:pt>
    <dgm:pt modelId="{E08492A3-409C-490B-9391-F47F2D328945}">
      <dgm:prSet custT="1"/>
      <dgm:spPr/>
      <dgm:t>
        <a:bodyPr/>
        <a:lstStyle/>
        <a:p>
          <a:pPr>
            <a:lnSpc>
              <a:spcPct val="150000"/>
            </a:lnSpc>
          </a:pPr>
          <a:r>
            <a:rPr lang="en-US" sz="1400"/>
            <a:t>Not a step in the process</a:t>
          </a:r>
        </a:p>
      </dgm:t>
    </dgm:pt>
    <dgm:pt modelId="{0A368C14-23B9-4DC1-BFA0-157FDBCAC3BE}" type="parTrans" cxnId="{D8E2A3D1-F5DA-44E5-87A6-22E414ADA288}">
      <dgm:prSet/>
      <dgm:spPr/>
      <dgm:t>
        <a:bodyPr/>
        <a:lstStyle/>
        <a:p>
          <a:endParaRPr lang="en-US"/>
        </a:p>
      </dgm:t>
    </dgm:pt>
    <dgm:pt modelId="{9E8B87F2-F0FB-4BEE-B54C-87BA7DDD8E4F}" type="sibTrans" cxnId="{D8E2A3D1-F5DA-44E5-87A6-22E414ADA288}">
      <dgm:prSet/>
      <dgm:spPr/>
      <dgm:t>
        <a:bodyPr/>
        <a:lstStyle/>
        <a:p>
          <a:endParaRPr lang="en-US"/>
        </a:p>
      </dgm:t>
    </dgm:pt>
    <dgm:pt modelId="{E98C804B-E102-4C7E-BFFE-F68145A73B3C}">
      <dgm:prSet/>
      <dgm:spPr/>
      <dgm:t>
        <a:bodyPr/>
        <a:lstStyle/>
        <a:p>
          <a:r>
            <a:rPr lang="en-US" b="1" i="0" u="none"/>
            <a:t>Policy/Procedure</a:t>
          </a:r>
        </a:p>
      </dgm:t>
    </dgm:pt>
    <dgm:pt modelId="{3C847DDD-CC68-455C-950C-3A9819CDF10A}" type="parTrans" cxnId="{D72E7479-CFAE-434D-9D16-07A1540DA50E}">
      <dgm:prSet/>
      <dgm:spPr/>
      <dgm:t>
        <a:bodyPr/>
        <a:lstStyle/>
        <a:p>
          <a:endParaRPr lang="en-US"/>
        </a:p>
      </dgm:t>
    </dgm:pt>
    <dgm:pt modelId="{46A0DEFC-74DD-46A0-81ED-023CD9AA20D0}" type="sibTrans" cxnId="{D72E7479-CFAE-434D-9D16-07A1540DA50E}">
      <dgm:prSet/>
      <dgm:spPr/>
      <dgm:t>
        <a:bodyPr/>
        <a:lstStyle/>
        <a:p>
          <a:endParaRPr lang="en-US"/>
        </a:p>
      </dgm:t>
    </dgm:pt>
    <dgm:pt modelId="{A890D503-E443-41F4-9EDF-51607D5DD960}">
      <dgm:prSet custT="1"/>
      <dgm:spPr/>
      <dgm:t>
        <a:bodyPr/>
        <a:lstStyle/>
        <a:p>
          <a:pPr>
            <a:lnSpc>
              <a:spcPct val="150000"/>
            </a:lnSpc>
          </a:pPr>
          <a:r>
            <a:rPr lang="en-US" sz="1400"/>
            <a:t>Not codified</a:t>
          </a:r>
        </a:p>
      </dgm:t>
    </dgm:pt>
    <dgm:pt modelId="{134AF914-114A-449D-B534-9F4AF0D91D3B}" type="parTrans" cxnId="{6EE1C0FB-5465-40AF-9985-B1A8ABE8DD1D}">
      <dgm:prSet/>
      <dgm:spPr/>
      <dgm:t>
        <a:bodyPr/>
        <a:lstStyle/>
        <a:p>
          <a:endParaRPr lang="en-US"/>
        </a:p>
      </dgm:t>
    </dgm:pt>
    <dgm:pt modelId="{6E85DBC6-6426-46C1-8B4D-16C7AFEF070A}" type="sibTrans" cxnId="{6EE1C0FB-5465-40AF-9985-B1A8ABE8DD1D}">
      <dgm:prSet/>
      <dgm:spPr/>
      <dgm:t>
        <a:bodyPr/>
        <a:lstStyle/>
        <a:p>
          <a:endParaRPr lang="en-US"/>
        </a:p>
      </dgm:t>
    </dgm:pt>
    <dgm:pt modelId="{92968846-B998-4676-9573-B3436FC7B03B}">
      <dgm:prSet/>
      <dgm:spPr/>
      <dgm:t>
        <a:bodyPr/>
        <a:lstStyle/>
        <a:p>
          <a:r>
            <a:rPr lang="en-US" b="1" i="0" u="none"/>
            <a:t>Physical Environment/Tools</a:t>
          </a:r>
        </a:p>
      </dgm:t>
    </dgm:pt>
    <dgm:pt modelId="{82211049-4074-4FFC-B9EC-93D487EAD7B9}" type="parTrans" cxnId="{287747DA-4BFF-4950-B5F3-8FFE457B223B}">
      <dgm:prSet/>
      <dgm:spPr/>
      <dgm:t>
        <a:bodyPr/>
        <a:lstStyle/>
        <a:p>
          <a:endParaRPr lang="en-US"/>
        </a:p>
      </dgm:t>
    </dgm:pt>
    <dgm:pt modelId="{4C3917E8-2042-4C3B-94F4-FB48109F5170}" type="sibTrans" cxnId="{287747DA-4BFF-4950-B5F3-8FFE457B223B}">
      <dgm:prSet/>
      <dgm:spPr/>
      <dgm:t>
        <a:bodyPr/>
        <a:lstStyle/>
        <a:p>
          <a:endParaRPr lang="en-US"/>
        </a:p>
      </dgm:t>
    </dgm:pt>
    <dgm:pt modelId="{83A6F3B3-D046-4317-BE8E-DBA3C236B966}">
      <dgm:prSet custT="1"/>
      <dgm:spPr/>
      <dgm:t>
        <a:bodyPr/>
        <a:lstStyle/>
        <a:p>
          <a:pPr>
            <a:lnSpc>
              <a:spcPct val="150000"/>
            </a:lnSpc>
          </a:pPr>
          <a:r>
            <a:rPr lang="en-US" sz="1400"/>
            <a:t>Miss match of leadership level, position, experience</a:t>
          </a:r>
        </a:p>
      </dgm:t>
    </dgm:pt>
    <dgm:pt modelId="{A0EDBF30-88A2-4585-B990-A66108655D26}" type="parTrans" cxnId="{2D32FBAA-E135-4251-BAD2-D8739BAB9873}">
      <dgm:prSet/>
      <dgm:spPr/>
      <dgm:t>
        <a:bodyPr/>
        <a:lstStyle/>
        <a:p>
          <a:endParaRPr lang="en-US"/>
        </a:p>
      </dgm:t>
    </dgm:pt>
    <dgm:pt modelId="{188C531E-71BE-4205-8182-9A080A0E8C38}" type="sibTrans" cxnId="{2D32FBAA-E135-4251-BAD2-D8739BAB9873}">
      <dgm:prSet/>
      <dgm:spPr/>
      <dgm:t>
        <a:bodyPr/>
        <a:lstStyle/>
        <a:p>
          <a:endParaRPr lang="en-US"/>
        </a:p>
      </dgm:t>
    </dgm:pt>
    <dgm:pt modelId="{5539B3AF-3B33-4769-AE73-AD41540ACCA1}">
      <dgm:prSet custT="1"/>
      <dgm:spPr/>
      <dgm:t>
        <a:bodyPr/>
        <a:lstStyle/>
        <a:p>
          <a:pPr>
            <a:lnSpc>
              <a:spcPct val="150000"/>
            </a:lnSpc>
          </a:pPr>
          <a:r>
            <a:rPr lang="en-US" sz="1400"/>
            <a:t>No resources</a:t>
          </a:r>
        </a:p>
      </dgm:t>
    </dgm:pt>
    <dgm:pt modelId="{C02F0750-DB0A-4C56-84E5-4C9F89BDA8F6}" type="parTrans" cxnId="{48B00553-D02A-4670-BB80-E16F3081EC06}">
      <dgm:prSet/>
      <dgm:spPr/>
      <dgm:t>
        <a:bodyPr/>
        <a:lstStyle/>
        <a:p>
          <a:endParaRPr lang="en-US"/>
        </a:p>
      </dgm:t>
    </dgm:pt>
    <dgm:pt modelId="{4E3019D2-CEC2-4DD7-B114-F2798D479DF7}" type="sibTrans" cxnId="{48B00553-D02A-4670-BB80-E16F3081EC06}">
      <dgm:prSet/>
      <dgm:spPr/>
      <dgm:t>
        <a:bodyPr/>
        <a:lstStyle/>
        <a:p>
          <a:endParaRPr lang="en-US"/>
        </a:p>
      </dgm:t>
    </dgm:pt>
    <dgm:pt modelId="{97551D14-DD54-45B8-BEBE-0045F750CBCE}">
      <dgm:prSet custT="1"/>
      <dgm:spPr/>
      <dgm:t>
        <a:bodyPr/>
        <a:lstStyle/>
        <a:p>
          <a:pPr>
            <a:lnSpc>
              <a:spcPct val="150000"/>
            </a:lnSpc>
          </a:pPr>
          <a:r>
            <a:rPr lang="en-US" sz="1400"/>
            <a:t>No readiness</a:t>
          </a:r>
        </a:p>
      </dgm:t>
    </dgm:pt>
    <dgm:pt modelId="{92577F93-DFBC-4B07-9422-E0A6B2EE546F}" type="parTrans" cxnId="{D372FBE2-6088-43C7-88E7-6C66F86AAD43}">
      <dgm:prSet/>
      <dgm:spPr/>
      <dgm:t>
        <a:bodyPr/>
        <a:lstStyle/>
        <a:p>
          <a:endParaRPr lang="en-US"/>
        </a:p>
      </dgm:t>
    </dgm:pt>
    <dgm:pt modelId="{A06D471F-426A-4D7D-BDC8-F9B6050611BD}" type="sibTrans" cxnId="{D372FBE2-6088-43C7-88E7-6C66F86AAD43}">
      <dgm:prSet/>
      <dgm:spPr/>
      <dgm:t>
        <a:bodyPr/>
        <a:lstStyle/>
        <a:p>
          <a:endParaRPr lang="en-US"/>
        </a:p>
      </dgm:t>
    </dgm:pt>
    <dgm:pt modelId="{A57DD197-F7DB-4C5E-A59F-A0C0123F885F}">
      <dgm:prSet custT="1"/>
      <dgm:spPr/>
      <dgm:t>
        <a:bodyPr/>
        <a:lstStyle/>
        <a:p>
          <a:pPr>
            <a:lnSpc>
              <a:spcPct val="150000"/>
            </a:lnSpc>
          </a:pPr>
          <a:r>
            <a:rPr lang="en-US" sz="1400"/>
            <a:t>No awareness</a:t>
          </a:r>
        </a:p>
      </dgm:t>
    </dgm:pt>
    <dgm:pt modelId="{E9C2C1DB-9532-4C51-A037-4031EA1B8703}" type="parTrans" cxnId="{B0874553-3853-4568-9D5D-451A0A7C91A4}">
      <dgm:prSet/>
      <dgm:spPr/>
      <dgm:t>
        <a:bodyPr/>
        <a:lstStyle/>
        <a:p>
          <a:endParaRPr lang="en-US"/>
        </a:p>
      </dgm:t>
    </dgm:pt>
    <dgm:pt modelId="{55003BD6-E5C2-46A3-BA95-06D82CFD9128}" type="sibTrans" cxnId="{B0874553-3853-4568-9D5D-451A0A7C91A4}">
      <dgm:prSet/>
      <dgm:spPr/>
      <dgm:t>
        <a:bodyPr/>
        <a:lstStyle/>
        <a:p>
          <a:endParaRPr lang="en-US"/>
        </a:p>
      </dgm:t>
    </dgm:pt>
    <dgm:pt modelId="{96331C5E-B80C-497D-A43C-049B47B010DA}">
      <dgm:prSet custT="1"/>
      <dgm:spPr/>
      <dgm:t>
        <a:bodyPr/>
        <a:lstStyle/>
        <a:p>
          <a:pPr>
            <a:lnSpc>
              <a:spcPct val="150000"/>
            </a:lnSpc>
          </a:pPr>
          <a:r>
            <a:rPr lang="en-US" sz="1400"/>
            <a:t>No operational consideration</a:t>
          </a:r>
        </a:p>
      </dgm:t>
    </dgm:pt>
    <dgm:pt modelId="{5DBD1B06-7ECE-4E09-B686-90C3128B0FE8}" type="parTrans" cxnId="{90FB6F3D-6C3E-45A6-ABC6-30E98628A6A7}">
      <dgm:prSet/>
      <dgm:spPr/>
      <dgm:t>
        <a:bodyPr/>
        <a:lstStyle/>
        <a:p>
          <a:endParaRPr lang="en-US"/>
        </a:p>
      </dgm:t>
    </dgm:pt>
    <dgm:pt modelId="{5E819A96-1457-46C9-886A-27D6702973B0}" type="sibTrans" cxnId="{90FB6F3D-6C3E-45A6-ABC6-30E98628A6A7}">
      <dgm:prSet/>
      <dgm:spPr/>
      <dgm:t>
        <a:bodyPr/>
        <a:lstStyle/>
        <a:p>
          <a:endParaRPr lang="en-US"/>
        </a:p>
      </dgm:t>
    </dgm:pt>
    <dgm:pt modelId="{DD5AFA63-EFFC-4BC8-B735-7C6419ACFF49}">
      <dgm:prSet custT="1"/>
      <dgm:spPr/>
      <dgm:t>
        <a:bodyPr/>
        <a:lstStyle/>
        <a:p>
          <a:pPr>
            <a:lnSpc>
              <a:spcPct val="150000"/>
            </a:lnSpc>
          </a:pPr>
          <a:r>
            <a:rPr lang="en-US" sz="1400"/>
            <a:t>No compliance</a:t>
          </a:r>
        </a:p>
      </dgm:t>
    </dgm:pt>
    <dgm:pt modelId="{BEE8A110-A176-449F-8550-FE4F9A5CCF82}" type="parTrans" cxnId="{3D1A6628-A7F7-4AE7-BCBD-9E5302E3F831}">
      <dgm:prSet/>
      <dgm:spPr/>
      <dgm:t>
        <a:bodyPr/>
        <a:lstStyle/>
        <a:p>
          <a:endParaRPr lang="en-US"/>
        </a:p>
      </dgm:t>
    </dgm:pt>
    <dgm:pt modelId="{DD7A8158-0F2B-4FFD-A7DE-1F6A7C7807F2}" type="sibTrans" cxnId="{3D1A6628-A7F7-4AE7-BCBD-9E5302E3F831}">
      <dgm:prSet/>
      <dgm:spPr/>
      <dgm:t>
        <a:bodyPr/>
        <a:lstStyle/>
        <a:p>
          <a:endParaRPr lang="en-US"/>
        </a:p>
      </dgm:t>
    </dgm:pt>
    <dgm:pt modelId="{B5EF001B-CF6B-460E-934B-D4D4C1280208}">
      <dgm:prSet custT="1"/>
      <dgm:spPr/>
      <dgm:t>
        <a:bodyPr/>
        <a:lstStyle/>
        <a:p>
          <a:pPr>
            <a:lnSpc>
              <a:spcPct val="150000"/>
            </a:lnSpc>
          </a:pPr>
          <a:r>
            <a:rPr lang="en-US" sz="1400"/>
            <a:t>Too many steps to achieve the goal</a:t>
          </a:r>
        </a:p>
      </dgm:t>
    </dgm:pt>
    <dgm:pt modelId="{72C91209-C8B7-4703-A59D-BF216EE5B6EF}" type="parTrans" cxnId="{33914F29-917D-40E2-A588-0121AD565EBD}">
      <dgm:prSet/>
      <dgm:spPr/>
      <dgm:t>
        <a:bodyPr/>
        <a:lstStyle/>
        <a:p>
          <a:endParaRPr lang="en-US"/>
        </a:p>
      </dgm:t>
    </dgm:pt>
    <dgm:pt modelId="{FA7236F9-59FA-4493-9726-4BDA843D0248}" type="sibTrans" cxnId="{33914F29-917D-40E2-A588-0121AD565EBD}">
      <dgm:prSet/>
      <dgm:spPr/>
      <dgm:t>
        <a:bodyPr/>
        <a:lstStyle/>
        <a:p>
          <a:endParaRPr lang="en-US"/>
        </a:p>
      </dgm:t>
    </dgm:pt>
    <dgm:pt modelId="{4711C8DB-D446-44FB-8438-9D970A2DC7DF}">
      <dgm:prSet custT="1"/>
      <dgm:spPr/>
      <dgm:t>
        <a:bodyPr/>
        <a:lstStyle/>
        <a:p>
          <a:pPr>
            <a:lnSpc>
              <a:spcPct val="150000"/>
            </a:lnSpc>
          </a:pPr>
          <a:r>
            <a:rPr lang="en-US" sz="1400"/>
            <a:t>Wrong timing</a:t>
          </a:r>
        </a:p>
      </dgm:t>
    </dgm:pt>
    <dgm:pt modelId="{6DC82079-351E-4F5C-9E25-9BF09E2C0DE9}" type="parTrans" cxnId="{4115F568-85BC-45C6-83F2-D037C0597436}">
      <dgm:prSet/>
      <dgm:spPr/>
      <dgm:t>
        <a:bodyPr/>
        <a:lstStyle/>
        <a:p>
          <a:endParaRPr lang="en-US"/>
        </a:p>
      </dgm:t>
    </dgm:pt>
    <dgm:pt modelId="{926136E7-EEAD-4D42-A4C5-9DBA5A4662D9}" type="sibTrans" cxnId="{4115F568-85BC-45C6-83F2-D037C0597436}">
      <dgm:prSet/>
      <dgm:spPr/>
      <dgm:t>
        <a:bodyPr/>
        <a:lstStyle/>
        <a:p>
          <a:endParaRPr lang="en-US"/>
        </a:p>
      </dgm:t>
    </dgm:pt>
    <dgm:pt modelId="{2A226412-FB74-4DFC-92C5-0536E821641B}">
      <dgm:prSet custT="1"/>
      <dgm:spPr/>
      <dgm:t>
        <a:bodyPr/>
        <a:lstStyle/>
        <a:p>
          <a:pPr>
            <a:lnSpc>
              <a:spcPct val="150000"/>
            </a:lnSpc>
          </a:pPr>
          <a:r>
            <a:rPr lang="en-US" sz="1400"/>
            <a:t>No education</a:t>
          </a:r>
        </a:p>
      </dgm:t>
    </dgm:pt>
    <dgm:pt modelId="{FC544954-8290-48ED-BF80-FEF92392D8E3}" type="parTrans" cxnId="{46E372A1-6961-4290-80B4-E2F4FD0FF7F2}">
      <dgm:prSet/>
      <dgm:spPr/>
      <dgm:t>
        <a:bodyPr/>
        <a:lstStyle/>
        <a:p>
          <a:endParaRPr lang="en-US"/>
        </a:p>
      </dgm:t>
    </dgm:pt>
    <dgm:pt modelId="{5E8C59B4-36C2-41CB-BF3C-E50FED001C26}" type="sibTrans" cxnId="{46E372A1-6961-4290-80B4-E2F4FD0FF7F2}">
      <dgm:prSet/>
      <dgm:spPr/>
      <dgm:t>
        <a:bodyPr/>
        <a:lstStyle/>
        <a:p>
          <a:endParaRPr lang="en-US"/>
        </a:p>
      </dgm:t>
    </dgm:pt>
    <dgm:pt modelId="{257815EC-E1A9-43AD-9274-020184305A85}">
      <dgm:prSet phldrT="[Text]" custT="1"/>
      <dgm:spPr/>
      <dgm:t>
        <a:bodyPr/>
        <a:lstStyle/>
        <a:p>
          <a:pPr>
            <a:lnSpc>
              <a:spcPct val="150000"/>
            </a:lnSpc>
          </a:pPr>
          <a:r>
            <a:rPr lang="en-US" sz="1400"/>
            <a:t>Can’t do the process in the space provided</a:t>
          </a:r>
        </a:p>
      </dgm:t>
    </dgm:pt>
    <dgm:pt modelId="{D7BA0EBD-7C8D-49BC-B383-19B7F9A9149F}" type="parTrans" cxnId="{E8A3EEBE-5DF2-4CAB-8365-49BED4643534}">
      <dgm:prSet/>
      <dgm:spPr/>
      <dgm:t>
        <a:bodyPr/>
        <a:lstStyle/>
        <a:p>
          <a:endParaRPr lang="en-US"/>
        </a:p>
      </dgm:t>
    </dgm:pt>
    <dgm:pt modelId="{9F69970D-FD9C-460F-A124-E26298EE8A9A}" type="sibTrans" cxnId="{E8A3EEBE-5DF2-4CAB-8365-49BED4643534}">
      <dgm:prSet/>
      <dgm:spPr/>
      <dgm:t>
        <a:bodyPr/>
        <a:lstStyle/>
        <a:p>
          <a:endParaRPr lang="en-US"/>
        </a:p>
      </dgm:t>
    </dgm:pt>
    <dgm:pt modelId="{E336F324-D7E7-4B48-A0BA-77859AB8E9ED}">
      <dgm:prSet custT="1"/>
      <dgm:spPr/>
      <dgm:t>
        <a:bodyPr/>
        <a:lstStyle/>
        <a:p>
          <a:pPr>
            <a:lnSpc>
              <a:spcPct val="150000"/>
            </a:lnSpc>
          </a:pPr>
          <a:r>
            <a:rPr lang="en-US" sz="1400"/>
            <a:t>Not understandable</a:t>
          </a:r>
        </a:p>
      </dgm:t>
    </dgm:pt>
    <dgm:pt modelId="{F5B7B505-6F1D-4683-81E2-0306FA64D943}" type="parTrans" cxnId="{9287B402-0895-4720-8B1A-641EC1537953}">
      <dgm:prSet/>
      <dgm:spPr/>
    </dgm:pt>
    <dgm:pt modelId="{5F632F89-40C3-47AB-B839-F339DB2577A9}" type="sibTrans" cxnId="{9287B402-0895-4720-8B1A-641EC1537953}">
      <dgm:prSet/>
      <dgm:spPr/>
    </dgm:pt>
    <dgm:pt modelId="{F80565FF-615F-4F72-A3F5-3E7355597015}" type="pres">
      <dgm:prSet presAssocID="{DF97C3BD-BE68-4D0C-96E6-86573072C3E1}" presName="Name0" presStyleCnt="0">
        <dgm:presLayoutVars>
          <dgm:dir/>
          <dgm:animLvl val="lvl"/>
          <dgm:resizeHandles val="exact"/>
        </dgm:presLayoutVars>
      </dgm:prSet>
      <dgm:spPr/>
    </dgm:pt>
    <dgm:pt modelId="{7AA26DBA-BA79-48E2-901E-6ACCB121B871}" type="pres">
      <dgm:prSet presAssocID="{16B76C5E-5DF8-46AE-A9D1-B702DB344CEF}" presName="composite" presStyleCnt="0"/>
      <dgm:spPr/>
    </dgm:pt>
    <dgm:pt modelId="{8DC08C2A-430C-4352-8581-39AAFFF85E42}" type="pres">
      <dgm:prSet presAssocID="{16B76C5E-5DF8-46AE-A9D1-B702DB344CEF}" presName="parTx" presStyleLbl="alignNode1" presStyleIdx="0" presStyleCnt="5">
        <dgm:presLayoutVars>
          <dgm:chMax val="0"/>
          <dgm:chPref val="0"/>
          <dgm:bulletEnabled val="1"/>
        </dgm:presLayoutVars>
      </dgm:prSet>
      <dgm:spPr/>
    </dgm:pt>
    <dgm:pt modelId="{2C576E08-3455-4BF5-B864-EF1A4CB76AD4}" type="pres">
      <dgm:prSet presAssocID="{16B76C5E-5DF8-46AE-A9D1-B702DB344CEF}" presName="desTx" presStyleLbl="alignAccFollowNode1" presStyleIdx="0" presStyleCnt="5" custLinFactNeighborX="-1259">
        <dgm:presLayoutVars>
          <dgm:bulletEnabled val="1"/>
        </dgm:presLayoutVars>
      </dgm:prSet>
      <dgm:spPr/>
    </dgm:pt>
    <dgm:pt modelId="{D7B024C4-7D75-442E-872F-6CC8BB070A28}" type="pres">
      <dgm:prSet presAssocID="{549CA7D8-6F50-4374-B1F5-D37DED09653C}" presName="space" presStyleCnt="0"/>
      <dgm:spPr/>
    </dgm:pt>
    <dgm:pt modelId="{D26F18F2-D9A5-4628-83D2-9812F32692D4}" type="pres">
      <dgm:prSet presAssocID="{A070A164-334A-459A-BB3C-1B20F13BE1FA}" presName="composite" presStyleCnt="0"/>
      <dgm:spPr/>
    </dgm:pt>
    <dgm:pt modelId="{03B475A9-6520-41F4-9894-FB0E2475C951}" type="pres">
      <dgm:prSet presAssocID="{A070A164-334A-459A-BB3C-1B20F13BE1FA}" presName="parTx" presStyleLbl="alignNode1" presStyleIdx="1" presStyleCnt="5">
        <dgm:presLayoutVars>
          <dgm:chMax val="0"/>
          <dgm:chPref val="0"/>
          <dgm:bulletEnabled val="1"/>
        </dgm:presLayoutVars>
      </dgm:prSet>
      <dgm:spPr/>
    </dgm:pt>
    <dgm:pt modelId="{D1E633D7-0B20-469D-8623-DEA4A362F6C3}" type="pres">
      <dgm:prSet presAssocID="{A070A164-334A-459A-BB3C-1B20F13BE1FA}" presName="desTx" presStyleLbl="alignAccFollowNode1" presStyleIdx="1" presStyleCnt="5" custLinFactNeighborX="-1259">
        <dgm:presLayoutVars>
          <dgm:bulletEnabled val="1"/>
        </dgm:presLayoutVars>
      </dgm:prSet>
      <dgm:spPr/>
    </dgm:pt>
    <dgm:pt modelId="{90E131AE-2B14-49AA-960E-E96B7EFA97E5}" type="pres">
      <dgm:prSet presAssocID="{9DE7373F-0067-4B6F-A0FE-D4E3B930B19B}" presName="space" presStyleCnt="0"/>
      <dgm:spPr/>
    </dgm:pt>
    <dgm:pt modelId="{C192F80D-329F-4C3A-A15B-29D75A0FACC5}" type="pres">
      <dgm:prSet presAssocID="{FF6201EC-39BC-4EDA-A6D0-EE9127D0D541}" presName="composite" presStyleCnt="0"/>
      <dgm:spPr/>
    </dgm:pt>
    <dgm:pt modelId="{C183F2DC-4477-4FDE-99F0-1CF4FCC3509C}" type="pres">
      <dgm:prSet presAssocID="{FF6201EC-39BC-4EDA-A6D0-EE9127D0D541}" presName="parTx" presStyleLbl="alignNode1" presStyleIdx="2" presStyleCnt="5" custLinFactNeighborX="-3242" custLinFactNeighborY="1443">
        <dgm:presLayoutVars>
          <dgm:chMax val="0"/>
          <dgm:chPref val="0"/>
          <dgm:bulletEnabled val="1"/>
        </dgm:presLayoutVars>
      </dgm:prSet>
      <dgm:spPr/>
    </dgm:pt>
    <dgm:pt modelId="{DA086D6B-E7FD-4CAE-81E5-E86DE23D22A8}" type="pres">
      <dgm:prSet presAssocID="{FF6201EC-39BC-4EDA-A6D0-EE9127D0D541}" presName="desTx" presStyleLbl="alignAccFollowNode1" presStyleIdx="2" presStyleCnt="5" custLinFactNeighborX="-1259">
        <dgm:presLayoutVars>
          <dgm:bulletEnabled val="1"/>
        </dgm:presLayoutVars>
      </dgm:prSet>
      <dgm:spPr/>
    </dgm:pt>
    <dgm:pt modelId="{5FD96FA4-5661-417C-B953-C8EF7806CADE}" type="pres">
      <dgm:prSet presAssocID="{C158A149-D1BC-429A-BDE7-941392BD839F}" presName="space" presStyleCnt="0"/>
      <dgm:spPr/>
    </dgm:pt>
    <dgm:pt modelId="{7376023A-83F4-41D5-9264-A1169993B925}" type="pres">
      <dgm:prSet presAssocID="{E98C804B-E102-4C7E-BFFE-F68145A73B3C}" presName="composite" presStyleCnt="0"/>
      <dgm:spPr/>
    </dgm:pt>
    <dgm:pt modelId="{ACD0B459-FE66-47B3-B7D0-4BB0BCD6B4D8}" type="pres">
      <dgm:prSet presAssocID="{E98C804B-E102-4C7E-BFFE-F68145A73B3C}" presName="parTx" presStyleLbl="alignNode1" presStyleIdx="3" presStyleCnt="5">
        <dgm:presLayoutVars>
          <dgm:chMax val="0"/>
          <dgm:chPref val="0"/>
          <dgm:bulletEnabled val="1"/>
        </dgm:presLayoutVars>
      </dgm:prSet>
      <dgm:spPr/>
    </dgm:pt>
    <dgm:pt modelId="{02A4343E-B066-4380-A4A6-9312BC642888}" type="pres">
      <dgm:prSet presAssocID="{E98C804B-E102-4C7E-BFFE-F68145A73B3C}" presName="desTx" presStyleLbl="alignAccFollowNode1" presStyleIdx="3" presStyleCnt="5" custLinFactNeighborX="-1259">
        <dgm:presLayoutVars>
          <dgm:bulletEnabled val="1"/>
        </dgm:presLayoutVars>
      </dgm:prSet>
      <dgm:spPr/>
    </dgm:pt>
    <dgm:pt modelId="{670A5429-4310-4B5F-90A7-C9520C30C456}" type="pres">
      <dgm:prSet presAssocID="{46A0DEFC-74DD-46A0-81ED-023CD9AA20D0}" presName="space" presStyleCnt="0"/>
      <dgm:spPr/>
    </dgm:pt>
    <dgm:pt modelId="{58499A00-6316-46B3-BFE2-0464B949FC6D}" type="pres">
      <dgm:prSet presAssocID="{92968846-B998-4676-9573-B3436FC7B03B}" presName="composite" presStyleCnt="0"/>
      <dgm:spPr/>
    </dgm:pt>
    <dgm:pt modelId="{8C0AAB35-6872-4AFC-8F60-6E251A2D8415}" type="pres">
      <dgm:prSet presAssocID="{92968846-B998-4676-9573-B3436FC7B03B}" presName="parTx" presStyleLbl="alignNode1" presStyleIdx="4" presStyleCnt="5">
        <dgm:presLayoutVars>
          <dgm:chMax val="0"/>
          <dgm:chPref val="0"/>
          <dgm:bulletEnabled val="1"/>
        </dgm:presLayoutVars>
      </dgm:prSet>
      <dgm:spPr/>
    </dgm:pt>
    <dgm:pt modelId="{0E55B191-5424-47AC-9500-7C654DD9C9BA}" type="pres">
      <dgm:prSet presAssocID="{92968846-B998-4676-9573-B3436FC7B03B}" presName="desTx" presStyleLbl="alignAccFollowNode1" presStyleIdx="4" presStyleCnt="5" custLinFactNeighborX="-1259">
        <dgm:presLayoutVars>
          <dgm:bulletEnabled val="1"/>
        </dgm:presLayoutVars>
      </dgm:prSet>
      <dgm:spPr/>
    </dgm:pt>
  </dgm:ptLst>
  <dgm:cxnLst>
    <dgm:cxn modelId="{9287B402-0895-4720-8B1A-641EC1537953}" srcId="{E98C804B-E102-4C7E-BFFE-F68145A73B3C}" destId="{E336F324-D7E7-4B48-A0BA-77859AB8E9ED}" srcOrd="2" destOrd="0" parTransId="{F5B7B505-6F1D-4683-81E2-0306FA64D943}" sibTransId="{5F632F89-40C3-47AB-B839-F339DB2577A9}"/>
    <dgm:cxn modelId="{2C8FBD06-84B0-4A24-8EE4-5FC24BA1B07B}" type="presOf" srcId="{83A6F3B3-D046-4317-BE8E-DBA3C236B966}" destId="{2C576E08-3455-4BF5-B864-EF1A4CB76AD4}" srcOrd="0" destOrd="1" presId="urn:microsoft.com/office/officeart/2005/8/layout/hList1"/>
    <dgm:cxn modelId="{C904470B-1A78-40D4-B63B-CC5667411F0D}" srcId="{92968846-B998-4676-9573-B3436FC7B03B}" destId="{CE11C654-B2D5-4666-9502-EE456AC0B6E2}" srcOrd="0" destOrd="0" parTransId="{0A34538F-7ACD-44F9-9B8B-B4306F1685A5}" sibTransId="{46756EFF-CC42-49E7-A1DA-05D108028AF1}"/>
    <dgm:cxn modelId="{7555C70D-1B6A-44B4-8249-609665CB96CE}" type="presOf" srcId="{FF6201EC-39BC-4EDA-A6D0-EE9127D0D541}" destId="{C183F2DC-4477-4FDE-99F0-1CF4FCC3509C}" srcOrd="0" destOrd="0" presId="urn:microsoft.com/office/officeart/2005/8/layout/hList1"/>
    <dgm:cxn modelId="{C002ED0E-A986-4A83-81DB-52D48184702E}" type="presOf" srcId="{92968846-B998-4676-9573-B3436FC7B03B}" destId="{8C0AAB35-6872-4AFC-8F60-6E251A2D8415}" srcOrd="0" destOrd="0" presId="urn:microsoft.com/office/officeart/2005/8/layout/hList1"/>
    <dgm:cxn modelId="{1B38F70E-D117-46E8-B848-09B4A915DD40}" type="presOf" srcId="{B5EF001B-CF6B-460E-934B-D4D4C1280208}" destId="{DA086D6B-E7FD-4CAE-81E5-E86DE23D22A8}" srcOrd="0" destOrd="1" presId="urn:microsoft.com/office/officeart/2005/8/layout/hList1"/>
    <dgm:cxn modelId="{3D1A6628-A7F7-4AE7-BCBD-9E5302E3F831}" srcId="{A070A164-334A-459A-BB3C-1B20F13BE1FA}" destId="{DD5AFA63-EFFC-4BC8-B735-7C6419ACFF49}" srcOrd="4" destOrd="0" parTransId="{BEE8A110-A176-449F-8550-FE4F9A5CCF82}" sibTransId="{DD7A8158-0F2B-4FFD-A7DE-1F6A7C7807F2}"/>
    <dgm:cxn modelId="{33914F29-917D-40E2-A588-0121AD565EBD}" srcId="{FF6201EC-39BC-4EDA-A6D0-EE9127D0D541}" destId="{B5EF001B-CF6B-460E-934B-D4D4C1280208}" srcOrd="1" destOrd="0" parTransId="{72C91209-C8B7-4703-A59D-BF216EE5B6EF}" sibTransId="{FA7236F9-59FA-4493-9726-4BDA843D0248}"/>
    <dgm:cxn modelId="{40762F2A-7FA1-4781-99AF-BC63335B41AF}" type="presOf" srcId="{257815EC-E1A9-43AD-9274-020184305A85}" destId="{0E55B191-5424-47AC-9500-7C654DD9C9BA}" srcOrd="0" destOrd="1" presId="urn:microsoft.com/office/officeart/2005/8/layout/hList1"/>
    <dgm:cxn modelId="{5AAF402E-ECB5-435A-BEF7-25A6312A4F53}" type="presOf" srcId="{A070A164-334A-459A-BB3C-1B20F13BE1FA}" destId="{03B475A9-6520-41F4-9894-FB0E2475C951}" srcOrd="0" destOrd="0" presId="urn:microsoft.com/office/officeart/2005/8/layout/hList1"/>
    <dgm:cxn modelId="{37FDBD36-4CB2-43A5-8AB9-945085C8AB78}" type="presOf" srcId="{5539B3AF-3B33-4769-AE73-AD41540ACCA1}" destId="{2C576E08-3455-4BF5-B864-EF1A4CB76AD4}" srcOrd="0" destOrd="2" presId="urn:microsoft.com/office/officeart/2005/8/layout/hList1"/>
    <dgm:cxn modelId="{51FC1C37-CFF3-4605-99E8-B08387DA857C}" type="presOf" srcId="{DD5AFA63-EFFC-4BC8-B735-7C6419ACFF49}" destId="{D1E633D7-0B20-469D-8623-DEA4A362F6C3}" srcOrd="0" destOrd="4" presId="urn:microsoft.com/office/officeart/2005/8/layout/hList1"/>
    <dgm:cxn modelId="{90FB6F3D-6C3E-45A6-ABC6-30E98628A6A7}" srcId="{A070A164-334A-459A-BB3C-1B20F13BE1FA}" destId="{96331C5E-B80C-497D-A43C-049B47B010DA}" srcOrd="3" destOrd="0" parTransId="{5DBD1B06-7ECE-4E09-B686-90C3128B0FE8}" sibTransId="{5E819A96-1457-46C9-886A-27D6702973B0}"/>
    <dgm:cxn modelId="{1C55DE60-6F9A-487D-A648-1C7473665809}" srcId="{16B76C5E-5DF8-46AE-A9D1-B702DB344CEF}" destId="{96CC2639-D84D-4622-AA29-7EBFDD8CB946}" srcOrd="0" destOrd="0" parTransId="{E62575A2-0FC4-4676-9DB9-D2D1705E9369}" sibTransId="{BAD81FE9-91BA-4670-8D2C-9A13EDAD4127}"/>
    <dgm:cxn modelId="{A6688963-44A6-4746-BC9C-C94552557349}" type="presOf" srcId="{A57DD197-F7DB-4C5E-A59F-A0C0123F885F}" destId="{D1E633D7-0B20-469D-8623-DEA4A362F6C3}" srcOrd="0" destOrd="2" presId="urn:microsoft.com/office/officeart/2005/8/layout/hList1"/>
    <dgm:cxn modelId="{4115F568-85BC-45C6-83F2-D037C0597436}" srcId="{FF6201EC-39BC-4EDA-A6D0-EE9127D0D541}" destId="{4711C8DB-D446-44FB-8438-9D970A2DC7DF}" srcOrd="2" destOrd="0" parTransId="{6DC82079-351E-4F5C-9E25-9BF09E2C0DE9}" sibTransId="{926136E7-EEAD-4D42-A4C5-9DBA5A4662D9}"/>
    <dgm:cxn modelId="{CB9E114C-7194-41BE-B29B-25286048BA9E}" srcId="{DF97C3BD-BE68-4D0C-96E6-86573072C3E1}" destId="{FF6201EC-39BC-4EDA-A6D0-EE9127D0D541}" srcOrd="2" destOrd="0" parTransId="{882729A1-B27C-4996-90B2-BA8DE1DEF0F9}" sibTransId="{C158A149-D1BC-429A-BDE7-941392BD839F}"/>
    <dgm:cxn modelId="{B8CAA74D-7ECD-4133-925F-A6C54054D5A6}" srcId="{A070A164-334A-459A-BB3C-1B20F13BE1FA}" destId="{20D67506-E07F-49DC-A1CB-E27F94820DFC}" srcOrd="0" destOrd="0" parTransId="{9A01799C-57F6-440C-A260-27CF3EA448DE}" sibTransId="{543FDD00-9650-4BD7-A0EC-547C4F9FF930}"/>
    <dgm:cxn modelId="{656FD26D-CFE8-4DD9-8520-DF6E50EABA00}" srcId="{DF97C3BD-BE68-4D0C-96E6-86573072C3E1}" destId="{A070A164-334A-459A-BB3C-1B20F13BE1FA}" srcOrd="1" destOrd="0" parTransId="{488C80FF-D092-461C-8B30-B1397616ADC1}" sibTransId="{9DE7373F-0067-4B6F-A0FE-D4E3B930B19B}"/>
    <dgm:cxn modelId="{48B00553-D02A-4670-BB80-E16F3081EC06}" srcId="{16B76C5E-5DF8-46AE-A9D1-B702DB344CEF}" destId="{5539B3AF-3B33-4769-AE73-AD41540ACCA1}" srcOrd="2" destOrd="0" parTransId="{C02F0750-DB0A-4C56-84E5-4C9F89BDA8F6}" sibTransId="{4E3019D2-CEC2-4DD7-B114-F2798D479DF7}"/>
    <dgm:cxn modelId="{B0874553-3853-4568-9D5D-451A0A7C91A4}" srcId="{A070A164-334A-459A-BB3C-1B20F13BE1FA}" destId="{A57DD197-F7DB-4C5E-A59F-A0C0123F885F}" srcOrd="2" destOrd="0" parTransId="{E9C2C1DB-9532-4C51-A037-4031EA1B8703}" sibTransId="{55003BD6-E5C2-46A3-BA95-06D82CFD9128}"/>
    <dgm:cxn modelId="{D72E7479-CFAE-434D-9D16-07A1540DA50E}" srcId="{DF97C3BD-BE68-4D0C-96E6-86573072C3E1}" destId="{E98C804B-E102-4C7E-BFFE-F68145A73B3C}" srcOrd="3" destOrd="0" parTransId="{3C847DDD-CC68-455C-950C-3A9819CDF10A}" sibTransId="{46A0DEFC-74DD-46A0-81ED-023CD9AA20D0}"/>
    <dgm:cxn modelId="{83839989-9E86-434F-97E6-6AF118F92462}" type="presOf" srcId="{20D67506-E07F-49DC-A1CB-E27F94820DFC}" destId="{D1E633D7-0B20-469D-8623-DEA4A362F6C3}" srcOrd="0" destOrd="0" presId="urn:microsoft.com/office/officeart/2005/8/layout/hList1"/>
    <dgm:cxn modelId="{99E0578D-A617-406D-ACED-F7EE8D63E31E}" type="presOf" srcId="{96CC2639-D84D-4622-AA29-7EBFDD8CB946}" destId="{2C576E08-3455-4BF5-B864-EF1A4CB76AD4}" srcOrd="0" destOrd="0" presId="urn:microsoft.com/office/officeart/2005/8/layout/hList1"/>
    <dgm:cxn modelId="{35048995-C878-49B3-BBAC-6D7A41DA8672}" srcId="{DF97C3BD-BE68-4D0C-96E6-86573072C3E1}" destId="{16B76C5E-5DF8-46AE-A9D1-B702DB344CEF}" srcOrd="0" destOrd="0" parTransId="{8CEEA8C8-5FD1-4172-B221-4432DB7A4C17}" sibTransId="{549CA7D8-6F50-4374-B1F5-D37DED09653C}"/>
    <dgm:cxn modelId="{46E372A1-6961-4290-80B4-E2F4FD0FF7F2}" srcId="{E98C804B-E102-4C7E-BFFE-F68145A73B3C}" destId="{2A226412-FB74-4DFC-92C5-0536E821641B}" srcOrd="1" destOrd="0" parTransId="{FC544954-8290-48ED-BF80-FEF92392D8E3}" sibTransId="{5E8C59B4-36C2-41CB-BF3C-E50FED001C26}"/>
    <dgm:cxn modelId="{BD4569A3-0DA5-405B-BF3E-E889934C2B83}" type="presOf" srcId="{DF97C3BD-BE68-4D0C-96E6-86573072C3E1}" destId="{F80565FF-615F-4F72-A3F5-3E7355597015}" srcOrd="0" destOrd="0" presId="urn:microsoft.com/office/officeart/2005/8/layout/hList1"/>
    <dgm:cxn modelId="{2D32FBAA-E135-4251-BAD2-D8739BAB9873}" srcId="{16B76C5E-5DF8-46AE-A9D1-B702DB344CEF}" destId="{83A6F3B3-D046-4317-BE8E-DBA3C236B966}" srcOrd="1" destOrd="0" parTransId="{A0EDBF30-88A2-4585-B990-A66108655D26}" sibTransId="{188C531E-71BE-4205-8182-9A080A0E8C38}"/>
    <dgm:cxn modelId="{67FC0CAC-FAFB-46DD-9C46-440FDBBD140B}" type="presOf" srcId="{97551D14-DD54-45B8-BEBE-0045F750CBCE}" destId="{D1E633D7-0B20-469D-8623-DEA4A362F6C3}" srcOrd="0" destOrd="1" presId="urn:microsoft.com/office/officeart/2005/8/layout/hList1"/>
    <dgm:cxn modelId="{BB59D1B5-1BA6-42CE-AE3C-CBA7C3E36980}" type="presOf" srcId="{E336F324-D7E7-4B48-A0BA-77859AB8E9ED}" destId="{02A4343E-B066-4380-A4A6-9312BC642888}" srcOrd="0" destOrd="2" presId="urn:microsoft.com/office/officeart/2005/8/layout/hList1"/>
    <dgm:cxn modelId="{858A88B8-017C-4837-A2DA-A6004E3A8EE1}" type="presOf" srcId="{E08492A3-409C-490B-9391-F47F2D328945}" destId="{DA086D6B-E7FD-4CAE-81E5-E86DE23D22A8}" srcOrd="0" destOrd="0" presId="urn:microsoft.com/office/officeart/2005/8/layout/hList1"/>
    <dgm:cxn modelId="{E8A3EEBE-5DF2-4CAB-8365-49BED4643534}" srcId="{92968846-B998-4676-9573-B3436FC7B03B}" destId="{257815EC-E1A9-43AD-9274-020184305A85}" srcOrd="1" destOrd="0" parTransId="{D7BA0EBD-7C8D-49BC-B383-19B7F9A9149F}" sibTransId="{9F69970D-FD9C-460F-A124-E26298EE8A9A}"/>
    <dgm:cxn modelId="{7D1873C2-E897-47CE-85A6-C751273FAFE0}" type="presOf" srcId="{CE11C654-B2D5-4666-9502-EE456AC0B6E2}" destId="{0E55B191-5424-47AC-9500-7C654DD9C9BA}" srcOrd="0" destOrd="0" presId="urn:microsoft.com/office/officeart/2005/8/layout/hList1"/>
    <dgm:cxn modelId="{6ADF12C4-FA3A-46FC-9D7D-ED05E84AE6B2}" type="presOf" srcId="{96331C5E-B80C-497D-A43C-049B47B010DA}" destId="{D1E633D7-0B20-469D-8623-DEA4A362F6C3}" srcOrd="0" destOrd="3" presId="urn:microsoft.com/office/officeart/2005/8/layout/hList1"/>
    <dgm:cxn modelId="{2CD20AC8-41F8-479D-B7CB-8A5659264024}" type="presOf" srcId="{E98C804B-E102-4C7E-BFFE-F68145A73B3C}" destId="{ACD0B459-FE66-47B3-B7D0-4BB0BCD6B4D8}" srcOrd="0" destOrd="0" presId="urn:microsoft.com/office/officeart/2005/8/layout/hList1"/>
    <dgm:cxn modelId="{E31494CD-BAC9-4806-915F-A4FA19303D53}" type="presOf" srcId="{A890D503-E443-41F4-9EDF-51607D5DD960}" destId="{02A4343E-B066-4380-A4A6-9312BC642888}" srcOrd="0" destOrd="0" presId="urn:microsoft.com/office/officeart/2005/8/layout/hList1"/>
    <dgm:cxn modelId="{D8E2A3D1-F5DA-44E5-87A6-22E414ADA288}" srcId="{FF6201EC-39BC-4EDA-A6D0-EE9127D0D541}" destId="{E08492A3-409C-490B-9391-F47F2D328945}" srcOrd="0" destOrd="0" parTransId="{0A368C14-23B9-4DC1-BFA0-157FDBCAC3BE}" sibTransId="{9E8B87F2-F0FB-4BEE-B54C-87BA7DDD8E4F}"/>
    <dgm:cxn modelId="{287747DA-4BFF-4950-B5F3-8FFE457B223B}" srcId="{DF97C3BD-BE68-4D0C-96E6-86573072C3E1}" destId="{92968846-B998-4676-9573-B3436FC7B03B}" srcOrd="4" destOrd="0" parTransId="{82211049-4074-4FFC-B9EC-93D487EAD7B9}" sibTransId="{4C3917E8-2042-4C3B-94F4-FB48109F5170}"/>
    <dgm:cxn modelId="{D372FBE2-6088-43C7-88E7-6C66F86AAD43}" srcId="{A070A164-334A-459A-BB3C-1B20F13BE1FA}" destId="{97551D14-DD54-45B8-BEBE-0045F750CBCE}" srcOrd="1" destOrd="0" parTransId="{92577F93-DFBC-4B07-9422-E0A6B2EE546F}" sibTransId="{A06D471F-426A-4D7D-BDC8-F9B6050611BD}"/>
    <dgm:cxn modelId="{C9C9A0E6-A981-4D07-AF72-0A9E03CD39F4}" type="presOf" srcId="{16B76C5E-5DF8-46AE-A9D1-B702DB344CEF}" destId="{8DC08C2A-430C-4352-8581-39AAFFF85E42}" srcOrd="0" destOrd="0" presId="urn:microsoft.com/office/officeart/2005/8/layout/hList1"/>
    <dgm:cxn modelId="{CA44F9F5-0543-403B-80E2-039A37D71530}" type="presOf" srcId="{2A226412-FB74-4DFC-92C5-0536E821641B}" destId="{02A4343E-B066-4380-A4A6-9312BC642888}" srcOrd="0" destOrd="1" presId="urn:microsoft.com/office/officeart/2005/8/layout/hList1"/>
    <dgm:cxn modelId="{4511EEF6-DB5B-4C8D-8A7C-B19369E905DD}" type="presOf" srcId="{4711C8DB-D446-44FB-8438-9D970A2DC7DF}" destId="{DA086D6B-E7FD-4CAE-81E5-E86DE23D22A8}" srcOrd="0" destOrd="2" presId="urn:microsoft.com/office/officeart/2005/8/layout/hList1"/>
    <dgm:cxn modelId="{6EE1C0FB-5465-40AF-9985-B1A8ABE8DD1D}" srcId="{E98C804B-E102-4C7E-BFFE-F68145A73B3C}" destId="{A890D503-E443-41F4-9EDF-51607D5DD960}" srcOrd="0" destOrd="0" parTransId="{134AF914-114A-449D-B534-9F4AF0D91D3B}" sibTransId="{6E85DBC6-6426-46C1-8B4D-16C7AFEF070A}"/>
    <dgm:cxn modelId="{B7675133-7CF0-432B-9985-31422501C6DF}" type="presParOf" srcId="{F80565FF-615F-4F72-A3F5-3E7355597015}" destId="{7AA26DBA-BA79-48E2-901E-6ACCB121B871}" srcOrd="0" destOrd="0" presId="urn:microsoft.com/office/officeart/2005/8/layout/hList1"/>
    <dgm:cxn modelId="{129FF55A-55FC-47CF-9A58-6E77AD35E7AE}" type="presParOf" srcId="{7AA26DBA-BA79-48E2-901E-6ACCB121B871}" destId="{8DC08C2A-430C-4352-8581-39AAFFF85E42}" srcOrd="0" destOrd="0" presId="urn:microsoft.com/office/officeart/2005/8/layout/hList1"/>
    <dgm:cxn modelId="{9D094130-D76C-4F21-902A-70F56BFBB93A}" type="presParOf" srcId="{7AA26DBA-BA79-48E2-901E-6ACCB121B871}" destId="{2C576E08-3455-4BF5-B864-EF1A4CB76AD4}" srcOrd="1" destOrd="0" presId="urn:microsoft.com/office/officeart/2005/8/layout/hList1"/>
    <dgm:cxn modelId="{E6EBD3C5-45D1-42B1-8547-F241774502BE}" type="presParOf" srcId="{F80565FF-615F-4F72-A3F5-3E7355597015}" destId="{D7B024C4-7D75-442E-872F-6CC8BB070A28}" srcOrd="1" destOrd="0" presId="urn:microsoft.com/office/officeart/2005/8/layout/hList1"/>
    <dgm:cxn modelId="{AE4A3C41-902F-4B5B-93B2-33A68837CD7D}" type="presParOf" srcId="{F80565FF-615F-4F72-A3F5-3E7355597015}" destId="{D26F18F2-D9A5-4628-83D2-9812F32692D4}" srcOrd="2" destOrd="0" presId="urn:microsoft.com/office/officeart/2005/8/layout/hList1"/>
    <dgm:cxn modelId="{E4A29EE9-F42C-4C44-AC4C-7488B13A8259}" type="presParOf" srcId="{D26F18F2-D9A5-4628-83D2-9812F32692D4}" destId="{03B475A9-6520-41F4-9894-FB0E2475C951}" srcOrd="0" destOrd="0" presId="urn:microsoft.com/office/officeart/2005/8/layout/hList1"/>
    <dgm:cxn modelId="{B63390A4-30B3-4C8B-8886-4AB6AE6A07E8}" type="presParOf" srcId="{D26F18F2-D9A5-4628-83D2-9812F32692D4}" destId="{D1E633D7-0B20-469D-8623-DEA4A362F6C3}" srcOrd="1" destOrd="0" presId="urn:microsoft.com/office/officeart/2005/8/layout/hList1"/>
    <dgm:cxn modelId="{C760B70D-0D18-47E3-B6AB-B62E70C7318B}" type="presParOf" srcId="{F80565FF-615F-4F72-A3F5-3E7355597015}" destId="{90E131AE-2B14-49AA-960E-E96B7EFA97E5}" srcOrd="3" destOrd="0" presId="urn:microsoft.com/office/officeart/2005/8/layout/hList1"/>
    <dgm:cxn modelId="{F55BEC50-52E7-4D59-BB2C-2FB94107F6BC}" type="presParOf" srcId="{F80565FF-615F-4F72-A3F5-3E7355597015}" destId="{C192F80D-329F-4C3A-A15B-29D75A0FACC5}" srcOrd="4" destOrd="0" presId="urn:microsoft.com/office/officeart/2005/8/layout/hList1"/>
    <dgm:cxn modelId="{693923C7-61D9-4FE3-B4D1-8EE320C86ECD}" type="presParOf" srcId="{C192F80D-329F-4C3A-A15B-29D75A0FACC5}" destId="{C183F2DC-4477-4FDE-99F0-1CF4FCC3509C}" srcOrd="0" destOrd="0" presId="urn:microsoft.com/office/officeart/2005/8/layout/hList1"/>
    <dgm:cxn modelId="{4CB80FC1-6182-4BD8-9680-9874733838F1}" type="presParOf" srcId="{C192F80D-329F-4C3A-A15B-29D75A0FACC5}" destId="{DA086D6B-E7FD-4CAE-81E5-E86DE23D22A8}" srcOrd="1" destOrd="0" presId="urn:microsoft.com/office/officeart/2005/8/layout/hList1"/>
    <dgm:cxn modelId="{BAA7A920-B1E2-40B9-824D-8883A3EE77AD}" type="presParOf" srcId="{F80565FF-615F-4F72-A3F5-3E7355597015}" destId="{5FD96FA4-5661-417C-B953-C8EF7806CADE}" srcOrd="5" destOrd="0" presId="urn:microsoft.com/office/officeart/2005/8/layout/hList1"/>
    <dgm:cxn modelId="{8ACCD288-22EC-4925-B0C4-163BA782F394}" type="presParOf" srcId="{F80565FF-615F-4F72-A3F5-3E7355597015}" destId="{7376023A-83F4-41D5-9264-A1169993B925}" srcOrd="6" destOrd="0" presId="urn:microsoft.com/office/officeart/2005/8/layout/hList1"/>
    <dgm:cxn modelId="{5CBE5604-A24B-4FA1-94DC-87F1A7680138}" type="presParOf" srcId="{7376023A-83F4-41D5-9264-A1169993B925}" destId="{ACD0B459-FE66-47B3-B7D0-4BB0BCD6B4D8}" srcOrd="0" destOrd="0" presId="urn:microsoft.com/office/officeart/2005/8/layout/hList1"/>
    <dgm:cxn modelId="{5F4F2DAA-E90C-4C10-8DA9-D04216F4764E}" type="presParOf" srcId="{7376023A-83F4-41D5-9264-A1169993B925}" destId="{02A4343E-B066-4380-A4A6-9312BC642888}" srcOrd="1" destOrd="0" presId="urn:microsoft.com/office/officeart/2005/8/layout/hList1"/>
    <dgm:cxn modelId="{3ABDD2E6-8C19-41C9-81CD-F1F986BB8C49}" type="presParOf" srcId="{F80565FF-615F-4F72-A3F5-3E7355597015}" destId="{670A5429-4310-4B5F-90A7-C9520C30C456}" srcOrd="7" destOrd="0" presId="urn:microsoft.com/office/officeart/2005/8/layout/hList1"/>
    <dgm:cxn modelId="{47AF9386-6B94-4BB1-9F6F-78C694E1E631}" type="presParOf" srcId="{F80565FF-615F-4F72-A3F5-3E7355597015}" destId="{58499A00-6316-46B3-BFE2-0464B949FC6D}" srcOrd="8" destOrd="0" presId="urn:microsoft.com/office/officeart/2005/8/layout/hList1"/>
    <dgm:cxn modelId="{44B42B8A-8201-49B3-892B-E58850DACCF2}" type="presParOf" srcId="{58499A00-6316-46B3-BFE2-0464B949FC6D}" destId="{8C0AAB35-6872-4AFC-8F60-6E251A2D8415}" srcOrd="0" destOrd="0" presId="urn:microsoft.com/office/officeart/2005/8/layout/hList1"/>
    <dgm:cxn modelId="{44F28DB6-6352-49E4-A8BF-DFD44BB7D5BE}" type="presParOf" srcId="{58499A00-6316-46B3-BFE2-0464B949FC6D}" destId="{0E55B191-5424-47AC-9500-7C654DD9C9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4A6939-C635-4A17-B048-D5FAEDB4777B}"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en-US"/>
        </a:p>
      </dgm:t>
    </dgm:pt>
    <dgm:pt modelId="{5563DD38-F302-4CEA-BE2E-39BF8D60BCB4}">
      <dgm:prSet phldrT="[Text]"/>
      <dgm:spPr/>
      <dgm:t>
        <a:bodyPr/>
        <a:lstStyle/>
        <a:p>
          <a:pPr rtl="0"/>
          <a:r>
            <a:rPr lang="en-US">
              <a:latin typeface="Arial" panose="020B0604020202020204"/>
            </a:rPr>
            <a:t>Hand Hygiene Implementation</a:t>
          </a:r>
          <a:r>
            <a:rPr lang="en-US"/>
            <a:t> Factors</a:t>
          </a:r>
        </a:p>
      </dgm:t>
    </dgm:pt>
    <dgm:pt modelId="{333D56E3-DC97-431D-AF02-669A464ACBA5}" type="parTrans" cxnId="{C6AE654D-0404-4932-B648-DF051C68A646}">
      <dgm:prSet/>
      <dgm:spPr/>
      <dgm:t>
        <a:bodyPr/>
        <a:lstStyle/>
        <a:p>
          <a:endParaRPr lang="en-US"/>
        </a:p>
      </dgm:t>
    </dgm:pt>
    <dgm:pt modelId="{38D6B159-A21E-48CF-AC01-032C61BE119F}" type="sibTrans" cxnId="{C6AE654D-0404-4932-B648-DF051C68A646}">
      <dgm:prSet/>
      <dgm:spPr/>
      <dgm:t>
        <a:bodyPr/>
        <a:lstStyle/>
        <a:p>
          <a:endParaRPr lang="en-US"/>
        </a:p>
      </dgm:t>
    </dgm:pt>
    <dgm:pt modelId="{167C06FE-64A2-4A7F-B8D5-CB485A01776A}">
      <dgm:prSet phldrT="[Text]"/>
      <dgm:spPr/>
      <dgm:t>
        <a:bodyPr/>
        <a:lstStyle/>
        <a:p>
          <a:pPr rtl="0"/>
          <a:r>
            <a:rPr lang="en-US" b="1">
              <a:latin typeface="Arial" panose="020B0604020202020204"/>
            </a:rPr>
            <a:t>Organizational Structure</a:t>
          </a:r>
          <a:endParaRPr lang="en-US" b="1"/>
        </a:p>
      </dgm:t>
    </dgm:pt>
    <dgm:pt modelId="{959091AC-7968-4F1D-98BA-61C13739AD4A}" type="parTrans" cxnId="{0932D07A-76A8-4C39-A1DE-1DDBDC7A1E30}">
      <dgm:prSet/>
      <dgm:spPr/>
      <dgm:t>
        <a:bodyPr/>
        <a:lstStyle/>
        <a:p>
          <a:endParaRPr lang="en-US"/>
        </a:p>
      </dgm:t>
    </dgm:pt>
    <dgm:pt modelId="{7147EEAC-19EE-475D-9069-9919841331E0}" type="sibTrans" cxnId="{0932D07A-76A8-4C39-A1DE-1DDBDC7A1E30}">
      <dgm:prSet/>
      <dgm:spPr/>
      <dgm:t>
        <a:bodyPr/>
        <a:lstStyle/>
        <a:p>
          <a:endParaRPr lang="en-US"/>
        </a:p>
      </dgm:t>
    </dgm:pt>
    <dgm:pt modelId="{9B114C50-15BD-4B3C-B0AD-C0F702A327C4}">
      <dgm:prSet phldrT="[Text]"/>
      <dgm:spPr/>
      <dgm:t>
        <a:bodyPr/>
        <a:lstStyle/>
        <a:p>
          <a:r>
            <a:rPr lang="en-US" b="1">
              <a:latin typeface="Arial" panose="020B0604020202020204"/>
            </a:rPr>
            <a:t>Workflow</a:t>
          </a:r>
          <a:r>
            <a:rPr lang="en-US" b="1"/>
            <a:t> Processes</a:t>
          </a:r>
        </a:p>
      </dgm:t>
    </dgm:pt>
    <dgm:pt modelId="{347E4ED9-5538-4EB7-BB4B-1400CC100CE1}" type="parTrans" cxnId="{F32EC853-F613-4762-95A8-AB617D4B6C92}">
      <dgm:prSet/>
      <dgm:spPr/>
      <dgm:t>
        <a:bodyPr/>
        <a:lstStyle/>
        <a:p>
          <a:endParaRPr lang="en-US"/>
        </a:p>
      </dgm:t>
    </dgm:pt>
    <dgm:pt modelId="{D814F87F-E683-49B8-AAF6-F3099E3C754F}" type="sibTrans" cxnId="{F32EC853-F613-4762-95A8-AB617D4B6C92}">
      <dgm:prSet/>
      <dgm:spPr/>
      <dgm:t>
        <a:bodyPr/>
        <a:lstStyle/>
        <a:p>
          <a:endParaRPr lang="en-US"/>
        </a:p>
      </dgm:t>
    </dgm:pt>
    <dgm:pt modelId="{AC37EF20-D92D-4154-8A3A-7068800EC48A}">
      <dgm:prSet phldrT="[Text]"/>
      <dgm:spPr/>
      <dgm:t>
        <a:bodyPr/>
        <a:lstStyle/>
        <a:p>
          <a:r>
            <a:rPr lang="en-US" b="1"/>
            <a:t>Culture</a:t>
          </a:r>
        </a:p>
      </dgm:t>
    </dgm:pt>
    <dgm:pt modelId="{1EA9A6FE-A23B-4247-A2DF-266D8F0F11F2}" type="parTrans" cxnId="{BAE54843-3557-4B48-A4D9-36AAB83B8D0A}">
      <dgm:prSet/>
      <dgm:spPr/>
      <dgm:t>
        <a:bodyPr/>
        <a:lstStyle/>
        <a:p>
          <a:endParaRPr lang="en-US"/>
        </a:p>
      </dgm:t>
    </dgm:pt>
    <dgm:pt modelId="{803373BC-CACA-4435-A32A-886ACAD37513}" type="sibTrans" cxnId="{BAE54843-3557-4B48-A4D9-36AAB83B8D0A}">
      <dgm:prSet/>
      <dgm:spPr/>
      <dgm:t>
        <a:bodyPr/>
        <a:lstStyle/>
        <a:p>
          <a:endParaRPr lang="en-US"/>
        </a:p>
      </dgm:t>
    </dgm:pt>
    <dgm:pt modelId="{620D861A-961E-4339-9D34-1BFBCAC0791D}">
      <dgm:prSet phldrT="[Text]"/>
      <dgm:spPr/>
      <dgm:t>
        <a:bodyPr/>
        <a:lstStyle/>
        <a:p>
          <a:pPr rtl="0"/>
          <a:r>
            <a:rPr lang="en-US" b="1">
              <a:latin typeface="Arial" panose="020B0604020202020204"/>
            </a:rPr>
            <a:t>Policy &amp; Procedures</a:t>
          </a:r>
          <a:endParaRPr lang="en-US" b="1"/>
        </a:p>
      </dgm:t>
    </dgm:pt>
    <dgm:pt modelId="{C1A2B4D0-E173-4CFC-8ECF-096C6C231F75}" type="parTrans" cxnId="{5419A1A9-3630-49EF-BF82-39E98E1BE421}">
      <dgm:prSet/>
      <dgm:spPr/>
      <dgm:t>
        <a:bodyPr/>
        <a:lstStyle/>
        <a:p>
          <a:endParaRPr lang="en-US"/>
        </a:p>
      </dgm:t>
    </dgm:pt>
    <dgm:pt modelId="{8D770E9A-3951-417E-A563-3FA5A793D8AA}" type="sibTrans" cxnId="{5419A1A9-3630-49EF-BF82-39E98E1BE421}">
      <dgm:prSet/>
      <dgm:spPr/>
      <dgm:t>
        <a:bodyPr/>
        <a:lstStyle/>
        <a:p>
          <a:endParaRPr lang="en-US"/>
        </a:p>
      </dgm:t>
    </dgm:pt>
    <dgm:pt modelId="{B979E991-25BA-4461-8B2D-1EFA96BC18B4}">
      <dgm:prSet phldrT="[Text]"/>
      <dgm:spPr/>
      <dgm:t>
        <a:bodyPr/>
        <a:lstStyle/>
        <a:p>
          <a:pPr rtl="0"/>
          <a:r>
            <a:rPr lang="en-US" b="1">
              <a:latin typeface="Arial" panose="020B0604020202020204"/>
            </a:rPr>
            <a:t>Technology, Tools &amp; Physical </a:t>
          </a:r>
          <a:r>
            <a:rPr lang="en-US" b="1"/>
            <a:t>Environment</a:t>
          </a:r>
        </a:p>
      </dgm:t>
    </dgm:pt>
    <dgm:pt modelId="{98D39817-4120-4655-A2AD-AC70957BF7CC}" type="parTrans" cxnId="{F7F4870E-0286-4F73-B65E-B75ABFCF0F9A}">
      <dgm:prSet/>
      <dgm:spPr/>
      <dgm:t>
        <a:bodyPr/>
        <a:lstStyle/>
        <a:p>
          <a:endParaRPr lang="en-US"/>
        </a:p>
      </dgm:t>
    </dgm:pt>
    <dgm:pt modelId="{5E85E9BF-A265-4AD4-B1D5-C50577275385}" type="sibTrans" cxnId="{F7F4870E-0286-4F73-B65E-B75ABFCF0F9A}">
      <dgm:prSet/>
      <dgm:spPr/>
      <dgm:t>
        <a:bodyPr/>
        <a:lstStyle/>
        <a:p>
          <a:endParaRPr lang="en-US"/>
        </a:p>
      </dgm:t>
    </dgm:pt>
    <dgm:pt modelId="{833CCD6D-5D00-4FC8-B540-6F3D7713313E}" type="pres">
      <dgm:prSet presAssocID="{4A4A6939-C635-4A17-B048-D5FAEDB4777B}" presName="composite" presStyleCnt="0">
        <dgm:presLayoutVars>
          <dgm:chMax val="1"/>
          <dgm:dir/>
          <dgm:resizeHandles val="exact"/>
        </dgm:presLayoutVars>
      </dgm:prSet>
      <dgm:spPr/>
    </dgm:pt>
    <dgm:pt modelId="{8D0D8109-71D1-4F3F-9E4B-D108A87EF0B5}" type="pres">
      <dgm:prSet presAssocID="{4A4A6939-C635-4A17-B048-D5FAEDB4777B}" presName="radial" presStyleCnt="0">
        <dgm:presLayoutVars>
          <dgm:animLvl val="ctr"/>
        </dgm:presLayoutVars>
      </dgm:prSet>
      <dgm:spPr/>
    </dgm:pt>
    <dgm:pt modelId="{DC04E343-494A-468F-B39A-C317F1C25315}" type="pres">
      <dgm:prSet presAssocID="{5563DD38-F302-4CEA-BE2E-39BF8D60BCB4}" presName="centerShape" presStyleLbl="vennNode1" presStyleIdx="0" presStyleCnt="6"/>
      <dgm:spPr/>
    </dgm:pt>
    <dgm:pt modelId="{A82AA8B7-8203-474B-8F01-990635335E53}" type="pres">
      <dgm:prSet presAssocID="{167C06FE-64A2-4A7F-B8D5-CB485A01776A}" presName="node" presStyleLbl="vennNode1" presStyleIdx="1" presStyleCnt="6">
        <dgm:presLayoutVars>
          <dgm:bulletEnabled val="1"/>
        </dgm:presLayoutVars>
      </dgm:prSet>
      <dgm:spPr/>
    </dgm:pt>
    <dgm:pt modelId="{BF6E06EE-3C01-4927-8916-E97D3E0670DB}" type="pres">
      <dgm:prSet presAssocID="{9B114C50-15BD-4B3C-B0AD-C0F702A327C4}" presName="node" presStyleLbl="vennNode1" presStyleIdx="2" presStyleCnt="6">
        <dgm:presLayoutVars>
          <dgm:bulletEnabled val="1"/>
        </dgm:presLayoutVars>
      </dgm:prSet>
      <dgm:spPr/>
    </dgm:pt>
    <dgm:pt modelId="{AD61194F-B864-4998-AEB2-4B75F46E8DE6}" type="pres">
      <dgm:prSet presAssocID="{AC37EF20-D92D-4154-8A3A-7068800EC48A}" presName="node" presStyleLbl="vennNode1" presStyleIdx="3" presStyleCnt="6">
        <dgm:presLayoutVars>
          <dgm:bulletEnabled val="1"/>
        </dgm:presLayoutVars>
      </dgm:prSet>
      <dgm:spPr/>
    </dgm:pt>
    <dgm:pt modelId="{F6B2CA9E-BD7C-4836-B54D-71963FE20B3C}" type="pres">
      <dgm:prSet presAssocID="{620D861A-961E-4339-9D34-1BFBCAC0791D}" presName="node" presStyleLbl="vennNode1" presStyleIdx="4" presStyleCnt="6">
        <dgm:presLayoutVars>
          <dgm:bulletEnabled val="1"/>
        </dgm:presLayoutVars>
      </dgm:prSet>
      <dgm:spPr/>
    </dgm:pt>
    <dgm:pt modelId="{985397CE-B6B7-4D0F-A845-B86CC78F8710}" type="pres">
      <dgm:prSet presAssocID="{B979E991-25BA-4461-8B2D-1EFA96BC18B4}" presName="node" presStyleLbl="vennNode1" presStyleIdx="5" presStyleCnt="6">
        <dgm:presLayoutVars>
          <dgm:bulletEnabled val="1"/>
        </dgm:presLayoutVars>
      </dgm:prSet>
      <dgm:spPr/>
    </dgm:pt>
  </dgm:ptLst>
  <dgm:cxnLst>
    <dgm:cxn modelId="{F7F4870E-0286-4F73-B65E-B75ABFCF0F9A}" srcId="{5563DD38-F302-4CEA-BE2E-39BF8D60BCB4}" destId="{B979E991-25BA-4461-8B2D-1EFA96BC18B4}" srcOrd="4" destOrd="0" parTransId="{98D39817-4120-4655-A2AD-AC70957BF7CC}" sibTransId="{5E85E9BF-A265-4AD4-B1D5-C50577275385}"/>
    <dgm:cxn modelId="{BAE54843-3557-4B48-A4D9-36AAB83B8D0A}" srcId="{5563DD38-F302-4CEA-BE2E-39BF8D60BCB4}" destId="{AC37EF20-D92D-4154-8A3A-7068800EC48A}" srcOrd="2" destOrd="0" parTransId="{1EA9A6FE-A23B-4247-A2DF-266D8F0F11F2}" sibTransId="{803373BC-CACA-4435-A32A-886ACAD37513}"/>
    <dgm:cxn modelId="{F5FDDC44-52D5-4186-9B41-772ED63686CC}" type="presOf" srcId="{4A4A6939-C635-4A17-B048-D5FAEDB4777B}" destId="{833CCD6D-5D00-4FC8-B540-6F3D7713313E}" srcOrd="0" destOrd="0" presId="urn:microsoft.com/office/officeart/2005/8/layout/radial3"/>
    <dgm:cxn modelId="{C6AE654D-0404-4932-B648-DF051C68A646}" srcId="{4A4A6939-C635-4A17-B048-D5FAEDB4777B}" destId="{5563DD38-F302-4CEA-BE2E-39BF8D60BCB4}" srcOrd="0" destOrd="0" parTransId="{333D56E3-DC97-431D-AF02-669A464ACBA5}" sibTransId="{38D6B159-A21E-48CF-AC01-032C61BE119F}"/>
    <dgm:cxn modelId="{F32EC853-F613-4762-95A8-AB617D4B6C92}" srcId="{5563DD38-F302-4CEA-BE2E-39BF8D60BCB4}" destId="{9B114C50-15BD-4B3C-B0AD-C0F702A327C4}" srcOrd="1" destOrd="0" parTransId="{347E4ED9-5538-4EB7-BB4B-1400CC100CE1}" sibTransId="{D814F87F-E683-49B8-AAF6-F3099E3C754F}"/>
    <dgm:cxn modelId="{88E3F678-9EFF-4F44-AE0D-02E226BBBA16}" type="presOf" srcId="{620D861A-961E-4339-9D34-1BFBCAC0791D}" destId="{F6B2CA9E-BD7C-4836-B54D-71963FE20B3C}" srcOrd="0" destOrd="0" presId="urn:microsoft.com/office/officeart/2005/8/layout/radial3"/>
    <dgm:cxn modelId="{0932D07A-76A8-4C39-A1DE-1DDBDC7A1E30}" srcId="{5563DD38-F302-4CEA-BE2E-39BF8D60BCB4}" destId="{167C06FE-64A2-4A7F-B8D5-CB485A01776A}" srcOrd="0" destOrd="0" parTransId="{959091AC-7968-4F1D-98BA-61C13739AD4A}" sibTransId="{7147EEAC-19EE-475D-9069-9919841331E0}"/>
    <dgm:cxn modelId="{A033D699-9424-43D2-9FFA-AC325DAA2722}" type="presOf" srcId="{167C06FE-64A2-4A7F-B8D5-CB485A01776A}" destId="{A82AA8B7-8203-474B-8F01-990635335E53}" srcOrd="0" destOrd="0" presId="urn:microsoft.com/office/officeart/2005/8/layout/radial3"/>
    <dgm:cxn modelId="{5419A1A9-3630-49EF-BF82-39E98E1BE421}" srcId="{5563DD38-F302-4CEA-BE2E-39BF8D60BCB4}" destId="{620D861A-961E-4339-9D34-1BFBCAC0791D}" srcOrd="3" destOrd="0" parTransId="{C1A2B4D0-E173-4CFC-8ECF-096C6C231F75}" sibTransId="{8D770E9A-3951-417E-A563-3FA5A793D8AA}"/>
    <dgm:cxn modelId="{55292AB8-ED5D-4A9E-9A3A-F234FC761C5A}" type="presOf" srcId="{9B114C50-15BD-4B3C-B0AD-C0F702A327C4}" destId="{BF6E06EE-3C01-4927-8916-E97D3E0670DB}" srcOrd="0" destOrd="0" presId="urn:microsoft.com/office/officeart/2005/8/layout/radial3"/>
    <dgm:cxn modelId="{955F99BF-9C7C-4E1E-B585-C752C65E0970}" type="presOf" srcId="{B979E991-25BA-4461-8B2D-1EFA96BC18B4}" destId="{985397CE-B6B7-4D0F-A845-B86CC78F8710}" srcOrd="0" destOrd="0" presId="urn:microsoft.com/office/officeart/2005/8/layout/radial3"/>
    <dgm:cxn modelId="{0D33BDD8-535E-4C6E-8FF7-67CE15E6E830}" type="presOf" srcId="{5563DD38-F302-4CEA-BE2E-39BF8D60BCB4}" destId="{DC04E343-494A-468F-B39A-C317F1C25315}" srcOrd="0" destOrd="0" presId="urn:microsoft.com/office/officeart/2005/8/layout/radial3"/>
    <dgm:cxn modelId="{A0AAF9EB-F7BC-4EAF-BBCD-E7B7E7023F8B}" type="presOf" srcId="{AC37EF20-D92D-4154-8A3A-7068800EC48A}" destId="{AD61194F-B864-4998-AEB2-4B75F46E8DE6}" srcOrd="0" destOrd="0" presId="urn:microsoft.com/office/officeart/2005/8/layout/radial3"/>
    <dgm:cxn modelId="{0B9A159B-2EEC-440A-B013-B1794CFB9801}" type="presParOf" srcId="{833CCD6D-5D00-4FC8-B540-6F3D7713313E}" destId="{8D0D8109-71D1-4F3F-9E4B-D108A87EF0B5}" srcOrd="0" destOrd="0" presId="urn:microsoft.com/office/officeart/2005/8/layout/radial3"/>
    <dgm:cxn modelId="{AAE52124-7199-42B6-A14A-7B674127AA04}" type="presParOf" srcId="{8D0D8109-71D1-4F3F-9E4B-D108A87EF0B5}" destId="{DC04E343-494A-468F-B39A-C317F1C25315}" srcOrd="0" destOrd="0" presId="urn:microsoft.com/office/officeart/2005/8/layout/radial3"/>
    <dgm:cxn modelId="{9F02224A-9FC4-4F49-A708-FE492E01BA73}" type="presParOf" srcId="{8D0D8109-71D1-4F3F-9E4B-D108A87EF0B5}" destId="{A82AA8B7-8203-474B-8F01-990635335E53}" srcOrd="1" destOrd="0" presId="urn:microsoft.com/office/officeart/2005/8/layout/radial3"/>
    <dgm:cxn modelId="{1F17D872-69E0-40FA-A9DC-641245AFF108}" type="presParOf" srcId="{8D0D8109-71D1-4F3F-9E4B-D108A87EF0B5}" destId="{BF6E06EE-3C01-4927-8916-E97D3E0670DB}" srcOrd="2" destOrd="0" presId="urn:microsoft.com/office/officeart/2005/8/layout/radial3"/>
    <dgm:cxn modelId="{EED49B01-8FDA-49C0-BA10-2E2D29F06390}" type="presParOf" srcId="{8D0D8109-71D1-4F3F-9E4B-D108A87EF0B5}" destId="{AD61194F-B864-4998-AEB2-4B75F46E8DE6}" srcOrd="3" destOrd="0" presId="urn:microsoft.com/office/officeart/2005/8/layout/radial3"/>
    <dgm:cxn modelId="{C397C3D0-F34A-49F4-9A09-649DCBB3D7CB}" type="presParOf" srcId="{8D0D8109-71D1-4F3F-9E4B-D108A87EF0B5}" destId="{F6B2CA9E-BD7C-4836-B54D-71963FE20B3C}" srcOrd="4" destOrd="0" presId="urn:microsoft.com/office/officeart/2005/8/layout/radial3"/>
    <dgm:cxn modelId="{08D95CD5-6CDA-4684-BE4F-A65998B175C3}" type="presParOf" srcId="{8D0D8109-71D1-4F3F-9E4B-D108A87EF0B5}" destId="{985397CE-B6B7-4D0F-A845-B86CC78F871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ADB2C2-BEA0-4908-9F29-F2AB964B8F8F}"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C369D64A-2D60-4DF8-8873-E64F99651DF8}">
      <dgm:prSet phldrT="[Text]" custT="1"/>
      <dgm:spPr/>
      <dgm:t>
        <a:bodyPr/>
        <a:lstStyle/>
        <a:p>
          <a:r>
            <a:rPr lang="en-US" sz="2400"/>
            <a:t>“Let it happen”</a:t>
          </a:r>
        </a:p>
      </dgm:t>
    </dgm:pt>
    <dgm:pt modelId="{FFFFAB1E-C888-42EF-B5EE-80C901BC3CB9}" type="parTrans" cxnId="{BDC08A69-2AB2-441A-9F84-E73554A63308}">
      <dgm:prSet/>
      <dgm:spPr/>
      <dgm:t>
        <a:bodyPr/>
        <a:lstStyle/>
        <a:p>
          <a:endParaRPr lang="en-US"/>
        </a:p>
      </dgm:t>
    </dgm:pt>
    <dgm:pt modelId="{F90F43E5-BCBB-4C9E-A296-869ABE41BEA5}" type="sibTrans" cxnId="{BDC08A69-2AB2-441A-9F84-E73554A63308}">
      <dgm:prSet/>
      <dgm:spPr/>
      <dgm:t>
        <a:bodyPr/>
        <a:lstStyle/>
        <a:p>
          <a:endParaRPr lang="en-US"/>
        </a:p>
      </dgm:t>
    </dgm:pt>
    <dgm:pt modelId="{F4BD639B-1489-46D0-9197-4497FDA27AF2}">
      <dgm:prSet phldrT="[Text]" custT="1"/>
      <dgm:spPr/>
      <dgm:t>
        <a:bodyPr/>
        <a:lstStyle/>
        <a:p>
          <a:r>
            <a:rPr lang="en-US" sz="2400"/>
            <a:t>“Help it happen”</a:t>
          </a:r>
        </a:p>
      </dgm:t>
    </dgm:pt>
    <dgm:pt modelId="{0E351AF5-D1DC-41C2-8A34-FA76E7E09D35}" type="parTrans" cxnId="{AA6C7035-6177-4684-946F-73EEC72044BD}">
      <dgm:prSet/>
      <dgm:spPr/>
      <dgm:t>
        <a:bodyPr/>
        <a:lstStyle/>
        <a:p>
          <a:endParaRPr lang="en-US"/>
        </a:p>
      </dgm:t>
    </dgm:pt>
    <dgm:pt modelId="{EABECC27-3BBB-4FBE-8ABF-D97FD22C657F}" type="sibTrans" cxnId="{AA6C7035-6177-4684-946F-73EEC72044BD}">
      <dgm:prSet/>
      <dgm:spPr/>
      <dgm:t>
        <a:bodyPr/>
        <a:lstStyle/>
        <a:p>
          <a:endParaRPr lang="en-US"/>
        </a:p>
      </dgm:t>
    </dgm:pt>
    <dgm:pt modelId="{35D08C52-A8A4-489F-8889-ABE2087F10A0}">
      <dgm:prSet phldrT="[Text]" custT="1"/>
      <dgm:spPr/>
      <dgm:t>
        <a:bodyPr/>
        <a:lstStyle/>
        <a:p>
          <a:r>
            <a:rPr lang="en-US" sz="2400"/>
            <a:t>“Make it happen”</a:t>
          </a:r>
        </a:p>
      </dgm:t>
    </dgm:pt>
    <dgm:pt modelId="{E03059A8-9E76-42A0-A342-EDD07511ED95}" type="parTrans" cxnId="{DE4E5A2E-D50C-4328-BDB9-1E82FEEA29DC}">
      <dgm:prSet/>
      <dgm:spPr/>
      <dgm:t>
        <a:bodyPr/>
        <a:lstStyle/>
        <a:p>
          <a:endParaRPr lang="en-US"/>
        </a:p>
      </dgm:t>
    </dgm:pt>
    <dgm:pt modelId="{2B60DB72-A438-41FD-A15F-211A389744EB}" type="sibTrans" cxnId="{DE4E5A2E-D50C-4328-BDB9-1E82FEEA29DC}">
      <dgm:prSet/>
      <dgm:spPr/>
      <dgm:t>
        <a:bodyPr/>
        <a:lstStyle/>
        <a:p>
          <a:endParaRPr lang="en-US"/>
        </a:p>
      </dgm:t>
    </dgm:pt>
    <dgm:pt modelId="{EBE66D8E-C28A-4600-A508-1B89379B47E4}" type="pres">
      <dgm:prSet presAssocID="{F6ADB2C2-BEA0-4908-9F29-F2AB964B8F8F}" presName="rootnode" presStyleCnt="0">
        <dgm:presLayoutVars>
          <dgm:chMax/>
          <dgm:chPref/>
          <dgm:dir/>
          <dgm:animLvl val="lvl"/>
        </dgm:presLayoutVars>
      </dgm:prSet>
      <dgm:spPr/>
    </dgm:pt>
    <dgm:pt modelId="{1A5103E6-6F20-4D3C-A8A9-BEDD18C24F6E}" type="pres">
      <dgm:prSet presAssocID="{C369D64A-2D60-4DF8-8873-E64F99651DF8}" presName="composite" presStyleCnt="0"/>
      <dgm:spPr/>
    </dgm:pt>
    <dgm:pt modelId="{B7395383-7A97-47D5-A617-579EC270C3DA}" type="pres">
      <dgm:prSet presAssocID="{C369D64A-2D60-4DF8-8873-E64F99651DF8}" presName="LShape" presStyleLbl="alignNode1" presStyleIdx="0" presStyleCnt="5"/>
      <dgm:spPr/>
    </dgm:pt>
    <dgm:pt modelId="{2DF45ADD-B4EC-4C80-95FA-ACA13671E9DD}" type="pres">
      <dgm:prSet presAssocID="{C369D64A-2D60-4DF8-8873-E64F99651DF8}" presName="ParentText" presStyleLbl="revTx" presStyleIdx="0" presStyleCnt="3">
        <dgm:presLayoutVars>
          <dgm:chMax val="0"/>
          <dgm:chPref val="0"/>
          <dgm:bulletEnabled val="1"/>
        </dgm:presLayoutVars>
      </dgm:prSet>
      <dgm:spPr/>
    </dgm:pt>
    <dgm:pt modelId="{23BBBBA4-EAAA-4608-8829-6B9B7C6E1799}" type="pres">
      <dgm:prSet presAssocID="{C369D64A-2D60-4DF8-8873-E64F99651DF8}" presName="Triangle" presStyleLbl="alignNode1" presStyleIdx="1" presStyleCnt="5"/>
      <dgm:spPr/>
    </dgm:pt>
    <dgm:pt modelId="{52C9C4A1-799A-440E-B3C1-69BE1095D5D4}" type="pres">
      <dgm:prSet presAssocID="{F90F43E5-BCBB-4C9E-A296-869ABE41BEA5}" presName="sibTrans" presStyleCnt="0"/>
      <dgm:spPr/>
    </dgm:pt>
    <dgm:pt modelId="{497FE642-3E7D-40E8-A719-E380068C79A1}" type="pres">
      <dgm:prSet presAssocID="{F90F43E5-BCBB-4C9E-A296-869ABE41BEA5}" presName="space" presStyleCnt="0"/>
      <dgm:spPr/>
    </dgm:pt>
    <dgm:pt modelId="{771B232F-BFD8-473F-9186-50BB440D5D55}" type="pres">
      <dgm:prSet presAssocID="{F4BD639B-1489-46D0-9197-4497FDA27AF2}" presName="composite" presStyleCnt="0"/>
      <dgm:spPr/>
    </dgm:pt>
    <dgm:pt modelId="{1608917B-A151-455B-85A1-4A9E6E6CE259}" type="pres">
      <dgm:prSet presAssocID="{F4BD639B-1489-46D0-9197-4497FDA27AF2}" presName="LShape" presStyleLbl="alignNode1" presStyleIdx="2" presStyleCnt="5"/>
      <dgm:spPr/>
    </dgm:pt>
    <dgm:pt modelId="{A61A727D-462D-4B6D-9887-DFB2F1F453AB}" type="pres">
      <dgm:prSet presAssocID="{F4BD639B-1489-46D0-9197-4497FDA27AF2}" presName="ParentText" presStyleLbl="revTx" presStyleIdx="1" presStyleCnt="3">
        <dgm:presLayoutVars>
          <dgm:chMax val="0"/>
          <dgm:chPref val="0"/>
          <dgm:bulletEnabled val="1"/>
        </dgm:presLayoutVars>
      </dgm:prSet>
      <dgm:spPr/>
    </dgm:pt>
    <dgm:pt modelId="{5B7EC3FA-A63D-4E64-BECD-A4B1114E38FF}" type="pres">
      <dgm:prSet presAssocID="{F4BD639B-1489-46D0-9197-4497FDA27AF2}" presName="Triangle" presStyleLbl="alignNode1" presStyleIdx="3" presStyleCnt="5"/>
      <dgm:spPr/>
    </dgm:pt>
    <dgm:pt modelId="{15D79D3F-6F16-4375-835E-DCBFA31C2907}" type="pres">
      <dgm:prSet presAssocID="{EABECC27-3BBB-4FBE-8ABF-D97FD22C657F}" presName="sibTrans" presStyleCnt="0"/>
      <dgm:spPr/>
    </dgm:pt>
    <dgm:pt modelId="{ADBE70EB-E1C6-4705-A829-762FF8FA19FD}" type="pres">
      <dgm:prSet presAssocID="{EABECC27-3BBB-4FBE-8ABF-D97FD22C657F}" presName="space" presStyleCnt="0"/>
      <dgm:spPr/>
    </dgm:pt>
    <dgm:pt modelId="{6DB2831E-E255-443A-8690-4F189A1BAC64}" type="pres">
      <dgm:prSet presAssocID="{35D08C52-A8A4-489F-8889-ABE2087F10A0}" presName="composite" presStyleCnt="0"/>
      <dgm:spPr/>
    </dgm:pt>
    <dgm:pt modelId="{07C990A9-F550-4D66-AD47-23E12785C36C}" type="pres">
      <dgm:prSet presAssocID="{35D08C52-A8A4-489F-8889-ABE2087F10A0}" presName="LShape" presStyleLbl="alignNode1" presStyleIdx="4" presStyleCnt="5"/>
      <dgm:spPr/>
    </dgm:pt>
    <dgm:pt modelId="{2AD7B5FE-34B7-4549-87AB-7B5BEA860426}" type="pres">
      <dgm:prSet presAssocID="{35D08C52-A8A4-489F-8889-ABE2087F10A0}" presName="ParentText" presStyleLbl="revTx" presStyleIdx="2" presStyleCnt="3">
        <dgm:presLayoutVars>
          <dgm:chMax val="0"/>
          <dgm:chPref val="0"/>
          <dgm:bulletEnabled val="1"/>
        </dgm:presLayoutVars>
      </dgm:prSet>
      <dgm:spPr/>
    </dgm:pt>
  </dgm:ptLst>
  <dgm:cxnLst>
    <dgm:cxn modelId="{DE4E5A2E-D50C-4328-BDB9-1E82FEEA29DC}" srcId="{F6ADB2C2-BEA0-4908-9F29-F2AB964B8F8F}" destId="{35D08C52-A8A4-489F-8889-ABE2087F10A0}" srcOrd="2" destOrd="0" parTransId="{E03059A8-9E76-42A0-A342-EDD07511ED95}" sibTransId="{2B60DB72-A438-41FD-A15F-211A389744EB}"/>
    <dgm:cxn modelId="{AA6C7035-6177-4684-946F-73EEC72044BD}" srcId="{F6ADB2C2-BEA0-4908-9F29-F2AB964B8F8F}" destId="{F4BD639B-1489-46D0-9197-4497FDA27AF2}" srcOrd="1" destOrd="0" parTransId="{0E351AF5-D1DC-41C2-8A34-FA76E7E09D35}" sibTransId="{EABECC27-3BBB-4FBE-8ABF-D97FD22C657F}"/>
    <dgm:cxn modelId="{BDC08A69-2AB2-441A-9F84-E73554A63308}" srcId="{F6ADB2C2-BEA0-4908-9F29-F2AB964B8F8F}" destId="{C369D64A-2D60-4DF8-8873-E64F99651DF8}" srcOrd="0" destOrd="0" parTransId="{FFFFAB1E-C888-42EF-B5EE-80C901BC3CB9}" sibTransId="{F90F43E5-BCBB-4C9E-A296-869ABE41BEA5}"/>
    <dgm:cxn modelId="{55594351-28AF-47B8-8F57-B2E746435394}" type="presOf" srcId="{C369D64A-2D60-4DF8-8873-E64F99651DF8}" destId="{2DF45ADD-B4EC-4C80-95FA-ACA13671E9DD}" srcOrd="0" destOrd="0" presId="urn:microsoft.com/office/officeart/2009/3/layout/StepUpProcess"/>
    <dgm:cxn modelId="{CAA6977E-92AE-490D-95E7-74B01DE7DA6C}" type="presOf" srcId="{35D08C52-A8A4-489F-8889-ABE2087F10A0}" destId="{2AD7B5FE-34B7-4549-87AB-7B5BEA860426}" srcOrd="0" destOrd="0" presId="urn:microsoft.com/office/officeart/2009/3/layout/StepUpProcess"/>
    <dgm:cxn modelId="{EC3DFDA3-BA0D-43AE-9C24-76288C332963}" type="presOf" srcId="{F6ADB2C2-BEA0-4908-9F29-F2AB964B8F8F}" destId="{EBE66D8E-C28A-4600-A508-1B89379B47E4}" srcOrd="0" destOrd="0" presId="urn:microsoft.com/office/officeart/2009/3/layout/StepUpProcess"/>
    <dgm:cxn modelId="{430F44BA-0DAD-46FD-B529-B07C1CF5D5DF}" type="presOf" srcId="{F4BD639B-1489-46D0-9197-4497FDA27AF2}" destId="{A61A727D-462D-4B6D-9887-DFB2F1F453AB}" srcOrd="0" destOrd="0" presId="urn:microsoft.com/office/officeart/2009/3/layout/StepUpProcess"/>
    <dgm:cxn modelId="{3B35E82F-3072-479E-B85C-24D19F0628EC}" type="presParOf" srcId="{EBE66D8E-C28A-4600-A508-1B89379B47E4}" destId="{1A5103E6-6F20-4D3C-A8A9-BEDD18C24F6E}" srcOrd="0" destOrd="0" presId="urn:microsoft.com/office/officeart/2009/3/layout/StepUpProcess"/>
    <dgm:cxn modelId="{721AAD5E-62FF-426F-B6F2-CD630D1DCE16}" type="presParOf" srcId="{1A5103E6-6F20-4D3C-A8A9-BEDD18C24F6E}" destId="{B7395383-7A97-47D5-A617-579EC270C3DA}" srcOrd="0" destOrd="0" presId="urn:microsoft.com/office/officeart/2009/3/layout/StepUpProcess"/>
    <dgm:cxn modelId="{563D9FB0-23E0-4D76-8717-4D57C93B04C6}" type="presParOf" srcId="{1A5103E6-6F20-4D3C-A8A9-BEDD18C24F6E}" destId="{2DF45ADD-B4EC-4C80-95FA-ACA13671E9DD}" srcOrd="1" destOrd="0" presId="urn:microsoft.com/office/officeart/2009/3/layout/StepUpProcess"/>
    <dgm:cxn modelId="{3B436B2D-88AB-4992-9CEF-24F4E12DD101}" type="presParOf" srcId="{1A5103E6-6F20-4D3C-A8A9-BEDD18C24F6E}" destId="{23BBBBA4-EAAA-4608-8829-6B9B7C6E1799}" srcOrd="2" destOrd="0" presId="urn:microsoft.com/office/officeart/2009/3/layout/StepUpProcess"/>
    <dgm:cxn modelId="{5F11B3D5-C328-4D35-A705-1DB87F62445E}" type="presParOf" srcId="{EBE66D8E-C28A-4600-A508-1B89379B47E4}" destId="{52C9C4A1-799A-440E-B3C1-69BE1095D5D4}" srcOrd="1" destOrd="0" presId="urn:microsoft.com/office/officeart/2009/3/layout/StepUpProcess"/>
    <dgm:cxn modelId="{B25E4E92-1226-4DF5-9937-4010AF498BFF}" type="presParOf" srcId="{52C9C4A1-799A-440E-B3C1-69BE1095D5D4}" destId="{497FE642-3E7D-40E8-A719-E380068C79A1}" srcOrd="0" destOrd="0" presId="urn:microsoft.com/office/officeart/2009/3/layout/StepUpProcess"/>
    <dgm:cxn modelId="{71590245-0FB2-48EC-B11B-BDE3B2071313}" type="presParOf" srcId="{EBE66D8E-C28A-4600-A508-1B89379B47E4}" destId="{771B232F-BFD8-473F-9186-50BB440D5D55}" srcOrd="2" destOrd="0" presId="urn:microsoft.com/office/officeart/2009/3/layout/StepUpProcess"/>
    <dgm:cxn modelId="{9F6FF292-2B4C-4B66-B63F-B35583DD9C67}" type="presParOf" srcId="{771B232F-BFD8-473F-9186-50BB440D5D55}" destId="{1608917B-A151-455B-85A1-4A9E6E6CE259}" srcOrd="0" destOrd="0" presId="urn:microsoft.com/office/officeart/2009/3/layout/StepUpProcess"/>
    <dgm:cxn modelId="{9FD00168-884F-4C6A-A948-FCA53430D8FF}" type="presParOf" srcId="{771B232F-BFD8-473F-9186-50BB440D5D55}" destId="{A61A727D-462D-4B6D-9887-DFB2F1F453AB}" srcOrd="1" destOrd="0" presId="urn:microsoft.com/office/officeart/2009/3/layout/StepUpProcess"/>
    <dgm:cxn modelId="{3BCE7344-0849-4B97-AA0A-A58EC2DF024F}" type="presParOf" srcId="{771B232F-BFD8-473F-9186-50BB440D5D55}" destId="{5B7EC3FA-A63D-4E64-BECD-A4B1114E38FF}" srcOrd="2" destOrd="0" presId="urn:microsoft.com/office/officeart/2009/3/layout/StepUpProcess"/>
    <dgm:cxn modelId="{FE13D4D1-BB5E-41A8-B259-3ED92E215D75}" type="presParOf" srcId="{EBE66D8E-C28A-4600-A508-1B89379B47E4}" destId="{15D79D3F-6F16-4375-835E-DCBFA31C2907}" srcOrd="3" destOrd="0" presId="urn:microsoft.com/office/officeart/2009/3/layout/StepUpProcess"/>
    <dgm:cxn modelId="{9DE1040C-1CB4-4CC6-B538-695E88DEBA0B}" type="presParOf" srcId="{15D79D3F-6F16-4375-835E-DCBFA31C2907}" destId="{ADBE70EB-E1C6-4705-A829-762FF8FA19FD}" srcOrd="0" destOrd="0" presId="urn:microsoft.com/office/officeart/2009/3/layout/StepUpProcess"/>
    <dgm:cxn modelId="{04D53461-5304-4462-8A3F-42342B3BDB8B}" type="presParOf" srcId="{EBE66D8E-C28A-4600-A508-1B89379B47E4}" destId="{6DB2831E-E255-443A-8690-4F189A1BAC64}" srcOrd="4" destOrd="0" presId="urn:microsoft.com/office/officeart/2009/3/layout/StepUpProcess"/>
    <dgm:cxn modelId="{C3D36EB0-B6A9-4246-9E0D-5E39962B3B68}" type="presParOf" srcId="{6DB2831E-E255-443A-8690-4F189A1BAC64}" destId="{07C990A9-F550-4D66-AD47-23E12785C36C}" srcOrd="0" destOrd="0" presId="urn:microsoft.com/office/officeart/2009/3/layout/StepUpProcess"/>
    <dgm:cxn modelId="{099B0C27-3164-440D-BEFD-94C0B5AEAA91}" type="presParOf" srcId="{6DB2831E-E255-443A-8690-4F189A1BAC64}" destId="{2AD7B5FE-34B7-4549-87AB-7B5BEA86042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AD461C-B559-4D97-A5F2-C7C3DC9071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16CABCF-006D-419D-999E-E649AB796EA9}">
      <dgm:prSet phldrT="[Text]" custT="1"/>
      <dgm:spPr>
        <a:solidFill>
          <a:schemeClr val="accent2">
            <a:lumMod val="75000"/>
          </a:schemeClr>
        </a:solidFill>
        <a:ln>
          <a:noFill/>
        </a:ln>
      </dgm:spPr>
      <dgm:t>
        <a:bodyPr/>
        <a:lstStyle/>
        <a:p>
          <a:r>
            <a:rPr lang="en-US" sz="1400" b="1"/>
            <a:t>Caregivers “Doing the Work”  </a:t>
          </a:r>
        </a:p>
      </dgm:t>
    </dgm:pt>
    <dgm:pt modelId="{18223ADF-2763-41FF-9187-EB367425F120}" type="parTrans" cxnId="{356E8A8E-FE71-45CF-8391-25234262E90C}">
      <dgm:prSet/>
      <dgm:spPr/>
      <dgm:t>
        <a:bodyPr/>
        <a:lstStyle/>
        <a:p>
          <a:endParaRPr lang="en-US"/>
        </a:p>
      </dgm:t>
    </dgm:pt>
    <dgm:pt modelId="{8AFCBB18-07BC-4A27-86F8-A06012FE52D3}" type="sibTrans" cxnId="{356E8A8E-FE71-45CF-8391-25234262E90C}">
      <dgm:prSet/>
      <dgm:spPr/>
      <dgm:t>
        <a:bodyPr/>
        <a:lstStyle/>
        <a:p>
          <a:endParaRPr lang="en-US"/>
        </a:p>
      </dgm:t>
    </dgm:pt>
    <dgm:pt modelId="{470BEF07-C909-471D-9954-A1FC522F7190}">
      <dgm:prSet phldrT="[Text]" custT="1"/>
      <dgm:spPr>
        <a:solidFill>
          <a:schemeClr val="accent2">
            <a:lumMod val="20000"/>
            <a:lumOff val="80000"/>
            <a:alpha val="90000"/>
          </a:schemeClr>
        </a:solidFill>
      </dgm:spPr>
      <dgm:t>
        <a:bodyPr/>
        <a:lstStyle/>
        <a:p>
          <a:pPr>
            <a:lnSpc>
              <a:spcPct val="150000"/>
            </a:lnSpc>
          </a:pPr>
          <a:r>
            <a:rPr lang="en-US" sz="1400"/>
            <a:t>Updated guidance documents to set expectations.</a:t>
          </a:r>
        </a:p>
      </dgm:t>
    </dgm:pt>
    <dgm:pt modelId="{967AA34F-19EF-4DF8-ABC1-3B481222B29B}" type="parTrans" cxnId="{DD15120C-B000-45E2-A93D-8F5512CD8104}">
      <dgm:prSet/>
      <dgm:spPr/>
      <dgm:t>
        <a:bodyPr/>
        <a:lstStyle/>
        <a:p>
          <a:endParaRPr lang="en-US"/>
        </a:p>
      </dgm:t>
    </dgm:pt>
    <dgm:pt modelId="{E981F190-5A26-49FD-91D9-8D7A3E668636}" type="sibTrans" cxnId="{DD15120C-B000-45E2-A93D-8F5512CD8104}">
      <dgm:prSet/>
      <dgm:spPr/>
      <dgm:t>
        <a:bodyPr/>
        <a:lstStyle/>
        <a:p>
          <a:endParaRPr lang="en-US"/>
        </a:p>
      </dgm:t>
    </dgm:pt>
    <dgm:pt modelId="{0F23061B-DB66-4A01-A97C-CA0793FF952C}">
      <dgm:prSet phldrT="[Text]" custT="1"/>
      <dgm:spPr>
        <a:solidFill>
          <a:schemeClr val="accent6">
            <a:lumMod val="75000"/>
          </a:schemeClr>
        </a:solidFill>
        <a:ln>
          <a:noFill/>
        </a:ln>
      </dgm:spPr>
      <dgm:t>
        <a:bodyPr/>
        <a:lstStyle/>
        <a:p>
          <a:r>
            <a:rPr lang="en-US" sz="1400" b="1"/>
            <a:t>Tools for Smooth Implementation</a:t>
          </a:r>
        </a:p>
      </dgm:t>
    </dgm:pt>
    <dgm:pt modelId="{86E5C08B-0629-48FE-9A68-E9A235121567}" type="parTrans" cxnId="{C4872E15-23D9-4901-B995-4F523C54BCE1}">
      <dgm:prSet/>
      <dgm:spPr/>
      <dgm:t>
        <a:bodyPr/>
        <a:lstStyle/>
        <a:p>
          <a:endParaRPr lang="en-US"/>
        </a:p>
      </dgm:t>
    </dgm:pt>
    <dgm:pt modelId="{FAF5CAB6-A71B-4634-B3F5-705676B737BE}" type="sibTrans" cxnId="{C4872E15-23D9-4901-B995-4F523C54BCE1}">
      <dgm:prSet/>
      <dgm:spPr/>
      <dgm:t>
        <a:bodyPr/>
        <a:lstStyle/>
        <a:p>
          <a:endParaRPr lang="en-US"/>
        </a:p>
      </dgm:t>
    </dgm:pt>
    <dgm:pt modelId="{34766E4A-8B47-4A8E-8B05-E10C101ED6C5}">
      <dgm:prSet phldrT="[Text]" custT="1"/>
      <dgm:spPr>
        <a:solidFill>
          <a:schemeClr val="accent6">
            <a:lumMod val="20000"/>
            <a:lumOff val="80000"/>
            <a:alpha val="90000"/>
          </a:schemeClr>
        </a:solidFill>
      </dgm:spPr>
      <dgm:t>
        <a:bodyPr/>
        <a:lstStyle/>
        <a:p>
          <a:pPr>
            <a:lnSpc>
              <a:spcPct val="150000"/>
            </a:lnSpc>
          </a:pPr>
          <a:r>
            <a:rPr lang="en-US" sz="1400"/>
            <a:t>Pre-Implementation Checklist</a:t>
          </a:r>
        </a:p>
      </dgm:t>
    </dgm:pt>
    <dgm:pt modelId="{5F217AE3-50D4-4700-95A0-92B0A62E8982}" type="parTrans" cxnId="{BD7897B6-E693-4769-A712-670F5291C1F9}">
      <dgm:prSet/>
      <dgm:spPr/>
      <dgm:t>
        <a:bodyPr/>
        <a:lstStyle/>
        <a:p>
          <a:endParaRPr lang="en-US"/>
        </a:p>
      </dgm:t>
    </dgm:pt>
    <dgm:pt modelId="{1F4B4A46-4C1B-42A0-9F88-B95E785E2202}" type="sibTrans" cxnId="{BD7897B6-E693-4769-A712-670F5291C1F9}">
      <dgm:prSet/>
      <dgm:spPr/>
      <dgm:t>
        <a:bodyPr/>
        <a:lstStyle/>
        <a:p>
          <a:endParaRPr lang="en-US"/>
        </a:p>
      </dgm:t>
    </dgm:pt>
    <dgm:pt modelId="{BCD09D68-5C69-4A80-9E95-15D6564D5902}">
      <dgm:prSet phldrT="[Text]" custT="1"/>
      <dgm:spPr>
        <a:solidFill>
          <a:schemeClr val="accent6">
            <a:lumMod val="20000"/>
            <a:lumOff val="80000"/>
            <a:alpha val="90000"/>
          </a:schemeClr>
        </a:solidFill>
      </dgm:spPr>
      <dgm:t>
        <a:bodyPr/>
        <a:lstStyle/>
        <a:p>
          <a:pPr>
            <a:lnSpc>
              <a:spcPct val="150000"/>
            </a:lnSpc>
          </a:pPr>
          <a:r>
            <a:rPr lang="en-US" sz="1400"/>
            <a:t>Timeline for go-live</a:t>
          </a:r>
        </a:p>
      </dgm:t>
    </dgm:pt>
    <dgm:pt modelId="{D6B7E15E-B85E-4DD7-9FF1-A90D8640E16F}" type="parTrans" cxnId="{5261ED2D-2DD6-4746-92B5-A80E1322DC6C}">
      <dgm:prSet/>
      <dgm:spPr/>
      <dgm:t>
        <a:bodyPr/>
        <a:lstStyle/>
        <a:p>
          <a:endParaRPr lang="en-US"/>
        </a:p>
      </dgm:t>
    </dgm:pt>
    <dgm:pt modelId="{C44456DE-6EDA-4183-BD54-044EBA2BCAAD}" type="sibTrans" cxnId="{5261ED2D-2DD6-4746-92B5-A80E1322DC6C}">
      <dgm:prSet/>
      <dgm:spPr/>
      <dgm:t>
        <a:bodyPr/>
        <a:lstStyle/>
        <a:p>
          <a:endParaRPr lang="en-US"/>
        </a:p>
      </dgm:t>
    </dgm:pt>
    <dgm:pt modelId="{524478BD-89CC-4D65-9A3B-75787C1634F0}">
      <dgm:prSet phldrT="[Text]" custT="1"/>
      <dgm:spPr>
        <a:solidFill>
          <a:schemeClr val="accent1">
            <a:lumMod val="75000"/>
          </a:schemeClr>
        </a:solidFill>
      </dgm:spPr>
      <dgm:t>
        <a:bodyPr/>
        <a:lstStyle/>
        <a:p>
          <a:r>
            <a:rPr lang="en-US" sz="1400" b="1"/>
            <a:t>Leadership Invested in the Project</a:t>
          </a:r>
        </a:p>
      </dgm:t>
    </dgm:pt>
    <dgm:pt modelId="{A14C3A3E-D6A3-442F-9456-08FC6ACEBBFD}" type="parTrans" cxnId="{5D4EFDCB-59AF-4724-A1E6-C514EB632F5C}">
      <dgm:prSet/>
      <dgm:spPr/>
      <dgm:t>
        <a:bodyPr/>
        <a:lstStyle/>
        <a:p>
          <a:endParaRPr lang="en-US"/>
        </a:p>
      </dgm:t>
    </dgm:pt>
    <dgm:pt modelId="{FF108916-1849-4FB7-8431-A88F6111F2E3}" type="sibTrans" cxnId="{5D4EFDCB-59AF-4724-A1E6-C514EB632F5C}">
      <dgm:prSet/>
      <dgm:spPr/>
      <dgm:t>
        <a:bodyPr/>
        <a:lstStyle/>
        <a:p>
          <a:endParaRPr lang="en-US"/>
        </a:p>
      </dgm:t>
    </dgm:pt>
    <dgm:pt modelId="{0DF4E019-200A-471D-A0E3-6F86DA7363B9}">
      <dgm:prSet phldrT="[Text]" custT="1"/>
      <dgm:spPr>
        <a:solidFill>
          <a:schemeClr val="accent1">
            <a:lumMod val="20000"/>
            <a:lumOff val="80000"/>
            <a:alpha val="90000"/>
          </a:schemeClr>
        </a:solidFill>
      </dgm:spPr>
      <dgm:t>
        <a:bodyPr/>
        <a:lstStyle/>
        <a:p>
          <a:pPr>
            <a:lnSpc>
              <a:spcPct val="150000"/>
            </a:lnSpc>
          </a:pPr>
          <a:r>
            <a:rPr lang="en-US" sz="1400"/>
            <a:t>Project Charter</a:t>
          </a:r>
        </a:p>
      </dgm:t>
    </dgm:pt>
    <dgm:pt modelId="{ADA12B8A-2600-459F-98C9-60A8143F026D}" type="parTrans" cxnId="{E9590BBC-CFE7-48AD-9AF7-B7D919B1E898}">
      <dgm:prSet/>
      <dgm:spPr/>
      <dgm:t>
        <a:bodyPr/>
        <a:lstStyle/>
        <a:p>
          <a:endParaRPr lang="en-US"/>
        </a:p>
      </dgm:t>
    </dgm:pt>
    <dgm:pt modelId="{A26F1A0D-D2BA-4657-8D77-5FC83D4A43DA}" type="sibTrans" cxnId="{E9590BBC-CFE7-48AD-9AF7-B7D919B1E898}">
      <dgm:prSet/>
      <dgm:spPr/>
      <dgm:t>
        <a:bodyPr/>
        <a:lstStyle/>
        <a:p>
          <a:endParaRPr lang="en-US"/>
        </a:p>
      </dgm:t>
    </dgm:pt>
    <dgm:pt modelId="{E4214469-C8EE-4AB7-BD8B-FCFE8828F82B}">
      <dgm:prSet phldrT="[Text]" custT="1"/>
      <dgm:spPr>
        <a:solidFill>
          <a:schemeClr val="accent1">
            <a:lumMod val="20000"/>
            <a:lumOff val="80000"/>
            <a:alpha val="90000"/>
          </a:schemeClr>
        </a:solidFill>
      </dgm:spPr>
      <dgm:t>
        <a:bodyPr/>
        <a:lstStyle/>
        <a:p>
          <a:pPr>
            <a:lnSpc>
              <a:spcPct val="150000"/>
            </a:lnSpc>
          </a:pPr>
          <a:r>
            <a:rPr lang="en-US" sz="1400"/>
            <a:t>Measurement Worksheet</a:t>
          </a:r>
        </a:p>
      </dgm:t>
    </dgm:pt>
    <dgm:pt modelId="{B19FB15A-4929-4F52-B00B-13DD2FDABCDE}" type="parTrans" cxnId="{A1488E6A-1A44-45BD-BD99-969B6DD9A7E7}">
      <dgm:prSet/>
      <dgm:spPr/>
      <dgm:t>
        <a:bodyPr/>
        <a:lstStyle/>
        <a:p>
          <a:endParaRPr lang="en-US"/>
        </a:p>
      </dgm:t>
    </dgm:pt>
    <dgm:pt modelId="{7B14D52F-B4E8-44F1-865B-9B045475F7EA}" type="sibTrans" cxnId="{A1488E6A-1A44-45BD-BD99-969B6DD9A7E7}">
      <dgm:prSet/>
      <dgm:spPr/>
      <dgm:t>
        <a:bodyPr/>
        <a:lstStyle/>
        <a:p>
          <a:endParaRPr lang="en-US"/>
        </a:p>
      </dgm:t>
    </dgm:pt>
    <dgm:pt modelId="{F1FB4D05-9B02-4993-BF02-6FF086FC0EAF}">
      <dgm:prSet phldrT="[Text]" custT="1"/>
      <dgm:spPr>
        <a:solidFill>
          <a:schemeClr val="accent2">
            <a:lumMod val="20000"/>
            <a:lumOff val="80000"/>
            <a:alpha val="90000"/>
          </a:schemeClr>
        </a:solidFill>
      </dgm:spPr>
      <dgm:t>
        <a:bodyPr/>
        <a:lstStyle/>
        <a:p>
          <a:pPr>
            <a:lnSpc>
              <a:spcPct val="150000"/>
            </a:lnSpc>
          </a:pPr>
          <a:r>
            <a:rPr lang="en-US" sz="1400"/>
            <a:t>Standard tools they are expected to use for the change.</a:t>
          </a:r>
        </a:p>
      </dgm:t>
    </dgm:pt>
    <dgm:pt modelId="{56244C45-7A72-4898-BC5E-8F9DFF3C024F}" type="parTrans" cxnId="{C299C21C-1083-48D4-8BF9-6C2A4995C528}">
      <dgm:prSet/>
      <dgm:spPr/>
      <dgm:t>
        <a:bodyPr/>
        <a:lstStyle/>
        <a:p>
          <a:endParaRPr lang="en-US"/>
        </a:p>
      </dgm:t>
    </dgm:pt>
    <dgm:pt modelId="{BB7EAC1D-763F-4152-8486-E9A43D9D2147}" type="sibTrans" cxnId="{C299C21C-1083-48D4-8BF9-6C2A4995C528}">
      <dgm:prSet/>
      <dgm:spPr/>
      <dgm:t>
        <a:bodyPr/>
        <a:lstStyle/>
        <a:p>
          <a:endParaRPr lang="en-US"/>
        </a:p>
      </dgm:t>
    </dgm:pt>
    <dgm:pt modelId="{26ED7FB2-36B4-426B-961A-C6D8366E0863}">
      <dgm:prSet phldrT="[Text]" custT="1"/>
      <dgm:spPr>
        <a:solidFill>
          <a:schemeClr val="accent2">
            <a:lumMod val="20000"/>
            <a:lumOff val="80000"/>
            <a:alpha val="90000"/>
          </a:schemeClr>
        </a:solidFill>
      </dgm:spPr>
      <dgm:t>
        <a:bodyPr/>
        <a:lstStyle/>
        <a:p>
          <a:pPr>
            <a:lnSpc>
              <a:spcPct val="150000"/>
            </a:lnSpc>
          </a:pPr>
          <a:r>
            <a:rPr lang="en-US" sz="1400"/>
            <a:t>Job aides or other documents that help with the “how to” at the bedside.</a:t>
          </a:r>
        </a:p>
      </dgm:t>
    </dgm:pt>
    <dgm:pt modelId="{359E9B98-370D-4B40-B8EB-DE0AB601EE4D}" type="parTrans" cxnId="{245C57E1-DBA0-41FD-A341-EDBE271DE60E}">
      <dgm:prSet/>
      <dgm:spPr/>
      <dgm:t>
        <a:bodyPr/>
        <a:lstStyle/>
        <a:p>
          <a:endParaRPr lang="en-US"/>
        </a:p>
      </dgm:t>
    </dgm:pt>
    <dgm:pt modelId="{97D145A8-5F9F-4DB1-ABCF-1A68F75C24A7}" type="sibTrans" cxnId="{245C57E1-DBA0-41FD-A341-EDBE271DE60E}">
      <dgm:prSet/>
      <dgm:spPr/>
      <dgm:t>
        <a:bodyPr/>
        <a:lstStyle/>
        <a:p>
          <a:endParaRPr lang="en-US"/>
        </a:p>
      </dgm:t>
    </dgm:pt>
    <dgm:pt modelId="{6FBD18B3-E4B7-407A-B9BF-18209BE38C1E}">
      <dgm:prSet phldrT="[Text]" custT="1"/>
      <dgm:spPr>
        <a:solidFill>
          <a:schemeClr val="accent6">
            <a:lumMod val="20000"/>
            <a:lumOff val="80000"/>
            <a:alpha val="90000"/>
          </a:schemeClr>
        </a:solidFill>
      </dgm:spPr>
      <dgm:t>
        <a:bodyPr/>
        <a:lstStyle/>
        <a:p>
          <a:pPr>
            <a:lnSpc>
              <a:spcPct val="150000"/>
            </a:lnSpc>
          </a:pPr>
          <a:r>
            <a:rPr lang="en-US" sz="1400"/>
            <a:t>Sponsor check-in/approval</a:t>
          </a:r>
        </a:p>
      </dgm:t>
    </dgm:pt>
    <dgm:pt modelId="{312DCA9C-26BC-4FC5-B0A1-15944281B04E}" type="parTrans" cxnId="{CD474FED-A79B-4CC5-B517-DE7EF7735008}">
      <dgm:prSet/>
      <dgm:spPr/>
      <dgm:t>
        <a:bodyPr/>
        <a:lstStyle/>
        <a:p>
          <a:endParaRPr lang="en-US"/>
        </a:p>
      </dgm:t>
    </dgm:pt>
    <dgm:pt modelId="{25E2F95E-8225-4323-B21D-B376B6A2E572}" type="sibTrans" cxnId="{CD474FED-A79B-4CC5-B517-DE7EF7735008}">
      <dgm:prSet/>
      <dgm:spPr/>
      <dgm:t>
        <a:bodyPr/>
        <a:lstStyle/>
        <a:p>
          <a:endParaRPr lang="en-US"/>
        </a:p>
      </dgm:t>
    </dgm:pt>
    <dgm:pt modelId="{58D73D47-1ED9-419F-9A6A-D24DB0A6B2C4}">
      <dgm:prSet phldrT="[Text]" custT="1"/>
      <dgm:spPr>
        <a:solidFill>
          <a:schemeClr val="accent6">
            <a:lumMod val="20000"/>
            <a:lumOff val="80000"/>
            <a:alpha val="90000"/>
          </a:schemeClr>
        </a:solidFill>
      </dgm:spPr>
      <dgm:t>
        <a:bodyPr/>
        <a:lstStyle/>
        <a:p>
          <a:pPr>
            <a:lnSpc>
              <a:spcPct val="150000"/>
            </a:lnSpc>
          </a:pPr>
          <a:r>
            <a:rPr lang="en-US" sz="1400"/>
            <a:t>Elevator Speech for socialization</a:t>
          </a:r>
        </a:p>
      </dgm:t>
    </dgm:pt>
    <dgm:pt modelId="{18FDA3A9-05DC-4EBA-A744-69BC7063DE22}" type="parTrans" cxnId="{59DF7176-05A1-4839-8292-2E171282F064}">
      <dgm:prSet/>
      <dgm:spPr/>
      <dgm:t>
        <a:bodyPr/>
        <a:lstStyle/>
        <a:p>
          <a:endParaRPr lang="en-US"/>
        </a:p>
      </dgm:t>
    </dgm:pt>
    <dgm:pt modelId="{A59FB83A-F1C5-4697-8884-A07407760A19}" type="sibTrans" cxnId="{59DF7176-05A1-4839-8292-2E171282F064}">
      <dgm:prSet/>
      <dgm:spPr/>
      <dgm:t>
        <a:bodyPr/>
        <a:lstStyle/>
        <a:p>
          <a:endParaRPr lang="en-US"/>
        </a:p>
      </dgm:t>
    </dgm:pt>
    <dgm:pt modelId="{4F1AC77E-BB03-4C1A-AA3C-F030161179D8}">
      <dgm:prSet phldrT="[Text]" custT="1"/>
      <dgm:spPr>
        <a:solidFill>
          <a:schemeClr val="accent6">
            <a:lumMod val="20000"/>
            <a:lumOff val="80000"/>
            <a:alpha val="90000"/>
          </a:schemeClr>
        </a:solidFill>
      </dgm:spPr>
      <dgm:t>
        <a:bodyPr/>
        <a:lstStyle/>
        <a:p>
          <a:pPr>
            <a:lnSpc>
              <a:spcPct val="150000"/>
            </a:lnSpc>
          </a:pPr>
          <a:r>
            <a:rPr lang="en-US" sz="1400"/>
            <a:t>Plan for next 1 month post implementation.</a:t>
          </a:r>
        </a:p>
      </dgm:t>
    </dgm:pt>
    <dgm:pt modelId="{5FD7928A-2C3D-4C71-8A36-36A07F967D24}" type="parTrans" cxnId="{16B71D5D-6613-4915-BE68-DADBF98DF2D1}">
      <dgm:prSet/>
      <dgm:spPr/>
      <dgm:t>
        <a:bodyPr/>
        <a:lstStyle/>
        <a:p>
          <a:endParaRPr lang="en-US"/>
        </a:p>
      </dgm:t>
    </dgm:pt>
    <dgm:pt modelId="{EFE0C345-DE52-4720-BE49-9E0E50989F70}" type="sibTrans" cxnId="{16B71D5D-6613-4915-BE68-DADBF98DF2D1}">
      <dgm:prSet/>
      <dgm:spPr/>
      <dgm:t>
        <a:bodyPr/>
        <a:lstStyle/>
        <a:p>
          <a:endParaRPr lang="en-US"/>
        </a:p>
      </dgm:t>
    </dgm:pt>
    <dgm:pt modelId="{B45DE22F-36AA-4F09-B0E0-97B8715095B0}">
      <dgm:prSet phldrT="[Text]" custT="1"/>
      <dgm:spPr>
        <a:solidFill>
          <a:schemeClr val="accent6">
            <a:lumMod val="20000"/>
            <a:lumOff val="80000"/>
            <a:alpha val="90000"/>
          </a:schemeClr>
        </a:solidFill>
      </dgm:spPr>
      <dgm:t>
        <a:bodyPr/>
        <a:lstStyle/>
        <a:p>
          <a:pPr>
            <a:lnSpc>
              <a:spcPct val="150000"/>
            </a:lnSpc>
          </a:pPr>
          <a:r>
            <a:rPr lang="en-US" sz="1400"/>
            <a:t>Monitor/control plan.</a:t>
          </a:r>
        </a:p>
      </dgm:t>
    </dgm:pt>
    <dgm:pt modelId="{595FFF06-2CC1-42B9-A555-42253F9E8EC9}" type="parTrans" cxnId="{538AC25A-9DFF-4EE1-95B4-8B6FEA596FAF}">
      <dgm:prSet/>
      <dgm:spPr/>
      <dgm:t>
        <a:bodyPr/>
        <a:lstStyle/>
        <a:p>
          <a:endParaRPr lang="en-US"/>
        </a:p>
      </dgm:t>
    </dgm:pt>
    <dgm:pt modelId="{43C0CB45-9EE8-4123-8600-8B16327C1C5B}" type="sibTrans" cxnId="{538AC25A-9DFF-4EE1-95B4-8B6FEA596FAF}">
      <dgm:prSet/>
      <dgm:spPr/>
      <dgm:t>
        <a:bodyPr/>
        <a:lstStyle/>
        <a:p>
          <a:endParaRPr lang="en-US"/>
        </a:p>
      </dgm:t>
    </dgm:pt>
    <dgm:pt modelId="{E1B62520-13C2-4A19-A6B5-957FD506200C}">
      <dgm:prSet phldrT="[Text]" custT="1"/>
      <dgm:spPr>
        <a:solidFill>
          <a:schemeClr val="accent6">
            <a:lumMod val="20000"/>
            <a:lumOff val="80000"/>
            <a:alpha val="90000"/>
          </a:schemeClr>
        </a:solidFill>
      </dgm:spPr>
      <dgm:t>
        <a:bodyPr/>
        <a:lstStyle/>
        <a:p>
          <a:pPr>
            <a:lnSpc>
              <a:spcPct val="150000"/>
            </a:lnSpc>
          </a:pPr>
          <a:r>
            <a:rPr lang="en-US" sz="1400"/>
            <a:t>Issues escalation pathways.</a:t>
          </a:r>
        </a:p>
      </dgm:t>
    </dgm:pt>
    <dgm:pt modelId="{0A882D88-F2AB-4542-B5BB-05AA5E0AEC74}" type="parTrans" cxnId="{AC77F9EB-66B0-4769-978F-80249D9028F6}">
      <dgm:prSet/>
      <dgm:spPr/>
      <dgm:t>
        <a:bodyPr/>
        <a:lstStyle/>
        <a:p>
          <a:endParaRPr lang="en-US"/>
        </a:p>
      </dgm:t>
    </dgm:pt>
    <dgm:pt modelId="{82E2A226-AB8E-4C82-B7D9-8582393FC577}" type="sibTrans" cxnId="{AC77F9EB-66B0-4769-978F-80249D9028F6}">
      <dgm:prSet/>
      <dgm:spPr/>
      <dgm:t>
        <a:bodyPr/>
        <a:lstStyle/>
        <a:p>
          <a:endParaRPr lang="en-US"/>
        </a:p>
      </dgm:t>
    </dgm:pt>
    <dgm:pt modelId="{F689F8D9-A534-4B95-B873-F1AD693B14DA}">
      <dgm:prSet phldrT="[Text]" custT="1"/>
      <dgm:spPr>
        <a:solidFill>
          <a:schemeClr val="accent1">
            <a:lumMod val="20000"/>
            <a:lumOff val="80000"/>
            <a:alpha val="90000"/>
          </a:schemeClr>
        </a:solidFill>
      </dgm:spPr>
      <dgm:t>
        <a:bodyPr/>
        <a:lstStyle/>
        <a:p>
          <a:pPr>
            <a:lnSpc>
              <a:spcPct val="150000"/>
            </a:lnSpc>
          </a:pPr>
          <a:r>
            <a:rPr lang="en-US" sz="1400"/>
            <a:t>Fishbone or other RCA documents.</a:t>
          </a:r>
        </a:p>
      </dgm:t>
    </dgm:pt>
    <dgm:pt modelId="{34EA6463-2E8D-4AEF-8015-B2F36F6A7B94}" type="parTrans" cxnId="{14D1EBE7-39C9-4F34-ADF6-911DBACE32AF}">
      <dgm:prSet/>
      <dgm:spPr/>
      <dgm:t>
        <a:bodyPr/>
        <a:lstStyle/>
        <a:p>
          <a:endParaRPr lang="en-US"/>
        </a:p>
      </dgm:t>
    </dgm:pt>
    <dgm:pt modelId="{AFE57845-69F4-4BBE-99ED-2FE2052414AA}" type="sibTrans" cxnId="{14D1EBE7-39C9-4F34-ADF6-911DBACE32AF}">
      <dgm:prSet/>
      <dgm:spPr/>
      <dgm:t>
        <a:bodyPr/>
        <a:lstStyle/>
        <a:p>
          <a:endParaRPr lang="en-US"/>
        </a:p>
      </dgm:t>
    </dgm:pt>
    <dgm:pt modelId="{01F1CC7A-6E1E-443C-9DFA-539EA548A116}">
      <dgm:prSet phldrT="[Text]" custT="1"/>
      <dgm:spPr>
        <a:solidFill>
          <a:schemeClr val="accent1">
            <a:lumMod val="20000"/>
            <a:lumOff val="80000"/>
            <a:alpha val="90000"/>
          </a:schemeClr>
        </a:solidFill>
      </dgm:spPr>
      <dgm:t>
        <a:bodyPr/>
        <a:lstStyle/>
        <a:p>
          <a:pPr>
            <a:lnSpc>
              <a:spcPct val="150000"/>
            </a:lnSpc>
          </a:pPr>
          <a:r>
            <a:rPr lang="en-US" sz="1400"/>
            <a:t>Selected solutions.</a:t>
          </a:r>
        </a:p>
      </dgm:t>
    </dgm:pt>
    <dgm:pt modelId="{2C39203A-1E13-46BE-A611-5544976DA18B}" type="parTrans" cxnId="{073D76FF-5BAF-4C09-9A5D-3E6634BF9FC0}">
      <dgm:prSet/>
      <dgm:spPr/>
      <dgm:t>
        <a:bodyPr/>
        <a:lstStyle/>
        <a:p>
          <a:endParaRPr lang="en-US"/>
        </a:p>
      </dgm:t>
    </dgm:pt>
    <dgm:pt modelId="{6DBBB32D-00DE-47D7-970F-B9691FB5676F}" type="sibTrans" cxnId="{073D76FF-5BAF-4C09-9A5D-3E6634BF9FC0}">
      <dgm:prSet/>
      <dgm:spPr/>
      <dgm:t>
        <a:bodyPr/>
        <a:lstStyle/>
        <a:p>
          <a:endParaRPr lang="en-US"/>
        </a:p>
      </dgm:t>
    </dgm:pt>
    <dgm:pt modelId="{38EFD895-D097-4814-9A03-902A574893AF}">
      <dgm:prSet phldrT="[Text]" custT="1"/>
      <dgm:spPr>
        <a:solidFill>
          <a:schemeClr val="accent1">
            <a:lumMod val="20000"/>
            <a:lumOff val="80000"/>
            <a:alpha val="90000"/>
          </a:schemeClr>
        </a:solidFill>
      </dgm:spPr>
      <dgm:t>
        <a:bodyPr/>
        <a:lstStyle/>
        <a:p>
          <a:pPr>
            <a:lnSpc>
              <a:spcPct val="150000"/>
            </a:lnSpc>
          </a:pPr>
          <a:r>
            <a:rPr lang="en-US" sz="1400"/>
            <a:t>Monitor/control plan.</a:t>
          </a:r>
        </a:p>
      </dgm:t>
    </dgm:pt>
    <dgm:pt modelId="{9B6D3539-E12A-4FFE-B82B-892C12BFAB01}" type="parTrans" cxnId="{3DC7278A-99AA-4049-8D69-C2B4D19C46ED}">
      <dgm:prSet/>
      <dgm:spPr/>
      <dgm:t>
        <a:bodyPr/>
        <a:lstStyle/>
        <a:p>
          <a:endParaRPr lang="en-US"/>
        </a:p>
      </dgm:t>
    </dgm:pt>
    <dgm:pt modelId="{CA887104-E82B-41C7-861B-10A6F2411015}" type="sibTrans" cxnId="{3DC7278A-99AA-4049-8D69-C2B4D19C46ED}">
      <dgm:prSet/>
      <dgm:spPr/>
      <dgm:t>
        <a:bodyPr/>
        <a:lstStyle/>
        <a:p>
          <a:endParaRPr lang="en-US"/>
        </a:p>
      </dgm:t>
    </dgm:pt>
    <dgm:pt modelId="{13E841F9-6CC7-4B8A-9BEE-B6900E5A48C0}">
      <dgm:prSet phldrT="[Text]" custT="1"/>
      <dgm:spPr>
        <a:solidFill>
          <a:schemeClr val="accent1">
            <a:lumMod val="20000"/>
            <a:lumOff val="80000"/>
            <a:alpha val="90000"/>
          </a:schemeClr>
        </a:solidFill>
      </dgm:spPr>
      <dgm:t>
        <a:bodyPr/>
        <a:lstStyle/>
        <a:p>
          <a:pPr>
            <a:lnSpc>
              <a:spcPct val="150000"/>
            </a:lnSpc>
          </a:pPr>
          <a:r>
            <a:rPr lang="en-US" sz="1400"/>
            <a:t>Other documents created during the project to support the work.</a:t>
          </a:r>
        </a:p>
      </dgm:t>
    </dgm:pt>
    <dgm:pt modelId="{335222F9-FE54-43FF-834F-35F0F086607E}" type="parTrans" cxnId="{59DFBC6E-BFD6-4745-BE05-B72F39DFB40A}">
      <dgm:prSet/>
      <dgm:spPr/>
      <dgm:t>
        <a:bodyPr/>
        <a:lstStyle/>
        <a:p>
          <a:endParaRPr lang="en-US"/>
        </a:p>
      </dgm:t>
    </dgm:pt>
    <dgm:pt modelId="{D656284D-F513-4394-A938-93D106D95FA1}" type="sibTrans" cxnId="{59DFBC6E-BFD6-4745-BE05-B72F39DFB40A}">
      <dgm:prSet/>
      <dgm:spPr/>
      <dgm:t>
        <a:bodyPr/>
        <a:lstStyle/>
        <a:p>
          <a:endParaRPr lang="en-US"/>
        </a:p>
      </dgm:t>
    </dgm:pt>
    <dgm:pt modelId="{A0BCB4FB-E36C-442B-A9AC-9A5120564B63}">
      <dgm:prSet phldrT="[Text]" custT="1"/>
      <dgm:spPr>
        <a:solidFill>
          <a:schemeClr val="accent2">
            <a:lumMod val="20000"/>
            <a:lumOff val="80000"/>
            <a:alpha val="90000"/>
          </a:schemeClr>
        </a:solidFill>
      </dgm:spPr>
      <dgm:t>
        <a:bodyPr/>
        <a:lstStyle/>
        <a:p>
          <a:pPr>
            <a:lnSpc>
              <a:spcPct val="150000"/>
            </a:lnSpc>
          </a:pPr>
          <a:r>
            <a:rPr lang="en-US" sz="1400"/>
            <a:t>Training.</a:t>
          </a:r>
        </a:p>
      </dgm:t>
    </dgm:pt>
    <dgm:pt modelId="{67673387-A3E6-4B39-814B-D004D53658B4}" type="parTrans" cxnId="{C13FFDE7-FA15-46FF-9238-FC342A1AD313}">
      <dgm:prSet/>
      <dgm:spPr/>
      <dgm:t>
        <a:bodyPr/>
        <a:lstStyle/>
        <a:p>
          <a:endParaRPr lang="en-US"/>
        </a:p>
      </dgm:t>
    </dgm:pt>
    <dgm:pt modelId="{EA9846F5-3F0C-4916-A5DC-7766DB2B94B2}" type="sibTrans" cxnId="{C13FFDE7-FA15-46FF-9238-FC342A1AD313}">
      <dgm:prSet/>
      <dgm:spPr/>
      <dgm:t>
        <a:bodyPr/>
        <a:lstStyle/>
        <a:p>
          <a:endParaRPr lang="en-US"/>
        </a:p>
      </dgm:t>
    </dgm:pt>
    <dgm:pt modelId="{70FED612-57C6-4213-8C89-F305818E74DD}" type="pres">
      <dgm:prSet presAssocID="{E2AD461C-B559-4D97-A5F2-C7C3DC907135}" presName="Name0" presStyleCnt="0">
        <dgm:presLayoutVars>
          <dgm:dir/>
          <dgm:animLvl val="lvl"/>
          <dgm:resizeHandles val="exact"/>
        </dgm:presLayoutVars>
      </dgm:prSet>
      <dgm:spPr/>
    </dgm:pt>
    <dgm:pt modelId="{A04789E3-6879-407A-B89B-E84F5E75CF25}" type="pres">
      <dgm:prSet presAssocID="{B16CABCF-006D-419D-999E-E649AB796EA9}" presName="composite" presStyleCnt="0"/>
      <dgm:spPr/>
    </dgm:pt>
    <dgm:pt modelId="{88192DD4-7194-4CE3-9DFF-907016991AB3}" type="pres">
      <dgm:prSet presAssocID="{B16CABCF-006D-419D-999E-E649AB796EA9}" presName="parTx" presStyleLbl="alignNode1" presStyleIdx="0" presStyleCnt="3">
        <dgm:presLayoutVars>
          <dgm:chMax val="0"/>
          <dgm:chPref val="0"/>
          <dgm:bulletEnabled val="1"/>
        </dgm:presLayoutVars>
      </dgm:prSet>
      <dgm:spPr/>
    </dgm:pt>
    <dgm:pt modelId="{16C6CC99-AFD0-4644-AA15-6B6E63B1C28A}" type="pres">
      <dgm:prSet presAssocID="{B16CABCF-006D-419D-999E-E649AB796EA9}" presName="desTx" presStyleLbl="alignAccFollowNode1" presStyleIdx="0" presStyleCnt="3">
        <dgm:presLayoutVars>
          <dgm:bulletEnabled val="1"/>
        </dgm:presLayoutVars>
      </dgm:prSet>
      <dgm:spPr/>
    </dgm:pt>
    <dgm:pt modelId="{A7B1AEE9-A658-4119-A8C1-EFEAE72615A1}" type="pres">
      <dgm:prSet presAssocID="{8AFCBB18-07BC-4A27-86F8-A06012FE52D3}" presName="space" presStyleCnt="0"/>
      <dgm:spPr/>
    </dgm:pt>
    <dgm:pt modelId="{A41C129A-3A5A-4195-AF99-71CCD3B5CD1C}" type="pres">
      <dgm:prSet presAssocID="{0F23061B-DB66-4A01-A97C-CA0793FF952C}" presName="composite" presStyleCnt="0"/>
      <dgm:spPr/>
    </dgm:pt>
    <dgm:pt modelId="{4E8BD437-BF0F-4F98-94DD-074E78A59697}" type="pres">
      <dgm:prSet presAssocID="{0F23061B-DB66-4A01-A97C-CA0793FF952C}" presName="parTx" presStyleLbl="alignNode1" presStyleIdx="1" presStyleCnt="3">
        <dgm:presLayoutVars>
          <dgm:chMax val="0"/>
          <dgm:chPref val="0"/>
          <dgm:bulletEnabled val="1"/>
        </dgm:presLayoutVars>
      </dgm:prSet>
      <dgm:spPr/>
    </dgm:pt>
    <dgm:pt modelId="{6B0AA39B-71BA-48EC-95F7-D47C57D3A412}" type="pres">
      <dgm:prSet presAssocID="{0F23061B-DB66-4A01-A97C-CA0793FF952C}" presName="desTx" presStyleLbl="alignAccFollowNode1" presStyleIdx="1" presStyleCnt="3">
        <dgm:presLayoutVars>
          <dgm:bulletEnabled val="1"/>
        </dgm:presLayoutVars>
      </dgm:prSet>
      <dgm:spPr/>
    </dgm:pt>
    <dgm:pt modelId="{2E72F7FA-4510-4909-8CD4-9E81A1027953}" type="pres">
      <dgm:prSet presAssocID="{FAF5CAB6-A71B-4634-B3F5-705676B737BE}" presName="space" presStyleCnt="0"/>
      <dgm:spPr/>
    </dgm:pt>
    <dgm:pt modelId="{50FA13E3-2F39-4D75-843E-6C1EC5E5D047}" type="pres">
      <dgm:prSet presAssocID="{524478BD-89CC-4D65-9A3B-75787C1634F0}" presName="composite" presStyleCnt="0"/>
      <dgm:spPr/>
    </dgm:pt>
    <dgm:pt modelId="{7AC1D481-D421-422B-BC9E-E70AE89C0A50}" type="pres">
      <dgm:prSet presAssocID="{524478BD-89CC-4D65-9A3B-75787C1634F0}" presName="parTx" presStyleLbl="alignNode1" presStyleIdx="2" presStyleCnt="3" custLinFactNeighborX="103">
        <dgm:presLayoutVars>
          <dgm:chMax val="0"/>
          <dgm:chPref val="0"/>
          <dgm:bulletEnabled val="1"/>
        </dgm:presLayoutVars>
      </dgm:prSet>
      <dgm:spPr/>
    </dgm:pt>
    <dgm:pt modelId="{D16AD928-C111-4D8F-AC10-E627E7E5437D}" type="pres">
      <dgm:prSet presAssocID="{524478BD-89CC-4D65-9A3B-75787C1634F0}" presName="desTx" presStyleLbl="alignAccFollowNode1" presStyleIdx="2" presStyleCnt="3">
        <dgm:presLayoutVars>
          <dgm:bulletEnabled val="1"/>
        </dgm:presLayoutVars>
      </dgm:prSet>
      <dgm:spPr/>
    </dgm:pt>
  </dgm:ptLst>
  <dgm:cxnLst>
    <dgm:cxn modelId="{2D1B6C06-C8A5-4C72-A35A-A81F37C5F423}" type="presOf" srcId="{34766E4A-8B47-4A8E-8B05-E10C101ED6C5}" destId="{6B0AA39B-71BA-48EC-95F7-D47C57D3A412}" srcOrd="0" destOrd="0" presId="urn:microsoft.com/office/officeart/2005/8/layout/hList1"/>
    <dgm:cxn modelId="{DD15120C-B000-45E2-A93D-8F5512CD8104}" srcId="{B16CABCF-006D-419D-999E-E649AB796EA9}" destId="{470BEF07-C909-471D-9954-A1FC522F7190}" srcOrd="0" destOrd="0" parTransId="{967AA34F-19EF-4DF8-ABC1-3B481222B29B}" sibTransId="{E981F190-5A26-49FD-91D9-8D7A3E668636}"/>
    <dgm:cxn modelId="{B4083C0C-C3D7-403D-BB06-9C6AFDB02739}" type="presOf" srcId="{58D73D47-1ED9-419F-9A6A-D24DB0A6B2C4}" destId="{6B0AA39B-71BA-48EC-95F7-D47C57D3A412}" srcOrd="0" destOrd="3" presId="urn:microsoft.com/office/officeart/2005/8/layout/hList1"/>
    <dgm:cxn modelId="{C4872E15-23D9-4901-B995-4F523C54BCE1}" srcId="{E2AD461C-B559-4D97-A5F2-C7C3DC907135}" destId="{0F23061B-DB66-4A01-A97C-CA0793FF952C}" srcOrd="1" destOrd="0" parTransId="{86E5C08B-0629-48FE-9A68-E9A235121567}" sibTransId="{FAF5CAB6-A71B-4634-B3F5-705676B737BE}"/>
    <dgm:cxn modelId="{6EF6FC16-3D64-405F-ADBE-6E562D7300A9}" type="presOf" srcId="{A0BCB4FB-E36C-442B-A9AC-9A5120564B63}" destId="{16C6CC99-AFD0-4644-AA15-6B6E63B1C28A}" srcOrd="0" destOrd="3" presId="urn:microsoft.com/office/officeart/2005/8/layout/hList1"/>
    <dgm:cxn modelId="{76ED7A18-9661-467E-8DD4-FE28F8FE5A88}" type="presOf" srcId="{BCD09D68-5C69-4A80-9E95-15D6564D5902}" destId="{6B0AA39B-71BA-48EC-95F7-D47C57D3A412}" srcOrd="0" destOrd="1" presId="urn:microsoft.com/office/officeart/2005/8/layout/hList1"/>
    <dgm:cxn modelId="{C299C21C-1083-48D4-8BF9-6C2A4995C528}" srcId="{B16CABCF-006D-419D-999E-E649AB796EA9}" destId="{F1FB4D05-9B02-4993-BF02-6FF086FC0EAF}" srcOrd="2" destOrd="0" parTransId="{56244C45-7A72-4898-BC5E-8F9DFF3C024F}" sibTransId="{BB7EAC1D-763F-4152-8486-E9A43D9D2147}"/>
    <dgm:cxn modelId="{0996FE1E-2AE4-40F8-A149-B733CB71F227}" type="presOf" srcId="{13E841F9-6CC7-4B8A-9BEE-B6900E5A48C0}" destId="{D16AD928-C111-4D8F-AC10-E627E7E5437D}" srcOrd="0" destOrd="5" presId="urn:microsoft.com/office/officeart/2005/8/layout/hList1"/>
    <dgm:cxn modelId="{5261ED2D-2DD6-4746-92B5-A80E1322DC6C}" srcId="{0F23061B-DB66-4A01-A97C-CA0793FF952C}" destId="{BCD09D68-5C69-4A80-9E95-15D6564D5902}" srcOrd="1" destOrd="0" parTransId="{D6B7E15E-B85E-4DD7-9FF1-A90D8640E16F}" sibTransId="{C44456DE-6EDA-4183-BD54-044EBA2BCAAD}"/>
    <dgm:cxn modelId="{88D9503F-E2B4-4E76-9DF7-3A1A2F9D15E5}" type="presOf" srcId="{470BEF07-C909-471D-9954-A1FC522F7190}" destId="{16C6CC99-AFD0-4644-AA15-6B6E63B1C28A}" srcOrd="0" destOrd="0" presId="urn:microsoft.com/office/officeart/2005/8/layout/hList1"/>
    <dgm:cxn modelId="{16B71D5D-6613-4915-BE68-DADBF98DF2D1}" srcId="{0F23061B-DB66-4A01-A97C-CA0793FF952C}" destId="{4F1AC77E-BB03-4C1A-AA3C-F030161179D8}" srcOrd="4" destOrd="0" parTransId="{5FD7928A-2C3D-4C71-8A36-36A07F967D24}" sibTransId="{EFE0C345-DE52-4720-BE49-9E0E50989F70}"/>
    <dgm:cxn modelId="{E495F762-A800-4A3B-8313-207121E7D9CD}" type="presOf" srcId="{0DF4E019-200A-471D-A0E3-6F86DA7363B9}" destId="{D16AD928-C111-4D8F-AC10-E627E7E5437D}" srcOrd="0" destOrd="0" presId="urn:microsoft.com/office/officeart/2005/8/layout/hList1"/>
    <dgm:cxn modelId="{CC9B1367-9396-43AD-8C16-28605A4EC0BC}" type="presOf" srcId="{B45DE22F-36AA-4F09-B0E0-97B8715095B0}" destId="{6B0AA39B-71BA-48EC-95F7-D47C57D3A412}" srcOrd="0" destOrd="5" presId="urn:microsoft.com/office/officeart/2005/8/layout/hList1"/>
    <dgm:cxn modelId="{A1488E6A-1A44-45BD-BD99-969B6DD9A7E7}" srcId="{524478BD-89CC-4D65-9A3B-75787C1634F0}" destId="{E4214469-C8EE-4AB7-BD8B-FCFE8828F82B}" srcOrd="1" destOrd="0" parTransId="{B19FB15A-4929-4F52-B00B-13DD2FDABCDE}" sibTransId="{7B14D52F-B4E8-44F1-865B-9B045475F7EA}"/>
    <dgm:cxn modelId="{1A0E4D6C-ED8A-404E-8CE7-DA08F439B621}" type="presOf" srcId="{F689F8D9-A534-4B95-B873-F1AD693B14DA}" destId="{D16AD928-C111-4D8F-AC10-E627E7E5437D}" srcOrd="0" destOrd="2" presId="urn:microsoft.com/office/officeart/2005/8/layout/hList1"/>
    <dgm:cxn modelId="{BF4B9C6D-782D-4D67-B37C-AB36B8052C6D}" type="presOf" srcId="{E1B62520-13C2-4A19-A6B5-957FD506200C}" destId="{6B0AA39B-71BA-48EC-95F7-D47C57D3A412}" srcOrd="0" destOrd="6" presId="urn:microsoft.com/office/officeart/2005/8/layout/hList1"/>
    <dgm:cxn modelId="{59DFBC6E-BFD6-4745-BE05-B72F39DFB40A}" srcId="{524478BD-89CC-4D65-9A3B-75787C1634F0}" destId="{13E841F9-6CC7-4B8A-9BEE-B6900E5A48C0}" srcOrd="5" destOrd="0" parTransId="{335222F9-FE54-43FF-834F-35F0F086607E}" sibTransId="{D656284D-F513-4394-A938-93D106D95FA1}"/>
    <dgm:cxn modelId="{D08F9B70-F8DB-4BEF-9AAD-A96FAF0467F8}" type="presOf" srcId="{B16CABCF-006D-419D-999E-E649AB796EA9}" destId="{88192DD4-7194-4CE3-9DFF-907016991AB3}" srcOrd="0" destOrd="0" presId="urn:microsoft.com/office/officeart/2005/8/layout/hList1"/>
    <dgm:cxn modelId="{59DF7176-05A1-4839-8292-2E171282F064}" srcId="{0F23061B-DB66-4A01-A97C-CA0793FF952C}" destId="{58D73D47-1ED9-419F-9A6A-D24DB0A6B2C4}" srcOrd="3" destOrd="0" parTransId="{18FDA3A9-05DC-4EBA-A744-69BC7063DE22}" sibTransId="{A59FB83A-F1C5-4697-8884-A07407760A19}"/>
    <dgm:cxn modelId="{538AC25A-9DFF-4EE1-95B4-8B6FEA596FAF}" srcId="{0F23061B-DB66-4A01-A97C-CA0793FF952C}" destId="{B45DE22F-36AA-4F09-B0E0-97B8715095B0}" srcOrd="5" destOrd="0" parTransId="{595FFF06-2CC1-42B9-A555-42253F9E8EC9}" sibTransId="{43C0CB45-9EE8-4123-8600-8B16327C1C5B}"/>
    <dgm:cxn modelId="{E5AA7A7C-1D74-4C54-A4B0-BB8EA4200B1F}" type="presOf" srcId="{6FBD18B3-E4B7-407A-B9BF-18209BE38C1E}" destId="{6B0AA39B-71BA-48EC-95F7-D47C57D3A412}" srcOrd="0" destOrd="2" presId="urn:microsoft.com/office/officeart/2005/8/layout/hList1"/>
    <dgm:cxn modelId="{607B8283-933E-42CC-9070-79DF97F380E5}" type="presOf" srcId="{4F1AC77E-BB03-4C1A-AA3C-F030161179D8}" destId="{6B0AA39B-71BA-48EC-95F7-D47C57D3A412}" srcOrd="0" destOrd="4" presId="urn:microsoft.com/office/officeart/2005/8/layout/hList1"/>
    <dgm:cxn modelId="{016AB886-06BF-442B-A0D5-066B861518B1}" type="presOf" srcId="{524478BD-89CC-4D65-9A3B-75787C1634F0}" destId="{7AC1D481-D421-422B-BC9E-E70AE89C0A50}" srcOrd="0" destOrd="0" presId="urn:microsoft.com/office/officeart/2005/8/layout/hList1"/>
    <dgm:cxn modelId="{3DC7278A-99AA-4049-8D69-C2B4D19C46ED}" srcId="{524478BD-89CC-4D65-9A3B-75787C1634F0}" destId="{38EFD895-D097-4814-9A03-902A574893AF}" srcOrd="4" destOrd="0" parTransId="{9B6D3539-E12A-4FFE-B82B-892C12BFAB01}" sibTransId="{CA887104-E82B-41C7-861B-10A6F2411015}"/>
    <dgm:cxn modelId="{285D108D-591B-4313-8972-223A9B670D18}" type="presOf" srcId="{01F1CC7A-6E1E-443C-9DFA-539EA548A116}" destId="{D16AD928-C111-4D8F-AC10-E627E7E5437D}" srcOrd="0" destOrd="3" presId="urn:microsoft.com/office/officeart/2005/8/layout/hList1"/>
    <dgm:cxn modelId="{356E8A8E-FE71-45CF-8391-25234262E90C}" srcId="{E2AD461C-B559-4D97-A5F2-C7C3DC907135}" destId="{B16CABCF-006D-419D-999E-E649AB796EA9}" srcOrd="0" destOrd="0" parTransId="{18223ADF-2763-41FF-9187-EB367425F120}" sibTransId="{8AFCBB18-07BC-4A27-86F8-A06012FE52D3}"/>
    <dgm:cxn modelId="{A117539C-C8B3-4F4F-8778-2BB29431F966}" type="presOf" srcId="{0F23061B-DB66-4A01-A97C-CA0793FF952C}" destId="{4E8BD437-BF0F-4F98-94DD-074E78A59697}" srcOrd="0" destOrd="0" presId="urn:microsoft.com/office/officeart/2005/8/layout/hList1"/>
    <dgm:cxn modelId="{BD7897B6-E693-4769-A712-670F5291C1F9}" srcId="{0F23061B-DB66-4A01-A97C-CA0793FF952C}" destId="{34766E4A-8B47-4A8E-8B05-E10C101ED6C5}" srcOrd="0" destOrd="0" parTransId="{5F217AE3-50D4-4700-95A0-92B0A62E8982}" sibTransId="{1F4B4A46-4C1B-42A0-9F88-B95E785E2202}"/>
    <dgm:cxn modelId="{618A41B8-1A5A-45E7-8CD5-1F8B0DBA7164}" type="presOf" srcId="{26ED7FB2-36B4-426B-961A-C6D8366E0863}" destId="{16C6CC99-AFD0-4644-AA15-6B6E63B1C28A}" srcOrd="0" destOrd="1" presId="urn:microsoft.com/office/officeart/2005/8/layout/hList1"/>
    <dgm:cxn modelId="{E9590BBC-CFE7-48AD-9AF7-B7D919B1E898}" srcId="{524478BD-89CC-4D65-9A3B-75787C1634F0}" destId="{0DF4E019-200A-471D-A0E3-6F86DA7363B9}" srcOrd="0" destOrd="0" parTransId="{ADA12B8A-2600-459F-98C9-60A8143F026D}" sibTransId="{A26F1A0D-D2BA-4657-8D77-5FC83D4A43DA}"/>
    <dgm:cxn modelId="{38FDF4C4-235C-432A-AF13-62ABFCBE4513}" type="presOf" srcId="{E4214469-C8EE-4AB7-BD8B-FCFE8828F82B}" destId="{D16AD928-C111-4D8F-AC10-E627E7E5437D}" srcOrd="0" destOrd="1" presId="urn:microsoft.com/office/officeart/2005/8/layout/hList1"/>
    <dgm:cxn modelId="{5D4EFDCB-59AF-4724-A1E6-C514EB632F5C}" srcId="{E2AD461C-B559-4D97-A5F2-C7C3DC907135}" destId="{524478BD-89CC-4D65-9A3B-75787C1634F0}" srcOrd="2" destOrd="0" parTransId="{A14C3A3E-D6A3-442F-9456-08FC6ACEBBFD}" sibTransId="{FF108916-1849-4FB7-8431-A88F6111F2E3}"/>
    <dgm:cxn modelId="{014B7FD2-7778-42E7-BE52-3C321862C2CF}" type="presOf" srcId="{E2AD461C-B559-4D97-A5F2-C7C3DC907135}" destId="{70FED612-57C6-4213-8C89-F305818E74DD}" srcOrd="0" destOrd="0" presId="urn:microsoft.com/office/officeart/2005/8/layout/hList1"/>
    <dgm:cxn modelId="{141D6AD4-0515-48A8-BDAC-C36A6E054CFB}" type="presOf" srcId="{38EFD895-D097-4814-9A03-902A574893AF}" destId="{D16AD928-C111-4D8F-AC10-E627E7E5437D}" srcOrd="0" destOrd="4" presId="urn:microsoft.com/office/officeart/2005/8/layout/hList1"/>
    <dgm:cxn modelId="{245C57E1-DBA0-41FD-A341-EDBE271DE60E}" srcId="{B16CABCF-006D-419D-999E-E649AB796EA9}" destId="{26ED7FB2-36B4-426B-961A-C6D8366E0863}" srcOrd="1" destOrd="0" parTransId="{359E9B98-370D-4B40-B8EB-DE0AB601EE4D}" sibTransId="{97D145A8-5F9F-4DB1-ABCF-1A68F75C24A7}"/>
    <dgm:cxn modelId="{14D1EBE7-39C9-4F34-ADF6-911DBACE32AF}" srcId="{524478BD-89CC-4D65-9A3B-75787C1634F0}" destId="{F689F8D9-A534-4B95-B873-F1AD693B14DA}" srcOrd="2" destOrd="0" parTransId="{34EA6463-2E8D-4AEF-8015-B2F36F6A7B94}" sibTransId="{AFE57845-69F4-4BBE-99ED-2FE2052414AA}"/>
    <dgm:cxn modelId="{C13FFDE7-FA15-46FF-9238-FC342A1AD313}" srcId="{B16CABCF-006D-419D-999E-E649AB796EA9}" destId="{A0BCB4FB-E36C-442B-A9AC-9A5120564B63}" srcOrd="3" destOrd="0" parTransId="{67673387-A3E6-4B39-814B-D004D53658B4}" sibTransId="{EA9846F5-3F0C-4916-A5DC-7766DB2B94B2}"/>
    <dgm:cxn modelId="{AC77F9EB-66B0-4769-978F-80249D9028F6}" srcId="{0F23061B-DB66-4A01-A97C-CA0793FF952C}" destId="{E1B62520-13C2-4A19-A6B5-957FD506200C}" srcOrd="6" destOrd="0" parTransId="{0A882D88-F2AB-4542-B5BB-05AA5E0AEC74}" sibTransId="{82E2A226-AB8E-4C82-B7D9-8582393FC577}"/>
    <dgm:cxn modelId="{CD474FED-A79B-4CC5-B517-DE7EF7735008}" srcId="{0F23061B-DB66-4A01-A97C-CA0793FF952C}" destId="{6FBD18B3-E4B7-407A-B9BF-18209BE38C1E}" srcOrd="2" destOrd="0" parTransId="{312DCA9C-26BC-4FC5-B0A1-15944281B04E}" sibTransId="{25E2F95E-8225-4323-B21D-B376B6A2E572}"/>
    <dgm:cxn modelId="{B99450FB-6D07-48D5-9205-0391C78B4FCF}" type="presOf" srcId="{F1FB4D05-9B02-4993-BF02-6FF086FC0EAF}" destId="{16C6CC99-AFD0-4644-AA15-6B6E63B1C28A}" srcOrd="0" destOrd="2" presId="urn:microsoft.com/office/officeart/2005/8/layout/hList1"/>
    <dgm:cxn modelId="{073D76FF-5BAF-4C09-9A5D-3E6634BF9FC0}" srcId="{524478BD-89CC-4D65-9A3B-75787C1634F0}" destId="{01F1CC7A-6E1E-443C-9DFA-539EA548A116}" srcOrd="3" destOrd="0" parTransId="{2C39203A-1E13-46BE-A611-5544976DA18B}" sibTransId="{6DBBB32D-00DE-47D7-970F-B9691FB5676F}"/>
    <dgm:cxn modelId="{E213031C-FFF0-406D-AAD5-B9829BBE6C22}" type="presParOf" srcId="{70FED612-57C6-4213-8C89-F305818E74DD}" destId="{A04789E3-6879-407A-B89B-E84F5E75CF25}" srcOrd="0" destOrd="0" presId="urn:microsoft.com/office/officeart/2005/8/layout/hList1"/>
    <dgm:cxn modelId="{435165F5-E479-4C91-9940-C0B452D6EE9F}" type="presParOf" srcId="{A04789E3-6879-407A-B89B-E84F5E75CF25}" destId="{88192DD4-7194-4CE3-9DFF-907016991AB3}" srcOrd="0" destOrd="0" presId="urn:microsoft.com/office/officeart/2005/8/layout/hList1"/>
    <dgm:cxn modelId="{7818EB11-9899-4088-A62E-E9D8AE43974D}" type="presParOf" srcId="{A04789E3-6879-407A-B89B-E84F5E75CF25}" destId="{16C6CC99-AFD0-4644-AA15-6B6E63B1C28A}" srcOrd="1" destOrd="0" presId="urn:microsoft.com/office/officeart/2005/8/layout/hList1"/>
    <dgm:cxn modelId="{C2FC2FBE-21E0-4EE2-A5D0-17351CF5B627}" type="presParOf" srcId="{70FED612-57C6-4213-8C89-F305818E74DD}" destId="{A7B1AEE9-A658-4119-A8C1-EFEAE72615A1}" srcOrd="1" destOrd="0" presId="urn:microsoft.com/office/officeart/2005/8/layout/hList1"/>
    <dgm:cxn modelId="{BB5DC3E1-2164-477C-A8AD-56DC3E3EE096}" type="presParOf" srcId="{70FED612-57C6-4213-8C89-F305818E74DD}" destId="{A41C129A-3A5A-4195-AF99-71CCD3B5CD1C}" srcOrd="2" destOrd="0" presId="urn:microsoft.com/office/officeart/2005/8/layout/hList1"/>
    <dgm:cxn modelId="{9BCB3E5A-23F6-42A8-ACD0-F3E348EB2464}" type="presParOf" srcId="{A41C129A-3A5A-4195-AF99-71CCD3B5CD1C}" destId="{4E8BD437-BF0F-4F98-94DD-074E78A59697}" srcOrd="0" destOrd="0" presId="urn:microsoft.com/office/officeart/2005/8/layout/hList1"/>
    <dgm:cxn modelId="{89EEEF93-3161-4AD3-9365-61C1A0B8A55F}" type="presParOf" srcId="{A41C129A-3A5A-4195-AF99-71CCD3B5CD1C}" destId="{6B0AA39B-71BA-48EC-95F7-D47C57D3A412}" srcOrd="1" destOrd="0" presId="urn:microsoft.com/office/officeart/2005/8/layout/hList1"/>
    <dgm:cxn modelId="{E35F4029-6111-4D32-9192-ED5DE4C8A856}" type="presParOf" srcId="{70FED612-57C6-4213-8C89-F305818E74DD}" destId="{2E72F7FA-4510-4909-8CD4-9E81A1027953}" srcOrd="3" destOrd="0" presId="urn:microsoft.com/office/officeart/2005/8/layout/hList1"/>
    <dgm:cxn modelId="{5CED0096-0DD3-44BE-B73D-90DBD73E5057}" type="presParOf" srcId="{70FED612-57C6-4213-8C89-F305818E74DD}" destId="{50FA13E3-2F39-4D75-843E-6C1EC5E5D047}" srcOrd="4" destOrd="0" presId="urn:microsoft.com/office/officeart/2005/8/layout/hList1"/>
    <dgm:cxn modelId="{D19E3A5E-F816-4149-B892-943F018B9AB0}" type="presParOf" srcId="{50FA13E3-2F39-4D75-843E-6C1EC5E5D047}" destId="{7AC1D481-D421-422B-BC9E-E70AE89C0A50}" srcOrd="0" destOrd="0" presId="urn:microsoft.com/office/officeart/2005/8/layout/hList1"/>
    <dgm:cxn modelId="{6D2D9F8E-6869-4184-A927-BFFDDE4BE28F}" type="presParOf" srcId="{50FA13E3-2F39-4D75-843E-6C1EC5E5D047}" destId="{D16AD928-C111-4D8F-AC10-E627E7E543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4E5633F-D69C-47A9-A53C-C3157D4F5E3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F067DB-0444-47A0-B2F7-FA0292829352}">
      <dgm:prSet/>
      <dgm:spPr/>
      <dgm:t>
        <a:bodyPr/>
        <a:lstStyle/>
        <a:p>
          <a:r>
            <a:rPr lang="en-US"/>
            <a:t>Use the time during implementation to coach local leaders and end-users on program goals and expectations.</a:t>
          </a:r>
        </a:p>
      </dgm:t>
    </dgm:pt>
    <dgm:pt modelId="{0583482F-2BE9-408A-ABD6-050C02955121}" type="parTrans" cxnId="{2191A2F7-0867-4A92-B2C0-96BAEDB205A7}">
      <dgm:prSet/>
      <dgm:spPr/>
      <dgm:t>
        <a:bodyPr/>
        <a:lstStyle/>
        <a:p>
          <a:endParaRPr lang="en-US"/>
        </a:p>
      </dgm:t>
    </dgm:pt>
    <dgm:pt modelId="{5BFB2526-3BEF-48D8-BE62-BC55B6DB09CB}" type="sibTrans" cxnId="{2191A2F7-0867-4A92-B2C0-96BAEDB205A7}">
      <dgm:prSet/>
      <dgm:spPr/>
      <dgm:t>
        <a:bodyPr/>
        <a:lstStyle/>
        <a:p>
          <a:endParaRPr lang="en-US"/>
        </a:p>
      </dgm:t>
    </dgm:pt>
    <dgm:pt modelId="{481E3FF4-225F-48C4-9685-CE5B6C8F45C5}">
      <dgm:prSet/>
      <dgm:spPr/>
      <dgm:t>
        <a:bodyPr/>
        <a:lstStyle/>
        <a:p>
          <a:r>
            <a:rPr lang="en-US"/>
            <a:t>Discuss the “how-to” and remove barriers the team may have identified in ownership.</a:t>
          </a:r>
        </a:p>
      </dgm:t>
    </dgm:pt>
    <dgm:pt modelId="{9AD428A1-EC14-4609-AAF5-EF72B7831D64}" type="parTrans" cxnId="{B218A5F3-6541-4738-A69D-F56E2522CD4E}">
      <dgm:prSet/>
      <dgm:spPr/>
      <dgm:t>
        <a:bodyPr/>
        <a:lstStyle/>
        <a:p>
          <a:endParaRPr lang="en-US"/>
        </a:p>
      </dgm:t>
    </dgm:pt>
    <dgm:pt modelId="{8B250DB5-0898-419A-84D3-AEA9267B2A1B}" type="sibTrans" cxnId="{B218A5F3-6541-4738-A69D-F56E2522CD4E}">
      <dgm:prSet/>
      <dgm:spPr/>
      <dgm:t>
        <a:bodyPr/>
        <a:lstStyle/>
        <a:p>
          <a:endParaRPr lang="en-US"/>
        </a:p>
      </dgm:t>
    </dgm:pt>
    <dgm:pt modelId="{65B3A276-255C-4B1A-9F67-7ECB2AC03AE9}">
      <dgm:prSet/>
      <dgm:spPr/>
      <dgm:t>
        <a:bodyPr/>
        <a:lstStyle/>
        <a:p>
          <a:r>
            <a:rPr lang="en-US" b="0" i="0"/>
            <a:t>Write up the agreed upon transition plan.</a:t>
          </a:r>
          <a:endParaRPr lang="en-US"/>
        </a:p>
      </dgm:t>
    </dgm:pt>
    <dgm:pt modelId="{7169B7AC-BC06-4744-B7E4-870A037436F8}" type="parTrans" cxnId="{69E92B1C-4F24-4631-921C-B3F5A0668E78}">
      <dgm:prSet/>
      <dgm:spPr/>
      <dgm:t>
        <a:bodyPr/>
        <a:lstStyle/>
        <a:p>
          <a:endParaRPr lang="en-US"/>
        </a:p>
      </dgm:t>
    </dgm:pt>
    <dgm:pt modelId="{D8F25BA5-8364-4380-8F32-013DE768AF33}" type="sibTrans" cxnId="{69E92B1C-4F24-4631-921C-B3F5A0668E78}">
      <dgm:prSet/>
      <dgm:spPr/>
      <dgm:t>
        <a:bodyPr/>
        <a:lstStyle/>
        <a:p>
          <a:endParaRPr lang="en-US"/>
        </a:p>
      </dgm:t>
    </dgm:pt>
    <dgm:pt modelId="{76BAC795-14A2-41F5-869E-650D22D91C2D}">
      <dgm:prSet/>
      <dgm:spPr/>
      <dgm:t>
        <a:bodyPr/>
        <a:lstStyle/>
        <a:p>
          <a:r>
            <a:rPr lang="en-US" b="0" i="0"/>
            <a:t>Transfer all project documents to the team and socialize next steps with sponsors.</a:t>
          </a:r>
        </a:p>
      </dgm:t>
    </dgm:pt>
    <dgm:pt modelId="{C151E14A-8BEA-4A22-94E5-D627B8605607}" type="parTrans" cxnId="{EF481EBB-DB97-4757-98B2-AD46412B444F}">
      <dgm:prSet/>
      <dgm:spPr/>
      <dgm:t>
        <a:bodyPr/>
        <a:lstStyle/>
        <a:p>
          <a:endParaRPr lang="en-US"/>
        </a:p>
      </dgm:t>
    </dgm:pt>
    <dgm:pt modelId="{E5107C94-8D9D-4BE4-AEC5-9979E111FFA2}" type="sibTrans" cxnId="{EF481EBB-DB97-4757-98B2-AD46412B444F}">
      <dgm:prSet/>
      <dgm:spPr/>
      <dgm:t>
        <a:bodyPr/>
        <a:lstStyle/>
        <a:p>
          <a:endParaRPr lang="en-US"/>
        </a:p>
      </dgm:t>
    </dgm:pt>
    <dgm:pt modelId="{4EF0E304-3A8D-4089-8CF1-44650C19E0F7}">
      <dgm:prSet/>
      <dgm:spPr/>
      <dgm:t>
        <a:bodyPr/>
        <a:lstStyle/>
        <a:p>
          <a:r>
            <a:rPr lang="en-US" b="0" i="0"/>
            <a:t>Hold a formal meeting to transition ownership.</a:t>
          </a:r>
        </a:p>
      </dgm:t>
    </dgm:pt>
    <dgm:pt modelId="{C811CF28-585A-42F5-A9CF-0ED13BA5F9CD}" type="parTrans" cxnId="{E148BBCC-FCD3-48FB-BD7A-38A05CF290E6}">
      <dgm:prSet/>
      <dgm:spPr/>
      <dgm:t>
        <a:bodyPr/>
        <a:lstStyle/>
        <a:p>
          <a:endParaRPr lang="en-US"/>
        </a:p>
      </dgm:t>
    </dgm:pt>
    <dgm:pt modelId="{D8AA56B1-9F63-40C3-A13C-040962164910}" type="sibTrans" cxnId="{E148BBCC-FCD3-48FB-BD7A-38A05CF290E6}">
      <dgm:prSet/>
      <dgm:spPr/>
      <dgm:t>
        <a:bodyPr/>
        <a:lstStyle/>
        <a:p>
          <a:endParaRPr lang="en-US"/>
        </a:p>
      </dgm:t>
    </dgm:pt>
    <dgm:pt modelId="{B2301C92-1AD8-4A3D-ADD7-D2DE7B5C7BD2}" type="pres">
      <dgm:prSet presAssocID="{C4E5633F-D69C-47A9-A53C-C3157D4F5E3C}" presName="vert0" presStyleCnt="0">
        <dgm:presLayoutVars>
          <dgm:dir/>
          <dgm:animOne val="branch"/>
          <dgm:animLvl val="lvl"/>
        </dgm:presLayoutVars>
      </dgm:prSet>
      <dgm:spPr/>
    </dgm:pt>
    <dgm:pt modelId="{3FAD9375-B650-44BE-9FCC-709E324748D4}" type="pres">
      <dgm:prSet presAssocID="{42F067DB-0444-47A0-B2F7-FA0292829352}" presName="thickLine" presStyleLbl="alignNode1" presStyleIdx="0" presStyleCnt="5"/>
      <dgm:spPr/>
    </dgm:pt>
    <dgm:pt modelId="{4C3DE1B1-7837-4BD4-9CE9-B00E381DF409}" type="pres">
      <dgm:prSet presAssocID="{42F067DB-0444-47A0-B2F7-FA0292829352}" presName="horz1" presStyleCnt="0"/>
      <dgm:spPr/>
    </dgm:pt>
    <dgm:pt modelId="{6B4E49E9-0A22-4EAE-A198-783CA63CD85F}" type="pres">
      <dgm:prSet presAssocID="{42F067DB-0444-47A0-B2F7-FA0292829352}" presName="tx1" presStyleLbl="revTx" presStyleIdx="0" presStyleCnt="5"/>
      <dgm:spPr/>
    </dgm:pt>
    <dgm:pt modelId="{1452F816-403F-41AD-ACC0-15D17CED2B0E}" type="pres">
      <dgm:prSet presAssocID="{42F067DB-0444-47A0-B2F7-FA0292829352}" presName="vert1" presStyleCnt="0"/>
      <dgm:spPr/>
    </dgm:pt>
    <dgm:pt modelId="{8E8FF4BA-7EAE-4E61-AD0D-3E46EC685CD2}" type="pres">
      <dgm:prSet presAssocID="{481E3FF4-225F-48C4-9685-CE5B6C8F45C5}" presName="thickLine" presStyleLbl="alignNode1" presStyleIdx="1" presStyleCnt="5"/>
      <dgm:spPr/>
    </dgm:pt>
    <dgm:pt modelId="{408543F9-4DD4-4DF1-8CFF-D9B0660DC902}" type="pres">
      <dgm:prSet presAssocID="{481E3FF4-225F-48C4-9685-CE5B6C8F45C5}" presName="horz1" presStyleCnt="0"/>
      <dgm:spPr/>
    </dgm:pt>
    <dgm:pt modelId="{CDB926E7-B24B-48EA-833C-335A546828B4}" type="pres">
      <dgm:prSet presAssocID="{481E3FF4-225F-48C4-9685-CE5B6C8F45C5}" presName="tx1" presStyleLbl="revTx" presStyleIdx="1" presStyleCnt="5"/>
      <dgm:spPr/>
    </dgm:pt>
    <dgm:pt modelId="{007A0B66-CD69-4053-9D91-54855A365AD9}" type="pres">
      <dgm:prSet presAssocID="{481E3FF4-225F-48C4-9685-CE5B6C8F45C5}" presName="vert1" presStyleCnt="0"/>
      <dgm:spPr/>
    </dgm:pt>
    <dgm:pt modelId="{8F213787-1D16-401D-A416-78C25B68C126}" type="pres">
      <dgm:prSet presAssocID="{65B3A276-255C-4B1A-9F67-7ECB2AC03AE9}" presName="thickLine" presStyleLbl="alignNode1" presStyleIdx="2" presStyleCnt="5"/>
      <dgm:spPr/>
    </dgm:pt>
    <dgm:pt modelId="{2FF20FC0-DF65-4AAF-ADF8-40161E4F9543}" type="pres">
      <dgm:prSet presAssocID="{65B3A276-255C-4B1A-9F67-7ECB2AC03AE9}" presName="horz1" presStyleCnt="0"/>
      <dgm:spPr/>
    </dgm:pt>
    <dgm:pt modelId="{87307D7F-F858-4534-BF9B-3A63A410C9BE}" type="pres">
      <dgm:prSet presAssocID="{65B3A276-255C-4B1A-9F67-7ECB2AC03AE9}" presName="tx1" presStyleLbl="revTx" presStyleIdx="2" presStyleCnt="5"/>
      <dgm:spPr/>
    </dgm:pt>
    <dgm:pt modelId="{464BA015-582B-4EA1-814E-9F20B831BCB5}" type="pres">
      <dgm:prSet presAssocID="{65B3A276-255C-4B1A-9F67-7ECB2AC03AE9}" presName="vert1" presStyleCnt="0"/>
      <dgm:spPr/>
    </dgm:pt>
    <dgm:pt modelId="{470D08C4-4137-47E7-BB57-DA56CF46DFE4}" type="pres">
      <dgm:prSet presAssocID="{76BAC795-14A2-41F5-869E-650D22D91C2D}" presName="thickLine" presStyleLbl="alignNode1" presStyleIdx="3" presStyleCnt="5"/>
      <dgm:spPr/>
    </dgm:pt>
    <dgm:pt modelId="{FF7A31C1-C1D9-4D23-A8D7-DC3DA71950F5}" type="pres">
      <dgm:prSet presAssocID="{76BAC795-14A2-41F5-869E-650D22D91C2D}" presName="horz1" presStyleCnt="0"/>
      <dgm:spPr/>
    </dgm:pt>
    <dgm:pt modelId="{4E8D2F01-7FCD-4EF6-ADFD-74A83E16B5A3}" type="pres">
      <dgm:prSet presAssocID="{76BAC795-14A2-41F5-869E-650D22D91C2D}" presName="tx1" presStyleLbl="revTx" presStyleIdx="3" presStyleCnt="5"/>
      <dgm:spPr/>
    </dgm:pt>
    <dgm:pt modelId="{A25A1B21-3DAB-49E4-94E6-CF5CC7FF12B0}" type="pres">
      <dgm:prSet presAssocID="{76BAC795-14A2-41F5-869E-650D22D91C2D}" presName="vert1" presStyleCnt="0"/>
      <dgm:spPr/>
    </dgm:pt>
    <dgm:pt modelId="{19853923-2542-407F-8310-62024DF79C9E}" type="pres">
      <dgm:prSet presAssocID="{4EF0E304-3A8D-4089-8CF1-44650C19E0F7}" presName="thickLine" presStyleLbl="alignNode1" presStyleIdx="4" presStyleCnt="5"/>
      <dgm:spPr/>
    </dgm:pt>
    <dgm:pt modelId="{464F0521-AEA1-4C15-B723-E81E766010C0}" type="pres">
      <dgm:prSet presAssocID="{4EF0E304-3A8D-4089-8CF1-44650C19E0F7}" presName="horz1" presStyleCnt="0"/>
      <dgm:spPr/>
    </dgm:pt>
    <dgm:pt modelId="{CA786CE6-8465-469D-8B77-0F75DEE8CE7A}" type="pres">
      <dgm:prSet presAssocID="{4EF0E304-3A8D-4089-8CF1-44650C19E0F7}" presName="tx1" presStyleLbl="revTx" presStyleIdx="4" presStyleCnt="5"/>
      <dgm:spPr/>
    </dgm:pt>
    <dgm:pt modelId="{2D5A8EAD-AEE2-42D1-9B44-2C571686CFC3}" type="pres">
      <dgm:prSet presAssocID="{4EF0E304-3A8D-4089-8CF1-44650C19E0F7}" presName="vert1" presStyleCnt="0"/>
      <dgm:spPr/>
    </dgm:pt>
  </dgm:ptLst>
  <dgm:cxnLst>
    <dgm:cxn modelId="{69E92B1C-4F24-4631-921C-B3F5A0668E78}" srcId="{C4E5633F-D69C-47A9-A53C-C3157D4F5E3C}" destId="{65B3A276-255C-4B1A-9F67-7ECB2AC03AE9}" srcOrd="2" destOrd="0" parTransId="{7169B7AC-BC06-4744-B7E4-870A037436F8}" sibTransId="{D8F25BA5-8364-4380-8F32-013DE768AF33}"/>
    <dgm:cxn modelId="{87B9941C-2A07-405E-BC46-7DD3F60344F4}" type="presOf" srcId="{76BAC795-14A2-41F5-869E-650D22D91C2D}" destId="{4E8D2F01-7FCD-4EF6-ADFD-74A83E16B5A3}" srcOrd="0" destOrd="0" presId="urn:microsoft.com/office/officeart/2008/layout/LinedList"/>
    <dgm:cxn modelId="{4971017B-9857-4623-A41B-25B1992867B7}" type="presOf" srcId="{65B3A276-255C-4B1A-9F67-7ECB2AC03AE9}" destId="{87307D7F-F858-4534-BF9B-3A63A410C9BE}" srcOrd="0" destOrd="0" presId="urn:microsoft.com/office/officeart/2008/layout/LinedList"/>
    <dgm:cxn modelId="{4835DFAC-B26D-45D6-8E60-01E843147438}" type="presOf" srcId="{C4E5633F-D69C-47A9-A53C-C3157D4F5E3C}" destId="{B2301C92-1AD8-4A3D-ADD7-D2DE7B5C7BD2}" srcOrd="0" destOrd="0" presId="urn:microsoft.com/office/officeart/2008/layout/LinedList"/>
    <dgm:cxn modelId="{266ECEBA-ACAB-4FA8-A76D-6E1C1A8E4D81}" type="presOf" srcId="{4EF0E304-3A8D-4089-8CF1-44650C19E0F7}" destId="{CA786CE6-8465-469D-8B77-0F75DEE8CE7A}" srcOrd="0" destOrd="0" presId="urn:microsoft.com/office/officeart/2008/layout/LinedList"/>
    <dgm:cxn modelId="{EF481EBB-DB97-4757-98B2-AD46412B444F}" srcId="{C4E5633F-D69C-47A9-A53C-C3157D4F5E3C}" destId="{76BAC795-14A2-41F5-869E-650D22D91C2D}" srcOrd="3" destOrd="0" parTransId="{C151E14A-8BEA-4A22-94E5-D627B8605607}" sibTransId="{E5107C94-8D9D-4BE4-AEC5-9979E111FFA2}"/>
    <dgm:cxn modelId="{5AE736CB-BA75-4C7C-A59F-0C0700464F25}" type="presOf" srcId="{481E3FF4-225F-48C4-9685-CE5B6C8F45C5}" destId="{CDB926E7-B24B-48EA-833C-335A546828B4}" srcOrd="0" destOrd="0" presId="urn:microsoft.com/office/officeart/2008/layout/LinedList"/>
    <dgm:cxn modelId="{E148BBCC-FCD3-48FB-BD7A-38A05CF290E6}" srcId="{C4E5633F-D69C-47A9-A53C-C3157D4F5E3C}" destId="{4EF0E304-3A8D-4089-8CF1-44650C19E0F7}" srcOrd="4" destOrd="0" parTransId="{C811CF28-585A-42F5-A9CF-0ED13BA5F9CD}" sibTransId="{D8AA56B1-9F63-40C3-A13C-040962164910}"/>
    <dgm:cxn modelId="{7B5761D2-FE48-43C6-B76F-019D77CD8E6E}" type="presOf" srcId="{42F067DB-0444-47A0-B2F7-FA0292829352}" destId="{6B4E49E9-0A22-4EAE-A198-783CA63CD85F}" srcOrd="0" destOrd="0" presId="urn:microsoft.com/office/officeart/2008/layout/LinedList"/>
    <dgm:cxn modelId="{B218A5F3-6541-4738-A69D-F56E2522CD4E}" srcId="{C4E5633F-D69C-47A9-A53C-C3157D4F5E3C}" destId="{481E3FF4-225F-48C4-9685-CE5B6C8F45C5}" srcOrd="1" destOrd="0" parTransId="{9AD428A1-EC14-4609-AAF5-EF72B7831D64}" sibTransId="{8B250DB5-0898-419A-84D3-AEA9267B2A1B}"/>
    <dgm:cxn modelId="{2191A2F7-0867-4A92-B2C0-96BAEDB205A7}" srcId="{C4E5633F-D69C-47A9-A53C-C3157D4F5E3C}" destId="{42F067DB-0444-47A0-B2F7-FA0292829352}" srcOrd="0" destOrd="0" parTransId="{0583482F-2BE9-408A-ABD6-050C02955121}" sibTransId="{5BFB2526-3BEF-48D8-BE62-BC55B6DB09CB}"/>
    <dgm:cxn modelId="{122F5BAE-CB44-4C37-A769-BBE170DA2389}" type="presParOf" srcId="{B2301C92-1AD8-4A3D-ADD7-D2DE7B5C7BD2}" destId="{3FAD9375-B650-44BE-9FCC-709E324748D4}" srcOrd="0" destOrd="0" presId="urn:microsoft.com/office/officeart/2008/layout/LinedList"/>
    <dgm:cxn modelId="{96683C4D-BA0D-4138-940B-24B1DABC8F80}" type="presParOf" srcId="{B2301C92-1AD8-4A3D-ADD7-D2DE7B5C7BD2}" destId="{4C3DE1B1-7837-4BD4-9CE9-B00E381DF409}" srcOrd="1" destOrd="0" presId="urn:microsoft.com/office/officeart/2008/layout/LinedList"/>
    <dgm:cxn modelId="{891F8F07-66CF-4ACE-811D-7A47DCDBC6B6}" type="presParOf" srcId="{4C3DE1B1-7837-4BD4-9CE9-B00E381DF409}" destId="{6B4E49E9-0A22-4EAE-A198-783CA63CD85F}" srcOrd="0" destOrd="0" presId="urn:microsoft.com/office/officeart/2008/layout/LinedList"/>
    <dgm:cxn modelId="{7E9D69E8-2C56-462C-AB09-C6E4A14285C0}" type="presParOf" srcId="{4C3DE1B1-7837-4BD4-9CE9-B00E381DF409}" destId="{1452F816-403F-41AD-ACC0-15D17CED2B0E}" srcOrd="1" destOrd="0" presId="urn:microsoft.com/office/officeart/2008/layout/LinedList"/>
    <dgm:cxn modelId="{92FDBF06-769D-4C49-B3F5-386D474147DF}" type="presParOf" srcId="{B2301C92-1AD8-4A3D-ADD7-D2DE7B5C7BD2}" destId="{8E8FF4BA-7EAE-4E61-AD0D-3E46EC685CD2}" srcOrd="2" destOrd="0" presId="urn:microsoft.com/office/officeart/2008/layout/LinedList"/>
    <dgm:cxn modelId="{C628F434-AC5B-4FA5-B4E1-D6438550ED48}" type="presParOf" srcId="{B2301C92-1AD8-4A3D-ADD7-D2DE7B5C7BD2}" destId="{408543F9-4DD4-4DF1-8CFF-D9B0660DC902}" srcOrd="3" destOrd="0" presId="urn:microsoft.com/office/officeart/2008/layout/LinedList"/>
    <dgm:cxn modelId="{2AF8B0BB-1520-4034-AD42-3A74B48CA07E}" type="presParOf" srcId="{408543F9-4DD4-4DF1-8CFF-D9B0660DC902}" destId="{CDB926E7-B24B-48EA-833C-335A546828B4}" srcOrd="0" destOrd="0" presId="urn:microsoft.com/office/officeart/2008/layout/LinedList"/>
    <dgm:cxn modelId="{D1CF9411-A32A-40D6-A245-0AA544F77F16}" type="presParOf" srcId="{408543F9-4DD4-4DF1-8CFF-D9B0660DC902}" destId="{007A0B66-CD69-4053-9D91-54855A365AD9}" srcOrd="1" destOrd="0" presId="urn:microsoft.com/office/officeart/2008/layout/LinedList"/>
    <dgm:cxn modelId="{3E8EC16B-05B4-4C72-9E0B-1BDE3683B012}" type="presParOf" srcId="{B2301C92-1AD8-4A3D-ADD7-D2DE7B5C7BD2}" destId="{8F213787-1D16-401D-A416-78C25B68C126}" srcOrd="4" destOrd="0" presId="urn:microsoft.com/office/officeart/2008/layout/LinedList"/>
    <dgm:cxn modelId="{22FED18C-C90C-4D68-AFEA-10873CA1DDF0}" type="presParOf" srcId="{B2301C92-1AD8-4A3D-ADD7-D2DE7B5C7BD2}" destId="{2FF20FC0-DF65-4AAF-ADF8-40161E4F9543}" srcOrd="5" destOrd="0" presId="urn:microsoft.com/office/officeart/2008/layout/LinedList"/>
    <dgm:cxn modelId="{123C154F-D5D7-4192-9B5C-25B5D6F49C9B}" type="presParOf" srcId="{2FF20FC0-DF65-4AAF-ADF8-40161E4F9543}" destId="{87307D7F-F858-4534-BF9B-3A63A410C9BE}" srcOrd="0" destOrd="0" presId="urn:microsoft.com/office/officeart/2008/layout/LinedList"/>
    <dgm:cxn modelId="{A6D886EA-9D5B-4BF0-B327-F6C658911D58}" type="presParOf" srcId="{2FF20FC0-DF65-4AAF-ADF8-40161E4F9543}" destId="{464BA015-582B-4EA1-814E-9F20B831BCB5}" srcOrd="1" destOrd="0" presId="urn:microsoft.com/office/officeart/2008/layout/LinedList"/>
    <dgm:cxn modelId="{DE17C596-40DB-4D1B-97A7-F4C3D93868F2}" type="presParOf" srcId="{B2301C92-1AD8-4A3D-ADD7-D2DE7B5C7BD2}" destId="{470D08C4-4137-47E7-BB57-DA56CF46DFE4}" srcOrd="6" destOrd="0" presId="urn:microsoft.com/office/officeart/2008/layout/LinedList"/>
    <dgm:cxn modelId="{7A57FC3D-7112-4C33-ABFC-EADC0E06B3AF}" type="presParOf" srcId="{B2301C92-1AD8-4A3D-ADD7-D2DE7B5C7BD2}" destId="{FF7A31C1-C1D9-4D23-A8D7-DC3DA71950F5}" srcOrd="7" destOrd="0" presId="urn:microsoft.com/office/officeart/2008/layout/LinedList"/>
    <dgm:cxn modelId="{1A3F20E9-E0B8-4C57-A93B-212CD4BBEAA4}" type="presParOf" srcId="{FF7A31C1-C1D9-4D23-A8D7-DC3DA71950F5}" destId="{4E8D2F01-7FCD-4EF6-ADFD-74A83E16B5A3}" srcOrd="0" destOrd="0" presId="urn:microsoft.com/office/officeart/2008/layout/LinedList"/>
    <dgm:cxn modelId="{EF0FFF04-98FB-4DB7-B287-2FEA3B9FE32B}" type="presParOf" srcId="{FF7A31C1-C1D9-4D23-A8D7-DC3DA71950F5}" destId="{A25A1B21-3DAB-49E4-94E6-CF5CC7FF12B0}" srcOrd="1" destOrd="0" presId="urn:microsoft.com/office/officeart/2008/layout/LinedList"/>
    <dgm:cxn modelId="{30217786-1C9E-4165-8129-48BF7EA7009F}" type="presParOf" srcId="{B2301C92-1AD8-4A3D-ADD7-D2DE7B5C7BD2}" destId="{19853923-2542-407F-8310-62024DF79C9E}" srcOrd="8" destOrd="0" presId="urn:microsoft.com/office/officeart/2008/layout/LinedList"/>
    <dgm:cxn modelId="{91F5B073-83BB-4D89-AE20-60EED349343C}" type="presParOf" srcId="{B2301C92-1AD8-4A3D-ADD7-D2DE7B5C7BD2}" destId="{464F0521-AEA1-4C15-B723-E81E766010C0}" srcOrd="9" destOrd="0" presId="urn:microsoft.com/office/officeart/2008/layout/LinedList"/>
    <dgm:cxn modelId="{CEF3ABF2-63C0-4FCE-A0FF-744B78EA76CE}" type="presParOf" srcId="{464F0521-AEA1-4C15-B723-E81E766010C0}" destId="{CA786CE6-8465-469D-8B77-0F75DEE8CE7A}" srcOrd="0" destOrd="0" presId="urn:microsoft.com/office/officeart/2008/layout/LinedList"/>
    <dgm:cxn modelId="{9332B7FF-3FDC-4848-8AA8-2B5F2D1620DF}" type="presParOf" srcId="{464F0521-AEA1-4C15-B723-E81E766010C0}" destId="{2D5A8EAD-AEE2-42D1-9B44-2C571686CF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567A4-B7E1-4F76-A127-20C91712A801}">
      <dsp:nvSpPr>
        <dsp:cNvPr id="0" name=""/>
        <dsp:cNvSpPr/>
      </dsp:nvSpPr>
      <dsp:spPr>
        <a:xfrm>
          <a:off x="414337" y="0"/>
          <a:ext cx="4351338" cy="4351338"/>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Projects</a:t>
          </a:r>
        </a:p>
      </dsp:txBody>
      <dsp:txXfrm>
        <a:off x="1829610" y="217566"/>
        <a:ext cx="1520792" cy="652700"/>
      </dsp:txXfrm>
    </dsp:sp>
    <dsp:sp modelId="{9478DF80-BFDB-452C-A941-69AA38B34742}">
      <dsp:nvSpPr>
        <dsp:cNvPr id="0" name=""/>
        <dsp:cNvSpPr/>
      </dsp:nvSpPr>
      <dsp:spPr>
        <a:xfrm>
          <a:off x="958254" y="1087834"/>
          <a:ext cx="3263503" cy="3263503"/>
        </a:xfrm>
        <a:prstGeom prst="ellipse">
          <a:avLst/>
        </a:prstGeom>
        <a:solidFill>
          <a:schemeClr val="accent2">
            <a:shade val="80000"/>
            <a:hueOff val="78979"/>
            <a:satOff val="-16184"/>
            <a:lumOff val="16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Improvement Projects</a:t>
          </a:r>
        </a:p>
      </dsp:txBody>
      <dsp:txXfrm>
        <a:off x="1829610" y="1291803"/>
        <a:ext cx="1520792" cy="611906"/>
      </dsp:txXfrm>
    </dsp:sp>
    <dsp:sp modelId="{F7D8270A-C529-4608-A480-DF103C72A9CD}">
      <dsp:nvSpPr>
        <dsp:cNvPr id="0" name=""/>
        <dsp:cNvSpPr/>
      </dsp:nvSpPr>
      <dsp:spPr>
        <a:xfrm>
          <a:off x="1502172" y="2175669"/>
          <a:ext cx="2175669" cy="2175669"/>
        </a:xfrm>
        <a:prstGeom prst="ellipse">
          <a:avLst/>
        </a:prstGeom>
        <a:solidFill>
          <a:schemeClr val="accent2">
            <a:shade val="80000"/>
            <a:hueOff val="157958"/>
            <a:satOff val="-32367"/>
            <a:lumOff val="33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Best Practice Implementation</a:t>
          </a:r>
        </a:p>
      </dsp:txBody>
      <dsp:txXfrm>
        <a:off x="1820791" y="2719586"/>
        <a:ext cx="1538430"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E343-494A-468F-B39A-C317F1C25315}">
      <dsp:nvSpPr>
        <dsp:cNvPr id="0" name=""/>
        <dsp:cNvSpPr/>
      </dsp:nvSpPr>
      <dsp:spPr>
        <a:xfrm>
          <a:off x="2875837" y="1611663"/>
          <a:ext cx="3735970" cy="3735970"/>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a:t>Implementation Factors</a:t>
          </a:r>
        </a:p>
      </dsp:txBody>
      <dsp:txXfrm>
        <a:off x="3422957" y="2158783"/>
        <a:ext cx="2641730" cy="2641730"/>
      </dsp:txXfrm>
    </dsp:sp>
    <dsp:sp modelId="{A82AA8B7-8203-474B-8F01-990635335E53}">
      <dsp:nvSpPr>
        <dsp:cNvPr id="0" name=""/>
        <dsp:cNvSpPr/>
      </dsp:nvSpPr>
      <dsp:spPr>
        <a:xfrm>
          <a:off x="3809829" y="115263"/>
          <a:ext cx="1867985" cy="1867985"/>
        </a:xfrm>
        <a:prstGeom prst="ellipse">
          <a:avLst/>
        </a:prstGeom>
        <a:solidFill>
          <a:schemeClr val="accent5">
            <a:alpha val="50000"/>
            <a:hueOff val="-3736865"/>
            <a:satOff val="1587"/>
            <a:lumOff val="600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panose="020B0604020202020204"/>
            </a:rPr>
            <a:t>Organizational Structure</a:t>
          </a:r>
          <a:endParaRPr lang="en-US" sz="1400" b="1" kern="1200"/>
        </a:p>
      </dsp:txBody>
      <dsp:txXfrm>
        <a:off x="4083389" y="388823"/>
        <a:ext cx="1320865" cy="1320865"/>
      </dsp:txXfrm>
    </dsp:sp>
    <dsp:sp modelId="{BF6E06EE-3C01-4927-8916-E97D3E0670DB}">
      <dsp:nvSpPr>
        <dsp:cNvPr id="0" name=""/>
        <dsp:cNvSpPr/>
      </dsp:nvSpPr>
      <dsp:spPr>
        <a:xfrm>
          <a:off x="6121270" y="1794623"/>
          <a:ext cx="1867985" cy="1867985"/>
        </a:xfrm>
        <a:prstGeom prst="ellipse">
          <a:avLst/>
        </a:prstGeom>
        <a:solidFill>
          <a:schemeClr val="accent5">
            <a:alpha val="50000"/>
            <a:hueOff val="-7473730"/>
            <a:satOff val="3174"/>
            <a:lumOff val="1200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a:rPr>
            <a:t>Workflow</a:t>
          </a:r>
          <a:r>
            <a:rPr lang="en-US" sz="1400" b="1" kern="1200"/>
            <a:t> Processes</a:t>
          </a:r>
        </a:p>
      </dsp:txBody>
      <dsp:txXfrm>
        <a:off x="6394830" y="2068183"/>
        <a:ext cx="1320865" cy="1320865"/>
      </dsp:txXfrm>
    </dsp:sp>
    <dsp:sp modelId="{AD61194F-B864-4998-AEB2-4B75F46E8DE6}">
      <dsp:nvSpPr>
        <dsp:cNvPr id="0" name=""/>
        <dsp:cNvSpPr/>
      </dsp:nvSpPr>
      <dsp:spPr>
        <a:xfrm>
          <a:off x="5238378" y="4511884"/>
          <a:ext cx="1867985" cy="1867985"/>
        </a:xfrm>
        <a:prstGeom prst="ellipse">
          <a:avLst/>
        </a:prstGeom>
        <a:solidFill>
          <a:schemeClr val="accent5">
            <a:alpha val="50000"/>
            <a:hueOff val="-11210596"/>
            <a:satOff val="4762"/>
            <a:lumOff val="1800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Culture</a:t>
          </a:r>
        </a:p>
      </dsp:txBody>
      <dsp:txXfrm>
        <a:off x="5511938" y="4785444"/>
        <a:ext cx="1320865" cy="1320865"/>
      </dsp:txXfrm>
    </dsp:sp>
    <dsp:sp modelId="{F6B2CA9E-BD7C-4836-B54D-71963FE20B3C}">
      <dsp:nvSpPr>
        <dsp:cNvPr id="0" name=""/>
        <dsp:cNvSpPr/>
      </dsp:nvSpPr>
      <dsp:spPr>
        <a:xfrm>
          <a:off x="2381281" y="4511884"/>
          <a:ext cx="1867985" cy="1867985"/>
        </a:xfrm>
        <a:prstGeom prst="ellipse">
          <a:avLst/>
        </a:prstGeom>
        <a:solidFill>
          <a:schemeClr val="accent5">
            <a:alpha val="50000"/>
            <a:hueOff val="-14947461"/>
            <a:satOff val="6349"/>
            <a:lumOff val="2400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panose="020B0604020202020204"/>
            </a:rPr>
            <a:t>Policy &amp; Procedures</a:t>
          </a:r>
          <a:endParaRPr lang="en-US" sz="1400" b="1" kern="1200"/>
        </a:p>
      </dsp:txBody>
      <dsp:txXfrm>
        <a:off x="2654841" y="4785444"/>
        <a:ext cx="1320865" cy="1320865"/>
      </dsp:txXfrm>
    </dsp:sp>
    <dsp:sp modelId="{985397CE-B6B7-4D0F-A845-B86CC78F8710}">
      <dsp:nvSpPr>
        <dsp:cNvPr id="0" name=""/>
        <dsp:cNvSpPr/>
      </dsp:nvSpPr>
      <dsp:spPr>
        <a:xfrm>
          <a:off x="1498389" y="1794623"/>
          <a:ext cx="1867985" cy="1867985"/>
        </a:xfrm>
        <a:prstGeom prst="ellipse">
          <a:avLst/>
        </a:prstGeom>
        <a:solidFill>
          <a:schemeClr val="accent5">
            <a:alpha val="50000"/>
            <a:hueOff val="-18684326"/>
            <a:satOff val="7936"/>
            <a:lumOff val="3000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panose="020B0604020202020204"/>
            </a:rPr>
            <a:t>Technology, Tools &amp; Physical </a:t>
          </a:r>
          <a:r>
            <a:rPr lang="en-US" sz="1400" b="1" kern="1200"/>
            <a:t>Environment</a:t>
          </a:r>
        </a:p>
      </dsp:txBody>
      <dsp:txXfrm>
        <a:off x="1771949" y="2068183"/>
        <a:ext cx="1320865" cy="1320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08C2A-430C-4352-8581-39AAFFF85E42}">
      <dsp:nvSpPr>
        <dsp:cNvPr id="0" name=""/>
        <dsp:cNvSpPr/>
      </dsp:nvSpPr>
      <dsp:spPr>
        <a:xfrm>
          <a:off x="5619" y="1480328"/>
          <a:ext cx="2154256" cy="56102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u="none" kern="1200"/>
            <a:t>Organizational Structure</a:t>
          </a:r>
          <a:endParaRPr lang="en-US" sz="1600" kern="1200"/>
        </a:p>
      </dsp:txBody>
      <dsp:txXfrm>
        <a:off x="5619" y="1480328"/>
        <a:ext cx="2154256" cy="561025"/>
      </dsp:txXfrm>
    </dsp:sp>
    <dsp:sp modelId="{2C576E08-3455-4BF5-B864-EF1A4CB76AD4}">
      <dsp:nvSpPr>
        <dsp:cNvPr id="0" name=""/>
        <dsp:cNvSpPr/>
      </dsp:nvSpPr>
      <dsp:spPr>
        <a:xfrm>
          <a:off x="0" y="2041354"/>
          <a:ext cx="2154256" cy="26791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a:t>Chosen implementation method doesn’t work with organization structure</a:t>
          </a:r>
        </a:p>
        <a:p>
          <a:pPr marL="114300" lvl="1" indent="-114300" algn="l" defTabSz="622300">
            <a:lnSpc>
              <a:spcPct val="150000"/>
            </a:lnSpc>
            <a:spcBef>
              <a:spcPct val="0"/>
            </a:spcBef>
            <a:spcAft>
              <a:spcPct val="15000"/>
            </a:spcAft>
            <a:buChar char="•"/>
          </a:pPr>
          <a:r>
            <a:rPr lang="en-US" sz="1400" kern="1200"/>
            <a:t>Miss match of leadership level, position, experience</a:t>
          </a:r>
        </a:p>
        <a:p>
          <a:pPr marL="114300" lvl="1" indent="-114300" algn="l" defTabSz="622300">
            <a:lnSpc>
              <a:spcPct val="150000"/>
            </a:lnSpc>
            <a:spcBef>
              <a:spcPct val="0"/>
            </a:spcBef>
            <a:spcAft>
              <a:spcPct val="15000"/>
            </a:spcAft>
            <a:buChar char="•"/>
          </a:pPr>
          <a:r>
            <a:rPr lang="en-US" sz="1400" kern="1200"/>
            <a:t>No resources</a:t>
          </a:r>
        </a:p>
      </dsp:txBody>
      <dsp:txXfrm>
        <a:off x="0" y="2041354"/>
        <a:ext cx="2154256" cy="2679120"/>
      </dsp:txXfrm>
    </dsp:sp>
    <dsp:sp modelId="{03B475A9-6520-41F4-9894-FB0E2475C951}">
      <dsp:nvSpPr>
        <dsp:cNvPr id="0" name=""/>
        <dsp:cNvSpPr/>
      </dsp:nvSpPr>
      <dsp:spPr>
        <a:xfrm>
          <a:off x="2461472" y="1480328"/>
          <a:ext cx="2154256" cy="56102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u="none" kern="1200"/>
            <a:t>Culture</a:t>
          </a:r>
        </a:p>
      </dsp:txBody>
      <dsp:txXfrm>
        <a:off x="2461472" y="1480328"/>
        <a:ext cx="2154256" cy="561025"/>
      </dsp:txXfrm>
    </dsp:sp>
    <dsp:sp modelId="{D1E633D7-0B20-469D-8623-DEA4A362F6C3}">
      <dsp:nvSpPr>
        <dsp:cNvPr id="0" name=""/>
        <dsp:cNvSpPr/>
      </dsp:nvSpPr>
      <dsp:spPr>
        <a:xfrm>
          <a:off x="2434350" y="2041354"/>
          <a:ext cx="2154256" cy="26791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a:t>No collaboration</a:t>
          </a:r>
        </a:p>
        <a:p>
          <a:pPr marL="114300" lvl="1" indent="-114300" algn="l" defTabSz="622300">
            <a:lnSpc>
              <a:spcPct val="150000"/>
            </a:lnSpc>
            <a:spcBef>
              <a:spcPct val="0"/>
            </a:spcBef>
            <a:spcAft>
              <a:spcPct val="15000"/>
            </a:spcAft>
            <a:buChar char="•"/>
          </a:pPr>
          <a:r>
            <a:rPr lang="en-US" sz="1400" kern="1200"/>
            <a:t>No readiness</a:t>
          </a:r>
        </a:p>
        <a:p>
          <a:pPr marL="114300" lvl="1" indent="-114300" algn="l" defTabSz="622300">
            <a:lnSpc>
              <a:spcPct val="150000"/>
            </a:lnSpc>
            <a:spcBef>
              <a:spcPct val="0"/>
            </a:spcBef>
            <a:spcAft>
              <a:spcPct val="15000"/>
            </a:spcAft>
            <a:buChar char="•"/>
          </a:pPr>
          <a:r>
            <a:rPr lang="en-US" sz="1400" kern="1200"/>
            <a:t>No awareness</a:t>
          </a:r>
        </a:p>
        <a:p>
          <a:pPr marL="114300" lvl="1" indent="-114300" algn="l" defTabSz="622300">
            <a:lnSpc>
              <a:spcPct val="150000"/>
            </a:lnSpc>
            <a:spcBef>
              <a:spcPct val="0"/>
            </a:spcBef>
            <a:spcAft>
              <a:spcPct val="15000"/>
            </a:spcAft>
            <a:buChar char="•"/>
          </a:pPr>
          <a:r>
            <a:rPr lang="en-US" sz="1400" kern="1200"/>
            <a:t>No operational consideration</a:t>
          </a:r>
        </a:p>
        <a:p>
          <a:pPr marL="114300" lvl="1" indent="-114300" algn="l" defTabSz="622300">
            <a:lnSpc>
              <a:spcPct val="150000"/>
            </a:lnSpc>
            <a:spcBef>
              <a:spcPct val="0"/>
            </a:spcBef>
            <a:spcAft>
              <a:spcPct val="15000"/>
            </a:spcAft>
            <a:buChar char="•"/>
          </a:pPr>
          <a:r>
            <a:rPr lang="en-US" sz="1400" kern="1200"/>
            <a:t>No compliance</a:t>
          </a:r>
        </a:p>
      </dsp:txBody>
      <dsp:txXfrm>
        <a:off x="2434350" y="2041354"/>
        <a:ext cx="2154256" cy="2679120"/>
      </dsp:txXfrm>
    </dsp:sp>
    <dsp:sp modelId="{C183F2DC-4477-4FDE-99F0-1CF4FCC3509C}">
      <dsp:nvSpPr>
        <dsp:cNvPr id="0" name=""/>
        <dsp:cNvSpPr/>
      </dsp:nvSpPr>
      <dsp:spPr>
        <a:xfrm>
          <a:off x="4847483" y="1488424"/>
          <a:ext cx="2154256" cy="56102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u="none" kern="1200"/>
            <a:t>Workflow</a:t>
          </a:r>
          <a:r>
            <a:rPr lang="en-US" sz="1600" b="0" i="0" u="none" kern="1200"/>
            <a:t> </a:t>
          </a:r>
          <a:r>
            <a:rPr lang="en-US" sz="1600" b="1" i="0" u="none" kern="1200"/>
            <a:t>Process</a:t>
          </a:r>
        </a:p>
      </dsp:txBody>
      <dsp:txXfrm>
        <a:off x="4847483" y="1488424"/>
        <a:ext cx="2154256" cy="561025"/>
      </dsp:txXfrm>
    </dsp:sp>
    <dsp:sp modelId="{DA086D6B-E7FD-4CAE-81E5-E86DE23D22A8}">
      <dsp:nvSpPr>
        <dsp:cNvPr id="0" name=""/>
        <dsp:cNvSpPr/>
      </dsp:nvSpPr>
      <dsp:spPr>
        <a:xfrm>
          <a:off x="4890202" y="2041354"/>
          <a:ext cx="2154256" cy="26791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a:t>Not a step in the process</a:t>
          </a:r>
        </a:p>
        <a:p>
          <a:pPr marL="114300" lvl="1" indent="-114300" algn="l" defTabSz="622300">
            <a:lnSpc>
              <a:spcPct val="150000"/>
            </a:lnSpc>
            <a:spcBef>
              <a:spcPct val="0"/>
            </a:spcBef>
            <a:spcAft>
              <a:spcPct val="15000"/>
            </a:spcAft>
            <a:buChar char="•"/>
          </a:pPr>
          <a:r>
            <a:rPr lang="en-US" sz="1400" kern="1200"/>
            <a:t>Too many steps to achieve the goal</a:t>
          </a:r>
        </a:p>
        <a:p>
          <a:pPr marL="114300" lvl="1" indent="-114300" algn="l" defTabSz="622300">
            <a:lnSpc>
              <a:spcPct val="150000"/>
            </a:lnSpc>
            <a:spcBef>
              <a:spcPct val="0"/>
            </a:spcBef>
            <a:spcAft>
              <a:spcPct val="15000"/>
            </a:spcAft>
            <a:buChar char="•"/>
          </a:pPr>
          <a:r>
            <a:rPr lang="en-US" sz="1400" kern="1200"/>
            <a:t>Wrong timing</a:t>
          </a:r>
        </a:p>
      </dsp:txBody>
      <dsp:txXfrm>
        <a:off x="4890202" y="2041354"/>
        <a:ext cx="2154256" cy="2679120"/>
      </dsp:txXfrm>
    </dsp:sp>
    <dsp:sp modelId="{ACD0B459-FE66-47B3-B7D0-4BB0BCD6B4D8}">
      <dsp:nvSpPr>
        <dsp:cNvPr id="0" name=""/>
        <dsp:cNvSpPr/>
      </dsp:nvSpPr>
      <dsp:spPr>
        <a:xfrm>
          <a:off x="7373177" y="1480328"/>
          <a:ext cx="2154256" cy="56102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u="none" kern="1200"/>
            <a:t>Policy/Procedure</a:t>
          </a:r>
        </a:p>
      </dsp:txBody>
      <dsp:txXfrm>
        <a:off x="7373177" y="1480328"/>
        <a:ext cx="2154256" cy="561025"/>
      </dsp:txXfrm>
    </dsp:sp>
    <dsp:sp modelId="{02A4343E-B066-4380-A4A6-9312BC642888}">
      <dsp:nvSpPr>
        <dsp:cNvPr id="0" name=""/>
        <dsp:cNvSpPr/>
      </dsp:nvSpPr>
      <dsp:spPr>
        <a:xfrm>
          <a:off x="7346055" y="2041354"/>
          <a:ext cx="2154256" cy="26791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a:t>Not codified</a:t>
          </a:r>
        </a:p>
        <a:p>
          <a:pPr marL="114300" lvl="1" indent="-114300" algn="l" defTabSz="622300">
            <a:lnSpc>
              <a:spcPct val="150000"/>
            </a:lnSpc>
            <a:spcBef>
              <a:spcPct val="0"/>
            </a:spcBef>
            <a:spcAft>
              <a:spcPct val="15000"/>
            </a:spcAft>
            <a:buChar char="•"/>
          </a:pPr>
          <a:r>
            <a:rPr lang="en-US" sz="1400" kern="1200"/>
            <a:t>No education</a:t>
          </a:r>
        </a:p>
        <a:p>
          <a:pPr marL="114300" lvl="1" indent="-114300" algn="l" defTabSz="622300">
            <a:lnSpc>
              <a:spcPct val="150000"/>
            </a:lnSpc>
            <a:spcBef>
              <a:spcPct val="0"/>
            </a:spcBef>
            <a:spcAft>
              <a:spcPct val="15000"/>
            </a:spcAft>
            <a:buChar char="•"/>
          </a:pPr>
          <a:r>
            <a:rPr lang="en-US" sz="1400" kern="1200"/>
            <a:t>Not understandable</a:t>
          </a:r>
        </a:p>
      </dsp:txBody>
      <dsp:txXfrm>
        <a:off x="7346055" y="2041354"/>
        <a:ext cx="2154256" cy="2679120"/>
      </dsp:txXfrm>
    </dsp:sp>
    <dsp:sp modelId="{8C0AAB35-6872-4AFC-8F60-6E251A2D8415}">
      <dsp:nvSpPr>
        <dsp:cNvPr id="0" name=""/>
        <dsp:cNvSpPr/>
      </dsp:nvSpPr>
      <dsp:spPr>
        <a:xfrm>
          <a:off x="9829029" y="1480328"/>
          <a:ext cx="2154256" cy="56102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u="none" kern="1200"/>
            <a:t>Physical Environment/Tools</a:t>
          </a:r>
        </a:p>
      </dsp:txBody>
      <dsp:txXfrm>
        <a:off x="9829029" y="1480328"/>
        <a:ext cx="2154256" cy="561025"/>
      </dsp:txXfrm>
    </dsp:sp>
    <dsp:sp modelId="{0E55B191-5424-47AC-9500-7C654DD9C9BA}">
      <dsp:nvSpPr>
        <dsp:cNvPr id="0" name=""/>
        <dsp:cNvSpPr/>
      </dsp:nvSpPr>
      <dsp:spPr>
        <a:xfrm>
          <a:off x="9801907" y="2041354"/>
          <a:ext cx="2154256" cy="267912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a:t>No inventory of required tools</a:t>
          </a:r>
        </a:p>
        <a:p>
          <a:pPr marL="114300" lvl="1" indent="-114300" algn="l" defTabSz="622300">
            <a:lnSpc>
              <a:spcPct val="150000"/>
            </a:lnSpc>
            <a:spcBef>
              <a:spcPct val="0"/>
            </a:spcBef>
            <a:spcAft>
              <a:spcPct val="15000"/>
            </a:spcAft>
            <a:buChar char="•"/>
          </a:pPr>
          <a:r>
            <a:rPr lang="en-US" sz="1400" kern="1200"/>
            <a:t>Can’t do the process in the space provided</a:t>
          </a:r>
        </a:p>
      </dsp:txBody>
      <dsp:txXfrm>
        <a:off x="9801907" y="2041354"/>
        <a:ext cx="2154256" cy="2679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E343-494A-468F-B39A-C317F1C25315}">
      <dsp:nvSpPr>
        <dsp:cNvPr id="0" name=""/>
        <dsp:cNvSpPr/>
      </dsp:nvSpPr>
      <dsp:spPr>
        <a:xfrm>
          <a:off x="2895212" y="1594946"/>
          <a:ext cx="3697220" cy="3697220"/>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Arial" panose="020B0604020202020204"/>
            </a:rPr>
            <a:t>Hand Hygiene Implementation</a:t>
          </a:r>
          <a:r>
            <a:rPr lang="en-US" sz="2900" kern="1200"/>
            <a:t> Factors</a:t>
          </a:r>
        </a:p>
      </dsp:txBody>
      <dsp:txXfrm>
        <a:off x="3436657" y="2136391"/>
        <a:ext cx="2614330" cy="2614330"/>
      </dsp:txXfrm>
    </dsp:sp>
    <dsp:sp modelId="{A82AA8B7-8203-474B-8F01-990635335E53}">
      <dsp:nvSpPr>
        <dsp:cNvPr id="0" name=""/>
        <dsp:cNvSpPr/>
      </dsp:nvSpPr>
      <dsp:spPr>
        <a:xfrm>
          <a:off x="3819517" y="114068"/>
          <a:ext cx="1848610" cy="1848610"/>
        </a:xfrm>
        <a:prstGeom prst="ellipse">
          <a:avLst/>
        </a:prstGeom>
        <a:solidFill>
          <a:schemeClr val="accent5">
            <a:alpha val="50000"/>
            <a:hueOff val="-3736865"/>
            <a:satOff val="1587"/>
            <a:lumOff val="600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panose="020B0604020202020204"/>
            </a:rPr>
            <a:t>Organizational Structure</a:t>
          </a:r>
          <a:endParaRPr lang="en-US" sz="1400" b="1" kern="1200"/>
        </a:p>
      </dsp:txBody>
      <dsp:txXfrm>
        <a:off x="4090240" y="384791"/>
        <a:ext cx="1307164" cy="1307164"/>
      </dsp:txXfrm>
    </dsp:sp>
    <dsp:sp modelId="{BF6E06EE-3C01-4927-8916-E97D3E0670DB}">
      <dsp:nvSpPr>
        <dsp:cNvPr id="0" name=""/>
        <dsp:cNvSpPr/>
      </dsp:nvSpPr>
      <dsp:spPr>
        <a:xfrm>
          <a:off x="6106983" y="1776009"/>
          <a:ext cx="1848610" cy="1848610"/>
        </a:xfrm>
        <a:prstGeom prst="ellipse">
          <a:avLst/>
        </a:prstGeom>
        <a:solidFill>
          <a:schemeClr val="accent5">
            <a:alpha val="50000"/>
            <a:hueOff val="-7473730"/>
            <a:satOff val="3174"/>
            <a:lumOff val="1200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a:rPr>
            <a:t>Workflow</a:t>
          </a:r>
          <a:r>
            <a:rPr lang="en-US" sz="1400" b="1" kern="1200"/>
            <a:t> Processes</a:t>
          </a:r>
        </a:p>
      </dsp:txBody>
      <dsp:txXfrm>
        <a:off x="6377706" y="2046732"/>
        <a:ext cx="1307164" cy="1307164"/>
      </dsp:txXfrm>
    </dsp:sp>
    <dsp:sp modelId="{AD61194F-B864-4998-AEB2-4B75F46E8DE6}">
      <dsp:nvSpPr>
        <dsp:cNvPr id="0" name=""/>
        <dsp:cNvSpPr/>
      </dsp:nvSpPr>
      <dsp:spPr>
        <a:xfrm>
          <a:off x="5233249" y="4465086"/>
          <a:ext cx="1848610" cy="1848610"/>
        </a:xfrm>
        <a:prstGeom prst="ellipse">
          <a:avLst/>
        </a:prstGeom>
        <a:solidFill>
          <a:schemeClr val="accent5">
            <a:alpha val="50000"/>
            <a:hueOff val="-11210596"/>
            <a:satOff val="4762"/>
            <a:lumOff val="1800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Culture</a:t>
          </a:r>
        </a:p>
      </dsp:txBody>
      <dsp:txXfrm>
        <a:off x="5503972" y="4735809"/>
        <a:ext cx="1307164" cy="1307164"/>
      </dsp:txXfrm>
    </dsp:sp>
    <dsp:sp modelId="{F6B2CA9E-BD7C-4836-B54D-71963FE20B3C}">
      <dsp:nvSpPr>
        <dsp:cNvPr id="0" name=""/>
        <dsp:cNvSpPr/>
      </dsp:nvSpPr>
      <dsp:spPr>
        <a:xfrm>
          <a:off x="2405785" y="4465086"/>
          <a:ext cx="1848610" cy="1848610"/>
        </a:xfrm>
        <a:prstGeom prst="ellipse">
          <a:avLst/>
        </a:prstGeom>
        <a:solidFill>
          <a:schemeClr val="accent5">
            <a:alpha val="50000"/>
            <a:hueOff val="-14947461"/>
            <a:satOff val="6349"/>
            <a:lumOff val="2400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panose="020B0604020202020204"/>
            </a:rPr>
            <a:t>Policy &amp; Procedures</a:t>
          </a:r>
          <a:endParaRPr lang="en-US" sz="1400" b="1" kern="1200"/>
        </a:p>
      </dsp:txBody>
      <dsp:txXfrm>
        <a:off x="2676508" y="4735809"/>
        <a:ext cx="1307164" cy="1307164"/>
      </dsp:txXfrm>
    </dsp:sp>
    <dsp:sp modelId="{985397CE-B6B7-4D0F-A845-B86CC78F8710}">
      <dsp:nvSpPr>
        <dsp:cNvPr id="0" name=""/>
        <dsp:cNvSpPr/>
      </dsp:nvSpPr>
      <dsp:spPr>
        <a:xfrm>
          <a:off x="1532051" y="1776009"/>
          <a:ext cx="1848610" cy="1848610"/>
        </a:xfrm>
        <a:prstGeom prst="ellipse">
          <a:avLst/>
        </a:prstGeom>
        <a:solidFill>
          <a:schemeClr val="accent5">
            <a:alpha val="50000"/>
            <a:hueOff val="-18684326"/>
            <a:satOff val="7936"/>
            <a:lumOff val="3000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panose="020B0604020202020204"/>
            </a:rPr>
            <a:t>Technology, Tools &amp; Physical </a:t>
          </a:r>
          <a:r>
            <a:rPr lang="en-US" sz="1400" b="1" kern="1200"/>
            <a:t>Environment</a:t>
          </a:r>
        </a:p>
      </dsp:txBody>
      <dsp:txXfrm>
        <a:off x="1802774" y="2046732"/>
        <a:ext cx="1307164" cy="1307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95383-7A97-47D5-A617-579EC270C3DA}">
      <dsp:nvSpPr>
        <dsp:cNvPr id="0" name=""/>
        <dsp:cNvSpPr/>
      </dsp:nvSpPr>
      <dsp:spPr>
        <a:xfrm rot="5400000">
          <a:off x="961724" y="1118741"/>
          <a:ext cx="1930433" cy="3212198"/>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45ADD-B4EC-4C80-95FA-ACA13671E9DD}">
      <dsp:nvSpPr>
        <dsp:cNvPr id="0" name=""/>
        <dsp:cNvSpPr/>
      </dsp:nvSpPr>
      <dsp:spPr>
        <a:xfrm>
          <a:off x="639486" y="2078496"/>
          <a:ext cx="2899990" cy="254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“Let it happen”</a:t>
          </a:r>
        </a:p>
      </dsp:txBody>
      <dsp:txXfrm>
        <a:off x="639486" y="2078496"/>
        <a:ext cx="2899990" cy="2542011"/>
      </dsp:txXfrm>
    </dsp:sp>
    <dsp:sp modelId="{23BBBBA4-EAAA-4608-8829-6B9B7C6E1799}">
      <dsp:nvSpPr>
        <dsp:cNvPr id="0" name=""/>
        <dsp:cNvSpPr/>
      </dsp:nvSpPr>
      <dsp:spPr>
        <a:xfrm>
          <a:off x="2992309" y="882255"/>
          <a:ext cx="547168" cy="54716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8917B-A151-455B-85A1-4A9E6E6CE259}">
      <dsp:nvSpPr>
        <dsp:cNvPr id="0" name=""/>
        <dsp:cNvSpPr/>
      </dsp:nvSpPr>
      <dsp:spPr>
        <a:xfrm rot="5400000">
          <a:off x="4511879" y="240251"/>
          <a:ext cx="1930433" cy="321219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A727D-462D-4B6D-9887-DFB2F1F453AB}">
      <dsp:nvSpPr>
        <dsp:cNvPr id="0" name=""/>
        <dsp:cNvSpPr/>
      </dsp:nvSpPr>
      <dsp:spPr>
        <a:xfrm>
          <a:off x="4189641" y="1200007"/>
          <a:ext cx="2899990" cy="254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“Help it happen”</a:t>
          </a:r>
        </a:p>
      </dsp:txBody>
      <dsp:txXfrm>
        <a:off x="4189641" y="1200007"/>
        <a:ext cx="2899990" cy="2542011"/>
      </dsp:txXfrm>
    </dsp:sp>
    <dsp:sp modelId="{5B7EC3FA-A63D-4E64-BECD-A4B1114E38FF}">
      <dsp:nvSpPr>
        <dsp:cNvPr id="0" name=""/>
        <dsp:cNvSpPr/>
      </dsp:nvSpPr>
      <dsp:spPr>
        <a:xfrm>
          <a:off x="6542464" y="3766"/>
          <a:ext cx="547168" cy="54716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990A9-F550-4D66-AD47-23E12785C36C}">
      <dsp:nvSpPr>
        <dsp:cNvPr id="0" name=""/>
        <dsp:cNvSpPr/>
      </dsp:nvSpPr>
      <dsp:spPr>
        <a:xfrm rot="5400000">
          <a:off x="8062034" y="-638237"/>
          <a:ext cx="1930433" cy="3212198"/>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7B5FE-34B7-4549-87AB-7B5BEA860426}">
      <dsp:nvSpPr>
        <dsp:cNvPr id="0" name=""/>
        <dsp:cNvSpPr/>
      </dsp:nvSpPr>
      <dsp:spPr>
        <a:xfrm>
          <a:off x="7739796" y="321517"/>
          <a:ext cx="2899990" cy="254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“Make it happen”</a:t>
          </a:r>
        </a:p>
      </dsp:txBody>
      <dsp:txXfrm>
        <a:off x="7739796" y="321517"/>
        <a:ext cx="2899990" cy="25420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92DD4-7194-4CE3-9DFF-907016991AB3}">
      <dsp:nvSpPr>
        <dsp:cNvPr id="0" name=""/>
        <dsp:cNvSpPr/>
      </dsp:nvSpPr>
      <dsp:spPr>
        <a:xfrm>
          <a:off x="3698" y="523191"/>
          <a:ext cx="3605719" cy="1442287"/>
        </a:xfrm>
        <a:prstGeom prst="rect">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t>Caregivers “Doing the Work”  </a:t>
          </a:r>
        </a:p>
      </dsp:txBody>
      <dsp:txXfrm>
        <a:off x="3698" y="523191"/>
        <a:ext cx="3605719" cy="1442287"/>
      </dsp:txXfrm>
    </dsp:sp>
    <dsp:sp modelId="{16C6CC99-AFD0-4644-AA15-6B6E63B1C28A}">
      <dsp:nvSpPr>
        <dsp:cNvPr id="0" name=""/>
        <dsp:cNvSpPr/>
      </dsp:nvSpPr>
      <dsp:spPr>
        <a:xfrm>
          <a:off x="3698" y="1965478"/>
          <a:ext cx="3605719" cy="2854800"/>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a:t>Updated guidance documents to set expectations.</a:t>
          </a:r>
        </a:p>
        <a:p>
          <a:pPr marL="114300" lvl="1" indent="-114300" algn="l" defTabSz="622300">
            <a:lnSpc>
              <a:spcPct val="150000"/>
            </a:lnSpc>
            <a:spcBef>
              <a:spcPct val="0"/>
            </a:spcBef>
            <a:spcAft>
              <a:spcPct val="15000"/>
            </a:spcAft>
            <a:buChar char="•"/>
          </a:pPr>
          <a:r>
            <a:rPr lang="en-US" sz="1400" kern="1200"/>
            <a:t>Job aides or other documents that help with the “how to” at the bedside.</a:t>
          </a:r>
        </a:p>
        <a:p>
          <a:pPr marL="114300" lvl="1" indent="-114300" algn="l" defTabSz="622300">
            <a:lnSpc>
              <a:spcPct val="150000"/>
            </a:lnSpc>
            <a:spcBef>
              <a:spcPct val="0"/>
            </a:spcBef>
            <a:spcAft>
              <a:spcPct val="15000"/>
            </a:spcAft>
            <a:buChar char="•"/>
          </a:pPr>
          <a:r>
            <a:rPr lang="en-US" sz="1400" kern="1200"/>
            <a:t>Standard tools they are expected to use for the change.</a:t>
          </a:r>
        </a:p>
        <a:p>
          <a:pPr marL="114300" lvl="1" indent="-114300" algn="l" defTabSz="622300">
            <a:lnSpc>
              <a:spcPct val="150000"/>
            </a:lnSpc>
            <a:spcBef>
              <a:spcPct val="0"/>
            </a:spcBef>
            <a:spcAft>
              <a:spcPct val="15000"/>
            </a:spcAft>
            <a:buChar char="•"/>
          </a:pPr>
          <a:r>
            <a:rPr lang="en-US" sz="1400" kern="1200"/>
            <a:t>Training.</a:t>
          </a:r>
        </a:p>
      </dsp:txBody>
      <dsp:txXfrm>
        <a:off x="3698" y="1965478"/>
        <a:ext cx="3605719" cy="2854800"/>
      </dsp:txXfrm>
    </dsp:sp>
    <dsp:sp modelId="{4E8BD437-BF0F-4F98-94DD-074E78A59697}">
      <dsp:nvSpPr>
        <dsp:cNvPr id="0" name=""/>
        <dsp:cNvSpPr/>
      </dsp:nvSpPr>
      <dsp:spPr>
        <a:xfrm>
          <a:off x="4114218" y="523191"/>
          <a:ext cx="3605719" cy="1442287"/>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t>Tools for Smooth Implementation</a:t>
          </a:r>
        </a:p>
      </dsp:txBody>
      <dsp:txXfrm>
        <a:off x="4114218" y="523191"/>
        <a:ext cx="3605719" cy="1442287"/>
      </dsp:txXfrm>
    </dsp:sp>
    <dsp:sp modelId="{6B0AA39B-71BA-48EC-95F7-D47C57D3A412}">
      <dsp:nvSpPr>
        <dsp:cNvPr id="0" name=""/>
        <dsp:cNvSpPr/>
      </dsp:nvSpPr>
      <dsp:spPr>
        <a:xfrm>
          <a:off x="4114218" y="1965478"/>
          <a:ext cx="3605719" cy="285480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a:t>Pre-Implementation Checklist</a:t>
          </a:r>
        </a:p>
        <a:p>
          <a:pPr marL="114300" lvl="1" indent="-114300" algn="l" defTabSz="622300">
            <a:lnSpc>
              <a:spcPct val="150000"/>
            </a:lnSpc>
            <a:spcBef>
              <a:spcPct val="0"/>
            </a:spcBef>
            <a:spcAft>
              <a:spcPct val="15000"/>
            </a:spcAft>
            <a:buChar char="•"/>
          </a:pPr>
          <a:r>
            <a:rPr lang="en-US" sz="1400" kern="1200"/>
            <a:t>Timeline for go-live</a:t>
          </a:r>
        </a:p>
        <a:p>
          <a:pPr marL="114300" lvl="1" indent="-114300" algn="l" defTabSz="622300">
            <a:lnSpc>
              <a:spcPct val="150000"/>
            </a:lnSpc>
            <a:spcBef>
              <a:spcPct val="0"/>
            </a:spcBef>
            <a:spcAft>
              <a:spcPct val="15000"/>
            </a:spcAft>
            <a:buChar char="•"/>
          </a:pPr>
          <a:r>
            <a:rPr lang="en-US" sz="1400" kern="1200"/>
            <a:t>Sponsor check-in/approval</a:t>
          </a:r>
        </a:p>
        <a:p>
          <a:pPr marL="114300" lvl="1" indent="-114300" algn="l" defTabSz="622300">
            <a:lnSpc>
              <a:spcPct val="150000"/>
            </a:lnSpc>
            <a:spcBef>
              <a:spcPct val="0"/>
            </a:spcBef>
            <a:spcAft>
              <a:spcPct val="15000"/>
            </a:spcAft>
            <a:buChar char="•"/>
          </a:pPr>
          <a:r>
            <a:rPr lang="en-US" sz="1400" kern="1200"/>
            <a:t>Elevator Speech for socialization</a:t>
          </a:r>
        </a:p>
        <a:p>
          <a:pPr marL="114300" lvl="1" indent="-114300" algn="l" defTabSz="622300">
            <a:lnSpc>
              <a:spcPct val="150000"/>
            </a:lnSpc>
            <a:spcBef>
              <a:spcPct val="0"/>
            </a:spcBef>
            <a:spcAft>
              <a:spcPct val="15000"/>
            </a:spcAft>
            <a:buChar char="•"/>
          </a:pPr>
          <a:r>
            <a:rPr lang="en-US" sz="1400" kern="1200"/>
            <a:t>Plan for next 1 month post implementation.</a:t>
          </a:r>
        </a:p>
        <a:p>
          <a:pPr marL="114300" lvl="1" indent="-114300" algn="l" defTabSz="622300">
            <a:lnSpc>
              <a:spcPct val="150000"/>
            </a:lnSpc>
            <a:spcBef>
              <a:spcPct val="0"/>
            </a:spcBef>
            <a:spcAft>
              <a:spcPct val="15000"/>
            </a:spcAft>
            <a:buChar char="•"/>
          </a:pPr>
          <a:r>
            <a:rPr lang="en-US" sz="1400" kern="1200"/>
            <a:t>Monitor/control plan.</a:t>
          </a:r>
        </a:p>
        <a:p>
          <a:pPr marL="114300" lvl="1" indent="-114300" algn="l" defTabSz="622300">
            <a:lnSpc>
              <a:spcPct val="150000"/>
            </a:lnSpc>
            <a:spcBef>
              <a:spcPct val="0"/>
            </a:spcBef>
            <a:spcAft>
              <a:spcPct val="15000"/>
            </a:spcAft>
            <a:buChar char="•"/>
          </a:pPr>
          <a:r>
            <a:rPr lang="en-US" sz="1400" kern="1200"/>
            <a:t>Issues escalation pathways.</a:t>
          </a:r>
        </a:p>
      </dsp:txBody>
      <dsp:txXfrm>
        <a:off x="4114218" y="1965478"/>
        <a:ext cx="3605719" cy="2854800"/>
      </dsp:txXfrm>
    </dsp:sp>
    <dsp:sp modelId="{7AC1D481-D421-422B-BC9E-E70AE89C0A50}">
      <dsp:nvSpPr>
        <dsp:cNvPr id="0" name=""/>
        <dsp:cNvSpPr/>
      </dsp:nvSpPr>
      <dsp:spPr>
        <a:xfrm>
          <a:off x="8228436" y="523191"/>
          <a:ext cx="3605719" cy="1442287"/>
        </a:xfrm>
        <a:prstGeom prst="rect">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t>Leadership Invested in the Project</a:t>
          </a:r>
        </a:p>
      </dsp:txBody>
      <dsp:txXfrm>
        <a:off x="8228436" y="523191"/>
        <a:ext cx="3605719" cy="1442287"/>
      </dsp:txXfrm>
    </dsp:sp>
    <dsp:sp modelId="{D16AD928-C111-4D8F-AC10-E627E7E5437D}">
      <dsp:nvSpPr>
        <dsp:cNvPr id="0" name=""/>
        <dsp:cNvSpPr/>
      </dsp:nvSpPr>
      <dsp:spPr>
        <a:xfrm>
          <a:off x="8224738" y="1965478"/>
          <a:ext cx="3605719" cy="2854800"/>
        </a:xfrm>
        <a:prstGeom prst="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a:t>Project Charter</a:t>
          </a:r>
        </a:p>
        <a:p>
          <a:pPr marL="114300" lvl="1" indent="-114300" algn="l" defTabSz="622300">
            <a:lnSpc>
              <a:spcPct val="150000"/>
            </a:lnSpc>
            <a:spcBef>
              <a:spcPct val="0"/>
            </a:spcBef>
            <a:spcAft>
              <a:spcPct val="15000"/>
            </a:spcAft>
            <a:buChar char="•"/>
          </a:pPr>
          <a:r>
            <a:rPr lang="en-US" sz="1400" kern="1200"/>
            <a:t>Measurement Worksheet</a:t>
          </a:r>
        </a:p>
        <a:p>
          <a:pPr marL="114300" lvl="1" indent="-114300" algn="l" defTabSz="622300">
            <a:lnSpc>
              <a:spcPct val="150000"/>
            </a:lnSpc>
            <a:spcBef>
              <a:spcPct val="0"/>
            </a:spcBef>
            <a:spcAft>
              <a:spcPct val="15000"/>
            </a:spcAft>
            <a:buChar char="•"/>
          </a:pPr>
          <a:r>
            <a:rPr lang="en-US" sz="1400" kern="1200"/>
            <a:t>Fishbone or other RCA documents.</a:t>
          </a:r>
        </a:p>
        <a:p>
          <a:pPr marL="114300" lvl="1" indent="-114300" algn="l" defTabSz="622300">
            <a:lnSpc>
              <a:spcPct val="150000"/>
            </a:lnSpc>
            <a:spcBef>
              <a:spcPct val="0"/>
            </a:spcBef>
            <a:spcAft>
              <a:spcPct val="15000"/>
            </a:spcAft>
            <a:buChar char="•"/>
          </a:pPr>
          <a:r>
            <a:rPr lang="en-US" sz="1400" kern="1200"/>
            <a:t>Selected solutions.</a:t>
          </a:r>
        </a:p>
        <a:p>
          <a:pPr marL="114300" lvl="1" indent="-114300" algn="l" defTabSz="622300">
            <a:lnSpc>
              <a:spcPct val="150000"/>
            </a:lnSpc>
            <a:spcBef>
              <a:spcPct val="0"/>
            </a:spcBef>
            <a:spcAft>
              <a:spcPct val="15000"/>
            </a:spcAft>
            <a:buChar char="•"/>
          </a:pPr>
          <a:r>
            <a:rPr lang="en-US" sz="1400" kern="1200"/>
            <a:t>Monitor/control plan.</a:t>
          </a:r>
        </a:p>
        <a:p>
          <a:pPr marL="114300" lvl="1" indent="-114300" algn="l" defTabSz="622300">
            <a:lnSpc>
              <a:spcPct val="150000"/>
            </a:lnSpc>
            <a:spcBef>
              <a:spcPct val="0"/>
            </a:spcBef>
            <a:spcAft>
              <a:spcPct val="15000"/>
            </a:spcAft>
            <a:buChar char="•"/>
          </a:pPr>
          <a:r>
            <a:rPr lang="en-US" sz="1400" kern="1200"/>
            <a:t>Other documents created during the project to support the work.</a:t>
          </a:r>
        </a:p>
      </dsp:txBody>
      <dsp:txXfrm>
        <a:off x="8224738" y="1965478"/>
        <a:ext cx="3605719"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D9375-B650-44BE-9FCC-709E324748D4}">
      <dsp:nvSpPr>
        <dsp:cNvPr id="0" name=""/>
        <dsp:cNvSpPr/>
      </dsp:nvSpPr>
      <dsp:spPr>
        <a:xfrm>
          <a:off x="0" y="531"/>
          <a:ext cx="5180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E49E9-0A22-4EAE-A198-783CA63CD85F}">
      <dsp:nvSpPr>
        <dsp:cNvPr id="0" name=""/>
        <dsp:cNvSpPr/>
      </dsp:nvSpPr>
      <dsp:spPr>
        <a:xfrm>
          <a:off x="0" y="531"/>
          <a:ext cx="518025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Use the time during implementation to coach local leaders and end-users on program goals and expectations.</a:t>
          </a:r>
        </a:p>
      </dsp:txBody>
      <dsp:txXfrm>
        <a:off x="0" y="531"/>
        <a:ext cx="5180251" cy="870055"/>
      </dsp:txXfrm>
    </dsp:sp>
    <dsp:sp modelId="{8E8FF4BA-7EAE-4E61-AD0D-3E46EC685CD2}">
      <dsp:nvSpPr>
        <dsp:cNvPr id="0" name=""/>
        <dsp:cNvSpPr/>
      </dsp:nvSpPr>
      <dsp:spPr>
        <a:xfrm>
          <a:off x="0" y="870586"/>
          <a:ext cx="5180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926E7-B24B-48EA-833C-335A546828B4}">
      <dsp:nvSpPr>
        <dsp:cNvPr id="0" name=""/>
        <dsp:cNvSpPr/>
      </dsp:nvSpPr>
      <dsp:spPr>
        <a:xfrm>
          <a:off x="0" y="870586"/>
          <a:ext cx="518025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Discuss the “how-to” and remove barriers the team may have identified in ownership.</a:t>
          </a:r>
        </a:p>
      </dsp:txBody>
      <dsp:txXfrm>
        <a:off x="0" y="870586"/>
        <a:ext cx="5180251" cy="870055"/>
      </dsp:txXfrm>
    </dsp:sp>
    <dsp:sp modelId="{8F213787-1D16-401D-A416-78C25B68C126}">
      <dsp:nvSpPr>
        <dsp:cNvPr id="0" name=""/>
        <dsp:cNvSpPr/>
      </dsp:nvSpPr>
      <dsp:spPr>
        <a:xfrm>
          <a:off x="0" y="1740641"/>
          <a:ext cx="5180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07D7F-F858-4534-BF9B-3A63A410C9BE}">
      <dsp:nvSpPr>
        <dsp:cNvPr id="0" name=""/>
        <dsp:cNvSpPr/>
      </dsp:nvSpPr>
      <dsp:spPr>
        <a:xfrm>
          <a:off x="0" y="1740641"/>
          <a:ext cx="518025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Write up the agreed upon transition plan.</a:t>
          </a:r>
          <a:endParaRPr lang="en-US" sz="1800" kern="1200"/>
        </a:p>
      </dsp:txBody>
      <dsp:txXfrm>
        <a:off x="0" y="1740641"/>
        <a:ext cx="5180251" cy="870055"/>
      </dsp:txXfrm>
    </dsp:sp>
    <dsp:sp modelId="{470D08C4-4137-47E7-BB57-DA56CF46DFE4}">
      <dsp:nvSpPr>
        <dsp:cNvPr id="0" name=""/>
        <dsp:cNvSpPr/>
      </dsp:nvSpPr>
      <dsp:spPr>
        <a:xfrm>
          <a:off x="0" y="2610696"/>
          <a:ext cx="5180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D2F01-7FCD-4EF6-ADFD-74A83E16B5A3}">
      <dsp:nvSpPr>
        <dsp:cNvPr id="0" name=""/>
        <dsp:cNvSpPr/>
      </dsp:nvSpPr>
      <dsp:spPr>
        <a:xfrm>
          <a:off x="0" y="2610696"/>
          <a:ext cx="518025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Transfer all project documents to the team and socialize next steps with sponsors.</a:t>
          </a:r>
        </a:p>
      </dsp:txBody>
      <dsp:txXfrm>
        <a:off x="0" y="2610696"/>
        <a:ext cx="5180251" cy="870055"/>
      </dsp:txXfrm>
    </dsp:sp>
    <dsp:sp modelId="{19853923-2542-407F-8310-62024DF79C9E}">
      <dsp:nvSpPr>
        <dsp:cNvPr id="0" name=""/>
        <dsp:cNvSpPr/>
      </dsp:nvSpPr>
      <dsp:spPr>
        <a:xfrm>
          <a:off x="0" y="3480751"/>
          <a:ext cx="5180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86CE6-8465-469D-8B77-0F75DEE8CE7A}">
      <dsp:nvSpPr>
        <dsp:cNvPr id="0" name=""/>
        <dsp:cNvSpPr/>
      </dsp:nvSpPr>
      <dsp:spPr>
        <a:xfrm>
          <a:off x="0" y="3480751"/>
          <a:ext cx="518025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Hold a formal meeting to transition ownership.</a:t>
          </a:r>
        </a:p>
      </dsp:txBody>
      <dsp:txXfrm>
        <a:off x="0" y="3480751"/>
        <a:ext cx="5180251"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9E93A8-0CDF-6F46-9D12-BC5213749B27}"/>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28C55C6C-ADD0-FF4A-9C85-59F68D973224}"/>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B25A24A5-CE43-6B40-B16A-DD86A6E1E3DA}" type="datetimeFigureOut">
              <a:rPr lang="en-US">
                <a:latin typeface="Arial" panose="020B0604020202020204" pitchFamily="34" charset="0"/>
              </a:rPr>
              <a:t>5/7/2024</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6CF47296-B732-A740-A439-624FA277C9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9DB5FEF3-BDA4-0C48-85D9-DC663D677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A8CE0D-82DA-1E49-B2F1-202A9B814425}" type="slidenum">
              <a:rPr>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729591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A59EE93-7BCA-C948-B45E-4D9E631B51E6}" type="datetimeFigureOut">
              <a:rPr lang="en-US"/>
              <a:pPr/>
              <a:t>5/7/2024</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0F09D18-EB49-094A-868B-44F9DCDBE273}" type="slidenum">
              <a:rPr lang="en-US"/>
              <a:pPr/>
              <a:t>‹#›</a:t>
            </a:fld>
            <a:endParaRPr lang="en-US"/>
          </a:p>
        </p:txBody>
      </p:sp>
    </p:spTree>
    <p:extLst>
      <p:ext uri="{BB962C8B-B14F-4D97-AF65-F5344CB8AC3E}">
        <p14:creationId xmlns:p14="http://schemas.microsoft.com/office/powerpoint/2010/main" val="229529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projects in life.  At home you may want to renovate a room, make a garden, organize a closet.  At work you may want to create a schedule with coworkers, make a visibility board for work.</a:t>
            </a:r>
          </a:p>
          <a:p>
            <a:endParaRPr lang="en-US"/>
          </a:p>
          <a:p>
            <a:r>
              <a:rPr lang="en-US"/>
              <a:t>Nestled in the projects are improvement projects.  These will move the needle on goals that are either stuck or processes that are broken.</a:t>
            </a:r>
          </a:p>
          <a:p>
            <a:endParaRPr lang="en-US"/>
          </a:p>
          <a:p>
            <a:r>
              <a:rPr lang="en-US"/>
              <a:t>But a very interesting subset of these projects are those where we know the solution, but we just don’t know how to implement it and make it stick.  That’s where the 4Es models come in.</a:t>
            </a:r>
          </a:p>
        </p:txBody>
      </p:sp>
      <p:sp>
        <p:nvSpPr>
          <p:cNvPr id="4" name="Slide Number Placeholder 3"/>
          <p:cNvSpPr>
            <a:spLocks noGrp="1"/>
          </p:cNvSpPr>
          <p:nvPr>
            <p:ph type="sldNum" sz="quarter" idx="5"/>
          </p:nvPr>
        </p:nvSpPr>
        <p:spPr/>
        <p:txBody>
          <a:bodyPr/>
          <a:lstStyle/>
          <a:p>
            <a:fld id="{F0F09D18-EB49-094A-868B-44F9DCDBE273}" type="slidenum">
              <a:rPr lang="en-US" smtClean="0"/>
              <a:pPr/>
              <a:t>4</a:t>
            </a:fld>
            <a:endParaRPr lang="en-US"/>
          </a:p>
        </p:txBody>
      </p:sp>
    </p:spTree>
    <p:extLst>
      <p:ext uri="{BB962C8B-B14F-4D97-AF65-F5344CB8AC3E}">
        <p14:creationId xmlns:p14="http://schemas.microsoft.com/office/powerpoint/2010/main" val="79578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Create a document that captures the following information.</a:t>
            </a:r>
          </a:p>
          <a:p>
            <a:endParaRPr lang="en-US"/>
          </a:p>
          <a:p>
            <a:r>
              <a:rPr lang="en-US"/>
              <a:t>The following steps are critical to do:</a:t>
            </a:r>
          </a:p>
          <a:p>
            <a:endParaRPr lang="en-US"/>
          </a:p>
          <a:p>
            <a:pPr marL="228600" indent="-228600">
              <a:buFont typeface="+mj-lt"/>
              <a:buAutoNum type="arabicPeriod"/>
            </a:pPr>
            <a:r>
              <a:rPr lang="en-US"/>
              <a:t>Ensure you have all the resources you need prior to go-live.</a:t>
            </a:r>
          </a:p>
          <a:p>
            <a:pPr marL="228600" indent="-228600">
              <a:buFont typeface="+mj-lt"/>
              <a:buAutoNum type="arabicPeriod"/>
            </a:pPr>
            <a:endParaRPr lang="en-US"/>
          </a:p>
          <a:p>
            <a:pPr marL="228600" indent="-228600">
              <a:buFont typeface="+mj-lt"/>
              <a:buAutoNum type="arabicPeriod"/>
            </a:pPr>
            <a:r>
              <a:rPr lang="en-US"/>
              <a:t>Ensure you have developed a timeline and received approval from stakeholders and those who are going to do the work.  The timeline must sequence the events and have a date associated with the task so you can understand if you are on time or not.</a:t>
            </a:r>
          </a:p>
          <a:p>
            <a:pPr marL="228600" indent="-228600">
              <a:buFont typeface="+mj-lt"/>
              <a:buAutoNum type="arabicPeriod"/>
            </a:pPr>
            <a:endParaRPr lang="en-US"/>
          </a:p>
          <a:p>
            <a:pPr marL="228600" indent="-228600">
              <a:buFont typeface="+mj-lt"/>
              <a:buAutoNum type="arabicPeriod"/>
            </a:pPr>
            <a:r>
              <a:rPr lang="en-US"/>
              <a:t>Ensure agreement on go-live date.</a:t>
            </a:r>
          </a:p>
        </p:txBody>
      </p:sp>
      <p:sp>
        <p:nvSpPr>
          <p:cNvPr id="4" name="Slide Number Placeholder 3"/>
          <p:cNvSpPr>
            <a:spLocks noGrp="1"/>
          </p:cNvSpPr>
          <p:nvPr>
            <p:ph type="sldNum" sz="quarter" idx="5"/>
          </p:nvPr>
        </p:nvSpPr>
        <p:spPr/>
        <p:txBody>
          <a:bodyPr/>
          <a:lstStyle/>
          <a:p>
            <a:fld id="{F0F09D18-EB49-094A-868B-44F9DCDBE273}" type="slidenum">
              <a:rPr lang="en-US" smtClean="0"/>
              <a:pPr/>
              <a:t>15</a:t>
            </a:fld>
            <a:endParaRPr lang="en-US"/>
          </a:p>
        </p:txBody>
      </p:sp>
    </p:spTree>
    <p:extLst>
      <p:ext uri="{BB962C8B-B14F-4D97-AF65-F5344CB8AC3E}">
        <p14:creationId xmlns:p14="http://schemas.microsoft.com/office/powerpoint/2010/main" val="331744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Healthcare best practices have been known for a long time and codified in many reference texts.  We have our 5 moments of Hand Hygiene, line insertion bundle, etc.  Can we name other best practices that are well known?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**Take Response from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Question is if everyone can identify best practice what aren’t we doing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**Take Response from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Correct.  The practices are not hardwired.  There are many drivers including incorrect assumptions, fear of failure, lack of time, lack of tools that lead to lack of adoption.</a:t>
            </a:r>
          </a:p>
          <a:p>
            <a:endParaRPr lang="en-US"/>
          </a:p>
          <a:p>
            <a:r>
              <a:rPr lang="en-US"/>
              <a:t>BUT- We must adopt and hardwire best practice to provide the best care for our patients.</a:t>
            </a:r>
          </a:p>
          <a:p>
            <a:endParaRPr lang="en-US"/>
          </a:p>
          <a:p>
            <a:r>
              <a:rPr lang="en-US"/>
              <a:t>In this class we will discuss concepts and strategies for embedding best practice. </a:t>
            </a:r>
          </a:p>
        </p:txBody>
      </p:sp>
      <p:sp>
        <p:nvSpPr>
          <p:cNvPr id="4" name="Slide Number Placeholder 3"/>
          <p:cNvSpPr>
            <a:spLocks noGrp="1"/>
          </p:cNvSpPr>
          <p:nvPr>
            <p:ph type="sldNum" sz="quarter" idx="5"/>
          </p:nvPr>
        </p:nvSpPr>
        <p:spPr/>
        <p:txBody>
          <a:bodyPr/>
          <a:lstStyle/>
          <a:p>
            <a:fld id="{F0F09D18-EB49-094A-868B-44F9DCDBE273}" type="slidenum">
              <a:rPr lang="en-US" smtClean="0"/>
              <a:pPr/>
              <a:t>5</a:t>
            </a:fld>
            <a:endParaRPr lang="en-US"/>
          </a:p>
        </p:txBody>
      </p:sp>
    </p:spTree>
    <p:extLst>
      <p:ext uri="{BB962C8B-B14F-4D97-AF65-F5344CB8AC3E}">
        <p14:creationId xmlns:p14="http://schemas.microsoft.com/office/powerpoint/2010/main" val="400148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may have already occurred in Stage 2: “Identify Barriers to Implementation”.  If so, review what they found try to see if anything was missed for consideration.</a:t>
            </a:r>
          </a:p>
          <a:p>
            <a:endParaRPr lang="en-US"/>
          </a:p>
          <a:p>
            <a:r>
              <a:rPr lang="en-US"/>
              <a:t>Other times, our best practice programs are given to us mid-stream.  You will not be sure how to move forward if you don’t know what has been done.</a:t>
            </a:r>
          </a:p>
          <a:p>
            <a:endParaRPr lang="en-US"/>
          </a:p>
          <a:p>
            <a:r>
              <a:rPr lang="en-US"/>
              <a:t>When handed to us mid-stream or when you haven’t been part of the process from the beginning it is natural to say, “Wait, what has been done so far?”</a:t>
            </a:r>
          </a:p>
          <a:p>
            <a:endParaRPr lang="en-US"/>
          </a:p>
          <a:p>
            <a:r>
              <a:rPr lang="en-US"/>
              <a:t>And that is the exact right question.</a:t>
            </a:r>
          </a:p>
          <a:p>
            <a:endParaRPr lang="en-US"/>
          </a:p>
          <a:p>
            <a:r>
              <a:rPr lang="en-US"/>
              <a:t> </a:t>
            </a:r>
          </a:p>
        </p:txBody>
      </p:sp>
      <p:sp>
        <p:nvSpPr>
          <p:cNvPr id="4" name="Slide Number Placeholder 3"/>
          <p:cNvSpPr>
            <a:spLocks noGrp="1"/>
          </p:cNvSpPr>
          <p:nvPr>
            <p:ph type="sldNum" sz="quarter" idx="5"/>
          </p:nvPr>
        </p:nvSpPr>
        <p:spPr/>
        <p:txBody>
          <a:bodyPr/>
          <a:lstStyle/>
          <a:p>
            <a:fld id="{F0F09D18-EB49-094A-868B-44F9DCDBE273}" type="slidenum">
              <a:rPr lang="en-US" smtClean="0"/>
              <a:pPr/>
              <a:t>7</a:t>
            </a:fld>
            <a:endParaRPr lang="en-US"/>
          </a:p>
        </p:txBody>
      </p:sp>
    </p:spTree>
    <p:extLst>
      <p:ext uri="{BB962C8B-B14F-4D97-AF65-F5344CB8AC3E}">
        <p14:creationId xmlns:p14="http://schemas.microsoft.com/office/powerpoint/2010/main" val="116427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are ready to execute you will need to have a keen understanding of these drivers within your local environment to understand what you need “nail down” to succeed.</a:t>
            </a:r>
          </a:p>
          <a:p>
            <a:endParaRPr lang="en-US"/>
          </a:p>
          <a:p>
            <a:r>
              <a:rPr lang="en-US"/>
              <a:t>The hope is you will be thinking of questions such as readiness of your group, buy-in from leadership for support, is there a physical environmental need, related dependent processes, the teachers’/implementors’ knowledge, education, type of education, and the list goes on.</a:t>
            </a:r>
          </a:p>
          <a:p>
            <a:endParaRPr lang="en-US"/>
          </a:p>
          <a:p>
            <a:r>
              <a:rPr lang="en-US"/>
              <a:t>Let’s pause and test drive this assessment.</a:t>
            </a:r>
          </a:p>
          <a:p>
            <a:r>
              <a:rPr lang="en-US"/>
              <a:t> </a:t>
            </a:r>
          </a:p>
        </p:txBody>
      </p:sp>
      <p:sp>
        <p:nvSpPr>
          <p:cNvPr id="4" name="Slide Number Placeholder 3"/>
          <p:cNvSpPr>
            <a:spLocks noGrp="1"/>
          </p:cNvSpPr>
          <p:nvPr>
            <p:ph type="sldNum" sz="quarter" idx="5"/>
          </p:nvPr>
        </p:nvSpPr>
        <p:spPr/>
        <p:txBody>
          <a:bodyPr/>
          <a:lstStyle/>
          <a:p>
            <a:fld id="{F0F09D18-EB49-094A-868B-44F9DCDBE273}" type="slidenum">
              <a:rPr lang="en-US" smtClean="0"/>
              <a:pPr/>
              <a:t>8</a:t>
            </a:fld>
            <a:endParaRPr lang="en-US"/>
          </a:p>
        </p:txBody>
      </p:sp>
    </p:spTree>
    <p:extLst>
      <p:ext uri="{BB962C8B-B14F-4D97-AF65-F5344CB8AC3E}">
        <p14:creationId xmlns:p14="http://schemas.microsoft.com/office/powerpoint/2010/main" val="324451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standard assessment questions you will need to answer to know how to embed your program.</a:t>
            </a:r>
          </a:p>
          <a:p>
            <a:endParaRPr lang="en-US"/>
          </a:p>
          <a:p>
            <a:r>
              <a:rPr lang="en-US"/>
              <a:t>At a high level you need to know, what existing processes are available for you to use:</a:t>
            </a:r>
          </a:p>
          <a:p>
            <a:pPr marL="228600" indent="-228600">
              <a:buFont typeface="+mj-lt"/>
              <a:buAutoNum type="arabicPeriod"/>
            </a:pPr>
            <a:r>
              <a:rPr lang="en-US"/>
              <a:t>Standard Communication Pathways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Standard Education Pathways</a:t>
            </a:r>
          </a:p>
          <a:p>
            <a:pPr marL="228600" indent="-228600">
              <a:buFont typeface="+mj-lt"/>
              <a:buAutoNum type="arabicPeriod"/>
            </a:pPr>
            <a:r>
              <a:rPr lang="en-US"/>
              <a:t>Standard Implementation Pathways</a:t>
            </a:r>
          </a:p>
          <a:p>
            <a:pPr marL="228600" indent="-228600">
              <a:buFont typeface="+mj-lt"/>
              <a:buAutoNum type="arabicPeriod"/>
            </a:pPr>
            <a:r>
              <a:rPr lang="en-US"/>
              <a:t>Standard Monitoring/Control Pathways</a:t>
            </a:r>
          </a:p>
          <a:p>
            <a:pPr marL="0" indent="0">
              <a:buFont typeface="+mj-lt"/>
              <a:buNone/>
            </a:pPr>
            <a:endParaRPr lang="en-US"/>
          </a:p>
          <a:p>
            <a:pPr marL="0" indent="0">
              <a:buFont typeface="+mj-lt"/>
              <a:buNone/>
            </a:pPr>
            <a:r>
              <a:rPr lang="en-US"/>
              <a:t>If none exist, you need to know “what sticks” in the environment.</a:t>
            </a:r>
          </a:p>
          <a:p>
            <a:pPr marL="0" indent="0">
              <a:buFont typeface="+mj-lt"/>
              <a:buNone/>
            </a:pPr>
            <a:endParaRPr lang="en-US"/>
          </a:p>
          <a:p>
            <a:pPr marL="0" indent="0">
              <a:buFont typeface="+mj-lt"/>
              <a:buNone/>
            </a:pPr>
            <a:r>
              <a:rPr lang="en-US"/>
              <a:t>Ex.  Is everyone using TEAMS IM so that is the best way to communicate v email?</a:t>
            </a:r>
          </a:p>
          <a:p>
            <a:pPr marL="0" indent="0">
              <a:buFont typeface="+mj-lt"/>
              <a:buNone/>
            </a:pPr>
            <a:r>
              <a:rPr lang="en-US"/>
              <a:t>Ex. Are folks used to using a communication dashboard where huddles also occur.</a:t>
            </a:r>
          </a:p>
          <a:p>
            <a:pPr marL="0" indent="0">
              <a:buFont typeface="+mj-lt"/>
              <a:buNone/>
            </a:pPr>
            <a:r>
              <a:rPr lang="en-US"/>
              <a:t>Ex. Are folks used to one-on-one training, virtual training, etc.</a:t>
            </a:r>
          </a:p>
          <a:p>
            <a:pPr marL="0" indent="0">
              <a:buFont typeface="+mj-lt"/>
              <a:buNone/>
            </a:pPr>
            <a:r>
              <a:rPr lang="en-US"/>
              <a:t>Ex. Is your program already being measured by unit leaders and monitored by exec?  Do people like e-forms, paper audits, etc.</a:t>
            </a:r>
          </a:p>
        </p:txBody>
      </p:sp>
      <p:sp>
        <p:nvSpPr>
          <p:cNvPr id="4" name="Slide Number Placeholder 3"/>
          <p:cNvSpPr>
            <a:spLocks noGrp="1"/>
          </p:cNvSpPr>
          <p:nvPr>
            <p:ph type="sldNum" sz="quarter" idx="5"/>
          </p:nvPr>
        </p:nvSpPr>
        <p:spPr/>
        <p:txBody>
          <a:bodyPr/>
          <a:lstStyle/>
          <a:p>
            <a:fld id="{F0F09D18-EB49-094A-868B-44F9DCDBE273}" type="slidenum">
              <a:rPr lang="en-US" smtClean="0"/>
              <a:pPr/>
              <a:t>9</a:t>
            </a:fld>
            <a:endParaRPr lang="en-US"/>
          </a:p>
        </p:txBody>
      </p:sp>
    </p:spTree>
    <p:extLst>
      <p:ext uri="{BB962C8B-B14F-4D97-AF65-F5344CB8AC3E}">
        <p14:creationId xmlns:p14="http://schemas.microsoft.com/office/powerpoint/2010/main" val="424711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 Hygiene.  **Let audience chime in**</a:t>
            </a:r>
          </a:p>
          <a:p>
            <a:endParaRPr lang="en-US"/>
          </a:p>
          <a:p>
            <a:r>
              <a:rPr lang="en-US"/>
              <a:t>Structure: HH stations, Purell dispensers, sinks with soap.</a:t>
            </a:r>
          </a:p>
          <a:p>
            <a:endParaRPr lang="en-US"/>
          </a:p>
          <a:p>
            <a:r>
              <a:rPr lang="en-US"/>
              <a:t>Leadership: Support, role model, and socializing.  Do they support auditing.</a:t>
            </a:r>
          </a:p>
          <a:p>
            <a:endParaRPr lang="en-US"/>
          </a:p>
          <a:p>
            <a:r>
              <a:rPr lang="en-US"/>
              <a:t>Work processes: are there HH steps built into their workflow processes, “Gel in, gel out”, is there a formal HH program, etc.</a:t>
            </a:r>
          </a:p>
          <a:p>
            <a:endParaRPr lang="en-US"/>
          </a:p>
          <a:p>
            <a:r>
              <a:rPr lang="en-US"/>
              <a:t>Culture: We are an institution that washes their hands (would it be uncomfortable if your peers noticed you didn’t wash your hands)</a:t>
            </a:r>
          </a:p>
          <a:p>
            <a:endParaRPr lang="en-US"/>
          </a:p>
          <a:p>
            <a:r>
              <a:rPr lang="en-US"/>
              <a:t>HH: Do we have policies.</a:t>
            </a:r>
          </a:p>
          <a:p>
            <a:endParaRPr lang="en-US"/>
          </a:p>
          <a:p>
            <a:r>
              <a:rPr lang="en-US"/>
              <a:t>Tech/Environment:  Is the sinks located in such a way that makes it easy to accomplish.  Physical barriers?</a:t>
            </a:r>
          </a:p>
        </p:txBody>
      </p:sp>
      <p:sp>
        <p:nvSpPr>
          <p:cNvPr id="4" name="Slide Number Placeholder 3"/>
          <p:cNvSpPr>
            <a:spLocks noGrp="1"/>
          </p:cNvSpPr>
          <p:nvPr>
            <p:ph type="sldNum" sz="quarter" idx="5"/>
          </p:nvPr>
        </p:nvSpPr>
        <p:spPr/>
        <p:txBody>
          <a:bodyPr/>
          <a:lstStyle/>
          <a:p>
            <a:fld id="{F0F09D18-EB49-094A-868B-44F9DCDBE273}" type="slidenum">
              <a:rPr lang="en-US" smtClean="0"/>
              <a:pPr/>
              <a:t>10</a:t>
            </a:fld>
            <a:endParaRPr lang="en-US"/>
          </a:p>
        </p:txBody>
      </p:sp>
    </p:spTree>
    <p:extLst>
      <p:ext uri="{BB962C8B-B14F-4D97-AF65-F5344CB8AC3E}">
        <p14:creationId xmlns:p14="http://schemas.microsoft.com/office/powerpoint/2010/main" val="399106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yourself what is feasible?  And does it achieve your goal?</a:t>
            </a:r>
          </a:p>
          <a:p>
            <a:endParaRPr lang="en-US"/>
          </a:p>
          <a:p>
            <a:r>
              <a:rPr lang="en-US"/>
              <a:t>This is a model from Diffusion of Innovations in Service Organizations: Systematic Review and Recommendations, Greenhalgh. T, et al.</a:t>
            </a:r>
          </a:p>
          <a:p>
            <a:endParaRPr lang="en-US"/>
          </a:p>
          <a:p>
            <a:r>
              <a:rPr lang="en-US"/>
              <a:t>Interdisciplinary Research Leaders (University of Minnesota) Rachel C. Shelton, ScD, MPH, Mailman School of Public Health Columbia University.  Online series IRL Research and Science Course https://www.youtube.com/@irl-researchandsciencecour9705/playlists</a:t>
            </a:r>
          </a:p>
          <a:p>
            <a:endParaRPr lang="en-US"/>
          </a:p>
        </p:txBody>
      </p:sp>
      <p:sp>
        <p:nvSpPr>
          <p:cNvPr id="4" name="Slide Number Placeholder 3"/>
          <p:cNvSpPr>
            <a:spLocks noGrp="1"/>
          </p:cNvSpPr>
          <p:nvPr>
            <p:ph type="sldNum" sz="quarter" idx="5"/>
          </p:nvPr>
        </p:nvSpPr>
        <p:spPr/>
        <p:txBody>
          <a:bodyPr/>
          <a:lstStyle/>
          <a:p>
            <a:fld id="{F0F09D18-EB49-094A-868B-44F9DCDBE273}" type="slidenum">
              <a:rPr lang="en-US" smtClean="0"/>
              <a:pPr/>
              <a:t>12</a:t>
            </a:fld>
            <a:endParaRPr lang="en-US"/>
          </a:p>
        </p:txBody>
      </p:sp>
    </p:spTree>
    <p:extLst>
      <p:ext uri="{BB962C8B-B14F-4D97-AF65-F5344CB8AC3E}">
        <p14:creationId xmlns:p14="http://schemas.microsoft.com/office/powerpoint/2010/main" val="204503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list of findings from stage 2 AND your additional findings shine a spotlight on barriers that prevent your ability to embed a best practice.</a:t>
            </a:r>
          </a:p>
          <a:p>
            <a:endParaRPr lang="en-US"/>
          </a:p>
          <a:p>
            <a:r>
              <a:rPr lang="en-US"/>
              <a:t>Create an action plan to resolve the findings to prepare for go-live.</a:t>
            </a:r>
          </a:p>
        </p:txBody>
      </p:sp>
      <p:sp>
        <p:nvSpPr>
          <p:cNvPr id="4" name="Slide Number Placeholder 3"/>
          <p:cNvSpPr>
            <a:spLocks noGrp="1"/>
          </p:cNvSpPr>
          <p:nvPr>
            <p:ph type="sldNum" sz="quarter" idx="5"/>
          </p:nvPr>
        </p:nvSpPr>
        <p:spPr/>
        <p:txBody>
          <a:bodyPr/>
          <a:lstStyle/>
          <a:p>
            <a:fld id="{F0F09D18-EB49-094A-868B-44F9DCDBE273}" type="slidenum">
              <a:rPr lang="en-US" smtClean="0"/>
              <a:pPr/>
              <a:t>13</a:t>
            </a:fld>
            <a:endParaRPr lang="en-US"/>
          </a:p>
        </p:txBody>
      </p:sp>
    </p:spTree>
    <p:extLst>
      <p:ext uri="{BB962C8B-B14F-4D97-AF65-F5344CB8AC3E}">
        <p14:creationId xmlns:p14="http://schemas.microsoft.com/office/powerpoint/2010/main" val="90077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infection prevention supports this program</a:t>
            </a:r>
            <a:r>
              <a:rPr lang="en-US">
                <a:sym typeface="Wingdings" panose="05000000000000000000" pitchFamily="2" charset="2"/>
              </a:rPr>
              <a:t> identify who else owns the process AND does the process.  Ensure they are also leading the initiative.</a:t>
            </a:r>
          </a:p>
          <a:p>
            <a:endParaRPr lang="en-US">
              <a:sym typeface="Wingdings" panose="05000000000000000000" pitchFamily="2" charset="2"/>
            </a:endParaRPr>
          </a:p>
          <a:p>
            <a:r>
              <a:rPr lang="en-US">
                <a:sym typeface="Wingdings" panose="05000000000000000000" pitchFamily="2" charset="2"/>
              </a:rPr>
              <a:t>You find everyone is too busy to audit Is there another way to collect data OR another group of people who can collect data.</a:t>
            </a:r>
          </a:p>
          <a:p>
            <a:endParaRPr lang="en-US">
              <a:sym typeface="Wingdings" panose="05000000000000000000" pitchFamily="2" charset="2"/>
            </a:endParaRPr>
          </a:p>
          <a:p>
            <a:r>
              <a:rPr lang="en-US">
                <a:sym typeface="Wingdings" panose="05000000000000000000" pitchFamily="2" charset="2"/>
              </a:rPr>
              <a:t>Frontline staff doesn’t understand the importance of hand hygiene. What is the most effective type of communication (what worked previously)</a:t>
            </a:r>
          </a:p>
          <a:p>
            <a:endParaRPr lang="en-US">
              <a:sym typeface="Wingdings" panose="05000000000000000000" pitchFamily="2" charset="2"/>
            </a:endParaRPr>
          </a:p>
          <a:p>
            <a:r>
              <a:rPr lang="en-US">
                <a:sym typeface="Wingdings" panose="05000000000000000000" pitchFamily="2" charset="2"/>
              </a:rPr>
              <a:t>54-page old hand hygiene policy Surely it doesn’t have to be that long AND it renders the policy useless as it is hard to find info.</a:t>
            </a:r>
          </a:p>
          <a:p>
            <a:endParaRPr lang="en-US">
              <a:sym typeface="Wingdings" panose="05000000000000000000" pitchFamily="2" charset="2"/>
            </a:endParaRPr>
          </a:p>
          <a:p>
            <a:r>
              <a:rPr lang="en-US"/>
              <a:t>Missing and empty Purell Station</a:t>
            </a:r>
            <a:r>
              <a:rPr lang="en-US">
                <a:sym typeface="Wingdings" panose="05000000000000000000" pitchFamily="2" charset="2"/>
              </a:rPr>
              <a:t> Ensuring you have the tools you need goes a long way for adoption.</a:t>
            </a:r>
            <a:endParaRPr lang="en-US"/>
          </a:p>
        </p:txBody>
      </p:sp>
      <p:sp>
        <p:nvSpPr>
          <p:cNvPr id="4" name="Slide Number Placeholder 3"/>
          <p:cNvSpPr>
            <a:spLocks noGrp="1"/>
          </p:cNvSpPr>
          <p:nvPr>
            <p:ph type="sldNum" sz="quarter" idx="5"/>
          </p:nvPr>
        </p:nvSpPr>
        <p:spPr/>
        <p:txBody>
          <a:bodyPr/>
          <a:lstStyle/>
          <a:p>
            <a:fld id="{F0F09D18-EB49-094A-868B-44F9DCDBE273}" type="slidenum">
              <a:rPr lang="en-US" smtClean="0"/>
              <a:pPr/>
              <a:t>14</a:t>
            </a:fld>
            <a:endParaRPr lang="en-US"/>
          </a:p>
        </p:txBody>
      </p:sp>
    </p:spTree>
    <p:extLst>
      <p:ext uri="{BB962C8B-B14F-4D97-AF65-F5344CB8AC3E}">
        <p14:creationId xmlns:p14="http://schemas.microsoft.com/office/powerpoint/2010/main" val="87675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green">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8" y="0"/>
            <a:ext cx="12176128" cy="6856214"/>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457200" y="3429000"/>
            <a:ext cx="5524499" cy="2072148"/>
          </a:xfrm>
        </p:spPr>
        <p:txBody>
          <a:bodyPr lIns="0" tIns="182880" rIns="0" bIns="0" anchor="t" anchorCtr="0">
            <a:noAutofit/>
          </a:bodyPr>
          <a:lstStyle>
            <a:lvl1pPr>
              <a:lnSpc>
                <a:spcPts val="5200"/>
              </a:lnSpc>
              <a:defRPr sz="4800" b="0">
                <a:solidFill>
                  <a:schemeClr val="accent1"/>
                </a:solidFill>
              </a:defRPr>
            </a:lvl1pPr>
          </a:lstStyle>
          <a:p>
            <a:r>
              <a:rPr lang="en-US"/>
              <a:t>Click to edit Master title style</a:t>
            </a:r>
          </a:p>
        </p:txBody>
      </p:sp>
      <p:pic>
        <p:nvPicPr>
          <p:cNvPr id="10" name="Picture 9">
            <a:extLst>
              <a:ext uri="{FF2B5EF4-FFF2-40B4-BE49-F238E27FC236}">
                <a16:creationId xmlns:a16="http://schemas.microsoft.com/office/drawing/2014/main" id="{855D7BD9-937A-3447-938D-81FBB57291E1}"/>
              </a:ext>
            </a:extLst>
          </p:cNvPr>
          <p:cNvPicPr>
            <a:picLocks noChangeAspect="1"/>
          </p:cNvPicPr>
          <p:nvPr userDrawn="1"/>
        </p:nvPicPr>
        <p:blipFill>
          <a:blip r:embed="rId3"/>
          <a:srcRect/>
          <a:stretch/>
        </p:blipFill>
        <p:spPr>
          <a:xfrm>
            <a:off x="474358" y="480762"/>
            <a:ext cx="2430888" cy="463564"/>
          </a:xfrm>
          <a:prstGeom prst="rect">
            <a:avLst/>
          </a:prstGeom>
        </p:spPr>
      </p:pic>
      <p:sp>
        <p:nvSpPr>
          <p:cNvPr id="3" name="Date Placeholder 2">
            <a:extLst>
              <a:ext uri="{FF2B5EF4-FFF2-40B4-BE49-F238E27FC236}">
                <a16:creationId xmlns:a16="http://schemas.microsoft.com/office/drawing/2014/main" id="{407AA221-68AF-F347-BB20-F287D97F8652}"/>
              </a:ext>
            </a:extLst>
          </p:cNvPr>
          <p:cNvSpPr>
            <a:spLocks noGrp="1"/>
          </p:cNvSpPr>
          <p:nvPr>
            <p:ph type="dt" sz="half" idx="13"/>
          </p:nvPr>
        </p:nvSpPr>
        <p:spPr>
          <a:xfrm>
            <a:off x="455612" y="6026150"/>
            <a:ext cx="5526087" cy="209550"/>
          </a:xfrm>
          <a:prstGeom prst="rect">
            <a:avLst/>
          </a:prstGeom>
        </p:spPr>
        <p:txBody>
          <a:bodyPr lIns="0" tIns="0" rIns="0" bIns="0"/>
          <a:lstStyle>
            <a:lvl1pPr>
              <a:defRPr sz="1600" b="0" i="0">
                <a:solidFill>
                  <a:schemeClr val="accent2"/>
                </a:solidFill>
                <a:latin typeface="+mn-lt"/>
              </a:defRPr>
            </a:lvl1pPr>
            <a:lvl2pPr marL="0">
              <a:defRPr sz="1600" b="0" i="0">
                <a:solidFill>
                  <a:schemeClr val="accent2"/>
                </a:solidFill>
                <a:latin typeface="+mn-lt"/>
              </a:defRPr>
            </a:lvl2pPr>
            <a:lvl3pPr marL="0">
              <a:defRPr sz="1600" b="0" i="0">
                <a:solidFill>
                  <a:schemeClr val="accent2"/>
                </a:solidFill>
                <a:latin typeface="+mn-lt"/>
              </a:defRPr>
            </a:lvl3pPr>
            <a:lvl4pPr marL="0">
              <a:defRPr sz="1600" b="0" i="0">
                <a:solidFill>
                  <a:schemeClr val="accent2"/>
                </a:solidFill>
                <a:latin typeface="+mn-lt"/>
              </a:defRPr>
            </a:lvl4pPr>
            <a:lvl5pPr marL="0">
              <a:defRPr sz="1600" b="0" i="0">
                <a:solidFill>
                  <a:schemeClr val="accent2"/>
                </a:solidFill>
                <a:latin typeface="+mn-lt"/>
              </a:defRPr>
            </a:lvl5pPr>
            <a:lvl6pPr marL="0">
              <a:defRPr sz="1600" b="0" i="0">
                <a:solidFill>
                  <a:schemeClr val="accent2"/>
                </a:solidFill>
                <a:latin typeface="+mn-lt"/>
              </a:defRPr>
            </a:lvl6pPr>
            <a:lvl7pPr marL="0">
              <a:defRPr sz="1600" b="0" i="0">
                <a:solidFill>
                  <a:schemeClr val="accent2"/>
                </a:solidFill>
                <a:latin typeface="+mn-lt"/>
              </a:defRPr>
            </a:lvl7pPr>
            <a:lvl8pPr marL="0">
              <a:defRPr sz="1600">
                <a:solidFill>
                  <a:schemeClr val="accent2"/>
                </a:solidFill>
                <a:latin typeface="+mn-lt"/>
              </a:defRPr>
            </a:lvl8pPr>
            <a:lvl9pPr marL="0">
              <a:defRPr sz="1600" b="0" i="0">
                <a:solidFill>
                  <a:schemeClr val="accent2"/>
                </a:solidFill>
                <a:latin typeface="+mn-lt"/>
              </a:defRPr>
            </a:lvl9pPr>
          </a:lstStyle>
          <a:p>
            <a:r>
              <a:rPr lang="en-US"/>
              <a:t>Date</a:t>
            </a:r>
          </a:p>
        </p:txBody>
      </p:sp>
      <p:sp>
        <p:nvSpPr>
          <p:cNvPr id="11" name="Text Placeholder 6">
            <a:extLst>
              <a:ext uri="{FF2B5EF4-FFF2-40B4-BE49-F238E27FC236}">
                <a16:creationId xmlns:a16="http://schemas.microsoft.com/office/drawing/2014/main" id="{9B734A5F-A7E5-A848-A6CC-C0CB798A9FB2}"/>
              </a:ext>
            </a:extLst>
          </p:cNvPr>
          <p:cNvSpPr>
            <a:spLocks noGrp="1"/>
          </p:cNvSpPr>
          <p:nvPr>
            <p:ph type="body" sz="quarter" idx="11"/>
          </p:nvPr>
        </p:nvSpPr>
        <p:spPr>
          <a:xfrm>
            <a:off x="460374" y="5501148"/>
            <a:ext cx="5521325" cy="525002"/>
          </a:xfrm>
          <a:prstGeom prst="rect">
            <a:avLst/>
          </a:prstGeom>
        </p:spPr>
        <p:txBody>
          <a:bodyPr lIns="0" tIns="0" anchor="b" anchorCtr="0">
            <a:noAutofit/>
          </a:bodyPr>
          <a:lstStyle>
            <a:lvl1pPr>
              <a:lnSpc>
                <a:spcPts val="2300"/>
              </a:lnSpc>
              <a:spcAft>
                <a:spcPts val="0"/>
              </a:spcAft>
              <a:defRPr sz="1600" b="0">
                <a:solidFill>
                  <a:schemeClr val="accent2"/>
                </a:solidFill>
              </a:defRPr>
            </a:lvl1pPr>
            <a:lvl2pPr marL="0" indent="0">
              <a:lnSpc>
                <a:spcPts val="2300"/>
              </a:lnSpc>
              <a:spcAft>
                <a:spcPts val="0"/>
              </a:spcAft>
              <a:buFontTx/>
              <a:buNone/>
              <a:defRPr sz="1600" b="1" i="0">
                <a:solidFill>
                  <a:schemeClr val="accent2"/>
                </a:solidFill>
                <a:latin typeface="+mn-lt"/>
              </a:defRPr>
            </a:lvl2pPr>
            <a:lvl3pPr marL="0" indent="0">
              <a:lnSpc>
                <a:spcPts val="2300"/>
              </a:lnSpc>
              <a:spcAft>
                <a:spcPts val="0"/>
              </a:spcAft>
              <a:buFontTx/>
              <a:buNone/>
              <a:defRPr sz="1600" b="0">
                <a:solidFill>
                  <a:schemeClr val="accent2"/>
                </a:solidFill>
              </a:defRPr>
            </a:lvl3pPr>
            <a:lvl4pPr marL="0" indent="0">
              <a:lnSpc>
                <a:spcPts val="2300"/>
              </a:lnSpc>
              <a:spcAft>
                <a:spcPts val="0"/>
              </a:spcAft>
              <a:buFontTx/>
              <a:buNone/>
              <a:defRPr sz="1600" b="0">
                <a:solidFill>
                  <a:schemeClr val="accent2"/>
                </a:solidFill>
              </a:defRPr>
            </a:lvl4pPr>
            <a:lvl5pPr marL="0" indent="0">
              <a:lnSpc>
                <a:spcPts val="2300"/>
              </a:lnSpc>
              <a:spcAft>
                <a:spcPts val="0"/>
              </a:spcAft>
              <a:buFontTx/>
              <a:buNone/>
              <a:defRPr sz="1600" b="0">
                <a:solidFill>
                  <a:schemeClr val="accent2"/>
                </a:solidFill>
              </a:defRPr>
            </a:lvl5pPr>
            <a:lvl6pPr marL="0" indent="0">
              <a:lnSpc>
                <a:spcPts val="2300"/>
              </a:lnSpc>
              <a:spcAft>
                <a:spcPts val="0"/>
              </a:spcAft>
              <a:buFontTx/>
              <a:buNone/>
              <a:defRPr sz="1600" b="0">
                <a:solidFill>
                  <a:schemeClr val="accent2"/>
                </a:solidFill>
              </a:defRPr>
            </a:lvl6pPr>
            <a:lvl7pPr marL="0" indent="0">
              <a:lnSpc>
                <a:spcPts val="2300"/>
              </a:lnSpc>
              <a:spcAft>
                <a:spcPts val="0"/>
              </a:spcAft>
              <a:buFontTx/>
              <a:buNone/>
              <a:defRPr sz="1600" b="0">
                <a:solidFill>
                  <a:schemeClr val="accent2"/>
                </a:solidFill>
              </a:defRPr>
            </a:lvl7pPr>
            <a:lvl8pPr marL="0" indent="0">
              <a:lnSpc>
                <a:spcPts val="2300"/>
              </a:lnSpc>
              <a:spcAft>
                <a:spcPts val="0"/>
              </a:spcAft>
              <a:buFontTx/>
              <a:buNone/>
              <a:defRPr sz="1600" b="0">
                <a:solidFill>
                  <a:schemeClr val="accent2"/>
                </a:solidFill>
              </a:defRPr>
            </a:lvl8pPr>
            <a:lvl9pPr marL="0" indent="0">
              <a:lnSpc>
                <a:spcPts val="2300"/>
              </a:lnSpc>
              <a:spcAft>
                <a:spcPts val="0"/>
              </a:spcAft>
              <a:buFontTx/>
              <a:buNone/>
              <a:defRPr sz="1600" b="0">
                <a:solidFill>
                  <a:schemeClr val="accent2"/>
                </a:solidFill>
              </a:defRPr>
            </a:lvl9pPr>
          </a:lstStyle>
          <a:p>
            <a:pPr lvl="0"/>
            <a:r>
              <a:rPr lang="en-US"/>
              <a:t>Click to edit Master text styles</a:t>
            </a:r>
          </a:p>
        </p:txBody>
      </p:sp>
      <p:sp>
        <p:nvSpPr>
          <p:cNvPr id="14" name="Text Placeholder 6">
            <a:extLst>
              <a:ext uri="{FF2B5EF4-FFF2-40B4-BE49-F238E27FC236}">
                <a16:creationId xmlns:a16="http://schemas.microsoft.com/office/drawing/2014/main" id="{E34E4551-7F63-D341-8894-8BC2AB70D398}"/>
              </a:ext>
            </a:extLst>
          </p:cNvPr>
          <p:cNvSpPr>
            <a:spLocks noGrp="1"/>
          </p:cNvSpPr>
          <p:nvPr>
            <p:ph type="body" sz="quarter" idx="14" hasCustomPrompt="1"/>
          </p:nvPr>
        </p:nvSpPr>
        <p:spPr>
          <a:xfrm>
            <a:off x="457200" y="2509603"/>
            <a:ext cx="5524500" cy="919398"/>
          </a:xfrm>
          <a:prstGeom prst="rect">
            <a:avLst/>
          </a:prstGeom>
        </p:spPr>
        <p:txBody>
          <a:bodyPr lIns="0" tIns="182880" anchor="b" anchorCtr="0">
            <a:noAutofit/>
          </a:bodyPr>
          <a:lstStyle>
            <a:lvl1pPr>
              <a:lnSpc>
                <a:spcPts val="2300"/>
              </a:lnSpc>
              <a:spcAft>
                <a:spcPts val="0"/>
              </a:spcAft>
              <a:defRPr sz="2000" b="0">
                <a:solidFill>
                  <a:schemeClr val="accent2"/>
                </a:solidFill>
              </a:defRPr>
            </a:lvl1pPr>
            <a:lvl2pPr marL="0" indent="0">
              <a:lnSpc>
                <a:spcPts val="2300"/>
              </a:lnSpc>
              <a:spcAft>
                <a:spcPts val="0"/>
              </a:spcAft>
              <a:buFontTx/>
              <a:buNone/>
              <a:defRPr sz="2000" b="1" i="0">
                <a:solidFill>
                  <a:schemeClr val="accent2"/>
                </a:solidFill>
                <a:latin typeface="+mn-lt"/>
              </a:defRPr>
            </a:lvl2pPr>
            <a:lvl3pPr marL="0" indent="0">
              <a:lnSpc>
                <a:spcPts val="2300"/>
              </a:lnSpc>
              <a:spcAft>
                <a:spcPts val="0"/>
              </a:spcAft>
              <a:buFontTx/>
              <a:buNone/>
              <a:defRPr sz="2000" b="0">
                <a:solidFill>
                  <a:schemeClr val="accent2"/>
                </a:solidFill>
              </a:defRPr>
            </a:lvl3pPr>
            <a:lvl4pPr marL="0" indent="0">
              <a:lnSpc>
                <a:spcPts val="2300"/>
              </a:lnSpc>
              <a:spcAft>
                <a:spcPts val="0"/>
              </a:spcAft>
              <a:buFontTx/>
              <a:buNone/>
              <a:defRPr sz="2000" b="0">
                <a:solidFill>
                  <a:schemeClr val="accent2"/>
                </a:solidFill>
              </a:defRPr>
            </a:lvl4pPr>
            <a:lvl5pPr marL="0" indent="0">
              <a:lnSpc>
                <a:spcPts val="2300"/>
              </a:lnSpc>
              <a:spcAft>
                <a:spcPts val="0"/>
              </a:spcAft>
              <a:buFontTx/>
              <a:buNone/>
              <a:defRPr sz="2000" b="0">
                <a:solidFill>
                  <a:schemeClr val="accent2"/>
                </a:solidFill>
              </a:defRPr>
            </a:lvl5pPr>
            <a:lvl6pPr marL="0" indent="0">
              <a:lnSpc>
                <a:spcPts val="2300"/>
              </a:lnSpc>
              <a:spcAft>
                <a:spcPts val="0"/>
              </a:spcAft>
              <a:buFontTx/>
              <a:buNone/>
              <a:defRPr sz="2000" b="0">
                <a:solidFill>
                  <a:schemeClr val="accent2"/>
                </a:solidFill>
              </a:defRPr>
            </a:lvl6pPr>
            <a:lvl7pPr marL="0" indent="0">
              <a:lnSpc>
                <a:spcPts val="2300"/>
              </a:lnSpc>
              <a:spcAft>
                <a:spcPts val="0"/>
              </a:spcAft>
              <a:buFontTx/>
              <a:buNone/>
              <a:defRPr sz="2000" b="0">
                <a:solidFill>
                  <a:schemeClr val="accent2"/>
                </a:solidFill>
              </a:defRPr>
            </a:lvl7pPr>
            <a:lvl8pPr marL="0" indent="0">
              <a:lnSpc>
                <a:spcPts val="2300"/>
              </a:lnSpc>
              <a:spcAft>
                <a:spcPts val="0"/>
              </a:spcAft>
              <a:buFontTx/>
              <a:buNone/>
              <a:defRPr sz="2000" b="0">
                <a:solidFill>
                  <a:schemeClr val="accent2"/>
                </a:solidFill>
              </a:defRPr>
            </a:lvl8pPr>
            <a:lvl9pPr marL="0" indent="0">
              <a:lnSpc>
                <a:spcPts val="2300"/>
              </a:lnSpc>
              <a:spcAft>
                <a:spcPts val="0"/>
              </a:spcAft>
              <a:buFontTx/>
              <a:buNone/>
              <a:defRPr sz="2000" b="0">
                <a:solidFill>
                  <a:schemeClr val="accent2"/>
                </a:solidFill>
              </a:defRPr>
            </a:lvl9pPr>
          </a:lstStyle>
          <a:p>
            <a:pPr lvl="0"/>
            <a:r>
              <a:rPr lang="en-US"/>
              <a:t>Optional entity name here</a:t>
            </a:r>
          </a:p>
        </p:txBody>
      </p:sp>
      <p:sp>
        <p:nvSpPr>
          <p:cNvPr id="15" name="Picture Placeholder 16">
            <a:extLst>
              <a:ext uri="{FF2B5EF4-FFF2-40B4-BE49-F238E27FC236}">
                <a16:creationId xmlns:a16="http://schemas.microsoft.com/office/drawing/2014/main" id="{E229F4D8-731C-1247-81D3-4646B83CDA3E}"/>
              </a:ext>
            </a:extLst>
          </p:cNvPr>
          <p:cNvSpPr>
            <a:spLocks noGrp="1"/>
          </p:cNvSpPr>
          <p:nvPr>
            <p:ph type="pic" sz="quarter" idx="17" hasCustomPrompt="1"/>
          </p:nvPr>
        </p:nvSpPr>
        <p:spPr>
          <a:xfrm>
            <a:off x="474358" y="460375"/>
            <a:ext cx="2430888" cy="876300"/>
          </a:xfrm>
          <a:solidFill>
            <a:schemeClr val="bg1"/>
          </a:solidFill>
        </p:spPr>
        <p:txBody>
          <a:bodyPr tIns="0" anchor="t" anchorCtr="0"/>
          <a:lstStyle>
            <a:lvl1pPr algn="ctr">
              <a:spcAft>
                <a:spcPts val="0"/>
              </a:spcAft>
              <a:defRPr sz="8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315823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618A2A-DF5D-E94F-AE1B-05869B8CDF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5" y="4466"/>
            <a:ext cx="12176124" cy="6856212"/>
          </a:xfrm>
          <a:prstGeom prst="rect">
            <a:avLst/>
          </a:prstGeom>
        </p:spPr>
      </p:pic>
      <p:sp>
        <p:nvSpPr>
          <p:cNvPr id="2" name="TextBox 1">
            <a:extLst>
              <a:ext uri="{FF2B5EF4-FFF2-40B4-BE49-F238E27FC236}">
                <a16:creationId xmlns:a16="http://schemas.microsoft.com/office/drawing/2014/main" id="{96C6DFFD-D32D-F046-95A8-4D7002C62042}"/>
              </a:ext>
            </a:extLst>
          </p:cNvPr>
          <p:cNvSpPr txBox="1"/>
          <p:nvPr userDrawn="1"/>
        </p:nvSpPr>
        <p:spPr>
          <a:xfrm>
            <a:off x="463550" y="460375"/>
            <a:ext cx="3603625" cy="1104900"/>
          </a:xfrm>
          <a:prstGeom prst="rect">
            <a:avLst/>
          </a:prstGeom>
          <a:noFill/>
        </p:spPr>
        <p:txBody>
          <a:bodyPr wrap="square" lIns="0" tIns="0" rIns="0" bIns="137160" rtlCol="0" anchor="b" anchorCtr="0">
            <a:noAutofit/>
          </a:bodyPr>
          <a:lstStyle/>
          <a:p>
            <a:pPr marL="0" lvl="0" indent="-3657235" algn="l">
              <a:lnSpc>
                <a:spcPts val="3400"/>
              </a:lnSpc>
              <a:spcAft>
                <a:spcPts val="0"/>
              </a:spcAft>
            </a:pPr>
            <a:r>
              <a:rPr lang="en-US" sz="4000" b="0" i="0">
                <a:solidFill>
                  <a:schemeClr val="bg1"/>
                </a:solidFill>
                <a:latin typeface="Garamond" panose="02020404030301010803" pitchFamily="18" charset="0"/>
              </a:rPr>
              <a:t>Agenda</a:t>
            </a:r>
          </a:p>
        </p:txBody>
      </p:sp>
      <p:sp>
        <p:nvSpPr>
          <p:cNvPr id="14" name="Footer Placeholder 13">
            <a:extLst>
              <a:ext uri="{FF2B5EF4-FFF2-40B4-BE49-F238E27FC236}">
                <a16:creationId xmlns:a16="http://schemas.microsoft.com/office/drawing/2014/main" id="{E8F47C92-6270-F544-B541-A469D4A5DA9A}"/>
              </a:ext>
            </a:extLst>
          </p:cNvPr>
          <p:cNvSpPr>
            <a:spLocks noGrp="1"/>
          </p:cNvSpPr>
          <p:nvPr>
            <p:ph type="ftr" sz="quarter" idx="15"/>
          </p:nvPr>
        </p:nvSpPr>
        <p:spPr>
          <a:xfrm>
            <a:off x="4297363" y="6432562"/>
            <a:ext cx="6935787" cy="234938"/>
          </a:xfrm>
        </p:spPr>
        <p:txBody>
          <a:bodyPr/>
          <a:lstStyle/>
          <a:p>
            <a:pPr lvl="8"/>
            <a:r>
              <a:rPr lang="en-US"/>
              <a:t>Presentation Title Here &gt; Insert &gt; Header &amp; Footer</a:t>
            </a:r>
          </a:p>
        </p:txBody>
      </p:sp>
      <p:sp>
        <p:nvSpPr>
          <p:cNvPr id="15" name="Slide Number Placeholder 14">
            <a:extLst>
              <a:ext uri="{FF2B5EF4-FFF2-40B4-BE49-F238E27FC236}">
                <a16:creationId xmlns:a16="http://schemas.microsoft.com/office/drawing/2014/main" id="{9AFAAF2F-5C32-014B-B859-13C713ABBAE0}"/>
              </a:ext>
            </a:extLst>
          </p:cNvPr>
          <p:cNvSpPr>
            <a:spLocks noGrp="1"/>
          </p:cNvSpPr>
          <p:nvPr>
            <p:ph type="sldNum" sz="quarter" idx="16"/>
          </p:nvPr>
        </p:nvSpPr>
        <p:spPr/>
        <p:txBody>
          <a:bodyPr/>
          <a:lstStyle/>
          <a:p>
            <a:fld id="{1E3D5677-3D20-0C46-8497-54D73E689044}" type="slidenum">
              <a:rPr lang="en-US"/>
              <a:pPr/>
              <a:t>‹#›</a:t>
            </a:fld>
            <a:endParaRPr lang="en-US"/>
          </a:p>
        </p:txBody>
      </p:sp>
      <p:pic>
        <p:nvPicPr>
          <p:cNvPr id="12" name="Picture 11">
            <a:extLst>
              <a:ext uri="{FF2B5EF4-FFF2-40B4-BE49-F238E27FC236}">
                <a16:creationId xmlns:a16="http://schemas.microsoft.com/office/drawing/2014/main" id="{A3B34E8E-34B1-5048-94AE-5C770B84AE5A}"/>
              </a:ext>
            </a:extLst>
          </p:cNvPr>
          <p:cNvPicPr>
            <a:picLocks noChangeAspect="1"/>
          </p:cNvPicPr>
          <p:nvPr userDrawn="1"/>
        </p:nvPicPr>
        <p:blipFill>
          <a:blip r:embed="rId3"/>
          <a:srcRect/>
          <a:stretch/>
        </p:blipFill>
        <p:spPr>
          <a:xfrm>
            <a:off x="472745" y="6412434"/>
            <a:ext cx="1497076" cy="285488"/>
          </a:xfrm>
          <a:prstGeom prst="rect">
            <a:avLst/>
          </a:prstGeom>
        </p:spPr>
      </p:pic>
      <p:sp>
        <p:nvSpPr>
          <p:cNvPr id="8" name="Text Placeholder 6">
            <a:extLst>
              <a:ext uri="{FF2B5EF4-FFF2-40B4-BE49-F238E27FC236}">
                <a16:creationId xmlns:a16="http://schemas.microsoft.com/office/drawing/2014/main" id="{DB8C8CFC-BE13-AC4B-A5EC-B789B27C8395}"/>
              </a:ext>
            </a:extLst>
          </p:cNvPr>
          <p:cNvSpPr>
            <a:spLocks noGrp="1"/>
          </p:cNvSpPr>
          <p:nvPr>
            <p:ph type="body" sz="quarter" idx="13" hasCustomPrompt="1"/>
          </p:nvPr>
        </p:nvSpPr>
        <p:spPr>
          <a:xfrm>
            <a:off x="472746" y="2336800"/>
            <a:ext cx="1497075" cy="3526971"/>
          </a:xfrm>
          <a:prstGeom prst="rect">
            <a:avLst/>
          </a:prstGeom>
        </p:spPr>
        <p:txBody>
          <a:bodyPr lIns="0" tIns="0" rIns="0" anchor="t" anchorCtr="0">
            <a:noAutofit/>
          </a:bodyPr>
          <a:lstStyle>
            <a:lvl1pPr marL="0" indent="0">
              <a:lnSpc>
                <a:spcPts val="2100"/>
              </a:lnSpc>
              <a:spcAft>
                <a:spcPts val="1600"/>
              </a:spcAft>
              <a:buClr>
                <a:schemeClr val="bg1"/>
              </a:buClr>
              <a:buFontTx/>
              <a:buNone/>
              <a:defRPr sz="1800" b="0">
                <a:solidFill>
                  <a:schemeClr val="bg1"/>
                </a:solidFill>
              </a:defRPr>
            </a:lvl1pPr>
            <a:lvl2pPr marL="0" indent="0">
              <a:lnSpc>
                <a:spcPts val="2100"/>
              </a:lnSpc>
              <a:spcAft>
                <a:spcPts val="1600"/>
              </a:spcAft>
              <a:buClr>
                <a:schemeClr val="bg1"/>
              </a:buClr>
              <a:buFontTx/>
              <a:buNone/>
              <a:defRPr sz="1800" b="0">
                <a:solidFill>
                  <a:schemeClr val="bg1"/>
                </a:solidFill>
              </a:defRPr>
            </a:lvl2pPr>
            <a:lvl3pPr marL="0" indent="0">
              <a:lnSpc>
                <a:spcPts val="2100"/>
              </a:lnSpc>
              <a:spcAft>
                <a:spcPts val="1600"/>
              </a:spcAft>
              <a:buClr>
                <a:schemeClr val="bg1"/>
              </a:buClr>
              <a:buFontTx/>
              <a:buNone/>
              <a:defRPr sz="1800" b="0">
                <a:solidFill>
                  <a:schemeClr val="bg1"/>
                </a:solidFill>
              </a:defRPr>
            </a:lvl3pPr>
            <a:lvl4pPr marL="0" indent="0">
              <a:lnSpc>
                <a:spcPts val="2100"/>
              </a:lnSpc>
              <a:spcAft>
                <a:spcPts val="1600"/>
              </a:spcAft>
              <a:buClr>
                <a:schemeClr val="bg1"/>
              </a:buClr>
              <a:buFontTx/>
              <a:buNone/>
              <a:defRPr sz="1800" b="0">
                <a:solidFill>
                  <a:schemeClr val="bg1"/>
                </a:solidFill>
              </a:defRPr>
            </a:lvl4pPr>
            <a:lvl5pPr marL="0" indent="0">
              <a:lnSpc>
                <a:spcPts val="2100"/>
              </a:lnSpc>
              <a:spcAft>
                <a:spcPts val="1600"/>
              </a:spcAft>
              <a:buClr>
                <a:schemeClr val="bg1"/>
              </a:buClr>
              <a:buFontTx/>
              <a:buNone/>
              <a:defRPr sz="1800" b="0">
                <a:solidFill>
                  <a:schemeClr val="bg1"/>
                </a:solidFill>
              </a:defRPr>
            </a:lvl5pPr>
            <a:lvl6pPr marL="0" indent="0">
              <a:lnSpc>
                <a:spcPts val="2100"/>
              </a:lnSpc>
              <a:spcAft>
                <a:spcPts val="1600"/>
              </a:spcAft>
              <a:buClr>
                <a:schemeClr val="bg1"/>
              </a:buClr>
              <a:buFontTx/>
              <a:buNone/>
              <a:defRPr sz="1800" b="0">
                <a:solidFill>
                  <a:schemeClr val="bg1"/>
                </a:solidFill>
              </a:defRPr>
            </a:lvl6pPr>
            <a:lvl7pPr marL="0" indent="0">
              <a:lnSpc>
                <a:spcPts val="2100"/>
              </a:lnSpc>
              <a:spcAft>
                <a:spcPts val="1600"/>
              </a:spcAft>
              <a:buClr>
                <a:schemeClr val="bg1"/>
              </a:buClr>
              <a:buFontTx/>
              <a:buNone/>
              <a:defRPr sz="1800" b="0">
                <a:solidFill>
                  <a:schemeClr val="bg1"/>
                </a:solidFill>
              </a:defRPr>
            </a:lvl7pPr>
            <a:lvl8pPr marL="0" indent="0">
              <a:lnSpc>
                <a:spcPts val="2100"/>
              </a:lnSpc>
              <a:spcAft>
                <a:spcPts val="1600"/>
              </a:spcAft>
              <a:buClr>
                <a:schemeClr val="bg1"/>
              </a:buClr>
              <a:buFontTx/>
              <a:buNone/>
              <a:defRPr sz="1800" b="0">
                <a:solidFill>
                  <a:schemeClr val="bg1"/>
                </a:solidFill>
              </a:defRPr>
            </a:lvl8pPr>
            <a:lvl9pPr marL="0" indent="0">
              <a:lnSpc>
                <a:spcPts val="2100"/>
              </a:lnSpc>
              <a:spcAft>
                <a:spcPts val="1600"/>
              </a:spcAft>
              <a:buClr>
                <a:schemeClr val="bg1"/>
              </a:buClr>
              <a:buFontTx/>
              <a:buNone/>
              <a:defRPr sz="1800" b="0">
                <a:solidFill>
                  <a:schemeClr val="bg1"/>
                </a:solidFill>
              </a:defRPr>
            </a:lvl9pPr>
          </a:lstStyle>
          <a:p>
            <a:pPr lvl="0"/>
            <a:r>
              <a:rPr lang="en-US"/>
              <a:t>TIME</a:t>
            </a:r>
          </a:p>
        </p:txBody>
      </p:sp>
      <p:sp>
        <p:nvSpPr>
          <p:cNvPr id="10" name="Text Placeholder 6">
            <a:extLst>
              <a:ext uri="{FF2B5EF4-FFF2-40B4-BE49-F238E27FC236}">
                <a16:creationId xmlns:a16="http://schemas.microsoft.com/office/drawing/2014/main" id="{AD5C48A9-DB02-6644-AA7A-0B977622F799}"/>
              </a:ext>
            </a:extLst>
          </p:cNvPr>
          <p:cNvSpPr>
            <a:spLocks noGrp="1"/>
          </p:cNvSpPr>
          <p:nvPr>
            <p:ph type="body" sz="quarter" idx="17" hasCustomPrompt="1"/>
          </p:nvPr>
        </p:nvSpPr>
        <p:spPr>
          <a:xfrm>
            <a:off x="2227118" y="2336800"/>
            <a:ext cx="5670695" cy="3526971"/>
          </a:xfrm>
          <a:prstGeom prst="rect">
            <a:avLst/>
          </a:prstGeom>
        </p:spPr>
        <p:txBody>
          <a:bodyPr lIns="0" tIns="0" rIns="0" anchor="t" anchorCtr="0">
            <a:noAutofit/>
          </a:bodyPr>
          <a:lstStyle>
            <a:lvl1pPr marL="0" indent="0">
              <a:lnSpc>
                <a:spcPts val="2100"/>
              </a:lnSpc>
              <a:spcAft>
                <a:spcPts val="1600"/>
              </a:spcAft>
              <a:buClr>
                <a:schemeClr val="bg1"/>
              </a:buClr>
              <a:buFontTx/>
              <a:buNone/>
              <a:defRPr sz="1800" b="0">
                <a:solidFill>
                  <a:schemeClr val="bg1"/>
                </a:solidFill>
              </a:defRPr>
            </a:lvl1pPr>
            <a:lvl2pPr marL="0" indent="0">
              <a:lnSpc>
                <a:spcPts val="2100"/>
              </a:lnSpc>
              <a:spcAft>
                <a:spcPts val="1600"/>
              </a:spcAft>
              <a:buClr>
                <a:schemeClr val="bg1"/>
              </a:buClr>
              <a:buFontTx/>
              <a:buNone/>
              <a:defRPr sz="1800" b="0">
                <a:solidFill>
                  <a:schemeClr val="bg1"/>
                </a:solidFill>
              </a:defRPr>
            </a:lvl2pPr>
            <a:lvl3pPr marL="0" indent="0">
              <a:lnSpc>
                <a:spcPts val="2100"/>
              </a:lnSpc>
              <a:spcAft>
                <a:spcPts val="1600"/>
              </a:spcAft>
              <a:buClr>
                <a:schemeClr val="bg1"/>
              </a:buClr>
              <a:buFontTx/>
              <a:buNone/>
              <a:defRPr sz="1800" b="0">
                <a:solidFill>
                  <a:schemeClr val="bg1"/>
                </a:solidFill>
              </a:defRPr>
            </a:lvl3pPr>
            <a:lvl4pPr marL="0" indent="0">
              <a:lnSpc>
                <a:spcPts val="2100"/>
              </a:lnSpc>
              <a:spcAft>
                <a:spcPts val="1600"/>
              </a:spcAft>
              <a:buClr>
                <a:schemeClr val="bg1"/>
              </a:buClr>
              <a:buFontTx/>
              <a:buNone/>
              <a:defRPr sz="1800" b="0">
                <a:solidFill>
                  <a:schemeClr val="bg1"/>
                </a:solidFill>
              </a:defRPr>
            </a:lvl4pPr>
            <a:lvl5pPr marL="0" indent="0">
              <a:lnSpc>
                <a:spcPts val="2100"/>
              </a:lnSpc>
              <a:spcAft>
                <a:spcPts val="1600"/>
              </a:spcAft>
              <a:buClr>
                <a:schemeClr val="bg1"/>
              </a:buClr>
              <a:buFontTx/>
              <a:buNone/>
              <a:defRPr sz="1800" b="0">
                <a:solidFill>
                  <a:schemeClr val="bg1"/>
                </a:solidFill>
              </a:defRPr>
            </a:lvl5pPr>
            <a:lvl6pPr marL="0" indent="0">
              <a:lnSpc>
                <a:spcPts val="2100"/>
              </a:lnSpc>
              <a:spcAft>
                <a:spcPts val="1600"/>
              </a:spcAft>
              <a:buClr>
                <a:schemeClr val="bg1"/>
              </a:buClr>
              <a:buFontTx/>
              <a:buNone/>
              <a:defRPr sz="1800" b="0">
                <a:solidFill>
                  <a:schemeClr val="bg1"/>
                </a:solidFill>
              </a:defRPr>
            </a:lvl6pPr>
            <a:lvl7pPr marL="0" indent="0">
              <a:lnSpc>
                <a:spcPts val="2100"/>
              </a:lnSpc>
              <a:spcAft>
                <a:spcPts val="1600"/>
              </a:spcAft>
              <a:buClr>
                <a:schemeClr val="bg1"/>
              </a:buClr>
              <a:buFontTx/>
              <a:buNone/>
              <a:defRPr sz="1800" b="0">
                <a:solidFill>
                  <a:schemeClr val="bg1"/>
                </a:solidFill>
              </a:defRPr>
            </a:lvl7pPr>
            <a:lvl8pPr marL="0" indent="0">
              <a:lnSpc>
                <a:spcPts val="2100"/>
              </a:lnSpc>
              <a:spcAft>
                <a:spcPts val="1600"/>
              </a:spcAft>
              <a:buClr>
                <a:schemeClr val="bg1"/>
              </a:buClr>
              <a:buFontTx/>
              <a:buNone/>
              <a:defRPr sz="1800" b="0">
                <a:solidFill>
                  <a:schemeClr val="bg1"/>
                </a:solidFill>
              </a:defRPr>
            </a:lvl8pPr>
            <a:lvl9pPr marL="0" indent="0">
              <a:lnSpc>
                <a:spcPts val="2100"/>
              </a:lnSpc>
              <a:spcAft>
                <a:spcPts val="1600"/>
              </a:spcAft>
              <a:buClr>
                <a:schemeClr val="bg1"/>
              </a:buClr>
              <a:buFontTx/>
              <a:buNone/>
              <a:defRPr sz="1800" b="0">
                <a:solidFill>
                  <a:schemeClr val="bg1"/>
                </a:solidFill>
              </a:defRPr>
            </a:lvl9pPr>
          </a:lstStyle>
          <a:p>
            <a:pPr lvl="0"/>
            <a:r>
              <a:rPr lang="en-US"/>
              <a:t>Topic</a:t>
            </a:r>
          </a:p>
        </p:txBody>
      </p:sp>
      <p:sp>
        <p:nvSpPr>
          <p:cNvPr id="13" name="Text Placeholder 6">
            <a:extLst>
              <a:ext uri="{FF2B5EF4-FFF2-40B4-BE49-F238E27FC236}">
                <a16:creationId xmlns:a16="http://schemas.microsoft.com/office/drawing/2014/main" id="{89115212-75FE-AB42-9E22-73B8612CBD19}"/>
              </a:ext>
            </a:extLst>
          </p:cNvPr>
          <p:cNvSpPr>
            <a:spLocks noGrp="1"/>
          </p:cNvSpPr>
          <p:nvPr>
            <p:ph type="body" sz="quarter" idx="18" hasCustomPrompt="1"/>
          </p:nvPr>
        </p:nvSpPr>
        <p:spPr>
          <a:xfrm>
            <a:off x="8123238" y="2336800"/>
            <a:ext cx="3592841" cy="3526971"/>
          </a:xfrm>
          <a:prstGeom prst="rect">
            <a:avLst/>
          </a:prstGeom>
        </p:spPr>
        <p:txBody>
          <a:bodyPr lIns="0" tIns="0" rIns="0" anchor="t" anchorCtr="0">
            <a:noAutofit/>
          </a:bodyPr>
          <a:lstStyle>
            <a:lvl1pPr marL="0" indent="0">
              <a:lnSpc>
                <a:spcPts val="2100"/>
              </a:lnSpc>
              <a:spcAft>
                <a:spcPts val="1600"/>
              </a:spcAft>
              <a:buClr>
                <a:schemeClr val="bg1"/>
              </a:buClr>
              <a:buFontTx/>
              <a:buNone/>
              <a:defRPr sz="1800" b="0">
                <a:solidFill>
                  <a:schemeClr val="bg1"/>
                </a:solidFill>
              </a:defRPr>
            </a:lvl1pPr>
            <a:lvl2pPr marL="0" indent="0">
              <a:lnSpc>
                <a:spcPts val="2100"/>
              </a:lnSpc>
              <a:spcAft>
                <a:spcPts val="1600"/>
              </a:spcAft>
              <a:buClr>
                <a:schemeClr val="bg1"/>
              </a:buClr>
              <a:buFontTx/>
              <a:buNone/>
              <a:defRPr sz="1800" b="0">
                <a:solidFill>
                  <a:schemeClr val="bg1"/>
                </a:solidFill>
              </a:defRPr>
            </a:lvl2pPr>
            <a:lvl3pPr marL="0" indent="0">
              <a:lnSpc>
                <a:spcPts val="2100"/>
              </a:lnSpc>
              <a:spcAft>
                <a:spcPts val="1600"/>
              </a:spcAft>
              <a:buClr>
                <a:schemeClr val="bg1"/>
              </a:buClr>
              <a:buFontTx/>
              <a:buNone/>
              <a:defRPr sz="1800" b="0">
                <a:solidFill>
                  <a:schemeClr val="bg1"/>
                </a:solidFill>
              </a:defRPr>
            </a:lvl3pPr>
            <a:lvl4pPr marL="0" indent="0">
              <a:lnSpc>
                <a:spcPts val="2100"/>
              </a:lnSpc>
              <a:spcAft>
                <a:spcPts val="1600"/>
              </a:spcAft>
              <a:buClr>
                <a:schemeClr val="bg1"/>
              </a:buClr>
              <a:buFontTx/>
              <a:buNone/>
              <a:defRPr sz="1800" b="0">
                <a:solidFill>
                  <a:schemeClr val="bg1"/>
                </a:solidFill>
              </a:defRPr>
            </a:lvl4pPr>
            <a:lvl5pPr marL="0" indent="0">
              <a:lnSpc>
                <a:spcPts val="2100"/>
              </a:lnSpc>
              <a:spcAft>
                <a:spcPts val="1600"/>
              </a:spcAft>
              <a:buClr>
                <a:schemeClr val="bg1"/>
              </a:buClr>
              <a:buFontTx/>
              <a:buNone/>
              <a:defRPr sz="1800" b="0">
                <a:solidFill>
                  <a:schemeClr val="bg1"/>
                </a:solidFill>
              </a:defRPr>
            </a:lvl5pPr>
            <a:lvl6pPr marL="0" indent="0">
              <a:lnSpc>
                <a:spcPts val="2100"/>
              </a:lnSpc>
              <a:spcAft>
                <a:spcPts val="1600"/>
              </a:spcAft>
              <a:buClr>
                <a:schemeClr val="bg1"/>
              </a:buClr>
              <a:buFontTx/>
              <a:buNone/>
              <a:defRPr sz="1800" b="0">
                <a:solidFill>
                  <a:schemeClr val="bg1"/>
                </a:solidFill>
              </a:defRPr>
            </a:lvl6pPr>
            <a:lvl7pPr marL="0" indent="0">
              <a:lnSpc>
                <a:spcPts val="2100"/>
              </a:lnSpc>
              <a:spcAft>
                <a:spcPts val="1600"/>
              </a:spcAft>
              <a:buClr>
                <a:schemeClr val="bg1"/>
              </a:buClr>
              <a:buFontTx/>
              <a:buNone/>
              <a:defRPr sz="1800" b="0">
                <a:solidFill>
                  <a:schemeClr val="bg1"/>
                </a:solidFill>
              </a:defRPr>
            </a:lvl7pPr>
            <a:lvl8pPr marL="0" indent="0">
              <a:lnSpc>
                <a:spcPts val="2100"/>
              </a:lnSpc>
              <a:spcAft>
                <a:spcPts val="1600"/>
              </a:spcAft>
              <a:buClr>
                <a:schemeClr val="bg1"/>
              </a:buClr>
              <a:buFontTx/>
              <a:buNone/>
              <a:defRPr sz="1800" b="0">
                <a:solidFill>
                  <a:schemeClr val="bg1"/>
                </a:solidFill>
              </a:defRPr>
            </a:lvl8pPr>
            <a:lvl9pPr marL="0" indent="0">
              <a:lnSpc>
                <a:spcPts val="2100"/>
              </a:lnSpc>
              <a:spcAft>
                <a:spcPts val="1600"/>
              </a:spcAft>
              <a:buClr>
                <a:schemeClr val="bg1"/>
              </a:buClr>
              <a:buFontTx/>
              <a:buNone/>
              <a:defRPr sz="1800" b="0">
                <a:solidFill>
                  <a:schemeClr val="bg1"/>
                </a:solidFill>
              </a:defRPr>
            </a:lvl9pPr>
          </a:lstStyle>
          <a:p>
            <a:pPr lvl="0"/>
            <a:r>
              <a:rPr lang="en-US"/>
              <a:t>Name</a:t>
            </a:r>
          </a:p>
        </p:txBody>
      </p:sp>
    </p:spTree>
    <p:extLst>
      <p:ext uri="{BB962C8B-B14F-4D97-AF65-F5344CB8AC3E}">
        <p14:creationId xmlns:p14="http://schemas.microsoft.com/office/powerpoint/2010/main" val="277459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_of_content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217E96-41B0-6043-94A0-7958ABA0E3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5" y="4466"/>
            <a:ext cx="12176124" cy="6856211"/>
          </a:xfrm>
          <a:prstGeom prst="rect">
            <a:avLst/>
          </a:prstGeom>
        </p:spPr>
      </p:pic>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9" name="Text Placeholder 6">
            <a:extLst>
              <a:ext uri="{FF2B5EF4-FFF2-40B4-BE49-F238E27FC236}">
                <a16:creationId xmlns:a16="http://schemas.microsoft.com/office/drawing/2014/main" id="{2690C1FD-1E6B-BB44-8213-7BF2FC4D2537}"/>
              </a:ext>
            </a:extLst>
          </p:cNvPr>
          <p:cNvSpPr>
            <a:spLocks noGrp="1"/>
          </p:cNvSpPr>
          <p:nvPr>
            <p:ph type="body" sz="quarter" idx="13"/>
          </p:nvPr>
        </p:nvSpPr>
        <p:spPr>
          <a:xfrm>
            <a:off x="472746" y="2336800"/>
            <a:ext cx="5508954" cy="3526971"/>
          </a:xfrm>
          <a:prstGeom prst="rect">
            <a:avLst/>
          </a:prstGeom>
        </p:spPr>
        <p:txBody>
          <a:bodyPr lIns="0" tIns="0" rIns="0" anchor="t" anchorCtr="0">
            <a:noAutofit/>
          </a:bodyPr>
          <a:lstStyle>
            <a:lvl1pPr marL="0" indent="0">
              <a:lnSpc>
                <a:spcPts val="2100"/>
              </a:lnSpc>
              <a:spcAft>
                <a:spcPts val="1600"/>
              </a:spcAft>
              <a:buClr>
                <a:schemeClr val="bg1"/>
              </a:buClr>
              <a:buFontTx/>
              <a:buNone/>
              <a:defRPr sz="1800" b="0">
                <a:solidFill>
                  <a:schemeClr val="bg1"/>
                </a:solidFill>
              </a:defRPr>
            </a:lvl1pPr>
            <a:lvl2pPr marL="0" indent="0">
              <a:lnSpc>
                <a:spcPts val="2100"/>
              </a:lnSpc>
              <a:spcAft>
                <a:spcPts val="1600"/>
              </a:spcAft>
              <a:buClr>
                <a:schemeClr val="bg1"/>
              </a:buClr>
              <a:buFontTx/>
              <a:buNone/>
              <a:defRPr sz="1800" b="0">
                <a:solidFill>
                  <a:schemeClr val="bg1"/>
                </a:solidFill>
              </a:defRPr>
            </a:lvl2pPr>
            <a:lvl3pPr marL="0" indent="0">
              <a:lnSpc>
                <a:spcPts val="2100"/>
              </a:lnSpc>
              <a:spcAft>
                <a:spcPts val="1600"/>
              </a:spcAft>
              <a:buClr>
                <a:schemeClr val="bg1"/>
              </a:buClr>
              <a:buFontTx/>
              <a:buNone/>
              <a:defRPr sz="1800" b="0">
                <a:solidFill>
                  <a:schemeClr val="bg1"/>
                </a:solidFill>
              </a:defRPr>
            </a:lvl3pPr>
            <a:lvl4pPr marL="0" indent="0">
              <a:lnSpc>
                <a:spcPts val="2100"/>
              </a:lnSpc>
              <a:spcAft>
                <a:spcPts val="1600"/>
              </a:spcAft>
              <a:buClr>
                <a:schemeClr val="bg1"/>
              </a:buClr>
              <a:buFontTx/>
              <a:buNone/>
              <a:defRPr sz="1800" b="0">
                <a:solidFill>
                  <a:schemeClr val="bg1"/>
                </a:solidFill>
              </a:defRPr>
            </a:lvl4pPr>
            <a:lvl5pPr marL="0" indent="0">
              <a:lnSpc>
                <a:spcPts val="2100"/>
              </a:lnSpc>
              <a:spcAft>
                <a:spcPts val="1600"/>
              </a:spcAft>
              <a:buClr>
                <a:schemeClr val="bg1"/>
              </a:buClr>
              <a:buFontTx/>
              <a:buNone/>
              <a:defRPr sz="1800" b="0">
                <a:solidFill>
                  <a:schemeClr val="bg1"/>
                </a:solidFill>
              </a:defRPr>
            </a:lvl5pPr>
            <a:lvl6pPr marL="0" indent="0">
              <a:lnSpc>
                <a:spcPts val="2100"/>
              </a:lnSpc>
              <a:spcAft>
                <a:spcPts val="1600"/>
              </a:spcAft>
              <a:buClr>
                <a:schemeClr val="bg1"/>
              </a:buClr>
              <a:buFontTx/>
              <a:buNone/>
              <a:defRPr sz="1800" b="0">
                <a:solidFill>
                  <a:schemeClr val="bg1"/>
                </a:solidFill>
              </a:defRPr>
            </a:lvl6pPr>
            <a:lvl7pPr marL="0" indent="0">
              <a:lnSpc>
                <a:spcPts val="2100"/>
              </a:lnSpc>
              <a:spcAft>
                <a:spcPts val="1600"/>
              </a:spcAft>
              <a:buClr>
                <a:schemeClr val="bg1"/>
              </a:buClr>
              <a:buFontTx/>
              <a:buNone/>
              <a:defRPr sz="1800" b="0">
                <a:solidFill>
                  <a:schemeClr val="bg1"/>
                </a:solidFill>
              </a:defRPr>
            </a:lvl7pPr>
            <a:lvl8pPr marL="0" indent="0">
              <a:lnSpc>
                <a:spcPts val="2100"/>
              </a:lnSpc>
              <a:spcAft>
                <a:spcPts val="1600"/>
              </a:spcAft>
              <a:buClr>
                <a:schemeClr val="bg1"/>
              </a:buClr>
              <a:buFontTx/>
              <a:buNone/>
              <a:defRPr sz="1800" b="0">
                <a:solidFill>
                  <a:schemeClr val="bg1"/>
                </a:solidFill>
              </a:defRPr>
            </a:lvl8pPr>
            <a:lvl9pPr marL="0" indent="0">
              <a:lnSpc>
                <a:spcPts val="2100"/>
              </a:lnSpc>
              <a:spcAft>
                <a:spcPts val="1600"/>
              </a:spcAft>
              <a:buClr>
                <a:schemeClr val="bg1"/>
              </a:buClr>
              <a:buFontTx/>
              <a:buNone/>
              <a:defRPr sz="1800" b="0">
                <a:solidFill>
                  <a:schemeClr val="bg1"/>
                </a:solidFill>
              </a:defRPr>
            </a:lvl9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F2E50D81-674E-4040-9072-21F6A9509BA9}"/>
              </a:ext>
            </a:extLst>
          </p:cNvPr>
          <p:cNvSpPr txBox="1"/>
          <p:nvPr userDrawn="1"/>
        </p:nvSpPr>
        <p:spPr>
          <a:xfrm>
            <a:off x="463550" y="460375"/>
            <a:ext cx="7510869" cy="1104900"/>
          </a:xfrm>
          <a:prstGeom prst="rect">
            <a:avLst/>
          </a:prstGeom>
          <a:noFill/>
        </p:spPr>
        <p:txBody>
          <a:bodyPr wrap="square" lIns="0" tIns="0" rIns="0" bIns="137160" rtlCol="0" anchor="b" anchorCtr="0">
            <a:noAutofit/>
          </a:bodyPr>
          <a:lstStyle/>
          <a:p>
            <a:pPr marL="0" lvl="0" indent="-3657235" algn="l">
              <a:lnSpc>
                <a:spcPts val="3400"/>
              </a:lnSpc>
              <a:spcAft>
                <a:spcPts val="0"/>
              </a:spcAft>
            </a:pPr>
            <a:r>
              <a:rPr lang="en-US" sz="4000" b="0">
                <a:solidFill>
                  <a:schemeClr val="bg1"/>
                </a:solidFill>
                <a:latin typeface="Garamond" panose="02020404030301010803" pitchFamily="18" charset="0"/>
              </a:rPr>
              <a:t>Table of Contents</a:t>
            </a:r>
          </a:p>
        </p:txBody>
      </p:sp>
      <p:sp>
        <p:nvSpPr>
          <p:cNvPr id="12" name="Text Placeholder 6">
            <a:extLst>
              <a:ext uri="{FF2B5EF4-FFF2-40B4-BE49-F238E27FC236}">
                <a16:creationId xmlns:a16="http://schemas.microsoft.com/office/drawing/2014/main" id="{ADE15E06-9D52-994F-A080-6FA9BEED598D}"/>
              </a:ext>
            </a:extLst>
          </p:cNvPr>
          <p:cNvSpPr>
            <a:spLocks noGrp="1"/>
          </p:cNvSpPr>
          <p:nvPr>
            <p:ph type="body" sz="quarter" idx="17" hasCustomPrompt="1"/>
          </p:nvPr>
        </p:nvSpPr>
        <p:spPr>
          <a:xfrm>
            <a:off x="6203950" y="2336800"/>
            <a:ext cx="1693863" cy="3526971"/>
          </a:xfrm>
          <a:prstGeom prst="rect">
            <a:avLst/>
          </a:prstGeom>
        </p:spPr>
        <p:txBody>
          <a:bodyPr lIns="0" tIns="0" rIns="0" anchor="t" anchorCtr="0">
            <a:noAutofit/>
          </a:bodyPr>
          <a:lstStyle>
            <a:lvl1pPr marL="0" indent="0">
              <a:lnSpc>
                <a:spcPts val="2100"/>
              </a:lnSpc>
              <a:spcAft>
                <a:spcPts val="1600"/>
              </a:spcAft>
              <a:buClr>
                <a:schemeClr val="bg1"/>
              </a:buClr>
              <a:buFontTx/>
              <a:buNone/>
              <a:defRPr sz="1800" b="0">
                <a:solidFill>
                  <a:schemeClr val="bg1"/>
                </a:solidFill>
              </a:defRPr>
            </a:lvl1pPr>
            <a:lvl2pPr marL="0" indent="0">
              <a:lnSpc>
                <a:spcPts val="2100"/>
              </a:lnSpc>
              <a:spcAft>
                <a:spcPts val="1600"/>
              </a:spcAft>
              <a:buClr>
                <a:schemeClr val="bg1"/>
              </a:buClr>
              <a:buFontTx/>
              <a:buNone/>
              <a:defRPr sz="1800" b="0">
                <a:solidFill>
                  <a:schemeClr val="bg1"/>
                </a:solidFill>
              </a:defRPr>
            </a:lvl2pPr>
            <a:lvl3pPr marL="0" indent="0">
              <a:lnSpc>
                <a:spcPts val="2100"/>
              </a:lnSpc>
              <a:spcAft>
                <a:spcPts val="1600"/>
              </a:spcAft>
              <a:buClr>
                <a:schemeClr val="bg1"/>
              </a:buClr>
              <a:buFontTx/>
              <a:buNone/>
              <a:defRPr sz="1800" b="0">
                <a:solidFill>
                  <a:schemeClr val="bg1"/>
                </a:solidFill>
              </a:defRPr>
            </a:lvl3pPr>
            <a:lvl4pPr marL="0" indent="0">
              <a:lnSpc>
                <a:spcPts val="2100"/>
              </a:lnSpc>
              <a:spcAft>
                <a:spcPts val="1600"/>
              </a:spcAft>
              <a:buClr>
                <a:schemeClr val="bg1"/>
              </a:buClr>
              <a:buFontTx/>
              <a:buNone/>
              <a:defRPr sz="1800" b="0">
                <a:solidFill>
                  <a:schemeClr val="bg1"/>
                </a:solidFill>
              </a:defRPr>
            </a:lvl4pPr>
            <a:lvl5pPr marL="0" indent="0">
              <a:lnSpc>
                <a:spcPts val="2100"/>
              </a:lnSpc>
              <a:spcAft>
                <a:spcPts val="1600"/>
              </a:spcAft>
              <a:buClr>
                <a:schemeClr val="bg1"/>
              </a:buClr>
              <a:buFontTx/>
              <a:buNone/>
              <a:defRPr sz="1800" b="0">
                <a:solidFill>
                  <a:schemeClr val="bg1"/>
                </a:solidFill>
              </a:defRPr>
            </a:lvl5pPr>
            <a:lvl6pPr marL="0" indent="0">
              <a:lnSpc>
                <a:spcPts val="2100"/>
              </a:lnSpc>
              <a:spcAft>
                <a:spcPts val="1600"/>
              </a:spcAft>
              <a:buClr>
                <a:schemeClr val="bg1"/>
              </a:buClr>
              <a:buFontTx/>
              <a:buNone/>
              <a:defRPr sz="1800" b="0">
                <a:solidFill>
                  <a:schemeClr val="bg1"/>
                </a:solidFill>
              </a:defRPr>
            </a:lvl6pPr>
            <a:lvl7pPr marL="0" indent="0">
              <a:lnSpc>
                <a:spcPts val="2100"/>
              </a:lnSpc>
              <a:spcAft>
                <a:spcPts val="1600"/>
              </a:spcAft>
              <a:buClr>
                <a:schemeClr val="bg1"/>
              </a:buClr>
              <a:buFontTx/>
              <a:buNone/>
              <a:defRPr sz="1800" b="0">
                <a:solidFill>
                  <a:schemeClr val="bg1"/>
                </a:solidFill>
              </a:defRPr>
            </a:lvl7pPr>
            <a:lvl8pPr marL="0" indent="0">
              <a:lnSpc>
                <a:spcPts val="2100"/>
              </a:lnSpc>
              <a:spcAft>
                <a:spcPts val="1600"/>
              </a:spcAft>
              <a:buClr>
                <a:schemeClr val="bg1"/>
              </a:buClr>
              <a:buFontTx/>
              <a:buNone/>
              <a:defRPr sz="1800" b="0">
                <a:solidFill>
                  <a:schemeClr val="bg1"/>
                </a:solidFill>
              </a:defRPr>
            </a:lvl8pPr>
            <a:lvl9pPr marL="0" indent="0">
              <a:lnSpc>
                <a:spcPts val="2100"/>
              </a:lnSpc>
              <a:spcAft>
                <a:spcPts val="1600"/>
              </a:spcAft>
              <a:buClr>
                <a:schemeClr val="bg1"/>
              </a:buClr>
              <a:buFontTx/>
              <a:buNone/>
              <a:defRPr sz="1800" b="0">
                <a:solidFill>
                  <a:schemeClr val="bg1"/>
                </a:solidFill>
              </a:defRPr>
            </a:lvl9pPr>
          </a:lstStyle>
          <a:p>
            <a:pPr lvl="0"/>
            <a:r>
              <a:rPr lang="en-US"/>
              <a:t>#</a:t>
            </a:r>
          </a:p>
          <a:p>
            <a:pPr lvl="0"/>
            <a:r>
              <a:rPr lang="en-US"/>
              <a:t>#</a:t>
            </a:r>
          </a:p>
          <a:p>
            <a:pPr lvl="0"/>
            <a:r>
              <a:rPr lang="en-US"/>
              <a:t>#</a:t>
            </a:r>
          </a:p>
          <a:p>
            <a:pPr lvl="0"/>
            <a:r>
              <a:rPr lang="en-US"/>
              <a:t>#</a:t>
            </a:r>
          </a:p>
        </p:txBody>
      </p:sp>
      <p:pic>
        <p:nvPicPr>
          <p:cNvPr id="13" name="Picture 12">
            <a:extLst>
              <a:ext uri="{FF2B5EF4-FFF2-40B4-BE49-F238E27FC236}">
                <a16:creationId xmlns:a16="http://schemas.microsoft.com/office/drawing/2014/main" id="{3B3F9B7F-101D-4042-9754-4089F14D0D7B}"/>
              </a:ext>
            </a:extLst>
          </p:cNvPr>
          <p:cNvPicPr>
            <a:picLocks noChangeAspect="1"/>
          </p:cNvPicPr>
          <p:nvPr userDrawn="1"/>
        </p:nvPicPr>
        <p:blipFill>
          <a:blip r:embed="rId3"/>
          <a:srcRect/>
          <a:stretch/>
        </p:blipFill>
        <p:spPr>
          <a:xfrm>
            <a:off x="472745" y="6412434"/>
            <a:ext cx="1497076" cy="285488"/>
          </a:xfrm>
          <a:prstGeom prst="rect">
            <a:avLst/>
          </a:prstGeom>
        </p:spPr>
      </p:pic>
    </p:spTree>
    <p:extLst>
      <p:ext uri="{BB962C8B-B14F-4D97-AF65-F5344CB8AC3E}">
        <p14:creationId xmlns:p14="http://schemas.microsoft.com/office/powerpoint/2010/main" val="228160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green">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388F1F-89A3-6047-AB03-4B98F573986A}"/>
              </a:ext>
            </a:extLst>
          </p:cNvPr>
          <p:cNvPicPr>
            <a:picLocks noChangeAspect="1"/>
          </p:cNvPicPr>
          <p:nvPr userDrawn="1"/>
        </p:nvPicPr>
        <p:blipFill>
          <a:blip r:embed="rId2"/>
          <a:srcRect/>
          <a:stretch/>
        </p:blipFill>
        <p:spPr>
          <a:xfrm>
            <a:off x="6348" y="0"/>
            <a:ext cx="12176128" cy="6856213"/>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461964" y="1565275"/>
            <a:ext cx="7435850" cy="4625975"/>
          </a:xfrm>
        </p:spPr>
        <p:txBody>
          <a:bodyPr lIns="0" tIns="1920240" rIns="457200" bIns="457200" anchor="ctr" anchorCtr="0">
            <a:noAutofit/>
          </a:bodyPr>
          <a:lstStyle>
            <a:lvl1pPr>
              <a:lnSpc>
                <a:spcPts val="4000"/>
              </a:lnSpc>
              <a:defRPr sz="4000" b="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62CAEFEC-CCEF-C446-BDD9-1EE123D918BC}"/>
              </a:ext>
            </a:extLst>
          </p:cNvPr>
          <p:cNvSpPr>
            <a:spLocks noGrp="1"/>
          </p:cNvSpPr>
          <p:nvPr>
            <p:ph type="ftr" sz="quarter" idx="10"/>
          </p:nvPr>
        </p:nvSpPr>
        <p:spPr/>
        <p:txBody>
          <a:bodyPr/>
          <a:lstStyle/>
          <a:p>
            <a:r>
              <a:rPr lang="en-US"/>
              <a:t>Presentation Title Here &gt; Insert &gt; Header &amp; Footer</a:t>
            </a:r>
          </a:p>
        </p:txBody>
      </p:sp>
      <p:sp>
        <p:nvSpPr>
          <p:cNvPr id="6" name="Slide Number Placeholder 5">
            <a:extLst>
              <a:ext uri="{FF2B5EF4-FFF2-40B4-BE49-F238E27FC236}">
                <a16:creationId xmlns:a16="http://schemas.microsoft.com/office/drawing/2014/main" id="{5CD875A0-E175-554A-97C1-BFE158BA51CD}"/>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7" name="Picture 6">
            <a:extLst>
              <a:ext uri="{FF2B5EF4-FFF2-40B4-BE49-F238E27FC236}">
                <a16:creationId xmlns:a16="http://schemas.microsoft.com/office/drawing/2014/main" id="{80F0D7B2-01C7-D843-BF02-4F657ED99951}"/>
              </a:ext>
            </a:extLst>
          </p:cNvPr>
          <p:cNvPicPr>
            <a:picLocks noChangeAspect="1"/>
          </p:cNvPicPr>
          <p:nvPr userDrawn="1"/>
        </p:nvPicPr>
        <p:blipFill>
          <a:blip r:embed="rId3"/>
          <a:srcRect/>
          <a:stretch/>
        </p:blipFill>
        <p:spPr>
          <a:xfrm>
            <a:off x="472745" y="6412434"/>
            <a:ext cx="1497076" cy="285488"/>
          </a:xfrm>
          <a:prstGeom prst="rect">
            <a:avLst/>
          </a:prstGeom>
        </p:spPr>
      </p:pic>
    </p:spTree>
    <p:extLst>
      <p:ext uri="{BB962C8B-B14F-4D97-AF65-F5344CB8AC3E}">
        <p14:creationId xmlns:p14="http://schemas.microsoft.com/office/powerpoint/2010/main" val="39837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blu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388F1F-89A3-6047-AB03-4B98F573986A}"/>
              </a:ext>
            </a:extLst>
          </p:cNvPr>
          <p:cNvPicPr>
            <a:picLocks noChangeAspect="1"/>
          </p:cNvPicPr>
          <p:nvPr userDrawn="1"/>
        </p:nvPicPr>
        <p:blipFill>
          <a:blip r:embed="rId2"/>
          <a:srcRect/>
          <a:stretch/>
        </p:blipFill>
        <p:spPr>
          <a:xfrm>
            <a:off x="6349" y="4465"/>
            <a:ext cx="12176126" cy="6856212"/>
          </a:xfrm>
          <a:prstGeom prst="rect">
            <a:avLst/>
          </a:prstGeom>
        </p:spPr>
      </p:pic>
      <p:sp>
        <p:nvSpPr>
          <p:cNvPr id="2" name="Title 1">
            <a:extLst>
              <a:ext uri="{FF2B5EF4-FFF2-40B4-BE49-F238E27FC236}">
                <a16:creationId xmlns:a16="http://schemas.microsoft.com/office/drawing/2014/main" id="{BCFE9681-4657-7A44-8303-6BC8A656563F}"/>
              </a:ext>
            </a:extLst>
          </p:cNvPr>
          <p:cNvSpPr>
            <a:spLocks noGrp="1"/>
          </p:cNvSpPr>
          <p:nvPr>
            <p:ph type="title"/>
          </p:nvPr>
        </p:nvSpPr>
        <p:spPr>
          <a:xfrm>
            <a:off x="461964" y="1565275"/>
            <a:ext cx="7435850" cy="4625975"/>
          </a:xfrm>
        </p:spPr>
        <p:txBody>
          <a:bodyPr lIns="0" tIns="1920240" rIns="457200" bIns="457200" anchor="ctr" anchorCtr="0">
            <a:noAutofit/>
          </a:bodyPr>
          <a:lstStyle>
            <a:lvl1pPr>
              <a:lnSpc>
                <a:spcPts val="4000"/>
              </a:lnSpc>
              <a:defRPr sz="4000" b="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62CAEFEC-CCEF-C446-BDD9-1EE123D918BC}"/>
              </a:ext>
            </a:extLst>
          </p:cNvPr>
          <p:cNvSpPr>
            <a:spLocks noGrp="1"/>
          </p:cNvSpPr>
          <p:nvPr>
            <p:ph type="ftr" sz="quarter" idx="10"/>
          </p:nvPr>
        </p:nvSpPr>
        <p:spPr/>
        <p:txBody>
          <a:bodyPr/>
          <a:lstStyle/>
          <a:p>
            <a:r>
              <a:rPr lang="en-US"/>
              <a:t>Presentation Title Here &gt; Insert &gt; Header &amp; Footer</a:t>
            </a:r>
          </a:p>
        </p:txBody>
      </p:sp>
      <p:sp>
        <p:nvSpPr>
          <p:cNvPr id="6" name="Slide Number Placeholder 5">
            <a:extLst>
              <a:ext uri="{FF2B5EF4-FFF2-40B4-BE49-F238E27FC236}">
                <a16:creationId xmlns:a16="http://schemas.microsoft.com/office/drawing/2014/main" id="{5CD875A0-E175-554A-97C1-BFE158BA51CD}"/>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7" name="Picture 6">
            <a:extLst>
              <a:ext uri="{FF2B5EF4-FFF2-40B4-BE49-F238E27FC236}">
                <a16:creationId xmlns:a16="http://schemas.microsoft.com/office/drawing/2014/main" id="{08EB2922-F983-7243-A523-435E555F2DE4}"/>
              </a:ext>
            </a:extLst>
          </p:cNvPr>
          <p:cNvPicPr>
            <a:picLocks noChangeAspect="1"/>
          </p:cNvPicPr>
          <p:nvPr userDrawn="1"/>
        </p:nvPicPr>
        <p:blipFill>
          <a:blip r:embed="rId3"/>
          <a:srcRect/>
          <a:stretch/>
        </p:blipFill>
        <p:spPr>
          <a:xfrm>
            <a:off x="472745" y="6412434"/>
            <a:ext cx="1497076" cy="285488"/>
          </a:xfrm>
          <a:prstGeom prst="rect">
            <a:avLst/>
          </a:prstGeom>
        </p:spPr>
      </p:pic>
    </p:spTree>
    <p:extLst>
      <p:ext uri="{BB962C8B-B14F-4D97-AF65-F5344CB8AC3E}">
        <p14:creationId xmlns:p14="http://schemas.microsoft.com/office/powerpoint/2010/main" val="48542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_green">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25D62E-358E-F644-9F7A-8E4D8564B5A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824" cy="6856213"/>
          </a:xfrm>
          <a:prstGeom prst="rect">
            <a:avLst/>
          </a:prstGeom>
        </p:spPr>
      </p:pic>
      <p:sp>
        <p:nvSpPr>
          <p:cNvPr id="9" name="Text Placeholder 6">
            <a:extLst>
              <a:ext uri="{FF2B5EF4-FFF2-40B4-BE49-F238E27FC236}">
                <a16:creationId xmlns:a16="http://schemas.microsoft.com/office/drawing/2014/main" id="{489AE93C-FA65-F14F-B25D-B2CD0F91B287}"/>
              </a:ext>
            </a:extLst>
          </p:cNvPr>
          <p:cNvSpPr>
            <a:spLocks noGrp="1"/>
          </p:cNvSpPr>
          <p:nvPr>
            <p:ph type="body" sz="quarter" idx="13"/>
          </p:nvPr>
        </p:nvSpPr>
        <p:spPr>
          <a:xfrm>
            <a:off x="460376" y="460375"/>
            <a:ext cx="11264900" cy="5730875"/>
          </a:xfrm>
          <a:prstGeom prst="rect">
            <a:avLst/>
          </a:prstGeom>
        </p:spPr>
        <p:txBody>
          <a:bodyPr lIns="0" tIns="0" rIns="457200" bIns="640080" anchor="ctr" anchorCtr="0">
            <a:noAutofit/>
          </a:bodyPr>
          <a:lstStyle>
            <a:lvl1pPr marL="0" indent="0">
              <a:lnSpc>
                <a:spcPts val="3600"/>
              </a:lnSpc>
              <a:spcAft>
                <a:spcPts val="800"/>
              </a:spcAft>
              <a:buFontTx/>
              <a:buNone/>
              <a:defRPr sz="2800" b="0">
                <a:solidFill>
                  <a:schemeClr val="bg1"/>
                </a:solidFill>
              </a:defRPr>
            </a:lvl1pPr>
            <a:lvl2pPr marL="0" indent="0">
              <a:lnSpc>
                <a:spcPts val="2100"/>
              </a:lnSpc>
              <a:spcAft>
                <a:spcPts val="0"/>
              </a:spcAft>
              <a:buFontTx/>
              <a:buNone/>
              <a:defRPr sz="1200" b="1">
                <a:solidFill>
                  <a:schemeClr val="bg1"/>
                </a:solidFill>
              </a:defRPr>
            </a:lvl2pPr>
            <a:lvl3pPr marL="0" indent="0">
              <a:lnSpc>
                <a:spcPts val="2100"/>
              </a:lnSpc>
              <a:spcAft>
                <a:spcPts val="0"/>
              </a:spcAft>
              <a:buFontTx/>
              <a:buNone/>
              <a:defRPr sz="1200" b="1">
                <a:solidFill>
                  <a:schemeClr val="bg1"/>
                </a:solidFill>
              </a:defRPr>
            </a:lvl3pPr>
            <a:lvl4pPr marL="0" indent="0">
              <a:lnSpc>
                <a:spcPts val="2100"/>
              </a:lnSpc>
              <a:spcAft>
                <a:spcPts val="0"/>
              </a:spcAft>
              <a:buFontTx/>
              <a:buNone/>
              <a:defRPr sz="1200" b="1">
                <a:solidFill>
                  <a:schemeClr val="bg1"/>
                </a:solidFill>
              </a:defRPr>
            </a:lvl4pPr>
            <a:lvl5pPr marL="0" indent="0">
              <a:lnSpc>
                <a:spcPts val="2100"/>
              </a:lnSpc>
              <a:spcAft>
                <a:spcPts val="0"/>
              </a:spcAft>
              <a:buFontTx/>
              <a:buNone/>
              <a:defRPr sz="1200" b="1">
                <a:solidFill>
                  <a:schemeClr val="bg1"/>
                </a:solidFill>
              </a:defRPr>
            </a:lvl5pPr>
            <a:lvl6pPr marL="0" indent="0">
              <a:lnSpc>
                <a:spcPts val="2100"/>
              </a:lnSpc>
              <a:spcAft>
                <a:spcPts val="0"/>
              </a:spcAft>
              <a:buFontTx/>
              <a:buNone/>
              <a:defRPr sz="1200" b="1">
                <a:solidFill>
                  <a:schemeClr val="bg1"/>
                </a:solidFill>
              </a:defRPr>
            </a:lvl6pPr>
            <a:lvl7pPr marL="0" indent="0">
              <a:lnSpc>
                <a:spcPts val="2100"/>
              </a:lnSpc>
              <a:spcAft>
                <a:spcPts val="0"/>
              </a:spcAft>
              <a:buFontTx/>
              <a:buNone/>
              <a:defRPr sz="1200" b="1">
                <a:solidFill>
                  <a:schemeClr val="bg1"/>
                </a:solidFill>
              </a:defRPr>
            </a:lvl7pPr>
            <a:lvl8pPr marL="0" indent="0">
              <a:lnSpc>
                <a:spcPts val="2100"/>
              </a:lnSpc>
              <a:spcAft>
                <a:spcPts val="0"/>
              </a:spcAft>
              <a:buFontTx/>
              <a:buNone/>
              <a:defRPr sz="1200" b="1">
                <a:solidFill>
                  <a:schemeClr val="bg1"/>
                </a:solidFill>
              </a:defRPr>
            </a:lvl8pPr>
            <a:lvl9pPr marL="0" indent="0">
              <a:lnSpc>
                <a:spcPts val="2100"/>
              </a:lnSpc>
              <a:spcAft>
                <a:spcPts val="0"/>
              </a:spcAft>
              <a:buFontTx/>
              <a:buNone/>
              <a:defRPr sz="1200" b="1">
                <a:solidFill>
                  <a:schemeClr val="bg1"/>
                </a:solidFill>
              </a:defRPr>
            </a:lvl9pPr>
          </a:lstStyle>
          <a:p>
            <a:pPr lvl="0"/>
            <a:r>
              <a:rPr lang="en-US"/>
              <a:t>Click to edit Master text styles</a:t>
            </a:r>
          </a:p>
          <a:p>
            <a:pPr lvl="1"/>
            <a:r>
              <a:rPr lang="en-US"/>
              <a:t>Second level</a:t>
            </a:r>
          </a:p>
        </p:txBody>
      </p:sp>
      <p:sp>
        <p:nvSpPr>
          <p:cNvPr id="16" name="Footer Placeholder 15">
            <a:extLst>
              <a:ext uri="{FF2B5EF4-FFF2-40B4-BE49-F238E27FC236}">
                <a16:creationId xmlns:a16="http://schemas.microsoft.com/office/drawing/2014/main" id="{6BD32850-7970-AB4E-92E1-DD43E6EAB69D}"/>
              </a:ext>
            </a:extLst>
          </p:cNvPr>
          <p:cNvSpPr>
            <a:spLocks noGrp="1"/>
          </p:cNvSpPr>
          <p:nvPr>
            <p:ph type="ftr" sz="quarter" idx="15"/>
          </p:nvPr>
        </p:nvSpPr>
        <p:spPr>
          <a:xfrm>
            <a:off x="4297363" y="6432561"/>
            <a:ext cx="6935787" cy="234939"/>
          </a:xfrm>
        </p:spPr>
        <p:txBody>
          <a:bodyPr/>
          <a:lstStyle/>
          <a:p>
            <a:pPr lvl="8"/>
            <a:r>
              <a:rPr lang="en-US"/>
              <a:t>Presentation Title Here &gt; Insert &gt; Header &amp; Footer</a:t>
            </a:r>
          </a:p>
        </p:txBody>
      </p:sp>
      <p:sp>
        <p:nvSpPr>
          <p:cNvPr id="17" name="Slide Number Placeholder 16">
            <a:extLst>
              <a:ext uri="{FF2B5EF4-FFF2-40B4-BE49-F238E27FC236}">
                <a16:creationId xmlns:a16="http://schemas.microsoft.com/office/drawing/2014/main" id="{64793BD6-EC93-CA47-B8B3-1B1860223FD7}"/>
              </a:ext>
            </a:extLst>
          </p:cNvPr>
          <p:cNvSpPr>
            <a:spLocks noGrp="1"/>
          </p:cNvSpPr>
          <p:nvPr>
            <p:ph type="sldNum" sz="quarter" idx="16"/>
          </p:nvPr>
        </p:nvSpPr>
        <p:spPr/>
        <p:txBody>
          <a:bodyPr/>
          <a:lstStyle/>
          <a:p>
            <a:fld id="{1E3D5677-3D20-0C46-8497-54D73E689044}" type="slidenum">
              <a:rPr lang="en-US"/>
              <a:pPr/>
              <a:t>‹#›</a:t>
            </a:fld>
            <a:endParaRPr lang="en-US"/>
          </a:p>
        </p:txBody>
      </p:sp>
      <p:pic>
        <p:nvPicPr>
          <p:cNvPr id="7" name="Picture 6">
            <a:extLst>
              <a:ext uri="{FF2B5EF4-FFF2-40B4-BE49-F238E27FC236}">
                <a16:creationId xmlns:a16="http://schemas.microsoft.com/office/drawing/2014/main" id="{1113D6E2-55E1-354D-9B33-5A200D7130E8}"/>
              </a:ext>
            </a:extLst>
          </p:cNvPr>
          <p:cNvPicPr>
            <a:picLocks noChangeAspect="1"/>
          </p:cNvPicPr>
          <p:nvPr userDrawn="1"/>
        </p:nvPicPr>
        <p:blipFill>
          <a:blip r:embed="rId3"/>
          <a:srcRect/>
          <a:stretch/>
        </p:blipFill>
        <p:spPr>
          <a:xfrm>
            <a:off x="472745" y="6412434"/>
            <a:ext cx="1497076" cy="285488"/>
          </a:xfrm>
          <a:prstGeom prst="rect">
            <a:avLst/>
          </a:prstGeom>
        </p:spPr>
      </p:pic>
    </p:spTree>
    <p:extLst>
      <p:ext uri="{BB962C8B-B14F-4D97-AF65-F5344CB8AC3E}">
        <p14:creationId xmlns:p14="http://schemas.microsoft.com/office/powerpoint/2010/main" val="427961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_blu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911EC-0F07-C443-9215-7922DA1927F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824" cy="6856213"/>
          </a:xfrm>
          <a:prstGeom prst="rect">
            <a:avLst/>
          </a:prstGeom>
        </p:spPr>
      </p:pic>
      <p:sp>
        <p:nvSpPr>
          <p:cNvPr id="9" name="Text Placeholder 6">
            <a:extLst>
              <a:ext uri="{FF2B5EF4-FFF2-40B4-BE49-F238E27FC236}">
                <a16:creationId xmlns:a16="http://schemas.microsoft.com/office/drawing/2014/main" id="{489AE93C-FA65-F14F-B25D-B2CD0F91B287}"/>
              </a:ext>
            </a:extLst>
          </p:cNvPr>
          <p:cNvSpPr>
            <a:spLocks noGrp="1"/>
          </p:cNvSpPr>
          <p:nvPr>
            <p:ph type="body" sz="quarter" idx="13"/>
          </p:nvPr>
        </p:nvSpPr>
        <p:spPr>
          <a:xfrm>
            <a:off x="460376" y="460375"/>
            <a:ext cx="11264900" cy="5730875"/>
          </a:xfrm>
          <a:prstGeom prst="rect">
            <a:avLst/>
          </a:prstGeom>
        </p:spPr>
        <p:txBody>
          <a:bodyPr lIns="0" tIns="0" rIns="457200" bIns="640080" anchor="ctr" anchorCtr="0">
            <a:noAutofit/>
          </a:bodyPr>
          <a:lstStyle>
            <a:lvl1pPr marL="0" indent="0">
              <a:lnSpc>
                <a:spcPts val="3600"/>
              </a:lnSpc>
              <a:spcAft>
                <a:spcPts val="800"/>
              </a:spcAft>
              <a:buFontTx/>
              <a:buNone/>
              <a:defRPr sz="2800" b="0">
                <a:solidFill>
                  <a:schemeClr val="bg1"/>
                </a:solidFill>
              </a:defRPr>
            </a:lvl1pPr>
            <a:lvl2pPr marL="0" indent="0">
              <a:lnSpc>
                <a:spcPts val="2100"/>
              </a:lnSpc>
              <a:spcAft>
                <a:spcPts val="0"/>
              </a:spcAft>
              <a:buFontTx/>
              <a:buNone/>
              <a:defRPr sz="1200" b="1">
                <a:solidFill>
                  <a:schemeClr val="bg1"/>
                </a:solidFill>
              </a:defRPr>
            </a:lvl2pPr>
            <a:lvl3pPr marL="0" indent="0">
              <a:lnSpc>
                <a:spcPts val="2100"/>
              </a:lnSpc>
              <a:spcAft>
                <a:spcPts val="0"/>
              </a:spcAft>
              <a:buFontTx/>
              <a:buNone/>
              <a:defRPr sz="1200" b="1">
                <a:solidFill>
                  <a:schemeClr val="bg1"/>
                </a:solidFill>
              </a:defRPr>
            </a:lvl3pPr>
            <a:lvl4pPr marL="0" indent="0">
              <a:lnSpc>
                <a:spcPts val="2100"/>
              </a:lnSpc>
              <a:spcAft>
                <a:spcPts val="0"/>
              </a:spcAft>
              <a:buFontTx/>
              <a:buNone/>
              <a:defRPr sz="1200" b="1">
                <a:solidFill>
                  <a:schemeClr val="bg1"/>
                </a:solidFill>
              </a:defRPr>
            </a:lvl4pPr>
            <a:lvl5pPr marL="0" indent="0">
              <a:lnSpc>
                <a:spcPts val="2100"/>
              </a:lnSpc>
              <a:spcAft>
                <a:spcPts val="0"/>
              </a:spcAft>
              <a:buFontTx/>
              <a:buNone/>
              <a:defRPr sz="1200" b="1">
                <a:solidFill>
                  <a:schemeClr val="bg1"/>
                </a:solidFill>
              </a:defRPr>
            </a:lvl5pPr>
            <a:lvl6pPr marL="0" indent="0">
              <a:lnSpc>
                <a:spcPts val="2100"/>
              </a:lnSpc>
              <a:spcAft>
                <a:spcPts val="0"/>
              </a:spcAft>
              <a:buFontTx/>
              <a:buNone/>
              <a:defRPr sz="1200" b="1">
                <a:solidFill>
                  <a:schemeClr val="bg1"/>
                </a:solidFill>
              </a:defRPr>
            </a:lvl6pPr>
            <a:lvl7pPr marL="0" indent="0">
              <a:lnSpc>
                <a:spcPts val="2100"/>
              </a:lnSpc>
              <a:spcAft>
                <a:spcPts val="0"/>
              </a:spcAft>
              <a:buFontTx/>
              <a:buNone/>
              <a:defRPr sz="1200" b="1">
                <a:solidFill>
                  <a:schemeClr val="bg1"/>
                </a:solidFill>
              </a:defRPr>
            </a:lvl7pPr>
            <a:lvl8pPr marL="0" indent="0">
              <a:lnSpc>
                <a:spcPts val="2100"/>
              </a:lnSpc>
              <a:spcAft>
                <a:spcPts val="0"/>
              </a:spcAft>
              <a:buFontTx/>
              <a:buNone/>
              <a:defRPr sz="1200" b="1">
                <a:solidFill>
                  <a:schemeClr val="bg1"/>
                </a:solidFill>
              </a:defRPr>
            </a:lvl8pPr>
            <a:lvl9pPr marL="0" indent="0">
              <a:lnSpc>
                <a:spcPts val="2100"/>
              </a:lnSpc>
              <a:spcAft>
                <a:spcPts val="0"/>
              </a:spcAft>
              <a:buFontTx/>
              <a:buNone/>
              <a:defRPr sz="1200" b="1">
                <a:solidFill>
                  <a:schemeClr val="bg1"/>
                </a:solidFill>
              </a:defRPr>
            </a:lvl9pPr>
          </a:lstStyle>
          <a:p>
            <a:pPr lvl="0"/>
            <a:r>
              <a:rPr lang="en-US"/>
              <a:t>Click to edit Master text styles</a:t>
            </a:r>
          </a:p>
          <a:p>
            <a:pPr lvl="1"/>
            <a:r>
              <a:rPr lang="en-US"/>
              <a:t>Second level</a:t>
            </a:r>
          </a:p>
        </p:txBody>
      </p:sp>
      <p:sp>
        <p:nvSpPr>
          <p:cNvPr id="16" name="Footer Placeholder 15">
            <a:extLst>
              <a:ext uri="{FF2B5EF4-FFF2-40B4-BE49-F238E27FC236}">
                <a16:creationId xmlns:a16="http://schemas.microsoft.com/office/drawing/2014/main" id="{6BD32850-7970-AB4E-92E1-DD43E6EAB69D}"/>
              </a:ext>
            </a:extLst>
          </p:cNvPr>
          <p:cNvSpPr>
            <a:spLocks noGrp="1"/>
          </p:cNvSpPr>
          <p:nvPr>
            <p:ph type="ftr" sz="quarter" idx="15"/>
          </p:nvPr>
        </p:nvSpPr>
        <p:spPr>
          <a:xfrm>
            <a:off x="4297363" y="6432561"/>
            <a:ext cx="6935787" cy="234939"/>
          </a:xfrm>
        </p:spPr>
        <p:txBody>
          <a:bodyPr/>
          <a:lstStyle/>
          <a:p>
            <a:pPr lvl="8"/>
            <a:r>
              <a:rPr lang="en-US"/>
              <a:t>Presentation Title Here &gt; Insert &gt; Header &amp; Footer</a:t>
            </a:r>
          </a:p>
        </p:txBody>
      </p:sp>
      <p:sp>
        <p:nvSpPr>
          <p:cNvPr id="17" name="Slide Number Placeholder 16">
            <a:extLst>
              <a:ext uri="{FF2B5EF4-FFF2-40B4-BE49-F238E27FC236}">
                <a16:creationId xmlns:a16="http://schemas.microsoft.com/office/drawing/2014/main" id="{64793BD6-EC93-CA47-B8B3-1B1860223FD7}"/>
              </a:ext>
            </a:extLst>
          </p:cNvPr>
          <p:cNvSpPr>
            <a:spLocks noGrp="1"/>
          </p:cNvSpPr>
          <p:nvPr>
            <p:ph type="sldNum" sz="quarter" idx="16"/>
          </p:nvPr>
        </p:nvSpPr>
        <p:spPr/>
        <p:txBody>
          <a:bodyPr/>
          <a:lstStyle/>
          <a:p>
            <a:fld id="{1E3D5677-3D20-0C46-8497-54D73E689044}" type="slidenum">
              <a:rPr lang="en-US"/>
              <a:pPr/>
              <a:t>‹#›</a:t>
            </a:fld>
            <a:endParaRPr lang="en-US"/>
          </a:p>
        </p:txBody>
      </p:sp>
      <p:pic>
        <p:nvPicPr>
          <p:cNvPr id="8" name="Picture 7">
            <a:extLst>
              <a:ext uri="{FF2B5EF4-FFF2-40B4-BE49-F238E27FC236}">
                <a16:creationId xmlns:a16="http://schemas.microsoft.com/office/drawing/2014/main" id="{4004B519-F17C-FE49-9B1A-C9EEE429DE9B}"/>
              </a:ext>
            </a:extLst>
          </p:cNvPr>
          <p:cNvPicPr>
            <a:picLocks noChangeAspect="1"/>
          </p:cNvPicPr>
          <p:nvPr userDrawn="1"/>
        </p:nvPicPr>
        <p:blipFill>
          <a:blip r:embed="rId3"/>
          <a:srcRect/>
          <a:stretch/>
        </p:blipFill>
        <p:spPr>
          <a:xfrm>
            <a:off x="472745" y="6412434"/>
            <a:ext cx="1497076" cy="285488"/>
          </a:xfrm>
          <a:prstGeom prst="rect">
            <a:avLst/>
          </a:prstGeom>
        </p:spPr>
      </p:pic>
    </p:spTree>
    <p:extLst>
      <p:ext uri="{BB962C8B-B14F-4D97-AF65-F5344CB8AC3E}">
        <p14:creationId xmlns:p14="http://schemas.microsoft.com/office/powerpoint/2010/main" val="240966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1_column">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461963" y="1565274"/>
            <a:ext cx="11263312" cy="4670426"/>
          </a:xfrm>
          <a:prstGeom prst="rect">
            <a:avLst/>
          </a:prstGeom>
        </p:spPr>
        <p:txBody>
          <a:bodyPr tIns="0" rIns="2560320">
            <a:noAutofit/>
          </a:bodyPr>
          <a:lstStyle>
            <a:lvl1pPr>
              <a:spcAft>
                <a:spcPts val="900"/>
              </a:spcAft>
              <a:defRPr/>
            </a:lvl1pPr>
            <a:lvl2pPr>
              <a:spcAft>
                <a:spcPts val="900"/>
              </a:spcAft>
              <a:defRPr/>
            </a:lvl2pPr>
            <a:lvl3pPr>
              <a:spcAft>
                <a:spcPts val="900"/>
              </a:spcAft>
              <a:defRPr/>
            </a:lvl3pPr>
            <a:lvl4pPr>
              <a:spcAft>
                <a:spcPts val="900"/>
              </a:spcAft>
              <a:defRPr/>
            </a:lvl4pPr>
            <a:lvl5pPr>
              <a:spcAft>
                <a:spcPts val="900"/>
              </a:spcAft>
              <a:defRPr/>
            </a:lvl5pPr>
            <a:lvl6pPr>
              <a:spcAft>
                <a:spcPts val="900"/>
              </a:spcAft>
              <a:defRPr/>
            </a:lvl6pPr>
            <a:lvl7pPr>
              <a:spcAft>
                <a:spcPts val="900"/>
              </a:spcAft>
              <a:defRPr/>
            </a:lvl7pPr>
            <a:lvl8pPr>
              <a:spcAft>
                <a:spcPts val="900"/>
              </a:spcAft>
              <a:defRPr/>
            </a:lvl8pPr>
            <a:lvl9pPr>
              <a:spcAft>
                <a:spcPts val="9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CC47485A-0FFB-6E43-9C4B-661F7544E552}"/>
              </a:ext>
            </a:extLst>
          </p:cNvPr>
          <p:cNvSpPr>
            <a:spLocks noGrp="1"/>
          </p:cNvSpPr>
          <p:nvPr>
            <p:ph type="ftr" sz="quarter" idx="15"/>
          </p:nvPr>
        </p:nvSpPr>
        <p:spPr/>
        <p:txBody>
          <a:bodyPr/>
          <a:lstStyle/>
          <a:p>
            <a:pPr lvl="8"/>
            <a:r>
              <a:rPr lang="en-US"/>
              <a:t>Presentation Title Here &gt; Insert &gt; Header &amp; Footer</a:t>
            </a:r>
          </a:p>
        </p:txBody>
      </p:sp>
      <p:sp>
        <p:nvSpPr>
          <p:cNvPr id="11" name="Slide Number Placeholder 10">
            <a:extLst>
              <a:ext uri="{FF2B5EF4-FFF2-40B4-BE49-F238E27FC236}">
                <a16:creationId xmlns:a16="http://schemas.microsoft.com/office/drawing/2014/main" id="{CA080C6C-DD3D-FE49-ACFE-18F1ACCE577B}"/>
              </a:ext>
            </a:extLst>
          </p:cNvPr>
          <p:cNvSpPr>
            <a:spLocks noGrp="1"/>
          </p:cNvSpPr>
          <p:nvPr>
            <p:ph type="sldNum" sz="quarter" idx="16"/>
          </p:nvPr>
        </p:nvSpPr>
        <p:spPr/>
        <p:txBody>
          <a:bodyPr/>
          <a:lstStyle/>
          <a:p>
            <a:fld id="{1E3D5677-3D20-0C46-8497-54D73E689044}" type="slidenum">
              <a:rPr lang="en-US"/>
              <a:pPr/>
              <a:t>‹#›</a:t>
            </a:fld>
            <a:endParaRPr lang="en-US"/>
          </a:p>
        </p:txBody>
      </p:sp>
      <p:sp>
        <p:nvSpPr>
          <p:cNvPr id="3" name="Title 2">
            <a:extLst>
              <a:ext uri="{FF2B5EF4-FFF2-40B4-BE49-F238E27FC236}">
                <a16:creationId xmlns:a16="http://schemas.microsoft.com/office/drawing/2014/main" id="{A14A1257-D244-A74E-A109-73B6780C82AA}"/>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793053BA-ED70-EB48-98AE-BC5E471EA085}"/>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12" name="Text Placeholder 6">
            <a:extLst>
              <a:ext uri="{FF2B5EF4-FFF2-40B4-BE49-F238E27FC236}">
                <a16:creationId xmlns:a16="http://schemas.microsoft.com/office/drawing/2014/main" id="{F47C43D2-9302-4340-936F-671BAD9988C3}"/>
              </a:ext>
            </a:extLst>
          </p:cNvPr>
          <p:cNvSpPr>
            <a:spLocks noGrp="1"/>
          </p:cNvSpPr>
          <p:nvPr>
            <p:ph type="body" sz="quarter" idx="17" hasCustomPrompt="1"/>
          </p:nvPr>
        </p:nvSpPr>
        <p:spPr>
          <a:xfrm>
            <a:off x="460375" y="6026150"/>
            <a:ext cx="11263312"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375766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1/3_image_R">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460375" y="1565274"/>
            <a:ext cx="7437438" cy="4460876"/>
          </a:xfrm>
          <a:prstGeom prst="rect">
            <a:avLst/>
          </a:prstGeom>
        </p:spPr>
        <p:txBody>
          <a:bodyPr t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62BEC4C-31C0-5C45-8EBF-3D715F38A17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C83CF7C-AEED-9442-BF77-97C8CDF2A7B3}"/>
              </a:ext>
            </a:extLst>
          </p:cNvPr>
          <p:cNvSpPr>
            <a:spLocks noGrp="1"/>
          </p:cNvSpPr>
          <p:nvPr>
            <p:ph type="ftr" sz="quarter" idx="19"/>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748D69AC-1AD2-4B4F-889E-14CA97CA3163}"/>
              </a:ext>
            </a:extLst>
          </p:cNvPr>
          <p:cNvSpPr>
            <a:spLocks noGrp="1"/>
          </p:cNvSpPr>
          <p:nvPr>
            <p:ph type="sldNum" sz="quarter" idx="20"/>
          </p:nvPr>
        </p:nvSpPr>
        <p:spPr/>
        <p:txBody>
          <a:bodyPr/>
          <a:lstStyle/>
          <a:p>
            <a:pPr lvl="8"/>
            <a:fld id="{1E3D5677-3D20-0C46-8497-54D73E689044}" type="slidenum">
              <a:rPr lang="en-US"/>
              <a:pPr lvl="8"/>
              <a:t>‹#›</a:t>
            </a:fld>
            <a:endParaRPr lang="en-US"/>
          </a:p>
        </p:txBody>
      </p:sp>
      <p:sp>
        <p:nvSpPr>
          <p:cNvPr id="6" name="Picture Placeholder 5">
            <a:extLst>
              <a:ext uri="{FF2B5EF4-FFF2-40B4-BE49-F238E27FC236}">
                <a16:creationId xmlns:a16="http://schemas.microsoft.com/office/drawing/2014/main" id="{7617A45A-2B90-3C40-A814-D8341AF927C1}"/>
              </a:ext>
            </a:extLst>
          </p:cNvPr>
          <p:cNvSpPr>
            <a:spLocks noGrp="1"/>
          </p:cNvSpPr>
          <p:nvPr>
            <p:ph type="pic" sz="quarter" idx="21"/>
          </p:nvPr>
        </p:nvSpPr>
        <p:spPr>
          <a:xfrm>
            <a:off x="8123238" y="1565275"/>
            <a:ext cx="3600450" cy="4670425"/>
          </a:xfrm>
          <a:solidFill>
            <a:schemeClr val="bg2"/>
          </a:solidFill>
        </p:spPr>
        <p:txBody>
          <a:bodyPr tIns="1737360"/>
          <a:lstStyle>
            <a:lvl1pPr algn="ctr">
              <a:defRPr/>
            </a:lvl1pPr>
          </a:lstStyle>
          <a:p>
            <a:r>
              <a:rPr lang="en-US"/>
              <a:t>Click icon to add picture</a:t>
            </a:r>
          </a:p>
        </p:txBody>
      </p:sp>
      <p:pic>
        <p:nvPicPr>
          <p:cNvPr id="8" name="Picture 7">
            <a:extLst>
              <a:ext uri="{FF2B5EF4-FFF2-40B4-BE49-F238E27FC236}">
                <a16:creationId xmlns:a16="http://schemas.microsoft.com/office/drawing/2014/main" id="{FA85E63D-A9C5-214C-9EE8-8EF5B0657C54}"/>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9" name="Text Placeholder 6">
            <a:extLst>
              <a:ext uri="{FF2B5EF4-FFF2-40B4-BE49-F238E27FC236}">
                <a16:creationId xmlns:a16="http://schemas.microsoft.com/office/drawing/2014/main" id="{E2C92AF3-CE56-204D-ADAA-C210A8935A17}"/>
              </a:ext>
            </a:extLst>
          </p:cNvPr>
          <p:cNvSpPr>
            <a:spLocks noGrp="1"/>
          </p:cNvSpPr>
          <p:nvPr>
            <p:ph type="body" sz="quarter" idx="17" hasCustomPrompt="1"/>
          </p:nvPr>
        </p:nvSpPr>
        <p:spPr>
          <a:xfrm>
            <a:off x="460375" y="6026150"/>
            <a:ext cx="7437438"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43509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1/3_chart">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460375" y="1565274"/>
            <a:ext cx="7437437" cy="4460876"/>
          </a:xfrm>
          <a:prstGeom prst="rect">
            <a:avLst/>
          </a:prstGeom>
        </p:spPr>
        <p:txBody>
          <a:bodyPr t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hart Placeholder 7">
            <a:extLst>
              <a:ext uri="{FF2B5EF4-FFF2-40B4-BE49-F238E27FC236}">
                <a16:creationId xmlns:a16="http://schemas.microsoft.com/office/drawing/2014/main" id="{64EEA21B-C8A4-CC4F-BBD2-4F30B712F0E4}"/>
              </a:ext>
            </a:extLst>
          </p:cNvPr>
          <p:cNvSpPr>
            <a:spLocks noGrp="1"/>
          </p:cNvSpPr>
          <p:nvPr>
            <p:ph type="chart" sz="quarter" idx="14"/>
          </p:nvPr>
        </p:nvSpPr>
        <p:spPr>
          <a:xfrm>
            <a:off x="8123238" y="1565275"/>
            <a:ext cx="3600450" cy="4670425"/>
          </a:xfrm>
          <a:noFill/>
        </p:spPr>
        <p:txBody>
          <a:bodyPr tIns="1645920"/>
          <a:lstStyle>
            <a:lvl1pPr algn="ctr">
              <a:defRPr/>
            </a:lvl1pPr>
          </a:lstStyle>
          <a:p>
            <a:r>
              <a:rPr lang="en-US"/>
              <a:t>Click icon to add chart</a:t>
            </a:r>
          </a:p>
        </p:txBody>
      </p:sp>
      <p:sp>
        <p:nvSpPr>
          <p:cNvPr id="3" name="Title 2">
            <a:extLst>
              <a:ext uri="{FF2B5EF4-FFF2-40B4-BE49-F238E27FC236}">
                <a16:creationId xmlns:a16="http://schemas.microsoft.com/office/drawing/2014/main" id="{9B99F403-8A76-3041-9EBD-D42DD6A0960E}"/>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C63619C-DDCB-D447-AB2E-B38F2AF52D4C}"/>
              </a:ext>
            </a:extLst>
          </p:cNvPr>
          <p:cNvSpPr>
            <a:spLocks noGrp="1"/>
          </p:cNvSpPr>
          <p:nvPr>
            <p:ph type="ftr" sz="quarter" idx="15"/>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6C4953C7-9993-2D49-B25D-1D99D8229DD8}"/>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9" name="Picture 8">
            <a:extLst>
              <a:ext uri="{FF2B5EF4-FFF2-40B4-BE49-F238E27FC236}">
                <a16:creationId xmlns:a16="http://schemas.microsoft.com/office/drawing/2014/main" id="{EBCF6235-B9A1-4C40-AE65-F2BBE0CAB705}"/>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11" name="Text Placeholder 6">
            <a:extLst>
              <a:ext uri="{FF2B5EF4-FFF2-40B4-BE49-F238E27FC236}">
                <a16:creationId xmlns:a16="http://schemas.microsoft.com/office/drawing/2014/main" id="{8C9D6D5D-A833-9049-810F-6E3112E2BC6B}"/>
              </a:ext>
            </a:extLst>
          </p:cNvPr>
          <p:cNvSpPr>
            <a:spLocks noGrp="1"/>
          </p:cNvSpPr>
          <p:nvPr>
            <p:ph type="body" sz="quarter" idx="17" hasCustomPrompt="1"/>
          </p:nvPr>
        </p:nvSpPr>
        <p:spPr>
          <a:xfrm>
            <a:off x="460375" y="6026150"/>
            <a:ext cx="7437437"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2458620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1/3_tab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461963" y="1565274"/>
            <a:ext cx="7435849" cy="4460876"/>
          </a:xfrm>
          <a:prstGeom prst="rect">
            <a:avLst/>
          </a:prstGeom>
        </p:spPr>
        <p:txBody>
          <a:bodyPr t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able Placeholder 11">
            <a:extLst>
              <a:ext uri="{FF2B5EF4-FFF2-40B4-BE49-F238E27FC236}">
                <a16:creationId xmlns:a16="http://schemas.microsoft.com/office/drawing/2014/main" id="{D3F4E4CF-00FB-2840-B337-631C2E32848C}"/>
              </a:ext>
            </a:extLst>
          </p:cNvPr>
          <p:cNvSpPr>
            <a:spLocks noGrp="1"/>
          </p:cNvSpPr>
          <p:nvPr>
            <p:ph type="tbl" sz="quarter" idx="14"/>
          </p:nvPr>
        </p:nvSpPr>
        <p:spPr>
          <a:xfrm>
            <a:off x="8123238" y="1565275"/>
            <a:ext cx="3600450" cy="4670425"/>
          </a:xfrm>
          <a:noFill/>
        </p:spPr>
        <p:txBody>
          <a:bodyPr tIns="1645920"/>
          <a:lstStyle>
            <a:lvl1pPr algn="ctr">
              <a:defRPr/>
            </a:lvl1pPr>
          </a:lstStyle>
          <a:p>
            <a:r>
              <a:rPr lang="en-US"/>
              <a:t>Click icon to add table</a:t>
            </a:r>
          </a:p>
        </p:txBody>
      </p:sp>
      <p:sp>
        <p:nvSpPr>
          <p:cNvPr id="3" name="Title 2">
            <a:extLst>
              <a:ext uri="{FF2B5EF4-FFF2-40B4-BE49-F238E27FC236}">
                <a16:creationId xmlns:a16="http://schemas.microsoft.com/office/drawing/2014/main" id="{1B00B7BE-3463-484E-9D3C-74D6D678D66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7182A4F-356C-BF46-9CDC-9F4C22050507}"/>
              </a:ext>
            </a:extLst>
          </p:cNvPr>
          <p:cNvSpPr>
            <a:spLocks noGrp="1"/>
          </p:cNvSpPr>
          <p:nvPr>
            <p:ph type="ftr" sz="quarter" idx="15"/>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1A1492D2-C982-9D40-9EE7-012C8B2D0FDB}"/>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8" name="Picture 7">
            <a:extLst>
              <a:ext uri="{FF2B5EF4-FFF2-40B4-BE49-F238E27FC236}">
                <a16:creationId xmlns:a16="http://schemas.microsoft.com/office/drawing/2014/main" id="{C2FEEB6F-76C3-7B4A-A8FD-CBB82236CCBA}"/>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9" name="Text Placeholder 6">
            <a:extLst>
              <a:ext uri="{FF2B5EF4-FFF2-40B4-BE49-F238E27FC236}">
                <a16:creationId xmlns:a16="http://schemas.microsoft.com/office/drawing/2014/main" id="{FBCD185C-29F9-B046-A597-075B3319BE18}"/>
              </a:ext>
            </a:extLst>
          </p:cNvPr>
          <p:cNvSpPr>
            <a:spLocks noGrp="1"/>
          </p:cNvSpPr>
          <p:nvPr>
            <p:ph type="body" sz="quarter" idx="17" hasCustomPrompt="1"/>
          </p:nvPr>
        </p:nvSpPr>
        <p:spPr>
          <a:xfrm>
            <a:off x="460375" y="6026150"/>
            <a:ext cx="7437437"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348583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blu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9" y="0"/>
            <a:ext cx="12176126" cy="6856213"/>
          </a:xfrm>
          <a:prstGeom prst="rect">
            <a:avLst/>
          </a:prstGeom>
        </p:spPr>
      </p:pic>
      <p:pic>
        <p:nvPicPr>
          <p:cNvPr id="8" name="Picture 7">
            <a:extLst>
              <a:ext uri="{FF2B5EF4-FFF2-40B4-BE49-F238E27FC236}">
                <a16:creationId xmlns:a16="http://schemas.microsoft.com/office/drawing/2014/main" id="{5FA1D6A8-D2DB-2247-845A-4C18FB7E51D6}"/>
              </a:ext>
            </a:extLst>
          </p:cNvPr>
          <p:cNvPicPr>
            <a:picLocks noChangeAspect="1"/>
          </p:cNvPicPr>
          <p:nvPr userDrawn="1"/>
        </p:nvPicPr>
        <p:blipFill>
          <a:blip r:embed="rId3"/>
          <a:srcRect/>
          <a:stretch/>
        </p:blipFill>
        <p:spPr>
          <a:xfrm>
            <a:off x="474358" y="480762"/>
            <a:ext cx="2430888" cy="463564"/>
          </a:xfrm>
          <a:prstGeom prst="rect">
            <a:avLst/>
          </a:prstGeom>
        </p:spPr>
      </p:pic>
      <p:sp>
        <p:nvSpPr>
          <p:cNvPr id="11" name="Title 1">
            <a:extLst>
              <a:ext uri="{FF2B5EF4-FFF2-40B4-BE49-F238E27FC236}">
                <a16:creationId xmlns:a16="http://schemas.microsoft.com/office/drawing/2014/main" id="{3D712B30-2C20-A249-A5F8-9585689F110C}"/>
              </a:ext>
            </a:extLst>
          </p:cNvPr>
          <p:cNvSpPr>
            <a:spLocks noGrp="1"/>
          </p:cNvSpPr>
          <p:nvPr>
            <p:ph type="title"/>
          </p:nvPr>
        </p:nvSpPr>
        <p:spPr>
          <a:xfrm>
            <a:off x="457200" y="3429000"/>
            <a:ext cx="5524499" cy="2072148"/>
          </a:xfrm>
        </p:spPr>
        <p:txBody>
          <a:bodyPr lIns="0" tIns="182880" rIns="0" bIns="0" anchor="t" anchorCtr="0">
            <a:noAutofit/>
          </a:bodyPr>
          <a:lstStyle>
            <a:lvl1pPr>
              <a:lnSpc>
                <a:spcPts val="5200"/>
              </a:lnSpc>
              <a:defRPr sz="48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236500E3-B401-FF4F-BD1E-30549750FBD0}"/>
              </a:ext>
            </a:extLst>
          </p:cNvPr>
          <p:cNvSpPr>
            <a:spLocks noGrp="1"/>
          </p:cNvSpPr>
          <p:nvPr>
            <p:ph type="dt" sz="half" idx="13"/>
          </p:nvPr>
        </p:nvSpPr>
        <p:spPr>
          <a:xfrm>
            <a:off x="455612" y="6026150"/>
            <a:ext cx="5526087" cy="209550"/>
          </a:xfrm>
          <a:prstGeom prst="rect">
            <a:avLst/>
          </a:prstGeom>
        </p:spPr>
        <p:txBody>
          <a:bodyPr lIns="0" tIns="0" rIns="0" bIns="0"/>
          <a:lstStyle>
            <a:lvl1pPr>
              <a:defRPr sz="1600" b="0" i="0">
                <a:solidFill>
                  <a:schemeClr val="accent2"/>
                </a:solidFill>
                <a:latin typeface="+mn-lt"/>
              </a:defRPr>
            </a:lvl1pPr>
            <a:lvl2pPr marL="0">
              <a:defRPr sz="1600" b="0" i="0">
                <a:solidFill>
                  <a:schemeClr val="accent2"/>
                </a:solidFill>
                <a:latin typeface="+mn-lt"/>
              </a:defRPr>
            </a:lvl2pPr>
            <a:lvl3pPr marL="0">
              <a:defRPr sz="1600" b="0" i="0">
                <a:solidFill>
                  <a:schemeClr val="accent2"/>
                </a:solidFill>
                <a:latin typeface="+mn-lt"/>
              </a:defRPr>
            </a:lvl3pPr>
            <a:lvl4pPr marL="0">
              <a:defRPr sz="1600" b="0" i="0">
                <a:solidFill>
                  <a:schemeClr val="accent2"/>
                </a:solidFill>
                <a:latin typeface="+mn-lt"/>
              </a:defRPr>
            </a:lvl4pPr>
            <a:lvl5pPr marL="0">
              <a:defRPr sz="1600" b="0" i="0">
                <a:solidFill>
                  <a:schemeClr val="accent2"/>
                </a:solidFill>
                <a:latin typeface="+mn-lt"/>
              </a:defRPr>
            </a:lvl5pPr>
            <a:lvl6pPr marL="0">
              <a:defRPr sz="1600" b="0" i="0">
                <a:solidFill>
                  <a:schemeClr val="accent2"/>
                </a:solidFill>
                <a:latin typeface="+mn-lt"/>
              </a:defRPr>
            </a:lvl6pPr>
            <a:lvl7pPr marL="0">
              <a:defRPr sz="1600" b="0" i="0">
                <a:solidFill>
                  <a:schemeClr val="accent2"/>
                </a:solidFill>
                <a:latin typeface="+mn-lt"/>
              </a:defRPr>
            </a:lvl7pPr>
            <a:lvl8pPr marL="0">
              <a:defRPr sz="1600">
                <a:solidFill>
                  <a:schemeClr val="accent2"/>
                </a:solidFill>
                <a:latin typeface="+mn-lt"/>
              </a:defRPr>
            </a:lvl8pPr>
            <a:lvl9pPr marL="0">
              <a:defRPr sz="16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6777289-C0C1-334A-8FF5-A7A32CAB8642}"/>
              </a:ext>
            </a:extLst>
          </p:cNvPr>
          <p:cNvSpPr>
            <a:spLocks noGrp="1"/>
          </p:cNvSpPr>
          <p:nvPr>
            <p:ph type="body" sz="quarter" idx="11"/>
          </p:nvPr>
        </p:nvSpPr>
        <p:spPr>
          <a:xfrm>
            <a:off x="460374" y="5501148"/>
            <a:ext cx="5521325" cy="525002"/>
          </a:xfrm>
          <a:prstGeom prst="rect">
            <a:avLst/>
          </a:prstGeom>
        </p:spPr>
        <p:txBody>
          <a:bodyPr lIns="0" tIns="0" anchor="b" anchorCtr="0">
            <a:noAutofit/>
          </a:bodyPr>
          <a:lstStyle>
            <a:lvl1pPr>
              <a:lnSpc>
                <a:spcPts val="2300"/>
              </a:lnSpc>
              <a:spcAft>
                <a:spcPts val="0"/>
              </a:spcAft>
              <a:defRPr sz="1600" b="0">
                <a:solidFill>
                  <a:schemeClr val="accent2"/>
                </a:solidFill>
              </a:defRPr>
            </a:lvl1pPr>
            <a:lvl2pPr marL="0" indent="0">
              <a:lnSpc>
                <a:spcPts val="2300"/>
              </a:lnSpc>
              <a:spcAft>
                <a:spcPts val="0"/>
              </a:spcAft>
              <a:buFontTx/>
              <a:buNone/>
              <a:defRPr sz="1600" b="1" i="0">
                <a:solidFill>
                  <a:schemeClr val="accent2"/>
                </a:solidFill>
                <a:latin typeface="+mn-lt"/>
              </a:defRPr>
            </a:lvl2pPr>
            <a:lvl3pPr marL="0" indent="0">
              <a:lnSpc>
                <a:spcPts val="2300"/>
              </a:lnSpc>
              <a:spcAft>
                <a:spcPts val="0"/>
              </a:spcAft>
              <a:buFontTx/>
              <a:buNone/>
              <a:defRPr sz="1600" b="0">
                <a:solidFill>
                  <a:schemeClr val="accent2"/>
                </a:solidFill>
              </a:defRPr>
            </a:lvl3pPr>
            <a:lvl4pPr marL="0" indent="0">
              <a:lnSpc>
                <a:spcPts val="2300"/>
              </a:lnSpc>
              <a:spcAft>
                <a:spcPts val="0"/>
              </a:spcAft>
              <a:buFontTx/>
              <a:buNone/>
              <a:defRPr sz="1600" b="0">
                <a:solidFill>
                  <a:schemeClr val="accent2"/>
                </a:solidFill>
              </a:defRPr>
            </a:lvl4pPr>
            <a:lvl5pPr marL="0" indent="0">
              <a:lnSpc>
                <a:spcPts val="2300"/>
              </a:lnSpc>
              <a:spcAft>
                <a:spcPts val="0"/>
              </a:spcAft>
              <a:buFontTx/>
              <a:buNone/>
              <a:defRPr sz="1600" b="0">
                <a:solidFill>
                  <a:schemeClr val="accent2"/>
                </a:solidFill>
              </a:defRPr>
            </a:lvl5pPr>
            <a:lvl6pPr marL="0" indent="0">
              <a:lnSpc>
                <a:spcPts val="2300"/>
              </a:lnSpc>
              <a:spcAft>
                <a:spcPts val="0"/>
              </a:spcAft>
              <a:buFontTx/>
              <a:buNone/>
              <a:defRPr sz="1600" b="0">
                <a:solidFill>
                  <a:schemeClr val="accent2"/>
                </a:solidFill>
              </a:defRPr>
            </a:lvl6pPr>
            <a:lvl7pPr marL="0" indent="0">
              <a:lnSpc>
                <a:spcPts val="2300"/>
              </a:lnSpc>
              <a:spcAft>
                <a:spcPts val="0"/>
              </a:spcAft>
              <a:buFontTx/>
              <a:buNone/>
              <a:defRPr sz="1600" b="0">
                <a:solidFill>
                  <a:schemeClr val="accent2"/>
                </a:solidFill>
              </a:defRPr>
            </a:lvl7pPr>
            <a:lvl8pPr marL="0" indent="0">
              <a:lnSpc>
                <a:spcPts val="2300"/>
              </a:lnSpc>
              <a:spcAft>
                <a:spcPts val="0"/>
              </a:spcAft>
              <a:buFontTx/>
              <a:buNone/>
              <a:defRPr sz="1600" b="0">
                <a:solidFill>
                  <a:schemeClr val="accent2"/>
                </a:solidFill>
              </a:defRPr>
            </a:lvl8pPr>
            <a:lvl9pPr marL="0" indent="0">
              <a:lnSpc>
                <a:spcPts val="2300"/>
              </a:lnSpc>
              <a:spcAft>
                <a:spcPts val="0"/>
              </a:spcAft>
              <a:buFontTx/>
              <a:buNone/>
              <a:defRPr sz="1600" b="0">
                <a:solidFill>
                  <a:schemeClr val="accent2"/>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0DEF373C-B732-2A48-9C76-93B766FDACD9}"/>
              </a:ext>
            </a:extLst>
          </p:cNvPr>
          <p:cNvSpPr>
            <a:spLocks noGrp="1"/>
          </p:cNvSpPr>
          <p:nvPr>
            <p:ph type="body" sz="quarter" idx="14" hasCustomPrompt="1"/>
          </p:nvPr>
        </p:nvSpPr>
        <p:spPr>
          <a:xfrm>
            <a:off x="457200" y="2509603"/>
            <a:ext cx="5524500" cy="919398"/>
          </a:xfrm>
          <a:prstGeom prst="rect">
            <a:avLst/>
          </a:prstGeom>
        </p:spPr>
        <p:txBody>
          <a:bodyPr lIns="0" tIns="182880" anchor="b" anchorCtr="0">
            <a:noAutofit/>
          </a:bodyPr>
          <a:lstStyle>
            <a:lvl1pPr>
              <a:lnSpc>
                <a:spcPts val="2300"/>
              </a:lnSpc>
              <a:spcAft>
                <a:spcPts val="0"/>
              </a:spcAft>
              <a:defRPr sz="2000" b="0">
                <a:solidFill>
                  <a:schemeClr val="accent2"/>
                </a:solidFill>
              </a:defRPr>
            </a:lvl1pPr>
            <a:lvl2pPr marL="0" indent="0">
              <a:lnSpc>
                <a:spcPts val="2300"/>
              </a:lnSpc>
              <a:spcAft>
                <a:spcPts val="0"/>
              </a:spcAft>
              <a:buFontTx/>
              <a:buNone/>
              <a:defRPr sz="2000" b="1" i="0">
                <a:solidFill>
                  <a:schemeClr val="accent2"/>
                </a:solidFill>
                <a:latin typeface="+mn-lt"/>
              </a:defRPr>
            </a:lvl2pPr>
            <a:lvl3pPr marL="0" indent="0">
              <a:lnSpc>
                <a:spcPts val="2300"/>
              </a:lnSpc>
              <a:spcAft>
                <a:spcPts val="0"/>
              </a:spcAft>
              <a:buFontTx/>
              <a:buNone/>
              <a:defRPr sz="2000" b="0">
                <a:solidFill>
                  <a:schemeClr val="accent2"/>
                </a:solidFill>
              </a:defRPr>
            </a:lvl3pPr>
            <a:lvl4pPr marL="0" indent="0">
              <a:lnSpc>
                <a:spcPts val="2300"/>
              </a:lnSpc>
              <a:spcAft>
                <a:spcPts val="0"/>
              </a:spcAft>
              <a:buFontTx/>
              <a:buNone/>
              <a:defRPr sz="2000" b="0">
                <a:solidFill>
                  <a:schemeClr val="accent2"/>
                </a:solidFill>
              </a:defRPr>
            </a:lvl4pPr>
            <a:lvl5pPr marL="0" indent="0">
              <a:lnSpc>
                <a:spcPts val="2300"/>
              </a:lnSpc>
              <a:spcAft>
                <a:spcPts val="0"/>
              </a:spcAft>
              <a:buFontTx/>
              <a:buNone/>
              <a:defRPr sz="2000" b="0">
                <a:solidFill>
                  <a:schemeClr val="accent2"/>
                </a:solidFill>
              </a:defRPr>
            </a:lvl5pPr>
            <a:lvl6pPr marL="0" indent="0">
              <a:lnSpc>
                <a:spcPts val="2300"/>
              </a:lnSpc>
              <a:spcAft>
                <a:spcPts val="0"/>
              </a:spcAft>
              <a:buFontTx/>
              <a:buNone/>
              <a:defRPr sz="2000" b="0">
                <a:solidFill>
                  <a:schemeClr val="accent2"/>
                </a:solidFill>
              </a:defRPr>
            </a:lvl6pPr>
            <a:lvl7pPr marL="0" indent="0">
              <a:lnSpc>
                <a:spcPts val="2300"/>
              </a:lnSpc>
              <a:spcAft>
                <a:spcPts val="0"/>
              </a:spcAft>
              <a:buFontTx/>
              <a:buNone/>
              <a:defRPr sz="2000" b="0">
                <a:solidFill>
                  <a:schemeClr val="accent2"/>
                </a:solidFill>
              </a:defRPr>
            </a:lvl7pPr>
            <a:lvl8pPr marL="0" indent="0">
              <a:lnSpc>
                <a:spcPts val="2300"/>
              </a:lnSpc>
              <a:spcAft>
                <a:spcPts val="0"/>
              </a:spcAft>
              <a:buFontTx/>
              <a:buNone/>
              <a:defRPr sz="2000" b="0">
                <a:solidFill>
                  <a:schemeClr val="accent2"/>
                </a:solidFill>
              </a:defRPr>
            </a:lvl8pPr>
            <a:lvl9pPr marL="0" indent="0">
              <a:lnSpc>
                <a:spcPts val="2300"/>
              </a:lnSpc>
              <a:spcAft>
                <a:spcPts val="0"/>
              </a:spcAft>
              <a:buFontTx/>
              <a:buNone/>
              <a:defRPr sz="2000" b="0">
                <a:solidFill>
                  <a:schemeClr val="accent2"/>
                </a:solidFill>
              </a:defRPr>
            </a:lvl9pPr>
          </a:lstStyle>
          <a:p>
            <a:pPr lvl="0"/>
            <a:r>
              <a:rPr lang="en-US"/>
              <a:t>Optional entity name here</a:t>
            </a:r>
          </a:p>
        </p:txBody>
      </p:sp>
      <p:sp>
        <p:nvSpPr>
          <p:cNvPr id="18" name="Picture Placeholder 16">
            <a:extLst>
              <a:ext uri="{FF2B5EF4-FFF2-40B4-BE49-F238E27FC236}">
                <a16:creationId xmlns:a16="http://schemas.microsoft.com/office/drawing/2014/main" id="{08D86EF2-D6FD-1342-95CE-8A4DA0BEB040}"/>
              </a:ext>
            </a:extLst>
          </p:cNvPr>
          <p:cNvSpPr>
            <a:spLocks noGrp="1"/>
          </p:cNvSpPr>
          <p:nvPr>
            <p:ph type="pic" sz="quarter" idx="17" hasCustomPrompt="1"/>
          </p:nvPr>
        </p:nvSpPr>
        <p:spPr>
          <a:xfrm>
            <a:off x="474358" y="460375"/>
            <a:ext cx="2430888" cy="876300"/>
          </a:xfrm>
          <a:solidFill>
            <a:schemeClr val="bg1"/>
          </a:solidFill>
        </p:spPr>
        <p:txBody>
          <a:bodyPr tIns="0" anchor="t" anchorCtr="0"/>
          <a:lstStyle>
            <a:lvl1pPr algn="ctr">
              <a:spcAft>
                <a:spcPts val="0"/>
              </a:spcAft>
              <a:defRPr sz="8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2437871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2_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473075" y="1565275"/>
            <a:ext cx="5508625"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8F11314-FE33-0741-BC75-8FADD2AA01BA}"/>
              </a:ext>
            </a:extLst>
          </p:cNvPr>
          <p:cNvSpPr>
            <a:spLocks noGrp="1"/>
          </p:cNvSpPr>
          <p:nvPr>
            <p:ph sz="quarter" idx="18"/>
          </p:nvPr>
        </p:nvSpPr>
        <p:spPr>
          <a:xfrm>
            <a:off x="6203950" y="1565275"/>
            <a:ext cx="5519738"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821D7EA-52AC-124E-B1BF-496BEE76E9AF}"/>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9" name="Text Placeholder 6">
            <a:extLst>
              <a:ext uri="{FF2B5EF4-FFF2-40B4-BE49-F238E27FC236}">
                <a16:creationId xmlns:a16="http://schemas.microsoft.com/office/drawing/2014/main" id="{04482540-A651-6644-821A-C86BE0111821}"/>
              </a:ext>
            </a:extLst>
          </p:cNvPr>
          <p:cNvSpPr>
            <a:spLocks noGrp="1"/>
          </p:cNvSpPr>
          <p:nvPr>
            <p:ph type="body" sz="quarter" idx="19" hasCustomPrompt="1"/>
          </p:nvPr>
        </p:nvSpPr>
        <p:spPr>
          <a:xfrm>
            <a:off x="460375" y="6026149"/>
            <a:ext cx="11255375" cy="209551"/>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117814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compa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473075" y="1565275"/>
            <a:ext cx="524820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8F11314-FE33-0741-BC75-8FADD2AA01BA}"/>
              </a:ext>
            </a:extLst>
          </p:cNvPr>
          <p:cNvSpPr>
            <a:spLocks noGrp="1"/>
          </p:cNvSpPr>
          <p:nvPr>
            <p:ph sz="quarter" idx="18"/>
          </p:nvPr>
        </p:nvSpPr>
        <p:spPr>
          <a:xfrm>
            <a:off x="6463038" y="1565275"/>
            <a:ext cx="52606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821D7EA-52AC-124E-B1BF-496BEE76E9AF}"/>
              </a:ext>
            </a:extLst>
          </p:cNvPr>
          <p:cNvPicPr>
            <a:picLocks noChangeAspect="1"/>
          </p:cNvPicPr>
          <p:nvPr userDrawn="1"/>
        </p:nvPicPr>
        <p:blipFill>
          <a:blip r:embed="rId2"/>
          <a:srcRect/>
          <a:stretch/>
        </p:blipFill>
        <p:spPr>
          <a:xfrm>
            <a:off x="472745" y="6412434"/>
            <a:ext cx="1497076" cy="285488"/>
          </a:xfrm>
          <a:prstGeom prst="rect">
            <a:avLst/>
          </a:prstGeom>
        </p:spPr>
      </p:pic>
      <p:grpSp>
        <p:nvGrpSpPr>
          <p:cNvPr id="9" name="Group 8">
            <a:extLst>
              <a:ext uri="{FF2B5EF4-FFF2-40B4-BE49-F238E27FC236}">
                <a16:creationId xmlns:a16="http://schemas.microsoft.com/office/drawing/2014/main" id="{C32C2CE8-EFEE-CD4D-9F7A-8F814C65D488}"/>
              </a:ext>
            </a:extLst>
          </p:cNvPr>
          <p:cNvGrpSpPr/>
          <p:nvPr userDrawn="1"/>
        </p:nvGrpSpPr>
        <p:grpSpPr>
          <a:xfrm>
            <a:off x="5981700" y="2300287"/>
            <a:ext cx="220916" cy="3200400"/>
            <a:chOff x="3313099" y="1275353"/>
            <a:chExt cx="220916" cy="3200400"/>
          </a:xfrm>
        </p:grpSpPr>
        <p:cxnSp>
          <p:nvCxnSpPr>
            <p:cNvPr id="10" name="Straight Connector 9">
              <a:extLst>
                <a:ext uri="{FF2B5EF4-FFF2-40B4-BE49-F238E27FC236}">
                  <a16:creationId xmlns:a16="http://schemas.microsoft.com/office/drawing/2014/main" id="{FEE21523-0773-8448-BBE7-842B0EB85CCC}"/>
                </a:ext>
              </a:extLst>
            </p:cNvPr>
            <p:cNvCxnSpPr/>
            <p:nvPr/>
          </p:nvCxnSpPr>
          <p:spPr>
            <a:xfrm>
              <a:off x="3423557" y="1275353"/>
              <a:ext cx="0" cy="3200400"/>
            </a:xfrm>
            <a:prstGeom prst="line">
              <a:avLst/>
            </a:prstGeom>
            <a:ln w="19050" cap="rnd" cmpd="sng" algn="ctr">
              <a:solidFill>
                <a:srgbClr val="1F497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1B7E47A-97E3-E24D-B81A-E76313621332}"/>
                </a:ext>
              </a:extLst>
            </p:cNvPr>
            <p:cNvGrpSpPr/>
            <p:nvPr/>
          </p:nvGrpSpPr>
          <p:grpSpPr>
            <a:xfrm>
              <a:off x="3313099" y="2761253"/>
              <a:ext cx="220916" cy="228601"/>
              <a:chOff x="4378684" y="648989"/>
              <a:chExt cx="244638" cy="246222"/>
            </a:xfrm>
          </p:grpSpPr>
          <p:sp>
            <p:nvSpPr>
              <p:cNvPr id="13" name="Chevron 12">
                <a:extLst>
                  <a:ext uri="{FF2B5EF4-FFF2-40B4-BE49-F238E27FC236}">
                    <a16:creationId xmlns:a16="http://schemas.microsoft.com/office/drawing/2014/main" id="{A2947867-90B1-0349-8276-C0CDD1000071}"/>
                  </a:ext>
                </a:extLst>
              </p:cNvPr>
              <p:cNvSpPr/>
              <p:nvPr/>
            </p:nvSpPr>
            <p:spPr>
              <a:xfrm>
                <a:off x="4378684" y="648990"/>
                <a:ext cx="164592" cy="246221"/>
              </a:xfrm>
              <a:prstGeom prst="chevron">
                <a:avLst/>
              </a:prstGeom>
              <a:solidFill>
                <a:srgbClr val="00539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06F0CFD7-88FE-EF4A-8A44-46A3EA942967}"/>
                  </a:ext>
                </a:extLst>
              </p:cNvPr>
              <p:cNvSpPr/>
              <p:nvPr/>
            </p:nvSpPr>
            <p:spPr>
              <a:xfrm>
                <a:off x="4458730" y="648989"/>
                <a:ext cx="164592" cy="246221"/>
              </a:xfrm>
              <a:prstGeom prst="chevron">
                <a:avLst/>
              </a:prstGeom>
              <a:solidFill>
                <a:srgbClr val="4296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
        <p:nvSpPr>
          <p:cNvPr id="15" name="Text Placeholder 6">
            <a:extLst>
              <a:ext uri="{FF2B5EF4-FFF2-40B4-BE49-F238E27FC236}">
                <a16:creationId xmlns:a16="http://schemas.microsoft.com/office/drawing/2014/main" id="{A4CB2129-0503-DB47-90B1-AFA35A72C6C4}"/>
              </a:ext>
            </a:extLst>
          </p:cNvPr>
          <p:cNvSpPr>
            <a:spLocks noGrp="1"/>
          </p:cNvSpPr>
          <p:nvPr>
            <p:ph type="body" sz="quarter" idx="19" hasCustomPrompt="1"/>
          </p:nvPr>
        </p:nvSpPr>
        <p:spPr>
          <a:xfrm>
            <a:off x="460375" y="6026150"/>
            <a:ext cx="11255366"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1814354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2_column_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Content Placeholder 5">
            <a:extLst>
              <a:ext uri="{FF2B5EF4-FFF2-40B4-BE49-F238E27FC236}">
                <a16:creationId xmlns:a16="http://schemas.microsoft.com/office/drawing/2014/main" id="{43F8D8A9-EA01-D644-896A-9C8B48D82E4B}"/>
              </a:ext>
            </a:extLst>
          </p:cNvPr>
          <p:cNvSpPr>
            <a:spLocks noGrp="1"/>
          </p:cNvSpPr>
          <p:nvPr>
            <p:ph sz="quarter" idx="17"/>
          </p:nvPr>
        </p:nvSpPr>
        <p:spPr>
          <a:xfrm>
            <a:off x="473075" y="1565275"/>
            <a:ext cx="5508625"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19E3EAC2-B124-7241-A76C-C15FC8C2B5D4}"/>
              </a:ext>
            </a:extLst>
          </p:cNvPr>
          <p:cNvSpPr>
            <a:spLocks noGrp="1"/>
          </p:cNvSpPr>
          <p:nvPr>
            <p:ph type="pic" sz="quarter" idx="18"/>
          </p:nvPr>
        </p:nvSpPr>
        <p:spPr>
          <a:xfrm>
            <a:off x="6203950" y="1565275"/>
            <a:ext cx="5521325" cy="4670425"/>
          </a:xfrm>
          <a:solidFill>
            <a:schemeClr val="bg2"/>
          </a:solidFill>
        </p:spPr>
        <p:txBody>
          <a:bodyPr tIns="1645920"/>
          <a:lstStyle>
            <a:lvl1pPr algn="ctr">
              <a:defRPr/>
            </a:lvl1pPr>
          </a:lstStyle>
          <a:p>
            <a:r>
              <a:rPr lang="en-US"/>
              <a:t>Click icon to add picture</a:t>
            </a:r>
          </a:p>
        </p:txBody>
      </p:sp>
      <p:pic>
        <p:nvPicPr>
          <p:cNvPr id="8" name="Picture 7">
            <a:extLst>
              <a:ext uri="{FF2B5EF4-FFF2-40B4-BE49-F238E27FC236}">
                <a16:creationId xmlns:a16="http://schemas.microsoft.com/office/drawing/2014/main" id="{DE7D5E30-60D9-FC42-8B8A-694A574E5EAF}"/>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9" name="Text Placeholder 6">
            <a:extLst>
              <a:ext uri="{FF2B5EF4-FFF2-40B4-BE49-F238E27FC236}">
                <a16:creationId xmlns:a16="http://schemas.microsoft.com/office/drawing/2014/main" id="{426A4FEB-16FA-5B47-8307-522D5CCBE214}"/>
              </a:ext>
            </a:extLst>
          </p:cNvPr>
          <p:cNvSpPr>
            <a:spLocks noGrp="1"/>
          </p:cNvSpPr>
          <p:nvPr>
            <p:ph type="body" sz="quarter" idx="19" hasCustomPrompt="1"/>
          </p:nvPr>
        </p:nvSpPr>
        <p:spPr>
          <a:xfrm>
            <a:off x="460375" y="6026150"/>
            <a:ext cx="5521325"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61975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blue_emphasis_imag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6B805C-4289-4A4F-A5CB-6D24B23192E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5" y="4466"/>
            <a:ext cx="12176124" cy="6856212"/>
          </a:xfrm>
          <a:prstGeom prst="rect">
            <a:avLst/>
          </a:prstGeom>
        </p:spPr>
      </p:pic>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460375" y="1565274"/>
            <a:ext cx="5521325" cy="4625975"/>
          </a:xfrm>
          <a:prstGeom prst="rect">
            <a:avLst/>
          </a:prstGeo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a:xfrm>
            <a:off x="461963" y="460377"/>
            <a:ext cx="5519738" cy="876299"/>
          </a:xfrm>
        </p:spPr>
        <p:txBody>
          <a:bodyPr rIns="182880"/>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Picture Placeholder 5">
            <a:extLst>
              <a:ext uri="{FF2B5EF4-FFF2-40B4-BE49-F238E27FC236}">
                <a16:creationId xmlns:a16="http://schemas.microsoft.com/office/drawing/2014/main" id="{564D15A8-0DC5-1D44-871A-8715FE9075DA}"/>
              </a:ext>
            </a:extLst>
          </p:cNvPr>
          <p:cNvSpPr>
            <a:spLocks noGrp="1"/>
          </p:cNvSpPr>
          <p:nvPr>
            <p:ph type="pic" sz="quarter" idx="17"/>
          </p:nvPr>
        </p:nvSpPr>
        <p:spPr>
          <a:xfrm>
            <a:off x="6207125" y="0"/>
            <a:ext cx="5981700" cy="6235700"/>
          </a:xfrm>
          <a:solidFill>
            <a:schemeClr val="bg2"/>
          </a:solidFill>
        </p:spPr>
        <p:txBody>
          <a:bodyPr tIns="2468880"/>
          <a:lstStyle>
            <a:lvl1pPr algn="ctr">
              <a:defRPr/>
            </a:lvl1pPr>
          </a:lstStyle>
          <a:p>
            <a:r>
              <a:rPr lang="en-US"/>
              <a:t>Click icon to add picture</a:t>
            </a:r>
          </a:p>
        </p:txBody>
      </p:sp>
      <p:pic>
        <p:nvPicPr>
          <p:cNvPr id="9" name="Picture 8">
            <a:extLst>
              <a:ext uri="{FF2B5EF4-FFF2-40B4-BE49-F238E27FC236}">
                <a16:creationId xmlns:a16="http://schemas.microsoft.com/office/drawing/2014/main" id="{76967A81-D517-014E-978A-8C749887E581}"/>
              </a:ext>
            </a:extLst>
          </p:cNvPr>
          <p:cNvPicPr>
            <a:picLocks noChangeAspect="1"/>
          </p:cNvPicPr>
          <p:nvPr userDrawn="1"/>
        </p:nvPicPr>
        <p:blipFill>
          <a:blip r:embed="rId3"/>
          <a:srcRect/>
          <a:stretch/>
        </p:blipFill>
        <p:spPr>
          <a:xfrm>
            <a:off x="472745" y="6412434"/>
            <a:ext cx="1497076" cy="285488"/>
          </a:xfrm>
          <a:prstGeom prst="rect">
            <a:avLst/>
          </a:prstGeom>
        </p:spPr>
      </p:pic>
    </p:spTree>
    <p:extLst>
      <p:ext uri="{BB962C8B-B14F-4D97-AF65-F5344CB8AC3E}">
        <p14:creationId xmlns:p14="http://schemas.microsoft.com/office/powerpoint/2010/main" val="3915507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green_emphasis_imag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217E96-41B0-6043-94A0-7958ABA0E3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5" y="4466"/>
            <a:ext cx="12176124" cy="6856211"/>
          </a:xfrm>
          <a:prstGeom prst="rect">
            <a:avLst/>
          </a:prstGeom>
        </p:spPr>
      </p:pic>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460375" y="1565274"/>
            <a:ext cx="5521325" cy="4625975"/>
          </a:xfrm>
          <a:prstGeom prst="rect">
            <a:avLst/>
          </a:prstGeo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7EADFC3-0EA2-484B-91B3-4624904B3EA0}"/>
              </a:ext>
            </a:extLst>
          </p:cNvPr>
          <p:cNvSpPr>
            <a:spLocks noGrp="1"/>
          </p:cNvSpPr>
          <p:nvPr>
            <p:ph type="title"/>
          </p:nvPr>
        </p:nvSpPr>
        <p:spPr>
          <a:xfrm>
            <a:off x="461963" y="460377"/>
            <a:ext cx="5519738" cy="876299"/>
          </a:xfrm>
        </p:spPr>
        <p:txBody>
          <a:bodyPr rIns="182880"/>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E8D17CCE-4148-054E-BC25-74B1DEEB2364}"/>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E83E03CA-2B98-C24A-8A25-E877797BABBE}"/>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6" name="Picture Placeholder 5">
            <a:extLst>
              <a:ext uri="{FF2B5EF4-FFF2-40B4-BE49-F238E27FC236}">
                <a16:creationId xmlns:a16="http://schemas.microsoft.com/office/drawing/2014/main" id="{564D15A8-0DC5-1D44-871A-8715FE9075DA}"/>
              </a:ext>
            </a:extLst>
          </p:cNvPr>
          <p:cNvSpPr>
            <a:spLocks noGrp="1"/>
          </p:cNvSpPr>
          <p:nvPr>
            <p:ph type="pic" sz="quarter" idx="17"/>
          </p:nvPr>
        </p:nvSpPr>
        <p:spPr>
          <a:xfrm>
            <a:off x="6207125" y="0"/>
            <a:ext cx="5981700" cy="6235700"/>
          </a:xfrm>
          <a:solidFill>
            <a:schemeClr val="bg2"/>
          </a:solidFill>
        </p:spPr>
        <p:txBody>
          <a:bodyPr tIns="2468880"/>
          <a:lstStyle>
            <a:lvl1pPr algn="ctr">
              <a:defRPr/>
            </a:lvl1pPr>
          </a:lstStyle>
          <a:p>
            <a:r>
              <a:rPr lang="en-US"/>
              <a:t>Click icon to add picture</a:t>
            </a:r>
          </a:p>
        </p:txBody>
      </p:sp>
      <p:pic>
        <p:nvPicPr>
          <p:cNvPr id="9" name="Picture 8">
            <a:extLst>
              <a:ext uri="{FF2B5EF4-FFF2-40B4-BE49-F238E27FC236}">
                <a16:creationId xmlns:a16="http://schemas.microsoft.com/office/drawing/2014/main" id="{A6DCCD5D-2EBA-0247-95CF-0D7D7C946A5D}"/>
              </a:ext>
            </a:extLst>
          </p:cNvPr>
          <p:cNvPicPr>
            <a:picLocks noChangeAspect="1"/>
          </p:cNvPicPr>
          <p:nvPr userDrawn="1"/>
        </p:nvPicPr>
        <p:blipFill>
          <a:blip r:embed="rId3"/>
          <a:srcRect/>
          <a:stretch/>
        </p:blipFill>
        <p:spPr>
          <a:xfrm>
            <a:off x="472745" y="6412434"/>
            <a:ext cx="1497076" cy="285488"/>
          </a:xfrm>
          <a:prstGeom prst="rect">
            <a:avLst/>
          </a:prstGeom>
        </p:spPr>
      </p:pic>
    </p:spTree>
    <p:extLst>
      <p:ext uri="{BB962C8B-B14F-4D97-AF65-F5344CB8AC3E}">
        <p14:creationId xmlns:p14="http://schemas.microsoft.com/office/powerpoint/2010/main" val="80882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2_col_chart">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460375" y="1565274"/>
            <a:ext cx="5521325" cy="4460876"/>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a:extLst>
              <a:ext uri="{FF2B5EF4-FFF2-40B4-BE49-F238E27FC236}">
                <a16:creationId xmlns:a16="http://schemas.microsoft.com/office/drawing/2014/main" id="{1585AACF-AC15-EB44-8BF3-EECB215C745A}"/>
              </a:ext>
            </a:extLst>
          </p:cNvPr>
          <p:cNvSpPr>
            <a:spLocks noGrp="1"/>
          </p:cNvSpPr>
          <p:nvPr>
            <p:ph type="chart" sz="quarter" idx="14"/>
          </p:nvPr>
        </p:nvSpPr>
        <p:spPr>
          <a:xfrm>
            <a:off x="6207125" y="1565275"/>
            <a:ext cx="5516563" cy="4670425"/>
          </a:xfrm>
          <a:noFill/>
        </p:spPr>
        <p:txBody>
          <a:bodyPr tIns="1645920"/>
          <a:lstStyle>
            <a:lvl1pPr algn="ctr">
              <a:defRPr/>
            </a:lvl1pPr>
          </a:lstStyle>
          <a:p>
            <a:r>
              <a:rPr lang="en-US"/>
              <a:t>Click icon to add chart</a:t>
            </a:r>
          </a:p>
        </p:txBody>
      </p:sp>
      <p:sp>
        <p:nvSpPr>
          <p:cNvPr id="2" name="Title 1">
            <a:extLst>
              <a:ext uri="{FF2B5EF4-FFF2-40B4-BE49-F238E27FC236}">
                <a16:creationId xmlns:a16="http://schemas.microsoft.com/office/drawing/2014/main" id="{36B9485F-2504-DB4F-8986-733F6BB6605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C4FED05-9541-9E43-A9E9-F7AF3202050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BA07E0CD-95EC-D64B-A5B4-7E6A4305F38C}"/>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8" name="Picture 7">
            <a:extLst>
              <a:ext uri="{FF2B5EF4-FFF2-40B4-BE49-F238E27FC236}">
                <a16:creationId xmlns:a16="http://schemas.microsoft.com/office/drawing/2014/main" id="{01ADDD1B-B2E0-484A-BC70-D63ABDE0D7F1}"/>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11" name="Text Placeholder 6">
            <a:extLst>
              <a:ext uri="{FF2B5EF4-FFF2-40B4-BE49-F238E27FC236}">
                <a16:creationId xmlns:a16="http://schemas.microsoft.com/office/drawing/2014/main" id="{7AFEAAA4-A6C0-524F-B014-1359A37D24B6}"/>
              </a:ext>
            </a:extLst>
          </p:cNvPr>
          <p:cNvSpPr>
            <a:spLocks noGrp="1"/>
          </p:cNvSpPr>
          <p:nvPr>
            <p:ph type="body" sz="quarter" idx="19" hasCustomPrompt="1"/>
          </p:nvPr>
        </p:nvSpPr>
        <p:spPr>
          <a:xfrm>
            <a:off x="460375" y="6026150"/>
            <a:ext cx="5521325"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1793070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2_col_tab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460375" y="1565274"/>
            <a:ext cx="5521325" cy="4460876"/>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able Placeholder 8">
            <a:extLst>
              <a:ext uri="{FF2B5EF4-FFF2-40B4-BE49-F238E27FC236}">
                <a16:creationId xmlns:a16="http://schemas.microsoft.com/office/drawing/2014/main" id="{A405BF37-0F3C-A14F-A431-C0CF9B469A56}"/>
              </a:ext>
            </a:extLst>
          </p:cNvPr>
          <p:cNvSpPr>
            <a:spLocks noGrp="1"/>
          </p:cNvSpPr>
          <p:nvPr>
            <p:ph type="tbl" sz="quarter" idx="14"/>
          </p:nvPr>
        </p:nvSpPr>
        <p:spPr>
          <a:xfrm>
            <a:off x="6203950" y="1565275"/>
            <a:ext cx="5519737" cy="4670425"/>
          </a:xfrm>
          <a:noFill/>
        </p:spPr>
        <p:txBody>
          <a:bodyPr tIns="1645920"/>
          <a:lstStyle>
            <a:lvl1pPr algn="ctr">
              <a:defRPr/>
            </a:lvl1pPr>
          </a:lstStyle>
          <a:p>
            <a:r>
              <a:rPr lang="en-US"/>
              <a:t>Click icon to add table</a:t>
            </a:r>
          </a:p>
        </p:txBody>
      </p:sp>
      <p:sp>
        <p:nvSpPr>
          <p:cNvPr id="3" name="Title 2">
            <a:extLst>
              <a:ext uri="{FF2B5EF4-FFF2-40B4-BE49-F238E27FC236}">
                <a16:creationId xmlns:a16="http://schemas.microsoft.com/office/drawing/2014/main" id="{1E9980FA-94D4-B744-940F-1762A1F8174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0894DC5-8B7A-D745-80AC-D8096EFBBC6B}"/>
              </a:ext>
            </a:extLst>
          </p:cNvPr>
          <p:cNvSpPr>
            <a:spLocks noGrp="1"/>
          </p:cNvSpPr>
          <p:nvPr>
            <p:ph type="ftr" sz="quarter" idx="15"/>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568CDEB6-DE13-5C42-9BA8-E0881A57A46E}"/>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8" name="Picture 7">
            <a:extLst>
              <a:ext uri="{FF2B5EF4-FFF2-40B4-BE49-F238E27FC236}">
                <a16:creationId xmlns:a16="http://schemas.microsoft.com/office/drawing/2014/main" id="{0F2219F4-1FA5-1F4B-BD74-14CB3B45A46E}"/>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10" name="Text Placeholder 6">
            <a:extLst>
              <a:ext uri="{FF2B5EF4-FFF2-40B4-BE49-F238E27FC236}">
                <a16:creationId xmlns:a16="http://schemas.microsoft.com/office/drawing/2014/main" id="{88FD6382-9987-AD42-A0B6-F99B6DBA11E4}"/>
              </a:ext>
            </a:extLst>
          </p:cNvPr>
          <p:cNvSpPr>
            <a:spLocks noGrp="1"/>
          </p:cNvSpPr>
          <p:nvPr>
            <p:ph type="body" sz="quarter" idx="19" hasCustomPrompt="1"/>
          </p:nvPr>
        </p:nvSpPr>
        <p:spPr>
          <a:xfrm>
            <a:off x="460375" y="6026150"/>
            <a:ext cx="5521325"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2426991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3_column">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E2F726-FAFB-554D-BEFC-7C5EBC92E6E4}"/>
              </a:ext>
            </a:extLst>
          </p:cNvPr>
          <p:cNvSpPr>
            <a:spLocks noGrp="1"/>
          </p:cNvSpPr>
          <p:nvPr>
            <p:ph type="body" sz="quarter" idx="13"/>
          </p:nvPr>
        </p:nvSpPr>
        <p:spPr>
          <a:xfrm>
            <a:off x="460375" y="1565274"/>
            <a:ext cx="3606800" cy="4460876"/>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0B58796C-0900-9A45-8B99-F3286607B6A5}"/>
              </a:ext>
            </a:extLst>
          </p:cNvPr>
          <p:cNvSpPr>
            <a:spLocks noGrp="1"/>
          </p:cNvSpPr>
          <p:nvPr>
            <p:ph type="body" sz="quarter" idx="14"/>
          </p:nvPr>
        </p:nvSpPr>
        <p:spPr>
          <a:xfrm>
            <a:off x="4297363" y="1565274"/>
            <a:ext cx="3600450" cy="4460876"/>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FB10CEEE-44F4-A94D-887C-4BA6F4BD9C52}"/>
              </a:ext>
            </a:extLst>
          </p:cNvPr>
          <p:cNvSpPr>
            <a:spLocks noGrp="1"/>
          </p:cNvSpPr>
          <p:nvPr>
            <p:ph type="body" sz="quarter" idx="15"/>
          </p:nvPr>
        </p:nvSpPr>
        <p:spPr>
          <a:xfrm>
            <a:off x="8128000" y="1565274"/>
            <a:ext cx="3595687" cy="4460876"/>
          </a:xfrm>
          <a:prstGeom prst="rect">
            <a:avLst/>
          </a:prstGeo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39941B34-2ABC-8743-A1B0-F7820104DF6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CE3536D-2915-5449-B38E-6C7E34FF6BC4}"/>
              </a:ext>
            </a:extLst>
          </p:cNvPr>
          <p:cNvSpPr>
            <a:spLocks noGrp="1"/>
          </p:cNvSpPr>
          <p:nvPr>
            <p:ph type="ftr" sz="quarter" idx="16"/>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378C7ADC-D6FA-FF4F-B56A-83A137D17296}"/>
              </a:ext>
            </a:extLst>
          </p:cNvPr>
          <p:cNvSpPr>
            <a:spLocks noGrp="1"/>
          </p:cNvSpPr>
          <p:nvPr>
            <p:ph type="sldNum" sz="quarter" idx="17"/>
          </p:nvPr>
        </p:nvSpPr>
        <p:spPr/>
        <p:txBody>
          <a:bodyPr/>
          <a:lstStyle/>
          <a:p>
            <a:pPr lvl="8"/>
            <a:fld id="{1E3D5677-3D20-0C46-8497-54D73E689044}" type="slidenum">
              <a:rPr lang="en-US"/>
              <a:pPr lvl="8"/>
              <a:t>‹#›</a:t>
            </a:fld>
            <a:endParaRPr lang="en-US"/>
          </a:p>
        </p:txBody>
      </p:sp>
      <p:pic>
        <p:nvPicPr>
          <p:cNvPr id="12" name="Picture 11">
            <a:extLst>
              <a:ext uri="{FF2B5EF4-FFF2-40B4-BE49-F238E27FC236}">
                <a16:creationId xmlns:a16="http://schemas.microsoft.com/office/drawing/2014/main" id="{A3D9A816-8860-4448-B961-A8AB4320C38A}"/>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13" name="Text Placeholder 6">
            <a:extLst>
              <a:ext uri="{FF2B5EF4-FFF2-40B4-BE49-F238E27FC236}">
                <a16:creationId xmlns:a16="http://schemas.microsoft.com/office/drawing/2014/main" id="{08B7C91C-6D62-514E-9084-FFFBBCE36888}"/>
              </a:ext>
            </a:extLst>
          </p:cNvPr>
          <p:cNvSpPr>
            <a:spLocks noGrp="1"/>
          </p:cNvSpPr>
          <p:nvPr>
            <p:ph type="body" sz="quarter" idx="19" hasCustomPrompt="1"/>
          </p:nvPr>
        </p:nvSpPr>
        <p:spPr>
          <a:xfrm>
            <a:off x="460375" y="6026150"/>
            <a:ext cx="11263313"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242870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_image_headlin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0" y="1565275"/>
            <a:ext cx="12188825" cy="4670425"/>
          </a:xfrm>
          <a:prstGeom prst="rect">
            <a:avLst/>
          </a:prstGeom>
          <a:solidFill>
            <a:schemeClr val="bg2"/>
          </a:solidFill>
        </p:spPr>
        <p:txBody>
          <a:bodyPr tIns="256032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pic>
        <p:nvPicPr>
          <p:cNvPr id="7" name="Picture 6">
            <a:extLst>
              <a:ext uri="{FF2B5EF4-FFF2-40B4-BE49-F238E27FC236}">
                <a16:creationId xmlns:a16="http://schemas.microsoft.com/office/drawing/2014/main" id="{287CDC3E-AEFF-D84C-B380-C06A705ED77D}"/>
              </a:ext>
            </a:extLst>
          </p:cNvPr>
          <p:cNvPicPr>
            <a:picLocks noChangeAspect="1"/>
          </p:cNvPicPr>
          <p:nvPr userDrawn="1"/>
        </p:nvPicPr>
        <p:blipFill>
          <a:blip r:embed="rId2"/>
          <a:srcRect/>
          <a:stretch/>
        </p:blipFill>
        <p:spPr>
          <a:xfrm>
            <a:off x="472745" y="6412434"/>
            <a:ext cx="1497076" cy="285488"/>
          </a:xfrm>
          <a:prstGeom prst="rect">
            <a:avLst/>
          </a:prstGeom>
        </p:spPr>
      </p:pic>
    </p:spTree>
    <p:extLst>
      <p:ext uri="{BB962C8B-B14F-4D97-AF65-F5344CB8AC3E}">
        <p14:creationId xmlns:p14="http://schemas.microsoft.com/office/powerpoint/2010/main" val="1921775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s_2">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460375" y="1565275"/>
            <a:ext cx="5521326" cy="4670425"/>
          </a:xfrm>
          <a:prstGeom prst="rect">
            <a:avLst/>
          </a:prstGeom>
          <a:solidFill>
            <a:schemeClr val="bg2"/>
          </a:solidFill>
        </p:spPr>
        <p:txBody>
          <a:bodyPr tIns="256032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7" name="Picture Placeholder 9">
            <a:extLst>
              <a:ext uri="{FF2B5EF4-FFF2-40B4-BE49-F238E27FC236}">
                <a16:creationId xmlns:a16="http://schemas.microsoft.com/office/drawing/2014/main" id="{1A70471A-2483-834A-B4BF-95CCD4F1DDD8}"/>
              </a:ext>
            </a:extLst>
          </p:cNvPr>
          <p:cNvSpPr>
            <a:spLocks noGrp="1"/>
          </p:cNvSpPr>
          <p:nvPr>
            <p:ph type="pic" sz="quarter" idx="17" hasCustomPrompt="1"/>
          </p:nvPr>
        </p:nvSpPr>
        <p:spPr>
          <a:xfrm>
            <a:off x="6207125" y="1565275"/>
            <a:ext cx="5518148" cy="4670425"/>
          </a:xfrm>
          <a:prstGeom prst="rect">
            <a:avLst/>
          </a:prstGeom>
          <a:solidFill>
            <a:schemeClr val="bg2"/>
          </a:solidFill>
        </p:spPr>
        <p:txBody>
          <a:bodyPr tIns="2560320"/>
          <a:lstStyle>
            <a:lvl1pPr algn="ctr">
              <a:defRPr/>
            </a:lvl1pPr>
          </a:lstStyle>
          <a:p>
            <a:r>
              <a:rPr lang="en-US"/>
              <a:t>click</a:t>
            </a:r>
          </a:p>
        </p:txBody>
      </p:sp>
      <p:pic>
        <p:nvPicPr>
          <p:cNvPr id="8" name="Picture 7">
            <a:extLst>
              <a:ext uri="{FF2B5EF4-FFF2-40B4-BE49-F238E27FC236}">
                <a16:creationId xmlns:a16="http://schemas.microsoft.com/office/drawing/2014/main" id="{9C37716F-CBF0-6B4A-95C1-AFC870CA0585}"/>
              </a:ext>
            </a:extLst>
          </p:cNvPr>
          <p:cNvPicPr>
            <a:picLocks noChangeAspect="1"/>
          </p:cNvPicPr>
          <p:nvPr userDrawn="1"/>
        </p:nvPicPr>
        <p:blipFill>
          <a:blip r:embed="rId2"/>
          <a:srcRect/>
          <a:stretch/>
        </p:blipFill>
        <p:spPr>
          <a:xfrm>
            <a:off x="472745" y="6412434"/>
            <a:ext cx="1497076" cy="285488"/>
          </a:xfrm>
          <a:prstGeom prst="rect">
            <a:avLst/>
          </a:prstGeom>
        </p:spPr>
      </p:pic>
    </p:spTree>
    <p:extLst>
      <p:ext uri="{BB962C8B-B14F-4D97-AF65-F5344CB8AC3E}">
        <p14:creationId xmlns:p14="http://schemas.microsoft.com/office/powerpoint/2010/main" val="82993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image_1">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8" y="0"/>
            <a:ext cx="12176126" cy="6856212"/>
          </a:xfrm>
          <a:prstGeom prst="rect">
            <a:avLst/>
          </a:prstGeom>
        </p:spPr>
      </p:pic>
      <p:pic>
        <p:nvPicPr>
          <p:cNvPr id="8" name="Picture 7">
            <a:extLst>
              <a:ext uri="{FF2B5EF4-FFF2-40B4-BE49-F238E27FC236}">
                <a16:creationId xmlns:a16="http://schemas.microsoft.com/office/drawing/2014/main" id="{F20716D8-B44F-884B-A9C2-459621A71328}"/>
              </a:ext>
            </a:extLst>
          </p:cNvPr>
          <p:cNvPicPr>
            <a:picLocks noChangeAspect="1"/>
          </p:cNvPicPr>
          <p:nvPr userDrawn="1"/>
        </p:nvPicPr>
        <p:blipFill>
          <a:blip r:embed="rId3"/>
          <a:srcRect/>
          <a:stretch/>
        </p:blipFill>
        <p:spPr>
          <a:xfrm>
            <a:off x="474358" y="480762"/>
            <a:ext cx="2430888" cy="463564"/>
          </a:xfrm>
          <a:prstGeom prst="rect">
            <a:avLst/>
          </a:prstGeom>
        </p:spPr>
      </p:pic>
      <p:sp>
        <p:nvSpPr>
          <p:cNvPr id="11" name="Title 1">
            <a:extLst>
              <a:ext uri="{FF2B5EF4-FFF2-40B4-BE49-F238E27FC236}">
                <a16:creationId xmlns:a16="http://schemas.microsoft.com/office/drawing/2014/main" id="{28630CEA-3BC3-674A-A438-E4F13669E610}"/>
              </a:ext>
            </a:extLst>
          </p:cNvPr>
          <p:cNvSpPr>
            <a:spLocks noGrp="1"/>
          </p:cNvSpPr>
          <p:nvPr>
            <p:ph type="title"/>
          </p:nvPr>
        </p:nvSpPr>
        <p:spPr>
          <a:xfrm>
            <a:off x="457200" y="3429000"/>
            <a:ext cx="5524499" cy="2072148"/>
          </a:xfrm>
        </p:spPr>
        <p:txBody>
          <a:bodyPr lIns="0" tIns="182880" rIns="0" bIns="0" anchor="t" anchorCtr="0">
            <a:noAutofit/>
          </a:bodyPr>
          <a:lstStyle>
            <a:lvl1pPr>
              <a:lnSpc>
                <a:spcPts val="5200"/>
              </a:lnSpc>
              <a:defRPr sz="48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9D10881B-E781-464A-8D32-6F707C3C6D6D}"/>
              </a:ext>
            </a:extLst>
          </p:cNvPr>
          <p:cNvSpPr>
            <a:spLocks noGrp="1"/>
          </p:cNvSpPr>
          <p:nvPr>
            <p:ph type="dt" sz="half" idx="13"/>
          </p:nvPr>
        </p:nvSpPr>
        <p:spPr>
          <a:xfrm>
            <a:off x="455612" y="6026150"/>
            <a:ext cx="5526087" cy="209550"/>
          </a:xfrm>
          <a:prstGeom prst="rect">
            <a:avLst/>
          </a:prstGeom>
        </p:spPr>
        <p:txBody>
          <a:bodyPr lIns="0" tIns="0" rIns="0" bIns="0"/>
          <a:lstStyle>
            <a:lvl1pPr>
              <a:defRPr sz="1600" b="0" i="0">
                <a:solidFill>
                  <a:schemeClr val="accent2"/>
                </a:solidFill>
                <a:latin typeface="+mn-lt"/>
              </a:defRPr>
            </a:lvl1pPr>
            <a:lvl2pPr marL="0">
              <a:defRPr sz="1600" b="0" i="0">
                <a:solidFill>
                  <a:schemeClr val="accent2"/>
                </a:solidFill>
                <a:latin typeface="+mn-lt"/>
              </a:defRPr>
            </a:lvl2pPr>
            <a:lvl3pPr marL="0">
              <a:defRPr sz="1600" b="0" i="0">
                <a:solidFill>
                  <a:schemeClr val="accent2"/>
                </a:solidFill>
                <a:latin typeface="+mn-lt"/>
              </a:defRPr>
            </a:lvl3pPr>
            <a:lvl4pPr marL="0">
              <a:defRPr sz="1600" b="0" i="0">
                <a:solidFill>
                  <a:schemeClr val="accent2"/>
                </a:solidFill>
                <a:latin typeface="+mn-lt"/>
              </a:defRPr>
            </a:lvl4pPr>
            <a:lvl5pPr marL="0">
              <a:defRPr sz="1600" b="0" i="0">
                <a:solidFill>
                  <a:schemeClr val="accent2"/>
                </a:solidFill>
                <a:latin typeface="+mn-lt"/>
              </a:defRPr>
            </a:lvl5pPr>
            <a:lvl6pPr marL="0">
              <a:defRPr sz="1600" b="0" i="0">
                <a:solidFill>
                  <a:schemeClr val="accent2"/>
                </a:solidFill>
                <a:latin typeface="+mn-lt"/>
              </a:defRPr>
            </a:lvl6pPr>
            <a:lvl7pPr marL="0">
              <a:defRPr sz="1600" b="0" i="0">
                <a:solidFill>
                  <a:schemeClr val="accent2"/>
                </a:solidFill>
                <a:latin typeface="+mn-lt"/>
              </a:defRPr>
            </a:lvl7pPr>
            <a:lvl8pPr marL="0">
              <a:defRPr sz="1600">
                <a:solidFill>
                  <a:schemeClr val="accent2"/>
                </a:solidFill>
                <a:latin typeface="+mn-lt"/>
              </a:defRPr>
            </a:lvl8pPr>
            <a:lvl9pPr marL="0">
              <a:defRPr sz="16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45852294-8A40-1643-8A3B-5520E6DFED55}"/>
              </a:ext>
            </a:extLst>
          </p:cNvPr>
          <p:cNvSpPr>
            <a:spLocks noGrp="1"/>
          </p:cNvSpPr>
          <p:nvPr>
            <p:ph type="body" sz="quarter" idx="11"/>
          </p:nvPr>
        </p:nvSpPr>
        <p:spPr>
          <a:xfrm>
            <a:off x="460374" y="5501148"/>
            <a:ext cx="5521325" cy="525002"/>
          </a:xfrm>
          <a:prstGeom prst="rect">
            <a:avLst/>
          </a:prstGeom>
        </p:spPr>
        <p:txBody>
          <a:bodyPr lIns="0" tIns="0" anchor="b" anchorCtr="0">
            <a:noAutofit/>
          </a:bodyPr>
          <a:lstStyle>
            <a:lvl1pPr>
              <a:lnSpc>
                <a:spcPts val="2300"/>
              </a:lnSpc>
              <a:spcAft>
                <a:spcPts val="0"/>
              </a:spcAft>
              <a:defRPr sz="1600" b="0">
                <a:solidFill>
                  <a:schemeClr val="accent2"/>
                </a:solidFill>
              </a:defRPr>
            </a:lvl1pPr>
            <a:lvl2pPr marL="0" indent="0">
              <a:lnSpc>
                <a:spcPts val="2300"/>
              </a:lnSpc>
              <a:spcAft>
                <a:spcPts val="0"/>
              </a:spcAft>
              <a:buFontTx/>
              <a:buNone/>
              <a:defRPr sz="1600" b="1" i="0">
                <a:solidFill>
                  <a:schemeClr val="accent2"/>
                </a:solidFill>
                <a:latin typeface="+mn-lt"/>
              </a:defRPr>
            </a:lvl2pPr>
            <a:lvl3pPr marL="0" indent="0">
              <a:lnSpc>
                <a:spcPts val="2300"/>
              </a:lnSpc>
              <a:spcAft>
                <a:spcPts val="0"/>
              </a:spcAft>
              <a:buFontTx/>
              <a:buNone/>
              <a:defRPr sz="1600" b="0">
                <a:solidFill>
                  <a:schemeClr val="accent2"/>
                </a:solidFill>
              </a:defRPr>
            </a:lvl3pPr>
            <a:lvl4pPr marL="0" indent="0">
              <a:lnSpc>
                <a:spcPts val="2300"/>
              </a:lnSpc>
              <a:spcAft>
                <a:spcPts val="0"/>
              </a:spcAft>
              <a:buFontTx/>
              <a:buNone/>
              <a:defRPr sz="1600" b="0">
                <a:solidFill>
                  <a:schemeClr val="accent2"/>
                </a:solidFill>
              </a:defRPr>
            </a:lvl4pPr>
            <a:lvl5pPr marL="0" indent="0">
              <a:lnSpc>
                <a:spcPts val="2300"/>
              </a:lnSpc>
              <a:spcAft>
                <a:spcPts val="0"/>
              </a:spcAft>
              <a:buFontTx/>
              <a:buNone/>
              <a:defRPr sz="1600" b="0">
                <a:solidFill>
                  <a:schemeClr val="accent2"/>
                </a:solidFill>
              </a:defRPr>
            </a:lvl5pPr>
            <a:lvl6pPr marL="0" indent="0">
              <a:lnSpc>
                <a:spcPts val="2300"/>
              </a:lnSpc>
              <a:spcAft>
                <a:spcPts val="0"/>
              </a:spcAft>
              <a:buFontTx/>
              <a:buNone/>
              <a:defRPr sz="1600" b="0">
                <a:solidFill>
                  <a:schemeClr val="accent2"/>
                </a:solidFill>
              </a:defRPr>
            </a:lvl6pPr>
            <a:lvl7pPr marL="0" indent="0">
              <a:lnSpc>
                <a:spcPts val="2300"/>
              </a:lnSpc>
              <a:spcAft>
                <a:spcPts val="0"/>
              </a:spcAft>
              <a:buFontTx/>
              <a:buNone/>
              <a:defRPr sz="1600" b="0">
                <a:solidFill>
                  <a:schemeClr val="accent2"/>
                </a:solidFill>
              </a:defRPr>
            </a:lvl7pPr>
            <a:lvl8pPr marL="0" indent="0">
              <a:lnSpc>
                <a:spcPts val="2300"/>
              </a:lnSpc>
              <a:spcAft>
                <a:spcPts val="0"/>
              </a:spcAft>
              <a:buFontTx/>
              <a:buNone/>
              <a:defRPr sz="1600" b="0">
                <a:solidFill>
                  <a:schemeClr val="accent2"/>
                </a:solidFill>
              </a:defRPr>
            </a:lvl8pPr>
            <a:lvl9pPr marL="0" indent="0">
              <a:lnSpc>
                <a:spcPts val="2300"/>
              </a:lnSpc>
              <a:spcAft>
                <a:spcPts val="0"/>
              </a:spcAft>
              <a:buFontTx/>
              <a:buNone/>
              <a:defRPr sz="1600" b="0">
                <a:solidFill>
                  <a:schemeClr val="accent2"/>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E032338B-F8E0-4044-8B4C-F54D010E1969}"/>
              </a:ext>
            </a:extLst>
          </p:cNvPr>
          <p:cNvSpPr>
            <a:spLocks noGrp="1"/>
          </p:cNvSpPr>
          <p:nvPr>
            <p:ph type="body" sz="quarter" idx="14" hasCustomPrompt="1"/>
          </p:nvPr>
        </p:nvSpPr>
        <p:spPr>
          <a:xfrm>
            <a:off x="457200" y="2509603"/>
            <a:ext cx="5524500" cy="919398"/>
          </a:xfrm>
          <a:prstGeom prst="rect">
            <a:avLst/>
          </a:prstGeom>
        </p:spPr>
        <p:txBody>
          <a:bodyPr lIns="0" tIns="182880" anchor="b" anchorCtr="0">
            <a:noAutofit/>
          </a:bodyPr>
          <a:lstStyle>
            <a:lvl1pPr>
              <a:lnSpc>
                <a:spcPts val="2300"/>
              </a:lnSpc>
              <a:spcAft>
                <a:spcPts val="0"/>
              </a:spcAft>
              <a:defRPr sz="2000" b="0">
                <a:solidFill>
                  <a:schemeClr val="accent2"/>
                </a:solidFill>
              </a:defRPr>
            </a:lvl1pPr>
            <a:lvl2pPr marL="0" indent="0">
              <a:lnSpc>
                <a:spcPts val="2300"/>
              </a:lnSpc>
              <a:spcAft>
                <a:spcPts val="0"/>
              </a:spcAft>
              <a:buFontTx/>
              <a:buNone/>
              <a:defRPr sz="2000" b="1" i="0">
                <a:solidFill>
                  <a:schemeClr val="accent2"/>
                </a:solidFill>
                <a:latin typeface="+mn-lt"/>
              </a:defRPr>
            </a:lvl2pPr>
            <a:lvl3pPr marL="0" indent="0">
              <a:lnSpc>
                <a:spcPts val="2300"/>
              </a:lnSpc>
              <a:spcAft>
                <a:spcPts val="0"/>
              </a:spcAft>
              <a:buFontTx/>
              <a:buNone/>
              <a:defRPr sz="2000" b="0">
                <a:solidFill>
                  <a:schemeClr val="accent2"/>
                </a:solidFill>
              </a:defRPr>
            </a:lvl3pPr>
            <a:lvl4pPr marL="0" indent="0">
              <a:lnSpc>
                <a:spcPts val="2300"/>
              </a:lnSpc>
              <a:spcAft>
                <a:spcPts val="0"/>
              </a:spcAft>
              <a:buFontTx/>
              <a:buNone/>
              <a:defRPr sz="2000" b="0">
                <a:solidFill>
                  <a:schemeClr val="accent2"/>
                </a:solidFill>
              </a:defRPr>
            </a:lvl4pPr>
            <a:lvl5pPr marL="0" indent="0">
              <a:lnSpc>
                <a:spcPts val="2300"/>
              </a:lnSpc>
              <a:spcAft>
                <a:spcPts val="0"/>
              </a:spcAft>
              <a:buFontTx/>
              <a:buNone/>
              <a:defRPr sz="2000" b="0">
                <a:solidFill>
                  <a:schemeClr val="accent2"/>
                </a:solidFill>
              </a:defRPr>
            </a:lvl5pPr>
            <a:lvl6pPr marL="0" indent="0">
              <a:lnSpc>
                <a:spcPts val="2300"/>
              </a:lnSpc>
              <a:spcAft>
                <a:spcPts val="0"/>
              </a:spcAft>
              <a:buFontTx/>
              <a:buNone/>
              <a:defRPr sz="2000" b="0">
                <a:solidFill>
                  <a:schemeClr val="accent2"/>
                </a:solidFill>
              </a:defRPr>
            </a:lvl6pPr>
            <a:lvl7pPr marL="0" indent="0">
              <a:lnSpc>
                <a:spcPts val="2300"/>
              </a:lnSpc>
              <a:spcAft>
                <a:spcPts val="0"/>
              </a:spcAft>
              <a:buFontTx/>
              <a:buNone/>
              <a:defRPr sz="2000" b="0">
                <a:solidFill>
                  <a:schemeClr val="accent2"/>
                </a:solidFill>
              </a:defRPr>
            </a:lvl7pPr>
            <a:lvl8pPr marL="0" indent="0">
              <a:lnSpc>
                <a:spcPts val="2300"/>
              </a:lnSpc>
              <a:spcAft>
                <a:spcPts val="0"/>
              </a:spcAft>
              <a:buFontTx/>
              <a:buNone/>
              <a:defRPr sz="2000" b="0">
                <a:solidFill>
                  <a:schemeClr val="accent2"/>
                </a:solidFill>
              </a:defRPr>
            </a:lvl8pPr>
            <a:lvl9pPr marL="0" indent="0">
              <a:lnSpc>
                <a:spcPts val="2300"/>
              </a:lnSpc>
              <a:spcAft>
                <a:spcPts val="0"/>
              </a:spcAft>
              <a:buFontTx/>
              <a:buNone/>
              <a:defRPr sz="2000" b="0">
                <a:solidFill>
                  <a:schemeClr val="accent2"/>
                </a:solidFill>
              </a:defRPr>
            </a:lvl9pPr>
          </a:lstStyle>
          <a:p>
            <a:pPr lvl="0"/>
            <a:r>
              <a:rPr lang="en-US"/>
              <a:t>Optional entity name here</a:t>
            </a:r>
          </a:p>
        </p:txBody>
      </p:sp>
      <p:sp>
        <p:nvSpPr>
          <p:cNvPr id="18" name="Picture Placeholder 16">
            <a:extLst>
              <a:ext uri="{FF2B5EF4-FFF2-40B4-BE49-F238E27FC236}">
                <a16:creationId xmlns:a16="http://schemas.microsoft.com/office/drawing/2014/main" id="{E2D18890-15E5-4E4B-8383-9AD0C85EDA46}"/>
              </a:ext>
            </a:extLst>
          </p:cNvPr>
          <p:cNvSpPr>
            <a:spLocks noGrp="1"/>
          </p:cNvSpPr>
          <p:nvPr>
            <p:ph type="pic" sz="quarter" idx="17" hasCustomPrompt="1"/>
          </p:nvPr>
        </p:nvSpPr>
        <p:spPr>
          <a:xfrm>
            <a:off x="474358" y="460375"/>
            <a:ext cx="2430888" cy="876300"/>
          </a:xfrm>
          <a:solidFill>
            <a:schemeClr val="bg1"/>
          </a:solidFill>
        </p:spPr>
        <p:txBody>
          <a:bodyPr tIns="0" anchor="t" anchorCtr="0"/>
          <a:lstStyle>
            <a:lvl1pPr algn="ctr">
              <a:spcAft>
                <a:spcPts val="0"/>
              </a:spcAft>
              <a:defRPr sz="8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3937571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s_3">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472745" y="1565275"/>
            <a:ext cx="3594430" cy="4670425"/>
          </a:xfrm>
          <a:prstGeom prst="rect">
            <a:avLst/>
          </a:prstGeom>
          <a:solidFill>
            <a:schemeClr val="bg2"/>
          </a:solidFill>
        </p:spPr>
        <p:txBody>
          <a:bodyPr tIns="256032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7" name="Picture Placeholder 9">
            <a:extLst>
              <a:ext uri="{FF2B5EF4-FFF2-40B4-BE49-F238E27FC236}">
                <a16:creationId xmlns:a16="http://schemas.microsoft.com/office/drawing/2014/main" id="{385124E6-D0F8-E744-B48A-D494C141D162}"/>
              </a:ext>
            </a:extLst>
          </p:cNvPr>
          <p:cNvSpPr>
            <a:spLocks noGrp="1"/>
          </p:cNvSpPr>
          <p:nvPr>
            <p:ph type="pic" sz="quarter" idx="17" hasCustomPrompt="1"/>
          </p:nvPr>
        </p:nvSpPr>
        <p:spPr>
          <a:xfrm>
            <a:off x="4296402" y="1565275"/>
            <a:ext cx="3594430" cy="4670425"/>
          </a:xfrm>
          <a:prstGeom prst="rect">
            <a:avLst/>
          </a:prstGeom>
          <a:solidFill>
            <a:schemeClr val="bg2"/>
          </a:solidFill>
        </p:spPr>
        <p:txBody>
          <a:bodyPr tIns="2560320"/>
          <a:lstStyle>
            <a:lvl1pPr algn="ctr">
              <a:defRPr/>
            </a:lvl1pPr>
          </a:lstStyle>
          <a:p>
            <a:r>
              <a:rPr lang="en-US"/>
              <a:t>click</a:t>
            </a:r>
          </a:p>
        </p:txBody>
      </p:sp>
      <p:sp>
        <p:nvSpPr>
          <p:cNvPr id="8" name="Picture Placeholder 9">
            <a:extLst>
              <a:ext uri="{FF2B5EF4-FFF2-40B4-BE49-F238E27FC236}">
                <a16:creationId xmlns:a16="http://schemas.microsoft.com/office/drawing/2014/main" id="{6D8DB38B-B21C-F94B-A5B0-E4433CE38840}"/>
              </a:ext>
            </a:extLst>
          </p:cNvPr>
          <p:cNvSpPr>
            <a:spLocks noGrp="1"/>
          </p:cNvSpPr>
          <p:nvPr>
            <p:ph type="pic" sz="quarter" idx="18" hasCustomPrompt="1"/>
          </p:nvPr>
        </p:nvSpPr>
        <p:spPr>
          <a:xfrm>
            <a:off x="8130843" y="1565275"/>
            <a:ext cx="3594430" cy="4670425"/>
          </a:xfrm>
          <a:prstGeom prst="rect">
            <a:avLst/>
          </a:prstGeom>
          <a:solidFill>
            <a:schemeClr val="bg2"/>
          </a:solidFill>
        </p:spPr>
        <p:txBody>
          <a:bodyPr tIns="2560320"/>
          <a:lstStyle>
            <a:lvl1pPr algn="ctr">
              <a:defRPr/>
            </a:lvl1pPr>
          </a:lstStyle>
          <a:p>
            <a:r>
              <a:rPr lang="en-US"/>
              <a:t>click</a:t>
            </a:r>
          </a:p>
        </p:txBody>
      </p:sp>
      <p:pic>
        <p:nvPicPr>
          <p:cNvPr id="9" name="Picture 8">
            <a:extLst>
              <a:ext uri="{FF2B5EF4-FFF2-40B4-BE49-F238E27FC236}">
                <a16:creationId xmlns:a16="http://schemas.microsoft.com/office/drawing/2014/main" id="{6BA90363-822A-4646-9C56-179327AD3E7F}"/>
              </a:ext>
            </a:extLst>
          </p:cNvPr>
          <p:cNvPicPr>
            <a:picLocks noChangeAspect="1"/>
          </p:cNvPicPr>
          <p:nvPr userDrawn="1"/>
        </p:nvPicPr>
        <p:blipFill>
          <a:blip r:embed="rId2"/>
          <a:srcRect/>
          <a:stretch/>
        </p:blipFill>
        <p:spPr>
          <a:xfrm>
            <a:off x="472745" y="6412434"/>
            <a:ext cx="1497076" cy="285488"/>
          </a:xfrm>
          <a:prstGeom prst="rect">
            <a:avLst/>
          </a:prstGeom>
        </p:spPr>
      </p:pic>
    </p:spTree>
    <p:extLst>
      <p:ext uri="{BB962C8B-B14F-4D97-AF65-F5344CB8AC3E}">
        <p14:creationId xmlns:p14="http://schemas.microsoft.com/office/powerpoint/2010/main" val="825334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_6">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A613816-4C81-B643-BB57-8793025BDCD0}"/>
              </a:ext>
            </a:extLst>
          </p:cNvPr>
          <p:cNvSpPr>
            <a:spLocks noGrp="1"/>
          </p:cNvSpPr>
          <p:nvPr>
            <p:ph type="pic" sz="quarter" idx="14" hasCustomPrompt="1"/>
          </p:nvPr>
        </p:nvSpPr>
        <p:spPr>
          <a:xfrm>
            <a:off x="461962" y="1565276"/>
            <a:ext cx="3605213" cy="2222953"/>
          </a:xfrm>
          <a:prstGeom prst="rect">
            <a:avLst/>
          </a:prstGeom>
          <a:solidFill>
            <a:schemeClr val="bg2"/>
          </a:solidFill>
        </p:spPr>
        <p:txBody>
          <a:bodyPr tIns="1463040"/>
          <a:lstStyle>
            <a:lvl1pPr algn="ctr">
              <a:defRPr/>
            </a:lvl1pPr>
          </a:lstStyle>
          <a:p>
            <a:r>
              <a:rPr lang="en-US"/>
              <a:t>click</a:t>
            </a:r>
          </a:p>
        </p:txBody>
      </p:sp>
      <p:sp>
        <p:nvSpPr>
          <p:cNvPr id="2" name="Title 1">
            <a:extLst>
              <a:ext uri="{FF2B5EF4-FFF2-40B4-BE49-F238E27FC236}">
                <a16:creationId xmlns:a16="http://schemas.microsoft.com/office/drawing/2014/main" id="{823588A2-6DC7-F544-BC62-67B9BBAF51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F18FA52-93AF-3647-8BCD-E2708C28996C}"/>
              </a:ext>
            </a:extLst>
          </p:cNvPr>
          <p:cNvSpPr>
            <a:spLocks noGrp="1"/>
          </p:cNvSpPr>
          <p:nvPr>
            <p:ph type="ftr" sz="quarter" idx="15"/>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6436DAE5-69C4-904C-8E82-99AB49AF26D5}"/>
              </a:ext>
            </a:extLst>
          </p:cNvPr>
          <p:cNvSpPr>
            <a:spLocks noGrp="1"/>
          </p:cNvSpPr>
          <p:nvPr>
            <p:ph type="sldNum" sz="quarter" idx="16"/>
          </p:nvPr>
        </p:nvSpPr>
        <p:spPr/>
        <p:txBody>
          <a:bodyPr/>
          <a:lstStyle/>
          <a:p>
            <a:pPr lvl="8"/>
            <a:fld id="{1E3D5677-3D20-0C46-8497-54D73E689044}" type="slidenum">
              <a:rPr lang="en-US"/>
              <a:pPr lvl="8"/>
              <a:t>‹#›</a:t>
            </a:fld>
            <a:endParaRPr lang="en-US"/>
          </a:p>
        </p:txBody>
      </p:sp>
      <p:sp>
        <p:nvSpPr>
          <p:cNvPr id="7" name="Picture Placeholder 9">
            <a:extLst>
              <a:ext uri="{FF2B5EF4-FFF2-40B4-BE49-F238E27FC236}">
                <a16:creationId xmlns:a16="http://schemas.microsoft.com/office/drawing/2014/main" id="{AE2D3C67-CB50-4444-AC96-54ECF13E9C8B}"/>
              </a:ext>
            </a:extLst>
          </p:cNvPr>
          <p:cNvSpPr>
            <a:spLocks noGrp="1"/>
          </p:cNvSpPr>
          <p:nvPr>
            <p:ph type="pic" sz="quarter" idx="17" hasCustomPrompt="1"/>
          </p:nvPr>
        </p:nvSpPr>
        <p:spPr>
          <a:xfrm>
            <a:off x="4291010" y="1565276"/>
            <a:ext cx="3605213" cy="2222953"/>
          </a:xfrm>
          <a:prstGeom prst="rect">
            <a:avLst/>
          </a:prstGeom>
          <a:solidFill>
            <a:schemeClr val="bg2"/>
          </a:solidFill>
        </p:spPr>
        <p:txBody>
          <a:bodyPr tIns="1463040"/>
          <a:lstStyle>
            <a:lvl1pPr algn="ctr">
              <a:defRPr/>
            </a:lvl1pPr>
          </a:lstStyle>
          <a:p>
            <a:r>
              <a:rPr lang="en-US"/>
              <a:t>click</a:t>
            </a:r>
          </a:p>
        </p:txBody>
      </p:sp>
      <p:sp>
        <p:nvSpPr>
          <p:cNvPr id="8" name="Picture Placeholder 9">
            <a:extLst>
              <a:ext uri="{FF2B5EF4-FFF2-40B4-BE49-F238E27FC236}">
                <a16:creationId xmlns:a16="http://schemas.microsoft.com/office/drawing/2014/main" id="{28E25CCF-07B7-A64E-83A7-2424DA426250}"/>
              </a:ext>
            </a:extLst>
          </p:cNvPr>
          <p:cNvSpPr>
            <a:spLocks noGrp="1"/>
          </p:cNvSpPr>
          <p:nvPr>
            <p:ph type="pic" sz="quarter" idx="18" hasCustomPrompt="1"/>
          </p:nvPr>
        </p:nvSpPr>
        <p:spPr>
          <a:xfrm>
            <a:off x="8123238" y="1565276"/>
            <a:ext cx="3605213" cy="2222953"/>
          </a:xfrm>
          <a:prstGeom prst="rect">
            <a:avLst/>
          </a:prstGeom>
          <a:solidFill>
            <a:schemeClr val="bg2"/>
          </a:solidFill>
        </p:spPr>
        <p:txBody>
          <a:bodyPr tIns="1463040"/>
          <a:lstStyle>
            <a:lvl1pPr algn="ctr">
              <a:defRPr/>
            </a:lvl1pPr>
          </a:lstStyle>
          <a:p>
            <a:r>
              <a:rPr lang="en-US"/>
              <a:t>click</a:t>
            </a:r>
          </a:p>
        </p:txBody>
      </p:sp>
      <p:sp>
        <p:nvSpPr>
          <p:cNvPr id="17" name="Picture Placeholder 9">
            <a:extLst>
              <a:ext uri="{FF2B5EF4-FFF2-40B4-BE49-F238E27FC236}">
                <a16:creationId xmlns:a16="http://schemas.microsoft.com/office/drawing/2014/main" id="{35C026E3-1BC8-C24D-A450-AC969ABE6473}"/>
              </a:ext>
            </a:extLst>
          </p:cNvPr>
          <p:cNvSpPr>
            <a:spLocks noGrp="1"/>
          </p:cNvSpPr>
          <p:nvPr>
            <p:ph type="pic" sz="quarter" idx="19" hasCustomPrompt="1"/>
          </p:nvPr>
        </p:nvSpPr>
        <p:spPr>
          <a:xfrm>
            <a:off x="461962" y="4018191"/>
            <a:ext cx="3605213" cy="2222953"/>
          </a:xfrm>
          <a:prstGeom prst="rect">
            <a:avLst/>
          </a:prstGeom>
          <a:solidFill>
            <a:schemeClr val="bg2"/>
          </a:solidFill>
        </p:spPr>
        <p:txBody>
          <a:bodyPr tIns="1463040"/>
          <a:lstStyle>
            <a:lvl1pPr algn="ctr">
              <a:defRPr/>
            </a:lvl1pPr>
          </a:lstStyle>
          <a:p>
            <a:r>
              <a:rPr lang="en-US"/>
              <a:t>click</a:t>
            </a:r>
          </a:p>
        </p:txBody>
      </p:sp>
      <p:sp>
        <p:nvSpPr>
          <p:cNvPr id="18" name="Picture Placeholder 9">
            <a:extLst>
              <a:ext uri="{FF2B5EF4-FFF2-40B4-BE49-F238E27FC236}">
                <a16:creationId xmlns:a16="http://schemas.microsoft.com/office/drawing/2014/main" id="{A785BD7F-3209-CB4A-92CB-453DC13D1433}"/>
              </a:ext>
            </a:extLst>
          </p:cNvPr>
          <p:cNvSpPr>
            <a:spLocks noGrp="1"/>
          </p:cNvSpPr>
          <p:nvPr>
            <p:ph type="pic" sz="quarter" idx="20" hasCustomPrompt="1"/>
          </p:nvPr>
        </p:nvSpPr>
        <p:spPr>
          <a:xfrm>
            <a:off x="4291010" y="4018191"/>
            <a:ext cx="3605213" cy="2222953"/>
          </a:xfrm>
          <a:prstGeom prst="rect">
            <a:avLst/>
          </a:prstGeom>
          <a:solidFill>
            <a:schemeClr val="bg2"/>
          </a:solidFill>
        </p:spPr>
        <p:txBody>
          <a:bodyPr tIns="1463040"/>
          <a:lstStyle>
            <a:lvl1pPr algn="ctr">
              <a:defRPr/>
            </a:lvl1pPr>
          </a:lstStyle>
          <a:p>
            <a:r>
              <a:rPr lang="en-US"/>
              <a:t>click</a:t>
            </a:r>
          </a:p>
        </p:txBody>
      </p:sp>
      <p:sp>
        <p:nvSpPr>
          <p:cNvPr id="19" name="Picture Placeholder 9">
            <a:extLst>
              <a:ext uri="{FF2B5EF4-FFF2-40B4-BE49-F238E27FC236}">
                <a16:creationId xmlns:a16="http://schemas.microsoft.com/office/drawing/2014/main" id="{67A901A0-E124-4641-8B3C-E8E4439FBACA}"/>
              </a:ext>
            </a:extLst>
          </p:cNvPr>
          <p:cNvSpPr>
            <a:spLocks noGrp="1"/>
          </p:cNvSpPr>
          <p:nvPr>
            <p:ph type="pic" sz="quarter" idx="21" hasCustomPrompt="1"/>
          </p:nvPr>
        </p:nvSpPr>
        <p:spPr>
          <a:xfrm>
            <a:off x="8123238" y="4018191"/>
            <a:ext cx="3605213" cy="2222953"/>
          </a:xfrm>
          <a:prstGeom prst="rect">
            <a:avLst/>
          </a:prstGeom>
          <a:solidFill>
            <a:schemeClr val="bg2"/>
          </a:solidFill>
        </p:spPr>
        <p:txBody>
          <a:bodyPr tIns="1463040"/>
          <a:lstStyle>
            <a:lvl1pPr algn="ctr">
              <a:defRPr/>
            </a:lvl1pPr>
          </a:lstStyle>
          <a:p>
            <a:r>
              <a:rPr lang="en-US"/>
              <a:t>click</a:t>
            </a:r>
          </a:p>
        </p:txBody>
      </p:sp>
      <p:pic>
        <p:nvPicPr>
          <p:cNvPr id="12" name="Picture 11">
            <a:extLst>
              <a:ext uri="{FF2B5EF4-FFF2-40B4-BE49-F238E27FC236}">
                <a16:creationId xmlns:a16="http://schemas.microsoft.com/office/drawing/2014/main" id="{2592BA57-38CF-8549-8F46-F016D52EFEE3}"/>
              </a:ext>
            </a:extLst>
          </p:cNvPr>
          <p:cNvPicPr>
            <a:picLocks noChangeAspect="1"/>
          </p:cNvPicPr>
          <p:nvPr userDrawn="1"/>
        </p:nvPicPr>
        <p:blipFill>
          <a:blip r:embed="rId2"/>
          <a:srcRect/>
          <a:stretch/>
        </p:blipFill>
        <p:spPr>
          <a:xfrm>
            <a:off x="472745" y="6412434"/>
            <a:ext cx="1497076" cy="285488"/>
          </a:xfrm>
          <a:prstGeom prst="rect">
            <a:avLst/>
          </a:prstGeom>
        </p:spPr>
      </p:pic>
    </p:spTree>
    <p:extLst>
      <p:ext uri="{BB962C8B-B14F-4D97-AF65-F5344CB8AC3E}">
        <p14:creationId xmlns:p14="http://schemas.microsoft.com/office/powerpoint/2010/main" val="2246366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headline_only">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10939-2A1A-454B-A3D3-B5845856E4A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EE17F03-CAA6-274E-B747-6A10AA01795F}"/>
              </a:ext>
            </a:extLst>
          </p:cNvPr>
          <p:cNvSpPr>
            <a:spLocks noGrp="1"/>
          </p:cNvSpPr>
          <p:nvPr>
            <p:ph type="ftr" sz="quarter" idx="10"/>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DFA6CD19-27E7-6640-8910-B592B689E475}"/>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6" name="Picture 5">
            <a:extLst>
              <a:ext uri="{FF2B5EF4-FFF2-40B4-BE49-F238E27FC236}">
                <a16:creationId xmlns:a16="http://schemas.microsoft.com/office/drawing/2014/main" id="{0BA67DD1-C81D-E44B-ABB6-FCA1179278F7}"/>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7" name="Text Placeholder 6">
            <a:extLst>
              <a:ext uri="{FF2B5EF4-FFF2-40B4-BE49-F238E27FC236}">
                <a16:creationId xmlns:a16="http://schemas.microsoft.com/office/drawing/2014/main" id="{68C3A12C-4C53-C643-B254-4134FB831E23}"/>
              </a:ext>
            </a:extLst>
          </p:cNvPr>
          <p:cNvSpPr>
            <a:spLocks noGrp="1"/>
          </p:cNvSpPr>
          <p:nvPr>
            <p:ph type="body" sz="quarter" idx="19" hasCustomPrompt="1"/>
          </p:nvPr>
        </p:nvSpPr>
        <p:spPr>
          <a:xfrm>
            <a:off x="460375" y="6026150"/>
            <a:ext cx="11263313"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2621739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blank">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2008E4-D386-B847-8C40-B238AEF1680B}"/>
              </a:ext>
            </a:extLst>
          </p:cNvPr>
          <p:cNvSpPr>
            <a:spLocks noGrp="1"/>
          </p:cNvSpPr>
          <p:nvPr>
            <p:ph type="ftr" sz="quarter" idx="10"/>
          </p:nvPr>
        </p:nvSpPr>
        <p:spPr/>
        <p:txBody>
          <a:bodyPr/>
          <a:lstStyle/>
          <a:p>
            <a:r>
              <a:rPr lang="en-US"/>
              <a:t>Presentation Title Here &gt; Insert &gt; Header &amp; Footer</a:t>
            </a:r>
          </a:p>
        </p:txBody>
      </p:sp>
      <p:sp>
        <p:nvSpPr>
          <p:cNvPr id="5" name="Slide Number Placeholder 4">
            <a:extLst>
              <a:ext uri="{FF2B5EF4-FFF2-40B4-BE49-F238E27FC236}">
                <a16:creationId xmlns:a16="http://schemas.microsoft.com/office/drawing/2014/main" id="{06D2486B-E4E0-864C-AD6A-844984E8A92F}"/>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6" name="Picture 5">
            <a:extLst>
              <a:ext uri="{FF2B5EF4-FFF2-40B4-BE49-F238E27FC236}">
                <a16:creationId xmlns:a16="http://schemas.microsoft.com/office/drawing/2014/main" id="{C24D84B2-13D9-5447-A260-C7C343880A08}"/>
              </a:ext>
            </a:extLst>
          </p:cNvPr>
          <p:cNvPicPr>
            <a:picLocks noChangeAspect="1"/>
          </p:cNvPicPr>
          <p:nvPr userDrawn="1"/>
        </p:nvPicPr>
        <p:blipFill>
          <a:blip r:embed="rId2"/>
          <a:srcRect/>
          <a:stretch/>
        </p:blipFill>
        <p:spPr>
          <a:xfrm>
            <a:off x="472745" y="6412434"/>
            <a:ext cx="1497076" cy="285488"/>
          </a:xfrm>
          <a:prstGeom prst="rect">
            <a:avLst/>
          </a:prstGeom>
        </p:spPr>
      </p:pic>
      <p:sp>
        <p:nvSpPr>
          <p:cNvPr id="7" name="Text Placeholder 6">
            <a:extLst>
              <a:ext uri="{FF2B5EF4-FFF2-40B4-BE49-F238E27FC236}">
                <a16:creationId xmlns:a16="http://schemas.microsoft.com/office/drawing/2014/main" id="{5D9251CD-879C-8D48-9F0E-C31C0F2CC42F}"/>
              </a:ext>
            </a:extLst>
          </p:cNvPr>
          <p:cNvSpPr>
            <a:spLocks noGrp="1"/>
          </p:cNvSpPr>
          <p:nvPr>
            <p:ph type="body" sz="quarter" idx="19" hasCustomPrompt="1"/>
          </p:nvPr>
        </p:nvSpPr>
        <p:spPr>
          <a:xfrm>
            <a:off x="460375" y="6026150"/>
            <a:ext cx="11263313" cy="209550"/>
          </a:xfrm>
          <a:prstGeom prst="rect">
            <a:avLst/>
          </a:prstGeom>
        </p:spPr>
        <p:txBody>
          <a:bodyPr tIns="0" rIns="2560320">
            <a:noAutofit/>
          </a:bodyPr>
          <a:lstStyle>
            <a:lvl1pPr>
              <a:spcAft>
                <a:spcPts val="900"/>
              </a:spcAft>
              <a:defRPr sz="1000">
                <a:solidFill>
                  <a:schemeClr val="tx2"/>
                </a:solidFill>
              </a:defRPr>
            </a:lvl1pPr>
            <a:lvl2pPr>
              <a:spcAft>
                <a:spcPts val="900"/>
              </a:spcAft>
              <a:defRPr sz="1000" b="0">
                <a:solidFill>
                  <a:schemeClr val="tx2"/>
                </a:solidFill>
              </a:defRPr>
            </a:lvl2pPr>
            <a:lvl3pPr marL="0" indent="0">
              <a:spcAft>
                <a:spcPts val="900"/>
              </a:spcAft>
              <a:buFontTx/>
              <a:buNone/>
              <a:defRPr sz="1000">
                <a:solidFill>
                  <a:schemeClr val="tx2"/>
                </a:solidFill>
              </a:defRPr>
            </a:lvl3pPr>
            <a:lvl4pPr marL="0" indent="0">
              <a:spcAft>
                <a:spcPts val="900"/>
              </a:spcAft>
              <a:buFontTx/>
              <a:buNone/>
              <a:defRPr sz="1000">
                <a:solidFill>
                  <a:schemeClr val="tx2"/>
                </a:solidFill>
              </a:defRPr>
            </a:lvl4pPr>
            <a:lvl5pPr marL="22" indent="0">
              <a:spcAft>
                <a:spcPts val="900"/>
              </a:spcAft>
              <a:buFontTx/>
              <a:buNone/>
              <a:defRPr sz="1000">
                <a:solidFill>
                  <a:schemeClr val="tx2"/>
                </a:solidFill>
              </a:defRPr>
            </a:lvl5pPr>
            <a:lvl6pPr marL="0" indent="0">
              <a:spcAft>
                <a:spcPts val="900"/>
              </a:spcAft>
              <a:buFontTx/>
              <a:buNone/>
              <a:defRPr sz="1000">
                <a:solidFill>
                  <a:schemeClr val="tx2"/>
                </a:solidFill>
              </a:defRPr>
            </a:lvl6pPr>
            <a:lvl7pPr marL="0" indent="0">
              <a:spcAft>
                <a:spcPts val="900"/>
              </a:spcAft>
              <a:buFontTx/>
              <a:buNone/>
              <a:defRPr sz="1000">
                <a:solidFill>
                  <a:schemeClr val="tx2"/>
                </a:solidFill>
              </a:defRPr>
            </a:lvl7pPr>
            <a:lvl8pPr marL="0" indent="0">
              <a:spcAft>
                <a:spcPts val="900"/>
              </a:spcAft>
              <a:buFontTx/>
              <a:buNone/>
              <a:defRPr sz="1000">
                <a:solidFill>
                  <a:schemeClr val="tx2"/>
                </a:solidFill>
              </a:defRPr>
            </a:lvl8pPr>
            <a:lvl9pPr marL="0" indent="0">
              <a:spcAft>
                <a:spcPts val="900"/>
              </a:spcAft>
              <a:buFontTx/>
              <a:buNone/>
              <a:defRPr sz="1000">
                <a:solidFill>
                  <a:schemeClr val="tx2"/>
                </a:solidFill>
              </a:defRPr>
            </a:lvl9pPr>
          </a:lstStyle>
          <a:p>
            <a:pPr lvl="0"/>
            <a:r>
              <a:rPr lang="en-US"/>
              <a:t>Insert footnote here if needed</a:t>
            </a:r>
          </a:p>
        </p:txBody>
      </p:sp>
    </p:spTree>
    <p:extLst>
      <p:ext uri="{BB962C8B-B14F-4D97-AF65-F5344CB8AC3E}">
        <p14:creationId xmlns:p14="http://schemas.microsoft.com/office/powerpoint/2010/main" val="3639093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chemeClr val="tx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5F3915E5-4626-8746-AF40-A01779F84E20}"/>
              </a:ext>
            </a:extLst>
          </p:cNvPr>
          <p:cNvSpPr>
            <a:spLocks noGrp="1"/>
          </p:cNvSpPr>
          <p:nvPr>
            <p:ph type="media" sz="quarter" idx="10"/>
          </p:nvPr>
        </p:nvSpPr>
        <p:spPr>
          <a:xfrm>
            <a:off x="7" y="0"/>
            <a:ext cx="12188824" cy="6858000"/>
          </a:xfrm>
          <a:prstGeom prst="rect">
            <a:avLst/>
          </a:prstGeom>
          <a:solidFill>
            <a:schemeClr val="tx1"/>
          </a:solidFill>
        </p:spPr>
        <p:txBody>
          <a:bodyPr tIns="265176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3931099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59479C-23FD-2645-A8EC-4A5C82CC4FA1}"/>
              </a:ext>
            </a:extLst>
          </p:cNvPr>
          <p:cNvPicPr>
            <a:picLocks noChangeAspect="1"/>
          </p:cNvPicPr>
          <p:nvPr userDrawn="1"/>
        </p:nvPicPr>
        <p:blipFill>
          <a:blip r:embed="rId2"/>
          <a:srcRect/>
          <a:stretch/>
        </p:blipFill>
        <p:spPr>
          <a:xfrm>
            <a:off x="12691" y="4465"/>
            <a:ext cx="12163442" cy="6849071"/>
          </a:xfrm>
          <a:prstGeom prst="rect">
            <a:avLst/>
          </a:prstGeom>
        </p:spPr>
      </p:pic>
      <p:sp>
        <p:nvSpPr>
          <p:cNvPr id="5" name="Title 1">
            <a:extLst>
              <a:ext uri="{FF2B5EF4-FFF2-40B4-BE49-F238E27FC236}">
                <a16:creationId xmlns:a16="http://schemas.microsoft.com/office/drawing/2014/main" id="{126519AA-886C-374C-9E64-EA02923CB615}"/>
              </a:ext>
            </a:extLst>
          </p:cNvPr>
          <p:cNvSpPr>
            <a:spLocks noGrp="1"/>
          </p:cNvSpPr>
          <p:nvPr>
            <p:ph type="title"/>
          </p:nvPr>
        </p:nvSpPr>
        <p:spPr>
          <a:xfrm>
            <a:off x="461964" y="1565275"/>
            <a:ext cx="7435850" cy="4625975"/>
          </a:xfrm>
        </p:spPr>
        <p:txBody>
          <a:bodyPr lIns="0" tIns="1920240" rIns="457200" bIns="457200" anchor="ctr" anchorCtr="0">
            <a:noAutofit/>
          </a:bodyPr>
          <a:lstStyle>
            <a:lvl1pPr>
              <a:lnSpc>
                <a:spcPts val="4000"/>
              </a:lnSpc>
              <a:defRPr sz="4000" b="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6B801889-E475-414D-B7B7-3802EF0FF728}"/>
              </a:ext>
            </a:extLst>
          </p:cNvPr>
          <p:cNvSpPr>
            <a:spLocks noGrp="1"/>
          </p:cNvSpPr>
          <p:nvPr>
            <p:ph type="ftr" sz="quarter" idx="10"/>
          </p:nvPr>
        </p:nvSpPr>
        <p:spPr/>
        <p:txBody>
          <a:bodyPr/>
          <a:lstStyle/>
          <a:p>
            <a:r>
              <a:rPr lang="en-US"/>
              <a:t>Presentation Title Here &gt; Insert &gt; Header &amp; Footer</a:t>
            </a:r>
          </a:p>
        </p:txBody>
      </p:sp>
      <p:sp>
        <p:nvSpPr>
          <p:cNvPr id="4" name="Slide Number Placeholder 3">
            <a:extLst>
              <a:ext uri="{FF2B5EF4-FFF2-40B4-BE49-F238E27FC236}">
                <a16:creationId xmlns:a16="http://schemas.microsoft.com/office/drawing/2014/main" id="{BD8AD9C9-4173-A847-A399-5D48DC63E04B}"/>
              </a:ext>
            </a:extLst>
          </p:cNvPr>
          <p:cNvSpPr>
            <a:spLocks noGrp="1"/>
          </p:cNvSpPr>
          <p:nvPr>
            <p:ph type="sldNum" sz="quarter" idx="11"/>
          </p:nvPr>
        </p:nvSpPr>
        <p:spPr/>
        <p:txBody>
          <a:bodyPr/>
          <a:lstStyle/>
          <a:p>
            <a:pPr lvl="8"/>
            <a:fld id="{1E3D5677-3D20-0C46-8497-54D73E689044}" type="slidenum">
              <a:rPr lang="en-US"/>
              <a:pPr lvl="8"/>
              <a:t>‹#›</a:t>
            </a:fld>
            <a:endParaRPr lang="en-US"/>
          </a:p>
        </p:txBody>
      </p:sp>
      <p:pic>
        <p:nvPicPr>
          <p:cNvPr id="8" name="Picture 7">
            <a:extLst>
              <a:ext uri="{FF2B5EF4-FFF2-40B4-BE49-F238E27FC236}">
                <a16:creationId xmlns:a16="http://schemas.microsoft.com/office/drawing/2014/main" id="{A617DF63-B4B0-374C-A4C8-2FE7BBD2D42F}"/>
              </a:ext>
            </a:extLst>
          </p:cNvPr>
          <p:cNvPicPr>
            <a:picLocks noChangeAspect="1"/>
          </p:cNvPicPr>
          <p:nvPr userDrawn="1"/>
        </p:nvPicPr>
        <p:blipFill>
          <a:blip r:embed="rId3"/>
          <a:srcRect/>
          <a:stretch/>
        </p:blipFill>
        <p:spPr>
          <a:xfrm>
            <a:off x="472745" y="6412434"/>
            <a:ext cx="1497076" cy="285488"/>
          </a:xfrm>
          <a:prstGeom prst="rect">
            <a:avLst/>
          </a:prstGeom>
        </p:spPr>
      </p:pic>
    </p:spTree>
    <p:extLst>
      <p:ext uri="{BB962C8B-B14F-4D97-AF65-F5344CB8AC3E}">
        <p14:creationId xmlns:p14="http://schemas.microsoft.com/office/powerpoint/2010/main" val="2907176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FCF1-A6AD-7CA0-A351-28F67C96E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E4E43-64BE-6B7B-2A7F-5362D40FC028}"/>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C2DBC8-3818-089D-9C0B-DB299FF212FD}"/>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894D1F-42A9-44F3-D6B9-F83C3EA310B7}"/>
              </a:ext>
            </a:extLst>
          </p:cNvPr>
          <p:cNvSpPr>
            <a:spLocks noGrp="1"/>
          </p:cNvSpPr>
          <p:nvPr>
            <p:ph type="dt" sz="half" idx="10"/>
          </p:nvPr>
        </p:nvSpPr>
        <p:spPr/>
        <p:txBody>
          <a:bodyPr/>
          <a:lstStyle/>
          <a:p>
            <a:fld id="{E7AB1A35-946C-4304-A375-11782EEC4B8C}" type="datetimeFigureOut">
              <a:rPr lang="en-US" smtClean="0"/>
              <a:t>5/7/2024</a:t>
            </a:fld>
            <a:endParaRPr lang="en-US"/>
          </a:p>
        </p:txBody>
      </p:sp>
      <p:sp>
        <p:nvSpPr>
          <p:cNvPr id="6" name="Footer Placeholder 5">
            <a:extLst>
              <a:ext uri="{FF2B5EF4-FFF2-40B4-BE49-F238E27FC236}">
                <a16:creationId xmlns:a16="http://schemas.microsoft.com/office/drawing/2014/main" id="{2585CFC8-9B07-9A89-AA43-DBD466D83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43105-4330-E1EB-0A18-8E239052F6AB}"/>
              </a:ext>
            </a:extLst>
          </p:cNvPr>
          <p:cNvSpPr>
            <a:spLocks noGrp="1"/>
          </p:cNvSpPr>
          <p:nvPr>
            <p:ph type="sldNum" sz="quarter" idx="12"/>
          </p:nvPr>
        </p:nvSpPr>
        <p:spPr/>
        <p:txBody>
          <a:bodyPr/>
          <a:lstStyle/>
          <a:p>
            <a:fld id="{1B3119E4-3220-4A36-B628-D4E7D7C0DD5E}" type="slidenum">
              <a:rPr lang="en-US" smtClean="0"/>
              <a:t>‹#›</a:t>
            </a:fld>
            <a:endParaRPr lang="en-US"/>
          </a:p>
        </p:txBody>
      </p:sp>
    </p:spTree>
    <p:extLst>
      <p:ext uri="{BB962C8B-B14F-4D97-AF65-F5344CB8AC3E}">
        <p14:creationId xmlns:p14="http://schemas.microsoft.com/office/powerpoint/2010/main" val="20542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image_2">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8" y="0"/>
            <a:ext cx="12176126" cy="6856212"/>
          </a:xfrm>
          <a:prstGeom prst="rect">
            <a:avLst/>
          </a:prstGeom>
        </p:spPr>
      </p:pic>
      <p:pic>
        <p:nvPicPr>
          <p:cNvPr id="8" name="Picture 7">
            <a:extLst>
              <a:ext uri="{FF2B5EF4-FFF2-40B4-BE49-F238E27FC236}">
                <a16:creationId xmlns:a16="http://schemas.microsoft.com/office/drawing/2014/main" id="{7915F7A6-3594-E34F-96EB-8292BF5E701D}"/>
              </a:ext>
            </a:extLst>
          </p:cNvPr>
          <p:cNvPicPr>
            <a:picLocks noChangeAspect="1"/>
          </p:cNvPicPr>
          <p:nvPr userDrawn="1"/>
        </p:nvPicPr>
        <p:blipFill>
          <a:blip r:embed="rId3"/>
          <a:srcRect/>
          <a:stretch/>
        </p:blipFill>
        <p:spPr>
          <a:xfrm>
            <a:off x="474358" y="480762"/>
            <a:ext cx="2430888" cy="463564"/>
          </a:xfrm>
          <a:prstGeom prst="rect">
            <a:avLst/>
          </a:prstGeom>
        </p:spPr>
      </p:pic>
      <p:sp>
        <p:nvSpPr>
          <p:cNvPr id="11" name="Title 1">
            <a:extLst>
              <a:ext uri="{FF2B5EF4-FFF2-40B4-BE49-F238E27FC236}">
                <a16:creationId xmlns:a16="http://schemas.microsoft.com/office/drawing/2014/main" id="{A3D26F65-2984-1045-9680-19A2259D399A}"/>
              </a:ext>
            </a:extLst>
          </p:cNvPr>
          <p:cNvSpPr>
            <a:spLocks noGrp="1"/>
          </p:cNvSpPr>
          <p:nvPr>
            <p:ph type="title"/>
          </p:nvPr>
        </p:nvSpPr>
        <p:spPr>
          <a:xfrm>
            <a:off x="457200" y="3429000"/>
            <a:ext cx="5524499" cy="2072148"/>
          </a:xfrm>
        </p:spPr>
        <p:txBody>
          <a:bodyPr lIns="0" tIns="182880" rIns="0" bIns="0" anchor="t" anchorCtr="0">
            <a:noAutofit/>
          </a:bodyPr>
          <a:lstStyle>
            <a:lvl1pPr>
              <a:lnSpc>
                <a:spcPts val="5200"/>
              </a:lnSpc>
              <a:defRPr sz="48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BB1BBA5A-5A14-2640-B971-139793DB87F7}"/>
              </a:ext>
            </a:extLst>
          </p:cNvPr>
          <p:cNvSpPr>
            <a:spLocks noGrp="1"/>
          </p:cNvSpPr>
          <p:nvPr>
            <p:ph type="dt" sz="half" idx="13"/>
          </p:nvPr>
        </p:nvSpPr>
        <p:spPr>
          <a:xfrm>
            <a:off x="455612" y="6026150"/>
            <a:ext cx="5526087" cy="209550"/>
          </a:xfrm>
          <a:prstGeom prst="rect">
            <a:avLst/>
          </a:prstGeom>
        </p:spPr>
        <p:txBody>
          <a:bodyPr lIns="0" tIns="0" rIns="0" bIns="0"/>
          <a:lstStyle>
            <a:lvl1pPr>
              <a:defRPr sz="1600" b="0" i="0">
                <a:solidFill>
                  <a:schemeClr val="accent2"/>
                </a:solidFill>
                <a:latin typeface="+mn-lt"/>
              </a:defRPr>
            </a:lvl1pPr>
            <a:lvl2pPr marL="0">
              <a:defRPr sz="1600" b="0" i="0">
                <a:solidFill>
                  <a:schemeClr val="accent2"/>
                </a:solidFill>
                <a:latin typeface="+mn-lt"/>
              </a:defRPr>
            </a:lvl2pPr>
            <a:lvl3pPr marL="0">
              <a:defRPr sz="1600" b="0" i="0">
                <a:solidFill>
                  <a:schemeClr val="accent2"/>
                </a:solidFill>
                <a:latin typeface="+mn-lt"/>
              </a:defRPr>
            </a:lvl3pPr>
            <a:lvl4pPr marL="0">
              <a:defRPr sz="1600" b="0" i="0">
                <a:solidFill>
                  <a:schemeClr val="accent2"/>
                </a:solidFill>
                <a:latin typeface="+mn-lt"/>
              </a:defRPr>
            </a:lvl4pPr>
            <a:lvl5pPr marL="0">
              <a:defRPr sz="1600" b="0" i="0">
                <a:solidFill>
                  <a:schemeClr val="accent2"/>
                </a:solidFill>
                <a:latin typeface="+mn-lt"/>
              </a:defRPr>
            </a:lvl5pPr>
            <a:lvl6pPr marL="0">
              <a:defRPr sz="1600" b="0" i="0">
                <a:solidFill>
                  <a:schemeClr val="accent2"/>
                </a:solidFill>
                <a:latin typeface="+mn-lt"/>
              </a:defRPr>
            </a:lvl6pPr>
            <a:lvl7pPr marL="0">
              <a:defRPr sz="1600" b="0" i="0">
                <a:solidFill>
                  <a:schemeClr val="accent2"/>
                </a:solidFill>
                <a:latin typeface="+mn-lt"/>
              </a:defRPr>
            </a:lvl7pPr>
            <a:lvl8pPr marL="0">
              <a:defRPr sz="1600">
                <a:solidFill>
                  <a:schemeClr val="accent2"/>
                </a:solidFill>
                <a:latin typeface="+mn-lt"/>
              </a:defRPr>
            </a:lvl8pPr>
            <a:lvl9pPr marL="0">
              <a:defRPr sz="16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EF458B4C-DBA6-9343-9258-50EDC349B250}"/>
              </a:ext>
            </a:extLst>
          </p:cNvPr>
          <p:cNvSpPr>
            <a:spLocks noGrp="1"/>
          </p:cNvSpPr>
          <p:nvPr>
            <p:ph type="body" sz="quarter" idx="11"/>
          </p:nvPr>
        </p:nvSpPr>
        <p:spPr>
          <a:xfrm>
            <a:off x="460374" y="5501148"/>
            <a:ext cx="5521325" cy="525002"/>
          </a:xfrm>
          <a:prstGeom prst="rect">
            <a:avLst/>
          </a:prstGeom>
        </p:spPr>
        <p:txBody>
          <a:bodyPr lIns="0" tIns="0" anchor="b" anchorCtr="0">
            <a:noAutofit/>
          </a:bodyPr>
          <a:lstStyle>
            <a:lvl1pPr>
              <a:lnSpc>
                <a:spcPts val="2300"/>
              </a:lnSpc>
              <a:spcAft>
                <a:spcPts val="0"/>
              </a:spcAft>
              <a:defRPr sz="1600" b="0">
                <a:solidFill>
                  <a:schemeClr val="accent2"/>
                </a:solidFill>
              </a:defRPr>
            </a:lvl1pPr>
            <a:lvl2pPr marL="0" indent="0">
              <a:lnSpc>
                <a:spcPts val="2300"/>
              </a:lnSpc>
              <a:spcAft>
                <a:spcPts val="0"/>
              </a:spcAft>
              <a:buFontTx/>
              <a:buNone/>
              <a:defRPr sz="1600" b="1" i="0">
                <a:solidFill>
                  <a:schemeClr val="accent2"/>
                </a:solidFill>
                <a:latin typeface="+mn-lt"/>
              </a:defRPr>
            </a:lvl2pPr>
            <a:lvl3pPr marL="0" indent="0">
              <a:lnSpc>
                <a:spcPts val="2300"/>
              </a:lnSpc>
              <a:spcAft>
                <a:spcPts val="0"/>
              </a:spcAft>
              <a:buFontTx/>
              <a:buNone/>
              <a:defRPr sz="1600" b="0">
                <a:solidFill>
                  <a:schemeClr val="accent2"/>
                </a:solidFill>
              </a:defRPr>
            </a:lvl3pPr>
            <a:lvl4pPr marL="0" indent="0">
              <a:lnSpc>
                <a:spcPts val="2300"/>
              </a:lnSpc>
              <a:spcAft>
                <a:spcPts val="0"/>
              </a:spcAft>
              <a:buFontTx/>
              <a:buNone/>
              <a:defRPr sz="1600" b="0">
                <a:solidFill>
                  <a:schemeClr val="accent2"/>
                </a:solidFill>
              </a:defRPr>
            </a:lvl4pPr>
            <a:lvl5pPr marL="0" indent="0">
              <a:lnSpc>
                <a:spcPts val="2300"/>
              </a:lnSpc>
              <a:spcAft>
                <a:spcPts val="0"/>
              </a:spcAft>
              <a:buFontTx/>
              <a:buNone/>
              <a:defRPr sz="1600" b="0">
                <a:solidFill>
                  <a:schemeClr val="accent2"/>
                </a:solidFill>
              </a:defRPr>
            </a:lvl5pPr>
            <a:lvl6pPr marL="0" indent="0">
              <a:lnSpc>
                <a:spcPts val="2300"/>
              </a:lnSpc>
              <a:spcAft>
                <a:spcPts val="0"/>
              </a:spcAft>
              <a:buFontTx/>
              <a:buNone/>
              <a:defRPr sz="1600" b="0">
                <a:solidFill>
                  <a:schemeClr val="accent2"/>
                </a:solidFill>
              </a:defRPr>
            </a:lvl6pPr>
            <a:lvl7pPr marL="0" indent="0">
              <a:lnSpc>
                <a:spcPts val="2300"/>
              </a:lnSpc>
              <a:spcAft>
                <a:spcPts val="0"/>
              </a:spcAft>
              <a:buFontTx/>
              <a:buNone/>
              <a:defRPr sz="1600" b="0">
                <a:solidFill>
                  <a:schemeClr val="accent2"/>
                </a:solidFill>
              </a:defRPr>
            </a:lvl7pPr>
            <a:lvl8pPr marL="0" indent="0">
              <a:lnSpc>
                <a:spcPts val="2300"/>
              </a:lnSpc>
              <a:spcAft>
                <a:spcPts val="0"/>
              </a:spcAft>
              <a:buFontTx/>
              <a:buNone/>
              <a:defRPr sz="1600" b="0">
                <a:solidFill>
                  <a:schemeClr val="accent2"/>
                </a:solidFill>
              </a:defRPr>
            </a:lvl8pPr>
            <a:lvl9pPr marL="0" indent="0">
              <a:lnSpc>
                <a:spcPts val="2300"/>
              </a:lnSpc>
              <a:spcAft>
                <a:spcPts val="0"/>
              </a:spcAft>
              <a:buFontTx/>
              <a:buNone/>
              <a:defRPr sz="1600" b="0">
                <a:solidFill>
                  <a:schemeClr val="accent2"/>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CE7DC346-2044-1044-A5F1-36F2BEA8A3AE}"/>
              </a:ext>
            </a:extLst>
          </p:cNvPr>
          <p:cNvSpPr>
            <a:spLocks noGrp="1"/>
          </p:cNvSpPr>
          <p:nvPr>
            <p:ph type="body" sz="quarter" idx="14" hasCustomPrompt="1"/>
          </p:nvPr>
        </p:nvSpPr>
        <p:spPr>
          <a:xfrm>
            <a:off x="457200" y="2509603"/>
            <a:ext cx="5524500" cy="919398"/>
          </a:xfrm>
          <a:prstGeom prst="rect">
            <a:avLst/>
          </a:prstGeom>
        </p:spPr>
        <p:txBody>
          <a:bodyPr lIns="0" tIns="182880" anchor="b" anchorCtr="0">
            <a:noAutofit/>
          </a:bodyPr>
          <a:lstStyle>
            <a:lvl1pPr>
              <a:lnSpc>
                <a:spcPts val="2300"/>
              </a:lnSpc>
              <a:spcAft>
                <a:spcPts val="0"/>
              </a:spcAft>
              <a:defRPr sz="2000" b="0">
                <a:solidFill>
                  <a:schemeClr val="accent2"/>
                </a:solidFill>
              </a:defRPr>
            </a:lvl1pPr>
            <a:lvl2pPr marL="0" indent="0">
              <a:lnSpc>
                <a:spcPts val="2300"/>
              </a:lnSpc>
              <a:spcAft>
                <a:spcPts val="0"/>
              </a:spcAft>
              <a:buFontTx/>
              <a:buNone/>
              <a:defRPr sz="2000" b="1" i="0">
                <a:solidFill>
                  <a:schemeClr val="accent2"/>
                </a:solidFill>
                <a:latin typeface="+mn-lt"/>
              </a:defRPr>
            </a:lvl2pPr>
            <a:lvl3pPr marL="0" indent="0">
              <a:lnSpc>
                <a:spcPts val="2300"/>
              </a:lnSpc>
              <a:spcAft>
                <a:spcPts val="0"/>
              </a:spcAft>
              <a:buFontTx/>
              <a:buNone/>
              <a:defRPr sz="2000" b="0">
                <a:solidFill>
                  <a:schemeClr val="accent2"/>
                </a:solidFill>
              </a:defRPr>
            </a:lvl3pPr>
            <a:lvl4pPr marL="0" indent="0">
              <a:lnSpc>
                <a:spcPts val="2300"/>
              </a:lnSpc>
              <a:spcAft>
                <a:spcPts val="0"/>
              </a:spcAft>
              <a:buFontTx/>
              <a:buNone/>
              <a:defRPr sz="2000" b="0">
                <a:solidFill>
                  <a:schemeClr val="accent2"/>
                </a:solidFill>
              </a:defRPr>
            </a:lvl4pPr>
            <a:lvl5pPr marL="0" indent="0">
              <a:lnSpc>
                <a:spcPts val="2300"/>
              </a:lnSpc>
              <a:spcAft>
                <a:spcPts val="0"/>
              </a:spcAft>
              <a:buFontTx/>
              <a:buNone/>
              <a:defRPr sz="2000" b="0">
                <a:solidFill>
                  <a:schemeClr val="accent2"/>
                </a:solidFill>
              </a:defRPr>
            </a:lvl5pPr>
            <a:lvl6pPr marL="0" indent="0">
              <a:lnSpc>
                <a:spcPts val="2300"/>
              </a:lnSpc>
              <a:spcAft>
                <a:spcPts val="0"/>
              </a:spcAft>
              <a:buFontTx/>
              <a:buNone/>
              <a:defRPr sz="2000" b="0">
                <a:solidFill>
                  <a:schemeClr val="accent2"/>
                </a:solidFill>
              </a:defRPr>
            </a:lvl6pPr>
            <a:lvl7pPr marL="0" indent="0">
              <a:lnSpc>
                <a:spcPts val="2300"/>
              </a:lnSpc>
              <a:spcAft>
                <a:spcPts val="0"/>
              </a:spcAft>
              <a:buFontTx/>
              <a:buNone/>
              <a:defRPr sz="2000" b="0">
                <a:solidFill>
                  <a:schemeClr val="accent2"/>
                </a:solidFill>
              </a:defRPr>
            </a:lvl7pPr>
            <a:lvl8pPr marL="0" indent="0">
              <a:lnSpc>
                <a:spcPts val="2300"/>
              </a:lnSpc>
              <a:spcAft>
                <a:spcPts val="0"/>
              </a:spcAft>
              <a:buFontTx/>
              <a:buNone/>
              <a:defRPr sz="2000" b="0">
                <a:solidFill>
                  <a:schemeClr val="accent2"/>
                </a:solidFill>
              </a:defRPr>
            </a:lvl8pPr>
            <a:lvl9pPr marL="0" indent="0">
              <a:lnSpc>
                <a:spcPts val="2300"/>
              </a:lnSpc>
              <a:spcAft>
                <a:spcPts val="0"/>
              </a:spcAft>
              <a:buFontTx/>
              <a:buNone/>
              <a:defRPr sz="2000" b="0">
                <a:solidFill>
                  <a:schemeClr val="accent2"/>
                </a:solidFill>
              </a:defRPr>
            </a:lvl9pPr>
          </a:lstStyle>
          <a:p>
            <a:pPr lvl="0"/>
            <a:r>
              <a:rPr lang="en-US"/>
              <a:t>Optional entity name here</a:t>
            </a:r>
          </a:p>
        </p:txBody>
      </p:sp>
      <p:sp>
        <p:nvSpPr>
          <p:cNvPr id="18" name="Picture Placeholder 16">
            <a:extLst>
              <a:ext uri="{FF2B5EF4-FFF2-40B4-BE49-F238E27FC236}">
                <a16:creationId xmlns:a16="http://schemas.microsoft.com/office/drawing/2014/main" id="{9BB1668B-BD32-C543-80AD-FA0C5B4F83E1}"/>
              </a:ext>
            </a:extLst>
          </p:cNvPr>
          <p:cNvSpPr>
            <a:spLocks noGrp="1"/>
          </p:cNvSpPr>
          <p:nvPr>
            <p:ph type="pic" sz="quarter" idx="17" hasCustomPrompt="1"/>
          </p:nvPr>
        </p:nvSpPr>
        <p:spPr>
          <a:xfrm>
            <a:off x="474358" y="460375"/>
            <a:ext cx="2430888" cy="876300"/>
          </a:xfrm>
          <a:solidFill>
            <a:schemeClr val="bg1"/>
          </a:solidFill>
        </p:spPr>
        <p:txBody>
          <a:bodyPr tIns="0" anchor="t" anchorCtr="0"/>
          <a:lstStyle>
            <a:lvl1pPr algn="ctr">
              <a:spcAft>
                <a:spcPts val="0"/>
              </a:spcAft>
              <a:defRPr sz="8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421729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image_3">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8" y="0"/>
            <a:ext cx="12176126" cy="6856212"/>
          </a:xfrm>
          <a:prstGeom prst="rect">
            <a:avLst/>
          </a:prstGeom>
        </p:spPr>
      </p:pic>
      <p:pic>
        <p:nvPicPr>
          <p:cNvPr id="8" name="Picture 7">
            <a:extLst>
              <a:ext uri="{FF2B5EF4-FFF2-40B4-BE49-F238E27FC236}">
                <a16:creationId xmlns:a16="http://schemas.microsoft.com/office/drawing/2014/main" id="{EDA19225-5402-B849-995F-9CD3FE904964}"/>
              </a:ext>
            </a:extLst>
          </p:cNvPr>
          <p:cNvPicPr>
            <a:picLocks noChangeAspect="1"/>
          </p:cNvPicPr>
          <p:nvPr userDrawn="1"/>
        </p:nvPicPr>
        <p:blipFill>
          <a:blip r:embed="rId3"/>
          <a:srcRect/>
          <a:stretch/>
        </p:blipFill>
        <p:spPr>
          <a:xfrm>
            <a:off x="474358" y="480762"/>
            <a:ext cx="2430888" cy="463564"/>
          </a:xfrm>
          <a:prstGeom prst="rect">
            <a:avLst/>
          </a:prstGeom>
        </p:spPr>
      </p:pic>
      <p:sp>
        <p:nvSpPr>
          <p:cNvPr id="11" name="Title 1">
            <a:extLst>
              <a:ext uri="{FF2B5EF4-FFF2-40B4-BE49-F238E27FC236}">
                <a16:creationId xmlns:a16="http://schemas.microsoft.com/office/drawing/2014/main" id="{69184965-CABD-DB48-A360-15AEC4A7814A}"/>
              </a:ext>
            </a:extLst>
          </p:cNvPr>
          <p:cNvSpPr>
            <a:spLocks noGrp="1"/>
          </p:cNvSpPr>
          <p:nvPr>
            <p:ph type="title"/>
          </p:nvPr>
        </p:nvSpPr>
        <p:spPr>
          <a:xfrm>
            <a:off x="457200" y="3429000"/>
            <a:ext cx="5524499" cy="2072148"/>
          </a:xfrm>
        </p:spPr>
        <p:txBody>
          <a:bodyPr lIns="0" tIns="182880" rIns="0" bIns="0" anchor="t" anchorCtr="0">
            <a:noAutofit/>
          </a:bodyPr>
          <a:lstStyle>
            <a:lvl1pPr>
              <a:lnSpc>
                <a:spcPts val="5200"/>
              </a:lnSpc>
              <a:defRPr sz="48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0C81F733-E682-9C47-9564-D92C6673AA30}"/>
              </a:ext>
            </a:extLst>
          </p:cNvPr>
          <p:cNvSpPr>
            <a:spLocks noGrp="1"/>
          </p:cNvSpPr>
          <p:nvPr>
            <p:ph type="dt" sz="half" idx="13"/>
          </p:nvPr>
        </p:nvSpPr>
        <p:spPr>
          <a:xfrm>
            <a:off x="455612" y="6026150"/>
            <a:ext cx="5526087" cy="209550"/>
          </a:xfrm>
          <a:prstGeom prst="rect">
            <a:avLst/>
          </a:prstGeom>
        </p:spPr>
        <p:txBody>
          <a:bodyPr lIns="0" tIns="0" rIns="0" bIns="0"/>
          <a:lstStyle>
            <a:lvl1pPr>
              <a:defRPr sz="1600" b="0" i="0">
                <a:solidFill>
                  <a:schemeClr val="accent2"/>
                </a:solidFill>
                <a:latin typeface="+mn-lt"/>
              </a:defRPr>
            </a:lvl1pPr>
            <a:lvl2pPr marL="0">
              <a:defRPr sz="1600" b="0" i="0">
                <a:solidFill>
                  <a:schemeClr val="accent2"/>
                </a:solidFill>
                <a:latin typeface="+mn-lt"/>
              </a:defRPr>
            </a:lvl2pPr>
            <a:lvl3pPr marL="0">
              <a:defRPr sz="1600" b="0" i="0">
                <a:solidFill>
                  <a:schemeClr val="accent2"/>
                </a:solidFill>
                <a:latin typeface="+mn-lt"/>
              </a:defRPr>
            </a:lvl3pPr>
            <a:lvl4pPr marL="0">
              <a:defRPr sz="1600" b="0" i="0">
                <a:solidFill>
                  <a:schemeClr val="accent2"/>
                </a:solidFill>
                <a:latin typeface="+mn-lt"/>
              </a:defRPr>
            </a:lvl4pPr>
            <a:lvl5pPr marL="0">
              <a:defRPr sz="1600" b="0" i="0">
                <a:solidFill>
                  <a:schemeClr val="accent2"/>
                </a:solidFill>
                <a:latin typeface="+mn-lt"/>
              </a:defRPr>
            </a:lvl5pPr>
            <a:lvl6pPr marL="0">
              <a:defRPr sz="1600" b="0" i="0">
                <a:solidFill>
                  <a:schemeClr val="accent2"/>
                </a:solidFill>
                <a:latin typeface="+mn-lt"/>
              </a:defRPr>
            </a:lvl6pPr>
            <a:lvl7pPr marL="0">
              <a:defRPr sz="1600" b="0" i="0">
                <a:solidFill>
                  <a:schemeClr val="accent2"/>
                </a:solidFill>
                <a:latin typeface="+mn-lt"/>
              </a:defRPr>
            </a:lvl7pPr>
            <a:lvl8pPr marL="0">
              <a:defRPr sz="1600">
                <a:solidFill>
                  <a:schemeClr val="accent2"/>
                </a:solidFill>
                <a:latin typeface="+mn-lt"/>
              </a:defRPr>
            </a:lvl8pPr>
            <a:lvl9pPr marL="0">
              <a:defRPr sz="16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35A27F00-3E27-E442-8CF0-75A1B044ED4C}"/>
              </a:ext>
            </a:extLst>
          </p:cNvPr>
          <p:cNvSpPr>
            <a:spLocks noGrp="1"/>
          </p:cNvSpPr>
          <p:nvPr>
            <p:ph type="body" sz="quarter" idx="11"/>
          </p:nvPr>
        </p:nvSpPr>
        <p:spPr>
          <a:xfrm>
            <a:off x="460374" y="5501148"/>
            <a:ext cx="5521325" cy="525002"/>
          </a:xfrm>
          <a:prstGeom prst="rect">
            <a:avLst/>
          </a:prstGeom>
        </p:spPr>
        <p:txBody>
          <a:bodyPr lIns="0" tIns="0" anchor="b" anchorCtr="0">
            <a:noAutofit/>
          </a:bodyPr>
          <a:lstStyle>
            <a:lvl1pPr>
              <a:lnSpc>
                <a:spcPts val="2300"/>
              </a:lnSpc>
              <a:spcAft>
                <a:spcPts val="0"/>
              </a:spcAft>
              <a:defRPr sz="1600" b="0">
                <a:solidFill>
                  <a:schemeClr val="accent2"/>
                </a:solidFill>
              </a:defRPr>
            </a:lvl1pPr>
            <a:lvl2pPr marL="0" indent="0">
              <a:lnSpc>
                <a:spcPts val="2300"/>
              </a:lnSpc>
              <a:spcAft>
                <a:spcPts val="0"/>
              </a:spcAft>
              <a:buFontTx/>
              <a:buNone/>
              <a:defRPr sz="1600" b="1" i="0">
                <a:solidFill>
                  <a:schemeClr val="accent2"/>
                </a:solidFill>
                <a:latin typeface="+mn-lt"/>
              </a:defRPr>
            </a:lvl2pPr>
            <a:lvl3pPr marL="0" indent="0">
              <a:lnSpc>
                <a:spcPts val="2300"/>
              </a:lnSpc>
              <a:spcAft>
                <a:spcPts val="0"/>
              </a:spcAft>
              <a:buFontTx/>
              <a:buNone/>
              <a:defRPr sz="1600" b="0">
                <a:solidFill>
                  <a:schemeClr val="accent2"/>
                </a:solidFill>
              </a:defRPr>
            </a:lvl3pPr>
            <a:lvl4pPr marL="0" indent="0">
              <a:lnSpc>
                <a:spcPts val="2300"/>
              </a:lnSpc>
              <a:spcAft>
                <a:spcPts val="0"/>
              </a:spcAft>
              <a:buFontTx/>
              <a:buNone/>
              <a:defRPr sz="1600" b="0">
                <a:solidFill>
                  <a:schemeClr val="accent2"/>
                </a:solidFill>
              </a:defRPr>
            </a:lvl4pPr>
            <a:lvl5pPr marL="0" indent="0">
              <a:lnSpc>
                <a:spcPts val="2300"/>
              </a:lnSpc>
              <a:spcAft>
                <a:spcPts val="0"/>
              </a:spcAft>
              <a:buFontTx/>
              <a:buNone/>
              <a:defRPr sz="1600" b="0">
                <a:solidFill>
                  <a:schemeClr val="accent2"/>
                </a:solidFill>
              </a:defRPr>
            </a:lvl5pPr>
            <a:lvl6pPr marL="0" indent="0">
              <a:lnSpc>
                <a:spcPts val="2300"/>
              </a:lnSpc>
              <a:spcAft>
                <a:spcPts val="0"/>
              </a:spcAft>
              <a:buFontTx/>
              <a:buNone/>
              <a:defRPr sz="1600" b="0">
                <a:solidFill>
                  <a:schemeClr val="accent2"/>
                </a:solidFill>
              </a:defRPr>
            </a:lvl6pPr>
            <a:lvl7pPr marL="0" indent="0">
              <a:lnSpc>
                <a:spcPts val="2300"/>
              </a:lnSpc>
              <a:spcAft>
                <a:spcPts val="0"/>
              </a:spcAft>
              <a:buFontTx/>
              <a:buNone/>
              <a:defRPr sz="1600" b="0">
                <a:solidFill>
                  <a:schemeClr val="accent2"/>
                </a:solidFill>
              </a:defRPr>
            </a:lvl7pPr>
            <a:lvl8pPr marL="0" indent="0">
              <a:lnSpc>
                <a:spcPts val="2300"/>
              </a:lnSpc>
              <a:spcAft>
                <a:spcPts val="0"/>
              </a:spcAft>
              <a:buFontTx/>
              <a:buNone/>
              <a:defRPr sz="1600" b="0">
                <a:solidFill>
                  <a:schemeClr val="accent2"/>
                </a:solidFill>
              </a:defRPr>
            </a:lvl8pPr>
            <a:lvl9pPr marL="0" indent="0">
              <a:lnSpc>
                <a:spcPts val="2300"/>
              </a:lnSpc>
              <a:spcAft>
                <a:spcPts val="0"/>
              </a:spcAft>
              <a:buFontTx/>
              <a:buNone/>
              <a:defRPr sz="1600" b="0">
                <a:solidFill>
                  <a:schemeClr val="accent2"/>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D5682AEB-36DF-2849-AA6C-FCE046C61C44}"/>
              </a:ext>
            </a:extLst>
          </p:cNvPr>
          <p:cNvSpPr>
            <a:spLocks noGrp="1"/>
          </p:cNvSpPr>
          <p:nvPr>
            <p:ph type="body" sz="quarter" idx="14" hasCustomPrompt="1"/>
          </p:nvPr>
        </p:nvSpPr>
        <p:spPr>
          <a:xfrm>
            <a:off x="457200" y="2509603"/>
            <a:ext cx="5524500" cy="919398"/>
          </a:xfrm>
          <a:prstGeom prst="rect">
            <a:avLst/>
          </a:prstGeom>
        </p:spPr>
        <p:txBody>
          <a:bodyPr lIns="0" tIns="182880" anchor="b" anchorCtr="0">
            <a:noAutofit/>
          </a:bodyPr>
          <a:lstStyle>
            <a:lvl1pPr>
              <a:lnSpc>
                <a:spcPts val="2300"/>
              </a:lnSpc>
              <a:spcAft>
                <a:spcPts val="0"/>
              </a:spcAft>
              <a:defRPr sz="2000" b="0">
                <a:solidFill>
                  <a:schemeClr val="accent2"/>
                </a:solidFill>
              </a:defRPr>
            </a:lvl1pPr>
            <a:lvl2pPr marL="0" indent="0">
              <a:lnSpc>
                <a:spcPts val="2300"/>
              </a:lnSpc>
              <a:spcAft>
                <a:spcPts val="0"/>
              </a:spcAft>
              <a:buFontTx/>
              <a:buNone/>
              <a:defRPr sz="2000" b="1" i="0">
                <a:solidFill>
                  <a:schemeClr val="accent2"/>
                </a:solidFill>
                <a:latin typeface="+mn-lt"/>
              </a:defRPr>
            </a:lvl2pPr>
            <a:lvl3pPr marL="0" indent="0">
              <a:lnSpc>
                <a:spcPts val="2300"/>
              </a:lnSpc>
              <a:spcAft>
                <a:spcPts val="0"/>
              </a:spcAft>
              <a:buFontTx/>
              <a:buNone/>
              <a:defRPr sz="2000" b="0">
                <a:solidFill>
                  <a:schemeClr val="accent2"/>
                </a:solidFill>
              </a:defRPr>
            </a:lvl3pPr>
            <a:lvl4pPr marL="0" indent="0">
              <a:lnSpc>
                <a:spcPts val="2300"/>
              </a:lnSpc>
              <a:spcAft>
                <a:spcPts val="0"/>
              </a:spcAft>
              <a:buFontTx/>
              <a:buNone/>
              <a:defRPr sz="2000" b="0">
                <a:solidFill>
                  <a:schemeClr val="accent2"/>
                </a:solidFill>
              </a:defRPr>
            </a:lvl4pPr>
            <a:lvl5pPr marL="0" indent="0">
              <a:lnSpc>
                <a:spcPts val="2300"/>
              </a:lnSpc>
              <a:spcAft>
                <a:spcPts val="0"/>
              </a:spcAft>
              <a:buFontTx/>
              <a:buNone/>
              <a:defRPr sz="2000" b="0">
                <a:solidFill>
                  <a:schemeClr val="accent2"/>
                </a:solidFill>
              </a:defRPr>
            </a:lvl5pPr>
            <a:lvl6pPr marL="0" indent="0">
              <a:lnSpc>
                <a:spcPts val="2300"/>
              </a:lnSpc>
              <a:spcAft>
                <a:spcPts val="0"/>
              </a:spcAft>
              <a:buFontTx/>
              <a:buNone/>
              <a:defRPr sz="2000" b="0">
                <a:solidFill>
                  <a:schemeClr val="accent2"/>
                </a:solidFill>
              </a:defRPr>
            </a:lvl6pPr>
            <a:lvl7pPr marL="0" indent="0">
              <a:lnSpc>
                <a:spcPts val="2300"/>
              </a:lnSpc>
              <a:spcAft>
                <a:spcPts val="0"/>
              </a:spcAft>
              <a:buFontTx/>
              <a:buNone/>
              <a:defRPr sz="2000" b="0">
                <a:solidFill>
                  <a:schemeClr val="accent2"/>
                </a:solidFill>
              </a:defRPr>
            </a:lvl7pPr>
            <a:lvl8pPr marL="0" indent="0">
              <a:lnSpc>
                <a:spcPts val="2300"/>
              </a:lnSpc>
              <a:spcAft>
                <a:spcPts val="0"/>
              </a:spcAft>
              <a:buFontTx/>
              <a:buNone/>
              <a:defRPr sz="2000" b="0">
                <a:solidFill>
                  <a:schemeClr val="accent2"/>
                </a:solidFill>
              </a:defRPr>
            </a:lvl8pPr>
            <a:lvl9pPr marL="0" indent="0">
              <a:lnSpc>
                <a:spcPts val="2300"/>
              </a:lnSpc>
              <a:spcAft>
                <a:spcPts val="0"/>
              </a:spcAft>
              <a:buFontTx/>
              <a:buNone/>
              <a:defRPr sz="2000" b="0">
                <a:solidFill>
                  <a:schemeClr val="accent2"/>
                </a:solidFill>
              </a:defRPr>
            </a:lvl9pPr>
          </a:lstStyle>
          <a:p>
            <a:pPr lvl="0"/>
            <a:r>
              <a:rPr lang="en-US"/>
              <a:t>Optional entity name here</a:t>
            </a:r>
          </a:p>
        </p:txBody>
      </p:sp>
      <p:sp>
        <p:nvSpPr>
          <p:cNvPr id="18" name="Picture Placeholder 16">
            <a:extLst>
              <a:ext uri="{FF2B5EF4-FFF2-40B4-BE49-F238E27FC236}">
                <a16:creationId xmlns:a16="http://schemas.microsoft.com/office/drawing/2014/main" id="{DA999F10-3709-AF49-8FD7-3460F211BB82}"/>
              </a:ext>
            </a:extLst>
          </p:cNvPr>
          <p:cNvSpPr>
            <a:spLocks noGrp="1"/>
          </p:cNvSpPr>
          <p:nvPr>
            <p:ph type="pic" sz="quarter" idx="17" hasCustomPrompt="1"/>
          </p:nvPr>
        </p:nvSpPr>
        <p:spPr>
          <a:xfrm>
            <a:off x="474358" y="460375"/>
            <a:ext cx="2430888" cy="876300"/>
          </a:xfrm>
          <a:solidFill>
            <a:schemeClr val="bg1"/>
          </a:solidFill>
        </p:spPr>
        <p:txBody>
          <a:bodyPr tIns="0" anchor="t" anchorCtr="0"/>
          <a:lstStyle>
            <a:lvl1pPr algn="ctr">
              <a:spcAft>
                <a:spcPts val="0"/>
              </a:spcAft>
              <a:defRPr sz="8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289349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image_4">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8" y="0"/>
            <a:ext cx="12176126" cy="6856212"/>
          </a:xfrm>
          <a:prstGeom prst="rect">
            <a:avLst/>
          </a:prstGeom>
        </p:spPr>
      </p:pic>
      <p:pic>
        <p:nvPicPr>
          <p:cNvPr id="8" name="Picture 7">
            <a:extLst>
              <a:ext uri="{FF2B5EF4-FFF2-40B4-BE49-F238E27FC236}">
                <a16:creationId xmlns:a16="http://schemas.microsoft.com/office/drawing/2014/main" id="{12C88E1B-A6D4-AE4B-A631-6E8AF50BA37C}"/>
              </a:ext>
            </a:extLst>
          </p:cNvPr>
          <p:cNvPicPr>
            <a:picLocks noChangeAspect="1"/>
          </p:cNvPicPr>
          <p:nvPr userDrawn="1"/>
        </p:nvPicPr>
        <p:blipFill>
          <a:blip r:embed="rId3"/>
          <a:srcRect/>
          <a:stretch/>
        </p:blipFill>
        <p:spPr>
          <a:xfrm>
            <a:off x="474358" y="480762"/>
            <a:ext cx="2430888" cy="463564"/>
          </a:xfrm>
          <a:prstGeom prst="rect">
            <a:avLst/>
          </a:prstGeom>
        </p:spPr>
      </p:pic>
      <p:sp>
        <p:nvSpPr>
          <p:cNvPr id="11" name="Title 1">
            <a:extLst>
              <a:ext uri="{FF2B5EF4-FFF2-40B4-BE49-F238E27FC236}">
                <a16:creationId xmlns:a16="http://schemas.microsoft.com/office/drawing/2014/main" id="{86B9DFE4-4BF3-C045-AC8D-11F4080771C3}"/>
              </a:ext>
            </a:extLst>
          </p:cNvPr>
          <p:cNvSpPr>
            <a:spLocks noGrp="1"/>
          </p:cNvSpPr>
          <p:nvPr>
            <p:ph type="title"/>
          </p:nvPr>
        </p:nvSpPr>
        <p:spPr>
          <a:xfrm>
            <a:off x="457200" y="3429000"/>
            <a:ext cx="5524499" cy="2072148"/>
          </a:xfrm>
        </p:spPr>
        <p:txBody>
          <a:bodyPr lIns="0" tIns="182880" rIns="0" bIns="0" anchor="t" anchorCtr="0">
            <a:noAutofit/>
          </a:bodyPr>
          <a:lstStyle>
            <a:lvl1pPr>
              <a:lnSpc>
                <a:spcPts val="5200"/>
              </a:lnSpc>
              <a:defRPr sz="48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40BFCFCA-0B5A-B543-B3B4-2C8734AA2D06}"/>
              </a:ext>
            </a:extLst>
          </p:cNvPr>
          <p:cNvSpPr>
            <a:spLocks noGrp="1"/>
          </p:cNvSpPr>
          <p:nvPr>
            <p:ph type="dt" sz="half" idx="13"/>
          </p:nvPr>
        </p:nvSpPr>
        <p:spPr>
          <a:xfrm>
            <a:off x="455612" y="6026150"/>
            <a:ext cx="5526087" cy="209550"/>
          </a:xfrm>
          <a:prstGeom prst="rect">
            <a:avLst/>
          </a:prstGeom>
        </p:spPr>
        <p:txBody>
          <a:bodyPr lIns="0" tIns="0" rIns="0" bIns="0"/>
          <a:lstStyle>
            <a:lvl1pPr>
              <a:defRPr sz="1600" b="0" i="0">
                <a:solidFill>
                  <a:schemeClr val="accent2"/>
                </a:solidFill>
                <a:latin typeface="+mn-lt"/>
              </a:defRPr>
            </a:lvl1pPr>
            <a:lvl2pPr marL="0">
              <a:defRPr sz="1600" b="0" i="0">
                <a:solidFill>
                  <a:schemeClr val="accent2"/>
                </a:solidFill>
                <a:latin typeface="+mn-lt"/>
              </a:defRPr>
            </a:lvl2pPr>
            <a:lvl3pPr marL="0">
              <a:defRPr sz="1600" b="0" i="0">
                <a:solidFill>
                  <a:schemeClr val="accent2"/>
                </a:solidFill>
                <a:latin typeface="+mn-lt"/>
              </a:defRPr>
            </a:lvl3pPr>
            <a:lvl4pPr marL="0">
              <a:defRPr sz="1600" b="0" i="0">
                <a:solidFill>
                  <a:schemeClr val="accent2"/>
                </a:solidFill>
                <a:latin typeface="+mn-lt"/>
              </a:defRPr>
            </a:lvl4pPr>
            <a:lvl5pPr marL="0">
              <a:defRPr sz="1600" b="0" i="0">
                <a:solidFill>
                  <a:schemeClr val="accent2"/>
                </a:solidFill>
                <a:latin typeface="+mn-lt"/>
              </a:defRPr>
            </a:lvl5pPr>
            <a:lvl6pPr marL="0">
              <a:defRPr sz="1600" b="0" i="0">
                <a:solidFill>
                  <a:schemeClr val="accent2"/>
                </a:solidFill>
                <a:latin typeface="+mn-lt"/>
              </a:defRPr>
            </a:lvl6pPr>
            <a:lvl7pPr marL="0">
              <a:defRPr sz="1600" b="0" i="0">
                <a:solidFill>
                  <a:schemeClr val="accent2"/>
                </a:solidFill>
                <a:latin typeface="+mn-lt"/>
              </a:defRPr>
            </a:lvl7pPr>
            <a:lvl8pPr marL="0">
              <a:defRPr sz="1600">
                <a:solidFill>
                  <a:schemeClr val="accent2"/>
                </a:solidFill>
                <a:latin typeface="+mn-lt"/>
              </a:defRPr>
            </a:lvl8pPr>
            <a:lvl9pPr marL="0">
              <a:defRPr sz="16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EC8D705-1A7D-F646-AAEA-A7B4D2233AB3}"/>
              </a:ext>
            </a:extLst>
          </p:cNvPr>
          <p:cNvSpPr>
            <a:spLocks noGrp="1"/>
          </p:cNvSpPr>
          <p:nvPr>
            <p:ph type="body" sz="quarter" idx="11"/>
          </p:nvPr>
        </p:nvSpPr>
        <p:spPr>
          <a:xfrm>
            <a:off x="460374" y="5501148"/>
            <a:ext cx="5521325" cy="525002"/>
          </a:xfrm>
          <a:prstGeom prst="rect">
            <a:avLst/>
          </a:prstGeom>
        </p:spPr>
        <p:txBody>
          <a:bodyPr lIns="0" tIns="0" anchor="b" anchorCtr="0">
            <a:noAutofit/>
          </a:bodyPr>
          <a:lstStyle>
            <a:lvl1pPr>
              <a:lnSpc>
                <a:spcPts val="2300"/>
              </a:lnSpc>
              <a:spcAft>
                <a:spcPts val="0"/>
              </a:spcAft>
              <a:defRPr sz="1600" b="0">
                <a:solidFill>
                  <a:schemeClr val="accent2"/>
                </a:solidFill>
              </a:defRPr>
            </a:lvl1pPr>
            <a:lvl2pPr marL="0" indent="0">
              <a:lnSpc>
                <a:spcPts val="2300"/>
              </a:lnSpc>
              <a:spcAft>
                <a:spcPts val="0"/>
              </a:spcAft>
              <a:buFontTx/>
              <a:buNone/>
              <a:defRPr sz="1600" b="1" i="0">
                <a:solidFill>
                  <a:schemeClr val="accent2"/>
                </a:solidFill>
                <a:latin typeface="+mn-lt"/>
              </a:defRPr>
            </a:lvl2pPr>
            <a:lvl3pPr marL="0" indent="0">
              <a:lnSpc>
                <a:spcPts val="2300"/>
              </a:lnSpc>
              <a:spcAft>
                <a:spcPts val="0"/>
              </a:spcAft>
              <a:buFontTx/>
              <a:buNone/>
              <a:defRPr sz="1600" b="0">
                <a:solidFill>
                  <a:schemeClr val="accent2"/>
                </a:solidFill>
              </a:defRPr>
            </a:lvl3pPr>
            <a:lvl4pPr marL="0" indent="0">
              <a:lnSpc>
                <a:spcPts val="2300"/>
              </a:lnSpc>
              <a:spcAft>
                <a:spcPts val="0"/>
              </a:spcAft>
              <a:buFontTx/>
              <a:buNone/>
              <a:defRPr sz="1600" b="0">
                <a:solidFill>
                  <a:schemeClr val="accent2"/>
                </a:solidFill>
              </a:defRPr>
            </a:lvl4pPr>
            <a:lvl5pPr marL="0" indent="0">
              <a:lnSpc>
                <a:spcPts val="2300"/>
              </a:lnSpc>
              <a:spcAft>
                <a:spcPts val="0"/>
              </a:spcAft>
              <a:buFontTx/>
              <a:buNone/>
              <a:defRPr sz="1600" b="0">
                <a:solidFill>
                  <a:schemeClr val="accent2"/>
                </a:solidFill>
              </a:defRPr>
            </a:lvl5pPr>
            <a:lvl6pPr marL="0" indent="0">
              <a:lnSpc>
                <a:spcPts val="2300"/>
              </a:lnSpc>
              <a:spcAft>
                <a:spcPts val="0"/>
              </a:spcAft>
              <a:buFontTx/>
              <a:buNone/>
              <a:defRPr sz="1600" b="0">
                <a:solidFill>
                  <a:schemeClr val="accent2"/>
                </a:solidFill>
              </a:defRPr>
            </a:lvl6pPr>
            <a:lvl7pPr marL="0" indent="0">
              <a:lnSpc>
                <a:spcPts val="2300"/>
              </a:lnSpc>
              <a:spcAft>
                <a:spcPts val="0"/>
              </a:spcAft>
              <a:buFontTx/>
              <a:buNone/>
              <a:defRPr sz="1600" b="0">
                <a:solidFill>
                  <a:schemeClr val="accent2"/>
                </a:solidFill>
              </a:defRPr>
            </a:lvl7pPr>
            <a:lvl8pPr marL="0" indent="0">
              <a:lnSpc>
                <a:spcPts val="2300"/>
              </a:lnSpc>
              <a:spcAft>
                <a:spcPts val="0"/>
              </a:spcAft>
              <a:buFontTx/>
              <a:buNone/>
              <a:defRPr sz="1600" b="0">
                <a:solidFill>
                  <a:schemeClr val="accent2"/>
                </a:solidFill>
              </a:defRPr>
            </a:lvl8pPr>
            <a:lvl9pPr marL="0" indent="0">
              <a:lnSpc>
                <a:spcPts val="2300"/>
              </a:lnSpc>
              <a:spcAft>
                <a:spcPts val="0"/>
              </a:spcAft>
              <a:buFontTx/>
              <a:buNone/>
              <a:defRPr sz="1600" b="0">
                <a:solidFill>
                  <a:schemeClr val="accent2"/>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24AFAE45-CC4B-9844-8B19-2553C362902B}"/>
              </a:ext>
            </a:extLst>
          </p:cNvPr>
          <p:cNvSpPr>
            <a:spLocks noGrp="1"/>
          </p:cNvSpPr>
          <p:nvPr>
            <p:ph type="body" sz="quarter" idx="14" hasCustomPrompt="1"/>
          </p:nvPr>
        </p:nvSpPr>
        <p:spPr>
          <a:xfrm>
            <a:off x="457200" y="2509603"/>
            <a:ext cx="5524500" cy="919398"/>
          </a:xfrm>
          <a:prstGeom prst="rect">
            <a:avLst/>
          </a:prstGeom>
        </p:spPr>
        <p:txBody>
          <a:bodyPr lIns="0" tIns="182880" anchor="b" anchorCtr="0">
            <a:noAutofit/>
          </a:bodyPr>
          <a:lstStyle>
            <a:lvl1pPr>
              <a:lnSpc>
                <a:spcPts val="2300"/>
              </a:lnSpc>
              <a:spcAft>
                <a:spcPts val="0"/>
              </a:spcAft>
              <a:defRPr sz="2000" b="0">
                <a:solidFill>
                  <a:schemeClr val="accent2"/>
                </a:solidFill>
              </a:defRPr>
            </a:lvl1pPr>
            <a:lvl2pPr marL="0" indent="0">
              <a:lnSpc>
                <a:spcPts val="2300"/>
              </a:lnSpc>
              <a:spcAft>
                <a:spcPts val="0"/>
              </a:spcAft>
              <a:buFontTx/>
              <a:buNone/>
              <a:defRPr sz="2000" b="1" i="0">
                <a:solidFill>
                  <a:schemeClr val="accent2"/>
                </a:solidFill>
                <a:latin typeface="+mn-lt"/>
              </a:defRPr>
            </a:lvl2pPr>
            <a:lvl3pPr marL="0" indent="0">
              <a:lnSpc>
                <a:spcPts val="2300"/>
              </a:lnSpc>
              <a:spcAft>
                <a:spcPts val="0"/>
              </a:spcAft>
              <a:buFontTx/>
              <a:buNone/>
              <a:defRPr sz="2000" b="0">
                <a:solidFill>
                  <a:schemeClr val="accent2"/>
                </a:solidFill>
              </a:defRPr>
            </a:lvl3pPr>
            <a:lvl4pPr marL="0" indent="0">
              <a:lnSpc>
                <a:spcPts val="2300"/>
              </a:lnSpc>
              <a:spcAft>
                <a:spcPts val="0"/>
              </a:spcAft>
              <a:buFontTx/>
              <a:buNone/>
              <a:defRPr sz="2000" b="0">
                <a:solidFill>
                  <a:schemeClr val="accent2"/>
                </a:solidFill>
              </a:defRPr>
            </a:lvl4pPr>
            <a:lvl5pPr marL="0" indent="0">
              <a:lnSpc>
                <a:spcPts val="2300"/>
              </a:lnSpc>
              <a:spcAft>
                <a:spcPts val="0"/>
              </a:spcAft>
              <a:buFontTx/>
              <a:buNone/>
              <a:defRPr sz="2000" b="0">
                <a:solidFill>
                  <a:schemeClr val="accent2"/>
                </a:solidFill>
              </a:defRPr>
            </a:lvl5pPr>
            <a:lvl6pPr marL="0" indent="0">
              <a:lnSpc>
                <a:spcPts val="2300"/>
              </a:lnSpc>
              <a:spcAft>
                <a:spcPts val="0"/>
              </a:spcAft>
              <a:buFontTx/>
              <a:buNone/>
              <a:defRPr sz="2000" b="0">
                <a:solidFill>
                  <a:schemeClr val="accent2"/>
                </a:solidFill>
              </a:defRPr>
            </a:lvl6pPr>
            <a:lvl7pPr marL="0" indent="0">
              <a:lnSpc>
                <a:spcPts val="2300"/>
              </a:lnSpc>
              <a:spcAft>
                <a:spcPts val="0"/>
              </a:spcAft>
              <a:buFontTx/>
              <a:buNone/>
              <a:defRPr sz="2000" b="0">
                <a:solidFill>
                  <a:schemeClr val="accent2"/>
                </a:solidFill>
              </a:defRPr>
            </a:lvl7pPr>
            <a:lvl8pPr marL="0" indent="0">
              <a:lnSpc>
                <a:spcPts val="2300"/>
              </a:lnSpc>
              <a:spcAft>
                <a:spcPts val="0"/>
              </a:spcAft>
              <a:buFontTx/>
              <a:buNone/>
              <a:defRPr sz="2000" b="0">
                <a:solidFill>
                  <a:schemeClr val="accent2"/>
                </a:solidFill>
              </a:defRPr>
            </a:lvl8pPr>
            <a:lvl9pPr marL="0" indent="0">
              <a:lnSpc>
                <a:spcPts val="2300"/>
              </a:lnSpc>
              <a:spcAft>
                <a:spcPts val="0"/>
              </a:spcAft>
              <a:buFontTx/>
              <a:buNone/>
              <a:defRPr sz="2000" b="0">
                <a:solidFill>
                  <a:schemeClr val="accent2"/>
                </a:solidFill>
              </a:defRPr>
            </a:lvl9pPr>
          </a:lstStyle>
          <a:p>
            <a:pPr lvl="0"/>
            <a:r>
              <a:rPr lang="en-US"/>
              <a:t>Optional entity name here</a:t>
            </a:r>
          </a:p>
        </p:txBody>
      </p:sp>
      <p:sp>
        <p:nvSpPr>
          <p:cNvPr id="18" name="Picture Placeholder 16">
            <a:extLst>
              <a:ext uri="{FF2B5EF4-FFF2-40B4-BE49-F238E27FC236}">
                <a16:creationId xmlns:a16="http://schemas.microsoft.com/office/drawing/2014/main" id="{DF2BA94C-1AEC-C84F-91A2-F6196360B83C}"/>
              </a:ext>
            </a:extLst>
          </p:cNvPr>
          <p:cNvSpPr>
            <a:spLocks noGrp="1"/>
          </p:cNvSpPr>
          <p:nvPr>
            <p:ph type="pic" sz="quarter" idx="17" hasCustomPrompt="1"/>
          </p:nvPr>
        </p:nvSpPr>
        <p:spPr>
          <a:xfrm>
            <a:off x="474358" y="460375"/>
            <a:ext cx="2430888" cy="876300"/>
          </a:xfrm>
          <a:solidFill>
            <a:schemeClr val="bg1"/>
          </a:solidFill>
        </p:spPr>
        <p:txBody>
          <a:bodyPr tIns="0" anchor="t" anchorCtr="0"/>
          <a:lstStyle>
            <a:lvl1pPr algn="ctr">
              <a:spcAft>
                <a:spcPts val="0"/>
              </a:spcAft>
              <a:defRPr sz="8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214273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image_5">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8" y="0"/>
            <a:ext cx="12176126" cy="6856212"/>
          </a:xfrm>
          <a:prstGeom prst="rect">
            <a:avLst/>
          </a:prstGeom>
        </p:spPr>
      </p:pic>
      <p:pic>
        <p:nvPicPr>
          <p:cNvPr id="8" name="Picture 7">
            <a:extLst>
              <a:ext uri="{FF2B5EF4-FFF2-40B4-BE49-F238E27FC236}">
                <a16:creationId xmlns:a16="http://schemas.microsoft.com/office/drawing/2014/main" id="{4652CB6F-F70F-974E-BEBD-CDD81D14E979}"/>
              </a:ext>
            </a:extLst>
          </p:cNvPr>
          <p:cNvPicPr>
            <a:picLocks noChangeAspect="1"/>
          </p:cNvPicPr>
          <p:nvPr userDrawn="1"/>
        </p:nvPicPr>
        <p:blipFill>
          <a:blip r:embed="rId3"/>
          <a:srcRect/>
          <a:stretch/>
        </p:blipFill>
        <p:spPr>
          <a:xfrm>
            <a:off x="474358" y="480762"/>
            <a:ext cx="2430888" cy="463564"/>
          </a:xfrm>
          <a:prstGeom prst="rect">
            <a:avLst/>
          </a:prstGeom>
        </p:spPr>
      </p:pic>
      <p:sp>
        <p:nvSpPr>
          <p:cNvPr id="11" name="Title 1">
            <a:extLst>
              <a:ext uri="{FF2B5EF4-FFF2-40B4-BE49-F238E27FC236}">
                <a16:creationId xmlns:a16="http://schemas.microsoft.com/office/drawing/2014/main" id="{01ED60FB-0446-4047-870C-2D5AEEE712F5}"/>
              </a:ext>
            </a:extLst>
          </p:cNvPr>
          <p:cNvSpPr>
            <a:spLocks noGrp="1"/>
          </p:cNvSpPr>
          <p:nvPr>
            <p:ph type="title"/>
          </p:nvPr>
        </p:nvSpPr>
        <p:spPr>
          <a:xfrm>
            <a:off x="457200" y="3429000"/>
            <a:ext cx="5524499" cy="2072148"/>
          </a:xfrm>
        </p:spPr>
        <p:txBody>
          <a:bodyPr lIns="0" tIns="182880" rIns="0" bIns="0" anchor="t" anchorCtr="0">
            <a:noAutofit/>
          </a:bodyPr>
          <a:lstStyle>
            <a:lvl1pPr>
              <a:lnSpc>
                <a:spcPts val="5200"/>
              </a:lnSpc>
              <a:defRPr sz="48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04C80946-C36E-5E4B-853D-652CBD1435AF}"/>
              </a:ext>
            </a:extLst>
          </p:cNvPr>
          <p:cNvSpPr>
            <a:spLocks noGrp="1"/>
          </p:cNvSpPr>
          <p:nvPr>
            <p:ph type="dt" sz="half" idx="13"/>
          </p:nvPr>
        </p:nvSpPr>
        <p:spPr>
          <a:xfrm>
            <a:off x="455612" y="6026150"/>
            <a:ext cx="5526087" cy="209550"/>
          </a:xfrm>
          <a:prstGeom prst="rect">
            <a:avLst/>
          </a:prstGeom>
        </p:spPr>
        <p:txBody>
          <a:bodyPr lIns="0" tIns="0" rIns="0" bIns="0"/>
          <a:lstStyle>
            <a:lvl1pPr>
              <a:defRPr sz="1600" b="0" i="0">
                <a:solidFill>
                  <a:schemeClr val="accent2"/>
                </a:solidFill>
                <a:latin typeface="+mn-lt"/>
              </a:defRPr>
            </a:lvl1pPr>
            <a:lvl2pPr marL="0">
              <a:defRPr sz="1600" b="0" i="0">
                <a:solidFill>
                  <a:schemeClr val="accent2"/>
                </a:solidFill>
                <a:latin typeface="+mn-lt"/>
              </a:defRPr>
            </a:lvl2pPr>
            <a:lvl3pPr marL="0">
              <a:defRPr sz="1600" b="0" i="0">
                <a:solidFill>
                  <a:schemeClr val="accent2"/>
                </a:solidFill>
                <a:latin typeface="+mn-lt"/>
              </a:defRPr>
            </a:lvl3pPr>
            <a:lvl4pPr marL="0">
              <a:defRPr sz="1600" b="0" i="0">
                <a:solidFill>
                  <a:schemeClr val="accent2"/>
                </a:solidFill>
                <a:latin typeface="+mn-lt"/>
              </a:defRPr>
            </a:lvl4pPr>
            <a:lvl5pPr marL="0">
              <a:defRPr sz="1600" b="0" i="0">
                <a:solidFill>
                  <a:schemeClr val="accent2"/>
                </a:solidFill>
                <a:latin typeface="+mn-lt"/>
              </a:defRPr>
            </a:lvl5pPr>
            <a:lvl6pPr marL="0">
              <a:defRPr sz="1600" b="0" i="0">
                <a:solidFill>
                  <a:schemeClr val="accent2"/>
                </a:solidFill>
                <a:latin typeface="+mn-lt"/>
              </a:defRPr>
            </a:lvl6pPr>
            <a:lvl7pPr marL="0">
              <a:defRPr sz="1600" b="0" i="0">
                <a:solidFill>
                  <a:schemeClr val="accent2"/>
                </a:solidFill>
                <a:latin typeface="+mn-lt"/>
              </a:defRPr>
            </a:lvl7pPr>
            <a:lvl8pPr marL="0">
              <a:defRPr sz="1600">
                <a:solidFill>
                  <a:schemeClr val="accent2"/>
                </a:solidFill>
                <a:latin typeface="+mn-lt"/>
              </a:defRPr>
            </a:lvl8pPr>
            <a:lvl9pPr marL="0">
              <a:defRPr sz="16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9F8A47AD-ABE2-4048-BE87-686B4B35A28F}"/>
              </a:ext>
            </a:extLst>
          </p:cNvPr>
          <p:cNvSpPr>
            <a:spLocks noGrp="1"/>
          </p:cNvSpPr>
          <p:nvPr>
            <p:ph type="body" sz="quarter" idx="11"/>
          </p:nvPr>
        </p:nvSpPr>
        <p:spPr>
          <a:xfrm>
            <a:off x="460374" y="5501148"/>
            <a:ext cx="5521325" cy="525002"/>
          </a:xfrm>
          <a:prstGeom prst="rect">
            <a:avLst/>
          </a:prstGeom>
        </p:spPr>
        <p:txBody>
          <a:bodyPr lIns="0" tIns="0" anchor="b" anchorCtr="0">
            <a:noAutofit/>
          </a:bodyPr>
          <a:lstStyle>
            <a:lvl1pPr>
              <a:lnSpc>
                <a:spcPts val="2300"/>
              </a:lnSpc>
              <a:spcAft>
                <a:spcPts val="0"/>
              </a:spcAft>
              <a:defRPr sz="1600" b="0">
                <a:solidFill>
                  <a:schemeClr val="accent2"/>
                </a:solidFill>
              </a:defRPr>
            </a:lvl1pPr>
            <a:lvl2pPr marL="0" indent="0">
              <a:lnSpc>
                <a:spcPts val="2300"/>
              </a:lnSpc>
              <a:spcAft>
                <a:spcPts val="0"/>
              </a:spcAft>
              <a:buFontTx/>
              <a:buNone/>
              <a:defRPr sz="1600" b="1" i="0">
                <a:solidFill>
                  <a:schemeClr val="accent2"/>
                </a:solidFill>
                <a:latin typeface="+mn-lt"/>
              </a:defRPr>
            </a:lvl2pPr>
            <a:lvl3pPr marL="0" indent="0">
              <a:lnSpc>
                <a:spcPts val="2300"/>
              </a:lnSpc>
              <a:spcAft>
                <a:spcPts val="0"/>
              </a:spcAft>
              <a:buFontTx/>
              <a:buNone/>
              <a:defRPr sz="1600" b="0">
                <a:solidFill>
                  <a:schemeClr val="accent2"/>
                </a:solidFill>
              </a:defRPr>
            </a:lvl3pPr>
            <a:lvl4pPr marL="0" indent="0">
              <a:lnSpc>
                <a:spcPts val="2300"/>
              </a:lnSpc>
              <a:spcAft>
                <a:spcPts val="0"/>
              </a:spcAft>
              <a:buFontTx/>
              <a:buNone/>
              <a:defRPr sz="1600" b="0">
                <a:solidFill>
                  <a:schemeClr val="accent2"/>
                </a:solidFill>
              </a:defRPr>
            </a:lvl4pPr>
            <a:lvl5pPr marL="0" indent="0">
              <a:lnSpc>
                <a:spcPts val="2300"/>
              </a:lnSpc>
              <a:spcAft>
                <a:spcPts val="0"/>
              </a:spcAft>
              <a:buFontTx/>
              <a:buNone/>
              <a:defRPr sz="1600" b="0">
                <a:solidFill>
                  <a:schemeClr val="accent2"/>
                </a:solidFill>
              </a:defRPr>
            </a:lvl5pPr>
            <a:lvl6pPr marL="0" indent="0">
              <a:lnSpc>
                <a:spcPts val="2300"/>
              </a:lnSpc>
              <a:spcAft>
                <a:spcPts val="0"/>
              </a:spcAft>
              <a:buFontTx/>
              <a:buNone/>
              <a:defRPr sz="1600" b="0">
                <a:solidFill>
                  <a:schemeClr val="accent2"/>
                </a:solidFill>
              </a:defRPr>
            </a:lvl6pPr>
            <a:lvl7pPr marL="0" indent="0">
              <a:lnSpc>
                <a:spcPts val="2300"/>
              </a:lnSpc>
              <a:spcAft>
                <a:spcPts val="0"/>
              </a:spcAft>
              <a:buFontTx/>
              <a:buNone/>
              <a:defRPr sz="1600" b="0">
                <a:solidFill>
                  <a:schemeClr val="accent2"/>
                </a:solidFill>
              </a:defRPr>
            </a:lvl7pPr>
            <a:lvl8pPr marL="0" indent="0">
              <a:lnSpc>
                <a:spcPts val="2300"/>
              </a:lnSpc>
              <a:spcAft>
                <a:spcPts val="0"/>
              </a:spcAft>
              <a:buFontTx/>
              <a:buNone/>
              <a:defRPr sz="1600" b="0">
                <a:solidFill>
                  <a:schemeClr val="accent2"/>
                </a:solidFill>
              </a:defRPr>
            </a:lvl8pPr>
            <a:lvl9pPr marL="0" indent="0">
              <a:lnSpc>
                <a:spcPts val="2300"/>
              </a:lnSpc>
              <a:spcAft>
                <a:spcPts val="0"/>
              </a:spcAft>
              <a:buFontTx/>
              <a:buNone/>
              <a:defRPr sz="1600" b="0">
                <a:solidFill>
                  <a:schemeClr val="accent2"/>
                </a:solidFill>
              </a:defRPr>
            </a:lvl9pPr>
          </a:lstStyle>
          <a:p>
            <a:pPr lvl="0"/>
            <a:r>
              <a:rPr lang="en-US"/>
              <a:t>Click to edit Master text styles</a:t>
            </a:r>
          </a:p>
        </p:txBody>
      </p:sp>
      <p:sp>
        <p:nvSpPr>
          <p:cNvPr id="17" name="Text Placeholder 6">
            <a:extLst>
              <a:ext uri="{FF2B5EF4-FFF2-40B4-BE49-F238E27FC236}">
                <a16:creationId xmlns:a16="http://schemas.microsoft.com/office/drawing/2014/main" id="{DE68F28F-6C82-7146-ADB0-30248C24F4F9}"/>
              </a:ext>
            </a:extLst>
          </p:cNvPr>
          <p:cNvSpPr>
            <a:spLocks noGrp="1"/>
          </p:cNvSpPr>
          <p:nvPr>
            <p:ph type="body" sz="quarter" idx="14" hasCustomPrompt="1"/>
          </p:nvPr>
        </p:nvSpPr>
        <p:spPr>
          <a:xfrm>
            <a:off x="457200" y="2509603"/>
            <a:ext cx="5524500" cy="919398"/>
          </a:xfrm>
          <a:prstGeom prst="rect">
            <a:avLst/>
          </a:prstGeom>
        </p:spPr>
        <p:txBody>
          <a:bodyPr lIns="0" tIns="182880" anchor="b" anchorCtr="0">
            <a:noAutofit/>
          </a:bodyPr>
          <a:lstStyle>
            <a:lvl1pPr>
              <a:lnSpc>
                <a:spcPts val="2300"/>
              </a:lnSpc>
              <a:spcAft>
                <a:spcPts val="0"/>
              </a:spcAft>
              <a:defRPr sz="2000" b="0">
                <a:solidFill>
                  <a:schemeClr val="accent2"/>
                </a:solidFill>
              </a:defRPr>
            </a:lvl1pPr>
            <a:lvl2pPr marL="0" indent="0">
              <a:lnSpc>
                <a:spcPts val="2300"/>
              </a:lnSpc>
              <a:spcAft>
                <a:spcPts val="0"/>
              </a:spcAft>
              <a:buFontTx/>
              <a:buNone/>
              <a:defRPr sz="2000" b="1" i="0">
                <a:solidFill>
                  <a:schemeClr val="accent2"/>
                </a:solidFill>
                <a:latin typeface="+mn-lt"/>
              </a:defRPr>
            </a:lvl2pPr>
            <a:lvl3pPr marL="0" indent="0">
              <a:lnSpc>
                <a:spcPts val="2300"/>
              </a:lnSpc>
              <a:spcAft>
                <a:spcPts val="0"/>
              </a:spcAft>
              <a:buFontTx/>
              <a:buNone/>
              <a:defRPr sz="2000" b="0">
                <a:solidFill>
                  <a:schemeClr val="accent2"/>
                </a:solidFill>
              </a:defRPr>
            </a:lvl3pPr>
            <a:lvl4pPr marL="0" indent="0">
              <a:lnSpc>
                <a:spcPts val="2300"/>
              </a:lnSpc>
              <a:spcAft>
                <a:spcPts val="0"/>
              </a:spcAft>
              <a:buFontTx/>
              <a:buNone/>
              <a:defRPr sz="2000" b="0">
                <a:solidFill>
                  <a:schemeClr val="accent2"/>
                </a:solidFill>
              </a:defRPr>
            </a:lvl4pPr>
            <a:lvl5pPr marL="0" indent="0">
              <a:lnSpc>
                <a:spcPts val="2300"/>
              </a:lnSpc>
              <a:spcAft>
                <a:spcPts val="0"/>
              </a:spcAft>
              <a:buFontTx/>
              <a:buNone/>
              <a:defRPr sz="2000" b="0">
                <a:solidFill>
                  <a:schemeClr val="accent2"/>
                </a:solidFill>
              </a:defRPr>
            </a:lvl5pPr>
            <a:lvl6pPr marL="0" indent="0">
              <a:lnSpc>
                <a:spcPts val="2300"/>
              </a:lnSpc>
              <a:spcAft>
                <a:spcPts val="0"/>
              </a:spcAft>
              <a:buFontTx/>
              <a:buNone/>
              <a:defRPr sz="2000" b="0">
                <a:solidFill>
                  <a:schemeClr val="accent2"/>
                </a:solidFill>
              </a:defRPr>
            </a:lvl6pPr>
            <a:lvl7pPr marL="0" indent="0">
              <a:lnSpc>
                <a:spcPts val="2300"/>
              </a:lnSpc>
              <a:spcAft>
                <a:spcPts val="0"/>
              </a:spcAft>
              <a:buFontTx/>
              <a:buNone/>
              <a:defRPr sz="2000" b="0">
                <a:solidFill>
                  <a:schemeClr val="accent2"/>
                </a:solidFill>
              </a:defRPr>
            </a:lvl7pPr>
            <a:lvl8pPr marL="0" indent="0">
              <a:lnSpc>
                <a:spcPts val="2300"/>
              </a:lnSpc>
              <a:spcAft>
                <a:spcPts val="0"/>
              </a:spcAft>
              <a:buFontTx/>
              <a:buNone/>
              <a:defRPr sz="2000" b="0">
                <a:solidFill>
                  <a:schemeClr val="accent2"/>
                </a:solidFill>
              </a:defRPr>
            </a:lvl8pPr>
            <a:lvl9pPr marL="0" indent="0">
              <a:lnSpc>
                <a:spcPts val="2300"/>
              </a:lnSpc>
              <a:spcAft>
                <a:spcPts val="0"/>
              </a:spcAft>
              <a:buFontTx/>
              <a:buNone/>
              <a:defRPr sz="2000" b="0">
                <a:solidFill>
                  <a:schemeClr val="accent2"/>
                </a:solidFill>
              </a:defRPr>
            </a:lvl9pPr>
          </a:lstStyle>
          <a:p>
            <a:pPr lvl="0"/>
            <a:r>
              <a:rPr lang="en-US"/>
              <a:t>Optional entity name here</a:t>
            </a:r>
          </a:p>
        </p:txBody>
      </p:sp>
      <p:sp>
        <p:nvSpPr>
          <p:cNvPr id="18" name="Picture Placeholder 16">
            <a:extLst>
              <a:ext uri="{FF2B5EF4-FFF2-40B4-BE49-F238E27FC236}">
                <a16:creationId xmlns:a16="http://schemas.microsoft.com/office/drawing/2014/main" id="{60FCFDE9-3B3E-E041-AE50-7829A8740986}"/>
              </a:ext>
            </a:extLst>
          </p:cNvPr>
          <p:cNvSpPr>
            <a:spLocks noGrp="1"/>
          </p:cNvSpPr>
          <p:nvPr>
            <p:ph type="pic" sz="quarter" idx="17" hasCustomPrompt="1"/>
          </p:nvPr>
        </p:nvSpPr>
        <p:spPr>
          <a:xfrm>
            <a:off x="474358" y="460375"/>
            <a:ext cx="2430888" cy="876300"/>
          </a:xfrm>
          <a:solidFill>
            <a:schemeClr val="bg1"/>
          </a:solidFill>
        </p:spPr>
        <p:txBody>
          <a:bodyPr tIns="0" anchor="t" anchorCtr="0"/>
          <a:lstStyle>
            <a:lvl1pPr algn="ctr">
              <a:spcAft>
                <a:spcPts val="0"/>
              </a:spcAft>
              <a:defRPr sz="8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358777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image_6">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8" y="0"/>
            <a:ext cx="12176126" cy="6856212"/>
          </a:xfrm>
          <a:prstGeom prst="rect">
            <a:avLst/>
          </a:prstGeom>
        </p:spPr>
      </p:pic>
      <p:pic>
        <p:nvPicPr>
          <p:cNvPr id="8" name="Picture 7">
            <a:extLst>
              <a:ext uri="{FF2B5EF4-FFF2-40B4-BE49-F238E27FC236}">
                <a16:creationId xmlns:a16="http://schemas.microsoft.com/office/drawing/2014/main" id="{E46D06F3-6EE5-6A4F-88B6-06A99919F5F4}"/>
              </a:ext>
            </a:extLst>
          </p:cNvPr>
          <p:cNvPicPr>
            <a:picLocks noChangeAspect="1"/>
          </p:cNvPicPr>
          <p:nvPr userDrawn="1"/>
        </p:nvPicPr>
        <p:blipFill>
          <a:blip r:embed="rId3"/>
          <a:srcRect/>
          <a:stretch/>
        </p:blipFill>
        <p:spPr>
          <a:xfrm>
            <a:off x="474358" y="480762"/>
            <a:ext cx="2430888" cy="463564"/>
          </a:xfrm>
          <a:prstGeom prst="rect">
            <a:avLst/>
          </a:prstGeom>
        </p:spPr>
      </p:pic>
      <p:sp>
        <p:nvSpPr>
          <p:cNvPr id="11" name="Title 1">
            <a:extLst>
              <a:ext uri="{FF2B5EF4-FFF2-40B4-BE49-F238E27FC236}">
                <a16:creationId xmlns:a16="http://schemas.microsoft.com/office/drawing/2014/main" id="{65DD66D4-1403-4046-BF2A-6F7ABB701EAD}"/>
              </a:ext>
            </a:extLst>
          </p:cNvPr>
          <p:cNvSpPr>
            <a:spLocks noGrp="1"/>
          </p:cNvSpPr>
          <p:nvPr>
            <p:ph type="title"/>
          </p:nvPr>
        </p:nvSpPr>
        <p:spPr>
          <a:xfrm>
            <a:off x="457200" y="3429000"/>
            <a:ext cx="5524499" cy="2072148"/>
          </a:xfrm>
        </p:spPr>
        <p:txBody>
          <a:bodyPr lIns="0" tIns="182880" rIns="0" bIns="0" anchor="t" anchorCtr="0">
            <a:noAutofit/>
          </a:bodyPr>
          <a:lstStyle>
            <a:lvl1pPr>
              <a:lnSpc>
                <a:spcPts val="5200"/>
              </a:lnSpc>
              <a:defRPr sz="4800" b="0">
                <a:solidFill>
                  <a:schemeClr val="accent1"/>
                </a:solidFill>
              </a:defRPr>
            </a:lvl1pPr>
          </a:lstStyle>
          <a:p>
            <a:r>
              <a:rPr lang="en-US"/>
              <a:t>Click to edit Master title style</a:t>
            </a:r>
          </a:p>
        </p:txBody>
      </p:sp>
      <p:sp>
        <p:nvSpPr>
          <p:cNvPr id="9" name="Date Placeholder 2">
            <a:extLst>
              <a:ext uri="{FF2B5EF4-FFF2-40B4-BE49-F238E27FC236}">
                <a16:creationId xmlns:a16="http://schemas.microsoft.com/office/drawing/2014/main" id="{2F10B353-F73E-1A44-8570-5FB538291683}"/>
              </a:ext>
            </a:extLst>
          </p:cNvPr>
          <p:cNvSpPr>
            <a:spLocks noGrp="1"/>
          </p:cNvSpPr>
          <p:nvPr>
            <p:ph type="dt" sz="half" idx="13"/>
          </p:nvPr>
        </p:nvSpPr>
        <p:spPr>
          <a:xfrm>
            <a:off x="455612" y="6026150"/>
            <a:ext cx="5526087" cy="209550"/>
          </a:xfrm>
          <a:prstGeom prst="rect">
            <a:avLst/>
          </a:prstGeom>
        </p:spPr>
        <p:txBody>
          <a:bodyPr lIns="0" tIns="0" rIns="0" bIns="0"/>
          <a:lstStyle>
            <a:lvl1pPr>
              <a:defRPr sz="1600" b="0" i="0">
                <a:solidFill>
                  <a:schemeClr val="accent2"/>
                </a:solidFill>
                <a:latin typeface="+mn-lt"/>
              </a:defRPr>
            </a:lvl1pPr>
            <a:lvl2pPr marL="0">
              <a:defRPr sz="1600" b="0" i="0">
                <a:solidFill>
                  <a:schemeClr val="accent2"/>
                </a:solidFill>
                <a:latin typeface="+mn-lt"/>
              </a:defRPr>
            </a:lvl2pPr>
            <a:lvl3pPr marL="0">
              <a:defRPr sz="1600" b="0" i="0">
                <a:solidFill>
                  <a:schemeClr val="accent2"/>
                </a:solidFill>
                <a:latin typeface="+mn-lt"/>
              </a:defRPr>
            </a:lvl3pPr>
            <a:lvl4pPr marL="0">
              <a:defRPr sz="1600" b="0" i="0">
                <a:solidFill>
                  <a:schemeClr val="accent2"/>
                </a:solidFill>
                <a:latin typeface="+mn-lt"/>
              </a:defRPr>
            </a:lvl4pPr>
            <a:lvl5pPr marL="0">
              <a:defRPr sz="1600" b="0" i="0">
                <a:solidFill>
                  <a:schemeClr val="accent2"/>
                </a:solidFill>
                <a:latin typeface="+mn-lt"/>
              </a:defRPr>
            </a:lvl5pPr>
            <a:lvl6pPr marL="0">
              <a:defRPr sz="1600" b="0" i="0">
                <a:solidFill>
                  <a:schemeClr val="accent2"/>
                </a:solidFill>
                <a:latin typeface="+mn-lt"/>
              </a:defRPr>
            </a:lvl6pPr>
            <a:lvl7pPr marL="0">
              <a:defRPr sz="1600" b="0" i="0">
                <a:solidFill>
                  <a:schemeClr val="accent2"/>
                </a:solidFill>
                <a:latin typeface="+mn-lt"/>
              </a:defRPr>
            </a:lvl7pPr>
            <a:lvl8pPr marL="0">
              <a:defRPr sz="1600">
                <a:solidFill>
                  <a:schemeClr val="accent2"/>
                </a:solidFill>
                <a:latin typeface="+mn-lt"/>
              </a:defRPr>
            </a:lvl8pPr>
            <a:lvl9pPr marL="0">
              <a:defRPr sz="1600" b="0" i="0">
                <a:solidFill>
                  <a:schemeClr val="accent2"/>
                </a:solidFill>
                <a:latin typeface="+mn-lt"/>
              </a:defRPr>
            </a:lvl9pPr>
          </a:lstStyle>
          <a:p>
            <a:r>
              <a:rPr lang="en-US"/>
              <a:t>Date</a:t>
            </a:r>
          </a:p>
        </p:txBody>
      </p:sp>
      <p:sp>
        <p:nvSpPr>
          <p:cNvPr id="10" name="Text Placeholder 6">
            <a:extLst>
              <a:ext uri="{FF2B5EF4-FFF2-40B4-BE49-F238E27FC236}">
                <a16:creationId xmlns:a16="http://schemas.microsoft.com/office/drawing/2014/main" id="{10AF35BE-2C5D-B74E-8883-D6C4B19C612D}"/>
              </a:ext>
            </a:extLst>
          </p:cNvPr>
          <p:cNvSpPr>
            <a:spLocks noGrp="1"/>
          </p:cNvSpPr>
          <p:nvPr>
            <p:ph type="body" sz="quarter" idx="11"/>
          </p:nvPr>
        </p:nvSpPr>
        <p:spPr>
          <a:xfrm>
            <a:off x="460374" y="5501148"/>
            <a:ext cx="5521325" cy="525002"/>
          </a:xfrm>
          <a:prstGeom prst="rect">
            <a:avLst/>
          </a:prstGeom>
        </p:spPr>
        <p:txBody>
          <a:bodyPr lIns="0" tIns="0" anchor="b" anchorCtr="0">
            <a:noAutofit/>
          </a:bodyPr>
          <a:lstStyle>
            <a:lvl1pPr>
              <a:lnSpc>
                <a:spcPts val="2300"/>
              </a:lnSpc>
              <a:spcAft>
                <a:spcPts val="0"/>
              </a:spcAft>
              <a:defRPr sz="1600" b="0">
                <a:solidFill>
                  <a:schemeClr val="accent2"/>
                </a:solidFill>
              </a:defRPr>
            </a:lvl1pPr>
            <a:lvl2pPr marL="0" indent="0">
              <a:lnSpc>
                <a:spcPts val="2300"/>
              </a:lnSpc>
              <a:spcAft>
                <a:spcPts val="0"/>
              </a:spcAft>
              <a:buFontTx/>
              <a:buNone/>
              <a:defRPr sz="1600" b="1" i="0">
                <a:solidFill>
                  <a:schemeClr val="accent2"/>
                </a:solidFill>
                <a:latin typeface="+mn-lt"/>
              </a:defRPr>
            </a:lvl2pPr>
            <a:lvl3pPr marL="0" indent="0">
              <a:lnSpc>
                <a:spcPts val="2300"/>
              </a:lnSpc>
              <a:spcAft>
                <a:spcPts val="0"/>
              </a:spcAft>
              <a:buFontTx/>
              <a:buNone/>
              <a:defRPr sz="1600" b="0">
                <a:solidFill>
                  <a:schemeClr val="accent2"/>
                </a:solidFill>
              </a:defRPr>
            </a:lvl3pPr>
            <a:lvl4pPr marL="0" indent="0">
              <a:lnSpc>
                <a:spcPts val="2300"/>
              </a:lnSpc>
              <a:spcAft>
                <a:spcPts val="0"/>
              </a:spcAft>
              <a:buFontTx/>
              <a:buNone/>
              <a:defRPr sz="1600" b="0">
                <a:solidFill>
                  <a:schemeClr val="accent2"/>
                </a:solidFill>
              </a:defRPr>
            </a:lvl4pPr>
            <a:lvl5pPr marL="0" indent="0">
              <a:lnSpc>
                <a:spcPts val="2300"/>
              </a:lnSpc>
              <a:spcAft>
                <a:spcPts val="0"/>
              </a:spcAft>
              <a:buFontTx/>
              <a:buNone/>
              <a:defRPr sz="1600" b="0">
                <a:solidFill>
                  <a:schemeClr val="accent2"/>
                </a:solidFill>
              </a:defRPr>
            </a:lvl5pPr>
            <a:lvl6pPr marL="0" indent="0">
              <a:lnSpc>
                <a:spcPts val="2300"/>
              </a:lnSpc>
              <a:spcAft>
                <a:spcPts val="0"/>
              </a:spcAft>
              <a:buFontTx/>
              <a:buNone/>
              <a:defRPr sz="1600" b="0">
                <a:solidFill>
                  <a:schemeClr val="accent2"/>
                </a:solidFill>
              </a:defRPr>
            </a:lvl6pPr>
            <a:lvl7pPr marL="0" indent="0">
              <a:lnSpc>
                <a:spcPts val="2300"/>
              </a:lnSpc>
              <a:spcAft>
                <a:spcPts val="0"/>
              </a:spcAft>
              <a:buFontTx/>
              <a:buNone/>
              <a:defRPr sz="1600" b="0">
                <a:solidFill>
                  <a:schemeClr val="accent2"/>
                </a:solidFill>
              </a:defRPr>
            </a:lvl7pPr>
            <a:lvl8pPr marL="0" indent="0">
              <a:lnSpc>
                <a:spcPts val="2300"/>
              </a:lnSpc>
              <a:spcAft>
                <a:spcPts val="0"/>
              </a:spcAft>
              <a:buFontTx/>
              <a:buNone/>
              <a:defRPr sz="1600" b="0">
                <a:solidFill>
                  <a:schemeClr val="accent2"/>
                </a:solidFill>
              </a:defRPr>
            </a:lvl8pPr>
            <a:lvl9pPr marL="0" indent="0">
              <a:lnSpc>
                <a:spcPts val="2300"/>
              </a:lnSpc>
              <a:spcAft>
                <a:spcPts val="0"/>
              </a:spcAft>
              <a:buFontTx/>
              <a:buNone/>
              <a:defRPr sz="1600" b="0">
                <a:solidFill>
                  <a:schemeClr val="accent2"/>
                </a:solidFill>
              </a:defRPr>
            </a:lvl9pPr>
          </a:lstStyle>
          <a:p>
            <a:pPr lvl="0"/>
            <a:r>
              <a:rPr lang="en-US"/>
              <a:t>Click to edit Master text styles</a:t>
            </a:r>
          </a:p>
        </p:txBody>
      </p:sp>
      <p:sp>
        <p:nvSpPr>
          <p:cNvPr id="12" name="Text Placeholder 6">
            <a:extLst>
              <a:ext uri="{FF2B5EF4-FFF2-40B4-BE49-F238E27FC236}">
                <a16:creationId xmlns:a16="http://schemas.microsoft.com/office/drawing/2014/main" id="{EAD31511-3DA5-BD4C-8DF9-82E01E444FB6}"/>
              </a:ext>
            </a:extLst>
          </p:cNvPr>
          <p:cNvSpPr>
            <a:spLocks noGrp="1"/>
          </p:cNvSpPr>
          <p:nvPr>
            <p:ph type="body" sz="quarter" idx="14" hasCustomPrompt="1"/>
          </p:nvPr>
        </p:nvSpPr>
        <p:spPr>
          <a:xfrm>
            <a:off x="457200" y="2509603"/>
            <a:ext cx="5524500" cy="919398"/>
          </a:xfrm>
          <a:prstGeom prst="rect">
            <a:avLst/>
          </a:prstGeom>
        </p:spPr>
        <p:txBody>
          <a:bodyPr lIns="0" tIns="182880" anchor="b" anchorCtr="0">
            <a:noAutofit/>
          </a:bodyPr>
          <a:lstStyle>
            <a:lvl1pPr>
              <a:lnSpc>
                <a:spcPts val="2300"/>
              </a:lnSpc>
              <a:spcAft>
                <a:spcPts val="0"/>
              </a:spcAft>
              <a:defRPr sz="2000" b="0">
                <a:solidFill>
                  <a:schemeClr val="accent2"/>
                </a:solidFill>
              </a:defRPr>
            </a:lvl1pPr>
            <a:lvl2pPr marL="0" indent="0">
              <a:lnSpc>
                <a:spcPts val="2300"/>
              </a:lnSpc>
              <a:spcAft>
                <a:spcPts val="0"/>
              </a:spcAft>
              <a:buFontTx/>
              <a:buNone/>
              <a:defRPr sz="2000" b="1" i="0">
                <a:solidFill>
                  <a:schemeClr val="accent2"/>
                </a:solidFill>
                <a:latin typeface="+mn-lt"/>
              </a:defRPr>
            </a:lvl2pPr>
            <a:lvl3pPr marL="0" indent="0">
              <a:lnSpc>
                <a:spcPts val="2300"/>
              </a:lnSpc>
              <a:spcAft>
                <a:spcPts val="0"/>
              </a:spcAft>
              <a:buFontTx/>
              <a:buNone/>
              <a:defRPr sz="2000" b="0">
                <a:solidFill>
                  <a:schemeClr val="accent2"/>
                </a:solidFill>
              </a:defRPr>
            </a:lvl3pPr>
            <a:lvl4pPr marL="0" indent="0">
              <a:lnSpc>
                <a:spcPts val="2300"/>
              </a:lnSpc>
              <a:spcAft>
                <a:spcPts val="0"/>
              </a:spcAft>
              <a:buFontTx/>
              <a:buNone/>
              <a:defRPr sz="2000" b="0">
                <a:solidFill>
                  <a:schemeClr val="accent2"/>
                </a:solidFill>
              </a:defRPr>
            </a:lvl4pPr>
            <a:lvl5pPr marL="0" indent="0">
              <a:lnSpc>
                <a:spcPts val="2300"/>
              </a:lnSpc>
              <a:spcAft>
                <a:spcPts val="0"/>
              </a:spcAft>
              <a:buFontTx/>
              <a:buNone/>
              <a:defRPr sz="2000" b="0">
                <a:solidFill>
                  <a:schemeClr val="accent2"/>
                </a:solidFill>
              </a:defRPr>
            </a:lvl5pPr>
            <a:lvl6pPr marL="0" indent="0">
              <a:lnSpc>
                <a:spcPts val="2300"/>
              </a:lnSpc>
              <a:spcAft>
                <a:spcPts val="0"/>
              </a:spcAft>
              <a:buFontTx/>
              <a:buNone/>
              <a:defRPr sz="2000" b="0">
                <a:solidFill>
                  <a:schemeClr val="accent2"/>
                </a:solidFill>
              </a:defRPr>
            </a:lvl6pPr>
            <a:lvl7pPr marL="0" indent="0">
              <a:lnSpc>
                <a:spcPts val="2300"/>
              </a:lnSpc>
              <a:spcAft>
                <a:spcPts val="0"/>
              </a:spcAft>
              <a:buFontTx/>
              <a:buNone/>
              <a:defRPr sz="2000" b="0">
                <a:solidFill>
                  <a:schemeClr val="accent2"/>
                </a:solidFill>
              </a:defRPr>
            </a:lvl7pPr>
            <a:lvl8pPr marL="0" indent="0">
              <a:lnSpc>
                <a:spcPts val="2300"/>
              </a:lnSpc>
              <a:spcAft>
                <a:spcPts val="0"/>
              </a:spcAft>
              <a:buFontTx/>
              <a:buNone/>
              <a:defRPr sz="2000" b="0">
                <a:solidFill>
                  <a:schemeClr val="accent2"/>
                </a:solidFill>
              </a:defRPr>
            </a:lvl8pPr>
            <a:lvl9pPr marL="0" indent="0">
              <a:lnSpc>
                <a:spcPts val="2300"/>
              </a:lnSpc>
              <a:spcAft>
                <a:spcPts val="0"/>
              </a:spcAft>
              <a:buFontTx/>
              <a:buNone/>
              <a:defRPr sz="2000" b="0">
                <a:solidFill>
                  <a:schemeClr val="accent2"/>
                </a:solidFill>
              </a:defRPr>
            </a:lvl9pPr>
          </a:lstStyle>
          <a:p>
            <a:pPr lvl="0"/>
            <a:r>
              <a:rPr lang="en-US"/>
              <a:t>Optional entity name here</a:t>
            </a:r>
          </a:p>
        </p:txBody>
      </p:sp>
      <p:sp>
        <p:nvSpPr>
          <p:cNvPr id="14" name="Picture Placeholder 16">
            <a:extLst>
              <a:ext uri="{FF2B5EF4-FFF2-40B4-BE49-F238E27FC236}">
                <a16:creationId xmlns:a16="http://schemas.microsoft.com/office/drawing/2014/main" id="{7BDBDFD7-014F-5B4B-A59C-BFFE2E3FECF6}"/>
              </a:ext>
            </a:extLst>
          </p:cNvPr>
          <p:cNvSpPr>
            <a:spLocks noGrp="1"/>
          </p:cNvSpPr>
          <p:nvPr>
            <p:ph type="pic" sz="quarter" idx="17" hasCustomPrompt="1"/>
          </p:nvPr>
        </p:nvSpPr>
        <p:spPr>
          <a:xfrm>
            <a:off x="474358" y="460375"/>
            <a:ext cx="2430888" cy="876300"/>
          </a:xfrm>
          <a:solidFill>
            <a:schemeClr val="bg1"/>
          </a:solidFill>
        </p:spPr>
        <p:txBody>
          <a:bodyPr tIns="0" anchor="t" anchorCtr="0"/>
          <a:lstStyle>
            <a:lvl1pPr algn="ctr">
              <a:spcAft>
                <a:spcPts val="0"/>
              </a:spcAft>
              <a:defRPr sz="800">
                <a:solidFill>
                  <a:schemeClr val="tx2"/>
                </a:solidFill>
              </a:defRPr>
            </a:lvl1pPr>
          </a:lstStyle>
          <a:p>
            <a:r>
              <a:rPr lang="en-US"/>
              <a:t>Insert lead brand or delete box for default logo</a:t>
            </a:r>
          </a:p>
        </p:txBody>
      </p:sp>
    </p:spTree>
    <p:extLst>
      <p:ext uri="{BB962C8B-B14F-4D97-AF65-F5344CB8AC3E}">
        <p14:creationId xmlns:p14="http://schemas.microsoft.com/office/powerpoint/2010/main" val="406449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_image_7">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592D50-CDA3-7346-8EB9-A580600DD53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8" y="0"/>
            <a:ext cx="12176126" cy="6856212"/>
          </a:xfrm>
          <a:prstGeom prst="rect">
            <a:avLst/>
          </a:prstGeom>
        </p:spPr>
      </p:pic>
      <p:pic>
        <p:nvPicPr>
          <p:cNvPr id="8" name="Picture 7">
            <a:extLst>
              <a:ext uri="{FF2B5EF4-FFF2-40B4-BE49-F238E27FC236}">
                <a16:creationId xmlns:a16="http://schemas.microsoft.com/office/drawing/2014/main" id="{52B1931B-4DAA-B94A-8CE6-18C54E1C5A6C}"/>
              </a:ext>
            </a:extLst>
          </p:cNvPr>
          <p:cNvPicPr>
            <a:picLocks noChangeAspect="1"/>
          </p:cNvPicPr>
          <p:nvPr userDrawn="1"/>
        </p:nvPicPr>
        <p:blipFill>
          <a:blip r:embed="rId3"/>
          <a:srcRect/>
          <a:stretch/>
        </p:blipFill>
        <p:spPr>
          <a:xfrm>
            <a:off x="474358" y="480762"/>
            <a:ext cx="2430888" cy="463564"/>
          </a:xfrm>
          <a:prstGeom prst="rect">
            <a:avLst/>
          </a:prstGeom>
        </p:spPr>
      </p:pic>
      <p:sp>
        <p:nvSpPr>
          <p:cNvPr id="11" name="Title 1">
            <a:extLst>
              <a:ext uri="{FF2B5EF4-FFF2-40B4-BE49-F238E27FC236}">
                <a16:creationId xmlns:a16="http://schemas.microsoft.com/office/drawing/2014/main" id="{7BEE3760-BA92-6044-9EDB-4EE48B1ABFE3}"/>
              </a:ext>
            </a:extLst>
          </p:cNvPr>
          <p:cNvSpPr>
            <a:spLocks noGrp="1"/>
          </p:cNvSpPr>
          <p:nvPr>
            <p:ph type="title"/>
          </p:nvPr>
        </p:nvSpPr>
        <p:spPr>
          <a:xfrm>
            <a:off x="457200" y="3429000"/>
            <a:ext cx="5524499" cy="2072148"/>
          </a:xfrm>
        </p:spPr>
        <p:txBody>
          <a:bodyPr lIns="0" tIns="182880" rIns="0" bIns="0" anchor="t" anchorCtr="0">
            <a:noAutofit/>
          </a:bodyPr>
          <a:lstStyle>
            <a:lvl1pPr>
              <a:lnSpc>
                <a:spcPts val="5200"/>
              </a:lnSpc>
              <a:defRPr sz="4800" b="0">
                <a:solidFill>
                  <a:schemeClr val="accent1"/>
                </a:solidFill>
              </a:defRPr>
            </a:lvl1pPr>
          </a:lstStyle>
          <a:p>
            <a:r>
              <a:rPr lang="en-US"/>
              <a:t>Click to edit Master title style</a:t>
            </a:r>
          </a:p>
        </p:txBody>
      </p:sp>
      <p:sp>
        <p:nvSpPr>
          <p:cNvPr id="12" name="Text Placeholder 6">
            <a:extLst>
              <a:ext uri="{FF2B5EF4-FFF2-40B4-BE49-F238E27FC236}">
                <a16:creationId xmlns:a16="http://schemas.microsoft.com/office/drawing/2014/main" id="{186941BE-94A3-8E45-B4FC-DEBB6D46616C}"/>
              </a:ext>
            </a:extLst>
          </p:cNvPr>
          <p:cNvSpPr>
            <a:spLocks noGrp="1"/>
          </p:cNvSpPr>
          <p:nvPr>
            <p:ph type="body" sz="quarter" idx="11"/>
          </p:nvPr>
        </p:nvSpPr>
        <p:spPr>
          <a:xfrm>
            <a:off x="460374" y="5501148"/>
            <a:ext cx="5521325" cy="525002"/>
          </a:xfrm>
          <a:prstGeom prst="rect">
            <a:avLst/>
          </a:prstGeom>
        </p:spPr>
        <p:txBody>
          <a:bodyPr lIns="0" tIns="0" anchor="b" anchorCtr="0">
            <a:noAutofit/>
          </a:bodyPr>
          <a:lstStyle>
            <a:lvl1pPr>
              <a:lnSpc>
                <a:spcPts val="2300"/>
              </a:lnSpc>
              <a:spcAft>
                <a:spcPts val="0"/>
              </a:spcAft>
              <a:defRPr sz="1600" b="0">
                <a:solidFill>
                  <a:schemeClr val="accent2"/>
                </a:solidFill>
              </a:defRPr>
            </a:lvl1pPr>
            <a:lvl2pPr marL="0" indent="0">
              <a:lnSpc>
                <a:spcPts val="2300"/>
              </a:lnSpc>
              <a:spcAft>
                <a:spcPts val="0"/>
              </a:spcAft>
              <a:buFontTx/>
              <a:buNone/>
              <a:defRPr sz="1600" b="1" i="0">
                <a:solidFill>
                  <a:schemeClr val="accent2"/>
                </a:solidFill>
                <a:latin typeface="+mn-lt"/>
              </a:defRPr>
            </a:lvl2pPr>
            <a:lvl3pPr marL="0" indent="0">
              <a:lnSpc>
                <a:spcPts val="2300"/>
              </a:lnSpc>
              <a:spcAft>
                <a:spcPts val="0"/>
              </a:spcAft>
              <a:buFontTx/>
              <a:buNone/>
              <a:defRPr sz="1600" b="0">
                <a:solidFill>
                  <a:schemeClr val="accent2"/>
                </a:solidFill>
              </a:defRPr>
            </a:lvl3pPr>
            <a:lvl4pPr marL="0" indent="0">
              <a:lnSpc>
                <a:spcPts val="2300"/>
              </a:lnSpc>
              <a:spcAft>
                <a:spcPts val="0"/>
              </a:spcAft>
              <a:buFontTx/>
              <a:buNone/>
              <a:defRPr sz="1600" b="0">
                <a:solidFill>
                  <a:schemeClr val="accent2"/>
                </a:solidFill>
              </a:defRPr>
            </a:lvl4pPr>
            <a:lvl5pPr marL="0" indent="0">
              <a:lnSpc>
                <a:spcPts val="2300"/>
              </a:lnSpc>
              <a:spcAft>
                <a:spcPts val="0"/>
              </a:spcAft>
              <a:buFontTx/>
              <a:buNone/>
              <a:defRPr sz="1600" b="0">
                <a:solidFill>
                  <a:schemeClr val="accent2"/>
                </a:solidFill>
              </a:defRPr>
            </a:lvl5pPr>
            <a:lvl6pPr marL="0" indent="0">
              <a:lnSpc>
                <a:spcPts val="2300"/>
              </a:lnSpc>
              <a:spcAft>
                <a:spcPts val="0"/>
              </a:spcAft>
              <a:buFontTx/>
              <a:buNone/>
              <a:defRPr sz="1600" b="0">
                <a:solidFill>
                  <a:schemeClr val="accent2"/>
                </a:solidFill>
              </a:defRPr>
            </a:lvl6pPr>
            <a:lvl7pPr marL="0" indent="0">
              <a:lnSpc>
                <a:spcPts val="2300"/>
              </a:lnSpc>
              <a:spcAft>
                <a:spcPts val="0"/>
              </a:spcAft>
              <a:buFontTx/>
              <a:buNone/>
              <a:defRPr sz="1600" b="0">
                <a:solidFill>
                  <a:schemeClr val="accent2"/>
                </a:solidFill>
              </a:defRPr>
            </a:lvl7pPr>
            <a:lvl8pPr marL="0" indent="0">
              <a:lnSpc>
                <a:spcPts val="2300"/>
              </a:lnSpc>
              <a:spcAft>
                <a:spcPts val="0"/>
              </a:spcAft>
              <a:buFontTx/>
              <a:buNone/>
              <a:defRPr sz="1600" b="0">
                <a:solidFill>
                  <a:schemeClr val="accent2"/>
                </a:solidFill>
              </a:defRPr>
            </a:lvl8pPr>
            <a:lvl9pPr marL="0" indent="0">
              <a:lnSpc>
                <a:spcPts val="2300"/>
              </a:lnSpc>
              <a:spcAft>
                <a:spcPts val="0"/>
              </a:spcAft>
              <a:buFontTx/>
              <a:buNone/>
              <a:defRPr sz="1600" b="0">
                <a:solidFill>
                  <a:schemeClr val="accent2"/>
                </a:solidFill>
              </a:defRPr>
            </a:lvl9pPr>
          </a:lstStyle>
          <a:p>
            <a:pPr lvl="0"/>
            <a:r>
              <a:rPr lang="en-US"/>
              <a:t>Click to edit Master text styles</a:t>
            </a:r>
          </a:p>
        </p:txBody>
      </p:sp>
      <p:sp>
        <p:nvSpPr>
          <p:cNvPr id="15" name="Text Placeholder 6">
            <a:extLst>
              <a:ext uri="{FF2B5EF4-FFF2-40B4-BE49-F238E27FC236}">
                <a16:creationId xmlns:a16="http://schemas.microsoft.com/office/drawing/2014/main" id="{B4522E7B-9AC7-9547-85E6-CD5A41A4D9A2}"/>
              </a:ext>
            </a:extLst>
          </p:cNvPr>
          <p:cNvSpPr>
            <a:spLocks noGrp="1"/>
          </p:cNvSpPr>
          <p:nvPr>
            <p:ph type="body" sz="quarter" idx="14" hasCustomPrompt="1"/>
          </p:nvPr>
        </p:nvSpPr>
        <p:spPr>
          <a:xfrm>
            <a:off x="457200" y="2509603"/>
            <a:ext cx="5524500" cy="919398"/>
          </a:xfrm>
          <a:prstGeom prst="rect">
            <a:avLst/>
          </a:prstGeom>
        </p:spPr>
        <p:txBody>
          <a:bodyPr lIns="0" tIns="182880" anchor="b" anchorCtr="0">
            <a:noAutofit/>
          </a:bodyPr>
          <a:lstStyle>
            <a:lvl1pPr>
              <a:lnSpc>
                <a:spcPts val="2300"/>
              </a:lnSpc>
              <a:spcAft>
                <a:spcPts val="0"/>
              </a:spcAft>
              <a:defRPr sz="2000" b="0">
                <a:solidFill>
                  <a:schemeClr val="accent2"/>
                </a:solidFill>
              </a:defRPr>
            </a:lvl1pPr>
            <a:lvl2pPr marL="0" indent="0">
              <a:lnSpc>
                <a:spcPts val="2300"/>
              </a:lnSpc>
              <a:spcAft>
                <a:spcPts val="0"/>
              </a:spcAft>
              <a:buFontTx/>
              <a:buNone/>
              <a:defRPr sz="2000" b="1" i="0">
                <a:solidFill>
                  <a:schemeClr val="accent2"/>
                </a:solidFill>
                <a:latin typeface="+mn-lt"/>
              </a:defRPr>
            </a:lvl2pPr>
            <a:lvl3pPr marL="0" indent="0">
              <a:lnSpc>
                <a:spcPts val="2300"/>
              </a:lnSpc>
              <a:spcAft>
                <a:spcPts val="0"/>
              </a:spcAft>
              <a:buFontTx/>
              <a:buNone/>
              <a:defRPr sz="2000" b="0">
                <a:solidFill>
                  <a:schemeClr val="accent2"/>
                </a:solidFill>
              </a:defRPr>
            </a:lvl3pPr>
            <a:lvl4pPr marL="0" indent="0">
              <a:lnSpc>
                <a:spcPts val="2300"/>
              </a:lnSpc>
              <a:spcAft>
                <a:spcPts val="0"/>
              </a:spcAft>
              <a:buFontTx/>
              <a:buNone/>
              <a:defRPr sz="2000" b="0">
                <a:solidFill>
                  <a:schemeClr val="accent2"/>
                </a:solidFill>
              </a:defRPr>
            </a:lvl4pPr>
            <a:lvl5pPr marL="0" indent="0">
              <a:lnSpc>
                <a:spcPts val="2300"/>
              </a:lnSpc>
              <a:spcAft>
                <a:spcPts val="0"/>
              </a:spcAft>
              <a:buFontTx/>
              <a:buNone/>
              <a:defRPr sz="2000" b="0">
                <a:solidFill>
                  <a:schemeClr val="accent2"/>
                </a:solidFill>
              </a:defRPr>
            </a:lvl5pPr>
            <a:lvl6pPr marL="0" indent="0">
              <a:lnSpc>
                <a:spcPts val="2300"/>
              </a:lnSpc>
              <a:spcAft>
                <a:spcPts val="0"/>
              </a:spcAft>
              <a:buFontTx/>
              <a:buNone/>
              <a:defRPr sz="2000" b="0">
                <a:solidFill>
                  <a:schemeClr val="accent2"/>
                </a:solidFill>
              </a:defRPr>
            </a:lvl6pPr>
            <a:lvl7pPr marL="0" indent="0">
              <a:lnSpc>
                <a:spcPts val="2300"/>
              </a:lnSpc>
              <a:spcAft>
                <a:spcPts val="0"/>
              </a:spcAft>
              <a:buFontTx/>
              <a:buNone/>
              <a:defRPr sz="2000" b="0">
                <a:solidFill>
                  <a:schemeClr val="accent2"/>
                </a:solidFill>
              </a:defRPr>
            </a:lvl7pPr>
            <a:lvl8pPr marL="0" indent="0">
              <a:lnSpc>
                <a:spcPts val="2300"/>
              </a:lnSpc>
              <a:spcAft>
                <a:spcPts val="0"/>
              </a:spcAft>
              <a:buFontTx/>
              <a:buNone/>
              <a:defRPr sz="2000" b="0">
                <a:solidFill>
                  <a:schemeClr val="accent2"/>
                </a:solidFill>
              </a:defRPr>
            </a:lvl8pPr>
            <a:lvl9pPr marL="0" indent="0">
              <a:lnSpc>
                <a:spcPts val="2300"/>
              </a:lnSpc>
              <a:spcAft>
                <a:spcPts val="0"/>
              </a:spcAft>
              <a:buFontTx/>
              <a:buNone/>
              <a:defRPr sz="2000" b="0">
                <a:solidFill>
                  <a:schemeClr val="accent2"/>
                </a:solidFill>
              </a:defRPr>
            </a:lvl9pPr>
          </a:lstStyle>
          <a:p>
            <a:pPr lvl="0"/>
            <a:r>
              <a:rPr lang="en-US"/>
              <a:t>Optional entity name here</a:t>
            </a:r>
          </a:p>
        </p:txBody>
      </p:sp>
      <p:sp>
        <p:nvSpPr>
          <p:cNvPr id="16" name="Picture Placeholder 16">
            <a:extLst>
              <a:ext uri="{FF2B5EF4-FFF2-40B4-BE49-F238E27FC236}">
                <a16:creationId xmlns:a16="http://schemas.microsoft.com/office/drawing/2014/main" id="{7E010F64-5C6D-7249-A211-796843E9185E}"/>
              </a:ext>
            </a:extLst>
          </p:cNvPr>
          <p:cNvSpPr>
            <a:spLocks noGrp="1"/>
          </p:cNvSpPr>
          <p:nvPr>
            <p:ph type="pic" sz="quarter" idx="17" hasCustomPrompt="1"/>
          </p:nvPr>
        </p:nvSpPr>
        <p:spPr>
          <a:xfrm>
            <a:off x="474358" y="460375"/>
            <a:ext cx="2430888" cy="876300"/>
          </a:xfrm>
          <a:solidFill>
            <a:schemeClr val="bg1"/>
          </a:solidFill>
        </p:spPr>
        <p:txBody>
          <a:bodyPr tIns="0" anchor="t" anchorCtr="0"/>
          <a:lstStyle>
            <a:lvl1pPr algn="ctr">
              <a:spcAft>
                <a:spcPts val="0"/>
              </a:spcAft>
              <a:defRPr sz="800">
                <a:solidFill>
                  <a:schemeClr val="tx2"/>
                </a:solidFill>
              </a:defRPr>
            </a:lvl1pPr>
          </a:lstStyle>
          <a:p>
            <a:r>
              <a:rPr lang="en-US"/>
              <a:t>Insert lead brand or delete box for default logo</a:t>
            </a:r>
          </a:p>
        </p:txBody>
      </p:sp>
      <p:sp>
        <p:nvSpPr>
          <p:cNvPr id="9" name="Date Placeholder 2">
            <a:extLst>
              <a:ext uri="{FF2B5EF4-FFF2-40B4-BE49-F238E27FC236}">
                <a16:creationId xmlns:a16="http://schemas.microsoft.com/office/drawing/2014/main" id="{84C5C7F2-0396-2D40-8B33-B360F1E53609}"/>
              </a:ext>
            </a:extLst>
          </p:cNvPr>
          <p:cNvSpPr>
            <a:spLocks noGrp="1"/>
          </p:cNvSpPr>
          <p:nvPr>
            <p:ph type="dt" sz="half" idx="13"/>
          </p:nvPr>
        </p:nvSpPr>
        <p:spPr>
          <a:xfrm>
            <a:off x="455612" y="6026150"/>
            <a:ext cx="5526087" cy="209550"/>
          </a:xfrm>
          <a:prstGeom prst="rect">
            <a:avLst/>
          </a:prstGeom>
        </p:spPr>
        <p:txBody>
          <a:bodyPr lIns="0" tIns="0" rIns="0" bIns="0"/>
          <a:lstStyle>
            <a:lvl1pPr>
              <a:defRPr sz="1600" b="0" i="0">
                <a:solidFill>
                  <a:schemeClr val="accent2"/>
                </a:solidFill>
                <a:latin typeface="+mn-lt"/>
              </a:defRPr>
            </a:lvl1pPr>
            <a:lvl2pPr marL="0">
              <a:defRPr sz="1600" b="0" i="0">
                <a:solidFill>
                  <a:schemeClr val="accent2"/>
                </a:solidFill>
                <a:latin typeface="+mn-lt"/>
              </a:defRPr>
            </a:lvl2pPr>
            <a:lvl3pPr marL="0">
              <a:defRPr sz="1600" b="0" i="0">
                <a:solidFill>
                  <a:schemeClr val="accent2"/>
                </a:solidFill>
                <a:latin typeface="+mn-lt"/>
              </a:defRPr>
            </a:lvl3pPr>
            <a:lvl4pPr marL="0">
              <a:defRPr sz="1600" b="0" i="0">
                <a:solidFill>
                  <a:schemeClr val="accent2"/>
                </a:solidFill>
                <a:latin typeface="+mn-lt"/>
              </a:defRPr>
            </a:lvl4pPr>
            <a:lvl5pPr marL="0">
              <a:defRPr sz="1600" b="0" i="0">
                <a:solidFill>
                  <a:schemeClr val="accent2"/>
                </a:solidFill>
                <a:latin typeface="+mn-lt"/>
              </a:defRPr>
            </a:lvl5pPr>
            <a:lvl6pPr marL="0">
              <a:defRPr sz="1600" b="0" i="0">
                <a:solidFill>
                  <a:schemeClr val="accent2"/>
                </a:solidFill>
                <a:latin typeface="+mn-lt"/>
              </a:defRPr>
            </a:lvl6pPr>
            <a:lvl7pPr marL="0">
              <a:defRPr sz="1600" b="0" i="0">
                <a:solidFill>
                  <a:schemeClr val="accent2"/>
                </a:solidFill>
                <a:latin typeface="+mn-lt"/>
              </a:defRPr>
            </a:lvl7pPr>
            <a:lvl8pPr marL="0">
              <a:defRPr sz="1600">
                <a:solidFill>
                  <a:schemeClr val="accent2"/>
                </a:solidFill>
                <a:latin typeface="+mn-lt"/>
              </a:defRPr>
            </a:lvl8pPr>
            <a:lvl9pPr marL="0">
              <a:defRPr sz="1600" b="0" i="0">
                <a:solidFill>
                  <a:schemeClr val="accent2"/>
                </a:solidFill>
                <a:latin typeface="+mn-lt"/>
              </a:defRPr>
            </a:lvl9pPr>
          </a:lstStyle>
          <a:p>
            <a:r>
              <a:rPr lang="en-US"/>
              <a:t>Date</a:t>
            </a:r>
          </a:p>
        </p:txBody>
      </p:sp>
    </p:spTree>
    <p:extLst>
      <p:ext uri="{BB962C8B-B14F-4D97-AF65-F5344CB8AC3E}">
        <p14:creationId xmlns:p14="http://schemas.microsoft.com/office/powerpoint/2010/main" val="32305264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8C773-5BC3-C84A-9D0E-9A61EA940966}"/>
              </a:ext>
            </a:extLst>
          </p:cNvPr>
          <p:cNvSpPr>
            <a:spLocks noGrp="1"/>
          </p:cNvSpPr>
          <p:nvPr>
            <p:ph type="title"/>
          </p:nvPr>
        </p:nvSpPr>
        <p:spPr>
          <a:xfrm>
            <a:off x="461962" y="460377"/>
            <a:ext cx="11263311" cy="876299"/>
          </a:xfrm>
          <a:prstGeom prst="rect">
            <a:avLst/>
          </a:prstGeom>
        </p:spPr>
        <p:txBody>
          <a:bodyPr vert="horz" lIns="0" tIns="0" rIns="1828800" bIns="0" rtlCol="0" anchor="b" anchorCtr="0">
            <a:noAutofit/>
          </a:bodyPr>
          <a:lstStyle/>
          <a:p>
            <a:r>
              <a:rPr lang="en-US"/>
              <a:t>Click to edit Master title style</a:t>
            </a:r>
          </a:p>
        </p:txBody>
      </p:sp>
      <p:sp>
        <p:nvSpPr>
          <p:cNvPr id="5" name="Footer Placeholder 4">
            <a:extLst>
              <a:ext uri="{FF2B5EF4-FFF2-40B4-BE49-F238E27FC236}">
                <a16:creationId xmlns:a16="http://schemas.microsoft.com/office/drawing/2014/main" id="{FC23B854-2C83-5047-BB3A-DDA609150CDA}"/>
              </a:ext>
            </a:extLst>
          </p:cNvPr>
          <p:cNvSpPr>
            <a:spLocks noGrp="1"/>
          </p:cNvSpPr>
          <p:nvPr>
            <p:ph type="ftr" sz="quarter" idx="3"/>
          </p:nvPr>
        </p:nvSpPr>
        <p:spPr>
          <a:xfrm>
            <a:off x="4297363" y="6432561"/>
            <a:ext cx="6935787" cy="234939"/>
          </a:xfrm>
          <a:prstGeom prst="rect">
            <a:avLst/>
          </a:prstGeom>
        </p:spPr>
        <p:txBody>
          <a:bodyPr vert="horz" lIns="91440" tIns="0" rIns="0" bIns="0" rtlCol="0" anchor="b" anchorCtr="0"/>
          <a:lstStyle>
            <a:lvl1pPr algn="r">
              <a:defRPr sz="1000" b="0" i="0" cap="none" baseline="0">
                <a:solidFill>
                  <a:schemeClr val="accent1"/>
                </a:solidFill>
                <a:latin typeface="+mn-lt"/>
              </a:defRPr>
            </a:lvl1pPr>
            <a:lvl2pPr marL="0" algn="r">
              <a:defRPr sz="1000" b="0" i="0" cap="none" baseline="0">
                <a:solidFill>
                  <a:schemeClr val="accent1"/>
                </a:solidFill>
                <a:latin typeface="+mn-lt"/>
              </a:defRPr>
            </a:lvl2pPr>
            <a:lvl3pPr marL="0" algn="r">
              <a:defRPr sz="1000" b="0" i="0" cap="none" baseline="0">
                <a:solidFill>
                  <a:schemeClr val="accent1"/>
                </a:solidFill>
                <a:latin typeface="+mn-lt"/>
              </a:defRPr>
            </a:lvl3pPr>
            <a:lvl4pPr marL="0" algn="r">
              <a:defRPr sz="1000" b="0" i="0" cap="none" baseline="0">
                <a:solidFill>
                  <a:schemeClr val="accent1"/>
                </a:solidFill>
                <a:latin typeface="+mn-lt"/>
              </a:defRPr>
            </a:lvl4pPr>
            <a:lvl5pPr marL="0" algn="r">
              <a:defRPr sz="1000" b="0" i="0" cap="none" baseline="0">
                <a:solidFill>
                  <a:schemeClr val="accent1"/>
                </a:solidFill>
                <a:latin typeface="+mn-lt"/>
              </a:defRPr>
            </a:lvl5pPr>
            <a:lvl6pPr marL="0" algn="r">
              <a:defRPr sz="1000" b="0" i="0" cap="none" baseline="0">
                <a:solidFill>
                  <a:schemeClr val="accent1"/>
                </a:solidFill>
                <a:latin typeface="+mn-lt"/>
              </a:defRPr>
            </a:lvl6pPr>
            <a:lvl7pPr marL="0" algn="r">
              <a:defRPr sz="1000" b="0" i="0" cap="none" baseline="0">
                <a:solidFill>
                  <a:schemeClr val="accent1"/>
                </a:solidFill>
                <a:latin typeface="+mn-lt"/>
              </a:defRPr>
            </a:lvl7pPr>
            <a:lvl8pPr marL="0" algn="r">
              <a:defRPr sz="1000" b="0" i="0" cap="none" baseline="0">
                <a:solidFill>
                  <a:schemeClr val="accent1"/>
                </a:solidFill>
                <a:latin typeface="+mn-lt"/>
              </a:defRPr>
            </a:lvl8pPr>
            <a:lvl9pPr marL="0" algn="r">
              <a:defRPr sz="1000" b="0" i="0" cap="none" baseline="0">
                <a:solidFill>
                  <a:schemeClr val="accent1"/>
                </a:solidFill>
                <a:latin typeface="+mn-lt"/>
              </a:defRPr>
            </a:lvl9pPr>
          </a:lstStyle>
          <a:p>
            <a:r>
              <a:rPr lang="en-US"/>
              <a:t>Presentation Title Here &gt; Insert &gt; Header &amp; Footer</a:t>
            </a:r>
          </a:p>
        </p:txBody>
      </p:sp>
      <p:sp>
        <p:nvSpPr>
          <p:cNvPr id="6" name="Slide Number Placeholder 5">
            <a:extLst>
              <a:ext uri="{FF2B5EF4-FFF2-40B4-BE49-F238E27FC236}">
                <a16:creationId xmlns:a16="http://schemas.microsoft.com/office/drawing/2014/main" id="{B7778AD5-8EBC-D94E-98B2-20AFAF1B4BB2}"/>
              </a:ext>
            </a:extLst>
          </p:cNvPr>
          <p:cNvSpPr>
            <a:spLocks noGrp="1"/>
          </p:cNvSpPr>
          <p:nvPr>
            <p:ph type="sldNum" sz="quarter" idx="4"/>
          </p:nvPr>
        </p:nvSpPr>
        <p:spPr>
          <a:xfrm>
            <a:off x="11233150" y="6432562"/>
            <a:ext cx="492123" cy="231921"/>
          </a:xfrm>
          <a:prstGeom prst="rect">
            <a:avLst/>
          </a:prstGeom>
        </p:spPr>
        <p:txBody>
          <a:bodyPr vert="horz" lIns="0" tIns="0" rIns="0" bIns="0" rtlCol="0" anchor="b" anchorCtr="0"/>
          <a:lstStyle>
            <a:lvl1pPr algn="r">
              <a:defRPr sz="1000" b="0" i="0">
                <a:solidFill>
                  <a:schemeClr val="accent1"/>
                </a:solidFill>
                <a:latin typeface="+mn-lt"/>
              </a:defRPr>
            </a:lvl1pPr>
            <a:lvl2pPr marL="0" algn="r">
              <a:defRPr sz="1000" b="0" i="0">
                <a:solidFill>
                  <a:schemeClr val="accent1"/>
                </a:solidFill>
                <a:latin typeface="+mn-lt"/>
              </a:defRPr>
            </a:lvl2pPr>
            <a:lvl3pPr marL="0" algn="r">
              <a:defRPr sz="1000" b="0" i="0">
                <a:solidFill>
                  <a:schemeClr val="accent1"/>
                </a:solidFill>
                <a:latin typeface="+mn-lt"/>
              </a:defRPr>
            </a:lvl3pPr>
            <a:lvl4pPr marL="0" algn="r">
              <a:defRPr sz="1000" b="0" i="0">
                <a:solidFill>
                  <a:schemeClr val="accent1"/>
                </a:solidFill>
                <a:latin typeface="+mn-lt"/>
              </a:defRPr>
            </a:lvl4pPr>
            <a:lvl5pPr marL="0" algn="r">
              <a:defRPr sz="1000" b="0" i="0">
                <a:solidFill>
                  <a:schemeClr val="accent1"/>
                </a:solidFill>
                <a:latin typeface="+mn-lt"/>
              </a:defRPr>
            </a:lvl5pPr>
            <a:lvl6pPr marL="0" algn="r">
              <a:defRPr sz="1000" b="0" i="0">
                <a:solidFill>
                  <a:schemeClr val="accent1"/>
                </a:solidFill>
                <a:latin typeface="+mn-lt"/>
              </a:defRPr>
            </a:lvl6pPr>
            <a:lvl7pPr marL="0" algn="r">
              <a:defRPr sz="1000" b="0" i="0">
                <a:solidFill>
                  <a:schemeClr val="accent1"/>
                </a:solidFill>
                <a:latin typeface="+mn-lt"/>
              </a:defRPr>
            </a:lvl7pPr>
            <a:lvl8pPr marL="0" algn="r">
              <a:defRPr sz="1000" b="0" i="0">
                <a:solidFill>
                  <a:schemeClr val="accent1"/>
                </a:solidFill>
                <a:latin typeface="+mn-lt"/>
              </a:defRPr>
            </a:lvl8pPr>
            <a:lvl9pPr marL="0" algn="r">
              <a:defRPr sz="1000" b="0" i="0">
                <a:solidFill>
                  <a:schemeClr val="accent1"/>
                </a:solidFill>
                <a:latin typeface="+mn-lt"/>
              </a:defRPr>
            </a:lvl9pPr>
          </a:lstStyle>
          <a:p>
            <a:fld id="{1E3D5677-3D20-0C46-8497-54D73E689044}" type="slidenum">
              <a:rPr lang="en-US"/>
              <a:pPr/>
              <a:t>‹#›</a:t>
            </a:fld>
            <a:endParaRPr lang="en-US"/>
          </a:p>
        </p:txBody>
      </p:sp>
      <p:sp>
        <p:nvSpPr>
          <p:cNvPr id="7" name="Text Placeholder 6">
            <a:extLst>
              <a:ext uri="{FF2B5EF4-FFF2-40B4-BE49-F238E27FC236}">
                <a16:creationId xmlns:a16="http://schemas.microsoft.com/office/drawing/2014/main" id="{EC2DAC7F-B661-E945-A498-BFF0DDB599FA}"/>
              </a:ext>
            </a:extLst>
          </p:cNvPr>
          <p:cNvSpPr>
            <a:spLocks noGrp="1"/>
          </p:cNvSpPr>
          <p:nvPr>
            <p:ph type="body" idx="1"/>
          </p:nvPr>
        </p:nvSpPr>
        <p:spPr>
          <a:xfrm>
            <a:off x="461962" y="1568450"/>
            <a:ext cx="11263313" cy="46672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1956155"/>
      </p:ext>
    </p:extLst>
  </p:cSld>
  <p:clrMap bg1="lt1" tx1="dk1" bg2="lt2" tx2="dk2" accent1="accent1" accent2="accent2" accent3="accent3" accent4="accent4" accent5="accent5" accent6="accent6" hlink="hlink" folHlink="folHlink"/>
  <p:sldLayoutIdLst>
    <p:sldLayoutId id="2147483650" r:id="rId1"/>
    <p:sldLayoutId id="2147483731" r:id="rId2"/>
    <p:sldLayoutId id="2147483732" r:id="rId3"/>
    <p:sldLayoutId id="2147483733" r:id="rId4"/>
    <p:sldLayoutId id="2147483734" r:id="rId5"/>
    <p:sldLayoutId id="2147483735" r:id="rId6"/>
    <p:sldLayoutId id="2147483736" r:id="rId7"/>
    <p:sldLayoutId id="2147483744" r:id="rId8"/>
    <p:sldLayoutId id="2147483745" r:id="rId9"/>
    <p:sldLayoutId id="2147483702" r:id="rId10"/>
    <p:sldLayoutId id="2147483747" r:id="rId11"/>
    <p:sldLayoutId id="2147483658" r:id="rId12"/>
    <p:sldLayoutId id="2147483737" r:id="rId13"/>
    <p:sldLayoutId id="2147483673" r:id="rId14"/>
    <p:sldLayoutId id="2147483738" r:id="rId15"/>
    <p:sldLayoutId id="2147483651" r:id="rId16"/>
    <p:sldLayoutId id="2147483718" r:id="rId17"/>
    <p:sldLayoutId id="2147483722" r:id="rId18"/>
    <p:sldLayoutId id="2147483723" r:id="rId19"/>
    <p:sldLayoutId id="2147483652" r:id="rId20"/>
    <p:sldLayoutId id="2147483748" r:id="rId21"/>
    <p:sldLayoutId id="2147483746" r:id="rId22"/>
    <p:sldLayoutId id="2147483739" r:id="rId23"/>
    <p:sldLayoutId id="2147483743" r:id="rId24"/>
    <p:sldLayoutId id="2147483724" r:id="rId25"/>
    <p:sldLayoutId id="2147483725" r:id="rId26"/>
    <p:sldLayoutId id="2147483663" r:id="rId27"/>
    <p:sldLayoutId id="2147483730" r:id="rId28"/>
    <p:sldLayoutId id="2147483740" r:id="rId29"/>
    <p:sldLayoutId id="2147483741" r:id="rId30"/>
    <p:sldLayoutId id="2147483742" r:id="rId31"/>
    <p:sldLayoutId id="2147483664" r:id="rId32"/>
    <p:sldLayoutId id="2147483665" r:id="rId33"/>
    <p:sldLayoutId id="2147483666" r:id="rId34"/>
    <p:sldLayoutId id="2147483713" r:id="rId35"/>
    <p:sldLayoutId id="2147483751" r:id="rId36"/>
  </p:sldLayoutIdLst>
  <p:hf hdr="0" dt="0"/>
  <p:txStyles>
    <p:titleStyle>
      <a:lvl1pPr algn="l" defTabSz="914309" rtl="0" eaLnBrk="1" latinLnBrk="0" hangingPunct="1">
        <a:lnSpc>
          <a:spcPts val="3400"/>
        </a:lnSpc>
        <a:spcBef>
          <a:spcPct val="0"/>
        </a:spcBef>
        <a:buNone/>
        <a:defRPr sz="3400" b="0" i="0" kern="1200" cap="none" baseline="0">
          <a:solidFill>
            <a:schemeClr val="accent1"/>
          </a:solidFill>
          <a:latin typeface="Garamond" panose="02020404030301010803" pitchFamily="18" charset="0"/>
          <a:ea typeface="+mj-ea"/>
          <a:cs typeface="+mj-cs"/>
        </a:defRPr>
      </a:lvl1pPr>
    </p:titleStyle>
    <p:bodyStyle>
      <a:lvl1pPr marL="0" marR="0" indent="0" algn="l" defTabSz="914309" rtl="0" eaLnBrk="1" fontAlgn="auto" latinLnBrk="0" hangingPunct="1">
        <a:lnSpc>
          <a:spcPts val="2100"/>
        </a:lnSpc>
        <a:spcBef>
          <a:spcPts val="0"/>
        </a:spcBef>
        <a:spcAft>
          <a:spcPts val="900"/>
        </a:spcAft>
        <a:buClrTx/>
        <a:buSzTx/>
        <a:buFont typeface="+mj-lt"/>
        <a:buNone/>
        <a:tabLst/>
        <a:defRPr sz="1800" b="0" i="0" kern="1200">
          <a:solidFill>
            <a:schemeClr val="tx1"/>
          </a:solidFill>
          <a:latin typeface="+mn-lt"/>
          <a:ea typeface="Verdana" panose="020B0604030504040204" pitchFamily="34" charset="0"/>
          <a:cs typeface="Arial" panose="020B0604020202020204" pitchFamily="34" charset="0"/>
        </a:defRPr>
      </a:lvl1pPr>
      <a:lvl2pPr marL="0" marR="0" indent="0" algn="l" defTabSz="914309" rtl="0" eaLnBrk="1" fontAlgn="auto" latinLnBrk="0" hangingPunct="1">
        <a:lnSpc>
          <a:spcPts val="2100"/>
        </a:lnSpc>
        <a:spcBef>
          <a:spcPts val="0"/>
        </a:spcBef>
        <a:spcAft>
          <a:spcPts val="900"/>
        </a:spcAft>
        <a:buClr>
          <a:schemeClr val="tx2"/>
        </a:buClr>
        <a:buSzTx/>
        <a:buFont typeface="+mj-lt"/>
        <a:buNone/>
        <a:tabLst/>
        <a:defRPr sz="2000" b="1" i="0" kern="1200">
          <a:solidFill>
            <a:schemeClr val="accent2"/>
          </a:solidFill>
          <a:latin typeface="+mn-lt"/>
          <a:ea typeface="+mn-ea"/>
          <a:cs typeface="+mn-cs"/>
        </a:defRPr>
      </a:lvl2pPr>
      <a:lvl3pPr marL="285750" indent="-285750" algn="l" defTabSz="914309" rtl="0" eaLnBrk="1" latinLnBrk="0" hangingPunct="1">
        <a:lnSpc>
          <a:spcPts val="2100"/>
        </a:lnSpc>
        <a:spcBef>
          <a:spcPts val="0"/>
        </a:spcBef>
        <a:spcAft>
          <a:spcPts val="900"/>
        </a:spcAft>
        <a:buClr>
          <a:schemeClr val="accent2"/>
        </a:buClr>
        <a:buFont typeface="Arial" panose="020B0604020202020204" pitchFamily="34" charset="0"/>
        <a:buChar char="•"/>
        <a:defRPr sz="1800" b="0" i="0" kern="1200" baseline="0">
          <a:solidFill>
            <a:schemeClr val="tx1"/>
          </a:solidFill>
          <a:latin typeface="+mn-lt"/>
          <a:ea typeface="Verdana" panose="020B0604030504040204" pitchFamily="34" charset="0"/>
          <a:cs typeface="Arial" panose="020B0604020202020204" pitchFamily="34" charset="0"/>
        </a:defRPr>
      </a:lvl3pPr>
      <a:lvl4pPr marL="514327" indent="-285750" algn="l" defTabSz="914309" rtl="0" eaLnBrk="1" latinLnBrk="0" hangingPunct="1">
        <a:lnSpc>
          <a:spcPts val="2100"/>
        </a:lnSpc>
        <a:spcBef>
          <a:spcPts val="0"/>
        </a:spcBef>
        <a:spcAft>
          <a:spcPts val="900"/>
        </a:spcAft>
        <a:buClr>
          <a:schemeClr val="accent2"/>
        </a:buClr>
        <a:buFont typeface="Courier New" panose="02070309020205020404" pitchFamily="49" charset="0"/>
        <a:buChar char="o"/>
        <a:tabLst/>
        <a:defRPr sz="1800" b="0" i="0" kern="1200">
          <a:solidFill>
            <a:schemeClr val="tx1"/>
          </a:solidFill>
          <a:latin typeface="+mn-lt"/>
          <a:ea typeface="Verdana" panose="020B0604030504040204" pitchFamily="34" charset="0"/>
          <a:cs typeface="Arial" panose="020B0604020202020204" pitchFamily="34" charset="0"/>
        </a:defRPr>
      </a:lvl4pPr>
      <a:lvl5pPr marL="342922" indent="-342900" algn="l" defTabSz="914309" rtl="0" eaLnBrk="1" latinLnBrk="0" hangingPunct="1">
        <a:lnSpc>
          <a:spcPts val="2100"/>
        </a:lnSpc>
        <a:spcBef>
          <a:spcPts val="0"/>
        </a:spcBef>
        <a:spcAft>
          <a:spcPts val="900"/>
        </a:spcAft>
        <a:buClr>
          <a:schemeClr val="accent2"/>
        </a:buClr>
        <a:buFont typeface="+mj-lt"/>
        <a:buAutoNum type="arabicPeriod"/>
        <a:defRPr sz="1800" b="0" i="0" kern="1200">
          <a:solidFill>
            <a:schemeClr val="tx1"/>
          </a:solidFill>
          <a:latin typeface="+mn-lt"/>
          <a:ea typeface="Verdana" panose="020B0604030504040204" pitchFamily="34" charset="0"/>
          <a:cs typeface="Arial" panose="020B0604020202020204" pitchFamily="34" charset="0"/>
        </a:defRPr>
      </a:lvl5pPr>
      <a:lvl6pPr marL="571477" indent="-342900" algn="l" defTabSz="914309" rtl="0" eaLnBrk="1" latinLnBrk="0" hangingPunct="1">
        <a:lnSpc>
          <a:spcPts val="2100"/>
        </a:lnSpc>
        <a:spcBef>
          <a:spcPts val="0"/>
        </a:spcBef>
        <a:spcAft>
          <a:spcPts val="900"/>
        </a:spcAft>
        <a:buClr>
          <a:schemeClr val="accent2"/>
        </a:buClr>
        <a:buFont typeface="+mj-lt"/>
        <a:buAutoNum type="arabicPeriod"/>
        <a:defRPr sz="1800" b="0" i="0" kern="1200">
          <a:solidFill>
            <a:schemeClr val="tx1"/>
          </a:solidFill>
          <a:latin typeface="+mn-lt"/>
          <a:ea typeface="Verdana" panose="020B0604030504040204" pitchFamily="34" charset="0"/>
          <a:cs typeface="Arial" panose="020B0604020202020204" pitchFamily="34" charset="0"/>
        </a:defRPr>
      </a:lvl6pPr>
      <a:lvl7pPr marL="571477" indent="-342900" algn="l" defTabSz="914309" rtl="0" eaLnBrk="1" latinLnBrk="0" hangingPunct="1">
        <a:lnSpc>
          <a:spcPts val="2100"/>
        </a:lnSpc>
        <a:spcBef>
          <a:spcPts val="0"/>
        </a:spcBef>
        <a:spcAft>
          <a:spcPts val="900"/>
        </a:spcAft>
        <a:buClr>
          <a:schemeClr val="accent2"/>
        </a:buClr>
        <a:buFont typeface="+mj-lt"/>
        <a:buAutoNum type="arabicPeriod"/>
        <a:defRPr sz="1800" b="0" i="0" kern="1200">
          <a:solidFill>
            <a:schemeClr val="tx1"/>
          </a:solidFill>
          <a:latin typeface="+mn-lt"/>
          <a:ea typeface="Verdana" panose="020B0604030504040204" pitchFamily="34" charset="0"/>
          <a:cs typeface="Arial" panose="020B0604020202020204" pitchFamily="34" charset="0"/>
        </a:defRPr>
      </a:lvl7pPr>
      <a:lvl8pPr marL="571477" indent="-342900" algn="l" defTabSz="914309" rtl="0" eaLnBrk="1" latinLnBrk="0" hangingPunct="1">
        <a:lnSpc>
          <a:spcPts val="2100"/>
        </a:lnSpc>
        <a:spcBef>
          <a:spcPts val="0"/>
        </a:spcBef>
        <a:spcAft>
          <a:spcPts val="900"/>
        </a:spcAft>
        <a:buClr>
          <a:schemeClr val="accent2"/>
        </a:buClr>
        <a:buFont typeface="+mj-lt"/>
        <a:buAutoNum type="arabicPeriod"/>
        <a:defRPr sz="1800" b="0" i="0" kern="1200">
          <a:solidFill>
            <a:schemeClr val="tx1"/>
          </a:solidFill>
          <a:latin typeface="+mn-lt"/>
          <a:ea typeface="Verdana" panose="020B0604030504040204" pitchFamily="34" charset="0"/>
          <a:cs typeface="Arial" panose="020B0604020202020204" pitchFamily="34" charset="0"/>
        </a:defRPr>
      </a:lvl8pPr>
      <a:lvl9pPr marL="571477" indent="-342900" algn="l" defTabSz="914309" rtl="0" eaLnBrk="1" latinLnBrk="0" hangingPunct="1">
        <a:lnSpc>
          <a:spcPts val="2100"/>
        </a:lnSpc>
        <a:spcBef>
          <a:spcPts val="0"/>
        </a:spcBef>
        <a:spcAft>
          <a:spcPts val="900"/>
        </a:spcAft>
        <a:buClr>
          <a:schemeClr val="accent2"/>
        </a:buClr>
        <a:buFont typeface="+mj-lt"/>
        <a:buAutoNum type="arabicPeriod"/>
        <a:defRPr sz="1800" b="0" i="0" kern="1200">
          <a:solidFill>
            <a:schemeClr val="tx1"/>
          </a:solidFill>
          <a:latin typeface="+mn-lt"/>
          <a:ea typeface="Verdana" panose="020B0604030504040204" pitchFamily="34" charset="0"/>
          <a:cs typeface="Arial" panose="020B0604020202020204" pitchFamily="34" charset="0"/>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908" userDrawn="1">
          <p15:clr>
            <a:srgbClr val="F26B43"/>
          </p15:clr>
        </p15:guide>
        <p15:guide id="18" pos="7385" userDrawn="1">
          <p15:clr>
            <a:srgbClr val="F26B43"/>
          </p15:clr>
        </p15:guide>
        <p15:guide id="19" orient="horz" pos="986" userDrawn="1">
          <p15:clr>
            <a:srgbClr val="F26B43"/>
          </p15:clr>
        </p15:guide>
        <p15:guide id="20" orient="horz" pos="4200" userDrawn="1">
          <p15:clr>
            <a:srgbClr val="F26B43"/>
          </p15:clr>
        </p15:guide>
        <p15:guide id="21" orient="horz" pos="4050" userDrawn="1">
          <p15:clr>
            <a:srgbClr val="F26B43"/>
          </p15:clr>
        </p15:guide>
        <p15:guide id="22" orient="horz" pos="842" userDrawn="1">
          <p15:clr>
            <a:srgbClr val="F26B43"/>
          </p15:clr>
        </p15:guide>
        <p15:guide id="23" pos="3768" userDrawn="1">
          <p15:clr>
            <a:srgbClr val="F26B43"/>
          </p15:clr>
        </p15:guide>
        <p15:guide id="24" pos="3839" userDrawn="1">
          <p15:clr>
            <a:srgbClr val="F26B43"/>
          </p15:clr>
        </p15:guide>
        <p15:guide id="25" orient="horz" pos="3928" userDrawn="1">
          <p15:clr>
            <a:srgbClr val="F26B43"/>
          </p15:clr>
        </p15:guide>
        <p15:guide id="26" orient="horz" pos="290" userDrawn="1">
          <p15:clr>
            <a:srgbClr val="F26B43"/>
          </p15:clr>
        </p15:guide>
        <p15:guide id="27" pos="290" userDrawn="1">
          <p15:clr>
            <a:srgbClr val="F26B43"/>
          </p15:clr>
        </p15:guide>
        <p15:guide id="32" pos="2707" userDrawn="1">
          <p15:clr>
            <a:srgbClr val="F26B43"/>
          </p15:clr>
        </p15:guide>
        <p15:guide id="33" pos="2562" userDrawn="1">
          <p15:clr>
            <a:srgbClr val="F26B43"/>
          </p15:clr>
        </p15:guide>
        <p15:guide id="34" pos="4975" userDrawn="1">
          <p15:clr>
            <a:srgbClr val="F26B43"/>
          </p15:clr>
        </p15:guide>
        <p15:guide id="35" pos="5117" userDrawn="1">
          <p15:clr>
            <a:srgbClr val="F26B43"/>
          </p15:clr>
        </p15:guide>
        <p15:guide id="36" orient="horz" pos="37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4.png"/><Relationship Id="rId2" Type="http://schemas.openxmlformats.org/officeDocument/2006/relationships/diagramData" Target="../diagrams/data7.xml"/><Relationship Id="rId1" Type="http://schemas.openxmlformats.org/officeDocument/2006/relationships/slideLayout" Target="../slideLayouts/slideLayout3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F19A-2345-734E-80A5-517D9DCA8C2C}"/>
              </a:ext>
            </a:extLst>
          </p:cNvPr>
          <p:cNvSpPr>
            <a:spLocks noGrp="1"/>
          </p:cNvSpPr>
          <p:nvPr>
            <p:ph type="title"/>
          </p:nvPr>
        </p:nvSpPr>
        <p:spPr>
          <a:xfrm>
            <a:off x="457200" y="3429000"/>
            <a:ext cx="8170269" cy="2072148"/>
          </a:xfrm>
        </p:spPr>
        <p:txBody>
          <a:bodyPr/>
          <a:lstStyle/>
          <a:p>
            <a:r>
              <a:rPr lang="en-US" sz="3600" b="1"/>
              <a:t>The 4 Es: Execution</a:t>
            </a:r>
            <a:br>
              <a:rPr lang="en-US" sz="3600" b="1"/>
            </a:br>
            <a:r>
              <a:rPr lang="en-US" sz="3200" b="1"/>
              <a:t>Implementation Strategies to Move the Needle</a:t>
            </a:r>
          </a:p>
        </p:txBody>
      </p:sp>
      <p:sp>
        <p:nvSpPr>
          <p:cNvPr id="6" name="Text Placeholder 5">
            <a:extLst>
              <a:ext uri="{FF2B5EF4-FFF2-40B4-BE49-F238E27FC236}">
                <a16:creationId xmlns:a16="http://schemas.microsoft.com/office/drawing/2014/main" id="{FBDCC21B-2212-F14B-8408-0C3AD2F7F11C}"/>
              </a:ext>
            </a:extLst>
          </p:cNvPr>
          <p:cNvSpPr>
            <a:spLocks noGrp="1"/>
          </p:cNvSpPr>
          <p:nvPr>
            <p:ph type="body" sz="quarter" idx="14"/>
          </p:nvPr>
        </p:nvSpPr>
        <p:spPr/>
        <p:txBody>
          <a:bodyPr/>
          <a:lstStyle/>
          <a:p>
            <a:r>
              <a:rPr lang="en-US"/>
              <a:t> </a:t>
            </a:r>
          </a:p>
        </p:txBody>
      </p:sp>
      <p:sp>
        <p:nvSpPr>
          <p:cNvPr id="3" name="Text Placeholder 3">
            <a:extLst>
              <a:ext uri="{FF2B5EF4-FFF2-40B4-BE49-F238E27FC236}">
                <a16:creationId xmlns:a16="http://schemas.microsoft.com/office/drawing/2014/main" id="{9B2CBA78-DEEE-B881-630C-E97FCEC14BEA}"/>
              </a:ext>
            </a:extLst>
          </p:cNvPr>
          <p:cNvSpPr>
            <a:spLocks noGrp="1"/>
          </p:cNvSpPr>
          <p:nvPr>
            <p:ph type="body" sz="quarter" idx="11"/>
          </p:nvPr>
        </p:nvSpPr>
        <p:spPr>
          <a:xfrm>
            <a:off x="457199" y="6091716"/>
            <a:ext cx="8835081" cy="525002"/>
          </a:xfrm>
        </p:spPr>
        <p:txBody>
          <a:bodyPr/>
          <a:lstStyle/>
          <a:p>
            <a:endParaRPr lang="en-US">
              <a:ea typeface="Verdana"/>
              <a:cs typeface="Arial"/>
            </a:endParaRPr>
          </a:p>
          <a:p>
            <a:r>
              <a:rPr lang="en-US">
                <a:ea typeface="Verdana"/>
                <a:cs typeface="Arial"/>
              </a:rPr>
              <a:t>Rosemary Martin ASCP(M)</a:t>
            </a:r>
            <a:r>
              <a:rPr lang="en-US" baseline="30000">
                <a:ea typeface="Verdana"/>
                <a:cs typeface="Arial"/>
              </a:rPr>
              <a:t>CM</a:t>
            </a:r>
            <a:r>
              <a:rPr lang="en-US">
                <a:ea typeface="Verdana"/>
                <a:cs typeface="Arial"/>
              </a:rPr>
              <a:t>, CLSSBB, CIC, Principal System IP Program Manager</a:t>
            </a:r>
          </a:p>
          <a:p>
            <a:endParaRPr lang="en-US"/>
          </a:p>
        </p:txBody>
      </p:sp>
    </p:spTree>
    <p:extLst>
      <p:ext uri="{BB962C8B-B14F-4D97-AF65-F5344CB8AC3E}">
        <p14:creationId xmlns:p14="http://schemas.microsoft.com/office/powerpoint/2010/main" val="123223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39B4DC-592C-34F5-5093-6F6174BD6FA1}"/>
              </a:ext>
            </a:extLst>
          </p:cNvPr>
          <p:cNvSpPr>
            <a:spLocks noGrp="1"/>
          </p:cNvSpPr>
          <p:nvPr>
            <p:ph type="sldNum" sz="quarter" idx="11"/>
          </p:nvPr>
        </p:nvSpPr>
        <p:spPr/>
        <p:txBody>
          <a:bodyPr/>
          <a:lstStyle/>
          <a:p>
            <a:pPr lvl="8"/>
            <a:fld id="{1E3D5677-3D20-0C46-8497-54D73E689044}" type="slidenum">
              <a:rPr lang="en-US" smtClean="0"/>
              <a:pPr lvl="8"/>
              <a:t>10</a:t>
            </a:fld>
            <a:endParaRPr lang="en-US"/>
          </a:p>
        </p:txBody>
      </p:sp>
      <p:sp>
        <p:nvSpPr>
          <p:cNvPr id="3" name="Title 8">
            <a:extLst>
              <a:ext uri="{FF2B5EF4-FFF2-40B4-BE49-F238E27FC236}">
                <a16:creationId xmlns:a16="http://schemas.microsoft.com/office/drawing/2014/main" id="{B74D0D39-982C-F11E-1E15-80071A729A54}"/>
              </a:ext>
            </a:extLst>
          </p:cNvPr>
          <p:cNvSpPr>
            <a:spLocks noGrp="1"/>
          </p:cNvSpPr>
          <p:nvPr>
            <p:ph type="title"/>
          </p:nvPr>
        </p:nvSpPr>
        <p:spPr>
          <a:xfrm>
            <a:off x="176863" y="219366"/>
            <a:ext cx="12845505" cy="621547"/>
          </a:xfrm>
        </p:spPr>
        <p:txBody>
          <a:bodyPr/>
          <a:lstStyle/>
          <a:p>
            <a:r>
              <a:rPr lang="en-US"/>
              <a:t> Assessment Game</a:t>
            </a:r>
          </a:p>
        </p:txBody>
      </p:sp>
      <p:graphicFrame>
        <p:nvGraphicFramePr>
          <p:cNvPr id="13" name="Diagram 12">
            <a:extLst>
              <a:ext uri="{FF2B5EF4-FFF2-40B4-BE49-F238E27FC236}">
                <a16:creationId xmlns:a16="http://schemas.microsoft.com/office/drawing/2014/main" id="{872085C8-7482-F405-5954-BEDBEA16C213}"/>
              </a:ext>
            </a:extLst>
          </p:cNvPr>
          <p:cNvGraphicFramePr/>
          <p:nvPr>
            <p:extLst>
              <p:ext uri="{D42A27DB-BD31-4B8C-83A1-F6EECF244321}">
                <p14:modId xmlns:p14="http://schemas.microsoft.com/office/powerpoint/2010/main" val="2974540622"/>
              </p:ext>
            </p:extLst>
          </p:nvPr>
        </p:nvGraphicFramePr>
        <p:xfrm>
          <a:off x="1198143" y="242151"/>
          <a:ext cx="9487645" cy="6427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03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3388-415F-8E94-2ECC-4E1939B6165C}"/>
              </a:ext>
            </a:extLst>
          </p:cNvPr>
          <p:cNvSpPr>
            <a:spLocks noGrp="1"/>
          </p:cNvSpPr>
          <p:nvPr>
            <p:ph type="title"/>
          </p:nvPr>
        </p:nvSpPr>
        <p:spPr/>
        <p:txBody>
          <a:bodyPr/>
          <a:lstStyle/>
          <a:p>
            <a:r>
              <a:rPr lang="en-US"/>
              <a:t>Implementation Plan</a:t>
            </a:r>
          </a:p>
        </p:txBody>
      </p:sp>
      <p:sp>
        <p:nvSpPr>
          <p:cNvPr id="4" name="Slide Number Placeholder 3">
            <a:extLst>
              <a:ext uri="{FF2B5EF4-FFF2-40B4-BE49-F238E27FC236}">
                <a16:creationId xmlns:a16="http://schemas.microsoft.com/office/drawing/2014/main" id="{F8C25E97-5096-746F-D338-58D5BB079FC9}"/>
              </a:ext>
            </a:extLst>
          </p:cNvPr>
          <p:cNvSpPr>
            <a:spLocks noGrp="1"/>
          </p:cNvSpPr>
          <p:nvPr>
            <p:ph type="sldNum" sz="quarter" idx="11"/>
          </p:nvPr>
        </p:nvSpPr>
        <p:spPr/>
        <p:txBody>
          <a:bodyPr/>
          <a:lstStyle/>
          <a:p>
            <a:pPr lvl="8"/>
            <a:fld id="{1E3D5677-3D20-0C46-8497-54D73E689044}" type="slidenum">
              <a:rPr lang="en-US" smtClean="0"/>
              <a:pPr lvl="8"/>
              <a:t>11</a:t>
            </a:fld>
            <a:endParaRPr lang="en-US"/>
          </a:p>
        </p:txBody>
      </p:sp>
    </p:spTree>
    <p:extLst>
      <p:ext uri="{BB962C8B-B14F-4D97-AF65-F5344CB8AC3E}">
        <p14:creationId xmlns:p14="http://schemas.microsoft.com/office/powerpoint/2010/main" val="423983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825EA-377B-8A4A-F69F-7B1DCE8EEE22}"/>
              </a:ext>
            </a:extLst>
          </p:cNvPr>
          <p:cNvSpPr>
            <a:spLocks noGrp="1"/>
          </p:cNvSpPr>
          <p:nvPr>
            <p:ph type="sldNum" sz="quarter" idx="16"/>
          </p:nvPr>
        </p:nvSpPr>
        <p:spPr/>
        <p:txBody>
          <a:bodyPr/>
          <a:lstStyle/>
          <a:p>
            <a:fld id="{1E3D5677-3D20-0C46-8497-54D73E689044}" type="slidenum">
              <a:rPr lang="en-US" smtClean="0"/>
              <a:pPr/>
              <a:t>12</a:t>
            </a:fld>
            <a:endParaRPr lang="en-US"/>
          </a:p>
        </p:txBody>
      </p:sp>
      <p:sp>
        <p:nvSpPr>
          <p:cNvPr id="5" name="Title 4">
            <a:extLst>
              <a:ext uri="{FF2B5EF4-FFF2-40B4-BE49-F238E27FC236}">
                <a16:creationId xmlns:a16="http://schemas.microsoft.com/office/drawing/2014/main" id="{FAC99FB4-6996-DBA0-2F67-C7C6582D516D}"/>
              </a:ext>
            </a:extLst>
          </p:cNvPr>
          <p:cNvSpPr>
            <a:spLocks noGrp="1"/>
          </p:cNvSpPr>
          <p:nvPr>
            <p:ph type="title"/>
          </p:nvPr>
        </p:nvSpPr>
        <p:spPr>
          <a:xfrm>
            <a:off x="159280" y="347665"/>
            <a:ext cx="11263311" cy="701673"/>
          </a:xfrm>
        </p:spPr>
        <p:txBody>
          <a:bodyPr/>
          <a:lstStyle/>
          <a:p>
            <a:r>
              <a:rPr lang="en-US">
                <a:latin typeface="Garamond"/>
              </a:rPr>
              <a:t>Step 1: Choosing the Right Strategy</a:t>
            </a:r>
          </a:p>
        </p:txBody>
      </p:sp>
      <p:graphicFrame>
        <p:nvGraphicFramePr>
          <p:cNvPr id="7" name="Diagram 6">
            <a:extLst>
              <a:ext uri="{FF2B5EF4-FFF2-40B4-BE49-F238E27FC236}">
                <a16:creationId xmlns:a16="http://schemas.microsoft.com/office/drawing/2014/main" id="{0781B1AC-ECAE-E784-48A8-22F86805C771}"/>
              </a:ext>
            </a:extLst>
          </p:cNvPr>
          <p:cNvGraphicFramePr/>
          <p:nvPr>
            <p:extLst>
              <p:ext uri="{D42A27DB-BD31-4B8C-83A1-F6EECF244321}">
                <p14:modId xmlns:p14="http://schemas.microsoft.com/office/powerpoint/2010/main" val="270065331"/>
              </p:ext>
            </p:extLst>
          </p:nvPr>
        </p:nvGraphicFramePr>
        <p:xfrm>
          <a:off x="461962" y="2136249"/>
          <a:ext cx="10960629" cy="4623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2E2D81D-68AE-3427-86DB-3BEF28D69616}"/>
              </a:ext>
            </a:extLst>
          </p:cNvPr>
          <p:cNvSpPr txBox="1"/>
          <p:nvPr/>
        </p:nvSpPr>
        <p:spPr>
          <a:xfrm>
            <a:off x="2533649" y="5910195"/>
            <a:ext cx="8620125" cy="231921"/>
          </a:xfrm>
          <a:prstGeom prst="rect">
            <a:avLst/>
          </a:prstGeom>
          <a:noFill/>
        </p:spPr>
        <p:txBody>
          <a:bodyPr wrap="square" lIns="0" tIns="0" rIns="0" bIns="0" rtlCol="0">
            <a:noAutofit/>
          </a:bodyPr>
          <a:lstStyle/>
          <a:p>
            <a:pPr marL="0" indent="0" algn="l">
              <a:lnSpc>
                <a:spcPts val="2100"/>
              </a:lnSpc>
              <a:spcAft>
                <a:spcPts val="900"/>
              </a:spcAft>
            </a:pPr>
            <a:r>
              <a:rPr lang="en-US" sz="1000"/>
              <a:t>Greenhalgh, T. Robert, G, Macfarlane, F. (2004) Diffusion of Innovations in Service Organizations: Systematic Review and Recommendations .</a:t>
            </a:r>
            <a:endParaRPr lang="en-US" sz="1000" b="0" i="0">
              <a:latin typeface="+mn-lt"/>
            </a:endParaRPr>
          </a:p>
        </p:txBody>
      </p:sp>
      <p:sp>
        <p:nvSpPr>
          <p:cNvPr id="9" name="Star: 5 Points 8">
            <a:extLst>
              <a:ext uri="{FF2B5EF4-FFF2-40B4-BE49-F238E27FC236}">
                <a16:creationId xmlns:a16="http://schemas.microsoft.com/office/drawing/2014/main" id="{263A2EC5-89AC-60C6-9137-EA0177B86D34}"/>
              </a:ext>
            </a:extLst>
          </p:cNvPr>
          <p:cNvSpPr/>
          <p:nvPr/>
        </p:nvSpPr>
        <p:spPr>
          <a:xfrm>
            <a:off x="8791575" y="3009900"/>
            <a:ext cx="1377951" cy="1162050"/>
          </a:xfrm>
          <a:prstGeom prst="star5">
            <a:avLst/>
          </a:prstGeom>
          <a:solidFill>
            <a:srgbClr val="FFFF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38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9766-EC4F-3968-1776-3D048545CC3C}"/>
              </a:ext>
            </a:extLst>
          </p:cNvPr>
          <p:cNvSpPr>
            <a:spLocks noGrp="1"/>
          </p:cNvSpPr>
          <p:nvPr>
            <p:ph type="title"/>
          </p:nvPr>
        </p:nvSpPr>
        <p:spPr>
          <a:xfrm>
            <a:off x="199495" y="139253"/>
            <a:ext cx="11263311" cy="515933"/>
          </a:xfrm>
        </p:spPr>
        <p:txBody>
          <a:bodyPr/>
          <a:lstStyle/>
          <a:p>
            <a:r>
              <a:rPr lang="en-US"/>
              <a:t>Step 2: Action Plan  </a:t>
            </a:r>
          </a:p>
        </p:txBody>
      </p:sp>
      <p:sp>
        <p:nvSpPr>
          <p:cNvPr id="4" name="Slide Number Placeholder 3">
            <a:extLst>
              <a:ext uri="{FF2B5EF4-FFF2-40B4-BE49-F238E27FC236}">
                <a16:creationId xmlns:a16="http://schemas.microsoft.com/office/drawing/2014/main" id="{8132FEAE-0159-4253-1729-24B67F04C32D}"/>
              </a:ext>
            </a:extLst>
          </p:cNvPr>
          <p:cNvSpPr>
            <a:spLocks noGrp="1"/>
          </p:cNvSpPr>
          <p:nvPr>
            <p:ph type="sldNum" sz="quarter" idx="11"/>
          </p:nvPr>
        </p:nvSpPr>
        <p:spPr/>
        <p:txBody>
          <a:bodyPr/>
          <a:lstStyle/>
          <a:p>
            <a:pPr lvl="8"/>
            <a:fld id="{1E3D5677-3D20-0C46-8497-54D73E689044}" type="slidenum">
              <a:rPr lang="en-US" smtClean="0"/>
              <a:pPr lvl="8"/>
              <a:t>13</a:t>
            </a:fld>
            <a:endParaRPr lang="en-US"/>
          </a:p>
        </p:txBody>
      </p:sp>
      <p:graphicFrame>
        <p:nvGraphicFramePr>
          <p:cNvPr id="3" name="Table 2">
            <a:extLst>
              <a:ext uri="{FF2B5EF4-FFF2-40B4-BE49-F238E27FC236}">
                <a16:creationId xmlns:a16="http://schemas.microsoft.com/office/drawing/2014/main" id="{3AFEB365-37EC-152B-EB98-CBABD538AD6E}"/>
              </a:ext>
            </a:extLst>
          </p:cNvPr>
          <p:cNvGraphicFramePr>
            <a:graphicFrameLocks noGrp="1"/>
          </p:cNvGraphicFramePr>
          <p:nvPr>
            <p:extLst>
              <p:ext uri="{D42A27DB-BD31-4B8C-83A1-F6EECF244321}">
                <p14:modId xmlns:p14="http://schemas.microsoft.com/office/powerpoint/2010/main" val="2370527279"/>
              </p:ext>
            </p:extLst>
          </p:nvPr>
        </p:nvGraphicFramePr>
        <p:xfrm>
          <a:off x="256380" y="771431"/>
          <a:ext cx="11676063" cy="5287012"/>
        </p:xfrm>
        <a:graphic>
          <a:graphicData uri="http://schemas.openxmlformats.org/drawingml/2006/table">
            <a:tbl>
              <a:tblPr firstRow="1" bandRow="1">
                <a:tableStyleId>{5C22544A-7EE6-4342-B048-85BDC9FD1C3A}</a:tableStyleId>
              </a:tblPr>
              <a:tblGrid>
                <a:gridCol w="3892021">
                  <a:extLst>
                    <a:ext uri="{9D8B030D-6E8A-4147-A177-3AD203B41FA5}">
                      <a16:colId xmlns:a16="http://schemas.microsoft.com/office/drawing/2014/main" val="3636789078"/>
                    </a:ext>
                  </a:extLst>
                </a:gridCol>
                <a:gridCol w="3892021">
                  <a:extLst>
                    <a:ext uri="{9D8B030D-6E8A-4147-A177-3AD203B41FA5}">
                      <a16:colId xmlns:a16="http://schemas.microsoft.com/office/drawing/2014/main" val="3243436669"/>
                    </a:ext>
                  </a:extLst>
                </a:gridCol>
                <a:gridCol w="3892021">
                  <a:extLst>
                    <a:ext uri="{9D8B030D-6E8A-4147-A177-3AD203B41FA5}">
                      <a16:colId xmlns:a16="http://schemas.microsoft.com/office/drawing/2014/main" val="3097469212"/>
                    </a:ext>
                  </a:extLst>
                </a:gridCol>
              </a:tblGrid>
              <a:tr h="370840">
                <a:tc>
                  <a:txBody>
                    <a:bodyPr/>
                    <a:lstStyle/>
                    <a:p>
                      <a:pPr algn="ctr"/>
                      <a:r>
                        <a:rPr lang="en-US" sz="1000"/>
                        <a:t>Assessment Categories</a:t>
                      </a:r>
                    </a:p>
                  </a:txBody>
                  <a:tcPr/>
                </a:tc>
                <a:tc>
                  <a:txBody>
                    <a:bodyPr/>
                    <a:lstStyle/>
                    <a:p>
                      <a:pPr algn="ctr"/>
                      <a:r>
                        <a:rPr lang="en-US" sz="1000"/>
                        <a:t>Assessment Findings</a:t>
                      </a:r>
                    </a:p>
                  </a:txBody>
                  <a:tcPr/>
                </a:tc>
                <a:tc>
                  <a:txBody>
                    <a:bodyPr/>
                    <a:lstStyle/>
                    <a:p>
                      <a:pPr algn="ctr"/>
                      <a:r>
                        <a:rPr lang="en-US" sz="1000"/>
                        <a:t>Assessment Action Plan to Embed:</a:t>
                      </a:r>
                    </a:p>
                  </a:txBody>
                  <a:tcPr/>
                </a:tc>
                <a:extLst>
                  <a:ext uri="{0D108BD9-81ED-4DB2-BD59-A6C34878D82A}">
                    <a16:rowId xmlns:a16="http://schemas.microsoft.com/office/drawing/2014/main" val="2924957938"/>
                  </a:ext>
                </a:extLst>
              </a:tr>
              <a:tr h="370840">
                <a:tc>
                  <a:txBody>
                    <a:bodyPr/>
                    <a:lstStyle/>
                    <a:p>
                      <a:pPr lvl="0"/>
                      <a:r>
                        <a:rPr lang="en-US" sz="1000" b="1" i="0" u="none"/>
                        <a:t>Organizational Structure</a:t>
                      </a:r>
                      <a:endParaRPr lang="en-US" sz="1000"/>
                    </a:p>
                    <a:p>
                      <a:pPr lvl="1">
                        <a:lnSpc>
                          <a:spcPct val="150000"/>
                        </a:lnSpc>
                      </a:pPr>
                      <a:r>
                        <a:rPr lang="en-US" sz="1000"/>
                        <a:t>Chosen implementation method doesn’t work with organization structure</a:t>
                      </a:r>
                    </a:p>
                    <a:p>
                      <a:pPr lvl="1">
                        <a:lnSpc>
                          <a:spcPct val="150000"/>
                        </a:lnSpc>
                      </a:pPr>
                      <a:r>
                        <a:rPr lang="en-US" sz="1000"/>
                        <a:t>Miss match of leadership level, position, experience</a:t>
                      </a:r>
                    </a:p>
                    <a:p>
                      <a:pPr lvl="1">
                        <a:lnSpc>
                          <a:spcPct val="150000"/>
                        </a:lnSpc>
                      </a:pPr>
                      <a:r>
                        <a:rPr lang="en-US" sz="1000"/>
                        <a:t>No resources</a:t>
                      </a:r>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620588339"/>
                  </a:ext>
                </a:extLst>
              </a:tr>
              <a:tr h="370840">
                <a:tc>
                  <a:txBody>
                    <a:bodyPr/>
                    <a:lstStyle/>
                    <a:p>
                      <a:pPr lvl="0"/>
                      <a:r>
                        <a:rPr lang="en-US" sz="1000" b="1" i="0" u="none"/>
                        <a:t>Culture</a:t>
                      </a:r>
                    </a:p>
                    <a:p>
                      <a:pPr lvl="1">
                        <a:lnSpc>
                          <a:spcPct val="150000"/>
                        </a:lnSpc>
                      </a:pPr>
                      <a:r>
                        <a:rPr lang="en-US" sz="1000"/>
                        <a:t>No collaboration</a:t>
                      </a:r>
                    </a:p>
                    <a:p>
                      <a:pPr lvl="1">
                        <a:lnSpc>
                          <a:spcPct val="150000"/>
                        </a:lnSpc>
                      </a:pPr>
                      <a:r>
                        <a:rPr lang="en-US" sz="1000"/>
                        <a:t>No readiness</a:t>
                      </a:r>
                    </a:p>
                    <a:p>
                      <a:pPr lvl="1">
                        <a:lnSpc>
                          <a:spcPct val="150000"/>
                        </a:lnSpc>
                      </a:pPr>
                      <a:r>
                        <a:rPr lang="en-US" sz="1000"/>
                        <a:t>No awareness</a:t>
                      </a:r>
                    </a:p>
                    <a:p>
                      <a:pPr lvl="1">
                        <a:lnSpc>
                          <a:spcPct val="150000"/>
                        </a:lnSpc>
                      </a:pPr>
                      <a:r>
                        <a:rPr lang="en-US" sz="1000"/>
                        <a:t>No operational consideration</a:t>
                      </a:r>
                    </a:p>
                    <a:p>
                      <a:pPr lvl="1">
                        <a:lnSpc>
                          <a:spcPct val="150000"/>
                        </a:lnSpc>
                      </a:pPr>
                      <a:r>
                        <a:rPr lang="en-US" sz="1000"/>
                        <a:t>No compliance</a:t>
                      </a:r>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579368132"/>
                  </a:ext>
                </a:extLst>
              </a:tr>
              <a:tr h="370840">
                <a:tc>
                  <a:txBody>
                    <a:bodyPr/>
                    <a:lstStyle/>
                    <a:p>
                      <a:pPr lvl="0"/>
                      <a:r>
                        <a:rPr lang="en-US" sz="1000" b="1" i="0" u="none"/>
                        <a:t>Workflow</a:t>
                      </a:r>
                      <a:r>
                        <a:rPr lang="en-US" sz="1000" b="0" i="0" u="none"/>
                        <a:t> </a:t>
                      </a:r>
                      <a:r>
                        <a:rPr lang="en-US" sz="1000" b="1" i="0" u="none"/>
                        <a:t>Process</a:t>
                      </a:r>
                    </a:p>
                    <a:p>
                      <a:pPr lvl="1">
                        <a:lnSpc>
                          <a:spcPct val="150000"/>
                        </a:lnSpc>
                      </a:pPr>
                      <a:r>
                        <a:rPr lang="en-US" sz="1000"/>
                        <a:t>Not a step in the process</a:t>
                      </a:r>
                    </a:p>
                    <a:p>
                      <a:pPr lvl="1">
                        <a:lnSpc>
                          <a:spcPct val="150000"/>
                        </a:lnSpc>
                      </a:pPr>
                      <a:r>
                        <a:rPr lang="en-US" sz="1000"/>
                        <a:t>Too many steps to achieve the goal</a:t>
                      </a:r>
                    </a:p>
                    <a:p>
                      <a:pPr lvl="1">
                        <a:lnSpc>
                          <a:spcPct val="150000"/>
                        </a:lnSpc>
                      </a:pPr>
                      <a:r>
                        <a:rPr lang="en-US" sz="1000"/>
                        <a:t>Wrong timing</a:t>
                      </a:r>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035589879"/>
                  </a:ext>
                </a:extLst>
              </a:tr>
              <a:tr h="370840">
                <a:tc>
                  <a:txBody>
                    <a:bodyPr/>
                    <a:lstStyle/>
                    <a:p>
                      <a:pPr lvl="0"/>
                      <a:r>
                        <a:rPr lang="en-US" sz="1000" b="1" i="0" u="none"/>
                        <a:t>Policy/Procedure</a:t>
                      </a:r>
                    </a:p>
                    <a:p>
                      <a:pPr lvl="1">
                        <a:lnSpc>
                          <a:spcPct val="150000"/>
                        </a:lnSpc>
                      </a:pPr>
                      <a:r>
                        <a:rPr lang="en-US" sz="1000"/>
                        <a:t>Not codified</a:t>
                      </a:r>
                    </a:p>
                    <a:p>
                      <a:pPr lvl="1">
                        <a:lnSpc>
                          <a:spcPct val="150000"/>
                        </a:lnSpc>
                      </a:pPr>
                      <a:r>
                        <a:rPr lang="en-US" sz="1000"/>
                        <a:t>No education</a:t>
                      </a:r>
                    </a:p>
                    <a:p>
                      <a:pPr lvl="1">
                        <a:lnSpc>
                          <a:spcPct val="150000"/>
                        </a:lnSpc>
                      </a:pPr>
                      <a:r>
                        <a:rPr lang="en-US" sz="1000"/>
                        <a:t>Not understandable</a:t>
                      </a:r>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19152494"/>
                  </a:ext>
                </a:extLst>
              </a:tr>
              <a:tr h="370840">
                <a:tc>
                  <a:txBody>
                    <a:bodyPr/>
                    <a:lstStyle/>
                    <a:p>
                      <a:pPr lvl="0"/>
                      <a:r>
                        <a:rPr lang="en-US" sz="1000" b="1" i="0" u="none"/>
                        <a:t>Physical Environment/Tools</a:t>
                      </a:r>
                    </a:p>
                    <a:p>
                      <a:pPr lvl="1">
                        <a:lnSpc>
                          <a:spcPct val="150000"/>
                        </a:lnSpc>
                      </a:pPr>
                      <a:r>
                        <a:rPr lang="en-US" sz="1000"/>
                        <a:t>No inventory of required tools</a:t>
                      </a:r>
                    </a:p>
                    <a:p>
                      <a:pPr lvl="1"/>
                      <a:r>
                        <a:rPr lang="en-US" sz="1000"/>
                        <a:t>Can’t do the process in the space provided</a:t>
                      </a:r>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132400612"/>
                  </a:ext>
                </a:extLst>
              </a:tr>
            </a:tbl>
          </a:graphicData>
        </a:graphic>
      </p:graphicFrame>
      <p:grpSp>
        <p:nvGrpSpPr>
          <p:cNvPr id="8" name="Group 7">
            <a:extLst>
              <a:ext uri="{FF2B5EF4-FFF2-40B4-BE49-F238E27FC236}">
                <a16:creationId xmlns:a16="http://schemas.microsoft.com/office/drawing/2014/main" id="{86E5539F-F314-2A78-1888-0E6F408CF8AA}"/>
              </a:ext>
            </a:extLst>
          </p:cNvPr>
          <p:cNvGrpSpPr/>
          <p:nvPr/>
        </p:nvGrpSpPr>
        <p:grpSpPr>
          <a:xfrm>
            <a:off x="5831150" y="1413933"/>
            <a:ext cx="4523232" cy="1981200"/>
            <a:chOff x="5831150" y="1413933"/>
            <a:chExt cx="4523232" cy="1981200"/>
          </a:xfrm>
        </p:grpSpPr>
        <p:sp>
          <p:nvSpPr>
            <p:cNvPr id="5" name="Arrow: Down 4">
              <a:extLst>
                <a:ext uri="{FF2B5EF4-FFF2-40B4-BE49-F238E27FC236}">
                  <a16:creationId xmlns:a16="http://schemas.microsoft.com/office/drawing/2014/main" id="{2E24EF37-266B-99F0-A686-83DEC8795F2E}"/>
                </a:ext>
              </a:extLst>
            </p:cNvPr>
            <p:cNvSpPr/>
            <p:nvPr/>
          </p:nvSpPr>
          <p:spPr>
            <a:xfrm>
              <a:off x="5831150" y="1413933"/>
              <a:ext cx="484632" cy="19812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04582FC8-4A36-F95A-D864-A8AE7F0F71DF}"/>
                </a:ext>
              </a:extLst>
            </p:cNvPr>
            <p:cNvSpPr/>
            <p:nvPr/>
          </p:nvSpPr>
          <p:spPr>
            <a:xfrm>
              <a:off x="9869750" y="1413933"/>
              <a:ext cx="484632" cy="19812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760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9766-EC4F-3968-1776-3D048545CC3C}"/>
              </a:ext>
            </a:extLst>
          </p:cNvPr>
          <p:cNvSpPr>
            <a:spLocks noGrp="1"/>
          </p:cNvSpPr>
          <p:nvPr>
            <p:ph type="title"/>
          </p:nvPr>
        </p:nvSpPr>
        <p:spPr>
          <a:xfrm>
            <a:off x="328398" y="239537"/>
            <a:ext cx="11263311" cy="515933"/>
          </a:xfrm>
        </p:spPr>
        <p:txBody>
          <a:bodyPr/>
          <a:lstStyle/>
          <a:p>
            <a:r>
              <a:rPr lang="en-US"/>
              <a:t>Action Plan Game:</a:t>
            </a:r>
          </a:p>
        </p:txBody>
      </p:sp>
      <p:sp>
        <p:nvSpPr>
          <p:cNvPr id="4" name="Slide Number Placeholder 3">
            <a:extLst>
              <a:ext uri="{FF2B5EF4-FFF2-40B4-BE49-F238E27FC236}">
                <a16:creationId xmlns:a16="http://schemas.microsoft.com/office/drawing/2014/main" id="{8132FEAE-0159-4253-1729-24B67F04C32D}"/>
              </a:ext>
            </a:extLst>
          </p:cNvPr>
          <p:cNvSpPr>
            <a:spLocks noGrp="1"/>
          </p:cNvSpPr>
          <p:nvPr>
            <p:ph type="sldNum" sz="quarter" idx="11"/>
          </p:nvPr>
        </p:nvSpPr>
        <p:spPr/>
        <p:txBody>
          <a:bodyPr/>
          <a:lstStyle/>
          <a:p>
            <a:pPr lvl="8"/>
            <a:fld id="{1E3D5677-3D20-0C46-8497-54D73E689044}" type="slidenum">
              <a:rPr lang="en-US" smtClean="0"/>
              <a:pPr lvl="8"/>
              <a:t>14</a:t>
            </a:fld>
            <a:endParaRPr lang="en-US"/>
          </a:p>
        </p:txBody>
      </p:sp>
      <p:graphicFrame>
        <p:nvGraphicFramePr>
          <p:cNvPr id="3" name="Table 2">
            <a:extLst>
              <a:ext uri="{FF2B5EF4-FFF2-40B4-BE49-F238E27FC236}">
                <a16:creationId xmlns:a16="http://schemas.microsoft.com/office/drawing/2014/main" id="{3AFEB365-37EC-152B-EB98-CBABD538AD6E}"/>
              </a:ext>
            </a:extLst>
          </p:cNvPr>
          <p:cNvGraphicFramePr>
            <a:graphicFrameLocks noGrp="1"/>
          </p:cNvGraphicFramePr>
          <p:nvPr>
            <p:extLst>
              <p:ext uri="{D42A27DB-BD31-4B8C-83A1-F6EECF244321}">
                <p14:modId xmlns:p14="http://schemas.microsoft.com/office/powerpoint/2010/main" val="3143861472"/>
              </p:ext>
            </p:extLst>
          </p:nvPr>
        </p:nvGraphicFramePr>
        <p:xfrm>
          <a:off x="256380" y="886041"/>
          <a:ext cx="11676063" cy="5711509"/>
        </p:xfrm>
        <a:graphic>
          <a:graphicData uri="http://schemas.openxmlformats.org/drawingml/2006/table">
            <a:tbl>
              <a:tblPr firstRow="1" bandRow="1">
                <a:tableStyleId>{5C22544A-7EE6-4342-B048-85BDC9FD1C3A}</a:tableStyleId>
              </a:tblPr>
              <a:tblGrid>
                <a:gridCol w="3579020">
                  <a:extLst>
                    <a:ext uri="{9D8B030D-6E8A-4147-A177-3AD203B41FA5}">
                      <a16:colId xmlns:a16="http://schemas.microsoft.com/office/drawing/2014/main" val="3636789078"/>
                    </a:ext>
                  </a:extLst>
                </a:gridCol>
                <a:gridCol w="3996267">
                  <a:extLst>
                    <a:ext uri="{9D8B030D-6E8A-4147-A177-3AD203B41FA5}">
                      <a16:colId xmlns:a16="http://schemas.microsoft.com/office/drawing/2014/main" val="3243436669"/>
                    </a:ext>
                  </a:extLst>
                </a:gridCol>
                <a:gridCol w="4100776">
                  <a:extLst>
                    <a:ext uri="{9D8B030D-6E8A-4147-A177-3AD203B41FA5}">
                      <a16:colId xmlns:a16="http://schemas.microsoft.com/office/drawing/2014/main" val="3097469212"/>
                    </a:ext>
                  </a:extLst>
                </a:gridCol>
              </a:tblGrid>
              <a:tr h="370840">
                <a:tc>
                  <a:txBody>
                    <a:bodyPr/>
                    <a:lstStyle/>
                    <a:p>
                      <a:pPr algn="ctr"/>
                      <a:r>
                        <a:rPr lang="en-US" sz="1000"/>
                        <a:t>Assessment Categories</a:t>
                      </a:r>
                    </a:p>
                  </a:txBody>
                  <a:tcPr/>
                </a:tc>
                <a:tc>
                  <a:txBody>
                    <a:bodyPr/>
                    <a:lstStyle/>
                    <a:p>
                      <a:pPr algn="ctr"/>
                      <a:r>
                        <a:rPr lang="en-US" sz="1000"/>
                        <a:t>Assessment Findings</a:t>
                      </a:r>
                    </a:p>
                  </a:txBody>
                  <a:tcPr/>
                </a:tc>
                <a:tc>
                  <a:txBody>
                    <a:bodyPr/>
                    <a:lstStyle/>
                    <a:p>
                      <a:pPr algn="ctr"/>
                      <a:r>
                        <a:rPr lang="en-US" sz="1000"/>
                        <a:t>Assessment Action Plan to Embed:</a:t>
                      </a:r>
                    </a:p>
                  </a:txBody>
                  <a:tcPr/>
                </a:tc>
                <a:extLst>
                  <a:ext uri="{0D108BD9-81ED-4DB2-BD59-A6C34878D82A}">
                    <a16:rowId xmlns:a16="http://schemas.microsoft.com/office/drawing/2014/main" val="2924957938"/>
                  </a:ext>
                </a:extLst>
              </a:tr>
              <a:tr h="370840">
                <a:tc>
                  <a:txBody>
                    <a:bodyPr/>
                    <a:lstStyle/>
                    <a:p>
                      <a:pPr lvl="0"/>
                      <a:r>
                        <a:rPr lang="en-US" sz="1000" b="1" i="0" u="none"/>
                        <a:t>Organizational Structure</a:t>
                      </a:r>
                      <a:endParaRPr lang="en-US" sz="1000"/>
                    </a:p>
                    <a:p>
                      <a:pPr lvl="1">
                        <a:lnSpc>
                          <a:spcPct val="150000"/>
                        </a:lnSpc>
                      </a:pPr>
                      <a:r>
                        <a:rPr lang="en-US" sz="1000"/>
                        <a:t>Chosen implementation method doesn’t work with organization structure</a:t>
                      </a:r>
                    </a:p>
                    <a:p>
                      <a:pPr lvl="1">
                        <a:lnSpc>
                          <a:spcPct val="150000"/>
                        </a:lnSpc>
                      </a:pPr>
                      <a:r>
                        <a:rPr lang="en-US" sz="1000"/>
                        <a:t>Miss match of leadership level, position, experience</a:t>
                      </a:r>
                    </a:p>
                    <a:p>
                      <a:pPr lvl="1">
                        <a:lnSpc>
                          <a:spcPct val="150000"/>
                        </a:lnSpc>
                      </a:pPr>
                      <a:r>
                        <a:rPr lang="en-US" sz="1000"/>
                        <a:t>No resources</a:t>
                      </a:r>
                    </a:p>
                  </a:txBody>
                  <a:tcPr/>
                </a:tc>
                <a:tc>
                  <a:txBody>
                    <a:bodyPr/>
                    <a:lstStyle/>
                    <a:p>
                      <a:r>
                        <a:rPr lang="en-US" sz="1200"/>
                        <a:t>You find only infection prevention supports this program.</a:t>
                      </a:r>
                    </a:p>
                    <a:p>
                      <a:endParaRPr lang="en-US" sz="1200"/>
                    </a:p>
                    <a:p>
                      <a:r>
                        <a:rPr lang="en-US" sz="1200"/>
                        <a:t>You find everyone is too busy to audit.</a:t>
                      </a:r>
                    </a:p>
                  </a:txBody>
                  <a:tcPr/>
                </a:tc>
                <a:tc>
                  <a:txBody>
                    <a:bodyPr/>
                    <a:lstStyle/>
                    <a:p>
                      <a:r>
                        <a:rPr lang="en-US" sz="1200">
                          <a:sym typeface="Wingdings" panose="05000000000000000000" pitchFamily="2" charset="2"/>
                        </a:rPr>
                        <a:t>Identify who else owns the process AND does the process.  Ensure they are also leading the initiative.</a:t>
                      </a:r>
                    </a:p>
                    <a:p>
                      <a:endParaRPr lang="en-US" sz="1200">
                        <a:sym typeface="Wingdings" panose="05000000000000000000" pitchFamily="2" charset="2"/>
                      </a:endParaRPr>
                    </a:p>
                    <a:p>
                      <a:endParaRPr lang="en-US" sz="1200"/>
                    </a:p>
                    <a:p>
                      <a:r>
                        <a:rPr lang="en-US" sz="1200">
                          <a:sym typeface="Wingdings" panose="05000000000000000000" pitchFamily="2" charset="2"/>
                        </a:rPr>
                        <a:t>Is there another way to collect data OR another group of people who can collect data.</a:t>
                      </a:r>
                    </a:p>
                    <a:p>
                      <a:endParaRPr lang="en-US" sz="1200">
                        <a:sym typeface="Wingdings" panose="05000000000000000000" pitchFamily="2" charset="2"/>
                      </a:endParaRPr>
                    </a:p>
                    <a:p>
                      <a:endParaRPr lang="en-US" sz="1200"/>
                    </a:p>
                  </a:txBody>
                  <a:tcPr/>
                </a:tc>
                <a:extLst>
                  <a:ext uri="{0D108BD9-81ED-4DB2-BD59-A6C34878D82A}">
                    <a16:rowId xmlns:a16="http://schemas.microsoft.com/office/drawing/2014/main" val="620588339"/>
                  </a:ext>
                </a:extLst>
              </a:tr>
              <a:tr h="370840">
                <a:tc>
                  <a:txBody>
                    <a:bodyPr/>
                    <a:lstStyle/>
                    <a:p>
                      <a:pPr lvl="0"/>
                      <a:r>
                        <a:rPr lang="en-US" sz="1000" b="1" i="0" u="none"/>
                        <a:t>Culture</a:t>
                      </a:r>
                    </a:p>
                    <a:p>
                      <a:pPr lvl="1">
                        <a:lnSpc>
                          <a:spcPct val="150000"/>
                        </a:lnSpc>
                      </a:pPr>
                      <a:r>
                        <a:rPr lang="en-US" sz="1000"/>
                        <a:t>No collaboration</a:t>
                      </a:r>
                    </a:p>
                    <a:p>
                      <a:pPr lvl="1">
                        <a:lnSpc>
                          <a:spcPct val="150000"/>
                        </a:lnSpc>
                      </a:pPr>
                      <a:r>
                        <a:rPr lang="en-US" sz="1000"/>
                        <a:t>No readiness</a:t>
                      </a:r>
                    </a:p>
                    <a:p>
                      <a:pPr lvl="1">
                        <a:lnSpc>
                          <a:spcPct val="150000"/>
                        </a:lnSpc>
                      </a:pPr>
                      <a:r>
                        <a:rPr lang="en-US" sz="1000"/>
                        <a:t>No awareness</a:t>
                      </a:r>
                    </a:p>
                    <a:p>
                      <a:pPr lvl="1">
                        <a:lnSpc>
                          <a:spcPct val="150000"/>
                        </a:lnSpc>
                      </a:pPr>
                      <a:r>
                        <a:rPr lang="en-US" sz="1000"/>
                        <a:t>No operational consideration</a:t>
                      </a:r>
                    </a:p>
                    <a:p>
                      <a:pPr lvl="1">
                        <a:lnSpc>
                          <a:spcPct val="150000"/>
                        </a:lnSpc>
                      </a:pPr>
                      <a:r>
                        <a:rPr lang="en-US" sz="1000"/>
                        <a:t>No compliance</a:t>
                      </a:r>
                    </a:p>
                  </a:txBody>
                  <a:tcPr/>
                </a:tc>
                <a:tc>
                  <a:txBody>
                    <a:bodyPr/>
                    <a:lstStyle/>
                    <a:p>
                      <a:r>
                        <a:rPr lang="en-US" sz="1200"/>
                        <a:t>Frontline staff doesn’t understand the importance of hand hygiene.</a:t>
                      </a:r>
                    </a:p>
                  </a:txBody>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200">
                          <a:sym typeface="Wingdings" panose="05000000000000000000" pitchFamily="2" charset="2"/>
                        </a:rPr>
                        <a:t>What is the most effective type of communication (what worked previously) for education.</a:t>
                      </a:r>
                    </a:p>
                    <a:p>
                      <a:endParaRPr lang="en-US" sz="1200"/>
                    </a:p>
                  </a:txBody>
                  <a:tcPr/>
                </a:tc>
                <a:extLst>
                  <a:ext uri="{0D108BD9-81ED-4DB2-BD59-A6C34878D82A}">
                    <a16:rowId xmlns:a16="http://schemas.microsoft.com/office/drawing/2014/main" val="3579368132"/>
                  </a:ext>
                </a:extLst>
              </a:tr>
              <a:tr h="370840">
                <a:tc>
                  <a:txBody>
                    <a:bodyPr/>
                    <a:lstStyle/>
                    <a:p>
                      <a:pPr lvl="0"/>
                      <a:r>
                        <a:rPr lang="en-US" sz="1000" b="1" i="0" u="none"/>
                        <a:t>Workflow</a:t>
                      </a:r>
                      <a:r>
                        <a:rPr lang="en-US" sz="1000" b="0" i="0" u="none"/>
                        <a:t> </a:t>
                      </a:r>
                      <a:r>
                        <a:rPr lang="en-US" sz="1000" b="1" i="0" u="none"/>
                        <a:t>Process</a:t>
                      </a:r>
                    </a:p>
                    <a:p>
                      <a:pPr lvl="1">
                        <a:lnSpc>
                          <a:spcPct val="150000"/>
                        </a:lnSpc>
                      </a:pPr>
                      <a:r>
                        <a:rPr lang="en-US" sz="1000"/>
                        <a:t>Not a step in the process</a:t>
                      </a:r>
                    </a:p>
                    <a:p>
                      <a:pPr lvl="1">
                        <a:lnSpc>
                          <a:spcPct val="150000"/>
                        </a:lnSpc>
                      </a:pPr>
                      <a:r>
                        <a:rPr lang="en-US" sz="1000"/>
                        <a:t>Too many steps to achieve the goal</a:t>
                      </a:r>
                    </a:p>
                    <a:p>
                      <a:pPr lvl="1">
                        <a:lnSpc>
                          <a:spcPct val="150000"/>
                        </a:lnSpc>
                      </a:pPr>
                      <a:r>
                        <a:rPr lang="en-US" sz="1000"/>
                        <a:t>Wrong timing</a:t>
                      </a:r>
                    </a:p>
                  </a:txBody>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200"/>
                        <a:t>You find hand hygiene is not a step embedded in their processes.</a:t>
                      </a:r>
                    </a:p>
                    <a:p>
                      <a:endParaRPr lang="en-US" sz="1200"/>
                    </a:p>
                  </a:txBody>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200">
                          <a:sym typeface="Wingdings" panose="05000000000000000000" pitchFamily="2" charset="2"/>
                        </a:rPr>
                        <a:t>Use reference/societal standards to have HH included in the process.</a:t>
                      </a:r>
                    </a:p>
                    <a:p>
                      <a:endParaRPr lang="en-US" sz="1200"/>
                    </a:p>
                  </a:txBody>
                  <a:tcPr/>
                </a:tc>
                <a:extLst>
                  <a:ext uri="{0D108BD9-81ED-4DB2-BD59-A6C34878D82A}">
                    <a16:rowId xmlns:a16="http://schemas.microsoft.com/office/drawing/2014/main" val="1035589879"/>
                  </a:ext>
                </a:extLst>
              </a:tr>
              <a:tr h="370840">
                <a:tc>
                  <a:txBody>
                    <a:bodyPr/>
                    <a:lstStyle/>
                    <a:p>
                      <a:pPr lvl="0"/>
                      <a:r>
                        <a:rPr lang="en-US" sz="1000" b="1" i="0" u="none"/>
                        <a:t>Policy/Procedure</a:t>
                      </a:r>
                    </a:p>
                    <a:p>
                      <a:pPr lvl="1">
                        <a:lnSpc>
                          <a:spcPct val="150000"/>
                        </a:lnSpc>
                      </a:pPr>
                      <a:r>
                        <a:rPr lang="en-US" sz="1000"/>
                        <a:t>Not codified</a:t>
                      </a:r>
                    </a:p>
                    <a:p>
                      <a:pPr lvl="1">
                        <a:lnSpc>
                          <a:spcPct val="150000"/>
                        </a:lnSpc>
                      </a:pPr>
                      <a:r>
                        <a:rPr lang="en-US" sz="1000"/>
                        <a:t>No education</a:t>
                      </a:r>
                    </a:p>
                    <a:p>
                      <a:pPr lvl="1">
                        <a:lnSpc>
                          <a:spcPct val="150000"/>
                        </a:lnSpc>
                      </a:pPr>
                      <a:r>
                        <a:rPr lang="en-US" sz="1000"/>
                        <a:t>Not understandable</a:t>
                      </a:r>
                    </a:p>
                  </a:txBody>
                  <a:tcPr/>
                </a:tc>
                <a:tc>
                  <a:txBody>
                    <a:bodyPr/>
                    <a:lstStyle/>
                    <a:p>
                      <a:r>
                        <a:rPr lang="en-US" sz="1200"/>
                        <a:t>We have a 54-page hand hygiene policy that is 10 years old.</a:t>
                      </a:r>
                    </a:p>
                  </a:txBody>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200">
                          <a:sym typeface="Wingdings" panose="05000000000000000000" pitchFamily="2" charset="2"/>
                        </a:rPr>
                        <a:t>Surely it doesn’t have to be that long AND it renders the policy useless as it is hard to find info.</a:t>
                      </a:r>
                    </a:p>
                    <a:p>
                      <a:endParaRPr lang="en-US" sz="1200"/>
                    </a:p>
                  </a:txBody>
                  <a:tcPr/>
                </a:tc>
                <a:extLst>
                  <a:ext uri="{0D108BD9-81ED-4DB2-BD59-A6C34878D82A}">
                    <a16:rowId xmlns:a16="http://schemas.microsoft.com/office/drawing/2014/main" val="119152494"/>
                  </a:ext>
                </a:extLst>
              </a:tr>
              <a:tr h="370840">
                <a:tc>
                  <a:txBody>
                    <a:bodyPr/>
                    <a:lstStyle/>
                    <a:p>
                      <a:pPr lvl="0"/>
                      <a:r>
                        <a:rPr lang="en-US" sz="1000" b="1" i="0" u="none"/>
                        <a:t>Physical Environment/Tools</a:t>
                      </a:r>
                    </a:p>
                    <a:p>
                      <a:pPr lvl="1">
                        <a:lnSpc>
                          <a:spcPct val="150000"/>
                        </a:lnSpc>
                      </a:pPr>
                      <a:r>
                        <a:rPr lang="en-US" sz="1000"/>
                        <a:t>No inventory of required tools</a:t>
                      </a:r>
                    </a:p>
                    <a:p>
                      <a:pPr lvl="1"/>
                      <a:r>
                        <a:rPr lang="en-US" sz="1000"/>
                        <a:t>Can’t do the process in the space provided</a:t>
                      </a:r>
                    </a:p>
                  </a:txBody>
                  <a:tcPr/>
                </a:tc>
                <a:tc>
                  <a:txBody>
                    <a:bodyPr/>
                    <a:lstStyle/>
                    <a:p>
                      <a:r>
                        <a:rPr lang="en-US" sz="1200"/>
                        <a:t>You are missing Purell stations, and many are empty.</a:t>
                      </a:r>
                    </a:p>
                  </a:txBody>
                  <a:tcPr/>
                </a:tc>
                <a:tc>
                  <a:txBody>
                    <a:bodyPr/>
                    <a:lstStyle/>
                    <a:p>
                      <a:r>
                        <a:rPr lang="en-US" sz="1200">
                          <a:sym typeface="Wingdings" panose="05000000000000000000" pitchFamily="2" charset="2"/>
                        </a:rPr>
                        <a:t>Ensuring you have the tools you need goes a long way for adoption.</a:t>
                      </a:r>
                      <a:endParaRPr lang="en-US" sz="1200"/>
                    </a:p>
                  </a:txBody>
                  <a:tcPr/>
                </a:tc>
                <a:extLst>
                  <a:ext uri="{0D108BD9-81ED-4DB2-BD59-A6C34878D82A}">
                    <a16:rowId xmlns:a16="http://schemas.microsoft.com/office/drawing/2014/main" val="1132400612"/>
                  </a:ext>
                </a:extLst>
              </a:tr>
            </a:tbl>
          </a:graphicData>
        </a:graphic>
      </p:graphicFrame>
    </p:spTree>
    <p:extLst>
      <p:ext uri="{BB962C8B-B14F-4D97-AF65-F5344CB8AC3E}">
        <p14:creationId xmlns:p14="http://schemas.microsoft.com/office/powerpoint/2010/main" val="409809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B30937-A657-AF0B-22EB-45994D2B117A}"/>
              </a:ext>
            </a:extLst>
          </p:cNvPr>
          <p:cNvSpPr>
            <a:spLocks noGrp="1"/>
          </p:cNvSpPr>
          <p:nvPr>
            <p:ph type="sldNum" sz="quarter" idx="16"/>
          </p:nvPr>
        </p:nvSpPr>
        <p:spPr/>
        <p:txBody>
          <a:bodyPr/>
          <a:lstStyle/>
          <a:p>
            <a:fld id="{1E3D5677-3D20-0C46-8497-54D73E689044}" type="slidenum">
              <a:rPr lang="en-US" smtClean="0"/>
              <a:pPr/>
              <a:t>15</a:t>
            </a:fld>
            <a:endParaRPr lang="en-US"/>
          </a:p>
        </p:txBody>
      </p:sp>
      <p:sp>
        <p:nvSpPr>
          <p:cNvPr id="5" name="Title 4">
            <a:extLst>
              <a:ext uri="{FF2B5EF4-FFF2-40B4-BE49-F238E27FC236}">
                <a16:creationId xmlns:a16="http://schemas.microsoft.com/office/drawing/2014/main" id="{8A6B93DC-4557-DD17-931D-9F0A72CBBADD}"/>
              </a:ext>
            </a:extLst>
          </p:cNvPr>
          <p:cNvSpPr>
            <a:spLocks noGrp="1"/>
          </p:cNvSpPr>
          <p:nvPr>
            <p:ph type="title"/>
          </p:nvPr>
        </p:nvSpPr>
        <p:spPr>
          <a:xfrm>
            <a:off x="461962" y="460378"/>
            <a:ext cx="11263311" cy="558798"/>
          </a:xfrm>
        </p:spPr>
        <p:txBody>
          <a:bodyPr/>
          <a:lstStyle/>
          <a:p>
            <a:r>
              <a:rPr lang="en-US">
                <a:latin typeface="Garamond"/>
              </a:rPr>
              <a:t>Implementation Plan</a:t>
            </a:r>
          </a:p>
        </p:txBody>
      </p:sp>
      <p:graphicFrame>
        <p:nvGraphicFramePr>
          <p:cNvPr id="10" name="Table 9">
            <a:extLst>
              <a:ext uri="{FF2B5EF4-FFF2-40B4-BE49-F238E27FC236}">
                <a16:creationId xmlns:a16="http://schemas.microsoft.com/office/drawing/2014/main" id="{0CF91185-E613-C7E8-4423-50149C526207}"/>
              </a:ext>
            </a:extLst>
          </p:cNvPr>
          <p:cNvGraphicFramePr>
            <a:graphicFrameLocks noGrp="1"/>
          </p:cNvGraphicFramePr>
          <p:nvPr>
            <p:extLst>
              <p:ext uri="{D42A27DB-BD31-4B8C-83A1-F6EECF244321}">
                <p14:modId xmlns:p14="http://schemas.microsoft.com/office/powerpoint/2010/main" val="517770877"/>
              </p:ext>
            </p:extLst>
          </p:nvPr>
        </p:nvGraphicFramePr>
        <p:xfrm>
          <a:off x="1049338" y="1677035"/>
          <a:ext cx="10280814" cy="4030083"/>
        </p:xfrm>
        <a:graphic>
          <a:graphicData uri="http://schemas.openxmlformats.org/drawingml/2006/table">
            <a:tbl>
              <a:tblPr/>
              <a:tblGrid>
                <a:gridCol w="1854164">
                  <a:extLst>
                    <a:ext uri="{9D8B030D-6E8A-4147-A177-3AD203B41FA5}">
                      <a16:colId xmlns:a16="http://schemas.microsoft.com/office/drawing/2014/main" val="576760892"/>
                    </a:ext>
                  </a:extLst>
                </a:gridCol>
                <a:gridCol w="8426650">
                  <a:extLst>
                    <a:ext uri="{9D8B030D-6E8A-4147-A177-3AD203B41FA5}">
                      <a16:colId xmlns:a16="http://schemas.microsoft.com/office/drawing/2014/main" val="3324553100"/>
                    </a:ext>
                  </a:extLst>
                </a:gridCol>
              </a:tblGrid>
              <a:tr h="386446">
                <a:tc>
                  <a:txBody>
                    <a:bodyPr/>
                    <a:lstStyle/>
                    <a:p>
                      <a:pPr algn="ctr" rtl="0" fontAlgn="base"/>
                      <a:r>
                        <a:rPr lang="en-US" sz="1200" b="1" i="0">
                          <a:solidFill>
                            <a:schemeClr val="bg1"/>
                          </a:solidFill>
                          <a:effectLst/>
                          <a:latin typeface="Arial" panose="020B0604020202020204" pitchFamily="34" charset="0"/>
                        </a:rPr>
                        <a:t>Focus Area</a:t>
                      </a:r>
                      <a:r>
                        <a:rPr lang="en-US" sz="1200" b="0" i="0">
                          <a:solidFill>
                            <a:schemeClr val="bg1"/>
                          </a:solidFill>
                          <a:effectLst/>
                          <a:latin typeface="Arial" panose="020B0604020202020204" pitchFamily="34" charset="0"/>
                        </a:rPr>
                        <a:t> </a:t>
                      </a:r>
                      <a:endParaRPr lang="en-US" sz="1200" b="0" i="0">
                        <a:solidFill>
                          <a:schemeClr val="bg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38E"/>
                    </a:solidFill>
                  </a:tcPr>
                </a:tc>
                <a:tc>
                  <a:txBody>
                    <a:bodyPr/>
                    <a:lstStyle/>
                    <a:p>
                      <a:pPr algn="ctr" rtl="0" fontAlgn="base"/>
                      <a:r>
                        <a:rPr lang="en-US" sz="1200" b="1" i="0">
                          <a:solidFill>
                            <a:srgbClr val="FFFFFF"/>
                          </a:solidFill>
                          <a:effectLst/>
                          <a:latin typeface="Arial"/>
                        </a:rPr>
                        <a:t>Considerations:</a:t>
                      </a:r>
                      <a:r>
                        <a:rPr lang="en-US" sz="1200" b="0" i="0">
                          <a:solidFill>
                            <a:srgbClr val="FFFFFF"/>
                          </a:solidFill>
                          <a:effectLst/>
                          <a:latin typeface="Arial"/>
                        </a:rPr>
                        <a:t> </a:t>
                      </a:r>
                      <a:endParaRPr lang="en-US" sz="1200" b="0" i="0">
                        <a:effectLst/>
                        <a:latin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38E"/>
                    </a:solidFill>
                  </a:tcPr>
                </a:tc>
                <a:extLst>
                  <a:ext uri="{0D108BD9-81ED-4DB2-BD59-A6C34878D82A}">
                    <a16:rowId xmlns:a16="http://schemas.microsoft.com/office/drawing/2014/main" val="3549067198"/>
                  </a:ext>
                </a:extLst>
              </a:tr>
              <a:tr h="828099">
                <a:tc>
                  <a:txBody>
                    <a:bodyPr/>
                    <a:lstStyle/>
                    <a:p>
                      <a:pPr algn="l" rtl="0" fontAlgn="base"/>
                      <a:r>
                        <a:rPr lang="en-US" sz="1400" b="0" i="0">
                          <a:effectLst/>
                          <a:latin typeface="Arial"/>
                        </a:rPr>
                        <a:t>Goals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B"/>
                    </a:solidFill>
                  </a:tcPr>
                </a:tc>
                <a:tc>
                  <a:txBody>
                    <a:bodyPr/>
                    <a:lstStyle/>
                    <a:p>
                      <a:pPr algn="l" rtl="0" fontAlgn="base">
                        <a:buFont typeface="Arial" panose="020B0604020202020204" pitchFamily="34" charset="0"/>
                        <a:buChar char="•"/>
                      </a:pPr>
                      <a:r>
                        <a:rPr lang="en-US" sz="1400" b="0" i="0">
                          <a:effectLst/>
                          <a:latin typeface="Arial" panose="020B0604020202020204" pitchFamily="34" charset="0"/>
                        </a:rPr>
                        <a:t>Socialize with stakeholders, </a:t>
                      </a:r>
                      <a:r>
                        <a:rPr lang="en-US" sz="1400" b="0" i="0" err="1">
                          <a:effectLst/>
                          <a:latin typeface="Arial" panose="020B0604020202020204" pitchFamily="34" charset="0"/>
                        </a:rPr>
                        <a:t>endusers</a:t>
                      </a:r>
                      <a:r>
                        <a:rPr lang="en-US" sz="1400" b="0" i="0">
                          <a:effectLst/>
                          <a:latin typeface="Arial" panose="020B0604020202020204" pitchFamily="34" charset="0"/>
                        </a:rPr>
                        <a:t> and process contributors what changes are happening, vision of the roll out and timeline. </a:t>
                      </a:r>
                    </a:p>
                    <a:p>
                      <a:pPr algn="l" rtl="0" fontAlgn="base">
                        <a:buFont typeface="Arial" panose="020B0604020202020204" pitchFamily="34" charset="0"/>
                        <a:buChar char="•"/>
                      </a:pPr>
                      <a:r>
                        <a:rPr lang="en-US" sz="1400" b="0" i="0">
                          <a:effectLst/>
                          <a:latin typeface="Arial" panose="020B0604020202020204" pitchFamily="34" charset="0"/>
                        </a:rPr>
                        <a:t>Set a go-live date.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B"/>
                    </a:solidFill>
                  </a:tcPr>
                </a:tc>
                <a:extLst>
                  <a:ext uri="{0D108BD9-81ED-4DB2-BD59-A6C34878D82A}">
                    <a16:rowId xmlns:a16="http://schemas.microsoft.com/office/drawing/2014/main" val="3739762468"/>
                  </a:ext>
                </a:extLst>
              </a:tr>
              <a:tr h="386446">
                <a:tc>
                  <a:txBody>
                    <a:bodyPr/>
                    <a:lstStyle/>
                    <a:p>
                      <a:pPr algn="l" rtl="0" fontAlgn="base"/>
                      <a:r>
                        <a:rPr lang="en-US" sz="1400" b="0" i="0">
                          <a:effectLst/>
                          <a:latin typeface="Arial"/>
                        </a:rPr>
                        <a:t>Timeline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E"/>
                    </a:solidFill>
                  </a:tcPr>
                </a:tc>
                <a:tc>
                  <a:txBody>
                    <a:bodyPr/>
                    <a:lstStyle/>
                    <a:p>
                      <a:pPr algn="l" rtl="0" fontAlgn="base">
                        <a:buFont typeface="Arial" panose="020B0604020202020204" pitchFamily="34" charset="0"/>
                        <a:buChar char="•"/>
                      </a:pPr>
                      <a:r>
                        <a:rPr lang="en-US" sz="1400" b="0" i="0">
                          <a:effectLst/>
                          <a:latin typeface="Arial"/>
                        </a:rPr>
                        <a:t>Create a timeline for major and minor steps that need to be done during implementation.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E"/>
                    </a:solidFill>
                  </a:tcPr>
                </a:tc>
                <a:extLst>
                  <a:ext uri="{0D108BD9-81ED-4DB2-BD59-A6C34878D82A}">
                    <a16:rowId xmlns:a16="http://schemas.microsoft.com/office/drawing/2014/main" val="3558679551"/>
                  </a:ext>
                </a:extLst>
              </a:tr>
              <a:tr h="607273">
                <a:tc>
                  <a:txBody>
                    <a:bodyPr/>
                    <a:lstStyle/>
                    <a:p>
                      <a:pPr algn="l" rtl="0" fontAlgn="base"/>
                      <a:r>
                        <a:rPr lang="en-US" sz="1400" b="0" i="0">
                          <a:effectLst/>
                          <a:latin typeface="Arial"/>
                        </a:rPr>
                        <a:t>Resources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B"/>
                    </a:solidFill>
                  </a:tcPr>
                </a:tc>
                <a:tc>
                  <a:txBody>
                    <a:bodyPr/>
                    <a:lstStyle/>
                    <a:p>
                      <a:pPr algn="l" rtl="0" fontAlgn="base">
                        <a:buFont typeface="Arial" panose="020B0604020202020204" pitchFamily="34" charset="0"/>
                        <a:buChar char="•"/>
                      </a:pPr>
                      <a:r>
                        <a:rPr lang="en-US" sz="1400" b="0" i="0">
                          <a:effectLst/>
                          <a:latin typeface="Arial"/>
                        </a:rPr>
                        <a:t>Provide a clear overview and detailed map of resources (human, equipment, space) you need to be successful at each step.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B"/>
                    </a:solidFill>
                  </a:tcPr>
                </a:tc>
                <a:extLst>
                  <a:ext uri="{0D108BD9-81ED-4DB2-BD59-A6C34878D82A}">
                    <a16:rowId xmlns:a16="http://schemas.microsoft.com/office/drawing/2014/main" val="2206494431"/>
                  </a:ext>
                </a:extLst>
              </a:tr>
              <a:tr h="607273">
                <a:tc>
                  <a:txBody>
                    <a:bodyPr/>
                    <a:lstStyle/>
                    <a:p>
                      <a:pPr algn="l" rtl="0" fontAlgn="base"/>
                      <a:r>
                        <a:rPr lang="en-US" sz="1400" b="0" i="0">
                          <a:effectLst/>
                          <a:latin typeface="Arial" panose="020B0604020202020204" pitchFamily="34" charset="0"/>
                        </a:rPr>
                        <a:t>Roles/</a:t>
                      </a:r>
                    </a:p>
                    <a:p>
                      <a:pPr algn="l" rtl="0" fontAlgn="base"/>
                      <a:r>
                        <a:rPr lang="en-US" sz="1400" b="0" i="0">
                          <a:effectLst/>
                          <a:latin typeface="Arial" panose="020B0604020202020204" pitchFamily="34" charset="0"/>
                        </a:rPr>
                        <a:t>Responsibilities </a:t>
                      </a:r>
                      <a:endParaRPr lang="en-US" sz="1400" b="0" i="0">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E"/>
                    </a:solidFill>
                  </a:tcPr>
                </a:tc>
                <a:tc>
                  <a:txBody>
                    <a:bodyPr/>
                    <a:lstStyle/>
                    <a:p>
                      <a:pPr algn="l" rtl="0" fontAlgn="base">
                        <a:buFont typeface="Arial" panose="020B0604020202020204" pitchFamily="34" charset="0"/>
                        <a:buChar char="•"/>
                      </a:pPr>
                      <a:r>
                        <a:rPr lang="en-US" sz="1400" b="0" i="0">
                          <a:effectLst/>
                          <a:latin typeface="Arial"/>
                        </a:rPr>
                        <a:t>Set clear expectations for those who will lead and participate during the implementation process. </a:t>
                      </a:r>
                    </a:p>
                    <a:p>
                      <a:pPr algn="l" rtl="0" fontAlgn="base">
                        <a:buFont typeface="Arial" panose="020B0604020202020204" pitchFamily="34" charset="0"/>
                        <a:buChar char="•"/>
                      </a:pPr>
                      <a:r>
                        <a:rPr lang="en-US" sz="1400" b="0" i="0">
                          <a:effectLst/>
                          <a:latin typeface="Arial"/>
                        </a:rPr>
                        <a:t>Be sure there is an escalation/communication pathway between all people involved.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E"/>
                    </a:solidFill>
                  </a:tcPr>
                </a:tc>
                <a:extLst>
                  <a:ext uri="{0D108BD9-81ED-4DB2-BD59-A6C34878D82A}">
                    <a16:rowId xmlns:a16="http://schemas.microsoft.com/office/drawing/2014/main" val="4100006912"/>
                  </a:ext>
                </a:extLst>
              </a:tr>
              <a:tr h="607273">
                <a:tc>
                  <a:txBody>
                    <a:bodyPr/>
                    <a:lstStyle/>
                    <a:p>
                      <a:pPr algn="l" rtl="0" fontAlgn="base"/>
                      <a:r>
                        <a:rPr lang="en-US" sz="1400" b="0" i="0">
                          <a:effectLst/>
                          <a:latin typeface="Arial"/>
                        </a:rPr>
                        <a:t>Initial Success Metrics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B"/>
                    </a:solidFill>
                  </a:tcPr>
                </a:tc>
                <a:tc>
                  <a:txBody>
                    <a:bodyPr/>
                    <a:lstStyle/>
                    <a:p>
                      <a:pPr algn="l" rtl="0" fontAlgn="base">
                        <a:buFont typeface="Arial" panose="020B0604020202020204" pitchFamily="34" charset="0"/>
                        <a:buChar char="•"/>
                      </a:pPr>
                      <a:r>
                        <a:rPr lang="en-US" sz="1400" b="0" i="0">
                          <a:effectLst/>
                          <a:latin typeface="Arial"/>
                        </a:rPr>
                        <a:t>Determine one metric you will measure frequently to know the process changes are working as intended.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B"/>
                    </a:solidFill>
                  </a:tcPr>
                </a:tc>
                <a:extLst>
                  <a:ext uri="{0D108BD9-81ED-4DB2-BD59-A6C34878D82A}">
                    <a16:rowId xmlns:a16="http://schemas.microsoft.com/office/drawing/2014/main" val="447871989"/>
                  </a:ext>
                </a:extLst>
              </a:tr>
              <a:tr h="607273">
                <a:tc>
                  <a:txBody>
                    <a:bodyPr/>
                    <a:lstStyle/>
                    <a:p>
                      <a:pPr algn="l" rtl="0" fontAlgn="base"/>
                      <a:r>
                        <a:rPr lang="en-US" sz="1400" b="0" i="0">
                          <a:effectLst/>
                          <a:latin typeface="Arial"/>
                        </a:rPr>
                        <a:t>Balancing Measures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E"/>
                    </a:solidFill>
                  </a:tcPr>
                </a:tc>
                <a:tc>
                  <a:txBody>
                    <a:bodyPr/>
                    <a:lstStyle/>
                    <a:p>
                      <a:pPr algn="l" rtl="0" fontAlgn="base">
                        <a:buFont typeface="Arial" panose="020B0604020202020204" pitchFamily="34" charset="0"/>
                        <a:buChar char="•"/>
                      </a:pPr>
                      <a:r>
                        <a:rPr lang="en-US" sz="1400" b="0" i="0">
                          <a:effectLst/>
                          <a:latin typeface="Arial" panose="020B0604020202020204" pitchFamily="34" charset="0"/>
                        </a:rPr>
                        <a:t>Monitor balancing measures to ensure no unintended consequences. </a:t>
                      </a:r>
                    </a:p>
                    <a:p>
                      <a:pPr algn="l" rtl="0" fontAlgn="base">
                        <a:buFont typeface="Arial" panose="020B0604020202020204" pitchFamily="34" charset="0"/>
                        <a:buChar char="•"/>
                      </a:pPr>
                      <a:r>
                        <a:rPr lang="en-US" sz="1400" b="0" i="0">
                          <a:effectLst/>
                          <a:latin typeface="Arial" panose="020B0604020202020204" pitchFamily="34" charset="0"/>
                        </a:rPr>
                        <a:t>Prepare contingency plans for anticipated risks.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E"/>
                    </a:solidFill>
                  </a:tcPr>
                </a:tc>
                <a:extLst>
                  <a:ext uri="{0D108BD9-81ED-4DB2-BD59-A6C34878D82A}">
                    <a16:rowId xmlns:a16="http://schemas.microsoft.com/office/drawing/2014/main" val="390521005"/>
                  </a:ext>
                </a:extLst>
              </a:tr>
            </a:tbl>
          </a:graphicData>
        </a:graphic>
      </p:graphicFrame>
      <p:sp>
        <p:nvSpPr>
          <p:cNvPr id="11" name="Star: 5 Points 10">
            <a:extLst>
              <a:ext uri="{FF2B5EF4-FFF2-40B4-BE49-F238E27FC236}">
                <a16:creationId xmlns:a16="http://schemas.microsoft.com/office/drawing/2014/main" id="{92475808-0312-F87A-BDCA-0003444EC99F}"/>
              </a:ext>
            </a:extLst>
          </p:cNvPr>
          <p:cNvSpPr/>
          <p:nvPr/>
        </p:nvSpPr>
        <p:spPr>
          <a:xfrm>
            <a:off x="11139487" y="2150800"/>
            <a:ext cx="703262" cy="626533"/>
          </a:xfrm>
          <a:prstGeom prst="star5">
            <a:avLst/>
          </a:prstGeom>
          <a:solidFill>
            <a:srgbClr val="FFFF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30521C4B-7970-E55F-E1A3-444AEE9DA963}"/>
              </a:ext>
            </a:extLst>
          </p:cNvPr>
          <p:cNvSpPr/>
          <p:nvPr/>
        </p:nvSpPr>
        <p:spPr>
          <a:xfrm>
            <a:off x="11139487" y="3884753"/>
            <a:ext cx="703262" cy="626533"/>
          </a:xfrm>
          <a:prstGeom prst="star5">
            <a:avLst/>
          </a:prstGeom>
          <a:solidFill>
            <a:srgbClr val="FFFF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3CB52FB0-4D20-9098-12FD-DF57C9A4FED9}"/>
              </a:ext>
            </a:extLst>
          </p:cNvPr>
          <p:cNvSpPr/>
          <p:nvPr/>
        </p:nvSpPr>
        <p:spPr>
          <a:xfrm>
            <a:off x="11139487" y="5072385"/>
            <a:ext cx="703262" cy="626533"/>
          </a:xfrm>
          <a:prstGeom prst="star5">
            <a:avLst/>
          </a:prstGeom>
          <a:solidFill>
            <a:srgbClr val="FFFF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1C78C02-EE55-EF13-5D78-71889BBC4408}"/>
              </a:ext>
            </a:extLst>
          </p:cNvPr>
          <p:cNvSpPr/>
          <p:nvPr/>
        </p:nvSpPr>
        <p:spPr>
          <a:xfrm>
            <a:off x="11127580" y="4511020"/>
            <a:ext cx="703262" cy="626533"/>
          </a:xfrm>
          <a:prstGeom prst="star5">
            <a:avLst/>
          </a:prstGeom>
          <a:solidFill>
            <a:srgbClr val="FFFF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58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FE80D-0BEB-B0BF-47DF-B9E601D73A3C}"/>
              </a:ext>
            </a:extLst>
          </p:cNvPr>
          <p:cNvSpPr>
            <a:spLocks noGrp="1"/>
          </p:cNvSpPr>
          <p:nvPr>
            <p:ph type="sldNum" sz="quarter" idx="16"/>
          </p:nvPr>
        </p:nvSpPr>
        <p:spPr/>
        <p:txBody>
          <a:bodyPr/>
          <a:lstStyle/>
          <a:p>
            <a:fld id="{1E3D5677-3D20-0C46-8497-54D73E689044}" type="slidenum">
              <a:rPr lang="en-US" smtClean="0"/>
              <a:pPr/>
              <a:t>16</a:t>
            </a:fld>
            <a:endParaRPr lang="en-US"/>
          </a:p>
        </p:txBody>
      </p:sp>
      <p:sp>
        <p:nvSpPr>
          <p:cNvPr id="5" name="Title 4">
            <a:extLst>
              <a:ext uri="{FF2B5EF4-FFF2-40B4-BE49-F238E27FC236}">
                <a16:creationId xmlns:a16="http://schemas.microsoft.com/office/drawing/2014/main" id="{937162D6-B7DE-25AD-3735-F3ED9F120609}"/>
              </a:ext>
            </a:extLst>
          </p:cNvPr>
          <p:cNvSpPr>
            <a:spLocks noGrp="1"/>
          </p:cNvSpPr>
          <p:nvPr>
            <p:ph type="title"/>
          </p:nvPr>
        </p:nvSpPr>
        <p:spPr>
          <a:xfrm>
            <a:off x="457535" y="397663"/>
            <a:ext cx="13004800" cy="460243"/>
          </a:xfrm>
        </p:spPr>
        <p:txBody>
          <a:bodyPr/>
          <a:lstStyle/>
          <a:p>
            <a:r>
              <a:rPr lang="en-US"/>
              <a:t>Implementation Phase: Implementation Owner’s Tasks</a:t>
            </a:r>
          </a:p>
        </p:txBody>
      </p:sp>
      <p:graphicFrame>
        <p:nvGraphicFramePr>
          <p:cNvPr id="9" name="Diagram 8">
            <a:extLst>
              <a:ext uri="{FF2B5EF4-FFF2-40B4-BE49-F238E27FC236}">
                <a16:creationId xmlns:a16="http://schemas.microsoft.com/office/drawing/2014/main" id="{F3E286AA-9225-A408-06A3-C7C8DF74CF16}"/>
              </a:ext>
            </a:extLst>
          </p:cNvPr>
          <p:cNvGraphicFramePr/>
          <p:nvPr>
            <p:extLst>
              <p:ext uri="{D42A27DB-BD31-4B8C-83A1-F6EECF244321}">
                <p14:modId xmlns:p14="http://schemas.microsoft.com/office/powerpoint/2010/main" val="3223953300"/>
              </p:ext>
            </p:extLst>
          </p:nvPr>
        </p:nvGraphicFramePr>
        <p:xfrm>
          <a:off x="184262" y="859290"/>
          <a:ext cx="11834156" cy="53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68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3388-415F-8E94-2ECC-4E1939B6165C}"/>
              </a:ext>
            </a:extLst>
          </p:cNvPr>
          <p:cNvSpPr>
            <a:spLocks noGrp="1"/>
          </p:cNvSpPr>
          <p:nvPr>
            <p:ph type="title"/>
          </p:nvPr>
        </p:nvSpPr>
        <p:spPr/>
        <p:txBody>
          <a:bodyPr/>
          <a:lstStyle/>
          <a:p>
            <a:r>
              <a:rPr lang="en-US"/>
              <a:t>Execute</a:t>
            </a:r>
          </a:p>
        </p:txBody>
      </p:sp>
      <p:sp>
        <p:nvSpPr>
          <p:cNvPr id="4" name="Slide Number Placeholder 3">
            <a:extLst>
              <a:ext uri="{FF2B5EF4-FFF2-40B4-BE49-F238E27FC236}">
                <a16:creationId xmlns:a16="http://schemas.microsoft.com/office/drawing/2014/main" id="{F8C25E97-5096-746F-D338-58D5BB079FC9}"/>
              </a:ext>
            </a:extLst>
          </p:cNvPr>
          <p:cNvSpPr>
            <a:spLocks noGrp="1"/>
          </p:cNvSpPr>
          <p:nvPr>
            <p:ph type="sldNum" sz="quarter" idx="11"/>
          </p:nvPr>
        </p:nvSpPr>
        <p:spPr/>
        <p:txBody>
          <a:bodyPr/>
          <a:lstStyle/>
          <a:p>
            <a:pPr lvl="8"/>
            <a:fld id="{1E3D5677-3D20-0C46-8497-54D73E689044}" type="slidenum">
              <a:rPr lang="en-US" smtClean="0"/>
              <a:pPr lvl="8"/>
              <a:t>17</a:t>
            </a:fld>
            <a:endParaRPr lang="en-US"/>
          </a:p>
        </p:txBody>
      </p:sp>
    </p:spTree>
    <p:extLst>
      <p:ext uri="{BB962C8B-B14F-4D97-AF65-F5344CB8AC3E}">
        <p14:creationId xmlns:p14="http://schemas.microsoft.com/office/powerpoint/2010/main" val="359363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1C03-D6FA-9BBB-1B85-106BF9B0CFE5}"/>
              </a:ext>
            </a:extLst>
          </p:cNvPr>
          <p:cNvSpPr>
            <a:spLocks noGrp="1"/>
          </p:cNvSpPr>
          <p:nvPr>
            <p:ph type="title"/>
          </p:nvPr>
        </p:nvSpPr>
        <p:spPr>
          <a:xfrm>
            <a:off x="461962" y="460377"/>
            <a:ext cx="11263311" cy="454023"/>
          </a:xfrm>
        </p:spPr>
        <p:txBody>
          <a:bodyPr/>
          <a:lstStyle/>
          <a:p>
            <a:r>
              <a:rPr lang="en-US">
                <a:latin typeface="Garamond"/>
              </a:rPr>
              <a:t>Timeline</a:t>
            </a:r>
          </a:p>
        </p:txBody>
      </p:sp>
      <p:sp>
        <p:nvSpPr>
          <p:cNvPr id="3" name="Content Placeholder 2">
            <a:extLst>
              <a:ext uri="{FF2B5EF4-FFF2-40B4-BE49-F238E27FC236}">
                <a16:creationId xmlns:a16="http://schemas.microsoft.com/office/drawing/2014/main" id="{25E222E6-A88B-AA24-DA5E-88076B9A76FD}"/>
              </a:ext>
            </a:extLst>
          </p:cNvPr>
          <p:cNvSpPr>
            <a:spLocks noGrp="1"/>
          </p:cNvSpPr>
          <p:nvPr>
            <p:ph sz="half" idx="1"/>
          </p:nvPr>
        </p:nvSpPr>
        <p:spPr>
          <a:xfrm>
            <a:off x="253782" y="1116549"/>
            <a:ext cx="5180251" cy="5397820"/>
          </a:xfrm>
          <a:ln w="28575">
            <a:solidFill>
              <a:schemeClr val="tx1"/>
            </a:solidFill>
          </a:ln>
        </p:spPr>
        <p:txBody>
          <a:bodyPr/>
          <a:lstStyle/>
          <a:p>
            <a:pPr marL="285750" indent="-285750">
              <a:lnSpc>
                <a:spcPct val="150000"/>
              </a:lnSpc>
              <a:buFont typeface="Arial" panose="020B0604020202020204" pitchFamily="34" charset="0"/>
              <a:buChar char="•"/>
            </a:pPr>
            <a:r>
              <a:rPr lang="en-US" sz="1600"/>
              <a:t>Socialize go-live date (5 times 5 ways).  You want everyone (directly or indirectly) involved to know that you are going live.</a:t>
            </a:r>
          </a:p>
          <a:p>
            <a:pPr marL="285750" indent="-285750">
              <a:lnSpc>
                <a:spcPct val="150000"/>
              </a:lnSpc>
              <a:buFont typeface="Arial" panose="020B0604020202020204" pitchFamily="34" charset="0"/>
              <a:buChar char="•"/>
            </a:pPr>
            <a:r>
              <a:rPr lang="en-US" sz="1600"/>
              <a:t>Set up a kickoff meeting on go-live day and future check-in meetings.</a:t>
            </a:r>
          </a:p>
          <a:p>
            <a:pPr marL="285750" indent="-285750">
              <a:lnSpc>
                <a:spcPct val="150000"/>
              </a:lnSpc>
              <a:buFont typeface="Arial" panose="020B0604020202020204" pitchFamily="34" charset="0"/>
              <a:buChar char="•"/>
            </a:pPr>
            <a:r>
              <a:rPr lang="en-US" sz="1600"/>
              <a:t>You must be present for the implementation.  </a:t>
            </a:r>
          </a:p>
          <a:p>
            <a:pPr marL="285750" indent="-285750">
              <a:lnSpc>
                <a:spcPct val="150000"/>
              </a:lnSpc>
              <a:buFont typeface="Arial" panose="020B0604020202020204" pitchFamily="34" charset="0"/>
              <a:buChar char="•"/>
            </a:pPr>
            <a:r>
              <a:rPr lang="en-US" sz="1600"/>
              <a:t>Share your timeline, display your timeline and most importantly use your timeline to drive the work.</a:t>
            </a:r>
          </a:p>
          <a:p>
            <a:pPr marL="285750" indent="-285750">
              <a:lnSpc>
                <a:spcPct val="150000"/>
              </a:lnSpc>
              <a:buFont typeface="Arial" panose="020B0604020202020204" pitchFamily="34" charset="0"/>
              <a:buChar char="•"/>
            </a:pPr>
            <a:r>
              <a:rPr lang="en-US" sz="1600"/>
              <a:t>Meet with unit leadership at the end of the day to provide them with status.  Ask for feedback.</a:t>
            </a:r>
          </a:p>
          <a:p>
            <a:pPr marL="285750" indent="-285750">
              <a:lnSpc>
                <a:spcPct val="150000"/>
              </a:lnSpc>
              <a:buFont typeface="Arial" panose="020B0604020202020204" pitchFamily="34" charset="0"/>
              <a:buChar char="•"/>
            </a:pPr>
            <a:r>
              <a:rPr lang="en-US" sz="1600"/>
              <a:t>Do not transition project unless you have successful adoption.</a:t>
            </a:r>
          </a:p>
          <a:p>
            <a:endParaRPr lang="en-US"/>
          </a:p>
        </p:txBody>
      </p:sp>
      <p:pic>
        <p:nvPicPr>
          <p:cNvPr id="8" name="Content Placeholder 7">
            <a:extLst>
              <a:ext uri="{FF2B5EF4-FFF2-40B4-BE49-F238E27FC236}">
                <a16:creationId xmlns:a16="http://schemas.microsoft.com/office/drawing/2014/main" id="{BD0646E8-4460-2DEE-7B4E-554C726272D3}"/>
              </a:ext>
            </a:extLst>
          </p:cNvPr>
          <p:cNvPicPr>
            <a:picLocks noGrp="1" noChangeAspect="1"/>
          </p:cNvPicPr>
          <p:nvPr>
            <p:ph sz="half" idx="2"/>
          </p:nvPr>
        </p:nvPicPr>
        <p:blipFill>
          <a:blip r:embed="rId2"/>
          <a:stretch>
            <a:fillRect/>
          </a:stretch>
        </p:blipFill>
        <p:spPr>
          <a:xfrm>
            <a:off x="6053138" y="1120051"/>
            <a:ext cx="5180012" cy="5390816"/>
          </a:xfrm>
          <a:ln w="28575">
            <a:solidFill>
              <a:schemeClr val="tx1"/>
            </a:solidFill>
          </a:ln>
        </p:spPr>
      </p:pic>
      <p:sp>
        <p:nvSpPr>
          <p:cNvPr id="6" name="Slide Number Placeholder 5">
            <a:extLst>
              <a:ext uri="{FF2B5EF4-FFF2-40B4-BE49-F238E27FC236}">
                <a16:creationId xmlns:a16="http://schemas.microsoft.com/office/drawing/2014/main" id="{DC766231-43E1-8ED3-B1AB-C507F46B1F8F}"/>
              </a:ext>
            </a:extLst>
          </p:cNvPr>
          <p:cNvSpPr>
            <a:spLocks noGrp="1"/>
          </p:cNvSpPr>
          <p:nvPr>
            <p:ph type="sldNum" sz="quarter" idx="12"/>
          </p:nvPr>
        </p:nvSpPr>
        <p:spPr/>
        <p:txBody>
          <a:bodyPr/>
          <a:lstStyle/>
          <a:p>
            <a:fld id="{1B3119E4-3220-4A36-B628-D4E7D7C0DD5E}" type="slidenum">
              <a:rPr lang="en-US" smtClean="0"/>
              <a:t>18</a:t>
            </a:fld>
            <a:endParaRPr lang="en-US"/>
          </a:p>
        </p:txBody>
      </p:sp>
    </p:spTree>
    <p:extLst>
      <p:ext uri="{BB962C8B-B14F-4D97-AF65-F5344CB8AC3E}">
        <p14:creationId xmlns:p14="http://schemas.microsoft.com/office/powerpoint/2010/main" val="404387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76A2-7B7A-6567-01F4-6733A6B0F9CF}"/>
              </a:ext>
            </a:extLst>
          </p:cNvPr>
          <p:cNvSpPr>
            <a:spLocks noGrp="1"/>
          </p:cNvSpPr>
          <p:nvPr>
            <p:ph type="title"/>
          </p:nvPr>
        </p:nvSpPr>
        <p:spPr/>
        <p:txBody>
          <a:bodyPr/>
          <a:lstStyle/>
          <a:p>
            <a:r>
              <a:rPr lang="en-US"/>
              <a:t>Transition of Ownership</a:t>
            </a:r>
          </a:p>
        </p:txBody>
      </p:sp>
      <p:sp>
        <p:nvSpPr>
          <p:cNvPr id="3" name="Content Placeholder 2">
            <a:extLst>
              <a:ext uri="{FF2B5EF4-FFF2-40B4-BE49-F238E27FC236}">
                <a16:creationId xmlns:a16="http://schemas.microsoft.com/office/drawing/2014/main" id="{7F2E1230-FCDF-4893-3C33-57CD003D3A50}"/>
              </a:ext>
            </a:extLst>
          </p:cNvPr>
          <p:cNvSpPr>
            <a:spLocks noGrp="1"/>
          </p:cNvSpPr>
          <p:nvPr>
            <p:ph sz="half" idx="1"/>
          </p:nvPr>
        </p:nvSpPr>
        <p:spPr>
          <a:xfrm>
            <a:off x="306670" y="4974017"/>
            <a:ext cx="5563376" cy="1303866"/>
          </a:xfrm>
          <a:ln w="28575">
            <a:solidFill>
              <a:schemeClr val="tx1"/>
            </a:solidFill>
          </a:ln>
        </p:spPr>
        <p:txBody>
          <a:bodyPr vert="horz" lIns="0" tIns="0" rIns="0" bIns="0" rtlCol="0" anchor="t">
            <a:noAutofit/>
          </a:bodyPr>
          <a:lstStyle/>
          <a:p>
            <a:pPr algn="ctr"/>
            <a:endParaRPr lang="en-US" sz="1800" b="1" i="0">
              <a:solidFill>
                <a:srgbClr val="000000"/>
              </a:solidFill>
              <a:effectLst/>
              <a:latin typeface="Calibri" panose="020F0502020204030204" pitchFamily="34" charset="0"/>
            </a:endParaRPr>
          </a:p>
          <a:p>
            <a:pPr algn="ctr"/>
            <a:r>
              <a:rPr lang="en-US" sz="2400" b="1" i="0">
                <a:solidFill>
                  <a:srgbClr val="000000"/>
                </a:solidFill>
                <a:effectLst/>
                <a:latin typeface="Calibri"/>
                <a:ea typeface="Verdana"/>
                <a:cs typeface="Arial"/>
              </a:rPr>
              <a:t>Prepare a closeout plan to transition the work to the owners.</a:t>
            </a:r>
            <a:endParaRPr lang="en-US" sz="2400" b="1">
              <a:latin typeface="Calibri"/>
              <a:ea typeface="Verdana"/>
              <a:cs typeface="Arial"/>
            </a:endParaRPr>
          </a:p>
        </p:txBody>
      </p:sp>
      <p:graphicFrame>
        <p:nvGraphicFramePr>
          <p:cNvPr id="8" name="Content Placeholder 3">
            <a:extLst>
              <a:ext uri="{FF2B5EF4-FFF2-40B4-BE49-F238E27FC236}">
                <a16:creationId xmlns:a16="http://schemas.microsoft.com/office/drawing/2014/main" id="{761BDA3B-4D14-D739-726C-3E3EB1AEE16B}"/>
              </a:ext>
            </a:extLst>
          </p:cNvPr>
          <p:cNvGraphicFramePr>
            <a:graphicFrameLocks noGrp="1"/>
          </p:cNvGraphicFramePr>
          <p:nvPr>
            <p:ph sz="half" idx="2"/>
            <p:extLst>
              <p:ext uri="{D42A27DB-BD31-4B8C-83A1-F6EECF244321}">
                <p14:modId xmlns:p14="http://schemas.microsoft.com/office/powerpoint/2010/main" val="1271902596"/>
              </p:ext>
            </p:extLst>
          </p:nvPr>
        </p:nvGraphicFramePr>
        <p:xfrm>
          <a:off x="6170592" y="1708950"/>
          <a:ext cx="518025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6B8A9EE0-98F7-FC9E-3248-EF55D7CD028A}"/>
              </a:ext>
            </a:extLst>
          </p:cNvPr>
          <p:cNvSpPr>
            <a:spLocks noGrp="1"/>
          </p:cNvSpPr>
          <p:nvPr>
            <p:ph type="sldNum" sz="quarter" idx="12"/>
          </p:nvPr>
        </p:nvSpPr>
        <p:spPr/>
        <p:txBody>
          <a:bodyPr/>
          <a:lstStyle/>
          <a:p>
            <a:fld id="{1B3119E4-3220-4A36-B628-D4E7D7C0DD5E}" type="slidenum">
              <a:rPr lang="en-US" smtClean="0"/>
              <a:t>19</a:t>
            </a:fld>
            <a:endParaRPr lang="en-US"/>
          </a:p>
        </p:txBody>
      </p:sp>
      <p:pic>
        <p:nvPicPr>
          <p:cNvPr id="5" name="Picture 4">
            <a:extLst>
              <a:ext uri="{FF2B5EF4-FFF2-40B4-BE49-F238E27FC236}">
                <a16:creationId xmlns:a16="http://schemas.microsoft.com/office/drawing/2014/main" id="{C162901E-87ED-31F6-C6FB-B1B967FAAD86}"/>
              </a:ext>
            </a:extLst>
          </p:cNvPr>
          <p:cNvPicPr>
            <a:picLocks noChangeAspect="1"/>
          </p:cNvPicPr>
          <p:nvPr/>
        </p:nvPicPr>
        <p:blipFill>
          <a:blip r:embed="rId7"/>
          <a:stretch>
            <a:fillRect/>
          </a:stretch>
        </p:blipFill>
        <p:spPr>
          <a:xfrm>
            <a:off x="306670" y="1708950"/>
            <a:ext cx="5563376" cy="3075399"/>
          </a:xfrm>
          <a:prstGeom prst="rect">
            <a:avLst/>
          </a:prstGeom>
          <a:ln w="28575">
            <a:solidFill>
              <a:schemeClr val="tx1"/>
            </a:solidFill>
          </a:ln>
        </p:spPr>
      </p:pic>
    </p:spTree>
    <p:extLst>
      <p:ext uri="{BB962C8B-B14F-4D97-AF65-F5344CB8AC3E}">
        <p14:creationId xmlns:p14="http://schemas.microsoft.com/office/powerpoint/2010/main" val="3262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C7FF-A8B8-B211-216B-0CBFF758CEE9}"/>
              </a:ext>
            </a:extLst>
          </p:cNvPr>
          <p:cNvSpPr>
            <a:spLocks noGrp="1"/>
          </p:cNvSpPr>
          <p:nvPr>
            <p:ph type="title"/>
          </p:nvPr>
        </p:nvSpPr>
        <p:spPr>
          <a:xfrm>
            <a:off x="140875" y="193517"/>
            <a:ext cx="11263311" cy="876299"/>
          </a:xfrm>
        </p:spPr>
        <p:txBody>
          <a:bodyPr/>
          <a:lstStyle/>
          <a:p>
            <a:r>
              <a:rPr lang="en-US">
                <a:latin typeface="Garamond"/>
              </a:rPr>
              <a:t>Class Objectives</a:t>
            </a:r>
          </a:p>
        </p:txBody>
      </p:sp>
      <p:sp>
        <p:nvSpPr>
          <p:cNvPr id="4" name="Slide Number Placeholder 3">
            <a:extLst>
              <a:ext uri="{FF2B5EF4-FFF2-40B4-BE49-F238E27FC236}">
                <a16:creationId xmlns:a16="http://schemas.microsoft.com/office/drawing/2014/main" id="{17E92054-3BD9-33A7-DEAA-0F503CC90368}"/>
              </a:ext>
            </a:extLst>
          </p:cNvPr>
          <p:cNvSpPr>
            <a:spLocks noGrp="1"/>
          </p:cNvSpPr>
          <p:nvPr>
            <p:ph type="sldNum" sz="quarter" idx="11"/>
          </p:nvPr>
        </p:nvSpPr>
        <p:spPr/>
        <p:txBody>
          <a:bodyPr/>
          <a:lstStyle/>
          <a:p>
            <a:pPr lvl="8"/>
            <a:fld id="{1E3D5677-3D20-0C46-8497-54D73E689044}" type="slidenum">
              <a:rPr lang="en-US" smtClean="0"/>
              <a:pPr lvl="8"/>
              <a:t>2</a:t>
            </a:fld>
            <a:endParaRPr lang="en-US"/>
          </a:p>
        </p:txBody>
      </p:sp>
      <p:pic>
        <p:nvPicPr>
          <p:cNvPr id="7" name="Picture 6">
            <a:extLst>
              <a:ext uri="{FF2B5EF4-FFF2-40B4-BE49-F238E27FC236}">
                <a16:creationId xmlns:a16="http://schemas.microsoft.com/office/drawing/2014/main" id="{1677D865-1CEC-0059-8B16-A094E492FC9A}"/>
              </a:ext>
            </a:extLst>
          </p:cNvPr>
          <p:cNvPicPr>
            <a:picLocks noChangeAspect="1"/>
          </p:cNvPicPr>
          <p:nvPr/>
        </p:nvPicPr>
        <p:blipFill>
          <a:blip r:embed="rId2"/>
          <a:stretch>
            <a:fillRect/>
          </a:stretch>
        </p:blipFill>
        <p:spPr>
          <a:xfrm>
            <a:off x="7528226" y="1773219"/>
            <a:ext cx="2981741" cy="3562847"/>
          </a:xfrm>
          <a:prstGeom prst="rect">
            <a:avLst/>
          </a:prstGeom>
        </p:spPr>
      </p:pic>
      <p:sp>
        <p:nvSpPr>
          <p:cNvPr id="5" name="TextBox 4">
            <a:extLst>
              <a:ext uri="{FF2B5EF4-FFF2-40B4-BE49-F238E27FC236}">
                <a16:creationId xmlns:a16="http://schemas.microsoft.com/office/drawing/2014/main" id="{1C2AD09F-4397-8363-70D1-D17E4D3C3E27}"/>
              </a:ext>
            </a:extLst>
          </p:cNvPr>
          <p:cNvSpPr txBox="1"/>
          <p:nvPr/>
        </p:nvSpPr>
        <p:spPr>
          <a:xfrm>
            <a:off x="684054" y="1431208"/>
            <a:ext cx="5982667" cy="4489390"/>
          </a:xfrm>
          <a:prstGeom prst="rect">
            <a:avLst/>
          </a:prstGeom>
          <a:noFill/>
          <a:ln w="28575">
            <a:solidFill>
              <a:schemeClr val="tx1"/>
            </a:solidFill>
          </a:ln>
        </p:spPr>
        <p:txBody>
          <a:bodyPr wrap="square" lIns="0" tIns="0" rIns="0" bIns="0" rtlCol="0" anchor="t">
            <a:noAutofit/>
          </a:bodyPr>
          <a:lstStyle/>
          <a:p>
            <a:pPr marL="342900" indent="-342900" algn="l">
              <a:lnSpc>
                <a:spcPts val="2100"/>
              </a:lnSpc>
              <a:spcAft>
                <a:spcPts val="900"/>
              </a:spcAft>
              <a:buFont typeface="+mj-lt"/>
              <a:buAutoNum type="arabicPeriod"/>
            </a:pPr>
            <a:endParaRPr lang="en-US"/>
          </a:p>
          <a:p>
            <a:pPr marL="800100" lvl="1" indent="-342900">
              <a:lnSpc>
                <a:spcPct val="250000"/>
              </a:lnSpc>
              <a:spcAft>
                <a:spcPts val="900"/>
              </a:spcAft>
              <a:buFont typeface="+mj-lt"/>
              <a:buAutoNum type="arabicPeriod"/>
            </a:pPr>
            <a:r>
              <a:rPr lang="en-US"/>
              <a:t> Develop a comprehensive action plans to embed best practices.</a:t>
            </a:r>
            <a:endParaRPr lang="en-US">
              <a:cs typeface="Arial"/>
            </a:endParaRPr>
          </a:p>
          <a:p>
            <a:pPr marL="800100" lvl="1" indent="-342900">
              <a:lnSpc>
                <a:spcPct val="250000"/>
              </a:lnSpc>
              <a:spcAft>
                <a:spcPts val="900"/>
              </a:spcAft>
              <a:buFont typeface="+mj-lt"/>
              <a:buAutoNum type="arabicPeriod"/>
            </a:pPr>
            <a:r>
              <a:rPr lang="en-US"/>
              <a:t> Identify and mitigate potential barriers to successful project implementation.</a:t>
            </a:r>
            <a:endParaRPr lang="en-US">
              <a:cs typeface="Arial"/>
            </a:endParaRPr>
          </a:p>
          <a:p>
            <a:pPr marL="800100" lvl="1" indent="-342900">
              <a:lnSpc>
                <a:spcPct val="250000"/>
              </a:lnSpc>
              <a:spcAft>
                <a:spcPts val="900"/>
              </a:spcAft>
              <a:buFont typeface="+mj-lt"/>
              <a:buAutoNum type="arabicPeriod"/>
            </a:pPr>
            <a:r>
              <a:rPr lang="en-US"/>
              <a:t> Learn strategies to sustain efforts.</a:t>
            </a:r>
            <a:endParaRPr lang="en-US" b="0" i="0">
              <a:latin typeface="+mn-lt"/>
              <a:cs typeface="Arial"/>
            </a:endParaRPr>
          </a:p>
        </p:txBody>
      </p:sp>
    </p:spTree>
    <p:extLst>
      <p:ext uri="{BB962C8B-B14F-4D97-AF65-F5344CB8AC3E}">
        <p14:creationId xmlns:p14="http://schemas.microsoft.com/office/powerpoint/2010/main" val="144985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8F7DDC-0C1D-DE29-116E-32F6C7EB98A3}"/>
              </a:ext>
            </a:extLst>
          </p:cNvPr>
          <p:cNvSpPr>
            <a:spLocks noGrp="1"/>
          </p:cNvSpPr>
          <p:nvPr>
            <p:ph type="sldNum" sz="quarter" idx="16"/>
          </p:nvPr>
        </p:nvSpPr>
        <p:spPr/>
        <p:txBody>
          <a:bodyPr/>
          <a:lstStyle/>
          <a:p>
            <a:fld id="{1E3D5677-3D20-0C46-8497-54D73E689044}" type="slidenum">
              <a:rPr lang="en-US" smtClean="0"/>
              <a:pPr/>
              <a:t>3</a:t>
            </a:fld>
            <a:endParaRPr lang="en-US"/>
          </a:p>
        </p:txBody>
      </p:sp>
      <p:sp>
        <p:nvSpPr>
          <p:cNvPr id="5" name="Title 4">
            <a:extLst>
              <a:ext uri="{FF2B5EF4-FFF2-40B4-BE49-F238E27FC236}">
                <a16:creationId xmlns:a16="http://schemas.microsoft.com/office/drawing/2014/main" id="{AA058023-1C78-5E60-8DA0-4042C1205323}"/>
              </a:ext>
            </a:extLst>
          </p:cNvPr>
          <p:cNvSpPr>
            <a:spLocks noGrp="1"/>
          </p:cNvSpPr>
          <p:nvPr>
            <p:ph type="title"/>
          </p:nvPr>
        </p:nvSpPr>
        <p:spPr>
          <a:xfrm>
            <a:off x="106362" y="70911"/>
            <a:ext cx="11263311" cy="547156"/>
          </a:xfrm>
        </p:spPr>
        <p:txBody>
          <a:bodyPr/>
          <a:lstStyle/>
          <a:p>
            <a:r>
              <a:rPr lang="en-US"/>
              <a:t>Agenda:</a:t>
            </a:r>
          </a:p>
        </p:txBody>
      </p:sp>
      <p:graphicFrame>
        <p:nvGraphicFramePr>
          <p:cNvPr id="7" name="Table 6">
            <a:extLst>
              <a:ext uri="{FF2B5EF4-FFF2-40B4-BE49-F238E27FC236}">
                <a16:creationId xmlns:a16="http://schemas.microsoft.com/office/drawing/2014/main" id="{1995BBB0-F566-E2AA-7E53-2A2706AA7E6E}"/>
              </a:ext>
            </a:extLst>
          </p:cNvPr>
          <p:cNvGraphicFramePr>
            <a:graphicFrameLocks noGrp="1"/>
          </p:cNvGraphicFramePr>
          <p:nvPr>
            <p:extLst>
              <p:ext uri="{D42A27DB-BD31-4B8C-83A1-F6EECF244321}">
                <p14:modId xmlns:p14="http://schemas.microsoft.com/office/powerpoint/2010/main" val="3899644655"/>
              </p:ext>
            </p:extLst>
          </p:nvPr>
        </p:nvGraphicFramePr>
        <p:xfrm>
          <a:off x="753533" y="618067"/>
          <a:ext cx="10414000" cy="5814495"/>
        </p:xfrm>
        <a:graphic>
          <a:graphicData uri="http://schemas.openxmlformats.org/drawingml/2006/table">
            <a:tbl>
              <a:tblPr firstRow="1" bandRow="1">
                <a:tableStyleId>{5C22544A-7EE6-4342-B048-85BDC9FD1C3A}</a:tableStyleId>
              </a:tblPr>
              <a:tblGrid>
                <a:gridCol w="10414000">
                  <a:extLst>
                    <a:ext uri="{9D8B030D-6E8A-4147-A177-3AD203B41FA5}">
                      <a16:colId xmlns:a16="http://schemas.microsoft.com/office/drawing/2014/main" val="565621166"/>
                    </a:ext>
                  </a:extLst>
                </a:gridCol>
              </a:tblGrid>
              <a:tr h="675293">
                <a:tc>
                  <a:txBody>
                    <a:bodyPr/>
                    <a:lstStyle/>
                    <a:p>
                      <a:r>
                        <a:rPr lang="en-US"/>
                        <a:t> Topics</a:t>
                      </a:r>
                    </a:p>
                  </a:txBody>
                  <a:tcPr/>
                </a:tc>
                <a:extLst>
                  <a:ext uri="{0D108BD9-81ED-4DB2-BD59-A6C34878D82A}">
                    <a16:rowId xmlns:a16="http://schemas.microsoft.com/office/drawing/2014/main" val="3027640182"/>
                  </a:ext>
                </a:extLst>
              </a:tr>
              <a:tr h="1117049">
                <a:tc>
                  <a:txBody>
                    <a:bodyPr/>
                    <a:lstStyle/>
                    <a:p>
                      <a:r>
                        <a:rPr lang="en-US" sz="1400" b="1"/>
                        <a:t>Overview:</a:t>
                      </a:r>
                    </a:p>
                    <a:p>
                      <a:pPr marL="285750" indent="-285750">
                        <a:buFont typeface="Arial" panose="020B0604020202020204" pitchFamily="34" charset="0"/>
                        <a:buChar char="•"/>
                      </a:pPr>
                      <a:r>
                        <a:rPr lang="en-US" sz="1400"/>
                        <a:t>Use Case for 4es</a:t>
                      </a:r>
                    </a:p>
                    <a:p>
                      <a:pPr marL="285750" indent="-285750">
                        <a:buFont typeface="Arial" panose="020B0604020202020204" pitchFamily="34" charset="0"/>
                        <a:buChar char="•"/>
                      </a:pPr>
                      <a:r>
                        <a:rPr lang="en-US" sz="1400"/>
                        <a:t>Knowing-Doing Gap</a:t>
                      </a:r>
                    </a:p>
                  </a:txBody>
                  <a:tcPr/>
                </a:tc>
                <a:extLst>
                  <a:ext uri="{0D108BD9-81ED-4DB2-BD59-A6C34878D82A}">
                    <a16:rowId xmlns:a16="http://schemas.microsoft.com/office/drawing/2014/main" val="3642383230"/>
                  </a:ext>
                </a:extLst>
              </a:tr>
              <a:tr h="1068055">
                <a:tc>
                  <a:txBody>
                    <a:bodyPr/>
                    <a:lstStyle/>
                    <a:p>
                      <a:r>
                        <a:rPr lang="en-US" sz="1400" b="1"/>
                        <a:t>Implementation Assessment:</a:t>
                      </a:r>
                    </a:p>
                    <a:p>
                      <a:pPr marL="285750" indent="-285750">
                        <a:buFont typeface="Arial" panose="020B0604020202020204" pitchFamily="34" charset="0"/>
                        <a:buChar char="•"/>
                      </a:pPr>
                      <a:r>
                        <a:rPr lang="en-US" sz="1400"/>
                        <a:t>Assessment Pillars/Considerations</a:t>
                      </a:r>
                    </a:p>
                    <a:p>
                      <a:pPr marL="285750" indent="-285750">
                        <a:buFont typeface="Arial" panose="020B0604020202020204" pitchFamily="34" charset="0"/>
                        <a:buChar char="•"/>
                      </a:pPr>
                      <a:r>
                        <a:rPr lang="en-US" sz="1400"/>
                        <a:t>Workout!!!  Your turn to do an assessment.</a:t>
                      </a:r>
                    </a:p>
                  </a:txBody>
                  <a:tcPr/>
                </a:tc>
                <a:extLst>
                  <a:ext uri="{0D108BD9-81ED-4DB2-BD59-A6C34878D82A}">
                    <a16:rowId xmlns:a16="http://schemas.microsoft.com/office/drawing/2014/main" val="1325670141"/>
                  </a:ext>
                </a:extLst>
              </a:tr>
              <a:tr h="1332621">
                <a:tc>
                  <a:txBody>
                    <a:bodyPr/>
                    <a:lstStyle/>
                    <a:p>
                      <a:r>
                        <a:rPr lang="en-US" sz="1400" b="1"/>
                        <a:t>Implementation Plan:</a:t>
                      </a:r>
                    </a:p>
                    <a:p>
                      <a:pPr marL="285750" indent="-285750">
                        <a:buFont typeface="Arial" panose="020B0604020202020204" pitchFamily="34" charset="0"/>
                        <a:buChar char="•"/>
                      </a:pPr>
                      <a:r>
                        <a:rPr lang="en-US" sz="1400"/>
                        <a:t>Choose Strategy</a:t>
                      </a:r>
                    </a:p>
                    <a:p>
                      <a:pPr marL="285750" indent="-285750">
                        <a:buFont typeface="Arial" panose="020B0604020202020204" pitchFamily="34" charset="0"/>
                        <a:buChar char="•"/>
                      </a:pPr>
                      <a:r>
                        <a:rPr lang="en-US" sz="1400"/>
                        <a:t>Action Plan</a:t>
                      </a:r>
                    </a:p>
                    <a:p>
                      <a:pPr marL="285750" indent="-285750">
                        <a:buFont typeface="Arial" panose="020B0604020202020204" pitchFamily="34" charset="0"/>
                        <a:buChar char="•"/>
                      </a:pPr>
                      <a:r>
                        <a:rPr lang="en-US" sz="1400"/>
                        <a:t>Workout!!!  Your turn to create countermeasures, action plans, and prioritize.</a:t>
                      </a:r>
                    </a:p>
                  </a:txBody>
                  <a:tcPr/>
                </a:tc>
                <a:extLst>
                  <a:ext uri="{0D108BD9-81ED-4DB2-BD59-A6C34878D82A}">
                    <a16:rowId xmlns:a16="http://schemas.microsoft.com/office/drawing/2014/main" val="4104845147"/>
                  </a:ext>
                </a:extLst>
              </a:tr>
              <a:tr h="1621477">
                <a:tc>
                  <a:txBody>
                    <a:bodyPr/>
                    <a:lstStyle/>
                    <a:p>
                      <a:pPr marL="0" indent="0">
                        <a:buFont typeface="Arial" panose="020B0604020202020204" pitchFamily="34" charset="0"/>
                        <a:buNone/>
                      </a:pPr>
                      <a:r>
                        <a:rPr lang="en-US" sz="1400" b="1"/>
                        <a:t>Execute:</a:t>
                      </a:r>
                    </a:p>
                    <a:p>
                      <a:pPr marL="285750" indent="-285750">
                        <a:buFont typeface="Arial" panose="020B0604020202020204" pitchFamily="34" charset="0"/>
                        <a:buChar char="•"/>
                      </a:pPr>
                      <a:r>
                        <a:rPr lang="en-US" sz="1400"/>
                        <a:t>Owner’s Tasks</a:t>
                      </a:r>
                    </a:p>
                    <a:p>
                      <a:pPr marL="285750" indent="-285750">
                        <a:buFont typeface="Arial" panose="020B0604020202020204" pitchFamily="34" charset="0"/>
                        <a:buChar char="•"/>
                      </a:pPr>
                      <a:r>
                        <a:rPr lang="en-US" sz="1400"/>
                        <a:t>Timelines</a:t>
                      </a:r>
                    </a:p>
                    <a:p>
                      <a:pPr marL="285750" indent="-285750">
                        <a:buFont typeface="Arial" panose="020B0604020202020204" pitchFamily="34" charset="0"/>
                        <a:buChar char="•"/>
                      </a:pPr>
                      <a:r>
                        <a:rPr lang="en-US" sz="1400"/>
                        <a:t>Transition Plan</a:t>
                      </a:r>
                    </a:p>
                    <a:p>
                      <a:pPr marL="285750" indent="-285750">
                        <a:buFont typeface="Arial" panose="020B0604020202020204" pitchFamily="34" charset="0"/>
                        <a:buChar char="•"/>
                      </a:pPr>
                      <a:endParaRPr lang="en-US" sz="1400"/>
                    </a:p>
                  </a:txBody>
                  <a:tcPr/>
                </a:tc>
                <a:extLst>
                  <a:ext uri="{0D108BD9-81ED-4DB2-BD59-A6C34878D82A}">
                    <a16:rowId xmlns:a16="http://schemas.microsoft.com/office/drawing/2014/main" val="3132112469"/>
                  </a:ext>
                </a:extLst>
              </a:tr>
            </a:tbl>
          </a:graphicData>
        </a:graphic>
      </p:graphicFrame>
    </p:spTree>
    <p:extLst>
      <p:ext uri="{BB962C8B-B14F-4D97-AF65-F5344CB8AC3E}">
        <p14:creationId xmlns:p14="http://schemas.microsoft.com/office/powerpoint/2010/main" val="382822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984946-5DD3-798D-1800-3C195D9EA6A0}"/>
              </a:ext>
            </a:extLst>
          </p:cNvPr>
          <p:cNvSpPr>
            <a:spLocks noGrp="1"/>
          </p:cNvSpPr>
          <p:nvPr>
            <p:ph type="title"/>
          </p:nvPr>
        </p:nvSpPr>
        <p:spPr>
          <a:xfrm>
            <a:off x="133895" y="69194"/>
            <a:ext cx="11263311" cy="876299"/>
          </a:xfrm>
        </p:spPr>
        <p:txBody>
          <a:bodyPr/>
          <a:lstStyle/>
          <a:p>
            <a:r>
              <a:rPr lang="en-US">
                <a:latin typeface="Garamond"/>
              </a:rPr>
              <a:t>Use Case for 4Es…</a:t>
            </a:r>
          </a:p>
        </p:txBody>
      </p:sp>
      <p:graphicFrame>
        <p:nvGraphicFramePr>
          <p:cNvPr id="10" name="Content Placeholder 9">
            <a:extLst>
              <a:ext uri="{FF2B5EF4-FFF2-40B4-BE49-F238E27FC236}">
                <a16:creationId xmlns:a16="http://schemas.microsoft.com/office/drawing/2014/main" id="{63970DEA-D9EB-1027-738A-8EF4EE2909BD}"/>
              </a:ext>
            </a:extLst>
          </p:cNvPr>
          <p:cNvGraphicFramePr>
            <a:graphicFrameLocks noGrp="1"/>
          </p:cNvGraphicFramePr>
          <p:nvPr>
            <p:ph sz="half" idx="1"/>
            <p:extLst>
              <p:ext uri="{D42A27DB-BD31-4B8C-83A1-F6EECF244321}">
                <p14:modId xmlns:p14="http://schemas.microsoft.com/office/powerpoint/2010/main" val="1802434250"/>
              </p:ext>
            </p:extLst>
          </p:nvPr>
        </p:nvGraphicFramePr>
        <p:xfrm>
          <a:off x="300728" y="1448697"/>
          <a:ext cx="518001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9C09493-4F60-E3F0-5A52-3E8B44BFD877}"/>
              </a:ext>
            </a:extLst>
          </p:cNvPr>
          <p:cNvSpPr>
            <a:spLocks noGrp="1"/>
          </p:cNvSpPr>
          <p:nvPr>
            <p:ph type="sldNum" sz="quarter" idx="12"/>
          </p:nvPr>
        </p:nvSpPr>
        <p:spPr/>
        <p:txBody>
          <a:bodyPr/>
          <a:lstStyle/>
          <a:p>
            <a:fld id="{1E3D5677-3D20-0C46-8497-54D73E689044}" type="slidenum">
              <a:rPr lang="en-US" smtClean="0"/>
              <a:pPr/>
              <a:t>4</a:t>
            </a:fld>
            <a:endParaRPr lang="en-US"/>
          </a:p>
        </p:txBody>
      </p:sp>
      <p:pic>
        <p:nvPicPr>
          <p:cNvPr id="7" name="Content Placeholder 4">
            <a:extLst>
              <a:ext uri="{FF2B5EF4-FFF2-40B4-BE49-F238E27FC236}">
                <a16:creationId xmlns:a16="http://schemas.microsoft.com/office/drawing/2014/main" id="{3B1ABB55-7FEB-C97F-F8C3-5C40482ADD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899" y="579353"/>
            <a:ext cx="5465460" cy="5598082"/>
          </a:xfrm>
          <a:prstGeom prst="rect">
            <a:avLst/>
          </a:prstGeom>
          <a:noFill/>
          <a:ln w="28575">
            <a:solidFill>
              <a:schemeClr val="tx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Arrow: Right 10">
            <a:extLst>
              <a:ext uri="{FF2B5EF4-FFF2-40B4-BE49-F238E27FC236}">
                <a16:creationId xmlns:a16="http://schemas.microsoft.com/office/drawing/2014/main" id="{16C2410C-7401-6757-8B0A-A494BBD984F9}"/>
              </a:ext>
            </a:extLst>
          </p:cNvPr>
          <p:cNvSpPr/>
          <p:nvPr/>
        </p:nvSpPr>
        <p:spPr>
          <a:xfrm>
            <a:off x="3631738" y="4306753"/>
            <a:ext cx="2470975" cy="8762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406341A-3777-7BF7-CB19-4C43E99EC3E0}"/>
              </a:ext>
            </a:extLst>
          </p:cNvPr>
          <p:cNvSpPr>
            <a:spLocks noGrp="1"/>
          </p:cNvSpPr>
          <p:nvPr>
            <p:ph type="title"/>
          </p:nvPr>
        </p:nvSpPr>
        <p:spPr>
          <a:xfrm>
            <a:off x="133895" y="90429"/>
            <a:ext cx="11263311" cy="621547"/>
          </a:xfrm>
        </p:spPr>
        <p:txBody>
          <a:bodyPr/>
          <a:lstStyle/>
          <a:p>
            <a:r>
              <a:rPr lang="en-US">
                <a:latin typeface="Garamond"/>
              </a:rPr>
              <a:t> The “Knowing---Doing” Gap</a:t>
            </a:r>
            <a:endParaRPr lang="en-US"/>
          </a:p>
        </p:txBody>
      </p:sp>
      <p:sp>
        <p:nvSpPr>
          <p:cNvPr id="3" name="Slide Number Placeholder 2">
            <a:extLst>
              <a:ext uri="{FF2B5EF4-FFF2-40B4-BE49-F238E27FC236}">
                <a16:creationId xmlns:a16="http://schemas.microsoft.com/office/drawing/2014/main" id="{F465E28C-8AB2-EE11-0AED-27C6C5743B4B}"/>
              </a:ext>
            </a:extLst>
          </p:cNvPr>
          <p:cNvSpPr>
            <a:spLocks noGrp="1"/>
          </p:cNvSpPr>
          <p:nvPr>
            <p:ph type="sldNum" sz="quarter" idx="20"/>
          </p:nvPr>
        </p:nvSpPr>
        <p:spPr/>
        <p:txBody>
          <a:bodyPr/>
          <a:lstStyle/>
          <a:p>
            <a:pPr lvl="8"/>
            <a:fld id="{1E3D5677-3D20-0C46-8497-54D73E689044}" type="slidenum">
              <a:rPr lang="en-US" smtClean="0"/>
              <a:pPr lvl="8"/>
              <a:t>5</a:t>
            </a:fld>
            <a:endParaRPr lang="en-US"/>
          </a:p>
        </p:txBody>
      </p:sp>
      <p:sp>
        <p:nvSpPr>
          <p:cNvPr id="13" name="TextBox 12">
            <a:extLst>
              <a:ext uri="{FF2B5EF4-FFF2-40B4-BE49-F238E27FC236}">
                <a16:creationId xmlns:a16="http://schemas.microsoft.com/office/drawing/2014/main" id="{EB37C2BB-98B6-D8AD-B8F7-AB0DDD4E0165}"/>
              </a:ext>
            </a:extLst>
          </p:cNvPr>
          <p:cNvSpPr txBox="1"/>
          <p:nvPr/>
        </p:nvSpPr>
        <p:spPr>
          <a:xfrm>
            <a:off x="7210497" y="3611968"/>
            <a:ext cx="914400" cy="342028"/>
          </a:xfrm>
          <a:prstGeom prst="rect">
            <a:avLst/>
          </a:prstGeom>
          <a:solidFill>
            <a:srgbClr val="FF0000"/>
          </a:solidFill>
        </p:spPr>
        <p:txBody>
          <a:bodyPr wrap="none" lIns="0" tIns="0" rIns="0" bIns="0" rtlCol="0">
            <a:noAutofit/>
          </a:bodyPr>
          <a:lstStyle/>
          <a:p>
            <a:pPr marL="0" indent="0" algn="ctr">
              <a:lnSpc>
                <a:spcPts val="2100"/>
              </a:lnSpc>
              <a:spcAft>
                <a:spcPts val="900"/>
              </a:spcAft>
            </a:pPr>
            <a:r>
              <a:rPr lang="en-US" sz="1800" b="1" i="1">
                <a:solidFill>
                  <a:schemeClr val="bg1"/>
                </a:solidFill>
                <a:latin typeface="+mn-lt"/>
              </a:rPr>
              <a:t>Why?</a:t>
            </a:r>
          </a:p>
        </p:txBody>
      </p:sp>
      <p:pic>
        <p:nvPicPr>
          <p:cNvPr id="4" name="Picture 3">
            <a:extLst>
              <a:ext uri="{FF2B5EF4-FFF2-40B4-BE49-F238E27FC236}">
                <a16:creationId xmlns:a16="http://schemas.microsoft.com/office/drawing/2014/main" id="{8F906B41-7D8D-C2E9-A8AF-B42EEED6F6A4}"/>
              </a:ext>
            </a:extLst>
          </p:cNvPr>
          <p:cNvPicPr>
            <a:picLocks noChangeAspect="1"/>
          </p:cNvPicPr>
          <p:nvPr/>
        </p:nvPicPr>
        <p:blipFill>
          <a:blip r:embed="rId3"/>
          <a:stretch>
            <a:fillRect/>
          </a:stretch>
        </p:blipFill>
        <p:spPr>
          <a:xfrm>
            <a:off x="966420" y="802394"/>
            <a:ext cx="10226339" cy="5506490"/>
          </a:xfrm>
          <a:prstGeom prst="rect">
            <a:avLst/>
          </a:prstGeom>
          <a:ln w="28575">
            <a:solidFill>
              <a:schemeClr val="tx1"/>
            </a:solidFill>
          </a:ln>
        </p:spPr>
      </p:pic>
      <p:sp>
        <p:nvSpPr>
          <p:cNvPr id="5" name="Oval 4">
            <a:extLst>
              <a:ext uri="{FF2B5EF4-FFF2-40B4-BE49-F238E27FC236}">
                <a16:creationId xmlns:a16="http://schemas.microsoft.com/office/drawing/2014/main" id="{E6F03EEA-007D-5884-DD9D-5AAB5073EFB8}"/>
              </a:ext>
            </a:extLst>
          </p:cNvPr>
          <p:cNvSpPr/>
          <p:nvPr/>
        </p:nvSpPr>
        <p:spPr>
          <a:xfrm>
            <a:off x="4834602" y="2116447"/>
            <a:ext cx="3120128" cy="4175471"/>
          </a:xfrm>
          <a:prstGeom prst="ellipse">
            <a:avLst/>
          </a:prstGeom>
          <a:noFill/>
          <a:ln w="57150">
            <a:solidFill>
              <a:srgbClr val="FF0000"/>
            </a:solidFill>
          </a:ln>
          <a:effectLst>
            <a:outerShdw blurRad="152400" dist="317500" dir="5400000" sx="90000" sy="-19000"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5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3388-415F-8E94-2ECC-4E1939B6165C}"/>
              </a:ext>
            </a:extLst>
          </p:cNvPr>
          <p:cNvSpPr>
            <a:spLocks noGrp="1"/>
          </p:cNvSpPr>
          <p:nvPr>
            <p:ph type="title"/>
          </p:nvPr>
        </p:nvSpPr>
        <p:spPr/>
        <p:txBody>
          <a:bodyPr/>
          <a:lstStyle/>
          <a:p>
            <a:r>
              <a:rPr lang="en-US"/>
              <a:t>Implementation Assessment</a:t>
            </a:r>
          </a:p>
        </p:txBody>
      </p:sp>
      <p:sp>
        <p:nvSpPr>
          <p:cNvPr id="4" name="Slide Number Placeholder 3">
            <a:extLst>
              <a:ext uri="{FF2B5EF4-FFF2-40B4-BE49-F238E27FC236}">
                <a16:creationId xmlns:a16="http://schemas.microsoft.com/office/drawing/2014/main" id="{F8C25E97-5096-746F-D338-58D5BB079FC9}"/>
              </a:ext>
            </a:extLst>
          </p:cNvPr>
          <p:cNvSpPr>
            <a:spLocks noGrp="1"/>
          </p:cNvSpPr>
          <p:nvPr>
            <p:ph type="sldNum" sz="quarter" idx="11"/>
          </p:nvPr>
        </p:nvSpPr>
        <p:spPr/>
        <p:txBody>
          <a:bodyPr/>
          <a:lstStyle/>
          <a:p>
            <a:pPr lvl="8"/>
            <a:fld id="{1E3D5677-3D20-0C46-8497-54D73E689044}" type="slidenum">
              <a:rPr lang="en-US" smtClean="0"/>
              <a:pPr lvl="8"/>
              <a:t>6</a:t>
            </a:fld>
            <a:endParaRPr lang="en-US"/>
          </a:p>
        </p:txBody>
      </p:sp>
    </p:spTree>
    <p:extLst>
      <p:ext uri="{BB962C8B-B14F-4D97-AF65-F5344CB8AC3E}">
        <p14:creationId xmlns:p14="http://schemas.microsoft.com/office/powerpoint/2010/main" val="88310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5B4AC1-EC72-1732-0633-D951288B8B15}"/>
              </a:ext>
            </a:extLst>
          </p:cNvPr>
          <p:cNvSpPr>
            <a:spLocks noGrp="1"/>
          </p:cNvSpPr>
          <p:nvPr>
            <p:ph type="sldNum" sz="quarter" idx="11"/>
          </p:nvPr>
        </p:nvSpPr>
        <p:spPr/>
        <p:txBody>
          <a:bodyPr/>
          <a:lstStyle/>
          <a:p>
            <a:pPr lvl="8"/>
            <a:fld id="{1E3D5677-3D20-0C46-8497-54D73E689044}" type="slidenum">
              <a:rPr lang="en-US" smtClean="0"/>
              <a:pPr lvl="8"/>
              <a:t>7</a:t>
            </a:fld>
            <a:endParaRPr lang="en-US"/>
          </a:p>
        </p:txBody>
      </p:sp>
      <p:sp>
        <p:nvSpPr>
          <p:cNvPr id="7" name="Isosceles Triangle 6">
            <a:extLst>
              <a:ext uri="{FF2B5EF4-FFF2-40B4-BE49-F238E27FC236}">
                <a16:creationId xmlns:a16="http://schemas.microsoft.com/office/drawing/2014/main" id="{67D03581-E09A-FCA7-54E5-78FA8A6DC4D1}"/>
              </a:ext>
            </a:extLst>
          </p:cNvPr>
          <p:cNvSpPr/>
          <p:nvPr/>
        </p:nvSpPr>
        <p:spPr>
          <a:xfrm rot="16200000">
            <a:off x="2918339" y="-752809"/>
            <a:ext cx="6664483" cy="8290853"/>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CD5835-D9FA-9D21-9B47-C8BFDA493018}"/>
              </a:ext>
            </a:extLst>
          </p:cNvPr>
          <p:cNvPicPr>
            <a:picLocks noChangeAspect="1"/>
          </p:cNvPicPr>
          <p:nvPr/>
        </p:nvPicPr>
        <p:blipFill>
          <a:blip r:embed="rId3"/>
          <a:stretch>
            <a:fillRect/>
          </a:stretch>
        </p:blipFill>
        <p:spPr>
          <a:xfrm>
            <a:off x="883887" y="2224219"/>
            <a:ext cx="3617205" cy="2715004"/>
          </a:xfrm>
          <a:prstGeom prst="rect">
            <a:avLst/>
          </a:prstGeom>
          <a:ln w="28575">
            <a:solidFill>
              <a:schemeClr val="tx1"/>
            </a:solidFill>
          </a:ln>
        </p:spPr>
      </p:pic>
      <p:sp>
        <p:nvSpPr>
          <p:cNvPr id="10" name="Title 8">
            <a:extLst>
              <a:ext uri="{FF2B5EF4-FFF2-40B4-BE49-F238E27FC236}">
                <a16:creationId xmlns:a16="http://schemas.microsoft.com/office/drawing/2014/main" id="{B74D0D39-982C-F11E-1E15-80071A729A54}"/>
              </a:ext>
            </a:extLst>
          </p:cNvPr>
          <p:cNvSpPr txBox="1">
            <a:spLocks/>
          </p:cNvSpPr>
          <p:nvPr/>
        </p:nvSpPr>
        <p:spPr>
          <a:xfrm>
            <a:off x="133895" y="501672"/>
            <a:ext cx="12845505" cy="621547"/>
          </a:xfrm>
          <a:prstGeom prst="rect">
            <a:avLst/>
          </a:prstGeom>
        </p:spPr>
        <p:txBody>
          <a:bodyPr lIns="91440" tIns="45720" rIns="91440" bIns="45720" anchor="t"/>
          <a:lstStyle>
            <a:lvl1pPr algn="l" defTabSz="914309" rtl="0" eaLnBrk="1" latinLnBrk="0" hangingPunct="1">
              <a:lnSpc>
                <a:spcPts val="3400"/>
              </a:lnSpc>
              <a:spcBef>
                <a:spcPct val="0"/>
              </a:spcBef>
              <a:buNone/>
              <a:defRPr sz="3400" b="0" i="0" kern="1200" cap="none" baseline="0">
                <a:solidFill>
                  <a:schemeClr val="accent1"/>
                </a:solidFill>
                <a:latin typeface="Garamond" panose="02020404030301010803" pitchFamily="18" charset="0"/>
                <a:ea typeface="+mj-ea"/>
                <a:cs typeface="+mj-cs"/>
              </a:defRPr>
            </a:lvl1pPr>
          </a:lstStyle>
          <a:p>
            <a:r>
              <a:rPr lang="en-US">
                <a:latin typeface="Garamond"/>
              </a:rPr>
              <a:t> Assessment</a:t>
            </a:r>
          </a:p>
        </p:txBody>
      </p:sp>
      <p:pic>
        <p:nvPicPr>
          <p:cNvPr id="12" name="Picture 11">
            <a:extLst>
              <a:ext uri="{FF2B5EF4-FFF2-40B4-BE49-F238E27FC236}">
                <a16:creationId xmlns:a16="http://schemas.microsoft.com/office/drawing/2014/main" id="{708C9CFA-1CF2-7C16-C478-D8612593F755}"/>
              </a:ext>
            </a:extLst>
          </p:cNvPr>
          <p:cNvPicPr>
            <a:picLocks noChangeAspect="1"/>
          </p:cNvPicPr>
          <p:nvPr/>
        </p:nvPicPr>
        <p:blipFill>
          <a:blip r:embed="rId4"/>
          <a:stretch>
            <a:fillRect/>
          </a:stretch>
        </p:blipFill>
        <p:spPr>
          <a:xfrm>
            <a:off x="5722358" y="670186"/>
            <a:ext cx="3111960" cy="2287818"/>
          </a:xfrm>
          <a:prstGeom prst="rect">
            <a:avLst/>
          </a:prstGeom>
          <a:ln>
            <a:solidFill>
              <a:schemeClr val="tx1"/>
            </a:solidFill>
          </a:ln>
        </p:spPr>
      </p:pic>
      <p:pic>
        <p:nvPicPr>
          <p:cNvPr id="9" name="Picture 8">
            <a:extLst>
              <a:ext uri="{FF2B5EF4-FFF2-40B4-BE49-F238E27FC236}">
                <a16:creationId xmlns:a16="http://schemas.microsoft.com/office/drawing/2014/main" id="{C8283ADA-3065-368A-1892-C7C2AF0F09FA}"/>
              </a:ext>
            </a:extLst>
          </p:cNvPr>
          <p:cNvPicPr>
            <a:picLocks noChangeAspect="1"/>
          </p:cNvPicPr>
          <p:nvPr/>
        </p:nvPicPr>
        <p:blipFill>
          <a:blip r:embed="rId5"/>
          <a:stretch>
            <a:fillRect/>
          </a:stretch>
        </p:blipFill>
        <p:spPr>
          <a:xfrm>
            <a:off x="8402080" y="2318609"/>
            <a:ext cx="3215193" cy="2526223"/>
          </a:xfrm>
          <a:prstGeom prst="rect">
            <a:avLst/>
          </a:prstGeom>
          <a:ln>
            <a:solidFill>
              <a:schemeClr val="tx1"/>
            </a:solidFill>
          </a:ln>
        </p:spPr>
      </p:pic>
      <p:pic>
        <p:nvPicPr>
          <p:cNvPr id="14" name="Picture 13">
            <a:extLst>
              <a:ext uri="{FF2B5EF4-FFF2-40B4-BE49-F238E27FC236}">
                <a16:creationId xmlns:a16="http://schemas.microsoft.com/office/drawing/2014/main" id="{5798309E-00C5-717C-176A-B41D127F4196}"/>
              </a:ext>
            </a:extLst>
          </p:cNvPr>
          <p:cNvPicPr>
            <a:picLocks noChangeAspect="1"/>
          </p:cNvPicPr>
          <p:nvPr/>
        </p:nvPicPr>
        <p:blipFill>
          <a:blip r:embed="rId6"/>
          <a:stretch>
            <a:fillRect/>
          </a:stretch>
        </p:blipFill>
        <p:spPr>
          <a:xfrm>
            <a:off x="5365595" y="4153394"/>
            <a:ext cx="3414543" cy="2020701"/>
          </a:xfrm>
          <a:prstGeom prst="rect">
            <a:avLst/>
          </a:prstGeom>
          <a:ln>
            <a:solidFill>
              <a:schemeClr val="tx1"/>
            </a:solidFill>
          </a:ln>
        </p:spPr>
      </p:pic>
    </p:spTree>
    <p:extLst>
      <p:ext uri="{BB962C8B-B14F-4D97-AF65-F5344CB8AC3E}">
        <p14:creationId xmlns:p14="http://schemas.microsoft.com/office/powerpoint/2010/main" val="82989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39B4DC-592C-34F5-5093-6F6174BD6FA1}"/>
              </a:ext>
            </a:extLst>
          </p:cNvPr>
          <p:cNvSpPr>
            <a:spLocks noGrp="1"/>
          </p:cNvSpPr>
          <p:nvPr>
            <p:ph type="sldNum" sz="quarter" idx="11"/>
          </p:nvPr>
        </p:nvSpPr>
        <p:spPr/>
        <p:txBody>
          <a:bodyPr/>
          <a:lstStyle/>
          <a:p>
            <a:pPr lvl="8"/>
            <a:fld id="{1E3D5677-3D20-0C46-8497-54D73E689044}" type="slidenum">
              <a:rPr lang="en-US" smtClean="0"/>
              <a:pPr lvl="8"/>
              <a:t>8</a:t>
            </a:fld>
            <a:endParaRPr lang="en-US"/>
          </a:p>
        </p:txBody>
      </p:sp>
      <p:graphicFrame>
        <p:nvGraphicFramePr>
          <p:cNvPr id="7" name="Diagram 6">
            <a:extLst>
              <a:ext uri="{FF2B5EF4-FFF2-40B4-BE49-F238E27FC236}">
                <a16:creationId xmlns:a16="http://schemas.microsoft.com/office/drawing/2014/main" id="{B92A0506-D530-EDFD-38E3-4020A2B84824}"/>
              </a:ext>
            </a:extLst>
          </p:cNvPr>
          <p:cNvGraphicFramePr/>
          <p:nvPr>
            <p:extLst>
              <p:ext uri="{D42A27DB-BD31-4B8C-83A1-F6EECF244321}">
                <p14:modId xmlns:p14="http://schemas.microsoft.com/office/powerpoint/2010/main" val="4248139270"/>
              </p:ext>
            </p:extLst>
          </p:nvPr>
        </p:nvGraphicFramePr>
        <p:xfrm>
          <a:off x="1171207" y="194906"/>
          <a:ext cx="9487645" cy="649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34F3B73F-593A-E08D-F853-1753239F80E0}"/>
              </a:ext>
            </a:extLst>
          </p:cNvPr>
          <p:cNvSpPr>
            <a:spLocks noGrp="1"/>
          </p:cNvSpPr>
          <p:nvPr>
            <p:ph type="title"/>
          </p:nvPr>
        </p:nvSpPr>
        <p:spPr>
          <a:xfrm>
            <a:off x="284162" y="193517"/>
            <a:ext cx="11263311" cy="876299"/>
          </a:xfrm>
        </p:spPr>
        <p:txBody>
          <a:bodyPr/>
          <a:lstStyle/>
          <a:p>
            <a:r>
              <a:rPr lang="en-US">
                <a:latin typeface="Garamond"/>
              </a:rPr>
              <a:t>Assessment Pillars</a:t>
            </a:r>
          </a:p>
        </p:txBody>
      </p:sp>
    </p:spTree>
    <p:extLst>
      <p:ext uri="{BB962C8B-B14F-4D97-AF65-F5344CB8AC3E}">
        <p14:creationId xmlns:p14="http://schemas.microsoft.com/office/powerpoint/2010/main" val="159596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9766-EC4F-3968-1776-3D048545CC3C}"/>
              </a:ext>
            </a:extLst>
          </p:cNvPr>
          <p:cNvSpPr>
            <a:spLocks noGrp="1"/>
          </p:cNvSpPr>
          <p:nvPr>
            <p:ph type="title"/>
          </p:nvPr>
        </p:nvSpPr>
        <p:spPr>
          <a:xfrm>
            <a:off x="199495" y="110600"/>
            <a:ext cx="11263311" cy="699556"/>
          </a:xfrm>
        </p:spPr>
        <p:txBody>
          <a:bodyPr/>
          <a:lstStyle/>
          <a:p>
            <a:r>
              <a:rPr lang="en-US">
                <a:latin typeface="Garamond"/>
              </a:rPr>
              <a:t>Assessment Questions</a:t>
            </a:r>
          </a:p>
        </p:txBody>
      </p:sp>
      <p:sp>
        <p:nvSpPr>
          <p:cNvPr id="4" name="Slide Number Placeholder 3">
            <a:extLst>
              <a:ext uri="{FF2B5EF4-FFF2-40B4-BE49-F238E27FC236}">
                <a16:creationId xmlns:a16="http://schemas.microsoft.com/office/drawing/2014/main" id="{8132FEAE-0159-4253-1729-24B67F04C32D}"/>
              </a:ext>
            </a:extLst>
          </p:cNvPr>
          <p:cNvSpPr>
            <a:spLocks noGrp="1"/>
          </p:cNvSpPr>
          <p:nvPr>
            <p:ph type="sldNum" sz="quarter" idx="11"/>
          </p:nvPr>
        </p:nvSpPr>
        <p:spPr/>
        <p:txBody>
          <a:bodyPr/>
          <a:lstStyle/>
          <a:p>
            <a:pPr lvl="8"/>
            <a:fld id="{1E3D5677-3D20-0C46-8497-54D73E689044}" type="slidenum">
              <a:rPr lang="en-US" smtClean="0"/>
              <a:pPr lvl="8"/>
              <a:t>9</a:t>
            </a:fld>
            <a:endParaRPr lang="en-US"/>
          </a:p>
        </p:txBody>
      </p:sp>
      <p:graphicFrame>
        <p:nvGraphicFramePr>
          <p:cNvPr id="7" name="Diagram 6">
            <a:extLst>
              <a:ext uri="{FF2B5EF4-FFF2-40B4-BE49-F238E27FC236}">
                <a16:creationId xmlns:a16="http://schemas.microsoft.com/office/drawing/2014/main" id="{BFC41514-20E2-61FE-8F2F-F42E9613E503}"/>
              </a:ext>
            </a:extLst>
          </p:cNvPr>
          <p:cNvGraphicFramePr/>
          <p:nvPr>
            <p:extLst>
              <p:ext uri="{D42A27DB-BD31-4B8C-83A1-F6EECF244321}">
                <p14:modId xmlns:p14="http://schemas.microsoft.com/office/powerpoint/2010/main" val="1211341798"/>
              </p:ext>
            </p:extLst>
          </p:nvPr>
        </p:nvGraphicFramePr>
        <p:xfrm>
          <a:off x="99464" y="463680"/>
          <a:ext cx="11988906" cy="6200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080221"/>
      </p:ext>
    </p:extLst>
  </p:cSld>
  <p:clrMapOvr>
    <a:masterClrMapping/>
  </p:clrMapOvr>
</p:sld>
</file>

<file path=ppt/theme/theme1.xml><?xml version="1.0" encoding="utf-8"?>
<a:theme xmlns:a="http://schemas.openxmlformats.org/drawingml/2006/main" name="Office Theme">
  <a:themeElements>
    <a:clrScheme name="PRVD">
      <a:dk1>
        <a:srgbClr val="000000"/>
      </a:dk1>
      <a:lt1>
        <a:srgbClr val="FFFFFF"/>
      </a:lt1>
      <a:dk2>
        <a:srgbClr val="595959"/>
      </a:dk2>
      <a:lt2>
        <a:srgbClr val="E7E6E6"/>
      </a:lt2>
      <a:accent1>
        <a:srgbClr val="00338E"/>
      </a:accent1>
      <a:accent2>
        <a:srgbClr val="38892F"/>
      </a:accent2>
      <a:accent3>
        <a:srgbClr val="EAE5D0"/>
      </a:accent3>
      <a:accent4>
        <a:srgbClr val="988C7E"/>
      </a:accent4>
      <a:accent5>
        <a:srgbClr val="71243A"/>
      </a:accent5>
      <a:accent6>
        <a:srgbClr val="D59A5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marL="0" indent="0" algn="l">
          <a:lnSpc>
            <a:spcPts val="2100"/>
          </a:lnSpc>
          <a:spcAft>
            <a:spcPts val="900"/>
          </a:spcAft>
          <a:defRPr sz="1800" b="0" i="0">
            <a:latin typeface="+mn-lt"/>
          </a:defRPr>
        </a:defPPr>
      </a:lstStyle>
    </a:txDef>
  </a:objectDefaults>
  <a:extraClrSchemeLst/>
  <a:extLst>
    <a:ext uri="{05A4C25C-085E-4340-85A3-A5531E510DB2}">
      <thm15:themeFamily xmlns:thm15="http://schemas.microsoft.com/office/thememl/2012/main" name="prvd_ppt_16x9_201203" id="{AB9263DF-B9EA-1745-97D9-1C7E8FE3557E}" vid="{EBD72F54-FCF4-E143-9ECE-1561704B37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121225b-2d24-40da-8010-b333de3f03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A08B8FD4BCE64696E381C9CFE1E74C" ma:contentTypeVersion="18" ma:contentTypeDescription="Create a new document." ma:contentTypeScope="" ma:versionID="ced33d50c74cc8019a277c6a59ac8a9a">
  <xsd:schema xmlns:xsd="http://www.w3.org/2001/XMLSchema" xmlns:xs="http://www.w3.org/2001/XMLSchema" xmlns:p="http://schemas.microsoft.com/office/2006/metadata/properties" xmlns:ns3="c121225b-2d24-40da-8010-b333de3f033d" xmlns:ns4="81058c30-4ec8-4b87-a636-e223b6836631" targetNamespace="http://schemas.microsoft.com/office/2006/metadata/properties" ma:root="true" ma:fieldsID="b61035d084ff3178b286814824bd7f6b" ns3:_="" ns4:_="">
    <xsd:import namespace="c121225b-2d24-40da-8010-b333de3f033d"/>
    <xsd:import namespace="81058c30-4ec8-4b87-a636-e223b683663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1225b-2d24-40da-8010-b333de3f0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58c30-4ec8-4b87-a636-e223b683663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84E80B-BE4B-47DE-829D-78F9730EE5D1}">
  <ds:schemaRefs>
    <ds:schemaRef ds:uri="81058c30-4ec8-4b87-a636-e223b6836631"/>
    <ds:schemaRef ds:uri="c121225b-2d24-40da-8010-b333de3f03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D29EF2-70C1-4F41-8538-2A9E76D73269}">
  <ds:schemaRefs>
    <ds:schemaRef ds:uri="http://schemas.microsoft.com/sharepoint/v3/contenttype/forms"/>
  </ds:schemaRefs>
</ds:datastoreItem>
</file>

<file path=customXml/itemProps3.xml><?xml version="1.0" encoding="utf-8"?>
<ds:datastoreItem xmlns:ds="http://schemas.openxmlformats.org/officeDocument/2006/customXml" ds:itemID="{46C62FA5-1341-413D-B49C-51FA31E7552C}">
  <ds:schemaRefs>
    <ds:schemaRef ds:uri="81058c30-4ec8-4b87-a636-e223b6836631"/>
    <ds:schemaRef ds:uri="c121225b-2d24-40da-8010-b333de3f03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Providence_ppt_16x9_Instruction 201203 (1)</Template>
  <TotalTime>0</TotalTime>
  <Words>2148</Words>
  <Application>Microsoft Office PowerPoint</Application>
  <PresentationFormat>Custom</PresentationFormat>
  <Paragraphs>310</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Garamond</vt:lpstr>
      <vt:lpstr>Verdana</vt:lpstr>
      <vt:lpstr>Wingdings</vt:lpstr>
      <vt:lpstr>Office Theme</vt:lpstr>
      <vt:lpstr>The 4 Es: Execution Implementation Strategies to Move the Needle</vt:lpstr>
      <vt:lpstr>Class Objectives</vt:lpstr>
      <vt:lpstr>Agenda:</vt:lpstr>
      <vt:lpstr>Use Case for 4Es…</vt:lpstr>
      <vt:lpstr> The “Knowing---Doing” Gap</vt:lpstr>
      <vt:lpstr>Implementation Assessment</vt:lpstr>
      <vt:lpstr>PowerPoint Presentation</vt:lpstr>
      <vt:lpstr>Assessment Pillars</vt:lpstr>
      <vt:lpstr>Assessment Questions</vt:lpstr>
      <vt:lpstr> Assessment Game</vt:lpstr>
      <vt:lpstr>Implementation Plan</vt:lpstr>
      <vt:lpstr>Step 1: Choosing the Right Strategy</vt:lpstr>
      <vt:lpstr>Step 2: Action Plan  </vt:lpstr>
      <vt:lpstr>Action Plan Game:</vt:lpstr>
      <vt:lpstr>Implementation Plan</vt:lpstr>
      <vt:lpstr>Implementation Phase: Implementation Owner’s Tasks</vt:lpstr>
      <vt:lpstr>Execute</vt:lpstr>
      <vt:lpstr>Timeline</vt:lpstr>
      <vt:lpstr>Transition of Ownership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Providence 16:9  PPT Template</dc:title>
  <dc:creator>Martin, Rosemary Y</dc:creator>
  <cp:lastModifiedBy>McNurlin, Kirsten</cp:lastModifiedBy>
  <cp:revision>2</cp:revision>
  <cp:lastPrinted>2020-01-27T22:16:08Z</cp:lastPrinted>
  <dcterms:created xsi:type="dcterms:W3CDTF">2022-12-22T16:26:55Z</dcterms:created>
  <dcterms:modified xsi:type="dcterms:W3CDTF">2024-05-07T21:42:50Z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0x01010093A08B8FD4BCE64696E381C9CFE1E74C</vt:lpwstr>
  </property>
</Properties>
</file>