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0" r:id="rId4"/>
    <p:sldMasterId id="2147483869" r:id="rId5"/>
  </p:sldMasterIdLst>
  <p:notesMasterIdLst>
    <p:notesMasterId r:id="rId25"/>
  </p:notesMasterIdLst>
  <p:handoutMasterIdLst>
    <p:handoutMasterId r:id="rId26"/>
  </p:handoutMasterIdLst>
  <p:sldIdLst>
    <p:sldId id="440" r:id="rId6"/>
    <p:sldId id="441" r:id="rId7"/>
    <p:sldId id="442" r:id="rId8"/>
    <p:sldId id="444" r:id="rId9"/>
    <p:sldId id="443" r:id="rId10"/>
    <p:sldId id="445" r:id="rId11"/>
    <p:sldId id="446" r:id="rId12"/>
    <p:sldId id="447" r:id="rId13"/>
    <p:sldId id="448" r:id="rId14"/>
    <p:sldId id="449" r:id="rId15"/>
    <p:sldId id="450" r:id="rId16"/>
    <p:sldId id="451" r:id="rId17"/>
    <p:sldId id="452" r:id="rId18"/>
    <p:sldId id="432" r:id="rId19"/>
    <p:sldId id="433" r:id="rId20"/>
    <p:sldId id="434" r:id="rId21"/>
    <p:sldId id="436" r:id="rId22"/>
    <p:sldId id="438" r:id="rId23"/>
    <p:sldId id="350" r:id="rId24"/>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19A28C-7A5C-4147-9021-401FD0ABE5BB}">
          <p14:sldIdLst>
            <p14:sldId id="440"/>
            <p14:sldId id="441"/>
            <p14:sldId id="442"/>
            <p14:sldId id="444"/>
            <p14:sldId id="443"/>
            <p14:sldId id="445"/>
            <p14:sldId id="446"/>
            <p14:sldId id="447"/>
            <p14:sldId id="448"/>
            <p14:sldId id="449"/>
            <p14:sldId id="450"/>
            <p14:sldId id="451"/>
            <p14:sldId id="452"/>
            <p14:sldId id="432"/>
            <p14:sldId id="433"/>
            <p14:sldId id="434"/>
            <p14:sldId id="436"/>
            <p14:sldId id="438"/>
            <p14:sldId id="350"/>
          </p14:sldIdLst>
        </p14:section>
      </p14:sectionLst>
    </p:ext>
    <p:ext uri="{EFAFB233-063F-42B5-8137-9DF3F51BA10A}">
      <p15:sldGuideLst xmlns:p15="http://schemas.microsoft.com/office/powerpoint/2012/main">
        <p15:guide id="1" orient="horz" pos="1752" userDrawn="1">
          <p15:clr>
            <a:srgbClr val="A4A3A4"/>
          </p15:clr>
        </p15:guide>
        <p15:guide id="2" orient="horz" pos="4032" userDrawn="1">
          <p15:clr>
            <a:srgbClr val="A4A3A4"/>
          </p15:clr>
        </p15:guide>
        <p15:guide id="3" orient="horz" pos="2160">
          <p15:clr>
            <a:srgbClr val="A4A3A4"/>
          </p15:clr>
        </p15:guide>
        <p15:guide id="4" orient="horz" pos="3895">
          <p15:clr>
            <a:srgbClr val="A4A3A4"/>
          </p15:clr>
        </p15:guide>
        <p15:guide id="5" pos="5516">
          <p15:clr>
            <a:srgbClr val="A4A3A4"/>
          </p15:clr>
        </p15:guide>
        <p15:guide id="6" orient="horz" pos="1314">
          <p15:clr>
            <a:srgbClr val="A4A3A4"/>
          </p15:clr>
        </p15:guide>
        <p15:guide id="7" orient="horz" pos="3024">
          <p15:clr>
            <a:srgbClr val="A4A3A4"/>
          </p15:clr>
        </p15:guide>
        <p15:guide id="8" orient="horz" pos="1620">
          <p15:clr>
            <a:srgbClr val="A4A3A4"/>
          </p15:clr>
        </p15:guide>
        <p15:guide id="9" orient="horz" pos="292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wheeler" initials="t" lastIdx="14" clrIdx="0"/>
  <p:cmAuthor id="1" name="jsousa" initials="j" lastIdx="1" clrIdx="1"/>
  <p:cmAuthor id="2" name="Aman, Michael" initials="AM" lastIdx="4"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6"/>
    <a:srgbClr val="FF9900"/>
    <a:srgbClr val="EAD900"/>
    <a:srgbClr val="78BE00"/>
    <a:srgbClr val="FFED09"/>
    <a:srgbClr val="FFF467"/>
    <a:srgbClr val="FFFF66"/>
    <a:srgbClr val="FFCC00"/>
    <a:srgbClr val="0099CB"/>
    <a:srgbClr val="7EB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5307" autoAdjust="0"/>
  </p:normalViewPr>
  <p:slideViewPr>
    <p:cSldViewPr snapToGrid="0" snapToObjects="1" showGuides="1">
      <p:cViewPr varScale="1">
        <p:scale>
          <a:sx n="149" d="100"/>
          <a:sy n="149" d="100"/>
        </p:scale>
        <p:origin x="426" y="120"/>
      </p:cViewPr>
      <p:guideLst>
        <p:guide orient="horz" pos="1752"/>
        <p:guide orient="horz" pos="4032"/>
        <p:guide orient="horz" pos="2160"/>
        <p:guide orient="horz" pos="3895"/>
        <p:guide pos="5516"/>
        <p:guide orient="horz" pos="1314"/>
        <p:guide orient="horz" pos="3024"/>
        <p:guide orient="horz" pos="1620"/>
        <p:guide orient="horz" pos="2921"/>
      </p:guideLst>
    </p:cSldViewPr>
  </p:slideViewPr>
  <p:outlineViewPr>
    <p:cViewPr>
      <p:scale>
        <a:sx n="33" d="100"/>
        <a:sy n="33" d="100"/>
      </p:scale>
      <p:origin x="0" y="12534"/>
    </p:cViewPr>
  </p:outlineViewPr>
  <p:notesTextViewPr>
    <p:cViewPr>
      <p:scale>
        <a:sx n="100" d="100"/>
        <a:sy n="100" d="100"/>
      </p:scale>
      <p:origin x="0" y="0"/>
    </p:cViewPr>
  </p:notesTextViewPr>
  <p:sorterViewPr>
    <p:cViewPr>
      <p:scale>
        <a:sx n="90" d="100"/>
        <a:sy n="90" d="100"/>
      </p:scale>
      <p:origin x="0" y="0"/>
    </p:cViewPr>
  </p:sorterViewPr>
  <p:notesViewPr>
    <p:cSldViewPr snapToGrid="0" snapToObjects="1">
      <p:cViewPr varScale="1">
        <p:scale>
          <a:sx n="64" d="100"/>
          <a:sy n="64" d="100"/>
        </p:scale>
        <p:origin x="-3115" y="-8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422F6-81E8-42EB-A868-51EC89A6CA7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522142D-BFEE-4699-A247-6FB0EAFB83E2}">
      <dgm:prSet phldrT="[Tex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900" dirty="0"/>
            <a:t>No calibration</a:t>
          </a:r>
        </a:p>
      </dgm:t>
    </dgm:pt>
    <dgm:pt modelId="{E401631C-972C-4CFF-A726-1F4BCACAD853}" type="parTrans" cxnId="{2C033B57-277C-49F2-9989-EC0D9AE20F67}">
      <dgm:prSet/>
      <dgm:spPr/>
      <dgm:t>
        <a:bodyPr/>
        <a:lstStyle/>
        <a:p>
          <a:endParaRPr lang="en-US"/>
        </a:p>
      </dgm:t>
    </dgm:pt>
    <dgm:pt modelId="{58102C42-FCE6-4683-BFC8-D8F9476A33C5}" type="sibTrans" cxnId="{2C033B57-277C-49F2-9989-EC0D9AE20F67}">
      <dgm:prSet/>
      <dgm:spPr/>
      <dgm:t>
        <a:bodyPr/>
        <a:lstStyle/>
        <a:p>
          <a:endParaRPr lang="en-US"/>
        </a:p>
      </dgm:t>
    </dgm:pt>
    <dgm:pt modelId="{1120CD6D-2609-4EA9-A394-E95BC9A95C9D}">
      <dgm:prSet phldrT="[Tex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900" dirty="0"/>
            <a:t>Use with any brand of PICC</a:t>
          </a:r>
        </a:p>
      </dgm:t>
    </dgm:pt>
    <dgm:pt modelId="{FDA81571-5B15-4CE3-94A9-F94A37BDD157}" type="parTrans" cxnId="{CB553037-B4AA-45AF-B041-8482B502F8A4}">
      <dgm:prSet/>
      <dgm:spPr/>
      <dgm:t>
        <a:bodyPr/>
        <a:lstStyle/>
        <a:p>
          <a:endParaRPr lang="en-US"/>
        </a:p>
      </dgm:t>
    </dgm:pt>
    <dgm:pt modelId="{B7B1430C-6D4E-4F51-A850-40A9F85E3F39}" type="sibTrans" cxnId="{CB553037-B4AA-45AF-B041-8482B502F8A4}">
      <dgm:prSet/>
      <dgm:spPr/>
      <dgm:t>
        <a:bodyPr/>
        <a:lstStyle/>
        <a:p>
          <a:endParaRPr lang="en-US"/>
        </a:p>
      </dgm:t>
    </dgm:pt>
    <dgm:pt modelId="{95AC77D2-1E96-44C5-9699-09C7FF8F9CAC}">
      <dgm:prSet phldrT="[Tex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900" dirty="0"/>
            <a:t>See potential problems earlier</a:t>
          </a:r>
        </a:p>
      </dgm:t>
    </dgm:pt>
    <dgm:pt modelId="{B88F9A2E-36C3-4384-AD8B-E707DFF06967}" type="parTrans" cxnId="{2A81B482-D248-4D1C-A4A1-4F9DFA83D29C}">
      <dgm:prSet/>
      <dgm:spPr/>
      <dgm:t>
        <a:bodyPr/>
        <a:lstStyle/>
        <a:p>
          <a:endParaRPr lang="en-US"/>
        </a:p>
      </dgm:t>
    </dgm:pt>
    <dgm:pt modelId="{868225DA-D0EC-4AC2-AC09-1A14744F7108}" type="sibTrans" cxnId="{2A81B482-D248-4D1C-A4A1-4F9DFA83D29C}">
      <dgm:prSet/>
      <dgm:spPr/>
      <dgm:t>
        <a:bodyPr/>
        <a:lstStyle/>
        <a:p>
          <a:endParaRPr lang="en-US"/>
        </a:p>
      </dgm:t>
    </dgm:pt>
    <dgm:pt modelId="{F5BF34CF-2466-41CA-9A56-AEF592C94BB8}">
      <dgm:prSet phldrT="[Tex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900" dirty="0"/>
            <a:t>Use on variety of patient sizes</a:t>
          </a:r>
        </a:p>
      </dgm:t>
    </dgm:pt>
    <dgm:pt modelId="{2D198B10-E607-485F-8DD2-895B4624C417}" type="parTrans" cxnId="{05B61F67-0750-43A5-AF3C-A6FD6354DD82}">
      <dgm:prSet/>
      <dgm:spPr/>
      <dgm:t>
        <a:bodyPr/>
        <a:lstStyle/>
        <a:p>
          <a:endParaRPr lang="en-US"/>
        </a:p>
      </dgm:t>
    </dgm:pt>
    <dgm:pt modelId="{5982808E-F7D9-4269-86F7-868F0B752079}" type="sibTrans" cxnId="{05B61F67-0750-43A5-AF3C-A6FD6354DD82}">
      <dgm:prSet/>
      <dgm:spPr/>
      <dgm:t>
        <a:bodyPr/>
        <a:lstStyle/>
        <a:p>
          <a:endParaRPr lang="en-US"/>
        </a:p>
      </dgm:t>
    </dgm:pt>
    <dgm:pt modelId="{5216CC63-3ED8-4079-8A59-8AA624B73245}">
      <dgm:prSet phldrT="[Tex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pPr defTabSz="844550">
            <a:lnSpc>
              <a:spcPct val="90000"/>
            </a:lnSpc>
            <a:spcBef>
              <a:spcPct val="0"/>
            </a:spcBef>
            <a:spcAft>
              <a:spcPct val="35000"/>
            </a:spcAft>
          </a:pPr>
          <a:r>
            <a:rPr lang="en-US" sz="1900" dirty="0"/>
            <a:t>Visualize: </a:t>
          </a:r>
        </a:p>
        <a:p>
          <a:pPr defTabSz="844550">
            <a:lnSpc>
              <a:spcPct val="90000"/>
            </a:lnSpc>
            <a:spcBef>
              <a:spcPct val="0"/>
            </a:spcBef>
            <a:spcAft>
              <a:spcPct val="35000"/>
            </a:spcAft>
          </a:pPr>
          <a:r>
            <a:rPr lang="en-US" sz="1900" dirty="0"/>
            <a:t>Looping / </a:t>
          </a:r>
        </a:p>
        <a:p>
          <a:pPr defTabSz="844550">
            <a:lnSpc>
              <a:spcPct val="90000"/>
            </a:lnSpc>
            <a:spcBef>
              <a:spcPct val="0"/>
            </a:spcBef>
            <a:spcAft>
              <a:spcPct val="35000"/>
            </a:spcAft>
          </a:pPr>
          <a:r>
            <a:rPr lang="en-US" sz="1900" dirty="0"/>
            <a:t>Contralateral / IJ</a:t>
          </a:r>
        </a:p>
      </dgm:t>
    </dgm:pt>
    <dgm:pt modelId="{B7DBED1A-6236-49DF-8D48-460B59980A29}" type="parTrans" cxnId="{FCD46AFA-E7EF-4296-8E8F-D65E2CE26C8F}">
      <dgm:prSet/>
      <dgm:spPr/>
      <dgm:t>
        <a:bodyPr/>
        <a:lstStyle/>
        <a:p>
          <a:endParaRPr lang="en-US"/>
        </a:p>
      </dgm:t>
    </dgm:pt>
    <dgm:pt modelId="{551A8099-4C51-4450-8C93-E1C1C1BA8E2E}" type="sibTrans" cxnId="{FCD46AFA-E7EF-4296-8E8F-D65E2CE26C8F}">
      <dgm:prSet/>
      <dgm:spPr/>
      <dgm:t>
        <a:bodyPr/>
        <a:lstStyle/>
        <a:p>
          <a:endParaRPr lang="en-US"/>
        </a:p>
      </dgm:t>
    </dgm:pt>
    <dgm:pt modelId="{5EA3E334-B21B-458E-8CD1-B5E97C946DC3}" type="pres">
      <dgm:prSet presAssocID="{C15422F6-81E8-42EB-A868-51EC89A6CA7E}" presName="diagram" presStyleCnt="0">
        <dgm:presLayoutVars>
          <dgm:dir/>
          <dgm:resizeHandles val="exact"/>
        </dgm:presLayoutVars>
      </dgm:prSet>
      <dgm:spPr/>
      <dgm:t>
        <a:bodyPr/>
        <a:lstStyle/>
        <a:p>
          <a:endParaRPr lang="en-US"/>
        </a:p>
      </dgm:t>
    </dgm:pt>
    <dgm:pt modelId="{411B04EF-E311-4D4D-ABAC-72780C6267F6}" type="pres">
      <dgm:prSet presAssocID="{C522142D-BFEE-4699-A247-6FB0EAFB83E2}" presName="node" presStyleLbl="node1" presStyleIdx="0" presStyleCnt="5">
        <dgm:presLayoutVars>
          <dgm:bulletEnabled val="1"/>
        </dgm:presLayoutVars>
      </dgm:prSet>
      <dgm:spPr>
        <a:prstGeom prst="roundRect">
          <a:avLst/>
        </a:prstGeom>
      </dgm:spPr>
      <dgm:t>
        <a:bodyPr/>
        <a:lstStyle/>
        <a:p>
          <a:endParaRPr lang="en-US"/>
        </a:p>
      </dgm:t>
    </dgm:pt>
    <dgm:pt modelId="{025A0A32-FE40-4835-9AFE-670CFFC47F65}" type="pres">
      <dgm:prSet presAssocID="{58102C42-FCE6-4683-BFC8-D8F9476A33C5}" presName="sibTrans" presStyleCnt="0"/>
      <dgm:spPr/>
    </dgm:pt>
    <dgm:pt modelId="{D8C885BB-8B37-4870-BF5F-08E54FF8408B}" type="pres">
      <dgm:prSet presAssocID="{1120CD6D-2609-4EA9-A394-E95BC9A95C9D}" presName="node" presStyleLbl="node1" presStyleIdx="1" presStyleCnt="5">
        <dgm:presLayoutVars>
          <dgm:bulletEnabled val="1"/>
        </dgm:presLayoutVars>
      </dgm:prSet>
      <dgm:spPr>
        <a:prstGeom prst="roundRect">
          <a:avLst/>
        </a:prstGeom>
      </dgm:spPr>
      <dgm:t>
        <a:bodyPr/>
        <a:lstStyle/>
        <a:p>
          <a:endParaRPr lang="en-US"/>
        </a:p>
      </dgm:t>
    </dgm:pt>
    <dgm:pt modelId="{1C79F4C0-F8E7-4047-AC2F-24BAEF4DAC73}" type="pres">
      <dgm:prSet presAssocID="{B7B1430C-6D4E-4F51-A850-40A9F85E3F39}" presName="sibTrans" presStyleCnt="0"/>
      <dgm:spPr/>
    </dgm:pt>
    <dgm:pt modelId="{AB77036D-355A-48A8-BBB1-F14B8AD3F58D}" type="pres">
      <dgm:prSet presAssocID="{95AC77D2-1E96-44C5-9699-09C7FF8F9CAC}" presName="node" presStyleLbl="node1" presStyleIdx="2" presStyleCnt="5">
        <dgm:presLayoutVars>
          <dgm:bulletEnabled val="1"/>
        </dgm:presLayoutVars>
      </dgm:prSet>
      <dgm:spPr>
        <a:prstGeom prst="roundRect">
          <a:avLst/>
        </a:prstGeom>
      </dgm:spPr>
      <dgm:t>
        <a:bodyPr/>
        <a:lstStyle/>
        <a:p>
          <a:endParaRPr lang="en-US"/>
        </a:p>
      </dgm:t>
    </dgm:pt>
    <dgm:pt modelId="{DC27C89E-8060-4A6F-B1E6-9F6BB2AEFFD8}" type="pres">
      <dgm:prSet presAssocID="{868225DA-D0EC-4AC2-AC09-1A14744F7108}" presName="sibTrans" presStyleCnt="0"/>
      <dgm:spPr/>
    </dgm:pt>
    <dgm:pt modelId="{A0E79F4A-EA47-45B3-BE47-AACD3E84F13B}" type="pres">
      <dgm:prSet presAssocID="{F5BF34CF-2466-41CA-9A56-AEF592C94BB8}" presName="node" presStyleLbl="node1" presStyleIdx="3" presStyleCnt="5" custLinFactNeighborY="114">
        <dgm:presLayoutVars>
          <dgm:bulletEnabled val="1"/>
        </dgm:presLayoutVars>
      </dgm:prSet>
      <dgm:spPr>
        <a:prstGeom prst="roundRect">
          <a:avLst/>
        </a:prstGeom>
      </dgm:spPr>
      <dgm:t>
        <a:bodyPr/>
        <a:lstStyle/>
        <a:p>
          <a:endParaRPr lang="en-US"/>
        </a:p>
      </dgm:t>
    </dgm:pt>
    <dgm:pt modelId="{C93375A5-01F2-4A0D-BE55-72D7F243EDE7}" type="pres">
      <dgm:prSet presAssocID="{5982808E-F7D9-4269-86F7-868F0B752079}" presName="sibTrans" presStyleCnt="0"/>
      <dgm:spPr/>
    </dgm:pt>
    <dgm:pt modelId="{DBDEEAE0-265E-4728-9921-BE1D2ECE2179}" type="pres">
      <dgm:prSet presAssocID="{5216CC63-3ED8-4079-8A59-8AA624B73245}" presName="node" presStyleLbl="node1" presStyleIdx="4" presStyleCnt="5">
        <dgm:presLayoutVars>
          <dgm:bulletEnabled val="1"/>
        </dgm:presLayoutVars>
      </dgm:prSet>
      <dgm:spPr>
        <a:prstGeom prst="roundRect">
          <a:avLst/>
        </a:prstGeom>
      </dgm:spPr>
      <dgm:t>
        <a:bodyPr/>
        <a:lstStyle/>
        <a:p>
          <a:endParaRPr lang="en-US"/>
        </a:p>
      </dgm:t>
    </dgm:pt>
  </dgm:ptLst>
  <dgm:cxnLst>
    <dgm:cxn modelId="{1555F7EE-6D64-4E78-982F-8D23A46BF9F9}" type="presOf" srcId="{F5BF34CF-2466-41CA-9A56-AEF592C94BB8}" destId="{A0E79F4A-EA47-45B3-BE47-AACD3E84F13B}" srcOrd="0" destOrd="0" presId="urn:microsoft.com/office/officeart/2005/8/layout/default"/>
    <dgm:cxn modelId="{DF16D945-A3A3-4524-8E9F-939A44575752}" type="presOf" srcId="{C522142D-BFEE-4699-A247-6FB0EAFB83E2}" destId="{411B04EF-E311-4D4D-ABAC-72780C6267F6}" srcOrd="0" destOrd="0" presId="urn:microsoft.com/office/officeart/2005/8/layout/default"/>
    <dgm:cxn modelId="{407B88D1-FE38-4AAE-9779-3128A612448C}" type="presOf" srcId="{5216CC63-3ED8-4079-8A59-8AA624B73245}" destId="{DBDEEAE0-265E-4728-9921-BE1D2ECE2179}" srcOrd="0" destOrd="0" presId="urn:microsoft.com/office/officeart/2005/8/layout/default"/>
    <dgm:cxn modelId="{CB553037-B4AA-45AF-B041-8482B502F8A4}" srcId="{C15422F6-81E8-42EB-A868-51EC89A6CA7E}" destId="{1120CD6D-2609-4EA9-A394-E95BC9A95C9D}" srcOrd="1" destOrd="0" parTransId="{FDA81571-5B15-4CE3-94A9-F94A37BDD157}" sibTransId="{B7B1430C-6D4E-4F51-A850-40A9F85E3F39}"/>
    <dgm:cxn modelId="{2C033B57-277C-49F2-9989-EC0D9AE20F67}" srcId="{C15422F6-81E8-42EB-A868-51EC89A6CA7E}" destId="{C522142D-BFEE-4699-A247-6FB0EAFB83E2}" srcOrd="0" destOrd="0" parTransId="{E401631C-972C-4CFF-A726-1F4BCACAD853}" sibTransId="{58102C42-FCE6-4683-BFC8-D8F9476A33C5}"/>
    <dgm:cxn modelId="{65636ADA-F8B1-4820-AEC0-566B3415EE3A}" type="presOf" srcId="{95AC77D2-1E96-44C5-9699-09C7FF8F9CAC}" destId="{AB77036D-355A-48A8-BBB1-F14B8AD3F58D}" srcOrd="0" destOrd="0" presId="urn:microsoft.com/office/officeart/2005/8/layout/default"/>
    <dgm:cxn modelId="{D328B7F6-77F2-4E08-9B99-1FA8AC1380B0}" type="presOf" srcId="{1120CD6D-2609-4EA9-A394-E95BC9A95C9D}" destId="{D8C885BB-8B37-4870-BF5F-08E54FF8408B}" srcOrd="0" destOrd="0" presId="urn:microsoft.com/office/officeart/2005/8/layout/default"/>
    <dgm:cxn modelId="{CA0381AC-CFAC-42B1-AE0B-713ACC7B9D62}" type="presOf" srcId="{C15422F6-81E8-42EB-A868-51EC89A6CA7E}" destId="{5EA3E334-B21B-458E-8CD1-B5E97C946DC3}" srcOrd="0" destOrd="0" presId="urn:microsoft.com/office/officeart/2005/8/layout/default"/>
    <dgm:cxn modelId="{FCD46AFA-E7EF-4296-8E8F-D65E2CE26C8F}" srcId="{C15422F6-81E8-42EB-A868-51EC89A6CA7E}" destId="{5216CC63-3ED8-4079-8A59-8AA624B73245}" srcOrd="4" destOrd="0" parTransId="{B7DBED1A-6236-49DF-8D48-460B59980A29}" sibTransId="{551A8099-4C51-4450-8C93-E1C1C1BA8E2E}"/>
    <dgm:cxn modelId="{2A81B482-D248-4D1C-A4A1-4F9DFA83D29C}" srcId="{C15422F6-81E8-42EB-A868-51EC89A6CA7E}" destId="{95AC77D2-1E96-44C5-9699-09C7FF8F9CAC}" srcOrd="2" destOrd="0" parTransId="{B88F9A2E-36C3-4384-AD8B-E707DFF06967}" sibTransId="{868225DA-D0EC-4AC2-AC09-1A14744F7108}"/>
    <dgm:cxn modelId="{05B61F67-0750-43A5-AF3C-A6FD6354DD82}" srcId="{C15422F6-81E8-42EB-A868-51EC89A6CA7E}" destId="{F5BF34CF-2466-41CA-9A56-AEF592C94BB8}" srcOrd="3" destOrd="0" parTransId="{2D198B10-E607-485F-8DD2-895B4624C417}" sibTransId="{5982808E-F7D9-4269-86F7-868F0B752079}"/>
    <dgm:cxn modelId="{9057158D-76D7-4E4A-9EA3-99C239D24741}" type="presParOf" srcId="{5EA3E334-B21B-458E-8CD1-B5E97C946DC3}" destId="{411B04EF-E311-4D4D-ABAC-72780C6267F6}" srcOrd="0" destOrd="0" presId="urn:microsoft.com/office/officeart/2005/8/layout/default"/>
    <dgm:cxn modelId="{7900130E-C700-4A9B-8320-94072E176363}" type="presParOf" srcId="{5EA3E334-B21B-458E-8CD1-B5E97C946DC3}" destId="{025A0A32-FE40-4835-9AFE-670CFFC47F65}" srcOrd="1" destOrd="0" presId="urn:microsoft.com/office/officeart/2005/8/layout/default"/>
    <dgm:cxn modelId="{8353633F-5D4B-45C8-842D-A1292F92C89F}" type="presParOf" srcId="{5EA3E334-B21B-458E-8CD1-B5E97C946DC3}" destId="{D8C885BB-8B37-4870-BF5F-08E54FF8408B}" srcOrd="2" destOrd="0" presId="urn:microsoft.com/office/officeart/2005/8/layout/default"/>
    <dgm:cxn modelId="{D2323642-C0B7-4CD0-83F8-5B6F44682D83}" type="presParOf" srcId="{5EA3E334-B21B-458E-8CD1-B5E97C946DC3}" destId="{1C79F4C0-F8E7-4047-AC2F-24BAEF4DAC73}" srcOrd="3" destOrd="0" presId="urn:microsoft.com/office/officeart/2005/8/layout/default"/>
    <dgm:cxn modelId="{8F437742-FE31-4B72-B73B-27D4CE451457}" type="presParOf" srcId="{5EA3E334-B21B-458E-8CD1-B5E97C946DC3}" destId="{AB77036D-355A-48A8-BBB1-F14B8AD3F58D}" srcOrd="4" destOrd="0" presId="urn:microsoft.com/office/officeart/2005/8/layout/default"/>
    <dgm:cxn modelId="{B15C0C6D-2CAE-4CB9-A015-BD9BA52EAB57}" type="presParOf" srcId="{5EA3E334-B21B-458E-8CD1-B5E97C946DC3}" destId="{DC27C89E-8060-4A6F-B1E6-9F6BB2AEFFD8}" srcOrd="5" destOrd="0" presId="urn:microsoft.com/office/officeart/2005/8/layout/default"/>
    <dgm:cxn modelId="{EAD861A9-1CC1-4C8D-B680-B4BCE93CB6D4}" type="presParOf" srcId="{5EA3E334-B21B-458E-8CD1-B5E97C946DC3}" destId="{A0E79F4A-EA47-45B3-BE47-AACD3E84F13B}" srcOrd="6" destOrd="0" presId="urn:microsoft.com/office/officeart/2005/8/layout/default"/>
    <dgm:cxn modelId="{8CEF3EA6-0DA8-40BB-BC41-756984FA9117}" type="presParOf" srcId="{5EA3E334-B21B-458E-8CD1-B5E97C946DC3}" destId="{C93375A5-01F2-4A0D-BE55-72D7F243EDE7}" srcOrd="7" destOrd="0" presId="urn:microsoft.com/office/officeart/2005/8/layout/default"/>
    <dgm:cxn modelId="{BFAD3939-C539-4A93-9728-96957A71920B}" type="presParOf" srcId="{5EA3E334-B21B-458E-8CD1-B5E97C946DC3}" destId="{DBDEEAE0-265E-4728-9921-BE1D2ECE217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8AFE7EB2-B422-1F4E-BAD5-2F4EB9474A3F}" type="datetimeFigureOut">
              <a:rPr lang="en-US" smtClean="0"/>
              <a:pPr/>
              <a:t>8/16/2017</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041FA35A-E887-C84B-8050-0F9CA05BDDFE}" type="slidenum">
              <a:rPr lang="en-US" smtClean="0"/>
              <a:pPr/>
              <a:t>‹#›</a:t>
            </a:fld>
            <a:endParaRPr lang="en-US" dirty="0"/>
          </a:p>
        </p:txBody>
      </p:sp>
    </p:spTree>
    <p:extLst>
      <p:ext uri="{BB962C8B-B14F-4D97-AF65-F5344CB8AC3E}">
        <p14:creationId xmlns:p14="http://schemas.microsoft.com/office/powerpoint/2010/main" val="498908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98726DB-4900-5948-AD2C-AECB8A000AEB}" type="datetimeFigureOut">
              <a:rPr lang="en-US" smtClean="0"/>
              <a:pPr/>
              <a:t>8/16/2017</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DC00AB4C-763F-CA4A-A747-688603591E80}" type="slidenum">
              <a:rPr lang="en-US" smtClean="0"/>
              <a:pPr/>
              <a:t>‹#›</a:t>
            </a:fld>
            <a:endParaRPr lang="en-US" dirty="0"/>
          </a:p>
        </p:txBody>
      </p:sp>
    </p:spTree>
    <p:extLst>
      <p:ext uri="{BB962C8B-B14F-4D97-AF65-F5344CB8AC3E}">
        <p14:creationId xmlns:p14="http://schemas.microsoft.com/office/powerpoint/2010/main" val="5432180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Fibrin" TargetMode="External"/><Relationship Id="rId3" Type="http://schemas.openxmlformats.org/officeDocument/2006/relationships/hyperlink" Target="http://en.wikipedia.org/wiki/Blood" TargetMode="External"/><Relationship Id="rId7" Type="http://schemas.openxmlformats.org/officeDocument/2006/relationships/hyperlink" Target="http://en.wikipedia.org/wiki/Platele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en.wikipedia.org/wiki/Blood_vessel" TargetMode="External"/><Relationship Id="rId11" Type="http://schemas.openxmlformats.org/officeDocument/2006/relationships/hyperlink" Target="http://en.wikipedia.org/wiki/Fibrinogen" TargetMode="External"/><Relationship Id="rId5" Type="http://schemas.openxmlformats.org/officeDocument/2006/relationships/hyperlink" Target="http://en.wikipedia.org/wiki/Hemostasis" TargetMode="External"/><Relationship Id="rId10" Type="http://schemas.openxmlformats.org/officeDocument/2006/relationships/hyperlink" Target="http://en.wikipedia.org/wiki/Thrombosis" TargetMode="External"/><Relationship Id="rId4" Type="http://schemas.openxmlformats.org/officeDocument/2006/relationships/hyperlink" Target="http://en.wikipedia.org/wiki/Clot" TargetMode="External"/><Relationship Id="rId9" Type="http://schemas.openxmlformats.org/officeDocument/2006/relationships/hyperlink" Target="http://en.wikipedia.org/wiki/Hemorrh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altLang="en-US">
                <a:ea typeface="MS PGothic" panose="020B0600070205080204" pitchFamily="34" charset="-128"/>
              </a:rPr>
              <a:t>As </a:t>
            </a:r>
            <a:r>
              <a:rPr lang="en-US" altLang="en-US" b="1">
                <a:solidFill>
                  <a:srgbClr val="FF0000"/>
                </a:solidFill>
                <a:ea typeface="MS PGothic" panose="020B0600070205080204" pitchFamily="34" charset="-128"/>
              </a:rPr>
              <a:t>national attention </a:t>
            </a:r>
            <a:r>
              <a:rPr lang="en-US" altLang="en-US">
                <a:ea typeface="MS PGothic" panose="020B0600070205080204" pitchFamily="34" charset="-128"/>
              </a:rPr>
              <a:t>is drawn to complications of hospitalizations, recognition of complications associated with central venous catheters has gained moved to the forefront.  Whether the morbidity associated with CRBSI or the costs (and lack of reimbursement) has created the attention, Arrow, as a leader in central venous catherization </a:t>
            </a:r>
            <a:r>
              <a:rPr lang="en-US" altLang="en-US" b="1">
                <a:ea typeface="MS PGothic" panose="020B0600070205080204" pitchFamily="34" charset="-128"/>
              </a:rPr>
              <a:t>has taken a role in reduction of not only CRBSI, but other “not so recognized” complications</a:t>
            </a:r>
            <a:r>
              <a:rPr lang="en-US" altLang="en-US">
                <a:ea typeface="MS PGothic" panose="020B0600070205080204" pitchFamily="34" charset="-128"/>
              </a:rPr>
              <a:t>, such as thrombosis.  What do the three corners of this triangle have in common?  They are all associated with </a:t>
            </a:r>
            <a:r>
              <a:rPr lang="en-US" altLang="en-US" b="1">
                <a:ea typeface="MS PGothic" panose="020B0600070205080204" pitchFamily="34" charset="-128"/>
              </a:rPr>
              <a:t>negative outcomes associated with CVC’s</a:t>
            </a:r>
            <a:r>
              <a:rPr lang="en-US" altLang="en-US">
                <a:ea typeface="MS PGothic" panose="020B0600070205080204" pitchFamily="34" charset="-128"/>
              </a:rPr>
              <a:t>.  There are </a:t>
            </a:r>
            <a:r>
              <a:rPr lang="en-US" altLang="en-US" b="1">
                <a:ea typeface="MS PGothic" panose="020B0600070205080204" pitchFamily="34" charset="-128"/>
              </a:rPr>
              <a:t>direct and indirect </a:t>
            </a:r>
            <a:r>
              <a:rPr lang="en-US" altLang="en-US">
                <a:ea typeface="MS PGothic" panose="020B0600070205080204" pitchFamily="34" charset="-128"/>
              </a:rPr>
              <a:t>ties between each corner of the triangle, which will be discussed in this presentation.  Infection may be the most recognized, but that does not mean it is the most serious.  All three—infection, thrombosis and catheter tip malposition all interact to create negative outcomes for the patient.  These consequences increase morbidity and mortality for patients and affect hospitals financially. </a:t>
            </a:r>
          </a:p>
          <a:p>
            <a:pPr eaLnBrk="1" hangingPunct="1">
              <a:spcBef>
                <a:spcPct val="0"/>
              </a:spcBef>
            </a:pPr>
            <a:endParaRPr lang="en-US" altLang="en-US">
              <a:ea typeface="MS PGothic" panose="020B0600070205080204" pitchFamily="34" charset="-128"/>
            </a:endParaRPr>
          </a:p>
          <a:p>
            <a:pPr eaLnBrk="1" hangingPunct="1">
              <a:spcBef>
                <a:spcPct val="0"/>
              </a:spcBef>
            </a:pPr>
            <a:r>
              <a:rPr lang="en-US" altLang="en-US">
                <a:ea typeface="MS PGothic" panose="020B0600070205080204" pitchFamily="34" charset="-128"/>
              </a:rPr>
              <a:t>Think of your facility….</a:t>
            </a:r>
            <a:r>
              <a:rPr lang="en-US" altLang="en-US" b="1">
                <a:ea typeface="MS PGothic" panose="020B0600070205080204" pitchFamily="34" charset="-128"/>
              </a:rPr>
              <a:t>are you only looking at CRI</a:t>
            </a:r>
            <a:r>
              <a:rPr lang="en-US" altLang="en-US">
                <a:ea typeface="MS PGothic" panose="020B0600070205080204" pitchFamily="34" charset="-128"/>
              </a:rPr>
              <a:t>?  Have you seen </a:t>
            </a:r>
            <a:r>
              <a:rPr lang="en-US" altLang="en-US" b="1">
                <a:ea typeface="MS PGothic" panose="020B0600070205080204" pitchFamily="34" charset="-128"/>
              </a:rPr>
              <a:t>CRT</a:t>
            </a:r>
            <a:r>
              <a:rPr lang="en-US" altLang="en-US">
                <a:ea typeface="MS PGothic" panose="020B0600070205080204" pitchFamily="34" charset="-128"/>
              </a:rPr>
              <a:t>?  ARE your </a:t>
            </a:r>
            <a:r>
              <a:rPr lang="en-US" altLang="en-US" b="1">
                <a:ea typeface="MS PGothic" panose="020B0600070205080204" pitchFamily="34" charset="-128"/>
              </a:rPr>
              <a:t>CVC tips located in the most appropriate location</a:t>
            </a:r>
            <a:r>
              <a:rPr lang="en-US" altLang="en-US">
                <a:ea typeface="MS PGothic" panose="020B0600070205080204" pitchFamily="34" charset="-128"/>
              </a:rPr>
              <a:t>?  If you are not </a:t>
            </a:r>
            <a:r>
              <a:rPr lang="en-US" altLang="en-US" b="1">
                <a:ea typeface="MS PGothic" panose="020B0600070205080204" pitchFamily="34" charset="-128"/>
              </a:rPr>
              <a:t>tracking</a:t>
            </a:r>
            <a:r>
              <a:rPr lang="en-US" altLang="en-US">
                <a:ea typeface="MS PGothic" panose="020B0600070205080204" pitchFamily="34" charset="-128"/>
              </a:rPr>
              <a:t> or are not aware of your results, I hope you will see value in the approach that Arrow has taken to show the relationship between these complication as well the solutions that we have for addressing all three.  </a:t>
            </a:r>
          </a:p>
          <a:p>
            <a:pPr eaLnBrk="1" hangingPunct="1">
              <a:spcBef>
                <a:spcPct val="0"/>
              </a:spcBef>
            </a:pPr>
            <a:endParaRPr lang="en-US" altLang="en-US">
              <a:ea typeface="MS PGothic" panose="020B0600070205080204" pitchFamily="34" charset="-128"/>
            </a:endParaRPr>
          </a:p>
          <a:p>
            <a:pPr eaLnBrk="1" hangingPunct="1">
              <a:spcBef>
                <a:spcPct val="0"/>
              </a:spcBef>
            </a:pPr>
            <a:r>
              <a:rPr lang="en-US" altLang="en-US">
                <a:ea typeface="MS PGothic" panose="020B0600070205080204" pitchFamily="34" charset="-128"/>
              </a:rPr>
              <a:t>(REP: Use pointer to point out direct relationship between infection and thrombosis and for malposition and thrombosis.  Discuss the indirect relationship between malposition and infection.)  </a:t>
            </a:r>
          </a:p>
          <a:p>
            <a:pPr eaLnBrk="1" hangingPunct="1">
              <a:spcBef>
                <a:spcPct val="0"/>
              </a:spcBef>
            </a:pPr>
            <a:endParaRPr lang="en-US" altLang="en-US">
              <a:ea typeface="MS PGothic" panose="020B0600070205080204" pitchFamily="34" charset="-128"/>
            </a:endParaRPr>
          </a:p>
          <a:p>
            <a:pPr eaLnBrk="1" hangingPunct="1">
              <a:spcBef>
                <a:spcPct val="0"/>
              </a:spcBef>
            </a:pPr>
            <a:endParaRPr lang="en-US" altLang="en-US">
              <a:ea typeface="MS PGothic" panose="020B0600070205080204" pitchFamily="34" charset="-128"/>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fld id="{04C8CD50-8E63-4D4B-A6A5-3839571EC04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ea typeface="MS PGothic" panose="020B0600070205080204" pitchFamily="34" charset="-128"/>
                <a:cs typeface="ヒラギノ角ゴ ProN W3" charset="-128"/>
              </a:rPr>
              <a:pPr marL="0" marR="0" lvl="0" indent="0" defTabSz="91440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0" cap="none" spc="0" normalizeH="0" baseline="0" noProof="0">
              <a:ln>
                <a:noFill/>
              </a:ln>
              <a:solidFill>
                <a:schemeClr val="tx1"/>
              </a:solidFill>
              <a:effectLst/>
              <a:uLnTx/>
              <a:uFillTx/>
              <a:latin typeface="Arial" panose="020B0604020202020204" pitchFamily="34" charset="0"/>
              <a:ea typeface="MS PGothic" panose="020B0600070205080204" pitchFamily="34" charset="-128"/>
              <a:cs typeface="ヒラギノ角ゴ ProN W3" charset="-128"/>
            </a:endParaRPr>
          </a:p>
        </p:txBody>
      </p:sp>
    </p:spTree>
    <p:extLst>
      <p:ext uri="{BB962C8B-B14F-4D97-AF65-F5344CB8AC3E}">
        <p14:creationId xmlns:p14="http://schemas.microsoft.com/office/powerpoint/2010/main" val="164425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C00AB4C-763F-CA4A-A747-688603591E8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3928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0AB4C-763F-CA4A-A747-688603591E80}" type="slidenum">
              <a:rPr lang="en-US" smtClean="0"/>
              <a:pPr/>
              <a:t>15</a:t>
            </a:fld>
            <a:endParaRPr lang="en-US" dirty="0"/>
          </a:p>
        </p:txBody>
      </p:sp>
    </p:spTree>
    <p:extLst>
      <p:ext uri="{BB962C8B-B14F-4D97-AF65-F5344CB8AC3E}">
        <p14:creationId xmlns:p14="http://schemas.microsoft.com/office/powerpoint/2010/main" val="282347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00AB4C-763F-CA4A-A747-688603591E80}" type="slidenum">
              <a:rPr lang="en-US" smtClean="0"/>
              <a:pPr/>
              <a:t>19</a:t>
            </a:fld>
            <a:endParaRPr lang="en-US" dirty="0"/>
          </a:p>
        </p:txBody>
      </p:sp>
    </p:spTree>
    <p:extLst>
      <p:ext uri="{BB962C8B-B14F-4D97-AF65-F5344CB8AC3E}">
        <p14:creationId xmlns:p14="http://schemas.microsoft.com/office/powerpoint/2010/main" val="421392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86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xfrm>
            <a:off x="458788" y="719138"/>
            <a:ext cx="6399212" cy="3600450"/>
          </a:xfrm>
          <a:noFill/>
          <a:ln>
            <a:solidFill>
              <a:srgbClr val="000000"/>
            </a:solidFill>
            <a:miter lim="800000"/>
            <a:headEnd/>
            <a:tailEnd/>
          </a:ln>
        </p:spPr>
      </p:sp>
      <p:sp>
        <p:nvSpPr>
          <p:cNvPr id="19458" name="Notes Placeholder 2"/>
          <p:cNvSpPr>
            <a:spLocks noGrp="1"/>
          </p:cNvSpPr>
          <p:nvPr>
            <p:ph type="body" idx="1"/>
          </p:nvPr>
        </p:nvSpPr>
        <p:spPr bwMode="auto">
          <a:xfrm>
            <a:off x="731838" y="4560888"/>
            <a:ext cx="5851525" cy="4321175"/>
          </a:xfrm>
          <a:noFill/>
        </p:spPr>
        <p:txBody>
          <a:bodyPr wrap="square" lIns="96651" tIns="48325" rIns="96651" bIns="48325"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PICC-related bloodstream infection is a significant clinical concern.  In a 2006 CVC meta-analysis, hospitalized patients with PICC’s had  similar rates of bloodstream infections as those with  uncoated central venous catheters--2.1/1000 catheter days compared to 2.7/1000 catheter days.</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Costs associated with one occurrence of a catheter related bloodstream infection exceeds $29,000</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with an attributable mortality rate of 12 to 25%.</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The skin surface remains a source for extraluminal catheter infection, which accounts for more than 60%  of catheter related infection</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Despite the rigorous use of broad spectrum prepping solutions and the incorporation of maximum sterile barriers, 20% of skin flora remains on the skin after antisepsis.</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Surviving pathogens then gain access to the percutaneous catheter tract at the time of the initial needle and sheath insertion, then travel thru the skin track by means of capillary action. These microflora then adhere to and colonize the catheter. Once the catheter is contaminated, the pathogens begin to multiply and colonize the device.  Another potential source of extraluminal catheter infection results from </a:t>
            </a:r>
            <a:r>
              <a:rPr lang="en-US" sz="1200" kern="1200" dirty="0" err="1">
                <a:solidFill>
                  <a:schemeClr val="tx1"/>
                </a:solidFill>
                <a:effectLst/>
                <a:latin typeface="+mn-lt"/>
                <a:ea typeface="+mn-ea"/>
                <a:cs typeface="+mn-cs"/>
              </a:rPr>
              <a:t>hematogenous</a:t>
            </a:r>
            <a:r>
              <a:rPr lang="en-US" sz="1200" kern="1200" dirty="0">
                <a:solidFill>
                  <a:schemeClr val="tx1"/>
                </a:solidFill>
                <a:effectLst/>
                <a:latin typeface="+mn-lt"/>
                <a:ea typeface="+mn-ea"/>
                <a:cs typeface="+mn-cs"/>
              </a:rPr>
              <a:t> seeding, in which pathogens migrate from a distant site of infection and adhere to the catheter surface.  </a:t>
            </a:r>
            <a:r>
              <a:rPr lang="en-US" sz="1200" kern="1200" dirty="0" err="1">
                <a:solidFill>
                  <a:schemeClr val="tx1"/>
                </a:solidFill>
                <a:effectLst/>
                <a:latin typeface="+mn-lt"/>
                <a:ea typeface="+mn-ea"/>
                <a:cs typeface="+mn-cs"/>
              </a:rPr>
              <a:t>Hematogenous</a:t>
            </a:r>
            <a:r>
              <a:rPr lang="en-US" sz="1200" kern="1200" dirty="0">
                <a:solidFill>
                  <a:schemeClr val="tx1"/>
                </a:solidFill>
                <a:effectLst/>
                <a:latin typeface="+mn-lt"/>
                <a:ea typeface="+mn-ea"/>
                <a:cs typeface="+mn-cs"/>
              </a:rPr>
              <a:t> seeding is responsible for about 5% of catheter related infections.</a:t>
            </a:r>
            <a:r>
              <a:rPr lang="en-US" sz="1200" kern="1200" baseline="30000" dirty="0">
                <a:solidFill>
                  <a:schemeClr val="tx1"/>
                </a:solidFill>
                <a:effectLst/>
                <a:latin typeface="+mn-lt"/>
                <a:ea typeface="+mn-ea"/>
                <a:cs typeface="+mn-cs"/>
              </a:rPr>
              <a:t>7</a:t>
            </a:r>
            <a:endParaRPr lang="en-US" sz="1200" kern="1200" dirty="0">
              <a:solidFill>
                <a:schemeClr val="tx1"/>
              </a:solidFill>
              <a:effectLst/>
              <a:latin typeface="+mn-lt"/>
              <a:ea typeface="+mn-ea"/>
              <a:cs typeface="+mn-cs"/>
            </a:endParaRPr>
          </a:p>
          <a:p>
            <a:pPr>
              <a:spcBef>
                <a:spcPct val="0"/>
              </a:spcBef>
            </a:pPr>
            <a:endParaRPr lang="en-US" dirty="0"/>
          </a:p>
        </p:txBody>
      </p:sp>
      <p:sp>
        <p:nvSpPr>
          <p:cNvPr id="19459"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51" tIns="48325" rIns="96651" bIns="48325" anchor="b"/>
          <a:lstStyle/>
          <a:p>
            <a:pPr algn="r" defTabSz="966788"/>
            <a:fld id="{8D806B36-EFDF-42DC-91BC-E55083415C16}" type="slidenum">
              <a:rPr lang="en-US" sz="1200">
                <a:solidFill>
                  <a:schemeClr val="tx1"/>
                </a:solidFill>
                <a:latin typeface="Arial" charset="0"/>
              </a:rPr>
              <a:pPr algn="r" defTabSz="966788"/>
              <a:t>5</a:t>
            </a:fld>
            <a:endParaRPr lang="en-US" sz="1200">
              <a:solidFill>
                <a:schemeClr val="tx1"/>
              </a:solidFill>
              <a:latin typeface="Arial" charset="0"/>
            </a:endParaRPr>
          </a:p>
        </p:txBody>
      </p:sp>
    </p:spTree>
    <p:extLst>
      <p:ext uri="{BB962C8B-B14F-4D97-AF65-F5344CB8AC3E}">
        <p14:creationId xmlns:p14="http://schemas.microsoft.com/office/powerpoint/2010/main" val="388266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59EE08-AA75-4B58-9A46-25279368E63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2734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59EE08-AA75-4B58-9A46-25279368E63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2218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n-US" altLang="en-US"/>
              <a:t>One of the most common questions that we get asked is how does chlorhexidine cause this process to occur.  It is pretty scientific method but I’ll make it simple.</a:t>
            </a:r>
          </a:p>
          <a:p>
            <a:endParaRPr lang="en-US" altLang="en-US"/>
          </a:p>
          <a:p>
            <a:r>
              <a:rPr lang="en-US" altLang="en-US"/>
              <a:t>The chlorhexidine acetate on this catheter is a unique formula.  The formula itself and the process for application are proprietary and exclusive to this Arrow product.  The solution was formulated so that the </a:t>
            </a:r>
            <a:r>
              <a:rPr lang="en-US" altLang="en-US" b="1"/>
              <a:t>release of the CH was controlled and eluded </a:t>
            </a:r>
            <a:r>
              <a:rPr lang="en-US" altLang="en-US"/>
              <a:t>over a period of time. </a:t>
            </a:r>
          </a:p>
          <a:p>
            <a:endParaRPr lang="en-US" altLang="en-US"/>
          </a:p>
          <a:p>
            <a:r>
              <a:rPr lang="en-US" altLang="en-US"/>
              <a:t>The </a:t>
            </a:r>
            <a:r>
              <a:rPr lang="en-US" altLang="en-US" b="1"/>
              <a:t>coagulation cascade is the normal body process where the blood forms clots</a:t>
            </a:r>
            <a:r>
              <a:rPr lang="en-US" altLang="en-US"/>
              <a:t>.  It’s a very complicated process and one.   </a:t>
            </a:r>
            <a:r>
              <a:rPr lang="en-US" altLang="en-US" b="1"/>
              <a:t>The last step </a:t>
            </a:r>
            <a:r>
              <a:rPr lang="en-US" altLang="en-US"/>
              <a:t>in the coagulation cascade is the conversion of fibrinogen to fibrin, thus forming a </a:t>
            </a:r>
            <a:r>
              <a:rPr lang="en-US" altLang="en-US" b="1"/>
              <a:t>clot or hemostatic plug!</a:t>
            </a:r>
            <a:endParaRPr lang="en-US" altLang="en-US"/>
          </a:p>
          <a:p>
            <a:r>
              <a:rPr lang="en-US" altLang="en-US"/>
              <a:t>I know it may sound complicated to you, but this last step in the process is what actually give the AT PICC the properties to reduce thrombus accumulation on the catheter and protection of the vessel walls. </a:t>
            </a:r>
          </a:p>
          <a:p>
            <a:endParaRPr lang="en-US" altLang="en-US"/>
          </a:p>
          <a:p>
            <a:r>
              <a:rPr lang="en-US" altLang="en-US" b="1"/>
              <a:t>REP:  FYI:  </a:t>
            </a:r>
            <a:endParaRPr lang="en-US" altLang="en-US"/>
          </a:p>
          <a:p>
            <a:r>
              <a:rPr lang="en-US" altLang="en-US" b="1"/>
              <a:t>Coagulation</a:t>
            </a:r>
            <a:r>
              <a:rPr lang="en-US" altLang="en-US"/>
              <a:t> is the process by which </a:t>
            </a:r>
            <a:r>
              <a:rPr lang="en-US" altLang="en-US" u="sng">
                <a:hlinkClick r:id="rId3"/>
              </a:rPr>
              <a:t>blood</a:t>
            </a:r>
            <a:r>
              <a:rPr lang="en-US" altLang="en-US"/>
              <a:t> forms </a:t>
            </a:r>
            <a:r>
              <a:rPr lang="en-US" altLang="en-US" u="sng">
                <a:hlinkClick r:id="rId4"/>
              </a:rPr>
              <a:t>clots</a:t>
            </a:r>
            <a:r>
              <a:rPr lang="en-US" altLang="en-US"/>
              <a:t>. It is an important part of </a:t>
            </a:r>
            <a:r>
              <a:rPr lang="en-US" altLang="en-US" u="sng">
                <a:hlinkClick r:id="rId5"/>
              </a:rPr>
              <a:t>hemostasis</a:t>
            </a:r>
            <a:r>
              <a:rPr lang="en-US" altLang="en-US"/>
              <a:t>, the cessation of blood loss from a damaged vessel, wherein a damaged </a:t>
            </a:r>
            <a:r>
              <a:rPr lang="en-US" altLang="en-US" u="sng">
                <a:hlinkClick r:id="rId6"/>
              </a:rPr>
              <a:t>blood vessel</a:t>
            </a:r>
            <a:r>
              <a:rPr lang="en-US" altLang="en-US"/>
              <a:t> wall is covered by a </a:t>
            </a:r>
            <a:r>
              <a:rPr lang="en-US" altLang="en-US" u="sng">
                <a:hlinkClick r:id="rId7"/>
              </a:rPr>
              <a:t>platelet</a:t>
            </a:r>
            <a:r>
              <a:rPr lang="en-US" altLang="en-US"/>
              <a:t> and </a:t>
            </a:r>
            <a:r>
              <a:rPr lang="en-US" altLang="en-US" u="sng">
                <a:hlinkClick r:id="rId8"/>
              </a:rPr>
              <a:t>fibrin</a:t>
            </a:r>
            <a:r>
              <a:rPr lang="en-US" altLang="en-US"/>
              <a:t>-containing clot to stop </a:t>
            </a:r>
            <a:r>
              <a:rPr lang="en-US" altLang="en-US" u="sng">
                <a:hlinkClick r:id="rId9"/>
              </a:rPr>
              <a:t>bleeding</a:t>
            </a:r>
            <a:r>
              <a:rPr lang="en-US" altLang="en-US"/>
              <a:t> and begin repair of the damaged vessel. Disorders of coagulation can lead to an increased risk of bleeding (</a:t>
            </a:r>
            <a:r>
              <a:rPr lang="en-US" altLang="en-US" u="sng">
                <a:hlinkClick r:id="rId9"/>
              </a:rPr>
              <a:t>hemorrhage</a:t>
            </a:r>
            <a:r>
              <a:rPr lang="en-US" altLang="en-US"/>
              <a:t>) or obstructive clotting (</a:t>
            </a:r>
            <a:r>
              <a:rPr lang="en-US" altLang="en-US" u="sng">
                <a:hlinkClick r:id="rId10"/>
              </a:rPr>
              <a:t>thrombosis</a:t>
            </a:r>
            <a:r>
              <a:rPr lang="en-US" altLang="en-US"/>
              <a:t>).</a:t>
            </a:r>
            <a:r>
              <a:rPr lang="en-US" altLang="en-US" baseline="30000"/>
              <a:t>[1] </a:t>
            </a:r>
          </a:p>
          <a:p>
            <a:endParaRPr lang="en-US" altLang="en-US"/>
          </a:p>
          <a:p>
            <a:r>
              <a:rPr lang="en-US" altLang="en-US" b="1"/>
              <a:t>Final common pathway</a:t>
            </a:r>
            <a:endParaRPr lang="en-US" altLang="en-US"/>
          </a:p>
          <a:p>
            <a:r>
              <a:rPr lang="en-US" altLang="en-US" i="1"/>
              <a:t>Thrombin</a:t>
            </a:r>
            <a:r>
              <a:rPr lang="en-US" altLang="en-US"/>
              <a:t> has a large array of functions. Its primary role is the conversion of </a:t>
            </a:r>
            <a:r>
              <a:rPr lang="en-US" altLang="en-US" u="sng">
                <a:hlinkClick r:id="rId11"/>
              </a:rPr>
              <a:t>fibrinogen</a:t>
            </a:r>
            <a:r>
              <a:rPr lang="en-US" altLang="en-US"/>
              <a:t> to fibrin, the building block of a hemostatic plug.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7782C7E-F153-4DA5-958F-EE4182F096D4}" type="slidenum">
              <a:rPr kumimoji="0" lang="de-DE" altLang="en-US" sz="12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9</a:t>
            </a:fld>
            <a:endParaRPr kumimoji="0" lang="de-DE" altLang="en-US" sz="1200" b="0" i="0" u="none" strike="noStrike" kern="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74171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a:t>The Chloragard technology provided continuous coverage for 30 days.  Let’s look at the graph.  As you can see there is an initial burst of chlorhexidine at the time of insertion.  (REP:  point to the spike on the graph at the 0 mark across the bottom pointing at how it immediately moves upward, releasing a large amount of CH) </a:t>
            </a:r>
          </a:p>
          <a:p>
            <a:endParaRPr lang="en-US" altLang="en-US"/>
          </a:p>
          <a:p>
            <a:r>
              <a:rPr lang="en-US" altLang="en-US"/>
              <a:t>The </a:t>
            </a:r>
            <a:r>
              <a:rPr lang="en-US" altLang="en-US" b="1"/>
              <a:t>initial burst also compliments the maximum sterile barriers, CH skin prep, CH sponge</a:t>
            </a:r>
            <a:r>
              <a:rPr lang="en-US" altLang="en-US"/>
              <a:t> procedure the clinician practices. It’s also important to note that </a:t>
            </a:r>
            <a:r>
              <a:rPr lang="en-US" altLang="en-US" b="1"/>
              <a:t>even with the use of CH skin prep, 20% of skin organism remain on the surface </a:t>
            </a:r>
            <a:r>
              <a:rPr lang="en-US" altLang="en-US"/>
              <a:t>providing the opportunity for extraluminal catheter infection or transmission of pathogens down the subcutaneous skin tract.  This initial burst releases about </a:t>
            </a:r>
            <a:r>
              <a:rPr lang="en-US" altLang="en-US" b="1"/>
              <a:t>60% of the CH over the first 10 d</a:t>
            </a:r>
            <a:r>
              <a:rPr lang="en-US" altLang="en-US"/>
              <a:t>ays or so, leaving 40% remaining. </a:t>
            </a:r>
          </a:p>
          <a:p>
            <a:endParaRPr lang="en-US" altLang="en-US"/>
          </a:p>
          <a:p>
            <a:r>
              <a:rPr lang="en-US" altLang="en-US"/>
              <a:t>There is a slow release of remaining CH across the 30 days (REP: point out the fairly straight line moving from left to right across the graph;  be aware that the line is on line-60, meaning that 60% is eluded and 40% remains.)  Nevertheless, there is a 4 log reduction of pathogens whether it is day 0, 15 or even 30 --meaning that only 1 in 10,000 organisms can survive.  </a:t>
            </a:r>
          </a:p>
          <a:p>
            <a:endParaRPr lang="en-US" altLang="en-US"/>
          </a:p>
          <a:p>
            <a:r>
              <a:rPr lang="en-US" altLang="en-US"/>
              <a:t>(REP: move pointer to last day 30 on graph.)  As you can see the protection is fairly consistent from about day 10 thru day 30.  In looking at day 30, what happens to the CH?  (PAUSE) We did not initially test this catheter past 30 days but as you can see, I doubt that there is an immediate drop of CH.  With 40 % remaining on day 30, the protection most likely is continuing.  This is certainly something that I am sure our company is investigating.  </a:t>
            </a:r>
          </a:p>
          <a:p>
            <a:endParaRPr lang="en-US" altLang="en-US"/>
          </a:p>
          <a:p>
            <a:r>
              <a:rPr lang="en-US" altLang="en-US"/>
              <a:t>As the previous slide showed us with the 2011 Davis article, </a:t>
            </a:r>
            <a:r>
              <a:rPr lang="en-US" altLang="en-US" b="1"/>
              <a:t>after day 5 the majority of catheter infection is likely from an intraluminal source</a:t>
            </a:r>
            <a:r>
              <a:rPr lang="en-US" altLang="en-US"/>
              <a:t>.  The continual slow release of CH provides protection for these internal sources of infection originating from the catheter hub.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1C8C522-51DD-49BF-BAC6-3DEA31AD2B7F}" type="slidenum">
              <a:rPr kumimoji="0" lang="de-DE" altLang="en-US" sz="12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defTabSz="914400" eaLnBrk="1" fontAlgn="auto" latinLnBrk="0" hangingPunct="1">
                <a:lnSpc>
                  <a:spcPct val="100000"/>
                </a:lnSpc>
                <a:spcBef>
                  <a:spcPct val="0"/>
                </a:spcBef>
                <a:spcAft>
                  <a:spcPts val="0"/>
                </a:spcAft>
                <a:buClrTx/>
                <a:buSzTx/>
                <a:buFontTx/>
                <a:buNone/>
                <a:tabLst/>
                <a:defRPr/>
              </a:pPr>
              <a:t>10</a:t>
            </a:fld>
            <a:endParaRPr kumimoji="0" lang="de-DE" altLang="en-US" sz="1200" b="0" i="0" u="none" strike="noStrike" kern="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23353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b="1"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500">
                <a:solidFill>
                  <a:srgbClr val="000000"/>
                </a:solidFill>
                <a:latin typeface="Calibri" pitchFamily="34" charset="0"/>
                <a:ea typeface="ヒラギノ角ゴ ProN W3" charset="-128"/>
                <a:sym typeface="Calibri" pitchFamily="34" charset="0"/>
              </a:defRPr>
            </a:lvl1pPr>
            <a:lvl2pPr marL="778686" indent="-299495" eaLnBrk="0" hangingPunct="0">
              <a:defRPr sz="1500">
                <a:solidFill>
                  <a:srgbClr val="000000"/>
                </a:solidFill>
                <a:latin typeface="Calibri" pitchFamily="34" charset="0"/>
                <a:ea typeface="ヒラギノ角ゴ ProN W3" charset="-128"/>
                <a:sym typeface="Calibri" pitchFamily="34" charset="0"/>
              </a:defRPr>
            </a:lvl2pPr>
            <a:lvl3pPr marL="1197978" indent="-239596" eaLnBrk="0" hangingPunct="0">
              <a:defRPr sz="1500">
                <a:solidFill>
                  <a:srgbClr val="000000"/>
                </a:solidFill>
                <a:latin typeface="Calibri" pitchFamily="34" charset="0"/>
                <a:ea typeface="ヒラギノ角ゴ ProN W3" charset="-128"/>
                <a:sym typeface="Calibri" pitchFamily="34" charset="0"/>
              </a:defRPr>
            </a:lvl3pPr>
            <a:lvl4pPr marL="1677170" indent="-239596" eaLnBrk="0" hangingPunct="0">
              <a:defRPr sz="1500">
                <a:solidFill>
                  <a:srgbClr val="000000"/>
                </a:solidFill>
                <a:latin typeface="Calibri" pitchFamily="34" charset="0"/>
                <a:ea typeface="ヒラギノ角ゴ ProN W3" charset="-128"/>
                <a:sym typeface="Calibri" pitchFamily="34" charset="0"/>
              </a:defRPr>
            </a:lvl4pPr>
            <a:lvl5pPr marL="2156361" indent="-239596" eaLnBrk="0" hangingPunct="0">
              <a:defRPr sz="1500">
                <a:solidFill>
                  <a:srgbClr val="000000"/>
                </a:solidFill>
                <a:latin typeface="Calibri" pitchFamily="34" charset="0"/>
                <a:ea typeface="ヒラギノ角ゴ ProN W3" charset="-128"/>
                <a:sym typeface="Calibri" pitchFamily="34" charset="0"/>
              </a:defRPr>
            </a:lvl5pPr>
            <a:lvl6pPr marL="2635552" indent="-239596" eaLnBrk="0" fontAlgn="base" hangingPunct="0">
              <a:spcBef>
                <a:spcPct val="0"/>
              </a:spcBef>
              <a:spcAft>
                <a:spcPct val="0"/>
              </a:spcAft>
              <a:defRPr sz="1500">
                <a:solidFill>
                  <a:srgbClr val="000000"/>
                </a:solidFill>
                <a:latin typeface="Calibri" pitchFamily="34" charset="0"/>
                <a:ea typeface="ヒラギノ角ゴ ProN W3" charset="-128"/>
                <a:sym typeface="Calibri" pitchFamily="34" charset="0"/>
              </a:defRPr>
            </a:lvl6pPr>
            <a:lvl7pPr marL="3114744" indent="-239596" eaLnBrk="0" fontAlgn="base" hangingPunct="0">
              <a:spcBef>
                <a:spcPct val="0"/>
              </a:spcBef>
              <a:spcAft>
                <a:spcPct val="0"/>
              </a:spcAft>
              <a:defRPr sz="1500">
                <a:solidFill>
                  <a:srgbClr val="000000"/>
                </a:solidFill>
                <a:latin typeface="Calibri" pitchFamily="34" charset="0"/>
                <a:ea typeface="ヒラギノ角ゴ ProN W3" charset="-128"/>
                <a:sym typeface="Calibri" pitchFamily="34" charset="0"/>
              </a:defRPr>
            </a:lvl7pPr>
            <a:lvl8pPr marL="3593935" indent="-239596" eaLnBrk="0" fontAlgn="base" hangingPunct="0">
              <a:spcBef>
                <a:spcPct val="0"/>
              </a:spcBef>
              <a:spcAft>
                <a:spcPct val="0"/>
              </a:spcAft>
              <a:defRPr sz="1500">
                <a:solidFill>
                  <a:srgbClr val="000000"/>
                </a:solidFill>
                <a:latin typeface="Calibri" pitchFamily="34" charset="0"/>
                <a:ea typeface="ヒラギノ角ゴ ProN W3" charset="-128"/>
                <a:sym typeface="Calibri" pitchFamily="34" charset="0"/>
              </a:defRPr>
            </a:lvl8pPr>
            <a:lvl9pPr marL="4073126" indent="-239596" eaLnBrk="0" fontAlgn="base" hangingPunct="0">
              <a:spcBef>
                <a:spcPct val="0"/>
              </a:spcBef>
              <a:spcAft>
                <a:spcPct val="0"/>
              </a:spcAft>
              <a:defRPr sz="1500">
                <a:solidFill>
                  <a:srgbClr val="000000"/>
                </a:solidFill>
                <a:latin typeface="Calibri" pitchFamily="34" charset="0"/>
                <a:ea typeface="ヒラギノ角ゴ ProN W3" charset="-128"/>
                <a:sym typeface="Calibri"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CBD3E85C-19DA-49A3-9E16-ECEA508EF9A7}" type="slidenum">
              <a:rPr kumimoji="0" lang="de-DE" sz="1300" b="0" i="0" u="none" strike="noStrike" kern="0" cap="none" spc="0" normalizeH="0" baseline="0" noProof="0">
                <a:ln>
                  <a:noFill/>
                </a:ln>
                <a:solidFill>
                  <a:srgbClr val="000000"/>
                </a:solidFill>
                <a:effectLst/>
                <a:uLnTx/>
                <a:uFillTx/>
                <a:latin typeface="Calibri" pitchFamily="34" charset="0"/>
                <a:ea typeface="ヒラギノ角ゴ ProN W3" charset="-128"/>
                <a:sym typeface="Calibri" pitchFamily="34" charset="0"/>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de-DE" sz="1300" b="0" i="0" u="none" strike="noStrike" kern="0" cap="none" spc="0" normalizeH="0" baseline="0" noProof="0">
              <a:ln>
                <a:noFill/>
              </a:ln>
              <a:solidFill>
                <a:srgbClr val="000000"/>
              </a:solidFill>
              <a:effectLst/>
              <a:uLnTx/>
              <a:uFillTx/>
              <a:latin typeface="Calibri" pitchFamily="34" charset="0"/>
              <a:ea typeface="ヒラギノ角ゴ ProN W3" charset="-128"/>
              <a:sym typeface="Calibri" pitchFamily="34" charset="0"/>
            </a:endParaRPr>
          </a:p>
        </p:txBody>
      </p:sp>
    </p:spTree>
    <p:extLst>
      <p:ext uri="{BB962C8B-B14F-4D97-AF65-F5344CB8AC3E}">
        <p14:creationId xmlns:p14="http://schemas.microsoft.com/office/powerpoint/2010/main" val="385513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defRPr/>
            </a:pPr>
            <a:r>
              <a:rPr lang="en-US" dirty="0"/>
              <a:t>The CDC 2011 Guidelines for Reduction of BSI have made several 1A and 1B recommendations. Antimicrobial catheters have a 1A recommendation as well as the CH skin prep.  CH sponge has a 1B recommendation. (1A recommendation is one with strongly recommended for implementation and strongly supported by well-designed experimental, clinical, or epidemiologic studies. 1B recommendation are strongly recommended, supported by </a:t>
            </a:r>
            <a:r>
              <a:rPr lang="en-US" u="sng" dirty="0"/>
              <a:t>SOME</a:t>
            </a:r>
            <a:r>
              <a:rPr lang="en-US" dirty="0"/>
              <a:t> experimental, clinical or epidemiologic studies and strong theoretical rationale.</a:t>
            </a:r>
          </a:p>
          <a:p>
            <a:pPr marL="171450" indent="-171450">
              <a:buFont typeface="Arial" pitchFamily="34" charset="0"/>
              <a:buChar char="•"/>
              <a:defRPr/>
            </a:pPr>
            <a:r>
              <a:rPr lang="en-US" b="1" dirty="0"/>
              <a:t>Antimicrobial catheters are recommended if the CVC is expected to dwell greater than 5 days or if you r infection rate is not where you want it….is this zero?</a:t>
            </a:r>
            <a:r>
              <a:rPr lang="en-US" dirty="0"/>
              <a:t>  (REP:  see statement below describing the CDC statement)</a:t>
            </a:r>
          </a:p>
          <a:p>
            <a:pPr marL="171450" indent="-171450">
              <a:buFont typeface="Arial" pitchFamily="34" charset="0"/>
              <a:buChar char="•"/>
              <a:defRPr/>
            </a:pPr>
            <a:endParaRPr lang="en-US" dirty="0"/>
          </a:p>
          <a:p>
            <a:pPr>
              <a:defRPr/>
            </a:pPr>
            <a:r>
              <a:rPr lang="en-US" b="1" dirty="0"/>
              <a:t>How about INS? (You have an INS slide)  </a:t>
            </a:r>
            <a:r>
              <a:rPr lang="en-US" dirty="0"/>
              <a:t>Their Standards of Practice are much more descriptive…..identifying who should receive a AM PICC—dwell &gt; 5 days, </a:t>
            </a:r>
            <a:r>
              <a:rPr lang="en-US" dirty="0" err="1"/>
              <a:t>neutropenic</a:t>
            </a:r>
            <a:r>
              <a:rPr lang="en-US" dirty="0"/>
              <a:t>, transplant, burn, hemodialysis, or critically patients, catheter insertion or exchange with infection or bacteremia; or for emergency situations </a:t>
            </a:r>
          </a:p>
          <a:p>
            <a:pPr>
              <a:defRPr/>
            </a:pPr>
            <a:endParaRPr lang="en-US" dirty="0"/>
          </a:p>
          <a:p>
            <a:pPr>
              <a:defRPr/>
            </a:pPr>
            <a:r>
              <a:rPr lang="en-US" dirty="0"/>
              <a:t>(CDC, 2011:  Use a </a:t>
            </a:r>
            <a:r>
              <a:rPr lang="en-US" dirty="0" err="1"/>
              <a:t>Chlorhexidine</a:t>
            </a:r>
            <a:r>
              <a:rPr lang="en-US" dirty="0"/>
              <a:t>/silver sulfadiazine or minocycline/rifampin impregnated CVC in patients whose catheter is expected to remain in place &gt; 5 days if, after successful implementation of a comprehensive strategy to reduce rates of CLABSI, the CLABSI rate is not decreasing.  The comprehensive strategy should include at least the following three components: educating persons who insert and maintain catheters, use of maximal sterile barrier precautions, and &gt;0.5% </a:t>
            </a:r>
            <a:r>
              <a:rPr lang="en-US" dirty="0" err="1"/>
              <a:t>chlorhexidine</a:t>
            </a:r>
            <a:r>
              <a:rPr lang="en-US" dirty="0"/>
              <a:t> preparation with alcohol for skin antisepsis during CVC insertion.  Category 1A</a:t>
            </a:r>
          </a:p>
          <a:p>
            <a:pPr eaLnBrk="1" hangingPunct="1">
              <a:spcBef>
                <a:spcPct val="0"/>
              </a:spcBef>
              <a:defRPr/>
            </a:pPr>
            <a:endParaRPr lang="en-US" dirty="0">
              <a:ea typeface="MS PGothic"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fld id="{B90162B3-25CB-43C9-BCA4-431A48BA3F2A}" type="slidenum">
              <a:rPr lang="de-DE" altLang="en-US" sz="1200"/>
              <a:pPr eaLnBrk="1" hangingPunct="1"/>
              <a:t>12</a:t>
            </a:fld>
            <a:endParaRPr lang="de-DE" altLang="en-US" sz="1200"/>
          </a:p>
        </p:txBody>
      </p:sp>
    </p:spTree>
    <p:extLst>
      <p:ext uri="{BB962C8B-B14F-4D97-AF65-F5344CB8AC3E}">
        <p14:creationId xmlns:p14="http://schemas.microsoft.com/office/powerpoint/2010/main" val="100253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2"/>
            <a:ext cx="8229600" cy="3394472"/>
          </a:xfrm>
          <a:prstGeom prst="rect">
            <a:avLst/>
          </a:prstGeom>
        </p:spPr>
        <p:txBody>
          <a:bodyPr vert="horz" lIns="45720" tIns="22860" rIns="45720" bIns="22860"/>
          <a:lstStyle>
            <a:lvl1pPr>
              <a:buClr>
                <a:srgbClr val="134179"/>
              </a:buClr>
              <a:defRPr>
                <a:solidFill>
                  <a:srgbClr val="134179"/>
                </a:solidFill>
                <a:latin typeface="HelveticaNeueLT Std" pitchFamily="34" charset="0"/>
              </a:defRPr>
            </a:lvl1pPr>
            <a:lvl2pPr marL="186333" indent="0">
              <a:spcBef>
                <a:spcPts val="113"/>
              </a:spcBef>
              <a:buClr>
                <a:srgbClr val="3F3F3F"/>
              </a:buClr>
              <a:buFontTx/>
              <a:buNone/>
              <a:defRPr>
                <a:solidFill>
                  <a:srgbClr val="3F3F3F"/>
                </a:solidFill>
                <a:latin typeface="HelveticaNeueLT Std" pitchFamily="34" charset="0"/>
              </a:defRPr>
            </a:lvl2pPr>
            <a:lvl3pPr marL="357783" indent="0">
              <a:buClr>
                <a:srgbClr val="3F3F3F"/>
              </a:buClr>
              <a:buFontTx/>
              <a:buNone/>
              <a:defRPr>
                <a:solidFill>
                  <a:srgbClr val="3F3F3F"/>
                </a:solidFill>
                <a:latin typeface="HelveticaNeueLT Std" pitchFamily="34" charset="0"/>
              </a:defRPr>
            </a:lvl3pPr>
            <a:lvl4pPr marL="529233" indent="0">
              <a:buClr>
                <a:srgbClr val="3F3F3F"/>
              </a:buClr>
              <a:buFontTx/>
              <a:buNone/>
              <a:defRPr>
                <a:solidFill>
                  <a:srgbClr val="3F3F3F"/>
                </a:solidFill>
                <a:latin typeface="HelveticaNeueLT Std" pitchFamily="34" charset="0"/>
              </a:defRPr>
            </a:lvl4pPr>
            <a:lvl5pPr marL="700683" indent="0">
              <a:buClr>
                <a:srgbClr val="3F3F3F"/>
              </a:buClr>
              <a:buFontTx/>
              <a:buNone/>
              <a:defRPr>
                <a:solidFill>
                  <a:srgbClr val="3F3F3F"/>
                </a:solidFill>
                <a:latin typeface="HelveticaNeueLT Std"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57200" y="205979"/>
            <a:ext cx="8229600" cy="857250"/>
          </a:xfrm>
          <a:prstGeom prst="rect">
            <a:avLst/>
          </a:prstGeom>
        </p:spPr>
        <p:txBody>
          <a:bodyPr vert="horz" lIns="45720" tIns="22860" rIns="45720" bIns="22860"/>
          <a:lstStyle>
            <a:lvl1pPr>
              <a:defRPr b="1">
                <a:solidFill>
                  <a:srgbClr val="63A1CF"/>
                </a:solidFill>
                <a:latin typeface="HelveticaNeueLT Std" pitchFamily="34" charset="0"/>
              </a:defRPr>
            </a:lvl1pPr>
          </a:lstStyle>
          <a:p>
            <a:r>
              <a:rPr lang="en-US" dirty="0"/>
              <a:t>Click to edit Master title style</a:t>
            </a:r>
          </a:p>
        </p:txBody>
      </p:sp>
    </p:spTree>
    <p:extLst>
      <p:ext uri="{BB962C8B-B14F-4D97-AF65-F5344CB8AC3E}">
        <p14:creationId xmlns:p14="http://schemas.microsoft.com/office/powerpoint/2010/main" val="324333255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 Page">
    <p:spTree>
      <p:nvGrpSpPr>
        <p:cNvPr id="1" name=""/>
        <p:cNvGrpSpPr/>
        <p:nvPr/>
      </p:nvGrpSpPr>
      <p:grpSpPr>
        <a:xfrm>
          <a:off x="0" y="0"/>
          <a:ext cx="0" cy="0"/>
          <a:chOff x="0" y="0"/>
          <a:chExt cx="0" cy="0"/>
        </a:xfrm>
      </p:grpSpPr>
      <p:sp>
        <p:nvSpPr>
          <p:cNvPr id="9" name="Bildplatzhalter 2"/>
          <p:cNvSpPr txBox="1">
            <a:spLocks/>
          </p:cNvSpPr>
          <p:nvPr userDrawn="1"/>
        </p:nvSpPr>
        <p:spPr>
          <a:xfrm rot="10800000">
            <a:off x="-8120" y="759878"/>
            <a:ext cx="7329670" cy="4008972"/>
          </a:xfrm>
          <a:custGeom>
            <a:avLst/>
            <a:gdLst>
              <a:gd name="connsiteX0" fmla="*/ 0 w 3906838"/>
              <a:gd name="connsiteY0" fmla="*/ 0 h 6215063"/>
              <a:gd name="connsiteX1" fmla="*/ 3906838 w 3906838"/>
              <a:gd name="connsiteY1" fmla="*/ 0 h 6215063"/>
              <a:gd name="connsiteX2" fmla="*/ 3906838 w 3906838"/>
              <a:gd name="connsiteY2" fmla="*/ 6215063 h 6215063"/>
              <a:gd name="connsiteX3" fmla="*/ 0 w 3906838"/>
              <a:gd name="connsiteY3" fmla="*/ 6215063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215063"/>
              <a:gd name="connsiteX1" fmla="*/ 3906838 w 3906838"/>
              <a:gd name="connsiteY1" fmla="*/ 0 h 6215063"/>
              <a:gd name="connsiteX2" fmla="*/ 3906838 w 3906838"/>
              <a:gd name="connsiteY2" fmla="*/ 6215063 h 6215063"/>
              <a:gd name="connsiteX3" fmla="*/ 8965 w 3906838"/>
              <a:gd name="connsiteY3" fmla="*/ 5578569 h 6215063"/>
              <a:gd name="connsiteX4" fmla="*/ 0 w 3906838"/>
              <a:gd name="connsiteY4" fmla="*/ 0 h 6215063"/>
              <a:gd name="connsiteX0" fmla="*/ 0 w 3906838"/>
              <a:gd name="connsiteY0" fmla="*/ 0 h 6686717"/>
              <a:gd name="connsiteX1" fmla="*/ 3906838 w 3906838"/>
              <a:gd name="connsiteY1" fmla="*/ 0 h 6686717"/>
              <a:gd name="connsiteX2" fmla="*/ 3906838 w 3906838"/>
              <a:gd name="connsiteY2" fmla="*/ 6215063 h 6686717"/>
              <a:gd name="connsiteX3" fmla="*/ 1470212 w 3906838"/>
              <a:gd name="connsiteY3" fmla="*/ 6217024 h 6686717"/>
              <a:gd name="connsiteX4" fmla="*/ 8965 w 3906838"/>
              <a:gd name="connsiteY4" fmla="*/ 5578569 h 6686717"/>
              <a:gd name="connsiteX5" fmla="*/ 0 w 3906838"/>
              <a:gd name="connsiteY5" fmla="*/ 0 h 6686717"/>
              <a:gd name="connsiteX0" fmla="*/ 0 w 3906838"/>
              <a:gd name="connsiteY0" fmla="*/ 0 h 6570016"/>
              <a:gd name="connsiteX1" fmla="*/ 3906838 w 3906838"/>
              <a:gd name="connsiteY1" fmla="*/ 0 h 6570016"/>
              <a:gd name="connsiteX2" fmla="*/ 3906838 w 3906838"/>
              <a:gd name="connsiteY2" fmla="*/ 6044733 h 6570016"/>
              <a:gd name="connsiteX3" fmla="*/ 1470212 w 3906838"/>
              <a:gd name="connsiteY3" fmla="*/ 6217024 h 6570016"/>
              <a:gd name="connsiteX4" fmla="*/ 8965 w 3906838"/>
              <a:gd name="connsiteY4" fmla="*/ 5578569 h 6570016"/>
              <a:gd name="connsiteX5" fmla="*/ 0 w 3906838"/>
              <a:gd name="connsiteY5" fmla="*/ 0 h 6570016"/>
              <a:gd name="connsiteX0" fmla="*/ 0 w 3906838"/>
              <a:gd name="connsiteY0" fmla="*/ 0 h 6247228"/>
              <a:gd name="connsiteX1" fmla="*/ 3906838 w 3906838"/>
              <a:gd name="connsiteY1" fmla="*/ 0 h 6247228"/>
              <a:gd name="connsiteX2" fmla="*/ 3906838 w 3906838"/>
              <a:gd name="connsiteY2" fmla="*/ 6044733 h 6247228"/>
              <a:gd name="connsiteX3" fmla="*/ 1470212 w 3906838"/>
              <a:gd name="connsiteY3" fmla="*/ 6217024 h 6247228"/>
              <a:gd name="connsiteX4" fmla="*/ 8965 w 3906838"/>
              <a:gd name="connsiteY4" fmla="*/ 5578569 h 6247228"/>
              <a:gd name="connsiteX5" fmla="*/ 0 w 3906838"/>
              <a:gd name="connsiteY5" fmla="*/ 0 h 6247228"/>
              <a:gd name="connsiteX0" fmla="*/ 0 w 3906838"/>
              <a:gd name="connsiteY0" fmla="*/ 0 h 6237932"/>
              <a:gd name="connsiteX1" fmla="*/ 3906838 w 3906838"/>
              <a:gd name="connsiteY1" fmla="*/ 0 h 6237932"/>
              <a:gd name="connsiteX2" fmla="*/ 3906838 w 3906838"/>
              <a:gd name="connsiteY2" fmla="*/ 6044733 h 6237932"/>
              <a:gd name="connsiteX3" fmla="*/ 1470212 w 3906838"/>
              <a:gd name="connsiteY3" fmla="*/ 6217024 h 6237932"/>
              <a:gd name="connsiteX4" fmla="*/ 8965 w 3906838"/>
              <a:gd name="connsiteY4" fmla="*/ 5578569 h 6237932"/>
              <a:gd name="connsiteX5" fmla="*/ 0 w 3906838"/>
              <a:gd name="connsiteY5" fmla="*/ 0 h 6237932"/>
              <a:gd name="connsiteX0" fmla="*/ 0 w 3906838"/>
              <a:gd name="connsiteY0" fmla="*/ 0 h 6288499"/>
              <a:gd name="connsiteX1" fmla="*/ 3906838 w 3906838"/>
              <a:gd name="connsiteY1" fmla="*/ 0 h 6288499"/>
              <a:gd name="connsiteX2" fmla="*/ 3906838 w 3906838"/>
              <a:gd name="connsiteY2" fmla="*/ 6044733 h 6288499"/>
              <a:gd name="connsiteX3" fmla="*/ 1470212 w 3906838"/>
              <a:gd name="connsiteY3" fmla="*/ 6217024 h 6288499"/>
              <a:gd name="connsiteX4" fmla="*/ 8965 w 3906838"/>
              <a:gd name="connsiteY4" fmla="*/ 5578569 h 6288499"/>
              <a:gd name="connsiteX5" fmla="*/ 0 w 3906838"/>
              <a:gd name="connsiteY5" fmla="*/ 0 h 6288499"/>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28384"/>
              <a:gd name="connsiteX1" fmla="*/ 3906838 w 3906838"/>
              <a:gd name="connsiteY1" fmla="*/ 0 h 6228384"/>
              <a:gd name="connsiteX2" fmla="*/ 3906838 w 3906838"/>
              <a:gd name="connsiteY2" fmla="*/ 6044733 h 6228384"/>
              <a:gd name="connsiteX3" fmla="*/ 1470212 w 3906838"/>
              <a:gd name="connsiteY3" fmla="*/ 6217024 h 6228384"/>
              <a:gd name="connsiteX4" fmla="*/ 8965 w 3906838"/>
              <a:gd name="connsiteY4" fmla="*/ 5578569 h 6228384"/>
              <a:gd name="connsiteX5" fmla="*/ 0 w 3906838"/>
              <a:gd name="connsiteY5" fmla="*/ 0 h 6228384"/>
              <a:gd name="connsiteX0" fmla="*/ 0 w 3906838"/>
              <a:gd name="connsiteY0" fmla="*/ 0 h 6216969"/>
              <a:gd name="connsiteX1" fmla="*/ 3906838 w 3906838"/>
              <a:gd name="connsiteY1" fmla="*/ 0 h 6216969"/>
              <a:gd name="connsiteX2" fmla="*/ 3906838 w 3906838"/>
              <a:gd name="connsiteY2" fmla="*/ 6044733 h 6216969"/>
              <a:gd name="connsiteX3" fmla="*/ 1470212 w 3906838"/>
              <a:gd name="connsiteY3" fmla="*/ 6203577 h 6216969"/>
              <a:gd name="connsiteX4" fmla="*/ 8965 w 3906838"/>
              <a:gd name="connsiteY4" fmla="*/ 5578569 h 6216969"/>
              <a:gd name="connsiteX5" fmla="*/ 0 w 3906838"/>
              <a:gd name="connsiteY5" fmla="*/ 0 h 6216969"/>
              <a:gd name="connsiteX0" fmla="*/ 0 w 3906838"/>
              <a:gd name="connsiteY0" fmla="*/ 0 h 6220783"/>
              <a:gd name="connsiteX1" fmla="*/ 3906838 w 3906838"/>
              <a:gd name="connsiteY1" fmla="*/ 0 h 6220783"/>
              <a:gd name="connsiteX2" fmla="*/ 3906838 w 3906838"/>
              <a:gd name="connsiteY2" fmla="*/ 6044733 h 6220783"/>
              <a:gd name="connsiteX3" fmla="*/ 1470212 w 3906838"/>
              <a:gd name="connsiteY3" fmla="*/ 6203577 h 6220783"/>
              <a:gd name="connsiteX4" fmla="*/ 8965 w 3906838"/>
              <a:gd name="connsiteY4" fmla="*/ 5578569 h 6220783"/>
              <a:gd name="connsiteX5" fmla="*/ 0 w 3906838"/>
              <a:gd name="connsiteY5" fmla="*/ 0 h 6220783"/>
              <a:gd name="connsiteX0" fmla="*/ 0 w 3906838"/>
              <a:gd name="connsiteY0" fmla="*/ 0 h 6203774"/>
              <a:gd name="connsiteX1" fmla="*/ 3906838 w 3906838"/>
              <a:gd name="connsiteY1" fmla="*/ 0 h 6203774"/>
              <a:gd name="connsiteX2" fmla="*/ 3906838 w 3906838"/>
              <a:gd name="connsiteY2" fmla="*/ 6044733 h 6203774"/>
              <a:gd name="connsiteX3" fmla="*/ 1470212 w 3906838"/>
              <a:gd name="connsiteY3" fmla="*/ 6203577 h 6203774"/>
              <a:gd name="connsiteX4" fmla="*/ 8965 w 3906838"/>
              <a:gd name="connsiteY4" fmla="*/ 3333207 h 6203774"/>
              <a:gd name="connsiteX5" fmla="*/ 0 w 3906838"/>
              <a:gd name="connsiteY5" fmla="*/ 0 h 6203774"/>
              <a:gd name="connsiteX0" fmla="*/ 5585 w 3912423"/>
              <a:gd name="connsiteY0" fmla="*/ 0 h 6203774"/>
              <a:gd name="connsiteX1" fmla="*/ 3912423 w 3912423"/>
              <a:gd name="connsiteY1" fmla="*/ 0 h 6203774"/>
              <a:gd name="connsiteX2" fmla="*/ 3912423 w 3912423"/>
              <a:gd name="connsiteY2" fmla="*/ 6044733 h 6203774"/>
              <a:gd name="connsiteX3" fmla="*/ 1475797 w 3912423"/>
              <a:gd name="connsiteY3" fmla="*/ 6203577 h 6203774"/>
              <a:gd name="connsiteX4" fmla="*/ 518 w 3912423"/>
              <a:gd name="connsiteY4" fmla="*/ 3333207 h 6203774"/>
              <a:gd name="connsiteX5" fmla="*/ 5585 w 3912423"/>
              <a:gd name="connsiteY5" fmla="*/ 0 h 6203774"/>
              <a:gd name="connsiteX0" fmla="*/ 5585 w 3912423"/>
              <a:gd name="connsiteY0" fmla="*/ 0 h 6044733"/>
              <a:gd name="connsiteX1" fmla="*/ 3912423 w 3912423"/>
              <a:gd name="connsiteY1" fmla="*/ 0 h 6044733"/>
              <a:gd name="connsiteX2" fmla="*/ 3912423 w 3912423"/>
              <a:gd name="connsiteY2" fmla="*/ 6044733 h 6044733"/>
              <a:gd name="connsiteX3" fmla="*/ 1363536 w 3912423"/>
              <a:gd name="connsiteY3" fmla="*/ 4351154 h 6044733"/>
              <a:gd name="connsiteX4" fmla="*/ 518 w 3912423"/>
              <a:gd name="connsiteY4" fmla="*/ 3333207 h 6044733"/>
              <a:gd name="connsiteX5" fmla="*/ 5585 w 3912423"/>
              <a:gd name="connsiteY5" fmla="*/ 0 h 6044733"/>
              <a:gd name="connsiteX0" fmla="*/ 5585 w 3912423"/>
              <a:gd name="connsiteY0" fmla="*/ 0 h 4352483"/>
              <a:gd name="connsiteX1" fmla="*/ 3912423 w 3912423"/>
              <a:gd name="connsiteY1" fmla="*/ 0 h 4352483"/>
              <a:gd name="connsiteX2" fmla="*/ 3912423 w 3912423"/>
              <a:gd name="connsiteY2" fmla="*/ 4206344 h 4352483"/>
              <a:gd name="connsiteX3" fmla="*/ 1363536 w 3912423"/>
              <a:gd name="connsiteY3" fmla="*/ 4351154 h 4352483"/>
              <a:gd name="connsiteX4" fmla="*/ 518 w 3912423"/>
              <a:gd name="connsiteY4" fmla="*/ 3333207 h 4352483"/>
              <a:gd name="connsiteX5" fmla="*/ 5585 w 3912423"/>
              <a:gd name="connsiteY5" fmla="*/ 0 h 4352483"/>
              <a:gd name="connsiteX0" fmla="*/ 5585 w 3912423"/>
              <a:gd name="connsiteY0" fmla="*/ 0 h 4353284"/>
              <a:gd name="connsiteX1" fmla="*/ 3912423 w 3912423"/>
              <a:gd name="connsiteY1" fmla="*/ 0 h 4353284"/>
              <a:gd name="connsiteX2" fmla="*/ 3912423 w 3912423"/>
              <a:gd name="connsiteY2" fmla="*/ 4206344 h 4353284"/>
              <a:gd name="connsiteX3" fmla="*/ 1363536 w 3912423"/>
              <a:gd name="connsiteY3" fmla="*/ 4351154 h 4353284"/>
              <a:gd name="connsiteX4" fmla="*/ 518 w 3912423"/>
              <a:gd name="connsiteY4" fmla="*/ 3333207 h 4353284"/>
              <a:gd name="connsiteX5" fmla="*/ 5585 w 3912423"/>
              <a:gd name="connsiteY5" fmla="*/ 0 h 4353284"/>
              <a:gd name="connsiteX0" fmla="*/ 5585 w 3912423"/>
              <a:gd name="connsiteY0" fmla="*/ 0 h 4352742"/>
              <a:gd name="connsiteX1" fmla="*/ 3912423 w 3912423"/>
              <a:gd name="connsiteY1" fmla="*/ 0 h 4352742"/>
              <a:gd name="connsiteX2" fmla="*/ 3912423 w 3912423"/>
              <a:gd name="connsiteY2" fmla="*/ 4206344 h 4352742"/>
              <a:gd name="connsiteX3" fmla="*/ 1363536 w 3912423"/>
              <a:gd name="connsiteY3" fmla="*/ 4351154 h 4352742"/>
              <a:gd name="connsiteX4" fmla="*/ 518 w 3912423"/>
              <a:gd name="connsiteY4" fmla="*/ 3333207 h 4352742"/>
              <a:gd name="connsiteX5" fmla="*/ 5585 w 3912423"/>
              <a:gd name="connsiteY5" fmla="*/ 0 h 4352742"/>
              <a:gd name="connsiteX0" fmla="*/ 5585 w 3912423"/>
              <a:gd name="connsiteY0" fmla="*/ 0 h 4354327"/>
              <a:gd name="connsiteX1" fmla="*/ 3912423 w 3912423"/>
              <a:gd name="connsiteY1" fmla="*/ 0 h 4354327"/>
              <a:gd name="connsiteX2" fmla="*/ 3912423 w 3912423"/>
              <a:gd name="connsiteY2" fmla="*/ 4206344 h 4354327"/>
              <a:gd name="connsiteX3" fmla="*/ 1363536 w 3912423"/>
              <a:gd name="connsiteY3" fmla="*/ 4351154 h 4354327"/>
              <a:gd name="connsiteX4" fmla="*/ 518 w 3912423"/>
              <a:gd name="connsiteY4" fmla="*/ 3333207 h 4354327"/>
              <a:gd name="connsiteX5" fmla="*/ 5585 w 3912423"/>
              <a:gd name="connsiteY5" fmla="*/ 0 h 4354327"/>
              <a:gd name="connsiteX0" fmla="*/ 5585 w 3912423"/>
              <a:gd name="connsiteY0" fmla="*/ 0 h 4353517"/>
              <a:gd name="connsiteX1" fmla="*/ 3912423 w 3912423"/>
              <a:gd name="connsiteY1" fmla="*/ 0 h 4353517"/>
              <a:gd name="connsiteX2" fmla="*/ 3912423 w 3912423"/>
              <a:gd name="connsiteY2" fmla="*/ 4206344 h 4353517"/>
              <a:gd name="connsiteX3" fmla="*/ 1363536 w 3912423"/>
              <a:gd name="connsiteY3" fmla="*/ 4351154 h 4353517"/>
              <a:gd name="connsiteX4" fmla="*/ 518 w 3912423"/>
              <a:gd name="connsiteY4" fmla="*/ 3333207 h 4353517"/>
              <a:gd name="connsiteX5" fmla="*/ 5585 w 3912423"/>
              <a:gd name="connsiteY5" fmla="*/ 0 h 4353517"/>
              <a:gd name="connsiteX0" fmla="*/ 5585 w 3912423"/>
              <a:gd name="connsiteY0" fmla="*/ 0 h 4351280"/>
              <a:gd name="connsiteX1" fmla="*/ 3912423 w 3912423"/>
              <a:gd name="connsiteY1" fmla="*/ 0 h 4351280"/>
              <a:gd name="connsiteX2" fmla="*/ 3912423 w 3912423"/>
              <a:gd name="connsiteY2" fmla="*/ 4206344 h 4351280"/>
              <a:gd name="connsiteX3" fmla="*/ 1363536 w 3912423"/>
              <a:gd name="connsiteY3" fmla="*/ 4351154 h 4351280"/>
              <a:gd name="connsiteX4" fmla="*/ 518 w 3912423"/>
              <a:gd name="connsiteY4" fmla="*/ 3333207 h 4351280"/>
              <a:gd name="connsiteX5" fmla="*/ 5585 w 3912423"/>
              <a:gd name="connsiteY5" fmla="*/ 0 h 4351280"/>
              <a:gd name="connsiteX0" fmla="*/ 12307 w 3912242"/>
              <a:gd name="connsiteY0" fmla="*/ 0 h 5448698"/>
              <a:gd name="connsiteX1" fmla="*/ 3912242 w 3912242"/>
              <a:gd name="connsiteY1" fmla="*/ 1097418 h 5448698"/>
              <a:gd name="connsiteX2" fmla="*/ 3912242 w 3912242"/>
              <a:gd name="connsiteY2" fmla="*/ 5303762 h 5448698"/>
              <a:gd name="connsiteX3" fmla="*/ 1363355 w 3912242"/>
              <a:gd name="connsiteY3" fmla="*/ 5448572 h 5448698"/>
              <a:gd name="connsiteX4" fmla="*/ 337 w 3912242"/>
              <a:gd name="connsiteY4" fmla="*/ 4430625 h 5448698"/>
              <a:gd name="connsiteX5" fmla="*/ 12307 w 3912242"/>
              <a:gd name="connsiteY5" fmla="*/ 0 h 5448698"/>
              <a:gd name="connsiteX0" fmla="*/ 12307 w 3919144"/>
              <a:gd name="connsiteY0" fmla="*/ 0 h 5448698"/>
              <a:gd name="connsiteX1" fmla="*/ 3919144 w 3919144"/>
              <a:gd name="connsiteY1" fmla="*/ 0 h 5448698"/>
              <a:gd name="connsiteX2" fmla="*/ 3912242 w 3919144"/>
              <a:gd name="connsiteY2" fmla="*/ 5303762 h 5448698"/>
              <a:gd name="connsiteX3" fmla="*/ 1363355 w 3919144"/>
              <a:gd name="connsiteY3" fmla="*/ 5448572 h 5448698"/>
              <a:gd name="connsiteX4" fmla="*/ 337 w 3919144"/>
              <a:gd name="connsiteY4" fmla="*/ 4430625 h 5448698"/>
              <a:gd name="connsiteX5" fmla="*/ 12307 w 3919144"/>
              <a:gd name="connsiteY5" fmla="*/ 0 h 5448698"/>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77554"/>
              <a:gd name="connsiteX1" fmla="*/ 3919144 w 3919144"/>
              <a:gd name="connsiteY1" fmla="*/ 0 h 5477554"/>
              <a:gd name="connsiteX2" fmla="*/ 3912242 w 3919144"/>
              <a:gd name="connsiteY2" fmla="*/ 5303762 h 5477554"/>
              <a:gd name="connsiteX3" fmla="*/ 1363355 w 3919144"/>
              <a:gd name="connsiteY3" fmla="*/ 5448572 h 5477554"/>
              <a:gd name="connsiteX4" fmla="*/ 337 w 3919144"/>
              <a:gd name="connsiteY4" fmla="*/ 4430625 h 5477554"/>
              <a:gd name="connsiteX5" fmla="*/ 12307 w 3919144"/>
              <a:gd name="connsiteY5" fmla="*/ 0 h 5477554"/>
              <a:gd name="connsiteX0" fmla="*/ 12307 w 3919144"/>
              <a:gd name="connsiteY0" fmla="*/ 0 h 5464404"/>
              <a:gd name="connsiteX1" fmla="*/ 3919144 w 3919144"/>
              <a:gd name="connsiteY1" fmla="*/ 0 h 5464404"/>
              <a:gd name="connsiteX2" fmla="*/ 3912242 w 3919144"/>
              <a:gd name="connsiteY2" fmla="*/ 5303762 h 5464404"/>
              <a:gd name="connsiteX3" fmla="*/ 1363355 w 3919144"/>
              <a:gd name="connsiteY3" fmla="*/ 5448572 h 5464404"/>
              <a:gd name="connsiteX4" fmla="*/ 337 w 3919144"/>
              <a:gd name="connsiteY4" fmla="*/ 4430625 h 5464404"/>
              <a:gd name="connsiteX5" fmla="*/ 12307 w 3919144"/>
              <a:gd name="connsiteY5" fmla="*/ 0 h 5464404"/>
              <a:gd name="connsiteX0" fmla="*/ 12307 w 3919144"/>
              <a:gd name="connsiteY0" fmla="*/ 0 h 5454357"/>
              <a:gd name="connsiteX1" fmla="*/ 3919144 w 3919144"/>
              <a:gd name="connsiteY1" fmla="*/ 0 h 5454357"/>
              <a:gd name="connsiteX2" fmla="*/ 3912242 w 3919144"/>
              <a:gd name="connsiteY2" fmla="*/ 5303762 h 5454357"/>
              <a:gd name="connsiteX3" fmla="*/ 1363355 w 3919144"/>
              <a:gd name="connsiteY3" fmla="*/ 5448572 h 5454357"/>
              <a:gd name="connsiteX4" fmla="*/ 337 w 3919144"/>
              <a:gd name="connsiteY4" fmla="*/ 4430625 h 5454357"/>
              <a:gd name="connsiteX5" fmla="*/ 12307 w 3919144"/>
              <a:gd name="connsiteY5" fmla="*/ 0 h 5454357"/>
              <a:gd name="connsiteX0" fmla="*/ 12307 w 3919144"/>
              <a:gd name="connsiteY0" fmla="*/ 0 h 5489165"/>
              <a:gd name="connsiteX1" fmla="*/ 3919144 w 3919144"/>
              <a:gd name="connsiteY1" fmla="*/ 0 h 5489165"/>
              <a:gd name="connsiteX2" fmla="*/ 3912242 w 3919144"/>
              <a:gd name="connsiteY2" fmla="*/ 5303762 h 5489165"/>
              <a:gd name="connsiteX3" fmla="*/ 1356338 w 3919144"/>
              <a:gd name="connsiteY3" fmla="*/ 5483656 h 5489165"/>
              <a:gd name="connsiteX4" fmla="*/ 337 w 3919144"/>
              <a:gd name="connsiteY4" fmla="*/ 4430625 h 5489165"/>
              <a:gd name="connsiteX5" fmla="*/ 12307 w 3919144"/>
              <a:gd name="connsiteY5" fmla="*/ 0 h 5489165"/>
              <a:gd name="connsiteX0" fmla="*/ 5477 w 3912314"/>
              <a:gd name="connsiteY0" fmla="*/ 0 h 5488356"/>
              <a:gd name="connsiteX1" fmla="*/ 3912314 w 3912314"/>
              <a:gd name="connsiteY1" fmla="*/ 0 h 5488356"/>
              <a:gd name="connsiteX2" fmla="*/ 3905412 w 3912314"/>
              <a:gd name="connsiteY2" fmla="*/ 5303762 h 5488356"/>
              <a:gd name="connsiteX3" fmla="*/ 1349508 w 3912314"/>
              <a:gd name="connsiteY3" fmla="*/ 5483656 h 5488356"/>
              <a:gd name="connsiteX4" fmla="*/ 523 w 3912314"/>
              <a:gd name="connsiteY4" fmla="*/ 4304323 h 5488356"/>
              <a:gd name="connsiteX5" fmla="*/ 5477 w 3912314"/>
              <a:gd name="connsiteY5" fmla="*/ 0 h 5488356"/>
              <a:gd name="connsiteX0" fmla="*/ 5477 w 3912314"/>
              <a:gd name="connsiteY0" fmla="*/ 0 h 5488356"/>
              <a:gd name="connsiteX1" fmla="*/ 3912314 w 3912314"/>
              <a:gd name="connsiteY1" fmla="*/ 0 h 5488356"/>
              <a:gd name="connsiteX2" fmla="*/ 3905412 w 3912314"/>
              <a:gd name="connsiteY2" fmla="*/ 5303762 h 5488356"/>
              <a:gd name="connsiteX3" fmla="*/ 1181117 w 3912314"/>
              <a:gd name="connsiteY3" fmla="*/ 5483656 h 5488356"/>
              <a:gd name="connsiteX4" fmla="*/ 523 w 3912314"/>
              <a:gd name="connsiteY4" fmla="*/ 4304323 h 5488356"/>
              <a:gd name="connsiteX5" fmla="*/ 5477 w 3912314"/>
              <a:gd name="connsiteY5" fmla="*/ 0 h 5488356"/>
              <a:gd name="connsiteX0" fmla="*/ 5477 w 3912314"/>
              <a:gd name="connsiteY0" fmla="*/ 0 h 5488594"/>
              <a:gd name="connsiteX1" fmla="*/ 3912314 w 3912314"/>
              <a:gd name="connsiteY1" fmla="*/ 0 h 5488594"/>
              <a:gd name="connsiteX2" fmla="*/ 3905412 w 3912314"/>
              <a:gd name="connsiteY2" fmla="*/ 5303762 h 5488594"/>
              <a:gd name="connsiteX3" fmla="*/ 1181117 w 3912314"/>
              <a:gd name="connsiteY3" fmla="*/ 5483656 h 5488594"/>
              <a:gd name="connsiteX4" fmla="*/ 523 w 3912314"/>
              <a:gd name="connsiteY4" fmla="*/ 4304323 h 5488594"/>
              <a:gd name="connsiteX5" fmla="*/ 5477 w 3912314"/>
              <a:gd name="connsiteY5" fmla="*/ 0 h 5488594"/>
              <a:gd name="connsiteX0" fmla="*/ 5477 w 3912314"/>
              <a:gd name="connsiteY0" fmla="*/ 0 h 5489007"/>
              <a:gd name="connsiteX1" fmla="*/ 3912314 w 3912314"/>
              <a:gd name="connsiteY1" fmla="*/ 0 h 5489007"/>
              <a:gd name="connsiteX2" fmla="*/ 3905412 w 3912314"/>
              <a:gd name="connsiteY2" fmla="*/ 5303762 h 5489007"/>
              <a:gd name="connsiteX3" fmla="*/ 1181117 w 3912314"/>
              <a:gd name="connsiteY3" fmla="*/ 5483656 h 5489007"/>
              <a:gd name="connsiteX4" fmla="*/ 523 w 3912314"/>
              <a:gd name="connsiteY4" fmla="*/ 4367474 h 5489007"/>
              <a:gd name="connsiteX5" fmla="*/ 5477 w 3912314"/>
              <a:gd name="connsiteY5" fmla="*/ 0 h 5489007"/>
              <a:gd name="connsiteX0" fmla="*/ 5477 w 3912314"/>
              <a:gd name="connsiteY0" fmla="*/ 0 h 5488518"/>
              <a:gd name="connsiteX1" fmla="*/ 3912314 w 3912314"/>
              <a:gd name="connsiteY1" fmla="*/ 0 h 5488518"/>
              <a:gd name="connsiteX2" fmla="*/ 3905412 w 3912314"/>
              <a:gd name="connsiteY2" fmla="*/ 5303762 h 5488518"/>
              <a:gd name="connsiteX3" fmla="*/ 1181117 w 3912314"/>
              <a:gd name="connsiteY3" fmla="*/ 5483656 h 5488518"/>
              <a:gd name="connsiteX4" fmla="*/ 523 w 3912314"/>
              <a:gd name="connsiteY4" fmla="*/ 4367474 h 5488518"/>
              <a:gd name="connsiteX5" fmla="*/ 5477 w 3912314"/>
              <a:gd name="connsiteY5" fmla="*/ 0 h 5488518"/>
              <a:gd name="connsiteX0" fmla="*/ 5477 w 6293013"/>
              <a:gd name="connsiteY0" fmla="*/ 0 h 5488518"/>
              <a:gd name="connsiteX1" fmla="*/ 3912314 w 6293013"/>
              <a:gd name="connsiteY1" fmla="*/ 0 h 5488518"/>
              <a:gd name="connsiteX2" fmla="*/ 6293012 w 6293013"/>
              <a:gd name="connsiteY2" fmla="*/ 5131042 h 5488518"/>
              <a:gd name="connsiteX3" fmla="*/ 1181117 w 6293013"/>
              <a:gd name="connsiteY3" fmla="*/ 5483656 h 5488518"/>
              <a:gd name="connsiteX4" fmla="*/ 523 w 6293013"/>
              <a:gd name="connsiteY4" fmla="*/ 4367474 h 5488518"/>
              <a:gd name="connsiteX5" fmla="*/ 5477 w 6293013"/>
              <a:gd name="connsiteY5" fmla="*/ 0 h 5488518"/>
              <a:gd name="connsiteX0" fmla="*/ 5477 w 6296699"/>
              <a:gd name="connsiteY0" fmla="*/ 0 h 5488518"/>
              <a:gd name="connsiteX1" fmla="*/ 6296699 w 6296699"/>
              <a:gd name="connsiteY1" fmla="*/ 0 h 5488518"/>
              <a:gd name="connsiteX2" fmla="*/ 6293012 w 6296699"/>
              <a:gd name="connsiteY2" fmla="*/ 5131042 h 5488518"/>
              <a:gd name="connsiteX3" fmla="*/ 1181117 w 6296699"/>
              <a:gd name="connsiteY3" fmla="*/ 5483656 h 5488518"/>
              <a:gd name="connsiteX4" fmla="*/ 523 w 6296699"/>
              <a:gd name="connsiteY4" fmla="*/ 4367474 h 5488518"/>
              <a:gd name="connsiteX5" fmla="*/ 5477 w 6296699"/>
              <a:gd name="connsiteY5" fmla="*/ 0 h 5488518"/>
              <a:gd name="connsiteX0" fmla="*/ 5477 w 6293167"/>
              <a:gd name="connsiteY0" fmla="*/ 0 h 5488518"/>
              <a:gd name="connsiteX1" fmla="*/ 6273550 w 6293167"/>
              <a:gd name="connsiteY1" fmla="*/ 1076445 h 5488518"/>
              <a:gd name="connsiteX2" fmla="*/ 6293012 w 6293167"/>
              <a:gd name="connsiteY2" fmla="*/ 5131042 h 5488518"/>
              <a:gd name="connsiteX3" fmla="*/ 1181117 w 6293167"/>
              <a:gd name="connsiteY3" fmla="*/ 5483656 h 5488518"/>
              <a:gd name="connsiteX4" fmla="*/ 523 w 6293167"/>
              <a:gd name="connsiteY4" fmla="*/ 4367474 h 5488518"/>
              <a:gd name="connsiteX5" fmla="*/ 5477 w 6293167"/>
              <a:gd name="connsiteY5" fmla="*/ 0 h 5488518"/>
              <a:gd name="connsiteX0" fmla="*/ 0 w 6310840"/>
              <a:gd name="connsiteY0" fmla="*/ 34724 h 4412073"/>
              <a:gd name="connsiteX1" fmla="*/ 6291223 w 6310840"/>
              <a:gd name="connsiteY1" fmla="*/ 0 h 4412073"/>
              <a:gd name="connsiteX2" fmla="*/ 6310685 w 6310840"/>
              <a:gd name="connsiteY2" fmla="*/ 4054597 h 4412073"/>
              <a:gd name="connsiteX3" fmla="*/ 1198790 w 6310840"/>
              <a:gd name="connsiteY3" fmla="*/ 4407211 h 4412073"/>
              <a:gd name="connsiteX4" fmla="*/ 18196 w 6310840"/>
              <a:gd name="connsiteY4" fmla="*/ 3291029 h 4412073"/>
              <a:gd name="connsiteX5" fmla="*/ 0 w 6310840"/>
              <a:gd name="connsiteY5" fmla="*/ 34724 h 4412073"/>
              <a:gd name="connsiteX0" fmla="*/ 0 w 6299265"/>
              <a:gd name="connsiteY0" fmla="*/ 0 h 4944509"/>
              <a:gd name="connsiteX1" fmla="*/ 6279648 w 6299265"/>
              <a:gd name="connsiteY1" fmla="*/ 532436 h 4944509"/>
              <a:gd name="connsiteX2" fmla="*/ 6299110 w 6299265"/>
              <a:gd name="connsiteY2" fmla="*/ 4587033 h 4944509"/>
              <a:gd name="connsiteX3" fmla="*/ 1187215 w 6299265"/>
              <a:gd name="connsiteY3" fmla="*/ 4939647 h 4944509"/>
              <a:gd name="connsiteX4" fmla="*/ 6621 w 6299265"/>
              <a:gd name="connsiteY4" fmla="*/ 3823465 h 4944509"/>
              <a:gd name="connsiteX5" fmla="*/ 0 w 6299265"/>
              <a:gd name="connsiteY5" fmla="*/ 0 h 4944509"/>
              <a:gd name="connsiteX0" fmla="*/ 0 w 6314372"/>
              <a:gd name="connsiteY0" fmla="*/ 46299 h 4990808"/>
              <a:gd name="connsiteX1" fmla="*/ 6314372 w 6314372"/>
              <a:gd name="connsiteY1" fmla="*/ 0 h 4990808"/>
              <a:gd name="connsiteX2" fmla="*/ 6299110 w 6314372"/>
              <a:gd name="connsiteY2" fmla="*/ 4633332 h 4990808"/>
              <a:gd name="connsiteX3" fmla="*/ 1187215 w 6314372"/>
              <a:gd name="connsiteY3" fmla="*/ 4985946 h 4990808"/>
              <a:gd name="connsiteX4" fmla="*/ 6621 w 6314372"/>
              <a:gd name="connsiteY4" fmla="*/ 3869764 h 4990808"/>
              <a:gd name="connsiteX5" fmla="*/ 0 w 6314372"/>
              <a:gd name="connsiteY5" fmla="*/ 46299 h 4990808"/>
              <a:gd name="connsiteX0" fmla="*/ 0 w 8151062"/>
              <a:gd name="connsiteY0" fmla="*/ 46299 h 4990808"/>
              <a:gd name="connsiteX1" fmla="*/ 6314372 w 8151062"/>
              <a:gd name="connsiteY1" fmla="*/ 0 h 4990808"/>
              <a:gd name="connsiteX2" fmla="*/ 8151060 w 8151062"/>
              <a:gd name="connsiteY2" fmla="*/ 4494436 h 4990808"/>
              <a:gd name="connsiteX3" fmla="*/ 1187215 w 8151062"/>
              <a:gd name="connsiteY3" fmla="*/ 4985946 h 4990808"/>
              <a:gd name="connsiteX4" fmla="*/ 6621 w 8151062"/>
              <a:gd name="connsiteY4" fmla="*/ 3869764 h 4990808"/>
              <a:gd name="connsiteX5" fmla="*/ 0 w 8151062"/>
              <a:gd name="connsiteY5" fmla="*/ 46299 h 4990808"/>
              <a:gd name="connsiteX0" fmla="*/ 0 w 8151344"/>
              <a:gd name="connsiteY0" fmla="*/ 34725 h 4979234"/>
              <a:gd name="connsiteX1" fmla="*/ 8143172 w 8151344"/>
              <a:gd name="connsiteY1" fmla="*/ 0 h 4979234"/>
              <a:gd name="connsiteX2" fmla="*/ 8151060 w 8151344"/>
              <a:gd name="connsiteY2" fmla="*/ 4482862 h 4979234"/>
              <a:gd name="connsiteX3" fmla="*/ 1187215 w 8151344"/>
              <a:gd name="connsiteY3" fmla="*/ 4974372 h 4979234"/>
              <a:gd name="connsiteX4" fmla="*/ 6621 w 8151344"/>
              <a:gd name="connsiteY4" fmla="*/ 3858190 h 4979234"/>
              <a:gd name="connsiteX5" fmla="*/ 0 w 8151344"/>
              <a:gd name="connsiteY5" fmla="*/ 34725 h 4979234"/>
              <a:gd name="connsiteX0" fmla="*/ 0 w 8151344"/>
              <a:gd name="connsiteY0" fmla="*/ 177 h 4944686"/>
              <a:gd name="connsiteX1" fmla="*/ 8143172 w 8151344"/>
              <a:gd name="connsiteY1" fmla="*/ 539304 h 4944686"/>
              <a:gd name="connsiteX2" fmla="*/ 8151060 w 8151344"/>
              <a:gd name="connsiteY2" fmla="*/ 4448314 h 4944686"/>
              <a:gd name="connsiteX3" fmla="*/ 1187215 w 8151344"/>
              <a:gd name="connsiteY3" fmla="*/ 4939824 h 4944686"/>
              <a:gd name="connsiteX4" fmla="*/ 6621 w 8151344"/>
              <a:gd name="connsiteY4" fmla="*/ 3823642 h 4944686"/>
              <a:gd name="connsiteX5" fmla="*/ 0 w 8151344"/>
              <a:gd name="connsiteY5" fmla="*/ 177 h 4944686"/>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 name="connsiteX0" fmla="*/ 0 w 8151344"/>
              <a:gd name="connsiteY0" fmla="*/ 72355 h 4405382"/>
              <a:gd name="connsiteX1" fmla="*/ 8143172 w 8151344"/>
              <a:gd name="connsiteY1" fmla="*/ 0 h 4405382"/>
              <a:gd name="connsiteX2" fmla="*/ 8151060 w 8151344"/>
              <a:gd name="connsiteY2" fmla="*/ 3909010 h 4405382"/>
              <a:gd name="connsiteX3" fmla="*/ 1187215 w 8151344"/>
              <a:gd name="connsiteY3" fmla="*/ 4400520 h 4405382"/>
              <a:gd name="connsiteX4" fmla="*/ 6621 w 8151344"/>
              <a:gd name="connsiteY4" fmla="*/ 3284338 h 4405382"/>
              <a:gd name="connsiteX5" fmla="*/ 0 w 8151344"/>
              <a:gd name="connsiteY5" fmla="*/ 72355 h 4405382"/>
              <a:gd name="connsiteX0" fmla="*/ 21828 w 8144950"/>
              <a:gd name="connsiteY0" fmla="*/ 72355 h 4405382"/>
              <a:gd name="connsiteX1" fmla="*/ 8136778 w 8144950"/>
              <a:gd name="connsiteY1" fmla="*/ 0 h 4405382"/>
              <a:gd name="connsiteX2" fmla="*/ 8144666 w 8144950"/>
              <a:gd name="connsiteY2" fmla="*/ 3909010 h 4405382"/>
              <a:gd name="connsiteX3" fmla="*/ 1180821 w 8144950"/>
              <a:gd name="connsiteY3" fmla="*/ 4400520 h 4405382"/>
              <a:gd name="connsiteX4" fmla="*/ 227 w 8144950"/>
              <a:gd name="connsiteY4" fmla="*/ 3284338 h 4405382"/>
              <a:gd name="connsiteX5" fmla="*/ 21828 w 8144950"/>
              <a:gd name="connsiteY5" fmla="*/ 72355 h 44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4950" h="4405382">
                <a:moveTo>
                  <a:pt x="21828" y="72355"/>
                </a:moveTo>
                <a:lnTo>
                  <a:pt x="8136778" y="0"/>
                </a:lnTo>
                <a:cubicBezTo>
                  <a:pt x="8134477" y="1767921"/>
                  <a:pt x="8146967" y="2141089"/>
                  <a:pt x="8144666" y="3909010"/>
                </a:cubicBezTo>
                <a:cubicBezTo>
                  <a:pt x="7295037" y="3957280"/>
                  <a:pt x="2191825" y="4366283"/>
                  <a:pt x="1180821" y="4400520"/>
                </a:cubicBezTo>
                <a:cubicBezTo>
                  <a:pt x="273501" y="4473543"/>
                  <a:pt x="1709" y="3706385"/>
                  <a:pt x="227" y="3284338"/>
                </a:cubicBezTo>
                <a:cubicBezTo>
                  <a:pt x="-2761" y="1424815"/>
                  <a:pt x="24816" y="1931878"/>
                  <a:pt x="21828" y="72355"/>
                </a:cubicBezTo>
                <a:close/>
              </a:path>
            </a:pathLst>
          </a:custGeom>
          <a:solidFill>
            <a:schemeClr val="accent1"/>
          </a:solidFill>
          <a:ln>
            <a:noFill/>
          </a:ln>
          <a:effectLst/>
        </p:spPr>
        <p:txBody>
          <a:bodyPr/>
          <a:lstStyle>
            <a:lvl1pPr marL="0" indent="-342900" algn="ctr" defTabSz="457200" rtl="0" eaLnBrk="1" latinLnBrk="0" hangingPunct="1">
              <a:spcBef>
                <a:spcPts val="0"/>
              </a:spcBef>
              <a:buFont typeface="Arial"/>
              <a:buNone/>
              <a:defRPr sz="1400" kern="1200">
                <a:solidFill>
                  <a:schemeClr val="bg2"/>
                </a:solidFill>
                <a:latin typeface="Avant Garde" pitchFamily="34" charset="0"/>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Rectangle 1"/>
          <p:cNvSpPr/>
          <p:nvPr userDrawn="1"/>
        </p:nvSpPr>
        <p:spPr>
          <a:xfrm>
            <a:off x="-8121" y="4686301"/>
            <a:ext cx="9152121"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3"/>
          <p:cNvSpPr txBox="1">
            <a:spLocks/>
          </p:cNvSpPr>
          <p:nvPr userDrawn="1"/>
        </p:nvSpPr>
        <p:spPr>
          <a:xfrm>
            <a:off x="-4" y="4631915"/>
            <a:ext cx="366504" cy="553344"/>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3CD47ED-652C-8448-8F53-BBD5B8B34F6B}" type="slidenum">
              <a:rPr lang="en-US" sz="900" smtClean="0">
                <a:solidFill>
                  <a:schemeClr val="bg1">
                    <a:alpha val="40000"/>
                  </a:schemeClr>
                </a:solidFill>
                <a:latin typeface="+mn-lt"/>
              </a:rPr>
              <a:pPr algn="r"/>
              <a:t>‹#›</a:t>
            </a:fld>
            <a:endParaRPr lang="en-US" sz="900" dirty="0">
              <a:solidFill>
                <a:schemeClr val="bg1">
                  <a:alpha val="40000"/>
                </a:schemeClr>
              </a:solidFill>
              <a:latin typeface="+mn-lt"/>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4428" y="4824000"/>
            <a:ext cx="1182624" cy="176784"/>
          </a:xfrm>
          <a:prstGeom prst="rect">
            <a:avLst/>
          </a:prstGeom>
        </p:spPr>
      </p:pic>
      <p:sp>
        <p:nvSpPr>
          <p:cNvPr id="11" name="Slide Number Placeholder 3"/>
          <p:cNvSpPr txBox="1">
            <a:spLocks/>
          </p:cNvSpPr>
          <p:nvPr userDrawn="1"/>
        </p:nvSpPr>
        <p:spPr>
          <a:xfrm>
            <a:off x="-4" y="4728492"/>
            <a:ext cx="366504" cy="415008"/>
          </a:xfrm>
          <a:prstGeom prst="rect">
            <a:avLst/>
          </a:prstGeom>
          <a:noFill/>
        </p:spPr>
        <p:txBody>
          <a:bodyPr vert="horz" lIns="0" tIns="45720" rIns="0" bIns="45720" rtlCol="0" anchor="ctr"/>
          <a:lstStyle>
            <a:defPPr>
              <a:defRPr lang="en-US"/>
            </a:defPPr>
            <a:lvl1pPr marL="0" algn="r" defTabSz="457200" rtl="0" eaLnBrk="1" latinLnBrk="0" hangingPunct="1">
              <a:defRPr sz="1000" kern="1200" baseline="0">
                <a:solidFill>
                  <a:srgbClr val="FFFFFF"/>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3CD47ED-652C-8448-8F53-BBD5B8B34F6B}" type="slidenum">
              <a:rPr lang="en-US" sz="900" smtClean="0">
                <a:solidFill>
                  <a:schemeClr val="tx1"/>
                </a:solidFill>
                <a:latin typeface="+mn-lt"/>
              </a:rPr>
              <a:pPr algn="r"/>
              <a:t>‹#›</a:t>
            </a:fld>
            <a:endParaRPr lang="en-US" sz="900" dirty="0">
              <a:solidFill>
                <a:schemeClr val="tx1"/>
              </a:solidFill>
              <a:latin typeface="+mn-lt"/>
            </a:endParaRPr>
          </a:p>
        </p:txBody>
      </p:sp>
    </p:spTree>
    <p:extLst>
      <p:ext uri="{BB962C8B-B14F-4D97-AF65-F5344CB8AC3E}">
        <p14:creationId xmlns:p14="http://schemas.microsoft.com/office/powerpoint/2010/main" val="391477852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4"/>
            <a:ext cx="4076700" cy="3394472"/>
          </a:xfrm>
          <a:prstGeom prst="rect">
            <a:avLst/>
          </a:prstGeom>
        </p:spPr>
        <p:txBody>
          <a:bodyPr vert="horz" lIns="45720" tIns="22860" rIns="45720" bIns="22860"/>
          <a:lstStyle>
            <a:lvl1pPr>
              <a:buClrTx/>
              <a:defRPr sz="1800" baseline="0">
                <a:solidFill>
                  <a:srgbClr val="134179"/>
                </a:solidFill>
                <a:latin typeface="HelveticaNeueLT Std" pitchFamily="34" charset="0"/>
              </a:defRPr>
            </a:lvl1pPr>
            <a:lvl2pPr marL="186333" indent="0">
              <a:spcBef>
                <a:spcPts val="113"/>
              </a:spcBef>
              <a:buClr>
                <a:srgbClr val="3F3F3F"/>
              </a:buClr>
              <a:buFontTx/>
              <a:buNone/>
              <a:defRPr sz="1500" baseline="0">
                <a:solidFill>
                  <a:srgbClr val="3F3F3F"/>
                </a:solidFill>
                <a:latin typeface="HelveticaNeueLT Std" pitchFamily="34" charset="0"/>
              </a:defRPr>
            </a:lvl2pPr>
            <a:lvl3pPr marL="357783" indent="0">
              <a:spcBef>
                <a:spcPts val="225"/>
              </a:spcBef>
              <a:buClr>
                <a:srgbClr val="3F3F3F"/>
              </a:buClr>
              <a:buFontTx/>
              <a:buNone/>
              <a:defRPr sz="1275" baseline="0">
                <a:solidFill>
                  <a:srgbClr val="3F3F3F"/>
                </a:solidFill>
                <a:latin typeface="HelveticaNeueLT Std" pitchFamily="34" charset="0"/>
              </a:defRPr>
            </a:lvl3pPr>
            <a:lvl4pPr marL="529233" indent="0">
              <a:buClr>
                <a:srgbClr val="3F3F3F"/>
              </a:buClr>
              <a:buFontTx/>
              <a:buNone/>
              <a:defRPr sz="675" baseline="0">
                <a:solidFill>
                  <a:srgbClr val="3F3F3F"/>
                </a:solidFill>
                <a:latin typeface="HelveticaNeueLT Std" pitchFamily="34" charset="0"/>
              </a:defRPr>
            </a:lvl4pPr>
            <a:lvl5pPr marL="700683" indent="0">
              <a:buClr>
                <a:srgbClr val="3F3F3F"/>
              </a:buClr>
              <a:buFontTx/>
              <a:buNone/>
              <a:defRPr sz="675" baseline="0">
                <a:solidFill>
                  <a:srgbClr val="3F3F3F"/>
                </a:solidFill>
                <a:latin typeface="HelveticaNeueLT Std" pitchFamily="34" charset="0"/>
              </a:defRPr>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457200" y="205979"/>
            <a:ext cx="8229600" cy="857250"/>
          </a:xfrm>
          <a:prstGeom prst="rect">
            <a:avLst/>
          </a:prstGeom>
        </p:spPr>
        <p:txBody>
          <a:bodyPr vert="horz" lIns="45720" tIns="22860" rIns="45720" bIns="22860"/>
          <a:lstStyle>
            <a:lvl1pPr>
              <a:defRPr b="1">
                <a:solidFill>
                  <a:srgbClr val="63A1CF"/>
                </a:solidFill>
                <a:latin typeface="HelveticaNeueLT Std" pitchFamily="34" charset="0"/>
              </a:defRPr>
            </a:lvl1pPr>
          </a:lstStyle>
          <a:p>
            <a:r>
              <a:rPr lang="en-US" dirty="0"/>
              <a:t>Click to edit Master title style</a:t>
            </a:r>
          </a:p>
        </p:txBody>
      </p:sp>
      <p:sp>
        <p:nvSpPr>
          <p:cNvPr id="8" name="Content Placeholder 2"/>
          <p:cNvSpPr>
            <a:spLocks noGrp="1"/>
          </p:cNvSpPr>
          <p:nvPr>
            <p:ph sz="half" idx="11"/>
          </p:nvPr>
        </p:nvSpPr>
        <p:spPr>
          <a:xfrm>
            <a:off x="4762500" y="1200153"/>
            <a:ext cx="3924300" cy="2971798"/>
          </a:xfrm>
          <a:prstGeom prst="rect">
            <a:avLst/>
          </a:prstGeom>
        </p:spPr>
        <p:txBody>
          <a:bodyPr vert="horz" lIns="45720" tIns="22860" rIns="45720" bIns="22860"/>
          <a:lstStyle>
            <a:lvl1pPr>
              <a:buClrTx/>
              <a:defRPr sz="1800" baseline="0">
                <a:solidFill>
                  <a:srgbClr val="134179"/>
                </a:solidFill>
                <a:latin typeface="HelveticaNeueLT Std" pitchFamily="34" charset="0"/>
              </a:defRPr>
            </a:lvl1pPr>
            <a:lvl2pPr marL="186333" indent="0">
              <a:spcBef>
                <a:spcPts val="113"/>
              </a:spcBef>
              <a:buClr>
                <a:srgbClr val="3F3F3F"/>
              </a:buClr>
              <a:buFontTx/>
              <a:buNone/>
              <a:defRPr sz="1500" baseline="0">
                <a:solidFill>
                  <a:srgbClr val="3F3F3F"/>
                </a:solidFill>
                <a:latin typeface="HelveticaNeueLT Std" pitchFamily="34" charset="0"/>
              </a:defRPr>
            </a:lvl2pPr>
            <a:lvl3pPr marL="357783" indent="0">
              <a:spcBef>
                <a:spcPts val="225"/>
              </a:spcBef>
              <a:buClr>
                <a:srgbClr val="3F3F3F"/>
              </a:buClr>
              <a:buFontTx/>
              <a:buNone/>
              <a:defRPr sz="1275" baseline="0">
                <a:solidFill>
                  <a:srgbClr val="3F3F3F"/>
                </a:solidFill>
                <a:latin typeface="HelveticaNeueLT Std" pitchFamily="34" charset="0"/>
              </a:defRPr>
            </a:lvl3pPr>
            <a:lvl4pPr marL="529233" indent="0">
              <a:buClr>
                <a:srgbClr val="3F3F3F"/>
              </a:buClr>
              <a:buFontTx/>
              <a:buNone/>
              <a:defRPr sz="675" baseline="0">
                <a:solidFill>
                  <a:srgbClr val="3F3F3F"/>
                </a:solidFill>
                <a:latin typeface="HelveticaNeueLT Std" pitchFamily="34" charset="0"/>
              </a:defRPr>
            </a:lvl4pPr>
            <a:lvl5pPr marL="700683" indent="0">
              <a:buClr>
                <a:srgbClr val="3F3F3F"/>
              </a:buClr>
              <a:buFontTx/>
              <a:buNone/>
              <a:defRPr sz="675" baseline="0">
                <a:solidFill>
                  <a:srgbClr val="3F3F3F"/>
                </a:solidFill>
                <a:latin typeface="HelveticaNeueLT Std" pitchFamily="34" charset="0"/>
              </a:defRPr>
            </a:lvl5pPr>
            <a:lvl6pPr>
              <a:defRPr sz="675"/>
            </a:lvl6pPr>
            <a:lvl7pPr>
              <a:defRPr sz="675"/>
            </a:lvl7pPr>
            <a:lvl8pPr>
              <a:defRPr sz="675"/>
            </a:lvl8pPr>
            <a:lvl9pPr>
              <a:defRPr sz="67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2"/>
          </p:nvPr>
        </p:nvSpPr>
        <p:spPr>
          <a:xfrm>
            <a:off x="8913813" y="4943475"/>
            <a:ext cx="146050" cy="119063"/>
          </a:xfrm>
          <a:prstGeom prst="rect">
            <a:avLst/>
          </a:prstGeom>
        </p:spPr>
        <p:txBody>
          <a:bodyPr vert="horz" wrap="square" lIns="45720" tIns="22860" rIns="45720" bIns="22860" numCol="1" anchor="t" anchorCtr="0" compatLnSpc="1">
            <a:prstTxWarp prst="textNoShape">
              <a:avLst/>
            </a:prstTxWarp>
          </a:bodyPr>
          <a:lstStyle>
            <a:lvl1pPr eaLnBrk="1" hangingPunct="1">
              <a:defRPr/>
            </a:lvl1pPr>
          </a:lstStyle>
          <a:p>
            <a:pPr>
              <a:defRPr/>
            </a:pPr>
            <a:fld id="{B5870CEC-5241-461B-B7A1-23ED2FB2EE4D}" type="slidenum">
              <a:rPr lang="en-US" altLang="en-US"/>
              <a:pPr>
                <a:defRPr/>
              </a:pPr>
              <a:t>‹#›</a:t>
            </a:fld>
            <a:endParaRPr lang="en-US" altLang="en-US"/>
          </a:p>
        </p:txBody>
      </p:sp>
    </p:spTree>
    <p:extLst>
      <p:ext uri="{BB962C8B-B14F-4D97-AF65-F5344CB8AC3E}">
        <p14:creationId xmlns:p14="http://schemas.microsoft.com/office/powerpoint/2010/main" val="223124500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6151" y="228600"/>
            <a:ext cx="7745413" cy="4000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1" y="739379"/>
            <a:ext cx="3806825" cy="38873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3626" y="739379"/>
            <a:ext cx="3808413" cy="1885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3626" y="2739629"/>
            <a:ext cx="3808413" cy="1887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313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2"/>
            <a:ext cx="8229600" cy="3394472"/>
          </a:xfrm>
          <a:prstGeom prst="rect">
            <a:avLst/>
          </a:prstGeom>
        </p:spPr>
        <p:txBody>
          <a:bodyPr vert="horz" lIns="45720" tIns="22860" rIns="45720" bIns="22860"/>
          <a:lstStyle>
            <a:lvl1pPr>
              <a:buClr>
                <a:srgbClr val="134179"/>
              </a:buClr>
              <a:defRPr>
                <a:solidFill>
                  <a:srgbClr val="134179"/>
                </a:solidFill>
                <a:latin typeface="HelveticaNeueLT Std" pitchFamily="34" charset="0"/>
              </a:defRPr>
            </a:lvl1pPr>
            <a:lvl2pPr marL="186333" indent="0">
              <a:spcBef>
                <a:spcPts val="113"/>
              </a:spcBef>
              <a:buClr>
                <a:srgbClr val="3F3F3F"/>
              </a:buClr>
              <a:buFontTx/>
              <a:buNone/>
              <a:defRPr>
                <a:solidFill>
                  <a:srgbClr val="3F3F3F"/>
                </a:solidFill>
                <a:latin typeface="HelveticaNeueLT Std" pitchFamily="34" charset="0"/>
              </a:defRPr>
            </a:lvl2pPr>
            <a:lvl3pPr marL="357783" indent="0">
              <a:buClr>
                <a:srgbClr val="3F3F3F"/>
              </a:buClr>
              <a:buFontTx/>
              <a:buNone/>
              <a:defRPr>
                <a:solidFill>
                  <a:srgbClr val="3F3F3F"/>
                </a:solidFill>
                <a:latin typeface="HelveticaNeueLT Std" pitchFamily="34" charset="0"/>
              </a:defRPr>
            </a:lvl3pPr>
            <a:lvl4pPr marL="529233" indent="0">
              <a:buClr>
                <a:srgbClr val="3F3F3F"/>
              </a:buClr>
              <a:buFontTx/>
              <a:buNone/>
              <a:defRPr>
                <a:solidFill>
                  <a:srgbClr val="3F3F3F"/>
                </a:solidFill>
                <a:latin typeface="HelveticaNeueLT Std" pitchFamily="34" charset="0"/>
              </a:defRPr>
            </a:lvl4pPr>
            <a:lvl5pPr marL="700683" indent="0">
              <a:buClr>
                <a:srgbClr val="3F3F3F"/>
              </a:buClr>
              <a:buFontTx/>
              <a:buNone/>
              <a:defRPr>
                <a:solidFill>
                  <a:srgbClr val="3F3F3F"/>
                </a:solidFill>
                <a:latin typeface="HelveticaNeueLT Std"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57200" y="205979"/>
            <a:ext cx="8229600" cy="857250"/>
          </a:xfrm>
          <a:prstGeom prst="rect">
            <a:avLst/>
          </a:prstGeom>
        </p:spPr>
        <p:txBody>
          <a:bodyPr vert="horz" lIns="45720" tIns="22860" rIns="45720" bIns="22860"/>
          <a:lstStyle>
            <a:lvl1pPr>
              <a:defRPr b="1">
                <a:solidFill>
                  <a:srgbClr val="63A1CF"/>
                </a:solidFill>
                <a:latin typeface="HelveticaNeueLT Std" pitchFamily="34" charset="0"/>
              </a:defRPr>
            </a:lvl1pPr>
          </a:lstStyle>
          <a:p>
            <a:r>
              <a:rPr lang="en-US" dirty="0"/>
              <a:t>Click to edit Master title style</a:t>
            </a:r>
          </a:p>
        </p:txBody>
      </p:sp>
      <p:sp>
        <p:nvSpPr>
          <p:cNvPr id="5" name="TextBox 4"/>
          <p:cNvSpPr txBox="1"/>
          <p:nvPr userDrawn="1"/>
        </p:nvSpPr>
        <p:spPr>
          <a:xfrm>
            <a:off x="267550" y="4441504"/>
            <a:ext cx="1902884" cy="219291"/>
          </a:xfrm>
          <a:prstGeom prst="rect">
            <a:avLst/>
          </a:prstGeom>
          <a:noFill/>
        </p:spPr>
        <p:txBody>
          <a:bodyPr wrap="square" rtlCol="0">
            <a:spAutoFit/>
          </a:bodyPr>
          <a:lstStyle/>
          <a:p>
            <a:r>
              <a:rPr lang="en-US" sz="825" dirty="0">
                <a:solidFill>
                  <a:prstClr val="black"/>
                </a:solidFill>
              </a:rPr>
              <a:t>Rx only</a:t>
            </a:r>
          </a:p>
        </p:txBody>
      </p:sp>
    </p:spTree>
    <p:extLst>
      <p:ext uri="{BB962C8B-B14F-4D97-AF65-F5344CB8AC3E}">
        <p14:creationId xmlns:p14="http://schemas.microsoft.com/office/powerpoint/2010/main" val="184486157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Image Orange - PMS 137">
    <p:spTree>
      <p:nvGrpSpPr>
        <p:cNvPr id="1" name=""/>
        <p:cNvGrpSpPr/>
        <p:nvPr/>
      </p:nvGrpSpPr>
      <p:grpSpPr>
        <a:xfrm>
          <a:off x="0" y="0"/>
          <a:ext cx="0" cy="0"/>
          <a:chOff x="0" y="0"/>
          <a:chExt cx="0" cy="0"/>
        </a:xfrm>
      </p:grpSpPr>
      <p:sp>
        <p:nvSpPr>
          <p:cNvPr id="10" name="Rectangle 9"/>
          <p:cNvSpPr/>
          <p:nvPr userDrawn="1"/>
        </p:nvSpPr>
        <p:spPr>
          <a:xfrm>
            <a:off x="0" y="-18814"/>
            <a:ext cx="9152450" cy="850900"/>
          </a:xfrm>
          <a:prstGeom prst="rect">
            <a:avLst/>
          </a:prstGeom>
          <a:solidFill>
            <a:schemeClr val="accent5">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11" name="Freihandform 35"/>
          <p:cNvSpPr/>
          <p:nvPr userDrawn="1"/>
        </p:nvSpPr>
        <p:spPr>
          <a:xfrm>
            <a:off x="-6720" y="46428"/>
            <a:ext cx="9159170" cy="2036080"/>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 Placeholder 9"/>
          <p:cNvSpPr>
            <a:spLocks noGrp="1"/>
          </p:cNvSpPr>
          <p:nvPr>
            <p:ph type="body" sz="quarter" idx="13" hasCustomPrompt="1"/>
          </p:nvPr>
        </p:nvSpPr>
        <p:spPr>
          <a:xfrm>
            <a:off x="560388" y="647261"/>
            <a:ext cx="4697411" cy="620068"/>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561622" y="1416287"/>
            <a:ext cx="4696177" cy="3193344"/>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8" name="Picture Placeholder 3"/>
          <p:cNvSpPr>
            <a:spLocks noGrp="1"/>
          </p:cNvSpPr>
          <p:nvPr>
            <p:ph type="pic" sz="quarter" idx="14" hasCustomPrompt="1"/>
          </p:nvPr>
        </p:nvSpPr>
        <p:spPr>
          <a:xfrm>
            <a:off x="5824907" y="897328"/>
            <a:ext cx="3016250" cy="3712303"/>
          </a:xfrm>
          <a:prstGeom prst="rect">
            <a:avLst/>
          </a:prstGeom>
          <a:solidFill>
            <a:schemeClr val="bg1">
              <a:lumMod val="85000"/>
            </a:schemeClr>
          </a:solidFill>
        </p:spPr>
        <p:txBody>
          <a:bodyPr vert="horz"/>
          <a:lstStyle>
            <a:lvl1pPr algn="ctr">
              <a:defRPr/>
            </a:lvl1p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Place image here</a:t>
            </a:r>
          </a:p>
        </p:txBody>
      </p:sp>
    </p:spTree>
    <p:extLst>
      <p:ext uri="{BB962C8B-B14F-4D97-AF65-F5344CB8AC3E}">
        <p14:creationId xmlns:p14="http://schemas.microsoft.com/office/powerpoint/2010/main" val="3738512715"/>
      </p:ext>
    </p:extLst>
  </p:cSld>
  <p:clrMapOvr>
    <a:masterClrMapping/>
  </p:clrMapOvr>
  <p:transition spd="slow">
    <p:fade/>
  </p:transition>
  <p:extLst mod="1">
    <p:ext uri="{DCECCB84-F9BA-43D5-87BE-67443E8EF086}">
      <p15:sldGuideLst xmlns:p15="http://schemas.microsoft.com/office/powerpoint/2012/main">
        <p15:guide id="1" pos="353">
          <p15:clr>
            <a:srgbClr val="FBAE40"/>
          </p15:clr>
        </p15:guide>
        <p15:guide id="2" pos="55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Blue - PMS 312">
    <p:spTree>
      <p:nvGrpSpPr>
        <p:cNvPr id="1" name=""/>
        <p:cNvGrpSpPr/>
        <p:nvPr/>
      </p:nvGrpSpPr>
      <p:grpSpPr>
        <a:xfrm>
          <a:off x="0" y="0"/>
          <a:ext cx="0" cy="0"/>
          <a:chOff x="0" y="0"/>
          <a:chExt cx="0" cy="0"/>
        </a:xfrm>
      </p:grpSpPr>
      <p:sp>
        <p:nvSpPr>
          <p:cNvPr id="10" name="Rectangle 9"/>
          <p:cNvSpPr/>
          <p:nvPr userDrawn="1"/>
        </p:nvSpPr>
        <p:spPr>
          <a:xfrm>
            <a:off x="0" y="-18814"/>
            <a:ext cx="9152450" cy="850900"/>
          </a:xfrm>
          <a:prstGeom prst="rect">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endParaRPr>
          </a:p>
        </p:txBody>
      </p:sp>
      <p:sp>
        <p:nvSpPr>
          <p:cNvPr id="11" name="Freihandform 35"/>
          <p:cNvSpPr/>
          <p:nvPr userDrawn="1"/>
        </p:nvSpPr>
        <p:spPr>
          <a:xfrm>
            <a:off x="-6720" y="46428"/>
            <a:ext cx="9159170" cy="2036080"/>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9170"/>
              <a:gd name="connsiteY0" fmla="*/ 2034797 h 2036079"/>
              <a:gd name="connsiteX1" fmla="*/ 9158798 w 9159170"/>
              <a:gd name="connsiteY1" fmla="*/ 2036079 h 2036079"/>
              <a:gd name="connsiteX2" fmla="*/ 9157465 w 9159170"/>
              <a:gd name="connsiteY2" fmla="*/ 64560 h 2036079"/>
              <a:gd name="connsiteX3" fmla="*/ 1047662 w 9159170"/>
              <a:gd name="connsiteY3" fmla="*/ 602625 h 2036079"/>
              <a:gd name="connsiteX4" fmla="*/ 4637 w 9159170"/>
              <a:gd name="connsiteY4" fmla="*/ 0 h 2036079"/>
              <a:gd name="connsiteX5" fmla="*/ 0 w 9159170"/>
              <a:gd name="connsiteY5" fmla="*/ 2034797 h 203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9170" h="2036079">
                <a:moveTo>
                  <a:pt x="0" y="2034797"/>
                </a:moveTo>
                <a:lnTo>
                  <a:pt x="9158798" y="2036079"/>
                </a:lnTo>
                <a:cubicBezTo>
                  <a:pt x="9160491" y="1369936"/>
                  <a:pt x="9155772" y="730703"/>
                  <a:pt x="9157465" y="64560"/>
                </a:cubicBezTo>
                <a:lnTo>
                  <a:pt x="1047662" y="602625"/>
                </a:lnTo>
                <a:cubicBezTo>
                  <a:pt x="673161" y="624165"/>
                  <a:pt x="304171" y="476348"/>
                  <a:pt x="4637" y="0"/>
                </a:cubicBezTo>
                <a:cubicBezTo>
                  <a:pt x="1398" y="696214"/>
                  <a:pt x="3239" y="1338583"/>
                  <a:pt x="0" y="2034797"/>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 Placeholder 9"/>
          <p:cNvSpPr>
            <a:spLocks noGrp="1"/>
          </p:cNvSpPr>
          <p:nvPr>
            <p:ph type="body" sz="quarter" idx="13" hasCustomPrompt="1"/>
          </p:nvPr>
        </p:nvSpPr>
        <p:spPr>
          <a:xfrm>
            <a:off x="560388" y="647261"/>
            <a:ext cx="8296275" cy="620068"/>
          </a:xfrm>
          <a:prstGeom prst="rect">
            <a:avLst/>
          </a:prstGeom>
        </p:spPr>
        <p:txBody>
          <a:bodyPr wrap="square" lIns="0" tIns="46800" rIns="0" anchor="b" anchorCtr="0">
            <a:noAutofit/>
          </a:bodyPr>
          <a:lstStyle>
            <a:lvl1pPr>
              <a:lnSpc>
                <a:spcPts val="3400"/>
              </a:lnSpc>
              <a:defRPr sz="2400" b="1" i="1" spc="0" baseline="0">
                <a:solidFill>
                  <a:schemeClr val="tx1"/>
                </a:solidFill>
                <a:effectLst/>
                <a:latin typeface="+mj-lt"/>
                <a:cs typeface="Arial" pitchFamily="34" charset="0"/>
              </a:defRPr>
            </a:lvl1pPr>
          </a:lstStyle>
          <a:p>
            <a:pPr lvl="0"/>
            <a:r>
              <a:rPr lang="en-US" dirty="0"/>
              <a:t>Subject Title</a:t>
            </a:r>
          </a:p>
        </p:txBody>
      </p:sp>
      <p:sp>
        <p:nvSpPr>
          <p:cNvPr id="15" name="Content Placeholder 2"/>
          <p:cNvSpPr>
            <a:spLocks noGrp="1"/>
          </p:cNvSpPr>
          <p:nvPr>
            <p:ph idx="1"/>
          </p:nvPr>
        </p:nvSpPr>
        <p:spPr>
          <a:xfrm>
            <a:off x="561622" y="1416287"/>
            <a:ext cx="8295041" cy="3193344"/>
          </a:xfrm>
          <a:prstGeom prst="rect">
            <a:avLst/>
          </a:prstGeom>
        </p:spPr>
        <p:txBody>
          <a:bodyPr lIns="0" tIns="0" rIns="0"/>
          <a:lstStyle>
            <a:lvl1pPr marL="285750" indent="-285750">
              <a:spcAft>
                <a:spcPts val="600"/>
              </a:spcAft>
              <a:buClr>
                <a:schemeClr val="accent1"/>
              </a:buClr>
              <a:buFont typeface="Arial"/>
              <a:buChar char="•"/>
              <a:defRPr sz="2000">
                <a:solidFill>
                  <a:schemeClr val="tx2"/>
                </a:solidFill>
                <a:latin typeface="+mn-lt"/>
              </a:defRPr>
            </a:lvl1pPr>
            <a:lvl2pPr marL="627063" indent="-169863">
              <a:spcAft>
                <a:spcPts val="600"/>
              </a:spcAft>
              <a:buClr>
                <a:schemeClr val="tx1"/>
              </a:buClr>
              <a:defRPr sz="1600">
                <a:solidFill>
                  <a:schemeClr val="accent2"/>
                </a:solidFill>
                <a:latin typeface="+mn-lt"/>
              </a:defRPr>
            </a:lvl2pPr>
            <a:lvl3pPr marL="1084263" indent="-174625">
              <a:spcAft>
                <a:spcPts val="600"/>
              </a:spcAft>
              <a:buClr>
                <a:schemeClr val="tx1"/>
              </a:buClr>
              <a:defRPr>
                <a:solidFill>
                  <a:schemeClr val="accent2"/>
                </a:solidFill>
                <a:latin typeface="+mn-lt"/>
              </a:defRPr>
            </a:lvl3pPr>
            <a:lvl4pPr marL="1657350" indent="-285750">
              <a:buFont typeface="Arial" panose="020B0604020202020204" pitchFamily="34" charset="0"/>
              <a:buChar char="•"/>
              <a:defRPr>
                <a:solidFill>
                  <a:srgbClr val="7F7F7F"/>
                </a:solidFill>
                <a:latin typeface="+mn-lt"/>
              </a:defRPr>
            </a:lvl4pPr>
            <a:lvl5pPr>
              <a:defRPr>
                <a:solidFill>
                  <a:srgbClr val="7F7F7F"/>
                </a:solidFill>
                <a:latin typeface="+mn-lt"/>
              </a:defRPr>
            </a:lvl5pPr>
          </a:lstStyle>
          <a:p>
            <a:pPr lvl="0"/>
            <a:r>
              <a:rPr lang="en-US" dirty="0"/>
              <a:t>Click to edit Master text styles</a:t>
            </a:r>
          </a:p>
        </p:txBody>
      </p:sp>
      <p:sp>
        <p:nvSpPr>
          <p:cNvPr id="6" name="TextBox 5"/>
          <p:cNvSpPr txBox="1"/>
          <p:nvPr userDrawn="1"/>
        </p:nvSpPr>
        <p:spPr>
          <a:xfrm>
            <a:off x="6554503" y="187725"/>
            <a:ext cx="2593910" cy="184666"/>
          </a:xfrm>
          <a:prstGeom prst="rect">
            <a:avLst/>
          </a:prstGeom>
          <a:noFill/>
        </p:spPr>
        <p:txBody>
          <a:bodyPr wrap="none" rtlCol="0">
            <a:noAutofit/>
          </a:bodyPr>
          <a:lstStyle/>
          <a:p>
            <a:pPr algn="r" hangingPunct="0"/>
            <a:r>
              <a:rPr lang="en-US" sz="600" cap="none" dirty="0">
                <a:solidFill>
                  <a:schemeClr val="tx2"/>
                </a:solidFill>
              </a:rPr>
              <a:t>MC-003155</a:t>
            </a:r>
          </a:p>
        </p:txBody>
      </p:sp>
    </p:spTree>
    <p:extLst>
      <p:ext uri="{BB962C8B-B14F-4D97-AF65-F5344CB8AC3E}">
        <p14:creationId xmlns:p14="http://schemas.microsoft.com/office/powerpoint/2010/main" val="3166623881"/>
      </p:ext>
    </p:extLst>
  </p:cSld>
  <p:clrMapOvr>
    <a:masterClrMapping/>
  </p:clrMapOvr>
  <p:transition spd="slow">
    <p:fade/>
  </p:transition>
  <p:extLst mod="1">
    <p:ext uri="{DCECCB84-F9BA-43D5-87BE-67443E8EF086}">
      <p15:sldGuideLst xmlns:p15="http://schemas.microsoft.com/office/powerpoint/2012/main">
        <p15:guide id="1" pos="353">
          <p15:clr>
            <a:srgbClr val="FBAE40"/>
          </p15:clr>
        </p15:guide>
        <p15:guide id="2" pos="55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Page Blue - PMS 312">
    <p:spTree>
      <p:nvGrpSpPr>
        <p:cNvPr id="1" name=""/>
        <p:cNvGrpSpPr/>
        <p:nvPr/>
      </p:nvGrpSpPr>
      <p:grpSpPr>
        <a:xfrm>
          <a:off x="0" y="0"/>
          <a:ext cx="0" cy="0"/>
          <a:chOff x="0" y="0"/>
          <a:chExt cx="0" cy="0"/>
        </a:xfrm>
      </p:grpSpPr>
      <p:pic>
        <p:nvPicPr>
          <p:cNvPr id="3" name="Picture 2" descr="cover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280"/>
            <a:ext cx="9144000" cy="3238500"/>
          </a:xfrm>
          <a:prstGeom prst="rect">
            <a:avLst/>
          </a:prstGeom>
        </p:spPr>
      </p:pic>
      <p:sp>
        <p:nvSpPr>
          <p:cNvPr id="14" name="Rectangle 13"/>
          <p:cNvSpPr/>
          <p:nvPr userDrawn="1"/>
        </p:nvSpPr>
        <p:spPr>
          <a:xfrm>
            <a:off x="0" y="2840130"/>
            <a:ext cx="9162908" cy="19261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9"/>
          <p:cNvSpPr>
            <a:spLocks noGrp="1"/>
          </p:cNvSpPr>
          <p:nvPr>
            <p:ph type="body" sz="quarter" idx="13" hasCustomPrompt="1"/>
          </p:nvPr>
        </p:nvSpPr>
        <p:spPr>
          <a:xfrm>
            <a:off x="490124" y="2863220"/>
            <a:ext cx="8212723" cy="620068"/>
          </a:xfrm>
          <a:prstGeom prst="rect">
            <a:avLst/>
          </a:prstGeom>
        </p:spPr>
        <p:txBody>
          <a:bodyPr wrap="square" anchor="b" anchorCtr="0">
            <a:noAutofit/>
          </a:bodyPr>
          <a:lstStyle>
            <a:lvl1pPr>
              <a:lnSpc>
                <a:spcPts val="3400"/>
              </a:lnSpc>
              <a:defRPr sz="2800" b="1" i="1" spc="0" baseline="0">
                <a:solidFill>
                  <a:schemeClr val="bg1"/>
                </a:solidFill>
                <a:effectLst>
                  <a:outerShdw blurRad="50800" dist="38100" dir="2700000" algn="tl" rotWithShape="0">
                    <a:srgbClr val="000000">
                      <a:alpha val="20000"/>
                    </a:srgbClr>
                  </a:outerShdw>
                </a:effectLst>
                <a:latin typeface="+mj-lt"/>
                <a:cs typeface="Arial" pitchFamily="34" charset="0"/>
              </a:defRPr>
            </a:lvl1pPr>
          </a:lstStyle>
          <a:p>
            <a:pPr lvl="0"/>
            <a:r>
              <a:rPr lang="en-US" dirty="0"/>
              <a:t>Project Name</a:t>
            </a:r>
          </a:p>
        </p:txBody>
      </p:sp>
      <p:sp>
        <p:nvSpPr>
          <p:cNvPr id="8" name="Freihandform 5"/>
          <p:cNvSpPr/>
          <p:nvPr userDrawn="1"/>
        </p:nvSpPr>
        <p:spPr>
          <a:xfrm>
            <a:off x="-22926" y="3800059"/>
            <a:ext cx="9194887" cy="1366398"/>
          </a:xfrm>
          <a:custGeom>
            <a:avLst/>
            <a:gdLst>
              <a:gd name="connsiteX0" fmla="*/ 0 w 9163878"/>
              <a:gd name="connsiteY0" fmla="*/ 1967948 h 1967948"/>
              <a:gd name="connsiteX1" fmla="*/ 9163878 w 9163878"/>
              <a:gd name="connsiteY1" fmla="*/ 1967948 h 1967948"/>
              <a:gd name="connsiteX2" fmla="*/ 9163878 w 9163878"/>
              <a:gd name="connsiteY2" fmla="*/ 0 h 1967948"/>
              <a:gd name="connsiteX3" fmla="*/ 0 w 9163878"/>
              <a:gd name="connsiteY3" fmla="*/ 616226 h 1967948"/>
              <a:gd name="connsiteX4" fmla="*/ 0 w 9163878"/>
              <a:gd name="connsiteY4" fmla="*/ 1967948 h 1967948"/>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26974 h 2126974"/>
              <a:gd name="connsiteX1" fmla="*/ 9163878 w 9163878"/>
              <a:gd name="connsiteY1" fmla="*/ 2126974 h 2126974"/>
              <a:gd name="connsiteX2" fmla="*/ 9163878 w 9163878"/>
              <a:gd name="connsiteY2" fmla="*/ 159026 h 2126974"/>
              <a:gd name="connsiteX3" fmla="*/ 19878 w 9163878"/>
              <a:gd name="connsiteY3" fmla="*/ 0 h 2126974"/>
              <a:gd name="connsiteX4" fmla="*/ 0 w 9163878"/>
              <a:gd name="connsiteY4" fmla="*/ 2126974 h 2126974"/>
              <a:gd name="connsiteX0" fmla="*/ 0 w 9163878"/>
              <a:gd name="connsiteY0" fmla="*/ 2168546 h 2168546"/>
              <a:gd name="connsiteX1" fmla="*/ 9163878 w 9163878"/>
              <a:gd name="connsiteY1" fmla="*/ 2168546 h 2168546"/>
              <a:gd name="connsiteX2" fmla="*/ 9163878 w 9163878"/>
              <a:gd name="connsiteY2" fmla="*/ 200598 h 2168546"/>
              <a:gd name="connsiteX3" fmla="*/ 1948069 w 9163878"/>
              <a:gd name="connsiteY3" fmla="*/ 717433 h 2168546"/>
              <a:gd name="connsiteX4" fmla="*/ 19878 w 9163878"/>
              <a:gd name="connsiteY4" fmla="*/ 41572 h 2168546"/>
              <a:gd name="connsiteX5" fmla="*/ 0 w 9163878"/>
              <a:gd name="connsiteY5" fmla="*/ 2168546 h 2168546"/>
              <a:gd name="connsiteX0" fmla="*/ 0 w 9163878"/>
              <a:gd name="connsiteY0" fmla="*/ 2122051 h 2122051"/>
              <a:gd name="connsiteX1" fmla="*/ 9163878 w 9163878"/>
              <a:gd name="connsiteY1" fmla="*/ 2122051 h 2122051"/>
              <a:gd name="connsiteX2" fmla="*/ 9163878 w 9163878"/>
              <a:gd name="connsiteY2" fmla="*/ 154103 h 2122051"/>
              <a:gd name="connsiteX3" fmla="*/ 1948069 w 9163878"/>
              <a:gd name="connsiteY3" fmla="*/ 670938 h 2122051"/>
              <a:gd name="connsiteX4" fmla="*/ 19878 w 9163878"/>
              <a:gd name="connsiteY4" fmla="*/ 43568 h 2122051"/>
              <a:gd name="connsiteX5" fmla="*/ 0 w 9163878"/>
              <a:gd name="connsiteY5" fmla="*/ 2122051 h 2122051"/>
              <a:gd name="connsiteX0" fmla="*/ 0 w 9163878"/>
              <a:gd name="connsiteY0" fmla="*/ 2078483 h 2078483"/>
              <a:gd name="connsiteX1" fmla="*/ 9163878 w 9163878"/>
              <a:gd name="connsiteY1" fmla="*/ 2078483 h 2078483"/>
              <a:gd name="connsiteX2" fmla="*/ 9163878 w 9163878"/>
              <a:gd name="connsiteY2" fmla="*/ 110535 h 2078483"/>
              <a:gd name="connsiteX3" fmla="*/ 1948069 w 9163878"/>
              <a:gd name="connsiteY3" fmla="*/ 627370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0 w 9163878"/>
              <a:gd name="connsiteY0" fmla="*/ 2078483 h 2078483"/>
              <a:gd name="connsiteX1" fmla="*/ 9163878 w 9163878"/>
              <a:gd name="connsiteY1" fmla="*/ 2078483 h 2078483"/>
              <a:gd name="connsiteX2" fmla="*/ 9163878 w 9163878"/>
              <a:gd name="connsiteY2" fmla="*/ 110535 h 2078483"/>
              <a:gd name="connsiteX3" fmla="*/ 1733324 w 9163878"/>
              <a:gd name="connsiteY3" fmla="*/ 613516 h 2078483"/>
              <a:gd name="connsiteX4" fmla="*/ 19878 w 9163878"/>
              <a:gd name="connsiteY4" fmla="*/ 0 h 2078483"/>
              <a:gd name="connsiteX5" fmla="*/ 0 w 9163878"/>
              <a:gd name="connsiteY5" fmla="*/ 2078483 h 2078483"/>
              <a:gd name="connsiteX0" fmla="*/ 41082 w 9204960"/>
              <a:gd name="connsiteY0" fmla="*/ 2083563 h 2083563"/>
              <a:gd name="connsiteX1" fmla="*/ 9204960 w 9204960"/>
              <a:gd name="connsiteY1" fmla="*/ 2083563 h 2083563"/>
              <a:gd name="connsiteX2" fmla="*/ 9204960 w 9204960"/>
              <a:gd name="connsiteY2" fmla="*/ 115615 h 2083563"/>
              <a:gd name="connsiteX3" fmla="*/ 1774406 w 9204960"/>
              <a:gd name="connsiteY3" fmla="*/ 618596 h 2083563"/>
              <a:gd name="connsiteX4" fmla="*/ 0 w 9204960"/>
              <a:gd name="connsiteY4" fmla="*/ 0 h 2083563"/>
              <a:gd name="connsiteX5" fmla="*/ 41082 w 9204960"/>
              <a:gd name="connsiteY5" fmla="*/ 2083563 h 2083563"/>
              <a:gd name="connsiteX0" fmla="*/ 0 w 9163878"/>
              <a:gd name="connsiteY0" fmla="*/ 2088643 h 2088643"/>
              <a:gd name="connsiteX1" fmla="*/ 9163878 w 9163878"/>
              <a:gd name="connsiteY1" fmla="*/ 2088643 h 2088643"/>
              <a:gd name="connsiteX2" fmla="*/ 9163878 w 9163878"/>
              <a:gd name="connsiteY2" fmla="*/ 120695 h 2088643"/>
              <a:gd name="connsiteX3" fmla="*/ 1733324 w 9163878"/>
              <a:gd name="connsiteY3" fmla="*/ 623676 h 2088643"/>
              <a:gd name="connsiteX4" fmla="*/ 9718 w 9163878"/>
              <a:gd name="connsiteY4" fmla="*/ 0 h 2088643"/>
              <a:gd name="connsiteX5" fmla="*/ 0 w 9163878"/>
              <a:gd name="connsiteY5" fmla="*/ 2088643 h 2088643"/>
              <a:gd name="connsiteX0" fmla="*/ 0 w 9158798"/>
              <a:gd name="connsiteY0" fmla="*/ 2144523 h 2144523"/>
              <a:gd name="connsiteX1" fmla="*/ 9158798 w 9158798"/>
              <a:gd name="connsiteY1" fmla="*/ 208864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144523 h 2144523"/>
              <a:gd name="connsiteX1" fmla="*/ 9153718 w 9158798"/>
              <a:gd name="connsiteY1" fmla="*/ 2119123 h 2144523"/>
              <a:gd name="connsiteX2" fmla="*/ 9158798 w 9158798"/>
              <a:gd name="connsiteY2" fmla="*/ 120695 h 2144523"/>
              <a:gd name="connsiteX3" fmla="*/ 1728244 w 9158798"/>
              <a:gd name="connsiteY3" fmla="*/ 623676 h 2144523"/>
              <a:gd name="connsiteX4" fmla="*/ 4638 w 9158798"/>
              <a:gd name="connsiteY4" fmla="*/ 0 h 2144523"/>
              <a:gd name="connsiteX5" fmla="*/ 0 w 9158798"/>
              <a:gd name="connsiteY5" fmla="*/ 2144523 h 2144523"/>
              <a:gd name="connsiteX0" fmla="*/ 0 w 9158798"/>
              <a:gd name="connsiteY0" fmla="*/ 2098803 h 2119123"/>
              <a:gd name="connsiteX1" fmla="*/ 9153718 w 9158798"/>
              <a:gd name="connsiteY1" fmla="*/ 2119123 h 2119123"/>
              <a:gd name="connsiteX2" fmla="*/ 9158798 w 9158798"/>
              <a:gd name="connsiteY2" fmla="*/ 120695 h 2119123"/>
              <a:gd name="connsiteX3" fmla="*/ 1728244 w 9158798"/>
              <a:gd name="connsiteY3" fmla="*/ 623676 h 2119123"/>
              <a:gd name="connsiteX4" fmla="*/ 4638 w 9158798"/>
              <a:gd name="connsiteY4" fmla="*/ 0 h 2119123"/>
              <a:gd name="connsiteX5" fmla="*/ 0 w 9158798"/>
              <a:gd name="connsiteY5" fmla="*/ 2098803 h 2119123"/>
              <a:gd name="connsiteX0" fmla="*/ 0 w 9159286"/>
              <a:gd name="connsiteY0" fmla="*/ 2098803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98803 h 2108963"/>
              <a:gd name="connsiteX0" fmla="*/ 0 w 9159286"/>
              <a:gd name="connsiteY0" fmla="*/ 2027781 h 2108963"/>
              <a:gd name="connsiteX1" fmla="*/ 9158798 w 9159286"/>
              <a:gd name="connsiteY1" fmla="*/ 2108963 h 2108963"/>
              <a:gd name="connsiteX2" fmla="*/ 9158798 w 9159286"/>
              <a:gd name="connsiteY2" fmla="*/ 120695 h 2108963"/>
              <a:gd name="connsiteX3" fmla="*/ 1728244 w 9159286"/>
              <a:gd name="connsiteY3" fmla="*/ 623676 h 2108963"/>
              <a:gd name="connsiteX4" fmla="*/ 4638 w 9159286"/>
              <a:gd name="connsiteY4" fmla="*/ 0 h 2108963"/>
              <a:gd name="connsiteX5" fmla="*/ 0 w 9159286"/>
              <a:gd name="connsiteY5" fmla="*/ 2027781 h 2108963"/>
              <a:gd name="connsiteX0" fmla="*/ 0 w 9159286"/>
              <a:gd name="connsiteY0" fmla="*/ 2027781 h 2029063"/>
              <a:gd name="connsiteX1" fmla="*/ 9158798 w 9159286"/>
              <a:gd name="connsiteY1" fmla="*/ 2029063 h 2029063"/>
              <a:gd name="connsiteX2" fmla="*/ 9158798 w 9159286"/>
              <a:gd name="connsiteY2" fmla="*/ 120695 h 2029063"/>
              <a:gd name="connsiteX3" fmla="*/ 1728244 w 9159286"/>
              <a:gd name="connsiteY3" fmla="*/ 623676 h 2029063"/>
              <a:gd name="connsiteX4" fmla="*/ 4638 w 9159286"/>
              <a:gd name="connsiteY4" fmla="*/ 0 h 2029063"/>
              <a:gd name="connsiteX5" fmla="*/ 0 w 9159286"/>
              <a:gd name="connsiteY5" fmla="*/ 2027781 h 2029063"/>
              <a:gd name="connsiteX0" fmla="*/ 0 w 9159286"/>
              <a:gd name="connsiteY0" fmla="*/ 1907086 h 1908368"/>
              <a:gd name="connsiteX1" fmla="*/ 9158798 w 9159286"/>
              <a:gd name="connsiteY1" fmla="*/ 1908368 h 1908368"/>
              <a:gd name="connsiteX2" fmla="*/ 9158798 w 9159286"/>
              <a:gd name="connsiteY2" fmla="*/ 0 h 1908368"/>
              <a:gd name="connsiteX3" fmla="*/ 1728244 w 9159286"/>
              <a:gd name="connsiteY3" fmla="*/ 502981 h 1908368"/>
              <a:gd name="connsiteX4" fmla="*/ 11654 w 9159286"/>
              <a:gd name="connsiteY4" fmla="*/ 524847 h 1908368"/>
              <a:gd name="connsiteX5" fmla="*/ 0 w 9159286"/>
              <a:gd name="connsiteY5" fmla="*/ 1907086 h 1908368"/>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41814 h 2043096"/>
              <a:gd name="connsiteX1" fmla="*/ 9158798 w 9159286"/>
              <a:gd name="connsiteY1" fmla="*/ 2043096 h 2043096"/>
              <a:gd name="connsiteX2" fmla="*/ 9158798 w 9159286"/>
              <a:gd name="connsiteY2" fmla="*/ 134728 h 2043096"/>
              <a:gd name="connsiteX3" fmla="*/ 1728244 w 9159286"/>
              <a:gd name="connsiteY3" fmla="*/ 637709 h 2043096"/>
              <a:gd name="connsiteX4" fmla="*/ 11654 w 9159286"/>
              <a:gd name="connsiteY4" fmla="*/ 0 h 2043096"/>
              <a:gd name="connsiteX5" fmla="*/ 0 w 9159286"/>
              <a:gd name="connsiteY5" fmla="*/ 2041814 h 2043096"/>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728244 w 9159286"/>
              <a:gd name="connsiteY3" fmla="*/ 630692 h 2036079"/>
              <a:gd name="connsiteX4" fmla="*/ 4637 w 9159286"/>
              <a:gd name="connsiteY4" fmla="*/ 0 h 2036079"/>
              <a:gd name="connsiteX5" fmla="*/ 0 w 9159286"/>
              <a:gd name="connsiteY5" fmla="*/ 2034797 h 2036079"/>
              <a:gd name="connsiteX0" fmla="*/ 0 w 9159286"/>
              <a:gd name="connsiteY0" fmla="*/ 2034797 h 2036079"/>
              <a:gd name="connsiteX1" fmla="*/ 9158798 w 9159286"/>
              <a:gd name="connsiteY1" fmla="*/ 2036079 h 2036079"/>
              <a:gd name="connsiteX2" fmla="*/ 9158798 w 9159286"/>
              <a:gd name="connsiteY2" fmla="*/ 127711 h 2036079"/>
              <a:gd name="connsiteX3" fmla="*/ 1047662 w 9159286"/>
              <a:gd name="connsiteY3" fmla="*/ 602625 h 2036079"/>
              <a:gd name="connsiteX4" fmla="*/ 4637 w 9159286"/>
              <a:gd name="connsiteY4" fmla="*/ 0 h 2036079"/>
              <a:gd name="connsiteX5" fmla="*/ 0 w 9159286"/>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203479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2034797 h 2036079"/>
              <a:gd name="connsiteX0" fmla="*/ 0 w 9158914"/>
              <a:gd name="connsiteY0" fmla="*/ 1812547 h 2036079"/>
              <a:gd name="connsiteX1" fmla="*/ 9158798 w 9158914"/>
              <a:gd name="connsiteY1" fmla="*/ 2036079 h 2036079"/>
              <a:gd name="connsiteX2" fmla="*/ 9144765 w 9158914"/>
              <a:gd name="connsiteY2" fmla="*/ 64560 h 2036079"/>
              <a:gd name="connsiteX3" fmla="*/ 1047662 w 9158914"/>
              <a:gd name="connsiteY3" fmla="*/ 602625 h 2036079"/>
              <a:gd name="connsiteX4" fmla="*/ 4637 w 9158914"/>
              <a:gd name="connsiteY4" fmla="*/ 0 h 2036079"/>
              <a:gd name="connsiteX5" fmla="*/ 0 w 9158914"/>
              <a:gd name="connsiteY5" fmla="*/ 1812547 h 2036079"/>
              <a:gd name="connsiteX0" fmla="*/ 0 w 9169454"/>
              <a:gd name="connsiteY0" fmla="*/ 1812547 h 1813829"/>
              <a:gd name="connsiteX1" fmla="*/ 9169381 w 9169454"/>
              <a:gd name="connsiteY1" fmla="*/ 1813829 h 1813829"/>
              <a:gd name="connsiteX2" fmla="*/ 9144765 w 9169454"/>
              <a:gd name="connsiteY2" fmla="*/ 64560 h 1813829"/>
              <a:gd name="connsiteX3" fmla="*/ 1047662 w 9169454"/>
              <a:gd name="connsiteY3" fmla="*/ 602625 h 1813829"/>
              <a:gd name="connsiteX4" fmla="*/ 4637 w 9169454"/>
              <a:gd name="connsiteY4" fmla="*/ 0 h 1813829"/>
              <a:gd name="connsiteX5" fmla="*/ 0 w 9169454"/>
              <a:gd name="connsiteY5" fmla="*/ 1812547 h 1813829"/>
              <a:gd name="connsiteX0" fmla="*/ 0 w 9144765"/>
              <a:gd name="connsiteY0" fmla="*/ 1812547 h 1812547"/>
              <a:gd name="connsiteX1" fmla="*/ 9143981 w 9144765"/>
              <a:gd name="connsiteY1" fmla="*/ 1729163 h 1812547"/>
              <a:gd name="connsiteX2" fmla="*/ 9144765 w 9144765"/>
              <a:gd name="connsiteY2" fmla="*/ 64560 h 1812547"/>
              <a:gd name="connsiteX3" fmla="*/ 1047662 w 9144765"/>
              <a:gd name="connsiteY3" fmla="*/ 602625 h 1812547"/>
              <a:gd name="connsiteX4" fmla="*/ 4637 w 9144765"/>
              <a:gd name="connsiteY4" fmla="*/ 0 h 1812547"/>
              <a:gd name="connsiteX5" fmla="*/ 0 w 9144765"/>
              <a:gd name="connsiteY5" fmla="*/ 1812547 h 1812547"/>
              <a:gd name="connsiteX0" fmla="*/ 0 w 9144765"/>
              <a:gd name="connsiteY0" fmla="*/ 1812547 h 1812547"/>
              <a:gd name="connsiteX1" fmla="*/ 9135515 w 9144765"/>
              <a:gd name="connsiteY1" fmla="*/ 1805363 h 1812547"/>
              <a:gd name="connsiteX2" fmla="*/ 9144765 w 9144765"/>
              <a:gd name="connsiteY2" fmla="*/ 64560 h 1812547"/>
              <a:gd name="connsiteX3" fmla="*/ 1047662 w 9144765"/>
              <a:gd name="connsiteY3" fmla="*/ 602625 h 1812547"/>
              <a:gd name="connsiteX4" fmla="*/ 4637 w 9144765"/>
              <a:gd name="connsiteY4" fmla="*/ 0 h 1812547"/>
              <a:gd name="connsiteX5" fmla="*/ 0 w 9144765"/>
              <a:gd name="connsiteY5" fmla="*/ 1812547 h 1812547"/>
              <a:gd name="connsiteX0" fmla="*/ 0 w 9171979"/>
              <a:gd name="connsiteY0" fmla="*/ 1812547 h 1812547"/>
              <a:gd name="connsiteX1" fmla="*/ 9135515 w 9171979"/>
              <a:gd name="connsiteY1" fmla="*/ 1805363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1979"/>
              <a:gd name="connsiteY0" fmla="*/ 1812547 h 1812547"/>
              <a:gd name="connsiteX1" fmla="*/ 9153658 w 9171979"/>
              <a:gd name="connsiteY1" fmla="*/ 1796292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1979"/>
              <a:gd name="connsiteY0" fmla="*/ 1812547 h 1812547"/>
              <a:gd name="connsiteX1" fmla="*/ 9153658 w 9171979"/>
              <a:gd name="connsiteY1" fmla="*/ 1805363 h 1812547"/>
              <a:gd name="connsiteX2" fmla="*/ 9171979 w 9171979"/>
              <a:gd name="connsiteY2" fmla="*/ 64560 h 1812547"/>
              <a:gd name="connsiteX3" fmla="*/ 1047662 w 9171979"/>
              <a:gd name="connsiteY3" fmla="*/ 602625 h 1812547"/>
              <a:gd name="connsiteX4" fmla="*/ 4637 w 9171979"/>
              <a:gd name="connsiteY4" fmla="*/ 0 h 1812547"/>
              <a:gd name="connsiteX5" fmla="*/ 0 w 9171979"/>
              <a:gd name="connsiteY5" fmla="*/ 1812547 h 1812547"/>
              <a:gd name="connsiteX0" fmla="*/ 0 w 9172310"/>
              <a:gd name="connsiteY0" fmla="*/ 1812547 h 1812547"/>
              <a:gd name="connsiteX1" fmla="*/ 9171800 w 9172310"/>
              <a:gd name="connsiteY1" fmla="*/ 1805363 h 1812547"/>
              <a:gd name="connsiteX2" fmla="*/ 9171979 w 9172310"/>
              <a:gd name="connsiteY2" fmla="*/ 64560 h 1812547"/>
              <a:gd name="connsiteX3" fmla="*/ 1047662 w 9172310"/>
              <a:gd name="connsiteY3" fmla="*/ 602625 h 1812547"/>
              <a:gd name="connsiteX4" fmla="*/ 4637 w 9172310"/>
              <a:gd name="connsiteY4" fmla="*/ 0 h 1812547"/>
              <a:gd name="connsiteX5" fmla="*/ 0 w 9172310"/>
              <a:gd name="connsiteY5" fmla="*/ 1812547 h 1812547"/>
              <a:gd name="connsiteX0" fmla="*/ 0 w 9172310"/>
              <a:gd name="connsiteY0" fmla="*/ 1812547 h 1812547"/>
              <a:gd name="connsiteX1" fmla="*/ 9171800 w 9172310"/>
              <a:gd name="connsiteY1" fmla="*/ 1805363 h 1812547"/>
              <a:gd name="connsiteX2" fmla="*/ 9171979 w 9172310"/>
              <a:gd name="connsiteY2" fmla="*/ 64560 h 1812547"/>
              <a:gd name="connsiteX3" fmla="*/ 1047662 w 9172310"/>
              <a:gd name="connsiteY3" fmla="*/ 602625 h 1812547"/>
              <a:gd name="connsiteX4" fmla="*/ 4637 w 9172310"/>
              <a:gd name="connsiteY4" fmla="*/ 0 h 1812547"/>
              <a:gd name="connsiteX5" fmla="*/ 0 w 9172310"/>
              <a:gd name="connsiteY5" fmla="*/ 1812547 h 1812547"/>
              <a:gd name="connsiteX0" fmla="*/ 0 w 9172310"/>
              <a:gd name="connsiteY0" fmla="*/ 1839761 h 1839761"/>
              <a:gd name="connsiteX1" fmla="*/ 9171800 w 9172310"/>
              <a:gd name="connsiteY1" fmla="*/ 1805363 h 1839761"/>
              <a:gd name="connsiteX2" fmla="*/ 9171979 w 9172310"/>
              <a:gd name="connsiteY2" fmla="*/ 64560 h 1839761"/>
              <a:gd name="connsiteX3" fmla="*/ 1047662 w 9172310"/>
              <a:gd name="connsiteY3" fmla="*/ 602625 h 1839761"/>
              <a:gd name="connsiteX4" fmla="*/ 4637 w 9172310"/>
              <a:gd name="connsiteY4" fmla="*/ 0 h 1839761"/>
              <a:gd name="connsiteX5" fmla="*/ 0 w 9172310"/>
              <a:gd name="connsiteY5" fmla="*/ 1839761 h 1839761"/>
              <a:gd name="connsiteX0" fmla="*/ 0 w 9171979"/>
              <a:gd name="connsiteY0" fmla="*/ 1839761 h 1839761"/>
              <a:gd name="connsiteX1" fmla="*/ 9153657 w 9171979"/>
              <a:gd name="connsiteY1" fmla="*/ 1814434 h 1839761"/>
              <a:gd name="connsiteX2" fmla="*/ 9171979 w 9171979"/>
              <a:gd name="connsiteY2" fmla="*/ 64560 h 1839761"/>
              <a:gd name="connsiteX3" fmla="*/ 1047662 w 9171979"/>
              <a:gd name="connsiteY3" fmla="*/ 602625 h 1839761"/>
              <a:gd name="connsiteX4" fmla="*/ 4637 w 9171979"/>
              <a:gd name="connsiteY4" fmla="*/ 0 h 1839761"/>
              <a:gd name="connsiteX5" fmla="*/ 0 w 9171979"/>
              <a:gd name="connsiteY5" fmla="*/ 1839761 h 1839761"/>
              <a:gd name="connsiteX0" fmla="*/ 0 w 9181032"/>
              <a:gd name="connsiteY0" fmla="*/ 1839761 h 1839761"/>
              <a:gd name="connsiteX1" fmla="*/ 9180872 w 9181032"/>
              <a:gd name="connsiteY1" fmla="*/ 1814434 h 1839761"/>
              <a:gd name="connsiteX2" fmla="*/ 9171979 w 9181032"/>
              <a:gd name="connsiteY2" fmla="*/ 64560 h 1839761"/>
              <a:gd name="connsiteX3" fmla="*/ 1047662 w 9181032"/>
              <a:gd name="connsiteY3" fmla="*/ 602625 h 1839761"/>
              <a:gd name="connsiteX4" fmla="*/ 4637 w 9181032"/>
              <a:gd name="connsiteY4" fmla="*/ 0 h 1839761"/>
              <a:gd name="connsiteX5" fmla="*/ 0 w 9181032"/>
              <a:gd name="connsiteY5" fmla="*/ 1839761 h 1839761"/>
              <a:gd name="connsiteX0" fmla="*/ 7418 w 9176905"/>
              <a:gd name="connsiteY0" fmla="*/ 1458761 h 1814575"/>
              <a:gd name="connsiteX1" fmla="*/ 9176745 w 9176905"/>
              <a:gd name="connsiteY1" fmla="*/ 1814434 h 1814575"/>
              <a:gd name="connsiteX2" fmla="*/ 9167852 w 9176905"/>
              <a:gd name="connsiteY2" fmla="*/ 64560 h 1814575"/>
              <a:gd name="connsiteX3" fmla="*/ 1043535 w 9176905"/>
              <a:gd name="connsiteY3" fmla="*/ 602625 h 1814575"/>
              <a:gd name="connsiteX4" fmla="*/ 510 w 9176905"/>
              <a:gd name="connsiteY4" fmla="*/ 0 h 1814575"/>
              <a:gd name="connsiteX5" fmla="*/ 7418 w 9176905"/>
              <a:gd name="connsiteY5" fmla="*/ 1458761 h 1814575"/>
              <a:gd name="connsiteX0" fmla="*/ 7418 w 9176905"/>
              <a:gd name="connsiteY0" fmla="*/ 1574216 h 1814637"/>
              <a:gd name="connsiteX1" fmla="*/ 9176745 w 9176905"/>
              <a:gd name="connsiteY1" fmla="*/ 1814434 h 1814637"/>
              <a:gd name="connsiteX2" fmla="*/ 9167852 w 9176905"/>
              <a:gd name="connsiteY2" fmla="*/ 64560 h 1814637"/>
              <a:gd name="connsiteX3" fmla="*/ 1043535 w 9176905"/>
              <a:gd name="connsiteY3" fmla="*/ 602625 h 1814637"/>
              <a:gd name="connsiteX4" fmla="*/ 510 w 9176905"/>
              <a:gd name="connsiteY4" fmla="*/ 0 h 1814637"/>
              <a:gd name="connsiteX5" fmla="*/ 7418 w 9176905"/>
              <a:gd name="connsiteY5" fmla="*/ 1574216 h 1814637"/>
              <a:gd name="connsiteX0" fmla="*/ 7418 w 9167852"/>
              <a:gd name="connsiteY0" fmla="*/ 1574216 h 1629707"/>
              <a:gd name="connsiteX1" fmla="*/ 9165200 w 9167852"/>
              <a:gd name="connsiteY1" fmla="*/ 1629707 h 1629707"/>
              <a:gd name="connsiteX2" fmla="*/ 9167852 w 9167852"/>
              <a:gd name="connsiteY2" fmla="*/ 64560 h 1629707"/>
              <a:gd name="connsiteX3" fmla="*/ 1043535 w 9167852"/>
              <a:gd name="connsiteY3" fmla="*/ 602625 h 1629707"/>
              <a:gd name="connsiteX4" fmla="*/ 510 w 9167852"/>
              <a:gd name="connsiteY4" fmla="*/ 0 h 1629707"/>
              <a:gd name="connsiteX5" fmla="*/ 7418 w 9167852"/>
              <a:gd name="connsiteY5" fmla="*/ 1574216 h 1629707"/>
              <a:gd name="connsiteX0" fmla="*/ 7418 w 9167852"/>
              <a:gd name="connsiteY0" fmla="*/ 1574216 h 1574216"/>
              <a:gd name="connsiteX1" fmla="*/ 9153654 w 9167852"/>
              <a:gd name="connsiteY1" fmla="*/ 1502707 h 1574216"/>
              <a:gd name="connsiteX2" fmla="*/ 9167852 w 9167852"/>
              <a:gd name="connsiteY2" fmla="*/ 64560 h 1574216"/>
              <a:gd name="connsiteX3" fmla="*/ 1043535 w 9167852"/>
              <a:gd name="connsiteY3" fmla="*/ 602625 h 1574216"/>
              <a:gd name="connsiteX4" fmla="*/ 510 w 9167852"/>
              <a:gd name="connsiteY4" fmla="*/ 0 h 1574216"/>
              <a:gd name="connsiteX5" fmla="*/ 7418 w 9167852"/>
              <a:gd name="connsiteY5" fmla="*/ 1574216 h 1574216"/>
              <a:gd name="connsiteX0" fmla="*/ 7418 w 9167852"/>
              <a:gd name="connsiteY0" fmla="*/ 1574216 h 1574216"/>
              <a:gd name="connsiteX1" fmla="*/ 9165200 w 9167852"/>
              <a:gd name="connsiteY1" fmla="*/ 1560434 h 1574216"/>
              <a:gd name="connsiteX2" fmla="*/ 9167852 w 9167852"/>
              <a:gd name="connsiteY2" fmla="*/ 64560 h 1574216"/>
              <a:gd name="connsiteX3" fmla="*/ 1043535 w 9167852"/>
              <a:gd name="connsiteY3" fmla="*/ 602625 h 1574216"/>
              <a:gd name="connsiteX4" fmla="*/ 510 w 9167852"/>
              <a:gd name="connsiteY4" fmla="*/ 0 h 1574216"/>
              <a:gd name="connsiteX5" fmla="*/ 7418 w 9167852"/>
              <a:gd name="connsiteY5" fmla="*/ 1574216 h 1574216"/>
              <a:gd name="connsiteX0" fmla="*/ 7418 w 9167852"/>
              <a:gd name="connsiteY0" fmla="*/ 1366398 h 1560434"/>
              <a:gd name="connsiteX1" fmla="*/ 9165200 w 9167852"/>
              <a:gd name="connsiteY1" fmla="*/ 1560434 h 1560434"/>
              <a:gd name="connsiteX2" fmla="*/ 9167852 w 9167852"/>
              <a:gd name="connsiteY2" fmla="*/ 64560 h 1560434"/>
              <a:gd name="connsiteX3" fmla="*/ 1043535 w 9167852"/>
              <a:gd name="connsiteY3" fmla="*/ 602625 h 1560434"/>
              <a:gd name="connsiteX4" fmla="*/ 510 w 9167852"/>
              <a:gd name="connsiteY4" fmla="*/ 0 h 1560434"/>
              <a:gd name="connsiteX5" fmla="*/ 7418 w 9167852"/>
              <a:gd name="connsiteY5" fmla="*/ 1366398 h 1560434"/>
              <a:gd name="connsiteX0" fmla="*/ 7418 w 9176905"/>
              <a:gd name="connsiteY0" fmla="*/ 1366398 h 1366398"/>
              <a:gd name="connsiteX1" fmla="*/ 9176745 w 9176905"/>
              <a:gd name="connsiteY1" fmla="*/ 1317979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7418 w 9176905"/>
              <a:gd name="connsiteY0" fmla="*/ 1366398 h 1366398"/>
              <a:gd name="connsiteX1" fmla="*/ 9176745 w 9176905"/>
              <a:gd name="connsiteY1" fmla="*/ 1364161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7418 w 9176905"/>
              <a:gd name="connsiteY0" fmla="*/ 1366398 h 1366398"/>
              <a:gd name="connsiteX1" fmla="*/ 9176745 w 9176905"/>
              <a:gd name="connsiteY1" fmla="*/ 1364161 h 1366398"/>
              <a:gd name="connsiteX2" fmla="*/ 9167852 w 9176905"/>
              <a:gd name="connsiteY2" fmla="*/ 64560 h 1366398"/>
              <a:gd name="connsiteX3" fmla="*/ 1043535 w 9176905"/>
              <a:gd name="connsiteY3" fmla="*/ 602625 h 1366398"/>
              <a:gd name="connsiteX4" fmla="*/ 510 w 9176905"/>
              <a:gd name="connsiteY4" fmla="*/ 0 h 1366398"/>
              <a:gd name="connsiteX5" fmla="*/ 7418 w 9176905"/>
              <a:gd name="connsiteY5" fmla="*/ 1366398 h 1366398"/>
              <a:gd name="connsiteX0" fmla="*/ 0 w 9194887"/>
              <a:gd name="connsiteY0" fmla="*/ 1366398 h 1366398"/>
              <a:gd name="connsiteX1" fmla="*/ 9194727 w 9194887"/>
              <a:gd name="connsiteY1" fmla="*/ 1364161 h 1366398"/>
              <a:gd name="connsiteX2" fmla="*/ 9185834 w 9194887"/>
              <a:gd name="connsiteY2" fmla="*/ 64560 h 1366398"/>
              <a:gd name="connsiteX3" fmla="*/ 1061517 w 9194887"/>
              <a:gd name="connsiteY3" fmla="*/ 602625 h 1366398"/>
              <a:gd name="connsiteX4" fmla="*/ 18492 w 9194887"/>
              <a:gd name="connsiteY4" fmla="*/ 0 h 1366398"/>
              <a:gd name="connsiteX5" fmla="*/ 0 w 9194887"/>
              <a:gd name="connsiteY5" fmla="*/ 1366398 h 136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4887" h="1366398">
                <a:moveTo>
                  <a:pt x="0" y="1366398"/>
                </a:moveTo>
                <a:lnTo>
                  <a:pt x="9194727" y="1364161"/>
                </a:lnTo>
                <a:cubicBezTo>
                  <a:pt x="9196420" y="698018"/>
                  <a:pt x="9184141" y="730703"/>
                  <a:pt x="9185834" y="64560"/>
                </a:cubicBezTo>
                <a:lnTo>
                  <a:pt x="1061517" y="602625"/>
                </a:lnTo>
                <a:cubicBezTo>
                  <a:pt x="687016" y="624165"/>
                  <a:pt x="318026" y="476348"/>
                  <a:pt x="18492" y="0"/>
                </a:cubicBezTo>
                <a:cubicBezTo>
                  <a:pt x="15253" y="696214"/>
                  <a:pt x="3239" y="670184"/>
                  <a:pt x="0" y="1366398"/>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accent1"/>
              </a:solidFill>
            </a:endParaRPr>
          </a:p>
        </p:txBody>
      </p:sp>
      <p:pic>
        <p:nvPicPr>
          <p:cNvPr id="18" name="Grafik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14800" y="4824000"/>
            <a:ext cx="1184683" cy="177703"/>
          </a:xfrm>
          <a:prstGeom prst="rect">
            <a:avLst/>
          </a:prstGeom>
        </p:spPr>
      </p:pic>
      <p:sp>
        <p:nvSpPr>
          <p:cNvPr id="16" name="Text Placeholder 37"/>
          <p:cNvSpPr>
            <a:spLocks noGrp="1"/>
          </p:cNvSpPr>
          <p:nvPr>
            <p:ph type="body" sz="quarter" idx="11" hasCustomPrompt="1"/>
          </p:nvPr>
        </p:nvSpPr>
        <p:spPr>
          <a:xfrm>
            <a:off x="490123" y="3568574"/>
            <a:ext cx="5891628" cy="936797"/>
          </a:xfrm>
          <a:prstGeom prst="rect">
            <a:avLst/>
          </a:prstGeom>
        </p:spPr>
        <p:txBody>
          <a:bodyPr/>
          <a:lstStyle>
            <a:lvl1pPr>
              <a:defRPr sz="1400" baseline="0">
                <a:solidFill>
                  <a:schemeClr val="bg1"/>
                </a:solidFill>
                <a:latin typeface="+mn-lt"/>
                <a:cs typeface="Arial" pitchFamily="34" charset="0"/>
              </a:defRPr>
            </a:lvl1pPr>
          </a:lstStyle>
          <a:p>
            <a:r>
              <a:rPr lang="en-US" dirty="0">
                <a:solidFill>
                  <a:srgbClr val="FFFFFF"/>
                </a:solidFill>
              </a:rPr>
              <a:t>Subtitle Text | Presenter Name</a:t>
            </a:r>
            <a:br>
              <a:rPr lang="en-US" dirty="0">
                <a:solidFill>
                  <a:srgbClr val="FFFFFF"/>
                </a:solidFill>
              </a:rPr>
            </a:br>
            <a:r>
              <a:rPr lang="en-US" dirty="0">
                <a:solidFill>
                  <a:srgbClr val="FFFFFF"/>
                </a:solidFill>
              </a:rPr>
              <a:t>DD-MM-20YY</a:t>
            </a:r>
          </a:p>
        </p:txBody>
      </p:sp>
    </p:spTree>
    <p:extLst>
      <p:ext uri="{BB962C8B-B14F-4D97-AF65-F5344CB8AC3E}">
        <p14:creationId xmlns:p14="http://schemas.microsoft.com/office/powerpoint/2010/main" val="544715583"/>
      </p:ext>
    </p:extLst>
  </p:cSld>
  <p:clrMapOvr>
    <a:masterClrMapping/>
  </p:clrMapOvr>
  <p:transition spd="slow">
    <p:fade/>
  </p:transition>
  <p:extLst mod="1">
    <p:ext uri="{DCECCB84-F9BA-43D5-87BE-67443E8EF086}">
      <p15:sldGuideLst xmlns:p15="http://schemas.microsoft.com/office/powerpoint/2012/main">
        <p15:guide id="1" orient="horz" pos="1784">
          <p15:clr>
            <a:srgbClr val="FBAE40"/>
          </p15:clr>
        </p15:guide>
        <p15:guide id="3" pos="3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355833" y="857251"/>
            <a:ext cx="8229600" cy="3200399"/>
          </a:xfrm>
          <a:prstGeom prst="rect">
            <a:avLst/>
          </a:prstGeom>
        </p:spPr>
        <p:txBody>
          <a:bodyPr vert="horz" lIns="0" tIns="0" rIns="0" bIns="0" rtlCol="0">
            <a:noAutofit/>
          </a:bodyPr>
          <a:lstStyle>
            <a:lvl1pPr>
              <a:spcAft>
                <a:spcPts val="450"/>
              </a:spcAft>
              <a:defRPr sz="1500">
                <a:solidFill>
                  <a:schemeClr val="bg1">
                    <a:lumMod val="50000"/>
                  </a:schemeClr>
                </a:solidFill>
              </a:defRPr>
            </a:lvl1pPr>
            <a:lvl2pPr marL="346472" indent="-176213">
              <a:spcAft>
                <a:spcPts val="450"/>
              </a:spcAft>
              <a:defRPr sz="1350">
                <a:solidFill>
                  <a:schemeClr val="bg1">
                    <a:lumMod val="50000"/>
                  </a:schemeClr>
                </a:solidFill>
              </a:defRPr>
            </a:lvl2pPr>
            <a:lvl3pPr marL="515541" indent="-169069">
              <a:spcAft>
                <a:spcPts val="450"/>
              </a:spcAft>
              <a:defRPr sz="1350">
                <a:solidFill>
                  <a:schemeClr val="bg1">
                    <a:lumMod val="50000"/>
                  </a:schemeClr>
                </a:solidFill>
              </a:defRPr>
            </a:lvl3pPr>
            <a:lvl4pPr marL="685800" indent="-170260">
              <a:spcAft>
                <a:spcPts val="450"/>
              </a:spcAft>
              <a:defRPr sz="1350">
                <a:solidFill>
                  <a:schemeClr val="bg1">
                    <a:lumMod val="50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271088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1450"/>
            <a:ext cx="8077200" cy="6858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914401"/>
            <a:ext cx="3886200" cy="457200"/>
          </a:xfrm>
          <a:prstGeom prst="rect">
            <a:avLst/>
          </a:prstGeom>
        </p:spPr>
        <p:txBody>
          <a:bodyPr anchor="b"/>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914400" y="1485901"/>
            <a:ext cx="3886200" cy="2822972"/>
          </a:xfrm>
          <a:prstGeom prst="rect">
            <a:avLst/>
          </a:prstGeom>
        </p:spPr>
        <p:txBody>
          <a:bodyPr/>
          <a:lstStyle>
            <a:lvl1pPr>
              <a:defRPr sz="1650"/>
            </a:lvl1pPr>
            <a:lvl2pPr>
              <a:defRPr sz="15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29200" y="914401"/>
            <a:ext cx="3886200" cy="457200"/>
          </a:xfrm>
          <a:prstGeom prst="rect">
            <a:avLst/>
          </a:prstGeom>
        </p:spPr>
        <p:txBody>
          <a:bodyPr anchor="b"/>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5029200" y="1485901"/>
            <a:ext cx="3886200" cy="2800349"/>
          </a:xfrm>
          <a:prstGeom prst="rect">
            <a:avLst/>
          </a:prstGeom>
        </p:spPr>
        <p:txBody>
          <a:bodyPr/>
          <a:lstStyle>
            <a:lvl1pPr>
              <a:defRPr sz="1650"/>
            </a:lvl1pPr>
            <a:lvl2pPr>
              <a:defRPr sz="15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sldNum" sz="quarter" idx="10"/>
          </p:nvPr>
        </p:nvSpPr>
        <p:spPr>
          <a:xfrm>
            <a:off x="76200" y="4857750"/>
            <a:ext cx="2133600" cy="2857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69E6113-F5EF-4836-B2E3-67FAF205EC5F}" type="slidenum">
              <a:rPr lang="en-US" altLang="en-US"/>
              <a:pPr>
                <a:defRPr/>
              </a:pPr>
              <a:t>‹#›</a:t>
            </a:fld>
            <a:endParaRPr lang="en-US" altLang="en-US"/>
          </a:p>
        </p:txBody>
      </p:sp>
    </p:spTree>
    <p:extLst>
      <p:ext uri="{BB962C8B-B14F-4D97-AF65-F5344CB8AC3E}">
        <p14:creationId xmlns:p14="http://schemas.microsoft.com/office/powerpoint/2010/main" val="3594524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88" name="Picture 8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708678"/>
            <a:ext cx="9144000" cy="122285"/>
          </a:xfrm>
          <a:prstGeom prst="rect">
            <a:avLst/>
          </a:prstGeom>
        </p:spPr>
      </p:pic>
      <p:sp>
        <p:nvSpPr>
          <p:cNvPr id="1027" name="Rectangle 1026"/>
          <p:cNvSpPr/>
          <p:nvPr userDrawn="1"/>
        </p:nvSpPr>
        <p:spPr>
          <a:xfrm>
            <a:off x="0" y="0"/>
            <a:ext cx="9144000" cy="4689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53" name="Text Placeholder 1052"/>
          <p:cNvSpPr>
            <a:spLocks noGrp="1"/>
          </p:cNvSpPr>
          <p:nvPr>
            <p:ph type="body" sz="quarter" idx="10"/>
          </p:nvPr>
        </p:nvSpPr>
        <p:spPr>
          <a:xfrm>
            <a:off x="1066800" y="1771650"/>
            <a:ext cx="6865505" cy="742950"/>
          </a:xfrm>
          <a:prstGeom prst="rect">
            <a:avLst/>
          </a:prstGeom>
        </p:spPr>
        <p:txBody>
          <a:bodyPr/>
          <a:lstStyle>
            <a:lvl1pPr marL="0" indent="0">
              <a:lnSpc>
                <a:spcPts val="2850"/>
              </a:lnSpc>
              <a:spcBef>
                <a:spcPts val="0"/>
              </a:spcBef>
              <a:buFontTx/>
              <a:buNone/>
              <a:defRPr sz="2700" b="1">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154" name="Text Placeholder 1052"/>
          <p:cNvSpPr>
            <a:spLocks noGrp="1"/>
          </p:cNvSpPr>
          <p:nvPr>
            <p:ph type="body" sz="quarter" idx="11"/>
          </p:nvPr>
        </p:nvSpPr>
        <p:spPr>
          <a:xfrm>
            <a:off x="1066800" y="2571750"/>
            <a:ext cx="6096000" cy="342900"/>
          </a:xfrm>
          <a:prstGeom prst="rect">
            <a:avLst/>
          </a:prstGeom>
        </p:spPr>
        <p:txBody>
          <a:bodyPr/>
          <a:lstStyle>
            <a:lvl1pPr marL="0" indent="0">
              <a:buFontTx/>
              <a:buNone/>
              <a:defRPr sz="1200" b="0">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73" name="Rectangle 72"/>
          <p:cNvSpPr/>
          <p:nvPr userDrawn="1"/>
        </p:nvSpPr>
        <p:spPr>
          <a:xfrm>
            <a:off x="-4764" y="4850609"/>
            <a:ext cx="9148763" cy="296463"/>
          </a:xfrm>
          <a:prstGeom prst="rect">
            <a:avLst/>
          </a:prstGeom>
          <a:solidFill>
            <a:srgbClr val="013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9" name="Group 88"/>
          <p:cNvGrpSpPr/>
          <p:nvPr userDrawn="1"/>
        </p:nvGrpSpPr>
        <p:grpSpPr>
          <a:xfrm>
            <a:off x="7162801" y="423532"/>
            <a:ext cx="1588321" cy="451582"/>
            <a:chOff x="3352800" y="313532"/>
            <a:chExt cx="1943101" cy="736600"/>
          </a:xfrm>
        </p:grpSpPr>
        <p:sp>
          <p:nvSpPr>
            <p:cNvPr id="90" name="AutoShape 4"/>
            <p:cNvSpPr>
              <a:spLocks noChangeAspect="1" noChangeArrowheads="1" noTextEdit="1"/>
            </p:cNvSpPr>
            <p:nvPr userDrawn="1"/>
          </p:nvSpPr>
          <p:spPr bwMode="auto">
            <a:xfrm>
              <a:off x="3352800" y="313532"/>
              <a:ext cx="19431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1" name="Freeform 7"/>
            <p:cNvSpPr>
              <a:spLocks/>
            </p:cNvSpPr>
            <p:nvPr userDrawn="1"/>
          </p:nvSpPr>
          <p:spPr bwMode="auto">
            <a:xfrm>
              <a:off x="4648200" y="353220"/>
              <a:ext cx="538163" cy="419100"/>
            </a:xfrm>
            <a:custGeom>
              <a:avLst/>
              <a:gdLst>
                <a:gd name="T0" fmla="*/ 97 w 1017"/>
                <a:gd name="T1" fmla="*/ 0 h 791"/>
                <a:gd name="T2" fmla="*/ 117 w 1017"/>
                <a:gd name="T3" fmla="*/ 75 h 791"/>
                <a:gd name="T4" fmla="*/ 188 w 1017"/>
                <a:gd name="T5" fmla="*/ 355 h 791"/>
                <a:gd name="T6" fmla="*/ 286 w 1017"/>
                <a:gd name="T7" fmla="*/ 666 h 791"/>
                <a:gd name="T8" fmla="*/ 313 w 1017"/>
                <a:gd name="T9" fmla="*/ 579 h 791"/>
                <a:gd name="T10" fmla="*/ 342 w 1017"/>
                <a:gd name="T11" fmla="*/ 485 h 791"/>
                <a:gd name="T12" fmla="*/ 372 w 1017"/>
                <a:gd name="T13" fmla="*/ 386 h 791"/>
                <a:gd name="T14" fmla="*/ 402 w 1017"/>
                <a:gd name="T15" fmla="*/ 289 h 791"/>
                <a:gd name="T16" fmla="*/ 430 w 1017"/>
                <a:gd name="T17" fmla="*/ 198 h 791"/>
                <a:gd name="T18" fmla="*/ 454 w 1017"/>
                <a:gd name="T19" fmla="*/ 116 h 791"/>
                <a:gd name="T20" fmla="*/ 474 w 1017"/>
                <a:gd name="T21" fmla="*/ 48 h 791"/>
                <a:gd name="T22" fmla="*/ 487 w 1017"/>
                <a:gd name="T23" fmla="*/ 0 h 791"/>
                <a:gd name="T24" fmla="*/ 558 w 1017"/>
                <a:gd name="T25" fmla="*/ 22 h 791"/>
                <a:gd name="T26" fmla="*/ 575 w 1017"/>
                <a:gd name="T27" fmla="*/ 84 h 791"/>
                <a:gd name="T28" fmla="*/ 600 w 1017"/>
                <a:gd name="T29" fmla="*/ 168 h 791"/>
                <a:gd name="T30" fmla="*/ 630 w 1017"/>
                <a:gd name="T31" fmla="*/ 270 h 791"/>
                <a:gd name="T32" fmla="*/ 666 w 1017"/>
                <a:gd name="T33" fmla="*/ 388 h 791"/>
                <a:gd name="T34" fmla="*/ 706 w 1017"/>
                <a:gd name="T35" fmla="*/ 522 h 791"/>
                <a:gd name="T36" fmla="*/ 748 w 1017"/>
                <a:gd name="T37" fmla="*/ 666 h 791"/>
                <a:gd name="T38" fmla="*/ 780 w 1017"/>
                <a:gd name="T39" fmla="*/ 599 h 791"/>
                <a:gd name="T40" fmla="*/ 923 w 1017"/>
                <a:gd name="T41" fmla="*/ 87 h 791"/>
                <a:gd name="T42" fmla="*/ 1017 w 1017"/>
                <a:gd name="T43" fmla="*/ 0 h 791"/>
                <a:gd name="T44" fmla="*/ 984 w 1017"/>
                <a:gd name="T45" fmla="*/ 92 h 791"/>
                <a:gd name="T46" fmla="*/ 770 w 1017"/>
                <a:gd name="T47" fmla="*/ 791 h 791"/>
                <a:gd name="T48" fmla="*/ 694 w 1017"/>
                <a:gd name="T49" fmla="*/ 781 h 791"/>
                <a:gd name="T50" fmla="*/ 684 w 1017"/>
                <a:gd name="T51" fmla="*/ 744 h 791"/>
                <a:gd name="T52" fmla="*/ 668 w 1017"/>
                <a:gd name="T53" fmla="*/ 687 h 791"/>
                <a:gd name="T54" fmla="*/ 647 w 1017"/>
                <a:gd name="T55" fmla="*/ 616 h 791"/>
                <a:gd name="T56" fmla="*/ 623 w 1017"/>
                <a:gd name="T57" fmla="*/ 533 h 791"/>
                <a:gd name="T58" fmla="*/ 598 w 1017"/>
                <a:gd name="T59" fmla="*/ 444 h 791"/>
                <a:gd name="T60" fmla="*/ 571 w 1017"/>
                <a:gd name="T61" fmla="*/ 352 h 791"/>
                <a:gd name="T62" fmla="*/ 545 w 1017"/>
                <a:gd name="T63" fmla="*/ 261 h 791"/>
                <a:gd name="T64" fmla="*/ 521 w 1017"/>
                <a:gd name="T65" fmla="*/ 175 h 791"/>
                <a:gd name="T66" fmla="*/ 501 w 1017"/>
                <a:gd name="T67" fmla="*/ 136 h 791"/>
                <a:gd name="T68" fmla="*/ 226 w 1017"/>
                <a:gd name="T69" fmla="*/ 791 h 791"/>
                <a:gd name="T70" fmla="*/ 199 w 1017"/>
                <a:gd name="T71" fmla="*/ 690 h 791"/>
                <a:gd name="T72" fmla="*/ 0 w 1017"/>
                <a:gd name="T73"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7" h="791">
                  <a:moveTo>
                    <a:pt x="0" y="0"/>
                  </a:moveTo>
                  <a:lnTo>
                    <a:pt x="97" y="0"/>
                  </a:lnTo>
                  <a:lnTo>
                    <a:pt x="108" y="38"/>
                  </a:lnTo>
                  <a:lnTo>
                    <a:pt x="117" y="75"/>
                  </a:lnTo>
                  <a:lnTo>
                    <a:pt x="127" y="116"/>
                  </a:lnTo>
                  <a:lnTo>
                    <a:pt x="188" y="355"/>
                  </a:lnTo>
                  <a:lnTo>
                    <a:pt x="276" y="666"/>
                  </a:lnTo>
                  <a:lnTo>
                    <a:pt x="286" y="666"/>
                  </a:lnTo>
                  <a:lnTo>
                    <a:pt x="298" y="623"/>
                  </a:lnTo>
                  <a:lnTo>
                    <a:pt x="313" y="579"/>
                  </a:lnTo>
                  <a:lnTo>
                    <a:pt x="327" y="533"/>
                  </a:lnTo>
                  <a:lnTo>
                    <a:pt x="342" y="485"/>
                  </a:lnTo>
                  <a:lnTo>
                    <a:pt x="357" y="436"/>
                  </a:lnTo>
                  <a:lnTo>
                    <a:pt x="372" y="386"/>
                  </a:lnTo>
                  <a:lnTo>
                    <a:pt x="387" y="337"/>
                  </a:lnTo>
                  <a:lnTo>
                    <a:pt x="402" y="289"/>
                  </a:lnTo>
                  <a:lnTo>
                    <a:pt x="416" y="242"/>
                  </a:lnTo>
                  <a:lnTo>
                    <a:pt x="430" y="198"/>
                  </a:lnTo>
                  <a:lnTo>
                    <a:pt x="443" y="155"/>
                  </a:lnTo>
                  <a:lnTo>
                    <a:pt x="454" y="116"/>
                  </a:lnTo>
                  <a:lnTo>
                    <a:pt x="465" y="80"/>
                  </a:lnTo>
                  <a:lnTo>
                    <a:pt x="474" y="48"/>
                  </a:lnTo>
                  <a:lnTo>
                    <a:pt x="481" y="21"/>
                  </a:lnTo>
                  <a:lnTo>
                    <a:pt x="487" y="0"/>
                  </a:lnTo>
                  <a:lnTo>
                    <a:pt x="552" y="0"/>
                  </a:lnTo>
                  <a:lnTo>
                    <a:pt x="558" y="22"/>
                  </a:lnTo>
                  <a:lnTo>
                    <a:pt x="565" y="50"/>
                  </a:lnTo>
                  <a:lnTo>
                    <a:pt x="575" y="84"/>
                  </a:lnTo>
                  <a:lnTo>
                    <a:pt x="587" y="123"/>
                  </a:lnTo>
                  <a:lnTo>
                    <a:pt x="600" y="168"/>
                  </a:lnTo>
                  <a:lnTo>
                    <a:pt x="614" y="217"/>
                  </a:lnTo>
                  <a:lnTo>
                    <a:pt x="630" y="270"/>
                  </a:lnTo>
                  <a:lnTo>
                    <a:pt x="648" y="327"/>
                  </a:lnTo>
                  <a:lnTo>
                    <a:pt x="666" y="388"/>
                  </a:lnTo>
                  <a:lnTo>
                    <a:pt x="686" y="454"/>
                  </a:lnTo>
                  <a:lnTo>
                    <a:pt x="706" y="522"/>
                  </a:lnTo>
                  <a:lnTo>
                    <a:pt x="727" y="592"/>
                  </a:lnTo>
                  <a:lnTo>
                    <a:pt x="748" y="666"/>
                  </a:lnTo>
                  <a:lnTo>
                    <a:pt x="758" y="666"/>
                  </a:lnTo>
                  <a:lnTo>
                    <a:pt x="780" y="599"/>
                  </a:lnTo>
                  <a:lnTo>
                    <a:pt x="799" y="531"/>
                  </a:lnTo>
                  <a:lnTo>
                    <a:pt x="923" y="87"/>
                  </a:lnTo>
                  <a:lnTo>
                    <a:pt x="945" y="0"/>
                  </a:lnTo>
                  <a:lnTo>
                    <a:pt x="1017" y="0"/>
                  </a:lnTo>
                  <a:lnTo>
                    <a:pt x="999" y="46"/>
                  </a:lnTo>
                  <a:lnTo>
                    <a:pt x="984" y="92"/>
                  </a:lnTo>
                  <a:lnTo>
                    <a:pt x="968" y="141"/>
                  </a:lnTo>
                  <a:lnTo>
                    <a:pt x="770" y="791"/>
                  </a:lnTo>
                  <a:lnTo>
                    <a:pt x="698" y="791"/>
                  </a:lnTo>
                  <a:lnTo>
                    <a:pt x="694" y="781"/>
                  </a:lnTo>
                  <a:lnTo>
                    <a:pt x="690" y="765"/>
                  </a:lnTo>
                  <a:lnTo>
                    <a:pt x="684" y="744"/>
                  </a:lnTo>
                  <a:lnTo>
                    <a:pt x="677" y="717"/>
                  </a:lnTo>
                  <a:lnTo>
                    <a:pt x="668" y="687"/>
                  </a:lnTo>
                  <a:lnTo>
                    <a:pt x="658" y="652"/>
                  </a:lnTo>
                  <a:lnTo>
                    <a:pt x="647" y="616"/>
                  </a:lnTo>
                  <a:lnTo>
                    <a:pt x="635" y="575"/>
                  </a:lnTo>
                  <a:lnTo>
                    <a:pt x="623" y="533"/>
                  </a:lnTo>
                  <a:lnTo>
                    <a:pt x="611" y="489"/>
                  </a:lnTo>
                  <a:lnTo>
                    <a:pt x="598" y="444"/>
                  </a:lnTo>
                  <a:lnTo>
                    <a:pt x="584" y="398"/>
                  </a:lnTo>
                  <a:lnTo>
                    <a:pt x="571" y="352"/>
                  </a:lnTo>
                  <a:lnTo>
                    <a:pt x="558" y="306"/>
                  </a:lnTo>
                  <a:lnTo>
                    <a:pt x="545" y="261"/>
                  </a:lnTo>
                  <a:lnTo>
                    <a:pt x="532" y="217"/>
                  </a:lnTo>
                  <a:lnTo>
                    <a:pt x="521" y="175"/>
                  </a:lnTo>
                  <a:lnTo>
                    <a:pt x="509" y="136"/>
                  </a:lnTo>
                  <a:lnTo>
                    <a:pt x="501" y="136"/>
                  </a:lnTo>
                  <a:lnTo>
                    <a:pt x="298" y="791"/>
                  </a:lnTo>
                  <a:lnTo>
                    <a:pt x="226" y="791"/>
                  </a:lnTo>
                  <a:lnTo>
                    <a:pt x="213" y="740"/>
                  </a:lnTo>
                  <a:lnTo>
                    <a:pt x="199" y="690"/>
                  </a:lnTo>
                  <a:lnTo>
                    <a:pt x="185" y="64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2" name="Freeform 8"/>
            <p:cNvSpPr>
              <a:spLocks noEditPoints="1"/>
            </p:cNvSpPr>
            <p:nvPr userDrawn="1"/>
          </p:nvSpPr>
          <p:spPr bwMode="auto">
            <a:xfrm>
              <a:off x="4271963" y="343695"/>
              <a:ext cx="401638" cy="438150"/>
            </a:xfrm>
            <a:custGeom>
              <a:avLst/>
              <a:gdLst>
                <a:gd name="T0" fmla="*/ 329 w 758"/>
                <a:gd name="T1" fmla="*/ 42 h 828"/>
                <a:gd name="T2" fmla="*/ 258 w 758"/>
                <a:gd name="T3" fmla="*/ 67 h 828"/>
                <a:gd name="T4" fmla="*/ 199 w 758"/>
                <a:gd name="T5" fmla="*/ 109 h 828"/>
                <a:gd name="T6" fmla="*/ 154 w 758"/>
                <a:gd name="T7" fmla="*/ 170 h 828"/>
                <a:gd name="T8" fmla="*/ 121 w 758"/>
                <a:gd name="T9" fmla="*/ 246 h 828"/>
                <a:gd name="T10" fmla="*/ 104 w 758"/>
                <a:gd name="T11" fmla="*/ 337 h 828"/>
                <a:gd name="T12" fmla="*/ 100 w 758"/>
                <a:gd name="T13" fmla="*/ 440 h 828"/>
                <a:gd name="T14" fmla="*/ 112 w 758"/>
                <a:gd name="T15" fmla="*/ 541 h 828"/>
                <a:gd name="T16" fmla="*/ 140 w 758"/>
                <a:gd name="T17" fmla="*/ 625 h 828"/>
                <a:gd name="T18" fmla="*/ 180 w 758"/>
                <a:gd name="T19" fmla="*/ 691 h 828"/>
                <a:gd name="T20" fmla="*/ 232 w 758"/>
                <a:gd name="T21" fmla="*/ 742 h 828"/>
                <a:gd name="T22" fmla="*/ 292 w 758"/>
                <a:gd name="T23" fmla="*/ 774 h 828"/>
                <a:gd name="T24" fmla="*/ 357 w 758"/>
                <a:gd name="T25" fmla="*/ 788 h 828"/>
                <a:gd name="T26" fmla="*/ 427 w 758"/>
                <a:gd name="T27" fmla="*/ 785 h 828"/>
                <a:gd name="T28" fmla="*/ 491 w 758"/>
                <a:gd name="T29" fmla="*/ 764 h 828"/>
                <a:gd name="T30" fmla="*/ 543 w 758"/>
                <a:gd name="T31" fmla="*/ 727 h 828"/>
                <a:gd name="T32" fmla="*/ 585 w 758"/>
                <a:gd name="T33" fmla="*/ 679 h 828"/>
                <a:gd name="T34" fmla="*/ 617 w 758"/>
                <a:gd name="T35" fmla="*/ 624 h 828"/>
                <a:gd name="T36" fmla="*/ 640 w 758"/>
                <a:gd name="T37" fmla="*/ 563 h 828"/>
                <a:gd name="T38" fmla="*/ 653 w 758"/>
                <a:gd name="T39" fmla="*/ 503 h 828"/>
                <a:gd name="T40" fmla="*/ 660 w 758"/>
                <a:gd name="T41" fmla="*/ 446 h 828"/>
                <a:gd name="T42" fmla="*/ 659 w 758"/>
                <a:gd name="T43" fmla="*/ 396 h 828"/>
                <a:gd name="T44" fmla="*/ 650 w 758"/>
                <a:gd name="T45" fmla="*/ 305 h 828"/>
                <a:gd name="T46" fmla="*/ 628 w 758"/>
                <a:gd name="T47" fmla="*/ 220 h 828"/>
                <a:gd name="T48" fmla="*/ 584 w 758"/>
                <a:gd name="T49" fmla="*/ 142 h 828"/>
                <a:gd name="T50" fmla="*/ 532 w 758"/>
                <a:gd name="T51" fmla="*/ 90 h 828"/>
                <a:gd name="T52" fmla="*/ 471 w 758"/>
                <a:gd name="T53" fmla="*/ 56 h 828"/>
                <a:gd name="T54" fmla="*/ 404 w 758"/>
                <a:gd name="T55" fmla="*/ 39 h 828"/>
                <a:gd name="T56" fmla="*/ 357 w 758"/>
                <a:gd name="T57" fmla="*/ 0 h 828"/>
                <a:gd name="T58" fmla="*/ 428 w 758"/>
                <a:gd name="T59" fmla="*/ 3 h 828"/>
                <a:gd name="T60" fmla="*/ 499 w 758"/>
                <a:gd name="T61" fmla="*/ 18 h 828"/>
                <a:gd name="T62" fmla="*/ 564 w 758"/>
                <a:gd name="T63" fmla="*/ 44 h 828"/>
                <a:gd name="T64" fmla="*/ 624 w 758"/>
                <a:gd name="T65" fmla="*/ 85 h 828"/>
                <a:gd name="T66" fmla="*/ 676 w 758"/>
                <a:gd name="T67" fmla="*/ 137 h 828"/>
                <a:gd name="T68" fmla="*/ 717 w 758"/>
                <a:gd name="T69" fmla="*/ 205 h 828"/>
                <a:gd name="T70" fmla="*/ 744 w 758"/>
                <a:gd name="T71" fmla="*/ 286 h 828"/>
                <a:gd name="T72" fmla="*/ 758 w 758"/>
                <a:gd name="T73" fmla="*/ 383 h 828"/>
                <a:gd name="T74" fmla="*/ 751 w 758"/>
                <a:gd name="T75" fmla="*/ 495 h 828"/>
                <a:gd name="T76" fmla="*/ 724 w 758"/>
                <a:gd name="T77" fmla="*/ 595 h 828"/>
                <a:gd name="T78" fmla="*/ 679 w 758"/>
                <a:gd name="T79" fmla="*/ 678 h 828"/>
                <a:gd name="T80" fmla="*/ 617 w 758"/>
                <a:gd name="T81" fmla="*/ 745 h 828"/>
                <a:gd name="T82" fmla="*/ 540 w 758"/>
                <a:gd name="T83" fmla="*/ 793 h 828"/>
                <a:gd name="T84" fmla="*/ 449 w 758"/>
                <a:gd name="T85" fmla="*/ 821 h 828"/>
                <a:gd name="T86" fmla="*/ 400 w 758"/>
                <a:gd name="T87" fmla="*/ 827 h 828"/>
                <a:gd name="T88" fmla="*/ 339 w 758"/>
                <a:gd name="T89" fmla="*/ 827 h 828"/>
                <a:gd name="T90" fmla="*/ 247 w 758"/>
                <a:gd name="T91" fmla="*/ 808 h 828"/>
                <a:gd name="T92" fmla="*/ 166 w 758"/>
                <a:gd name="T93" fmla="*/ 768 h 828"/>
                <a:gd name="T94" fmla="*/ 100 w 758"/>
                <a:gd name="T95" fmla="*/ 709 h 828"/>
                <a:gd name="T96" fmla="*/ 49 w 758"/>
                <a:gd name="T97" fmla="*/ 632 h 828"/>
                <a:gd name="T98" fmla="*/ 15 w 758"/>
                <a:gd name="T99" fmla="*/ 539 h 828"/>
                <a:gd name="T100" fmla="*/ 0 w 758"/>
                <a:gd name="T101" fmla="*/ 430 h 828"/>
                <a:gd name="T102" fmla="*/ 6 w 758"/>
                <a:gd name="T103" fmla="*/ 326 h 828"/>
                <a:gd name="T104" fmla="*/ 29 w 758"/>
                <a:gd name="T105" fmla="*/ 235 h 828"/>
                <a:gd name="T106" fmla="*/ 69 w 758"/>
                <a:gd name="T107" fmla="*/ 157 h 828"/>
                <a:gd name="T108" fmla="*/ 124 w 758"/>
                <a:gd name="T109" fmla="*/ 92 h 828"/>
                <a:gd name="T110" fmla="*/ 190 w 758"/>
                <a:gd name="T111" fmla="*/ 44 h 828"/>
                <a:gd name="T112" fmla="*/ 269 w 758"/>
                <a:gd name="T113" fmla="*/ 13 h 828"/>
                <a:gd name="T114" fmla="*/ 357 w 758"/>
                <a:gd name="T115"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8" h="828">
                  <a:moveTo>
                    <a:pt x="370" y="38"/>
                  </a:moveTo>
                  <a:lnTo>
                    <a:pt x="329" y="42"/>
                  </a:lnTo>
                  <a:lnTo>
                    <a:pt x="293" y="52"/>
                  </a:lnTo>
                  <a:lnTo>
                    <a:pt x="258" y="67"/>
                  </a:lnTo>
                  <a:lnTo>
                    <a:pt x="228" y="86"/>
                  </a:lnTo>
                  <a:lnTo>
                    <a:pt x="199" y="109"/>
                  </a:lnTo>
                  <a:lnTo>
                    <a:pt x="175" y="138"/>
                  </a:lnTo>
                  <a:lnTo>
                    <a:pt x="154" y="170"/>
                  </a:lnTo>
                  <a:lnTo>
                    <a:pt x="136" y="206"/>
                  </a:lnTo>
                  <a:lnTo>
                    <a:pt x="121" y="246"/>
                  </a:lnTo>
                  <a:lnTo>
                    <a:pt x="110" y="289"/>
                  </a:lnTo>
                  <a:lnTo>
                    <a:pt x="104" y="337"/>
                  </a:lnTo>
                  <a:lnTo>
                    <a:pt x="99" y="387"/>
                  </a:lnTo>
                  <a:lnTo>
                    <a:pt x="100" y="440"/>
                  </a:lnTo>
                  <a:lnTo>
                    <a:pt x="105" y="493"/>
                  </a:lnTo>
                  <a:lnTo>
                    <a:pt x="112" y="541"/>
                  </a:lnTo>
                  <a:lnTo>
                    <a:pt x="125" y="585"/>
                  </a:lnTo>
                  <a:lnTo>
                    <a:pt x="140" y="625"/>
                  </a:lnTo>
                  <a:lnTo>
                    <a:pt x="159" y="660"/>
                  </a:lnTo>
                  <a:lnTo>
                    <a:pt x="180" y="691"/>
                  </a:lnTo>
                  <a:lnTo>
                    <a:pt x="205" y="718"/>
                  </a:lnTo>
                  <a:lnTo>
                    <a:pt x="232" y="742"/>
                  </a:lnTo>
                  <a:lnTo>
                    <a:pt x="260" y="759"/>
                  </a:lnTo>
                  <a:lnTo>
                    <a:pt x="292" y="774"/>
                  </a:lnTo>
                  <a:lnTo>
                    <a:pt x="324" y="783"/>
                  </a:lnTo>
                  <a:lnTo>
                    <a:pt x="357" y="788"/>
                  </a:lnTo>
                  <a:lnTo>
                    <a:pt x="392" y="789"/>
                  </a:lnTo>
                  <a:lnTo>
                    <a:pt x="427" y="785"/>
                  </a:lnTo>
                  <a:lnTo>
                    <a:pt x="461" y="777"/>
                  </a:lnTo>
                  <a:lnTo>
                    <a:pt x="491" y="764"/>
                  </a:lnTo>
                  <a:lnTo>
                    <a:pt x="519" y="747"/>
                  </a:lnTo>
                  <a:lnTo>
                    <a:pt x="543" y="727"/>
                  </a:lnTo>
                  <a:lnTo>
                    <a:pt x="565" y="705"/>
                  </a:lnTo>
                  <a:lnTo>
                    <a:pt x="585" y="679"/>
                  </a:lnTo>
                  <a:lnTo>
                    <a:pt x="602" y="651"/>
                  </a:lnTo>
                  <a:lnTo>
                    <a:pt x="617" y="624"/>
                  </a:lnTo>
                  <a:lnTo>
                    <a:pt x="629" y="593"/>
                  </a:lnTo>
                  <a:lnTo>
                    <a:pt x="640" y="563"/>
                  </a:lnTo>
                  <a:lnTo>
                    <a:pt x="648" y="533"/>
                  </a:lnTo>
                  <a:lnTo>
                    <a:pt x="653" y="503"/>
                  </a:lnTo>
                  <a:lnTo>
                    <a:pt x="658" y="474"/>
                  </a:lnTo>
                  <a:lnTo>
                    <a:pt x="660" y="446"/>
                  </a:lnTo>
                  <a:lnTo>
                    <a:pt x="660" y="421"/>
                  </a:lnTo>
                  <a:lnTo>
                    <a:pt x="659" y="396"/>
                  </a:lnTo>
                  <a:lnTo>
                    <a:pt x="655" y="350"/>
                  </a:lnTo>
                  <a:lnTo>
                    <a:pt x="650" y="305"/>
                  </a:lnTo>
                  <a:lnTo>
                    <a:pt x="641" y="262"/>
                  </a:lnTo>
                  <a:lnTo>
                    <a:pt x="628" y="220"/>
                  </a:lnTo>
                  <a:lnTo>
                    <a:pt x="609" y="181"/>
                  </a:lnTo>
                  <a:lnTo>
                    <a:pt x="584" y="142"/>
                  </a:lnTo>
                  <a:lnTo>
                    <a:pt x="560" y="115"/>
                  </a:lnTo>
                  <a:lnTo>
                    <a:pt x="532" y="90"/>
                  </a:lnTo>
                  <a:lnTo>
                    <a:pt x="503" y="71"/>
                  </a:lnTo>
                  <a:lnTo>
                    <a:pt x="471" y="56"/>
                  </a:lnTo>
                  <a:lnTo>
                    <a:pt x="437" y="44"/>
                  </a:lnTo>
                  <a:lnTo>
                    <a:pt x="404" y="39"/>
                  </a:lnTo>
                  <a:lnTo>
                    <a:pt x="370" y="38"/>
                  </a:lnTo>
                  <a:close/>
                  <a:moveTo>
                    <a:pt x="357" y="0"/>
                  </a:moveTo>
                  <a:lnTo>
                    <a:pt x="393" y="0"/>
                  </a:lnTo>
                  <a:lnTo>
                    <a:pt x="428" y="3"/>
                  </a:lnTo>
                  <a:lnTo>
                    <a:pt x="464" y="9"/>
                  </a:lnTo>
                  <a:lnTo>
                    <a:pt x="499" y="18"/>
                  </a:lnTo>
                  <a:lnTo>
                    <a:pt x="532" y="29"/>
                  </a:lnTo>
                  <a:lnTo>
                    <a:pt x="564" y="44"/>
                  </a:lnTo>
                  <a:lnTo>
                    <a:pt x="595" y="62"/>
                  </a:lnTo>
                  <a:lnTo>
                    <a:pt x="624" y="85"/>
                  </a:lnTo>
                  <a:lnTo>
                    <a:pt x="651" y="109"/>
                  </a:lnTo>
                  <a:lnTo>
                    <a:pt x="676" y="137"/>
                  </a:lnTo>
                  <a:lnTo>
                    <a:pt x="698" y="169"/>
                  </a:lnTo>
                  <a:lnTo>
                    <a:pt x="717" y="205"/>
                  </a:lnTo>
                  <a:lnTo>
                    <a:pt x="732" y="244"/>
                  </a:lnTo>
                  <a:lnTo>
                    <a:pt x="744" y="286"/>
                  </a:lnTo>
                  <a:lnTo>
                    <a:pt x="753" y="333"/>
                  </a:lnTo>
                  <a:lnTo>
                    <a:pt x="758" y="383"/>
                  </a:lnTo>
                  <a:lnTo>
                    <a:pt x="757" y="441"/>
                  </a:lnTo>
                  <a:lnTo>
                    <a:pt x="751" y="495"/>
                  </a:lnTo>
                  <a:lnTo>
                    <a:pt x="740" y="547"/>
                  </a:lnTo>
                  <a:lnTo>
                    <a:pt x="724" y="595"/>
                  </a:lnTo>
                  <a:lnTo>
                    <a:pt x="704" y="637"/>
                  </a:lnTo>
                  <a:lnTo>
                    <a:pt x="679" y="678"/>
                  </a:lnTo>
                  <a:lnTo>
                    <a:pt x="650" y="714"/>
                  </a:lnTo>
                  <a:lnTo>
                    <a:pt x="617" y="745"/>
                  </a:lnTo>
                  <a:lnTo>
                    <a:pt x="580" y="772"/>
                  </a:lnTo>
                  <a:lnTo>
                    <a:pt x="540" y="793"/>
                  </a:lnTo>
                  <a:lnTo>
                    <a:pt x="495" y="809"/>
                  </a:lnTo>
                  <a:lnTo>
                    <a:pt x="449" y="821"/>
                  </a:lnTo>
                  <a:lnTo>
                    <a:pt x="400" y="827"/>
                  </a:lnTo>
                  <a:lnTo>
                    <a:pt x="400" y="827"/>
                  </a:lnTo>
                  <a:lnTo>
                    <a:pt x="390" y="828"/>
                  </a:lnTo>
                  <a:lnTo>
                    <a:pt x="339" y="827"/>
                  </a:lnTo>
                  <a:lnTo>
                    <a:pt x="292" y="821"/>
                  </a:lnTo>
                  <a:lnTo>
                    <a:pt x="247" y="808"/>
                  </a:lnTo>
                  <a:lnTo>
                    <a:pt x="205" y="791"/>
                  </a:lnTo>
                  <a:lnTo>
                    <a:pt x="166" y="768"/>
                  </a:lnTo>
                  <a:lnTo>
                    <a:pt x="131" y="742"/>
                  </a:lnTo>
                  <a:lnTo>
                    <a:pt x="100" y="709"/>
                  </a:lnTo>
                  <a:lnTo>
                    <a:pt x="72" y="673"/>
                  </a:lnTo>
                  <a:lnTo>
                    <a:pt x="49" y="632"/>
                  </a:lnTo>
                  <a:lnTo>
                    <a:pt x="30" y="587"/>
                  </a:lnTo>
                  <a:lnTo>
                    <a:pt x="15" y="539"/>
                  </a:lnTo>
                  <a:lnTo>
                    <a:pt x="6" y="485"/>
                  </a:lnTo>
                  <a:lnTo>
                    <a:pt x="0" y="430"/>
                  </a:lnTo>
                  <a:lnTo>
                    <a:pt x="0" y="377"/>
                  </a:lnTo>
                  <a:lnTo>
                    <a:pt x="6" y="326"/>
                  </a:lnTo>
                  <a:lnTo>
                    <a:pt x="15" y="279"/>
                  </a:lnTo>
                  <a:lnTo>
                    <a:pt x="29" y="235"/>
                  </a:lnTo>
                  <a:lnTo>
                    <a:pt x="47" y="194"/>
                  </a:lnTo>
                  <a:lnTo>
                    <a:pt x="69" y="157"/>
                  </a:lnTo>
                  <a:lnTo>
                    <a:pt x="95" y="122"/>
                  </a:lnTo>
                  <a:lnTo>
                    <a:pt x="124" y="92"/>
                  </a:lnTo>
                  <a:lnTo>
                    <a:pt x="156" y="67"/>
                  </a:lnTo>
                  <a:lnTo>
                    <a:pt x="190" y="44"/>
                  </a:lnTo>
                  <a:lnTo>
                    <a:pt x="229" y="27"/>
                  </a:lnTo>
                  <a:lnTo>
                    <a:pt x="269" y="13"/>
                  </a:lnTo>
                  <a:lnTo>
                    <a:pt x="313" y="4"/>
                  </a:lnTo>
                  <a:lnTo>
                    <a:pt x="35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3" name="Freeform 9"/>
            <p:cNvSpPr>
              <a:spLocks noEditPoints="1"/>
            </p:cNvSpPr>
            <p:nvPr userDrawn="1"/>
          </p:nvSpPr>
          <p:spPr bwMode="auto">
            <a:xfrm>
              <a:off x="3352800" y="323057"/>
              <a:ext cx="374650" cy="449263"/>
            </a:xfrm>
            <a:custGeom>
              <a:avLst/>
              <a:gdLst>
                <a:gd name="T0" fmla="*/ 332 w 707"/>
                <a:gd name="T1" fmla="*/ 185 h 849"/>
                <a:gd name="T2" fmla="*/ 211 w 707"/>
                <a:gd name="T3" fmla="*/ 484 h 849"/>
                <a:gd name="T4" fmla="*/ 455 w 707"/>
                <a:gd name="T5" fmla="*/ 484 h 849"/>
                <a:gd name="T6" fmla="*/ 332 w 707"/>
                <a:gd name="T7" fmla="*/ 185 h 849"/>
                <a:gd name="T8" fmla="*/ 359 w 707"/>
                <a:gd name="T9" fmla="*/ 0 h 849"/>
                <a:gd name="T10" fmla="*/ 707 w 707"/>
                <a:gd name="T11" fmla="*/ 849 h 849"/>
                <a:gd name="T12" fmla="*/ 702 w 707"/>
                <a:gd name="T13" fmla="*/ 849 h 849"/>
                <a:gd name="T14" fmla="*/ 691 w 707"/>
                <a:gd name="T15" fmla="*/ 849 h 849"/>
                <a:gd name="T16" fmla="*/ 675 w 707"/>
                <a:gd name="T17" fmla="*/ 849 h 849"/>
                <a:gd name="T18" fmla="*/ 657 w 707"/>
                <a:gd name="T19" fmla="*/ 849 h 849"/>
                <a:gd name="T20" fmla="*/ 638 w 707"/>
                <a:gd name="T21" fmla="*/ 849 h 849"/>
                <a:gd name="T22" fmla="*/ 619 w 707"/>
                <a:gd name="T23" fmla="*/ 849 h 849"/>
                <a:gd name="T24" fmla="*/ 603 w 707"/>
                <a:gd name="T25" fmla="*/ 849 h 849"/>
                <a:gd name="T26" fmla="*/ 592 w 707"/>
                <a:gd name="T27" fmla="*/ 849 h 849"/>
                <a:gd name="T28" fmla="*/ 589 w 707"/>
                <a:gd name="T29" fmla="*/ 849 h 849"/>
                <a:gd name="T30" fmla="*/ 563 w 707"/>
                <a:gd name="T31" fmla="*/ 776 h 849"/>
                <a:gd name="T32" fmla="*/ 536 w 707"/>
                <a:gd name="T33" fmla="*/ 699 h 849"/>
                <a:gd name="T34" fmla="*/ 507 w 707"/>
                <a:gd name="T35" fmla="*/ 622 h 849"/>
                <a:gd name="T36" fmla="*/ 475 w 707"/>
                <a:gd name="T37" fmla="*/ 542 h 849"/>
                <a:gd name="T38" fmla="*/ 186 w 707"/>
                <a:gd name="T39" fmla="*/ 542 h 849"/>
                <a:gd name="T40" fmla="*/ 157 w 707"/>
                <a:gd name="T41" fmla="*/ 619 h 849"/>
                <a:gd name="T42" fmla="*/ 129 w 707"/>
                <a:gd name="T43" fmla="*/ 694 h 849"/>
                <a:gd name="T44" fmla="*/ 103 w 707"/>
                <a:gd name="T45" fmla="*/ 769 h 849"/>
                <a:gd name="T46" fmla="*/ 79 w 707"/>
                <a:gd name="T47" fmla="*/ 849 h 849"/>
                <a:gd name="T48" fmla="*/ 0 w 707"/>
                <a:gd name="T49" fmla="*/ 849 h 849"/>
                <a:gd name="T50" fmla="*/ 359 w 707"/>
                <a:gd name="T51"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7" h="849">
                  <a:moveTo>
                    <a:pt x="332" y="185"/>
                  </a:moveTo>
                  <a:lnTo>
                    <a:pt x="211" y="484"/>
                  </a:lnTo>
                  <a:lnTo>
                    <a:pt x="455" y="484"/>
                  </a:lnTo>
                  <a:lnTo>
                    <a:pt x="332" y="185"/>
                  </a:lnTo>
                  <a:close/>
                  <a:moveTo>
                    <a:pt x="359" y="0"/>
                  </a:moveTo>
                  <a:lnTo>
                    <a:pt x="707" y="849"/>
                  </a:lnTo>
                  <a:lnTo>
                    <a:pt x="702" y="849"/>
                  </a:lnTo>
                  <a:lnTo>
                    <a:pt x="691" y="849"/>
                  </a:lnTo>
                  <a:lnTo>
                    <a:pt x="675" y="849"/>
                  </a:lnTo>
                  <a:lnTo>
                    <a:pt x="657" y="849"/>
                  </a:lnTo>
                  <a:lnTo>
                    <a:pt x="638" y="849"/>
                  </a:lnTo>
                  <a:lnTo>
                    <a:pt x="619" y="849"/>
                  </a:lnTo>
                  <a:lnTo>
                    <a:pt x="603" y="849"/>
                  </a:lnTo>
                  <a:lnTo>
                    <a:pt x="592" y="849"/>
                  </a:lnTo>
                  <a:lnTo>
                    <a:pt x="589" y="849"/>
                  </a:lnTo>
                  <a:lnTo>
                    <a:pt x="563" y="776"/>
                  </a:lnTo>
                  <a:lnTo>
                    <a:pt x="536" y="699"/>
                  </a:lnTo>
                  <a:lnTo>
                    <a:pt x="507" y="622"/>
                  </a:lnTo>
                  <a:lnTo>
                    <a:pt x="475" y="542"/>
                  </a:lnTo>
                  <a:lnTo>
                    <a:pt x="186" y="542"/>
                  </a:lnTo>
                  <a:lnTo>
                    <a:pt x="157" y="619"/>
                  </a:lnTo>
                  <a:lnTo>
                    <a:pt x="129" y="694"/>
                  </a:lnTo>
                  <a:lnTo>
                    <a:pt x="103" y="769"/>
                  </a:lnTo>
                  <a:lnTo>
                    <a:pt x="79" y="849"/>
                  </a:lnTo>
                  <a:lnTo>
                    <a:pt x="0" y="849"/>
                  </a:lnTo>
                  <a:lnTo>
                    <a:pt x="35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4" name="Freeform 10"/>
            <p:cNvSpPr>
              <a:spLocks/>
            </p:cNvSpPr>
            <p:nvPr userDrawn="1"/>
          </p:nvSpPr>
          <p:spPr bwMode="auto">
            <a:xfrm>
              <a:off x="3724275" y="351632"/>
              <a:ext cx="296863" cy="420688"/>
            </a:xfrm>
            <a:custGeom>
              <a:avLst/>
              <a:gdLst>
                <a:gd name="T0" fmla="*/ 105 w 563"/>
                <a:gd name="T1" fmla="*/ 0 h 795"/>
                <a:gd name="T2" fmla="*/ 165 w 563"/>
                <a:gd name="T3" fmla="*/ 0 h 795"/>
                <a:gd name="T4" fmla="*/ 224 w 563"/>
                <a:gd name="T5" fmla="*/ 1 h 795"/>
                <a:gd name="T6" fmla="*/ 275 w 563"/>
                <a:gd name="T7" fmla="*/ 1 h 795"/>
                <a:gd name="T8" fmla="*/ 309 w 563"/>
                <a:gd name="T9" fmla="*/ 3 h 795"/>
                <a:gd name="T10" fmla="*/ 356 w 563"/>
                <a:gd name="T11" fmla="*/ 12 h 795"/>
                <a:gd name="T12" fmla="*/ 416 w 563"/>
                <a:gd name="T13" fmla="*/ 35 h 795"/>
                <a:gd name="T14" fmla="*/ 458 w 563"/>
                <a:gd name="T15" fmla="*/ 71 h 795"/>
                <a:gd name="T16" fmla="*/ 482 w 563"/>
                <a:gd name="T17" fmla="*/ 117 h 795"/>
                <a:gd name="T18" fmla="*/ 490 w 563"/>
                <a:gd name="T19" fmla="*/ 177 h 795"/>
                <a:gd name="T20" fmla="*/ 480 w 563"/>
                <a:gd name="T21" fmla="*/ 239 h 795"/>
                <a:gd name="T22" fmla="*/ 455 w 563"/>
                <a:gd name="T23" fmla="*/ 291 h 795"/>
                <a:gd name="T24" fmla="*/ 416 w 563"/>
                <a:gd name="T25" fmla="*/ 331 h 795"/>
                <a:gd name="T26" fmla="*/ 368 w 563"/>
                <a:gd name="T27" fmla="*/ 362 h 795"/>
                <a:gd name="T28" fmla="*/ 315 w 563"/>
                <a:gd name="T29" fmla="*/ 386 h 795"/>
                <a:gd name="T30" fmla="*/ 258 w 563"/>
                <a:gd name="T31" fmla="*/ 400 h 795"/>
                <a:gd name="T32" fmla="*/ 544 w 563"/>
                <a:gd name="T33" fmla="*/ 771 h 795"/>
                <a:gd name="T34" fmla="*/ 559 w 563"/>
                <a:gd name="T35" fmla="*/ 795 h 795"/>
                <a:gd name="T36" fmla="*/ 534 w 563"/>
                <a:gd name="T37" fmla="*/ 795 h 795"/>
                <a:gd name="T38" fmla="*/ 497 w 563"/>
                <a:gd name="T39" fmla="*/ 795 h 795"/>
                <a:gd name="T40" fmla="*/ 462 w 563"/>
                <a:gd name="T41" fmla="*/ 795 h 795"/>
                <a:gd name="T42" fmla="*/ 437 w 563"/>
                <a:gd name="T43" fmla="*/ 795 h 795"/>
                <a:gd name="T44" fmla="*/ 399 w 563"/>
                <a:gd name="T45" fmla="*/ 746 h 795"/>
                <a:gd name="T46" fmla="*/ 233 w 563"/>
                <a:gd name="T47" fmla="*/ 519 h 795"/>
                <a:gd name="T48" fmla="*/ 156 w 563"/>
                <a:gd name="T49" fmla="*/ 365 h 795"/>
                <a:gd name="T50" fmla="*/ 196 w 563"/>
                <a:gd name="T51" fmla="*/ 365 h 795"/>
                <a:gd name="T52" fmla="*/ 245 w 563"/>
                <a:gd name="T53" fmla="*/ 359 h 795"/>
                <a:gd name="T54" fmla="*/ 303 w 563"/>
                <a:gd name="T55" fmla="*/ 338 h 795"/>
                <a:gd name="T56" fmla="*/ 348 w 563"/>
                <a:gd name="T57" fmla="*/ 302 h 795"/>
                <a:gd name="T58" fmla="*/ 378 w 563"/>
                <a:gd name="T59" fmla="*/ 253 h 795"/>
                <a:gd name="T60" fmla="*/ 389 w 563"/>
                <a:gd name="T61" fmla="*/ 191 h 795"/>
                <a:gd name="T62" fmla="*/ 381 w 563"/>
                <a:gd name="T63" fmla="*/ 136 h 795"/>
                <a:gd name="T64" fmla="*/ 355 w 563"/>
                <a:gd name="T65" fmla="*/ 93 h 795"/>
                <a:gd name="T66" fmla="*/ 316 w 563"/>
                <a:gd name="T67" fmla="*/ 63 h 795"/>
                <a:gd name="T68" fmla="*/ 265 w 563"/>
                <a:gd name="T69" fmla="*/ 47 h 795"/>
                <a:gd name="T70" fmla="*/ 230 w 563"/>
                <a:gd name="T71" fmla="*/ 44 h 795"/>
                <a:gd name="T72" fmla="*/ 188 w 563"/>
                <a:gd name="T73" fmla="*/ 43 h 795"/>
                <a:gd name="T74" fmla="*/ 145 w 563"/>
                <a:gd name="T75" fmla="*/ 43 h 795"/>
                <a:gd name="T76" fmla="*/ 112 w 563"/>
                <a:gd name="T77" fmla="*/ 44 h 795"/>
                <a:gd name="T78" fmla="*/ 100 w 563"/>
                <a:gd name="T79" fmla="*/ 44 h 795"/>
                <a:gd name="T80" fmla="*/ 0 w 563"/>
                <a:gd name="T81" fmla="*/ 795 h 795"/>
                <a:gd name="T82" fmla="*/ 4 w 563"/>
                <a:gd name="T83" fmla="*/ 0 h 795"/>
                <a:gd name="T84" fmla="*/ 31 w 563"/>
                <a:gd name="T85" fmla="*/ 0 h 795"/>
                <a:gd name="T86" fmla="*/ 77 w 563"/>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3" h="795">
                  <a:moveTo>
                    <a:pt x="77" y="0"/>
                  </a:moveTo>
                  <a:lnTo>
                    <a:pt x="105" y="0"/>
                  </a:lnTo>
                  <a:lnTo>
                    <a:pt x="135" y="0"/>
                  </a:lnTo>
                  <a:lnTo>
                    <a:pt x="165" y="0"/>
                  </a:lnTo>
                  <a:lnTo>
                    <a:pt x="195" y="1"/>
                  </a:lnTo>
                  <a:lnTo>
                    <a:pt x="224" y="1"/>
                  </a:lnTo>
                  <a:lnTo>
                    <a:pt x="251" y="1"/>
                  </a:lnTo>
                  <a:lnTo>
                    <a:pt x="275" y="1"/>
                  </a:lnTo>
                  <a:lnTo>
                    <a:pt x="295" y="3"/>
                  </a:lnTo>
                  <a:lnTo>
                    <a:pt x="309" y="3"/>
                  </a:lnTo>
                  <a:lnTo>
                    <a:pt x="318" y="4"/>
                  </a:lnTo>
                  <a:lnTo>
                    <a:pt x="356" y="12"/>
                  </a:lnTo>
                  <a:lnTo>
                    <a:pt x="388" y="22"/>
                  </a:lnTo>
                  <a:lnTo>
                    <a:pt x="416" y="35"/>
                  </a:lnTo>
                  <a:lnTo>
                    <a:pt x="440" y="52"/>
                  </a:lnTo>
                  <a:lnTo>
                    <a:pt x="458" y="71"/>
                  </a:lnTo>
                  <a:lnTo>
                    <a:pt x="472" y="93"/>
                  </a:lnTo>
                  <a:lnTo>
                    <a:pt x="482" y="117"/>
                  </a:lnTo>
                  <a:lnTo>
                    <a:pt x="487" y="145"/>
                  </a:lnTo>
                  <a:lnTo>
                    <a:pt x="490" y="177"/>
                  </a:lnTo>
                  <a:lnTo>
                    <a:pt x="487" y="210"/>
                  </a:lnTo>
                  <a:lnTo>
                    <a:pt x="480" y="239"/>
                  </a:lnTo>
                  <a:lnTo>
                    <a:pt x="470" y="267"/>
                  </a:lnTo>
                  <a:lnTo>
                    <a:pt x="455" y="291"/>
                  </a:lnTo>
                  <a:lnTo>
                    <a:pt x="437" y="312"/>
                  </a:lnTo>
                  <a:lnTo>
                    <a:pt x="416" y="331"/>
                  </a:lnTo>
                  <a:lnTo>
                    <a:pt x="394" y="348"/>
                  </a:lnTo>
                  <a:lnTo>
                    <a:pt x="368" y="362"/>
                  </a:lnTo>
                  <a:lnTo>
                    <a:pt x="343" y="376"/>
                  </a:lnTo>
                  <a:lnTo>
                    <a:pt x="315" y="386"/>
                  </a:lnTo>
                  <a:lnTo>
                    <a:pt x="287" y="393"/>
                  </a:lnTo>
                  <a:lnTo>
                    <a:pt x="258" y="400"/>
                  </a:lnTo>
                  <a:lnTo>
                    <a:pt x="491" y="705"/>
                  </a:lnTo>
                  <a:lnTo>
                    <a:pt x="544" y="771"/>
                  </a:lnTo>
                  <a:lnTo>
                    <a:pt x="563" y="795"/>
                  </a:lnTo>
                  <a:lnTo>
                    <a:pt x="559" y="795"/>
                  </a:lnTo>
                  <a:lnTo>
                    <a:pt x="549" y="795"/>
                  </a:lnTo>
                  <a:lnTo>
                    <a:pt x="534" y="795"/>
                  </a:lnTo>
                  <a:lnTo>
                    <a:pt x="517" y="795"/>
                  </a:lnTo>
                  <a:lnTo>
                    <a:pt x="497" y="795"/>
                  </a:lnTo>
                  <a:lnTo>
                    <a:pt x="478" y="795"/>
                  </a:lnTo>
                  <a:lnTo>
                    <a:pt x="462" y="795"/>
                  </a:lnTo>
                  <a:lnTo>
                    <a:pt x="447" y="795"/>
                  </a:lnTo>
                  <a:lnTo>
                    <a:pt x="437" y="795"/>
                  </a:lnTo>
                  <a:lnTo>
                    <a:pt x="434" y="795"/>
                  </a:lnTo>
                  <a:lnTo>
                    <a:pt x="399" y="746"/>
                  </a:lnTo>
                  <a:lnTo>
                    <a:pt x="365" y="699"/>
                  </a:lnTo>
                  <a:lnTo>
                    <a:pt x="233" y="519"/>
                  </a:lnTo>
                  <a:lnTo>
                    <a:pt x="109" y="365"/>
                  </a:lnTo>
                  <a:lnTo>
                    <a:pt x="156" y="365"/>
                  </a:lnTo>
                  <a:lnTo>
                    <a:pt x="174" y="365"/>
                  </a:lnTo>
                  <a:lnTo>
                    <a:pt x="196" y="365"/>
                  </a:lnTo>
                  <a:lnTo>
                    <a:pt x="220" y="362"/>
                  </a:lnTo>
                  <a:lnTo>
                    <a:pt x="245" y="359"/>
                  </a:lnTo>
                  <a:lnTo>
                    <a:pt x="275" y="350"/>
                  </a:lnTo>
                  <a:lnTo>
                    <a:pt x="303" y="338"/>
                  </a:lnTo>
                  <a:lnTo>
                    <a:pt x="327" y="322"/>
                  </a:lnTo>
                  <a:lnTo>
                    <a:pt x="348" y="302"/>
                  </a:lnTo>
                  <a:lnTo>
                    <a:pt x="365" y="280"/>
                  </a:lnTo>
                  <a:lnTo>
                    <a:pt x="378" y="253"/>
                  </a:lnTo>
                  <a:lnTo>
                    <a:pt x="386" y="224"/>
                  </a:lnTo>
                  <a:lnTo>
                    <a:pt x="389" y="191"/>
                  </a:lnTo>
                  <a:lnTo>
                    <a:pt x="387" y="162"/>
                  </a:lnTo>
                  <a:lnTo>
                    <a:pt x="381" y="136"/>
                  </a:lnTo>
                  <a:lnTo>
                    <a:pt x="369" y="113"/>
                  </a:lnTo>
                  <a:lnTo>
                    <a:pt x="355" y="93"/>
                  </a:lnTo>
                  <a:lnTo>
                    <a:pt x="337" y="75"/>
                  </a:lnTo>
                  <a:lnTo>
                    <a:pt x="316" y="63"/>
                  </a:lnTo>
                  <a:lnTo>
                    <a:pt x="292" y="53"/>
                  </a:lnTo>
                  <a:lnTo>
                    <a:pt x="265" y="47"/>
                  </a:lnTo>
                  <a:lnTo>
                    <a:pt x="249" y="45"/>
                  </a:lnTo>
                  <a:lnTo>
                    <a:pt x="230" y="44"/>
                  </a:lnTo>
                  <a:lnTo>
                    <a:pt x="209" y="44"/>
                  </a:lnTo>
                  <a:lnTo>
                    <a:pt x="188" y="43"/>
                  </a:lnTo>
                  <a:lnTo>
                    <a:pt x="166" y="43"/>
                  </a:lnTo>
                  <a:lnTo>
                    <a:pt x="145" y="43"/>
                  </a:lnTo>
                  <a:lnTo>
                    <a:pt x="127" y="44"/>
                  </a:lnTo>
                  <a:lnTo>
                    <a:pt x="112" y="44"/>
                  </a:lnTo>
                  <a:lnTo>
                    <a:pt x="104" y="44"/>
                  </a:lnTo>
                  <a:lnTo>
                    <a:pt x="100" y="44"/>
                  </a:lnTo>
                  <a:lnTo>
                    <a:pt x="100" y="795"/>
                  </a:lnTo>
                  <a:lnTo>
                    <a:pt x="0" y="795"/>
                  </a:lnTo>
                  <a:lnTo>
                    <a:pt x="0" y="0"/>
                  </a:lnTo>
                  <a:lnTo>
                    <a:pt x="4" y="0"/>
                  </a:lnTo>
                  <a:lnTo>
                    <a:pt x="14" y="0"/>
                  </a:lnTo>
                  <a:lnTo>
                    <a:pt x="31"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5" name="Freeform 11"/>
            <p:cNvSpPr>
              <a:spLocks/>
            </p:cNvSpPr>
            <p:nvPr userDrawn="1"/>
          </p:nvSpPr>
          <p:spPr bwMode="auto">
            <a:xfrm>
              <a:off x="4013200" y="351632"/>
              <a:ext cx="296863" cy="420688"/>
            </a:xfrm>
            <a:custGeom>
              <a:avLst/>
              <a:gdLst>
                <a:gd name="T0" fmla="*/ 105 w 562"/>
                <a:gd name="T1" fmla="*/ 0 h 795"/>
                <a:gd name="T2" fmla="*/ 164 w 562"/>
                <a:gd name="T3" fmla="*/ 0 h 795"/>
                <a:gd name="T4" fmla="*/ 224 w 562"/>
                <a:gd name="T5" fmla="*/ 1 h 795"/>
                <a:gd name="T6" fmla="*/ 275 w 562"/>
                <a:gd name="T7" fmla="*/ 1 h 795"/>
                <a:gd name="T8" fmla="*/ 310 w 562"/>
                <a:gd name="T9" fmla="*/ 3 h 795"/>
                <a:gd name="T10" fmla="*/ 355 w 562"/>
                <a:gd name="T11" fmla="*/ 12 h 795"/>
                <a:gd name="T12" fmla="*/ 417 w 562"/>
                <a:gd name="T13" fmla="*/ 35 h 795"/>
                <a:gd name="T14" fmla="*/ 458 w 562"/>
                <a:gd name="T15" fmla="*/ 71 h 795"/>
                <a:gd name="T16" fmla="*/ 481 w 562"/>
                <a:gd name="T17" fmla="*/ 117 h 795"/>
                <a:gd name="T18" fmla="*/ 489 w 562"/>
                <a:gd name="T19" fmla="*/ 177 h 795"/>
                <a:gd name="T20" fmla="*/ 480 w 562"/>
                <a:gd name="T21" fmla="*/ 239 h 795"/>
                <a:gd name="T22" fmla="*/ 454 w 562"/>
                <a:gd name="T23" fmla="*/ 291 h 795"/>
                <a:gd name="T24" fmla="*/ 417 w 562"/>
                <a:gd name="T25" fmla="*/ 331 h 795"/>
                <a:gd name="T26" fmla="*/ 369 w 562"/>
                <a:gd name="T27" fmla="*/ 362 h 795"/>
                <a:gd name="T28" fmla="*/ 315 w 562"/>
                <a:gd name="T29" fmla="*/ 386 h 795"/>
                <a:gd name="T30" fmla="*/ 259 w 562"/>
                <a:gd name="T31" fmla="*/ 400 h 795"/>
                <a:gd name="T32" fmla="*/ 544 w 562"/>
                <a:gd name="T33" fmla="*/ 771 h 795"/>
                <a:gd name="T34" fmla="*/ 559 w 562"/>
                <a:gd name="T35" fmla="*/ 795 h 795"/>
                <a:gd name="T36" fmla="*/ 534 w 562"/>
                <a:gd name="T37" fmla="*/ 795 h 795"/>
                <a:gd name="T38" fmla="*/ 498 w 562"/>
                <a:gd name="T39" fmla="*/ 795 h 795"/>
                <a:gd name="T40" fmla="*/ 461 w 562"/>
                <a:gd name="T41" fmla="*/ 795 h 795"/>
                <a:gd name="T42" fmla="*/ 438 w 562"/>
                <a:gd name="T43" fmla="*/ 795 h 795"/>
                <a:gd name="T44" fmla="*/ 399 w 562"/>
                <a:gd name="T45" fmla="*/ 746 h 795"/>
                <a:gd name="T46" fmla="*/ 232 w 562"/>
                <a:gd name="T47" fmla="*/ 519 h 795"/>
                <a:gd name="T48" fmla="*/ 156 w 562"/>
                <a:gd name="T49" fmla="*/ 365 h 795"/>
                <a:gd name="T50" fmla="*/ 195 w 562"/>
                <a:gd name="T51" fmla="*/ 365 h 795"/>
                <a:gd name="T52" fmla="*/ 245 w 562"/>
                <a:gd name="T53" fmla="*/ 359 h 795"/>
                <a:gd name="T54" fmla="*/ 302 w 562"/>
                <a:gd name="T55" fmla="*/ 338 h 795"/>
                <a:gd name="T56" fmla="*/ 348 w 562"/>
                <a:gd name="T57" fmla="*/ 302 h 795"/>
                <a:gd name="T58" fmla="*/ 378 w 562"/>
                <a:gd name="T59" fmla="*/ 253 h 795"/>
                <a:gd name="T60" fmla="*/ 389 w 562"/>
                <a:gd name="T61" fmla="*/ 191 h 795"/>
                <a:gd name="T62" fmla="*/ 380 w 562"/>
                <a:gd name="T63" fmla="*/ 136 h 795"/>
                <a:gd name="T64" fmla="*/ 355 w 562"/>
                <a:gd name="T65" fmla="*/ 93 h 795"/>
                <a:gd name="T66" fmla="*/ 315 w 562"/>
                <a:gd name="T67" fmla="*/ 63 h 795"/>
                <a:gd name="T68" fmla="*/ 265 w 562"/>
                <a:gd name="T69" fmla="*/ 47 h 795"/>
                <a:gd name="T70" fmla="*/ 231 w 562"/>
                <a:gd name="T71" fmla="*/ 44 h 795"/>
                <a:gd name="T72" fmla="*/ 187 w 562"/>
                <a:gd name="T73" fmla="*/ 43 h 795"/>
                <a:gd name="T74" fmla="*/ 145 w 562"/>
                <a:gd name="T75" fmla="*/ 43 h 795"/>
                <a:gd name="T76" fmla="*/ 113 w 562"/>
                <a:gd name="T77" fmla="*/ 44 h 795"/>
                <a:gd name="T78" fmla="*/ 99 w 562"/>
                <a:gd name="T79" fmla="*/ 44 h 795"/>
                <a:gd name="T80" fmla="*/ 0 w 562"/>
                <a:gd name="T81" fmla="*/ 795 h 795"/>
                <a:gd name="T82" fmla="*/ 4 w 562"/>
                <a:gd name="T83" fmla="*/ 0 h 795"/>
                <a:gd name="T84" fmla="*/ 30 w 562"/>
                <a:gd name="T85" fmla="*/ 0 h 795"/>
                <a:gd name="T86" fmla="*/ 77 w 562"/>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2" h="795">
                  <a:moveTo>
                    <a:pt x="77" y="0"/>
                  </a:moveTo>
                  <a:lnTo>
                    <a:pt x="105" y="0"/>
                  </a:lnTo>
                  <a:lnTo>
                    <a:pt x="134" y="0"/>
                  </a:lnTo>
                  <a:lnTo>
                    <a:pt x="164" y="0"/>
                  </a:lnTo>
                  <a:lnTo>
                    <a:pt x="195" y="1"/>
                  </a:lnTo>
                  <a:lnTo>
                    <a:pt x="224" y="1"/>
                  </a:lnTo>
                  <a:lnTo>
                    <a:pt x="251" y="1"/>
                  </a:lnTo>
                  <a:lnTo>
                    <a:pt x="275" y="1"/>
                  </a:lnTo>
                  <a:lnTo>
                    <a:pt x="294" y="3"/>
                  </a:lnTo>
                  <a:lnTo>
                    <a:pt x="310" y="3"/>
                  </a:lnTo>
                  <a:lnTo>
                    <a:pt x="317" y="4"/>
                  </a:lnTo>
                  <a:lnTo>
                    <a:pt x="355" y="12"/>
                  </a:lnTo>
                  <a:lnTo>
                    <a:pt x="389" y="22"/>
                  </a:lnTo>
                  <a:lnTo>
                    <a:pt x="417" y="35"/>
                  </a:lnTo>
                  <a:lnTo>
                    <a:pt x="439" y="52"/>
                  </a:lnTo>
                  <a:lnTo>
                    <a:pt x="458" y="71"/>
                  </a:lnTo>
                  <a:lnTo>
                    <a:pt x="472" y="93"/>
                  </a:lnTo>
                  <a:lnTo>
                    <a:pt x="481" y="117"/>
                  </a:lnTo>
                  <a:lnTo>
                    <a:pt x="487" y="145"/>
                  </a:lnTo>
                  <a:lnTo>
                    <a:pt x="489" y="177"/>
                  </a:lnTo>
                  <a:lnTo>
                    <a:pt x="487" y="210"/>
                  </a:lnTo>
                  <a:lnTo>
                    <a:pt x="480" y="239"/>
                  </a:lnTo>
                  <a:lnTo>
                    <a:pt x="469" y="267"/>
                  </a:lnTo>
                  <a:lnTo>
                    <a:pt x="454" y="291"/>
                  </a:lnTo>
                  <a:lnTo>
                    <a:pt x="437" y="312"/>
                  </a:lnTo>
                  <a:lnTo>
                    <a:pt x="417" y="331"/>
                  </a:lnTo>
                  <a:lnTo>
                    <a:pt x="393" y="348"/>
                  </a:lnTo>
                  <a:lnTo>
                    <a:pt x="369" y="362"/>
                  </a:lnTo>
                  <a:lnTo>
                    <a:pt x="342" y="376"/>
                  </a:lnTo>
                  <a:lnTo>
                    <a:pt x="315" y="386"/>
                  </a:lnTo>
                  <a:lnTo>
                    <a:pt x="286" y="393"/>
                  </a:lnTo>
                  <a:lnTo>
                    <a:pt x="259" y="400"/>
                  </a:lnTo>
                  <a:lnTo>
                    <a:pt x="490" y="705"/>
                  </a:lnTo>
                  <a:lnTo>
                    <a:pt x="544" y="771"/>
                  </a:lnTo>
                  <a:lnTo>
                    <a:pt x="562" y="795"/>
                  </a:lnTo>
                  <a:lnTo>
                    <a:pt x="559" y="795"/>
                  </a:lnTo>
                  <a:lnTo>
                    <a:pt x="549" y="795"/>
                  </a:lnTo>
                  <a:lnTo>
                    <a:pt x="534" y="795"/>
                  </a:lnTo>
                  <a:lnTo>
                    <a:pt x="517" y="795"/>
                  </a:lnTo>
                  <a:lnTo>
                    <a:pt x="498" y="795"/>
                  </a:lnTo>
                  <a:lnTo>
                    <a:pt x="479" y="795"/>
                  </a:lnTo>
                  <a:lnTo>
                    <a:pt x="461" y="795"/>
                  </a:lnTo>
                  <a:lnTo>
                    <a:pt x="447" y="795"/>
                  </a:lnTo>
                  <a:lnTo>
                    <a:pt x="438" y="795"/>
                  </a:lnTo>
                  <a:lnTo>
                    <a:pt x="433" y="795"/>
                  </a:lnTo>
                  <a:lnTo>
                    <a:pt x="399" y="746"/>
                  </a:lnTo>
                  <a:lnTo>
                    <a:pt x="365" y="699"/>
                  </a:lnTo>
                  <a:lnTo>
                    <a:pt x="232" y="519"/>
                  </a:lnTo>
                  <a:lnTo>
                    <a:pt x="109" y="365"/>
                  </a:lnTo>
                  <a:lnTo>
                    <a:pt x="156" y="365"/>
                  </a:lnTo>
                  <a:lnTo>
                    <a:pt x="173" y="365"/>
                  </a:lnTo>
                  <a:lnTo>
                    <a:pt x="195" y="365"/>
                  </a:lnTo>
                  <a:lnTo>
                    <a:pt x="221" y="362"/>
                  </a:lnTo>
                  <a:lnTo>
                    <a:pt x="245" y="359"/>
                  </a:lnTo>
                  <a:lnTo>
                    <a:pt x="274" y="350"/>
                  </a:lnTo>
                  <a:lnTo>
                    <a:pt x="302" y="338"/>
                  </a:lnTo>
                  <a:lnTo>
                    <a:pt x="326" y="322"/>
                  </a:lnTo>
                  <a:lnTo>
                    <a:pt x="348" y="302"/>
                  </a:lnTo>
                  <a:lnTo>
                    <a:pt x="365" y="280"/>
                  </a:lnTo>
                  <a:lnTo>
                    <a:pt x="378" y="253"/>
                  </a:lnTo>
                  <a:lnTo>
                    <a:pt x="386" y="224"/>
                  </a:lnTo>
                  <a:lnTo>
                    <a:pt x="389" y="191"/>
                  </a:lnTo>
                  <a:lnTo>
                    <a:pt x="386" y="162"/>
                  </a:lnTo>
                  <a:lnTo>
                    <a:pt x="380" y="136"/>
                  </a:lnTo>
                  <a:lnTo>
                    <a:pt x="369" y="113"/>
                  </a:lnTo>
                  <a:lnTo>
                    <a:pt x="355" y="93"/>
                  </a:lnTo>
                  <a:lnTo>
                    <a:pt x="336" y="75"/>
                  </a:lnTo>
                  <a:lnTo>
                    <a:pt x="315" y="63"/>
                  </a:lnTo>
                  <a:lnTo>
                    <a:pt x="292" y="53"/>
                  </a:lnTo>
                  <a:lnTo>
                    <a:pt x="265" y="47"/>
                  </a:lnTo>
                  <a:lnTo>
                    <a:pt x="250" y="45"/>
                  </a:lnTo>
                  <a:lnTo>
                    <a:pt x="231" y="44"/>
                  </a:lnTo>
                  <a:lnTo>
                    <a:pt x="210" y="44"/>
                  </a:lnTo>
                  <a:lnTo>
                    <a:pt x="187" y="43"/>
                  </a:lnTo>
                  <a:lnTo>
                    <a:pt x="165" y="43"/>
                  </a:lnTo>
                  <a:lnTo>
                    <a:pt x="145" y="43"/>
                  </a:lnTo>
                  <a:lnTo>
                    <a:pt x="127" y="44"/>
                  </a:lnTo>
                  <a:lnTo>
                    <a:pt x="113" y="44"/>
                  </a:lnTo>
                  <a:lnTo>
                    <a:pt x="103" y="44"/>
                  </a:lnTo>
                  <a:lnTo>
                    <a:pt x="99" y="44"/>
                  </a:lnTo>
                  <a:lnTo>
                    <a:pt x="99" y="795"/>
                  </a:lnTo>
                  <a:lnTo>
                    <a:pt x="0" y="795"/>
                  </a:lnTo>
                  <a:lnTo>
                    <a:pt x="0" y="0"/>
                  </a:lnTo>
                  <a:lnTo>
                    <a:pt x="4" y="0"/>
                  </a:lnTo>
                  <a:lnTo>
                    <a:pt x="15" y="0"/>
                  </a:lnTo>
                  <a:lnTo>
                    <a:pt x="30"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6" name="Freeform 12"/>
            <p:cNvSpPr>
              <a:spLocks noEditPoints="1"/>
            </p:cNvSpPr>
            <p:nvPr userDrawn="1"/>
          </p:nvSpPr>
          <p:spPr bwMode="auto">
            <a:xfrm>
              <a:off x="5224463" y="350045"/>
              <a:ext cx="71438" cy="71438"/>
            </a:xfrm>
            <a:custGeom>
              <a:avLst/>
              <a:gdLst>
                <a:gd name="T0" fmla="*/ 53 w 135"/>
                <a:gd name="T1" fmla="*/ 62 h 136"/>
                <a:gd name="T2" fmla="*/ 70 w 135"/>
                <a:gd name="T3" fmla="*/ 62 h 136"/>
                <a:gd name="T4" fmla="*/ 77 w 135"/>
                <a:gd name="T5" fmla="*/ 59 h 136"/>
                <a:gd name="T6" fmla="*/ 81 w 135"/>
                <a:gd name="T7" fmla="*/ 52 h 136"/>
                <a:gd name="T8" fmla="*/ 81 w 135"/>
                <a:gd name="T9" fmla="*/ 44 h 136"/>
                <a:gd name="T10" fmla="*/ 77 w 135"/>
                <a:gd name="T11" fmla="*/ 39 h 136"/>
                <a:gd name="T12" fmla="*/ 69 w 135"/>
                <a:gd name="T13" fmla="*/ 37 h 136"/>
                <a:gd name="T14" fmla="*/ 43 w 135"/>
                <a:gd name="T15" fmla="*/ 31 h 136"/>
                <a:gd name="T16" fmla="*/ 78 w 135"/>
                <a:gd name="T17" fmla="*/ 32 h 136"/>
                <a:gd name="T18" fmla="*/ 90 w 135"/>
                <a:gd name="T19" fmla="*/ 40 h 136"/>
                <a:gd name="T20" fmla="*/ 89 w 135"/>
                <a:gd name="T21" fmla="*/ 56 h 136"/>
                <a:gd name="T22" fmla="*/ 77 w 135"/>
                <a:gd name="T23" fmla="*/ 65 h 136"/>
                <a:gd name="T24" fmla="*/ 91 w 135"/>
                <a:gd name="T25" fmla="*/ 96 h 136"/>
                <a:gd name="T26" fmla="*/ 99 w 135"/>
                <a:gd name="T27" fmla="*/ 103 h 136"/>
                <a:gd name="T28" fmla="*/ 93 w 135"/>
                <a:gd name="T29" fmla="*/ 103 h 136"/>
                <a:gd name="T30" fmla="*/ 86 w 135"/>
                <a:gd name="T31" fmla="*/ 103 h 136"/>
                <a:gd name="T32" fmla="*/ 66 w 135"/>
                <a:gd name="T33" fmla="*/ 78 h 136"/>
                <a:gd name="T34" fmla="*/ 53 w 135"/>
                <a:gd name="T35" fmla="*/ 68 h 136"/>
                <a:gd name="T36" fmla="*/ 50 w 135"/>
                <a:gd name="T37" fmla="*/ 103 h 136"/>
                <a:gd name="T38" fmla="*/ 45 w 135"/>
                <a:gd name="T39" fmla="*/ 103 h 136"/>
                <a:gd name="T40" fmla="*/ 43 w 135"/>
                <a:gd name="T41" fmla="*/ 31 h 136"/>
                <a:gd name="T42" fmla="*/ 50 w 135"/>
                <a:gd name="T43" fmla="*/ 12 h 136"/>
                <a:gd name="T44" fmla="*/ 21 w 135"/>
                <a:gd name="T45" fmla="*/ 33 h 136"/>
                <a:gd name="T46" fmla="*/ 10 w 135"/>
                <a:gd name="T47" fmla="*/ 67 h 136"/>
                <a:gd name="T48" fmla="*/ 21 w 135"/>
                <a:gd name="T49" fmla="*/ 101 h 136"/>
                <a:gd name="T50" fmla="*/ 50 w 135"/>
                <a:gd name="T51" fmla="*/ 122 h 136"/>
                <a:gd name="T52" fmla="*/ 86 w 135"/>
                <a:gd name="T53" fmla="*/ 122 h 136"/>
                <a:gd name="T54" fmla="*/ 114 w 135"/>
                <a:gd name="T55" fmla="*/ 101 h 136"/>
                <a:gd name="T56" fmla="*/ 125 w 135"/>
                <a:gd name="T57" fmla="*/ 67 h 136"/>
                <a:gd name="T58" fmla="*/ 114 w 135"/>
                <a:gd name="T59" fmla="*/ 33 h 136"/>
                <a:gd name="T60" fmla="*/ 86 w 135"/>
                <a:gd name="T61" fmla="*/ 12 h 136"/>
                <a:gd name="T62" fmla="*/ 68 w 135"/>
                <a:gd name="T63" fmla="*/ 0 h 136"/>
                <a:gd name="T64" fmla="*/ 102 w 135"/>
                <a:gd name="T65" fmla="*/ 9 h 136"/>
                <a:gd name="T66" fmla="*/ 126 w 135"/>
                <a:gd name="T67" fmla="*/ 33 h 136"/>
                <a:gd name="T68" fmla="*/ 135 w 135"/>
                <a:gd name="T69" fmla="*/ 67 h 136"/>
                <a:gd name="T70" fmla="*/ 126 w 135"/>
                <a:gd name="T71" fmla="*/ 101 h 136"/>
                <a:gd name="T72" fmla="*/ 102 w 135"/>
                <a:gd name="T73" fmla="*/ 126 h 136"/>
                <a:gd name="T74" fmla="*/ 68 w 135"/>
                <a:gd name="T75" fmla="*/ 136 h 136"/>
                <a:gd name="T76" fmla="*/ 34 w 135"/>
                <a:gd name="T77" fmla="*/ 126 h 136"/>
                <a:gd name="T78" fmla="*/ 9 w 135"/>
                <a:gd name="T79" fmla="*/ 101 h 136"/>
                <a:gd name="T80" fmla="*/ 0 w 135"/>
                <a:gd name="T81" fmla="*/ 67 h 136"/>
                <a:gd name="T82" fmla="*/ 9 w 135"/>
                <a:gd name="T83" fmla="*/ 33 h 136"/>
                <a:gd name="T84" fmla="*/ 34 w 135"/>
                <a:gd name="T85" fmla="*/ 9 h 136"/>
                <a:gd name="T86" fmla="*/ 68 w 135"/>
                <a:gd name="T8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36">
                  <a:moveTo>
                    <a:pt x="53" y="37"/>
                  </a:moveTo>
                  <a:lnTo>
                    <a:pt x="53" y="62"/>
                  </a:lnTo>
                  <a:lnTo>
                    <a:pt x="65" y="62"/>
                  </a:lnTo>
                  <a:lnTo>
                    <a:pt x="70" y="62"/>
                  </a:lnTo>
                  <a:lnTo>
                    <a:pt x="74" y="61"/>
                  </a:lnTo>
                  <a:lnTo>
                    <a:pt x="77" y="59"/>
                  </a:lnTo>
                  <a:lnTo>
                    <a:pt x="79" y="56"/>
                  </a:lnTo>
                  <a:lnTo>
                    <a:pt x="81" y="52"/>
                  </a:lnTo>
                  <a:lnTo>
                    <a:pt x="81" y="49"/>
                  </a:lnTo>
                  <a:lnTo>
                    <a:pt x="81" y="44"/>
                  </a:lnTo>
                  <a:lnTo>
                    <a:pt x="79" y="41"/>
                  </a:lnTo>
                  <a:lnTo>
                    <a:pt x="77" y="39"/>
                  </a:lnTo>
                  <a:lnTo>
                    <a:pt x="74" y="38"/>
                  </a:lnTo>
                  <a:lnTo>
                    <a:pt x="69" y="37"/>
                  </a:lnTo>
                  <a:lnTo>
                    <a:pt x="53" y="37"/>
                  </a:lnTo>
                  <a:close/>
                  <a:moveTo>
                    <a:pt x="43" y="31"/>
                  </a:moveTo>
                  <a:lnTo>
                    <a:pt x="67" y="31"/>
                  </a:lnTo>
                  <a:lnTo>
                    <a:pt x="78" y="32"/>
                  </a:lnTo>
                  <a:lnTo>
                    <a:pt x="86" y="36"/>
                  </a:lnTo>
                  <a:lnTo>
                    <a:pt x="90" y="40"/>
                  </a:lnTo>
                  <a:lnTo>
                    <a:pt x="91" y="47"/>
                  </a:lnTo>
                  <a:lnTo>
                    <a:pt x="89" y="56"/>
                  </a:lnTo>
                  <a:lnTo>
                    <a:pt x="85" y="61"/>
                  </a:lnTo>
                  <a:lnTo>
                    <a:pt x="77" y="65"/>
                  </a:lnTo>
                  <a:lnTo>
                    <a:pt x="68" y="67"/>
                  </a:lnTo>
                  <a:lnTo>
                    <a:pt x="91" y="96"/>
                  </a:lnTo>
                  <a:lnTo>
                    <a:pt x="97" y="101"/>
                  </a:lnTo>
                  <a:lnTo>
                    <a:pt x="99" y="103"/>
                  </a:lnTo>
                  <a:lnTo>
                    <a:pt x="96" y="103"/>
                  </a:lnTo>
                  <a:lnTo>
                    <a:pt x="93" y="103"/>
                  </a:lnTo>
                  <a:lnTo>
                    <a:pt x="89" y="103"/>
                  </a:lnTo>
                  <a:lnTo>
                    <a:pt x="86" y="103"/>
                  </a:lnTo>
                  <a:lnTo>
                    <a:pt x="79" y="95"/>
                  </a:lnTo>
                  <a:lnTo>
                    <a:pt x="66" y="78"/>
                  </a:lnTo>
                  <a:lnTo>
                    <a:pt x="57" y="68"/>
                  </a:lnTo>
                  <a:lnTo>
                    <a:pt x="53" y="68"/>
                  </a:lnTo>
                  <a:lnTo>
                    <a:pt x="53" y="103"/>
                  </a:lnTo>
                  <a:lnTo>
                    <a:pt x="50" y="103"/>
                  </a:lnTo>
                  <a:lnTo>
                    <a:pt x="48" y="102"/>
                  </a:lnTo>
                  <a:lnTo>
                    <a:pt x="45" y="103"/>
                  </a:lnTo>
                  <a:lnTo>
                    <a:pt x="43" y="103"/>
                  </a:lnTo>
                  <a:lnTo>
                    <a:pt x="43" y="31"/>
                  </a:lnTo>
                  <a:close/>
                  <a:moveTo>
                    <a:pt x="68" y="10"/>
                  </a:moveTo>
                  <a:lnTo>
                    <a:pt x="50" y="12"/>
                  </a:lnTo>
                  <a:lnTo>
                    <a:pt x="34" y="21"/>
                  </a:lnTo>
                  <a:lnTo>
                    <a:pt x="21" y="33"/>
                  </a:lnTo>
                  <a:lnTo>
                    <a:pt x="14" y="49"/>
                  </a:lnTo>
                  <a:lnTo>
                    <a:pt x="10" y="67"/>
                  </a:lnTo>
                  <a:lnTo>
                    <a:pt x="14" y="86"/>
                  </a:lnTo>
                  <a:lnTo>
                    <a:pt x="21" y="101"/>
                  </a:lnTo>
                  <a:lnTo>
                    <a:pt x="34" y="115"/>
                  </a:lnTo>
                  <a:lnTo>
                    <a:pt x="50" y="122"/>
                  </a:lnTo>
                  <a:lnTo>
                    <a:pt x="68" y="126"/>
                  </a:lnTo>
                  <a:lnTo>
                    <a:pt x="86" y="122"/>
                  </a:lnTo>
                  <a:lnTo>
                    <a:pt x="102" y="115"/>
                  </a:lnTo>
                  <a:lnTo>
                    <a:pt x="114" y="101"/>
                  </a:lnTo>
                  <a:lnTo>
                    <a:pt x="122" y="86"/>
                  </a:lnTo>
                  <a:lnTo>
                    <a:pt x="125" y="67"/>
                  </a:lnTo>
                  <a:lnTo>
                    <a:pt x="122" y="49"/>
                  </a:lnTo>
                  <a:lnTo>
                    <a:pt x="114" y="33"/>
                  </a:lnTo>
                  <a:lnTo>
                    <a:pt x="102" y="21"/>
                  </a:lnTo>
                  <a:lnTo>
                    <a:pt x="86" y="12"/>
                  </a:lnTo>
                  <a:lnTo>
                    <a:pt x="68" y="10"/>
                  </a:lnTo>
                  <a:close/>
                  <a:moveTo>
                    <a:pt x="68" y="0"/>
                  </a:moveTo>
                  <a:lnTo>
                    <a:pt x="86" y="2"/>
                  </a:lnTo>
                  <a:lnTo>
                    <a:pt x="102" y="9"/>
                  </a:lnTo>
                  <a:lnTo>
                    <a:pt x="116" y="20"/>
                  </a:lnTo>
                  <a:lnTo>
                    <a:pt x="126" y="33"/>
                  </a:lnTo>
                  <a:lnTo>
                    <a:pt x="133" y="49"/>
                  </a:lnTo>
                  <a:lnTo>
                    <a:pt x="135" y="67"/>
                  </a:lnTo>
                  <a:lnTo>
                    <a:pt x="133" y="86"/>
                  </a:lnTo>
                  <a:lnTo>
                    <a:pt x="126" y="101"/>
                  </a:lnTo>
                  <a:lnTo>
                    <a:pt x="116" y="116"/>
                  </a:lnTo>
                  <a:lnTo>
                    <a:pt x="102" y="126"/>
                  </a:lnTo>
                  <a:lnTo>
                    <a:pt x="86" y="132"/>
                  </a:lnTo>
                  <a:lnTo>
                    <a:pt x="68" y="136"/>
                  </a:lnTo>
                  <a:lnTo>
                    <a:pt x="50" y="132"/>
                  </a:lnTo>
                  <a:lnTo>
                    <a:pt x="34" y="126"/>
                  </a:lnTo>
                  <a:lnTo>
                    <a:pt x="20" y="116"/>
                  </a:lnTo>
                  <a:lnTo>
                    <a:pt x="9" y="101"/>
                  </a:lnTo>
                  <a:lnTo>
                    <a:pt x="2" y="86"/>
                  </a:lnTo>
                  <a:lnTo>
                    <a:pt x="0" y="67"/>
                  </a:lnTo>
                  <a:lnTo>
                    <a:pt x="2" y="49"/>
                  </a:lnTo>
                  <a:lnTo>
                    <a:pt x="9" y="33"/>
                  </a:lnTo>
                  <a:lnTo>
                    <a:pt x="20" y="20"/>
                  </a:lnTo>
                  <a:lnTo>
                    <a:pt x="34" y="9"/>
                  </a:lnTo>
                  <a:lnTo>
                    <a:pt x="50" y="2"/>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7" name="Freeform 13"/>
            <p:cNvSpPr>
              <a:spLocks/>
            </p:cNvSpPr>
            <p:nvPr userDrawn="1"/>
          </p:nvSpPr>
          <p:spPr bwMode="auto">
            <a:xfrm>
              <a:off x="3533775" y="929482"/>
              <a:ext cx="95250" cy="119063"/>
            </a:xfrm>
            <a:custGeom>
              <a:avLst/>
              <a:gdLst>
                <a:gd name="T0" fmla="*/ 0 w 178"/>
                <a:gd name="T1" fmla="*/ 0 h 223"/>
                <a:gd name="T2" fmla="*/ 31 w 178"/>
                <a:gd name="T3" fmla="*/ 0 h 223"/>
                <a:gd name="T4" fmla="*/ 149 w 178"/>
                <a:gd name="T5" fmla="*/ 180 h 223"/>
                <a:gd name="T6" fmla="*/ 149 w 178"/>
                <a:gd name="T7" fmla="*/ 180 h 223"/>
                <a:gd name="T8" fmla="*/ 149 w 178"/>
                <a:gd name="T9" fmla="*/ 0 h 223"/>
                <a:gd name="T10" fmla="*/ 178 w 178"/>
                <a:gd name="T11" fmla="*/ 0 h 223"/>
                <a:gd name="T12" fmla="*/ 178 w 178"/>
                <a:gd name="T13" fmla="*/ 223 h 223"/>
                <a:gd name="T14" fmla="*/ 145 w 178"/>
                <a:gd name="T15" fmla="*/ 223 h 223"/>
                <a:gd name="T16" fmla="*/ 29 w 178"/>
                <a:gd name="T17" fmla="*/ 43 h 223"/>
                <a:gd name="T18" fmla="*/ 28 w 178"/>
                <a:gd name="T19" fmla="*/ 43 h 223"/>
                <a:gd name="T20" fmla="*/ 28 w 178"/>
                <a:gd name="T21" fmla="*/ 223 h 223"/>
                <a:gd name="T22" fmla="*/ 0 w 178"/>
                <a:gd name="T23" fmla="*/ 223 h 223"/>
                <a:gd name="T24" fmla="*/ 0 w 178"/>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23">
                  <a:moveTo>
                    <a:pt x="0" y="0"/>
                  </a:moveTo>
                  <a:lnTo>
                    <a:pt x="31" y="0"/>
                  </a:lnTo>
                  <a:lnTo>
                    <a:pt x="149" y="180"/>
                  </a:lnTo>
                  <a:lnTo>
                    <a:pt x="149" y="180"/>
                  </a:lnTo>
                  <a:lnTo>
                    <a:pt x="149" y="0"/>
                  </a:lnTo>
                  <a:lnTo>
                    <a:pt x="178" y="0"/>
                  </a:lnTo>
                  <a:lnTo>
                    <a:pt x="178" y="223"/>
                  </a:lnTo>
                  <a:lnTo>
                    <a:pt x="145" y="223"/>
                  </a:lnTo>
                  <a:lnTo>
                    <a:pt x="29" y="43"/>
                  </a:lnTo>
                  <a:lnTo>
                    <a:pt x="28" y="43"/>
                  </a:lnTo>
                  <a:lnTo>
                    <a:pt x="2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8" name="Freeform 14"/>
            <p:cNvSpPr>
              <a:spLocks/>
            </p:cNvSpPr>
            <p:nvPr userDrawn="1"/>
          </p:nvSpPr>
          <p:spPr bwMode="auto">
            <a:xfrm>
              <a:off x="3676650" y="929482"/>
              <a:ext cx="82550" cy="119063"/>
            </a:xfrm>
            <a:custGeom>
              <a:avLst/>
              <a:gdLst>
                <a:gd name="T0" fmla="*/ 0 w 155"/>
                <a:gd name="T1" fmla="*/ 0 h 223"/>
                <a:gd name="T2" fmla="*/ 154 w 155"/>
                <a:gd name="T3" fmla="*/ 0 h 223"/>
                <a:gd name="T4" fmla="*/ 154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4" y="0"/>
                  </a:lnTo>
                  <a:lnTo>
                    <a:pt x="154"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9" name="Freeform 15"/>
            <p:cNvSpPr>
              <a:spLocks/>
            </p:cNvSpPr>
            <p:nvPr userDrawn="1"/>
          </p:nvSpPr>
          <p:spPr bwMode="auto">
            <a:xfrm>
              <a:off x="3787775" y="929482"/>
              <a:ext cx="101600" cy="119063"/>
            </a:xfrm>
            <a:custGeom>
              <a:avLst/>
              <a:gdLst>
                <a:gd name="T0" fmla="*/ 0 w 192"/>
                <a:gd name="T1" fmla="*/ 0 h 223"/>
                <a:gd name="T2" fmla="*/ 31 w 192"/>
                <a:gd name="T3" fmla="*/ 0 h 223"/>
                <a:gd name="T4" fmla="*/ 96 w 192"/>
                <a:gd name="T5" fmla="*/ 192 h 223"/>
                <a:gd name="T6" fmla="*/ 96 w 192"/>
                <a:gd name="T7" fmla="*/ 192 h 223"/>
                <a:gd name="T8" fmla="*/ 161 w 192"/>
                <a:gd name="T9" fmla="*/ 0 h 223"/>
                <a:gd name="T10" fmla="*/ 192 w 192"/>
                <a:gd name="T11" fmla="*/ 0 h 223"/>
                <a:gd name="T12" fmla="*/ 113 w 192"/>
                <a:gd name="T13" fmla="*/ 223 h 223"/>
                <a:gd name="T14" fmla="*/ 78 w 192"/>
                <a:gd name="T15" fmla="*/ 223 h 223"/>
                <a:gd name="T16" fmla="*/ 0 w 192"/>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3">
                  <a:moveTo>
                    <a:pt x="0" y="0"/>
                  </a:moveTo>
                  <a:lnTo>
                    <a:pt x="31" y="0"/>
                  </a:lnTo>
                  <a:lnTo>
                    <a:pt x="96" y="192"/>
                  </a:lnTo>
                  <a:lnTo>
                    <a:pt x="96" y="192"/>
                  </a:lnTo>
                  <a:lnTo>
                    <a:pt x="161" y="0"/>
                  </a:lnTo>
                  <a:lnTo>
                    <a:pt x="192" y="0"/>
                  </a:lnTo>
                  <a:lnTo>
                    <a:pt x="113" y="223"/>
                  </a:lnTo>
                  <a:lnTo>
                    <a:pt x="78"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0" name="Freeform 16"/>
            <p:cNvSpPr>
              <a:spLocks/>
            </p:cNvSpPr>
            <p:nvPr userDrawn="1"/>
          </p:nvSpPr>
          <p:spPr bwMode="auto">
            <a:xfrm>
              <a:off x="3924300" y="929482"/>
              <a:ext cx="82550" cy="119063"/>
            </a:xfrm>
            <a:custGeom>
              <a:avLst/>
              <a:gdLst>
                <a:gd name="T0" fmla="*/ 0 w 155"/>
                <a:gd name="T1" fmla="*/ 0 h 223"/>
                <a:gd name="T2" fmla="*/ 155 w 155"/>
                <a:gd name="T3" fmla="*/ 0 h 223"/>
                <a:gd name="T4" fmla="*/ 155 w 155"/>
                <a:gd name="T5" fmla="*/ 24 h 223"/>
                <a:gd name="T6" fmla="*/ 31 w 155"/>
                <a:gd name="T7" fmla="*/ 24 h 223"/>
                <a:gd name="T8" fmla="*/ 31 w 155"/>
                <a:gd name="T9" fmla="*/ 96 h 223"/>
                <a:gd name="T10" fmla="*/ 146 w 155"/>
                <a:gd name="T11" fmla="*/ 96 h 223"/>
                <a:gd name="T12" fmla="*/ 146 w 155"/>
                <a:gd name="T13" fmla="*/ 120 h 223"/>
                <a:gd name="T14" fmla="*/ 31 w 155"/>
                <a:gd name="T15" fmla="*/ 120 h 223"/>
                <a:gd name="T16" fmla="*/ 31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1" y="24"/>
                  </a:lnTo>
                  <a:lnTo>
                    <a:pt x="31" y="96"/>
                  </a:lnTo>
                  <a:lnTo>
                    <a:pt x="146" y="96"/>
                  </a:lnTo>
                  <a:lnTo>
                    <a:pt x="146" y="120"/>
                  </a:lnTo>
                  <a:lnTo>
                    <a:pt x="31" y="120"/>
                  </a:lnTo>
                  <a:lnTo>
                    <a:pt x="31"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1" name="Freeform 17"/>
            <p:cNvSpPr>
              <a:spLocks noEditPoints="1"/>
            </p:cNvSpPr>
            <p:nvPr userDrawn="1"/>
          </p:nvSpPr>
          <p:spPr bwMode="auto">
            <a:xfrm>
              <a:off x="4048125" y="929482"/>
              <a:ext cx="96838" cy="119063"/>
            </a:xfrm>
            <a:custGeom>
              <a:avLst/>
              <a:gdLst>
                <a:gd name="T0" fmla="*/ 29 w 181"/>
                <a:gd name="T1" fmla="*/ 24 h 223"/>
                <a:gd name="T2" fmla="*/ 29 w 181"/>
                <a:gd name="T3" fmla="*/ 102 h 223"/>
                <a:gd name="T4" fmla="*/ 91 w 181"/>
                <a:gd name="T5" fmla="*/ 102 h 223"/>
                <a:gd name="T6" fmla="*/ 105 w 181"/>
                <a:gd name="T7" fmla="*/ 101 h 223"/>
                <a:gd name="T8" fmla="*/ 117 w 181"/>
                <a:gd name="T9" fmla="*/ 99 h 223"/>
                <a:gd name="T10" fmla="*/ 128 w 181"/>
                <a:gd name="T11" fmla="*/ 94 h 223"/>
                <a:gd name="T12" fmla="*/ 136 w 181"/>
                <a:gd name="T13" fmla="*/ 87 h 223"/>
                <a:gd name="T14" fmla="*/ 142 w 181"/>
                <a:gd name="T15" fmla="*/ 77 h 223"/>
                <a:gd name="T16" fmla="*/ 143 w 181"/>
                <a:gd name="T17" fmla="*/ 62 h 223"/>
                <a:gd name="T18" fmla="*/ 142 w 181"/>
                <a:gd name="T19" fmla="*/ 50 h 223"/>
                <a:gd name="T20" fmla="*/ 137 w 181"/>
                <a:gd name="T21" fmla="*/ 40 h 223"/>
                <a:gd name="T22" fmla="*/ 129 w 181"/>
                <a:gd name="T23" fmla="*/ 31 h 223"/>
                <a:gd name="T24" fmla="*/ 118 w 181"/>
                <a:gd name="T25" fmla="*/ 27 h 223"/>
                <a:gd name="T26" fmla="*/ 104 w 181"/>
                <a:gd name="T27" fmla="*/ 24 h 223"/>
                <a:gd name="T28" fmla="*/ 29 w 181"/>
                <a:gd name="T29" fmla="*/ 24 h 223"/>
                <a:gd name="T30" fmla="*/ 0 w 181"/>
                <a:gd name="T31" fmla="*/ 0 h 223"/>
                <a:gd name="T32" fmla="*/ 105 w 181"/>
                <a:gd name="T33" fmla="*/ 0 h 223"/>
                <a:gd name="T34" fmla="*/ 125 w 181"/>
                <a:gd name="T35" fmla="*/ 1 h 223"/>
                <a:gd name="T36" fmla="*/ 142 w 181"/>
                <a:gd name="T37" fmla="*/ 7 h 223"/>
                <a:gd name="T38" fmla="*/ 155 w 181"/>
                <a:gd name="T39" fmla="*/ 15 h 223"/>
                <a:gd name="T40" fmla="*/ 164 w 181"/>
                <a:gd name="T41" fmla="*/ 27 h 223"/>
                <a:gd name="T42" fmla="*/ 170 w 181"/>
                <a:gd name="T43" fmla="*/ 41 h 223"/>
                <a:gd name="T44" fmla="*/ 173 w 181"/>
                <a:gd name="T45" fmla="*/ 58 h 223"/>
                <a:gd name="T46" fmla="*/ 172 w 181"/>
                <a:gd name="T47" fmla="*/ 73 h 223"/>
                <a:gd name="T48" fmla="*/ 167 w 181"/>
                <a:gd name="T49" fmla="*/ 87 h 223"/>
                <a:gd name="T50" fmla="*/ 159 w 181"/>
                <a:gd name="T51" fmla="*/ 99 h 223"/>
                <a:gd name="T52" fmla="*/ 148 w 181"/>
                <a:gd name="T53" fmla="*/ 108 h 223"/>
                <a:gd name="T54" fmla="*/ 134 w 181"/>
                <a:gd name="T55" fmla="*/ 115 h 223"/>
                <a:gd name="T56" fmla="*/ 134 w 181"/>
                <a:gd name="T57" fmla="*/ 115 h 223"/>
                <a:gd name="T58" fmla="*/ 147 w 181"/>
                <a:gd name="T59" fmla="*/ 119 h 223"/>
                <a:gd name="T60" fmla="*/ 156 w 181"/>
                <a:gd name="T61" fmla="*/ 127 h 223"/>
                <a:gd name="T62" fmla="*/ 162 w 181"/>
                <a:gd name="T63" fmla="*/ 137 h 223"/>
                <a:gd name="T64" fmla="*/ 166 w 181"/>
                <a:gd name="T65" fmla="*/ 148 h 223"/>
                <a:gd name="T66" fmla="*/ 167 w 181"/>
                <a:gd name="T67" fmla="*/ 160 h 223"/>
                <a:gd name="T68" fmla="*/ 168 w 181"/>
                <a:gd name="T69" fmla="*/ 177 h 223"/>
                <a:gd name="T70" fmla="*/ 169 w 181"/>
                <a:gd name="T71" fmla="*/ 194 h 223"/>
                <a:gd name="T72" fmla="*/ 174 w 181"/>
                <a:gd name="T73" fmla="*/ 209 h 223"/>
                <a:gd name="T74" fmla="*/ 181 w 181"/>
                <a:gd name="T75" fmla="*/ 223 h 223"/>
                <a:gd name="T76" fmla="*/ 147 w 181"/>
                <a:gd name="T77" fmla="*/ 223 h 223"/>
                <a:gd name="T78" fmla="*/ 144 w 181"/>
                <a:gd name="T79" fmla="*/ 215 h 223"/>
                <a:gd name="T80" fmla="*/ 143 w 181"/>
                <a:gd name="T81" fmla="*/ 205 h 223"/>
                <a:gd name="T82" fmla="*/ 142 w 181"/>
                <a:gd name="T83" fmla="*/ 194 h 223"/>
                <a:gd name="T84" fmla="*/ 140 w 181"/>
                <a:gd name="T85" fmla="*/ 180 h 223"/>
                <a:gd name="T86" fmla="*/ 139 w 181"/>
                <a:gd name="T87" fmla="*/ 167 h 223"/>
                <a:gd name="T88" fmla="*/ 137 w 181"/>
                <a:gd name="T89" fmla="*/ 157 h 223"/>
                <a:gd name="T90" fmla="*/ 135 w 181"/>
                <a:gd name="T91" fmla="*/ 147 h 223"/>
                <a:gd name="T92" fmla="*/ 130 w 181"/>
                <a:gd name="T93" fmla="*/ 139 h 223"/>
                <a:gd name="T94" fmla="*/ 124 w 181"/>
                <a:gd name="T95" fmla="*/ 132 h 223"/>
                <a:gd name="T96" fmla="*/ 115 w 181"/>
                <a:gd name="T97" fmla="*/ 128 h 223"/>
                <a:gd name="T98" fmla="*/ 103 w 181"/>
                <a:gd name="T99" fmla="*/ 127 h 223"/>
                <a:gd name="T100" fmla="*/ 29 w 181"/>
                <a:gd name="T101" fmla="*/ 127 h 223"/>
                <a:gd name="T102" fmla="*/ 29 w 181"/>
                <a:gd name="T103" fmla="*/ 223 h 223"/>
                <a:gd name="T104" fmla="*/ 0 w 181"/>
                <a:gd name="T105" fmla="*/ 223 h 223"/>
                <a:gd name="T106" fmla="*/ 0 w 181"/>
                <a:gd name="T10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223">
                  <a:moveTo>
                    <a:pt x="29" y="24"/>
                  </a:moveTo>
                  <a:lnTo>
                    <a:pt x="29" y="102"/>
                  </a:lnTo>
                  <a:lnTo>
                    <a:pt x="91" y="102"/>
                  </a:lnTo>
                  <a:lnTo>
                    <a:pt x="105" y="101"/>
                  </a:lnTo>
                  <a:lnTo>
                    <a:pt x="117" y="99"/>
                  </a:lnTo>
                  <a:lnTo>
                    <a:pt x="128" y="94"/>
                  </a:lnTo>
                  <a:lnTo>
                    <a:pt x="136" y="87"/>
                  </a:lnTo>
                  <a:lnTo>
                    <a:pt x="142" y="77"/>
                  </a:lnTo>
                  <a:lnTo>
                    <a:pt x="143" y="62"/>
                  </a:lnTo>
                  <a:lnTo>
                    <a:pt x="142" y="50"/>
                  </a:lnTo>
                  <a:lnTo>
                    <a:pt x="137" y="40"/>
                  </a:lnTo>
                  <a:lnTo>
                    <a:pt x="129" y="31"/>
                  </a:lnTo>
                  <a:lnTo>
                    <a:pt x="118" y="27"/>
                  </a:lnTo>
                  <a:lnTo>
                    <a:pt x="104" y="24"/>
                  </a:lnTo>
                  <a:lnTo>
                    <a:pt x="29" y="24"/>
                  </a:lnTo>
                  <a:close/>
                  <a:moveTo>
                    <a:pt x="0" y="0"/>
                  </a:moveTo>
                  <a:lnTo>
                    <a:pt x="105" y="0"/>
                  </a:lnTo>
                  <a:lnTo>
                    <a:pt x="125" y="1"/>
                  </a:lnTo>
                  <a:lnTo>
                    <a:pt x="142" y="7"/>
                  </a:lnTo>
                  <a:lnTo>
                    <a:pt x="155" y="15"/>
                  </a:lnTo>
                  <a:lnTo>
                    <a:pt x="164" y="27"/>
                  </a:lnTo>
                  <a:lnTo>
                    <a:pt x="170" y="41"/>
                  </a:lnTo>
                  <a:lnTo>
                    <a:pt x="173" y="58"/>
                  </a:lnTo>
                  <a:lnTo>
                    <a:pt x="172" y="73"/>
                  </a:lnTo>
                  <a:lnTo>
                    <a:pt x="167" y="87"/>
                  </a:lnTo>
                  <a:lnTo>
                    <a:pt x="159" y="99"/>
                  </a:lnTo>
                  <a:lnTo>
                    <a:pt x="148" y="108"/>
                  </a:lnTo>
                  <a:lnTo>
                    <a:pt x="134" y="115"/>
                  </a:lnTo>
                  <a:lnTo>
                    <a:pt x="134" y="115"/>
                  </a:lnTo>
                  <a:lnTo>
                    <a:pt x="147" y="119"/>
                  </a:lnTo>
                  <a:lnTo>
                    <a:pt x="156" y="127"/>
                  </a:lnTo>
                  <a:lnTo>
                    <a:pt x="162" y="137"/>
                  </a:lnTo>
                  <a:lnTo>
                    <a:pt x="166" y="148"/>
                  </a:lnTo>
                  <a:lnTo>
                    <a:pt x="167" y="160"/>
                  </a:lnTo>
                  <a:lnTo>
                    <a:pt x="168" y="177"/>
                  </a:lnTo>
                  <a:lnTo>
                    <a:pt x="169" y="194"/>
                  </a:lnTo>
                  <a:lnTo>
                    <a:pt x="174" y="209"/>
                  </a:lnTo>
                  <a:lnTo>
                    <a:pt x="181" y="223"/>
                  </a:lnTo>
                  <a:lnTo>
                    <a:pt x="147" y="223"/>
                  </a:lnTo>
                  <a:lnTo>
                    <a:pt x="144" y="215"/>
                  </a:lnTo>
                  <a:lnTo>
                    <a:pt x="143" y="205"/>
                  </a:lnTo>
                  <a:lnTo>
                    <a:pt x="142" y="194"/>
                  </a:lnTo>
                  <a:lnTo>
                    <a:pt x="140" y="180"/>
                  </a:lnTo>
                  <a:lnTo>
                    <a:pt x="139" y="167"/>
                  </a:lnTo>
                  <a:lnTo>
                    <a:pt x="137" y="157"/>
                  </a:lnTo>
                  <a:lnTo>
                    <a:pt x="135" y="147"/>
                  </a:lnTo>
                  <a:lnTo>
                    <a:pt x="130" y="139"/>
                  </a:lnTo>
                  <a:lnTo>
                    <a:pt x="124" y="132"/>
                  </a:lnTo>
                  <a:lnTo>
                    <a:pt x="115" y="128"/>
                  </a:lnTo>
                  <a:lnTo>
                    <a:pt x="103" y="127"/>
                  </a:lnTo>
                  <a:lnTo>
                    <a:pt x="29" y="127"/>
                  </a:lnTo>
                  <a:lnTo>
                    <a:pt x="29"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2" name="Freeform 18"/>
            <p:cNvSpPr>
              <a:spLocks/>
            </p:cNvSpPr>
            <p:nvPr userDrawn="1"/>
          </p:nvSpPr>
          <p:spPr bwMode="auto">
            <a:xfrm>
              <a:off x="4246563" y="926307"/>
              <a:ext cx="95250" cy="123825"/>
            </a:xfrm>
            <a:custGeom>
              <a:avLst/>
              <a:gdLst>
                <a:gd name="T0" fmla="*/ 107 w 179"/>
                <a:gd name="T1" fmla="*/ 1 h 233"/>
                <a:gd name="T2" fmla="*/ 138 w 179"/>
                <a:gd name="T3" fmla="*/ 13 h 233"/>
                <a:gd name="T4" fmla="*/ 160 w 179"/>
                <a:gd name="T5" fmla="*/ 35 h 233"/>
                <a:gd name="T6" fmla="*/ 169 w 179"/>
                <a:gd name="T7" fmla="*/ 70 h 233"/>
                <a:gd name="T8" fmla="*/ 137 w 179"/>
                <a:gd name="T9" fmla="*/ 54 h 233"/>
                <a:gd name="T10" fmla="*/ 118 w 179"/>
                <a:gd name="T11" fmla="*/ 31 h 233"/>
                <a:gd name="T12" fmla="*/ 87 w 179"/>
                <a:gd name="T13" fmla="*/ 25 h 233"/>
                <a:gd name="T14" fmla="*/ 63 w 179"/>
                <a:gd name="T15" fmla="*/ 28 h 233"/>
                <a:gd name="T16" fmla="*/ 44 w 179"/>
                <a:gd name="T17" fmla="*/ 40 h 233"/>
                <a:gd name="T18" fmla="*/ 37 w 179"/>
                <a:gd name="T19" fmla="*/ 63 h 233"/>
                <a:gd name="T20" fmla="*/ 45 w 179"/>
                <a:gd name="T21" fmla="*/ 82 h 233"/>
                <a:gd name="T22" fmla="*/ 65 w 179"/>
                <a:gd name="T23" fmla="*/ 93 h 233"/>
                <a:gd name="T24" fmla="*/ 93 w 179"/>
                <a:gd name="T25" fmla="*/ 99 h 233"/>
                <a:gd name="T26" fmla="*/ 124 w 179"/>
                <a:gd name="T27" fmla="*/ 106 h 233"/>
                <a:gd name="T28" fmla="*/ 150 w 179"/>
                <a:gd name="T29" fmla="*/ 117 h 233"/>
                <a:gd name="T30" fmla="*/ 172 w 179"/>
                <a:gd name="T31" fmla="*/ 136 h 233"/>
                <a:gd name="T32" fmla="*/ 179 w 179"/>
                <a:gd name="T33" fmla="*/ 167 h 233"/>
                <a:gd name="T34" fmla="*/ 172 w 179"/>
                <a:gd name="T35" fmla="*/ 197 h 233"/>
                <a:gd name="T36" fmla="*/ 150 w 179"/>
                <a:gd name="T37" fmla="*/ 219 h 233"/>
                <a:gd name="T38" fmla="*/ 123 w 179"/>
                <a:gd name="T39" fmla="*/ 230 h 233"/>
                <a:gd name="T40" fmla="*/ 93 w 179"/>
                <a:gd name="T41" fmla="*/ 233 h 233"/>
                <a:gd name="T42" fmla="*/ 53 w 179"/>
                <a:gd name="T43" fmla="*/ 227 h 233"/>
                <a:gd name="T44" fmla="*/ 20 w 179"/>
                <a:gd name="T45" fmla="*/ 209 h 233"/>
                <a:gd name="T46" fmla="*/ 2 w 179"/>
                <a:gd name="T47" fmla="*/ 176 h 233"/>
                <a:gd name="T48" fmla="*/ 28 w 179"/>
                <a:gd name="T49" fmla="*/ 155 h 233"/>
                <a:gd name="T50" fmla="*/ 38 w 179"/>
                <a:gd name="T51" fmla="*/ 185 h 233"/>
                <a:gd name="T52" fmla="*/ 61 w 179"/>
                <a:gd name="T53" fmla="*/ 203 h 233"/>
                <a:gd name="T54" fmla="*/ 93 w 179"/>
                <a:gd name="T55" fmla="*/ 209 h 233"/>
                <a:gd name="T56" fmla="*/ 119 w 179"/>
                <a:gd name="T57" fmla="*/ 205 h 233"/>
                <a:gd name="T58" fmla="*/ 140 w 179"/>
                <a:gd name="T59" fmla="*/ 193 h 233"/>
                <a:gd name="T60" fmla="*/ 149 w 179"/>
                <a:gd name="T61" fmla="*/ 168 h 233"/>
                <a:gd name="T62" fmla="*/ 142 w 179"/>
                <a:gd name="T63" fmla="*/ 147 h 233"/>
                <a:gd name="T64" fmla="*/ 122 w 179"/>
                <a:gd name="T65" fmla="*/ 135 h 233"/>
                <a:gd name="T66" fmla="*/ 94 w 179"/>
                <a:gd name="T67" fmla="*/ 127 h 233"/>
                <a:gd name="T68" fmla="*/ 64 w 179"/>
                <a:gd name="T69" fmla="*/ 121 h 233"/>
                <a:gd name="T70" fmla="*/ 36 w 179"/>
                <a:gd name="T71" fmla="*/ 111 h 233"/>
                <a:gd name="T72" fmla="*/ 15 w 179"/>
                <a:gd name="T73" fmla="*/ 94 h 233"/>
                <a:gd name="T74" fmla="*/ 7 w 179"/>
                <a:gd name="T75" fmla="*/ 65 h 233"/>
                <a:gd name="T76" fmla="*/ 16 w 179"/>
                <a:gd name="T77" fmla="*/ 33 h 233"/>
                <a:gd name="T78" fmla="*/ 39 w 179"/>
                <a:gd name="T79" fmla="*/ 11 h 233"/>
                <a:gd name="T80" fmla="*/ 70 w 179"/>
                <a:gd name="T81"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33">
                  <a:moveTo>
                    <a:pt x="88" y="0"/>
                  </a:moveTo>
                  <a:lnTo>
                    <a:pt x="107" y="1"/>
                  </a:lnTo>
                  <a:lnTo>
                    <a:pt x="124" y="6"/>
                  </a:lnTo>
                  <a:lnTo>
                    <a:pt x="138" y="13"/>
                  </a:lnTo>
                  <a:lnTo>
                    <a:pt x="152" y="23"/>
                  </a:lnTo>
                  <a:lnTo>
                    <a:pt x="160" y="35"/>
                  </a:lnTo>
                  <a:lnTo>
                    <a:pt x="167" y="51"/>
                  </a:lnTo>
                  <a:lnTo>
                    <a:pt x="169" y="70"/>
                  </a:lnTo>
                  <a:lnTo>
                    <a:pt x="142" y="70"/>
                  </a:lnTo>
                  <a:lnTo>
                    <a:pt x="137" y="54"/>
                  </a:lnTo>
                  <a:lnTo>
                    <a:pt x="129" y="40"/>
                  </a:lnTo>
                  <a:lnTo>
                    <a:pt x="118" y="31"/>
                  </a:lnTo>
                  <a:lnTo>
                    <a:pt x="104" y="27"/>
                  </a:lnTo>
                  <a:lnTo>
                    <a:pt x="87" y="25"/>
                  </a:lnTo>
                  <a:lnTo>
                    <a:pt x="74" y="26"/>
                  </a:lnTo>
                  <a:lnTo>
                    <a:pt x="63" y="28"/>
                  </a:lnTo>
                  <a:lnTo>
                    <a:pt x="53" y="33"/>
                  </a:lnTo>
                  <a:lnTo>
                    <a:pt x="44" y="40"/>
                  </a:lnTo>
                  <a:lnTo>
                    <a:pt x="38" y="50"/>
                  </a:lnTo>
                  <a:lnTo>
                    <a:pt x="37" y="63"/>
                  </a:lnTo>
                  <a:lnTo>
                    <a:pt x="39" y="74"/>
                  </a:lnTo>
                  <a:lnTo>
                    <a:pt x="45" y="82"/>
                  </a:lnTo>
                  <a:lnTo>
                    <a:pt x="54" y="87"/>
                  </a:lnTo>
                  <a:lnTo>
                    <a:pt x="65" y="93"/>
                  </a:lnTo>
                  <a:lnTo>
                    <a:pt x="78" y="96"/>
                  </a:lnTo>
                  <a:lnTo>
                    <a:pt x="93" y="99"/>
                  </a:lnTo>
                  <a:lnTo>
                    <a:pt x="108" y="103"/>
                  </a:lnTo>
                  <a:lnTo>
                    <a:pt x="124" y="106"/>
                  </a:lnTo>
                  <a:lnTo>
                    <a:pt x="138" y="112"/>
                  </a:lnTo>
                  <a:lnTo>
                    <a:pt x="150" y="117"/>
                  </a:lnTo>
                  <a:lnTo>
                    <a:pt x="163" y="126"/>
                  </a:lnTo>
                  <a:lnTo>
                    <a:pt x="172" y="136"/>
                  </a:lnTo>
                  <a:lnTo>
                    <a:pt x="177" y="151"/>
                  </a:lnTo>
                  <a:lnTo>
                    <a:pt x="179" y="167"/>
                  </a:lnTo>
                  <a:lnTo>
                    <a:pt x="177" y="184"/>
                  </a:lnTo>
                  <a:lnTo>
                    <a:pt x="172" y="197"/>
                  </a:lnTo>
                  <a:lnTo>
                    <a:pt x="163" y="209"/>
                  </a:lnTo>
                  <a:lnTo>
                    <a:pt x="150" y="219"/>
                  </a:lnTo>
                  <a:lnTo>
                    <a:pt x="137" y="225"/>
                  </a:lnTo>
                  <a:lnTo>
                    <a:pt x="123" y="230"/>
                  </a:lnTo>
                  <a:lnTo>
                    <a:pt x="107" y="233"/>
                  </a:lnTo>
                  <a:lnTo>
                    <a:pt x="93" y="233"/>
                  </a:lnTo>
                  <a:lnTo>
                    <a:pt x="71" y="232"/>
                  </a:lnTo>
                  <a:lnTo>
                    <a:pt x="53" y="227"/>
                  </a:lnTo>
                  <a:lnTo>
                    <a:pt x="35" y="220"/>
                  </a:lnTo>
                  <a:lnTo>
                    <a:pt x="20" y="209"/>
                  </a:lnTo>
                  <a:lnTo>
                    <a:pt x="9" y="194"/>
                  </a:lnTo>
                  <a:lnTo>
                    <a:pt x="2" y="176"/>
                  </a:lnTo>
                  <a:lnTo>
                    <a:pt x="0" y="155"/>
                  </a:lnTo>
                  <a:lnTo>
                    <a:pt x="28" y="155"/>
                  </a:lnTo>
                  <a:lnTo>
                    <a:pt x="30" y="172"/>
                  </a:lnTo>
                  <a:lnTo>
                    <a:pt x="38" y="185"/>
                  </a:lnTo>
                  <a:lnTo>
                    <a:pt x="48" y="196"/>
                  </a:lnTo>
                  <a:lnTo>
                    <a:pt x="61" y="203"/>
                  </a:lnTo>
                  <a:lnTo>
                    <a:pt x="77" y="207"/>
                  </a:lnTo>
                  <a:lnTo>
                    <a:pt x="93" y="209"/>
                  </a:lnTo>
                  <a:lnTo>
                    <a:pt x="107" y="207"/>
                  </a:lnTo>
                  <a:lnTo>
                    <a:pt x="119" y="205"/>
                  </a:lnTo>
                  <a:lnTo>
                    <a:pt x="132" y="201"/>
                  </a:lnTo>
                  <a:lnTo>
                    <a:pt x="140" y="193"/>
                  </a:lnTo>
                  <a:lnTo>
                    <a:pt x="147" y="182"/>
                  </a:lnTo>
                  <a:lnTo>
                    <a:pt x="149" y="168"/>
                  </a:lnTo>
                  <a:lnTo>
                    <a:pt x="147" y="156"/>
                  </a:lnTo>
                  <a:lnTo>
                    <a:pt x="142" y="147"/>
                  </a:lnTo>
                  <a:lnTo>
                    <a:pt x="133" y="141"/>
                  </a:lnTo>
                  <a:lnTo>
                    <a:pt x="122" y="135"/>
                  </a:lnTo>
                  <a:lnTo>
                    <a:pt x="108" y="131"/>
                  </a:lnTo>
                  <a:lnTo>
                    <a:pt x="94" y="127"/>
                  </a:lnTo>
                  <a:lnTo>
                    <a:pt x="78" y="124"/>
                  </a:lnTo>
                  <a:lnTo>
                    <a:pt x="64" y="121"/>
                  </a:lnTo>
                  <a:lnTo>
                    <a:pt x="49" y="116"/>
                  </a:lnTo>
                  <a:lnTo>
                    <a:pt x="36" y="111"/>
                  </a:lnTo>
                  <a:lnTo>
                    <a:pt x="24" y="103"/>
                  </a:lnTo>
                  <a:lnTo>
                    <a:pt x="15" y="94"/>
                  </a:lnTo>
                  <a:lnTo>
                    <a:pt x="9" y="80"/>
                  </a:lnTo>
                  <a:lnTo>
                    <a:pt x="7" y="65"/>
                  </a:lnTo>
                  <a:lnTo>
                    <a:pt x="9" y="47"/>
                  </a:lnTo>
                  <a:lnTo>
                    <a:pt x="16" y="33"/>
                  </a:lnTo>
                  <a:lnTo>
                    <a:pt x="26" y="20"/>
                  </a:lnTo>
                  <a:lnTo>
                    <a:pt x="39" y="11"/>
                  </a:lnTo>
                  <a:lnTo>
                    <a:pt x="54" y="5"/>
                  </a:lnTo>
                  <a:lnTo>
                    <a:pt x="70" y="1"/>
                  </a:lnTo>
                  <a:lnTo>
                    <a:pt x="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3" name="Freeform 19"/>
            <p:cNvSpPr>
              <a:spLocks/>
            </p:cNvSpPr>
            <p:nvPr userDrawn="1"/>
          </p:nvSpPr>
          <p:spPr bwMode="auto">
            <a:xfrm>
              <a:off x="4383088" y="929482"/>
              <a:ext cx="82550" cy="119063"/>
            </a:xfrm>
            <a:custGeom>
              <a:avLst/>
              <a:gdLst>
                <a:gd name="T0" fmla="*/ 0 w 155"/>
                <a:gd name="T1" fmla="*/ 0 h 223"/>
                <a:gd name="T2" fmla="*/ 155 w 155"/>
                <a:gd name="T3" fmla="*/ 0 h 223"/>
                <a:gd name="T4" fmla="*/ 155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4" name="Freeform 20"/>
            <p:cNvSpPr>
              <a:spLocks/>
            </p:cNvSpPr>
            <p:nvPr userDrawn="1"/>
          </p:nvSpPr>
          <p:spPr bwMode="auto">
            <a:xfrm>
              <a:off x="4495800" y="929482"/>
              <a:ext cx="93663" cy="119063"/>
            </a:xfrm>
            <a:custGeom>
              <a:avLst/>
              <a:gdLst>
                <a:gd name="T0" fmla="*/ 0 w 178"/>
                <a:gd name="T1" fmla="*/ 0 h 223"/>
                <a:gd name="T2" fmla="*/ 178 w 178"/>
                <a:gd name="T3" fmla="*/ 0 h 223"/>
                <a:gd name="T4" fmla="*/ 178 w 178"/>
                <a:gd name="T5" fmla="*/ 24 h 223"/>
                <a:gd name="T6" fmla="*/ 103 w 178"/>
                <a:gd name="T7" fmla="*/ 24 h 223"/>
                <a:gd name="T8" fmla="*/ 103 w 178"/>
                <a:gd name="T9" fmla="*/ 223 h 223"/>
                <a:gd name="T10" fmla="*/ 73 w 178"/>
                <a:gd name="T11" fmla="*/ 223 h 223"/>
                <a:gd name="T12" fmla="*/ 73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3" y="24"/>
                  </a:lnTo>
                  <a:lnTo>
                    <a:pt x="103" y="223"/>
                  </a:lnTo>
                  <a:lnTo>
                    <a:pt x="73" y="223"/>
                  </a:lnTo>
                  <a:lnTo>
                    <a:pt x="73"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5" name="Freeform 21"/>
            <p:cNvSpPr>
              <a:spLocks/>
            </p:cNvSpPr>
            <p:nvPr userDrawn="1"/>
          </p:nvSpPr>
          <p:spPr bwMode="auto">
            <a:xfrm>
              <a:off x="4613275" y="929482"/>
              <a:ext cx="93663" cy="119063"/>
            </a:xfrm>
            <a:custGeom>
              <a:avLst/>
              <a:gdLst>
                <a:gd name="T0" fmla="*/ 0 w 178"/>
                <a:gd name="T1" fmla="*/ 0 h 223"/>
                <a:gd name="T2" fmla="*/ 178 w 178"/>
                <a:gd name="T3" fmla="*/ 0 h 223"/>
                <a:gd name="T4" fmla="*/ 178 w 178"/>
                <a:gd name="T5" fmla="*/ 24 h 223"/>
                <a:gd name="T6" fmla="*/ 104 w 178"/>
                <a:gd name="T7" fmla="*/ 24 h 223"/>
                <a:gd name="T8" fmla="*/ 104 w 178"/>
                <a:gd name="T9" fmla="*/ 223 h 223"/>
                <a:gd name="T10" fmla="*/ 75 w 178"/>
                <a:gd name="T11" fmla="*/ 223 h 223"/>
                <a:gd name="T12" fmla="*/ 75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4" y="24"/>
                  </a:lnTo>
                  <a:lnTo>
                    <a:pt x="104" y="223"/>
                  </a:lnTo>
                  <a:lnTo>
                    <a:pt x="75" y="223"/>
                  </a:lnTo>
                  <a:lnTo>
                    <a:pt x="75"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6" name="Freeform 22"/>
            <p:cNvSpPr>
              <a:spLocks/>
            </p:cNvSpPr>
            <p:nvPr userDrawn="1"/>
          </p:nvSpPr>
          <p:spPr bwMode="auto">
            <a:xfrm>
              <a:off x="4743450" y="929482"/>
              <a:ext cx="77788" cy="119063"/>
            </a:xfrm>
            <a:custGeom>
              <a:avLst/>
              <a:gdLst>
                <a:gd name="T0" fmla="*/ 0 w 148"/>
                <a:gd name="T1" fmla="*/ 0 h 223"/>
                <a:gd name="T2" fmla="*/ 30 w 148"/>
                <a:gd name="T3" fmla="*/ 0 h 223"/>
                <a:gd name="T4" fmla="*/ 30 w 148"/>
                <a:gd name="T5" fmla="*/ 197 h 223"/>
                <a:gd name="T6" fmla="*/ 148 w 148"/>
                <a:gd name="T7" fmla="*/ 197 h 223"/>
                <a:gd name="T8" fmla="*/ 148 w 148"/>
                <a:gd name="T9" fmla="*/ 223 h 223"/>
                <a:gd name="T10" fmla="*/ 0 w 148"/>
                <a:gd name="T11" fmla="*/ 223 h 223"/>
                <a:gd name="T12" fmla="*/ 0 w 148"/>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48" h="223">
                  <a:moveTo>
                    <a:pt x="0" y="0"/>
                  </a:moveTo>
                  <a:lnTo>
                    <a:pt x="30" y="0"/>
                  </a:lnTo>
                  <a:lnTo>
                    <a:pt x="30" y="197"/>
                  </a:lnTo>
                  <a:lnTo>
                    <a:pt x="148" y="197"/>
                  </a:lnTo>
                  <a:lnTo>
                    <a:pt x="14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7" name="Freeform 23"/>
            <p:cNvSpPr>
              <a:spLocks/>
            </p:cNvSpPr>
            <p:nvPr userDrawn="1"/>
          </p:nvSpPr>
          <p:spPr bwMode="auto">
            <a:xfrm>
              <a:off x="4857750" y="929482"/>
              <a:ext cx="82550" cy="119063"/>
            </a:xfrm>
            <a:custGeom>
              <a:avLst/>
              <a:gdLst>
                <a:gd name="T0" fmla="*/ 0 w 156"/>
                <a:gd name="T1" fmla="*/ 0 h 223"/>
                <a:gd name="T2" fmla="*/ 155 w 156"/>
                <a:gd name="T3" fmla="*/ 0 h 223"/>
                <a:gd name="T4" fmla="*/ 155 w 156"/>
                <a:gd name="T5" fmla="*/ 24 h 223"/>
                <a:gd name="T6" fmla="*/ 30 w 156"/>
                <a:gd name="T7" fmla="*/ 24 h 223"/>
                <a:gd name="T8" fmla="*/ 30 w 156"/>
                <a:gd name="T9" fmla="*/ 96 h 223"/>
                <a:gd name="T10" fmla="*/ 146 w 156"/>
                <a:gd name="T11" fmla="*/ 96 h 223"/>
                <a:gd name="T12" fmla="*/ 146 w 156"/>
                <a:gd name="T13" fmla="*/ 120 h 223"/>
                <a:gd name="T14" fmla="*/ 30 w 156"/>
                <a:gd name="T15" fmla="*/ 120 h 223"/>
                <a:gd name="T16" fmla="*/ 30 w 156"/>
                <a:gd name="T17" fmla="*/ 197 h 223"/>
                <a:gd name="T18" fmla="*/ 156 w 156"/>
                <a:gd name="T19" fmla="*/ 197 h 223"/>
                <a:gd name="T20" fmla="*/ 156 w 156"/>
                <a:gd name="T21" fmla="*/ 223 h 223"/>
                <a:gd name="T22" fmla="*/ 0 w 156"/>
                <a:gd name="T23" fmla="*/ 223 h 223"/>
                <a:gd name="T24" fmla="*/ 0 w 156"/>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23">
                  <a:moveTo>
                    <a:pt x="0" y="0"/>
                  </a:moveTo>
                  <a:lnTo>
                    <a:pt x="155" y="0"/>
                  </a:lnTo>
                  <a:lnTo>
                    <a:pt x="155" y="24"/>
                  </a:lnTo>
                  <a:lnTo>
                    <a:pt x="30" y="24"/>
                  </a:lnTo>
                  <a:lnTo>
                    <a:pt x="30" y="96"/>
                  </a:lnTo>
                  <a:lnTo>
                    <a:pt x="146" y="96"/>
                  </a:lnTo>
                  <a:lnTo>
                    <a:pt x="146" y="120"/>
                  </a:lnTo>
                  <a:lnTo>
                    <a:pt x="30" y="120"/>
                  </a:lnTo>
                  <a:lnTo>
                    <a:pt x="30" y="197"/>
                  </a:lnTo>
                  <a:lnTo>
                    <a:pt x="156" y="197"/>
                  </a:lnTo>
                  <a:lnTo>
                    <a:pt x="156"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8" name="Freeform 24"/>
            <p:cNvSpPr>
              <a:spLocks noEditPoints="1"/>
            </p:cNvSpPr>
            <p:nvPr userDrawn="1"/>
          </p:nvSpPr>
          <p:spPr bwMode="auto">
            <a:xfrm>
              <a:off x="4975225" y="929482"/>
              <a:ext cx="69850" cy="33338"/>
            </a:xfrm>
            <a:custGeom>
              <a:avLst/>
              <a:gdLst>
                <a:gd name="T0" fmla="*/ 63 w 132"/>
                <a:gd name="T1" fmla="*/ 0 h 63"/>
                <a:gd name="T2" fmla="*/ 79 w 132"/>
                <a:gd name="T3" fmla="*/ 0 h 63"/>
                <a:gd name="T4" fmla="*/ 97 w 132"/>
                <a:gd name="T5" fmla="*/ 49 h 63"/>
                <a:gd name="T6" fmla="*/ 116 w 132"/>
                <a:gd name="T7" fmla="*/ 0 h 63"/>
                <a:gd name="T8" fmla="*/ 132 w 132"/>
                <a:gd name="T9" fmla="*/ 0 h 63"/>
                <a:gd name="T10" fmla="*/ 132 w 132"/>
                <a:gd name="T11" fmla="*/ 63 h 63"/>
                <a:gd name="T12" fmla="*/ 122 w 132"/>
                <a:gd name="T13" fmla="*/ 63 h 63"/>
                <a:gd name="T14" fmla="*/ 122 w 132"/>
                <a:gd name="T15" fmla="*/ 11 h 63"/>
                <a:gd name="T16" fmla="*/ 122 w 132"/>
                <a:gd name="T17" fmla="*/ 11 h 63"/>
                <a:gd name="T18" fmla="*/ 101 w 132"/>
                <a:gd name="T19" fmla="*/ 63 h 63"/>
                <a:gd name="T20" fmla="*/ 94 w 132"/>
                <a:gd name="T21" fmla="*/ 63 h 63"/>
                <a:gd name="T22" fmla="*/ 73 w 132"/>
                <a:gd name="T23" fmla="*/ 11 h 63"/>
                <a:gd name="T24" fmla="*/ 73 w 132"/>
                <a:gd name="T25" fmla="*/ 11 h 63"/>
                <a:gd name="T26" fmla="*/ 73 w 132"/>
                <a:gd name="T27" fmla="*/ 63 h 63"/>
                <a:gd name="T28" fmla="*/ 63 w 132"/>
                <a:gd name="T29" fmla="*/ 63 h 63"/>
                <a:gd name="T30" fmla="*/ 63 w 132"/>
                <a:gd name="T31" fmla="*/ 0 h 63"/>
                <a:gd name="T32" fmla="*/ 0 w 132"/>
                <a:gd name="T33" fmla="*/ 0 h 63"/>
                <a:gd name="T34" fmla="*/ 50 w 132"/>
                <a:gd name="T35" fmla="*/ 0 h 63"/>
                <a:gd name="T36" fmla="*/ 50 w 132"/>
                <a:gd name="T37" fmla="*/ 9 h 63"/>
                <a:gd name="T38" fmla="*/ 30 w 132"/>
                <a:gd name="T39" fmla="*/ 9 h 63"/>
                <a:gd name="T40" fmla="*/ 30 w 132"/>
                <a:gd name="T41" fmla="*/ 63 h 63"/>
                <a:gd name="T42" fmla="*/ 20 w 132"/>
                <a:gd name="T43" fmla="*/ 63 h 63"/>
                <a:gd name="T44" fmla="*/ 20 w 132"/>
                <a:gd name="T45" fmla="*/ 9 h 63"/>
                <a:gd name="T46" fmla="*/ 0 w 132"/>
                <a:gd name="T47" fmla="*/ 9 h 63"/>
                <a:gd name="T48" fmla="*/ 0 w 132"/>
                <a:gd name="T4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63">
                  <a:moveTo>
                    <a:pt x="63" y="0"/>
                  </a:moveTo>
                  <a:lnTo>
                    <a:pt x="79" y="0"/>
                  </a:lnTo>
                  <a:lnTo>
                    <a:pt x="97" y="49"/>
                  </a:lnTo>
                  <a:lnTo>
                    <a:pt x="116" y="0"/>
                  </a:lnTo>
                  <a:lnTo>
                    <a:pt x="132" y="0"/>
                  </a:lnTo>
                  <a:lnTo>
                    <a:pt x="132" y="63"/>
                  </a:lnTo>
                  <a:lnTo>
                    <a:pt x="122" y="63"/>
                  </a:lnTo>
                  <a:lnTo>
                    <a:pt x="122" y="11"/>
                  </a:lnTo>
                  <a:lnTo>
                    <a:pt x="122" y="11"/>
                  </a:lnTo>
                  <a:lnTo>
                    <a:pt x="101" y="63"/>
                  </a:lnTo>
                  <a:lnTo>
                    <a:pt x="94" y="63"/>
                  </a:lnTo>
                  <a:lnTo>
                    <a:pt x="73" y="11"/>
                  </a:lnTo>
                  <a:lnTo>
                    <a:pt x="73" y="11"/>
                  </a:lnTo>
                  <a:lnTo>
                    <a:pt x="73" y="63"/>
                  </a:lnTo>
                  <a:lnTo>
                    <a:pt x="63" y="63"/>
                  </a:lnTo>
                  <a:lnTo>
                    <a:pt x="63" y="0"/>
                  </a:lnTo>
                  <a:close/>
                  <a:moveTo>
                    <a:pt x="0" y="0"/>
                  </a:moveTo>
                  <a:lnTo>
                    <a:pt x="50" y="0"/>
                  </a:lnTo>
                  <a:lnTo>
                    <a:pt x="50" y="9"/>
                  </a:lnTo>
                  <a:lnTo>
                    <a:pt x="30" y="9"/>
                  </a:lnTo>
                  <a:lnTo>
                    <a:pt x="30" y="63"/>
                  </a:lnTo>
                  <a:lnTo>
                    <a:pt x="20" y="63"/>
                  </a:lnTo>
                  <a:lnTo>
                    <a:pt x="20" y="9"/>
                  </a:lnTo>
                  <a:lnTo>
                    <a:pt x="0" y="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42" name="TextBox 41"/>
          <p:cNvSpPr txBox="1"/>
          <p:nvPr userDrawn="1"/>
        </p:nvSpPr>
        <p:spPr>
          <a:xfrm>
            <a:off x="8704448" y="4918471"/>
            <a:ext cx="382400" cy="184666"/>
          </a:xfrm>
          <a:prstGeom prst="rect">
            <a:avLst/>
          </a:prstGeom>
          <a:noFill/>
        </p:spPr>
        <p:txBody>
          <a:bodyPr wrap="square" rtlCol="0">
            <a:spAutoFit/>
          </a:bodyPr>
          <a:lstStyle/>
          <a:p>
            <a:pPr algn="r"/>
            <a:fld id="{1BCD040A-8500-4DDB-B001-ECAF2D3CAE07}" type="slidenum">
              <a:rPr lang="en-US" sz="600" smtClean="0">
                <a:solidFill>
                  <a:srgbClr val="7EAED6"/>
                </a:solidFill>
              </a:rPr>
              <a:pPr algn="r"/>
              <a:t>‹#›</a:t>
            </a:fld>
            <a:endParaRPr lang="en-US" sz="600" dirty="0">
              <a:solidFill>
                <a:srgbClr val="7EAED6"/>
              </a:solidFill>
            </a:endParaRPr>
          </a:p>
        </p:txBody>
      </p:sp>
      <p:grpSp>
        <p:nvGrpSpPr>
          <p:cNvPr id="43" name="Group 27"/>
          <p:cNvGrpSpPr>
            <a:grpSpLocks noChangeAspect="1"/>
          </p:cNvGrpSpPr>
          <p:nvPr userDrawn="1"/>
        </p:nvGrpSpPr>
        <p:grpSpPr bwMode="auto">
          <a:xfrm>
            <a:off x="340516" y="4950449"/>
            <a:ext cx="822960" cy="94559"/>
            <a:chOff x="-153" y="2501"/>
            <a:chExt cx="2154" cy="330"/>
          </a:xfrm>
        </p:grpSpPr>
        <p:sp>
          <p:nvSpPr>
            <p:cNvPr id="44" name="AutoShape 26"/>
            <p:cNvSpPr>
              <a:spLocks noChangeAspect="1" noChangeArrowheads="1" noTextEdit="1"/>
            </p:cNvSpPr>
            <p:nvPr userDrawn="1"/>
          </p:nvSpPr>
          <p:spPr bwMode="auto">
            <a:xfrm>
              <a:off x="-153" y="2501"/>
              <a:ext cx="215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5" name="Freeform 29"/>
            <p:cNvSpPr>
              <a:spLocks noEditPoints="1"/>
            </p:cNvSpPr>
            <p:nvPr userDrawn="1"/>
          </p:nvSpPr>
          <p:spPr bwMode="auto">
            <a:xfrm>
              <a:off x="1897" y="2594"/>
              <a:ext cx="100" cy="102"/>
            </a:xfrm>
            <a:custGeom>
              <a:avLst/>
              <a:gdLst>
                <a:gd name="T0" fmla="*/ 80 w 201"/>
                <a:gd name="T1" fmla="*/ 94 h 202"/>
                <a:gd name="T2" fmla="*/ 118 w 201"/>
                <a:gd name="T3" fmla="*/ 93 h 202"/>
                <a:gd name="T4" fmla="*/ 125 w 201"/>
                <a:gd name="T5" fmla="*/ 92 h 202"/>
                <a:gd name="T6" fmla="*/ 129 w 201"/>
                <a:gd name="T7" fmla="*/ 86 h 202"/>
                <a:gd name="T8" fmla="*/ 131 w 201"/>
                <a:gd name="T9" fmla="*/ 77 h 202"/>
                <a:gd name="T10" fmla="*/ 123 w 201"/>
                <a:gd name="T11" fmla="*/ 65 h 202"/>
                <a:gd name="T12" fmla="*/ 107 w 201"/>
                <a:gd name="T13" fmla="*/ 64 h 202"/>
                <a:gd name="T14" fmla="*/ 58 w 201"/>
                <a:gd name="T15" fmla="*/ 47 h 202"/>
                <a:gd name="T16" fmla="*/ 125 w 201"/>
                <a:gd name="T17" fmla="*/ 47 h 202"/>
                <a:gd name="T18" fmla="*/ 146 w 201"/>
                <a:gd name="T19" fmla="*/ 56 h 202"/>
                <a:gd name="T20" fmla="*/ 154 w 201"/>
                <a:gd name="T21" fmla="*/ 80 h 202"/>
                <a:gd name="T22" fmla="*/ 146 w 201"/>
                <a:gd name="T23" fmla="*/ 102 h 202"/>
                <a:gd name="T24" fmla="*/ 124 w 201"/>
                <a:gd name="T25" fmla="*/ 110 h 202"/>
                <a:gd name="T26" fmla="*/ 125 w 201"/>
                <a:gd name="T27" fmla="*/ 156 h 202"/>
                <a:gd name="T28" fmla="*/ 80 w 201"/>
                <a:gd name="T29" fmla="*/ 111 h 202"/>
                <a:gd name="T30" fmla="*/ 58 w 201"/>
                <a:gd name="T31" fmla="*/ 156 h 202"/>
                <a:gd name="T32" fmla="*/ 101 w 201"/>
                <a:gd name="T33" fmla="*/ 22 h 202"/>
                <a:gd name="T34" fmla="*/ 61 w 201"/>
                <a:gd name="T35" fmla="*/ 33 h 202"/>
                <a:gd name="T36" fmla="*/ 33 w 201"/>
                <a:gd name="T37" fmla="*/ 61 h 202"/>
                <a:gd name="T38" fmla="*/ 22 w 201"/>
                <a:gd name="T39" fmla="*/ 101 h 202"/>
                <a:gd name="T40" fmla="*/ 33 w 201"/>
                <a:gd name="T41" fmla="*/ 140 h 202"/>
                <a:gd name="T42" fmla="*/ 61 w 201"/>
                <a:gd name="T43" fmla="*/ 168 h 202"/>
                <a:gd name="T44" fmla="*/ 101 w 201"/>
                <a:gd name="T45" fmla="*/ 180 h 202"/>
                <a:gd name="T46" fmla="*/ 140 w 201"/>
                <a:gd name="T47" fmla="*/ 168 h 202"/>
                <a:gd name="T48" fmla="*/ 167 w 201"/>
                <a:gd name="T49" fmla="*/ 140 h 202"/>
                <a:gd name="T50" fmla="*/ 179 w 201"/>
                <a:gd name="T51" fmla="*/ 101 h 202"/>
                <a:gd name="T52" fmla="*/ 167 w 201"/>
                <a:gd name="T53" fmla="*/ 61 h 202"/>
                <a:gd name="T54" fmla="*/ 140 w 201"/>
                <a:gd name="T55" fmla="*/ 33 h 202"/>
                <a:gd name="T56" fmla="*/ 101 w 201"/>
                <a:gd name="T57" fmla="*/ 22 h 202"/>
                <a:gd name="T58" fmla="*/ 128 w 201"/>
                <a:gd name="T59" fmla="*/ 2 h 202"/>
                <a:gd name="T60" fmla="*/ 172 w 201"/>
                <a:gd name="T61" fmla="*/ 29 h 202"/>
                <a:gd name="T62" fmla="*/ 199 w 201"/>
                <a:gd name="T63" fmla="*/ 73 h 202"/>
                <a:gd name="T64" fmla="*/ 199 w 201"/>
                <a:gd name="T65" fmla="*/ 127 h 202"/>
                <a:gd name="T66" fmla="*/ 172 w 201"/>
                <a:gd name="T67" fmla="*/ 173 h 202"/>
                <a:gd name="T68" fmla="*/ 128 w 201"/>
                <a:gd name="T69" fmla="*/ 198 h 202"/>
                <a:gd name="T70" fmla="*/ 73 w 201"/>
                <a:gd name="T71" fmla="*/ 198 h 202"/>
                <a:gd name="T72" fmla="*/ 29 w 201"/>
                <a:gd name="T73" fmla="*/ 173 h 202"/>
                <a:gd name="T74" fmla="*/ 3 w 201"/>
                <a:gd name="T75" fmla="*/ 127 h 202"/>
                <a:gd name="T76" fmla="*/ 3 w 201"/>
                <a:gd name="T77" fmla="*/ 73 h 202"/>
                <a:gd name="T78" fmla="*/ 29 w 201"/>
                <a:gd name="T79" fmla="*/ 29 h 202"/>
                <a:gd name="T80" fmla="*/ 73 w 201"/>
                <a:gd name="T8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202">
                  <a:moveTo>
                    <a:pt x="80" y="64"/>
                  </a:moveTo>
                  <a:lnTo>
                    <a:pt x="80" y="94"/>
                  </a:lnTo>
                  <a:lnTo>
                    <a:pt x="112" y="94"/>
                  </a:lnTo>
                  <a:lnTo>
                    <a:pt x="118" y="93"/>
                  </a:lnTo>
                  <a:lnTo>
                    <a:pt x="122" y="93"/>
                  </a:lnTo>
                  <a:lnTo>
                    <a:pt x="125" y="92"/>
                  </a:lnTo>
                  <a:lnTo>
                    <a:pt x="128" y="89"/>
                  </a:lnTo>
                  <a:lnTo>
                    <a:pt x="129" y="86"/>
                  </a:lnTo>
                  <a:lnTo>
                    <a:pt x="131" y="83"/>
                  </a:lnTo>
                  <a:lnTo>
                    <a:pt x="131" y="77"/>
                  </a:lnTo>
                  <a:lnTo>
                    <a:pt x="129" y="69"/>
                  </a:lnTo>
                  <a:lnTo>
                    <a:pt x="123" y="65"/>
                  </a:lnTo>
                  <a:lnTo>
                    <a:pt x="115" y="64"/>
                  </a:lnTo>
                  <a:lnTo>
                    <a:pt x="107" y="64"/>
                  </a:lnTo>
                  <a:lnTo>
                    <a:pt x="80" y="64"/>
                  </a:lnTo>
                  <a:close/>
                  <a:moveTo>
                    <a:pt x="58" y="47"/>
                  </a:moveTo>
                  <a:lnTo>
                    <a:pt x="112" y="47"/>
                  </a:lnTo>
                  <a:lnTo>
                    <a:pt x="125" y="47"/>
                  </a:lnTo>
                  <a:lnTo>
                    <a:pt x="137" y="50"/>
                  </a:lnTo>
                  <a:lnTo>
                    <a:pt x="146" y="56"/>
                  </a:lnTo>
                  <a:lnTo>
                    <a:pt x="152" y="65"/>
                  </a:lnTo>
                  <a:lnTo>
                    <a:pt x="154" y="80"/>
                  </a:lnTo>
                  <a:lnTo>
                    <a:pt x="153" y="93"/>
                  </a:lnTo>
                  <a:lnTo>
                    <a:pt x="146" y="102"/>
                  </a:lnTo>
                  <a:lnTo>
                    <a:pt x="137" y="108"/>
                  </a:lnTo>
                  <a:lnTo>
                    <a:pt x="124" y="110"/>
                  </a:lnTo>
                  <a:lnTo>
                    <a:pt x="152" y="156"/>
                  </a:lnTo>
                  <a:lnTo>
                    <a:pt x="125" y="156"/>
                  </a:lnTo>
                  <a:lnTo>
                    <a:pt x="101" y="111"/>
                  </a:lnTo>
                  <a:lnTo>
                    <a:pt x="80" y="111"/>
                  </a:lnTo>
                  <a:lnTo>
                    <a:pt x="80" y="156"/>
                  </a:lnTo>
                  <a:lnTo>
                    <a:pt x="58" y="156"/>
                  </a:lnTo>
                  <a:lnTo>
                    <a:pt x="58" y="47"/>
                  </a:lnTo>
                  <a:close/>
                  <a:moveTo>
                    <a:pt x="101" y="22"/>
                  </a:moveTo>
                  <a:lnTo>
                    <a:pt x="80" y="25"/>
                  </a:lnTo>
                  <a:lnTo>
                    <a:pt x="61" y="33"/>
                  </a:lnTo>
                  <a:lnTo>
                    <a:pt x="46" y="46"/>
                  </a:lnTo>
                  <a:lnTo>
                    <a:pt x="33" y="61"/>
                  </a:lnTo>
                  <a:lnTo>
                    <a:pt x="25" y="80"/>
                  </a:lnTo>
                  <a:lnTo>
                    <a:pt x="22" y="101"/>
                  </a:lnTo>
                  <a:lnTo>
                    <a:pt x="25" y="122"/>
                  </a:lnTo>
                  <a:lnTo>
                    <a:pt x="33" y="140"/>
                  </a:lnTo>
                  <a:lnTo>
                    <a:pt x="46" y="156"/>
                  </a:lnTo>
                  <a:lnTo>
                    <a:pt x="61" y="168"/>
                  </a:lnTo>
                  <a:lnTo>
                    <a:pt x="80" y="176"/>
                  </a:lnTo>
                  <a:lnTo>
                    <a:pt x="101" y="180"/>
                  </a:lnTo>
                  <a:lnTo>
                    <a:pt x="122" y="176"/>
                  </a:lnTo>
                  <a:lnTo>
                    <a:pt x="140" y="168"/>
                  </a:lnTo>
                  <a:lnTo>
                    <a:pt x="155" y="156"/>
                  </a:lnTo>
                  <a:lnTo>
                    <a:pt x="167" y="140"/>
                  </a:lnTo>
                  <a:lnTo>
                    <a:pt x="176" y="122"/>
                  </a:lnTo>
                  <a:lnTo>
                    <a:pt x="179" y="101"/>
                  </a:lnTo>
                  <a:lnTo>
                    <a:pt x="176" y="80"/>
                  </a:lnTo>
                  <a:lnTo>
                    <a:pt x="167" y="61"/>
                  </a:lnTo>
                  <a:lnTo>
                    <a:pt x="155" y="46"/>
                  </a:lnTo>
                  <a:lnTo>
                    <a:pt x="140" y="33"/>
                  </a:lnTo>
                  <a:lnTo>
                    <a:pt x="122" y="25"/>
                  </a:lnTo>
                  <a:lnTo>
                    <a:pt x="101" y="22"/>
                  </a:lnTo>
                  <a:close/>
                  <a:moveTo>
                    <a:pt x="101" y="0"/>
                  </a:moveTo>
                  <a:lnTo>
                    <a:pt x="128" y="2"/>
                  </a:lnTo>
                  <a:lnTo>
                    <a:pt x="152" y="13"/>
                  </a:lnTo>
                  <a:lnTo>
                    <a:pt x="172" y="29"/>
                  </a:lnTo>
                  <a:lnTo>
                    <a:pt x="188" y="50"/>
                  </a:lnTo>
                  <a:lnTo>
                    <a:pt x="199" y="73"/>
                  </a:lnTo>
                  <a:lnTo>
                    <a:pt x="201" y="101"/>
                  </a:lnTo>
                  <a:lnTo>
                    <a:pt x="199" y="127"/>
                  </a:lnTo>
                  <a:lnTo>
                    <a:pt x="188" y="152"/>
                  </a:lnTo>
                  <a:lnTo>
                    <a:pt x="172" y="173"/>
                  </a:lnTo>
                  <a:lnTo>
                    <a:pt x="152" y="189"/>
                  </a:lnTo>
                  <a:lnTo>
                    <a:pt x="128" y="198"/>
                  </a:lnTo>
                  <a:lnTo>
                    <a:pt x="101" y="202"/>
                  </a:lnTo>
                  <a:lnTo>
                    <a:pt x="73" y="198"/>
                  </a:lnTo>
                  <a:lnTo>
                    <a:pt x="50" y="189"/>
                  </a:lnTo>
                  <a:lnTo>
                    <a:pt x="29" y="173"/>
                  </a:lnTo>
                  <a:lnTo>
                    <a:pt x="13" y="152"/>
                  </a:lnTo>
                  <a:lnTo>
                    <a:pt x="3" y="127"/>
                  </a:lnTo>
                  <a:lnTo>
                    <a:pt x="0" y="101"/>
                  </a:lnTo>
                  <a:lnTo>
                    <a:pt x="3" y="73"/>
                  </a:lnTo>
                  <a:lnTo>
                    <a:pt x="13" y="50"/>
                  </a:lnTo>
                  <a:lnTo>
                    <a:pt x="29" y="29"/>
                  </a:lnTo>
                  <a:lnTo>
                    <a:pt x="50" y="13"/>
                  </a:lnTo>
                  <a:lnTo>
                    <a:pt x="73" y="2"/>
                  </a:lnTo>
                  <a:lnTo>
                    <a:pt x="10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6" name="Freeform 30"/>
            <p:cNvSpPr>
              <a:spLocks/>
            </p:cNvSpPr>
            <p:nvPr userDrawn="1"/>
          </p:nvSpPr>
          <p:spPr bwMode="auto">
            <a:xfrm>
              <a:off x="974" y="2507"/>
              <a:ext cx="186" cy="321"/>
            </a:xfrm>
            <a:custGeom>
              <a:avLst/>
              <a:gdLst>
                <a:gd name="T0" fmla="*/ 128 w 372"/>
                <a:gd name="T1" fmla="*/ 0 h 643"/>
                <a:gd name="T2" fmla="*/ 372 w 372"/>
                <a:gd name="T3" fmla="*/ 0 h 643"/>
                <a:gd name="T4" fmla="*/ 372 w 372"/>
                <a:gd name="T5" fmla="*/ 92 h 643"/>
                <a:gd name="T6" fmla="*/ 217 w 372"/>
                <a:gd name="T7" fmla="*/ 92 h 643"/>
                <a:gd name="T8" fmla="*/ 203 w 372"/>
                <a:gd name="T9" fmla="*/ 93 h 643"/>
                <a:gd name="T10" fmla="*/ 191 w 372"/>
                <a:gd name="T11" fmla="*/ 97 h 643"/>
                <a:gd name="T12" fmla="*/ 184 w 372"/>
                <a:gd name="T13" fmla="*/ 104 h 643"/>
                <a:gd name="T14" fmla="*/ 180 w 372"/>
                <a:gd name="T15" fmla="*/ 113 h 643"/>
                <a:gd name="T16" fmla="*/ 179 w 372"/>
                <a:gd name="T17" fmla="*/ 127 h 643"/>
                <a:gd name="T18" fmla="*/ 179 w 372"/>
                <a:gd name="T19" fmla="*/ 171 h 643"/>
                <a:gd name="T20" fmla="*/ 324 w 372"/>
                <a:gd name="T21" fmla="*/ 171 h 643"/>
                <a:gd name="T22" fmla="*/ 324 w 372"/>
                <a:gd name="T23" fmla="*/ 263 h 643"/>
                <a:gd name="T24" fmla="*/ 179 w 372"/>
                <a:gd name="T25" fmla="*/ 263 h 643"/>
                <a:gd name="T26" fmla="*/ 179 w 372"/>
                <a:gd name="T27" fmla="*/ 643 h 643"/>
                <a:gd name="T28" fmla="*/ 0 w 372"/>
                <a:gd name="T29" fmla="*/ 643 h 643"/>
                <a:gd name="T30" fmla="*/ 0 w 372"/>
                <a:gd name="T31" fmla="*/ 127 h 643"/>
                <a:gd name="T32" fmla="*/ 3 w 372"/>
                <a:gd name="T33" fmla="*/ 97 h 643"/>
                <a:gd name="T34" fmla="*/ 11 w 372"/>
                <a:gd name="T35" fmla="*/ 72 h 643"/>
                <a:gd name="T36" fmla="*/ 21 w 372"/>
                <a:gd name="T37" fmla="*/ 50 h 643"/>
                <a:gd name="T38" fmla="*/ 37 w 372"/>
                <a:gd name="T39" fmla="*/ 31 h 643"/>
                <a:gd name="T40" fmla="*/ 55 w 372"/>
                <a:gd name="T41" fmla="*/ 18 h 643"/>
                <a:gd name="T42" fmla="*/ 77 w 372"/>
                <a:gd name="T43" fmla="*/ 8 h 643"/>
                <a:gd name="T44" fmla="*/ 102 w 372"/>
                <a:gd name="T45" fmla="*/ 1 h 643"/>
                <a:gd name="T46" fmla="*/ 128 w 372"/>
                <a:gd name="T4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3">
                  <a:moveTo>
                    <a:pt x="128" y="0"/>
                  </a:moveTo>
                  <a:lnTo>
                    <a:pt x="372" y="0"/>
                  </a:lnTo>
                  <a:lnTo>
                    <a:pt x="372" y="92"/>
                  </a:lnTo>
                  <a:lnTo>
                    <a:pt x="217" y="92"/>
                  </a:lnTo>
                  <a:lnTo>
                    <a:pt x="203" y="93"/>
                  </a:lnTo>
                  <a:lnTo>
                    <a:pt x="191" y="97"/>
                  </a:lnTo>
                  <a:lnTo>
                    <a:pt x="184" y="104"/>
                  </a:lnTo>
                  <a:lnTo>
                    <a:pt x="180" y="113"/>
                  </a:lnTo>
                  <a:lnTo>
                    <a:pt x="179" y="127"/>
                  </a:lnTo>
                  <a:lnTo>
                    <a:pt x="179" y="171"/>
                  </a:lnTo>
                  <a:lnTo>
                    <a:pt x="324" y="171"/>
                  </a:lnTo>
                  <a:lnTo>
                    <a:pt x="324" y="263"/>
                  </a:lnTo>
                  <a:lnTo>
                    <a:pt x="179" y="263"/>
                  </a:lnTo>
                  <a:lnTo>
                    <a:pt x="179" y="643"/>
                  </a:lnTo>
                  <a:lnTo>
                    <a:pt x="0" y="643"/>
                  </a:lnTo>
                  <a:lnTo>
                    <a:pt x="0" y="127"/>
                  </a:lnTo>
                  <a:lnTo>
                    <a:pt x="3" y="97"/>
                  </a:lnTo>
                  <a:lnTo>
                    <a:pt x="11" y="72"/>
                  </a:lnTo>
                  <a:lnTo>
                    <a:pt x="21" y="50"/>
                  </a:lnTo>
                  <a:lnTo>
                    <a:pt x="37" y="31"/>
                  </a:lnTo>
                  <a:lnTo>
                    <a:pt x="55" y="18"/>
                  </a:lnTo>
                  <a:lnTo>
                    <a:pt x="77" y="8"/>
                  </a:lnTo>
                  <a:lnTo>
                    <a:pt x="102" y="1"/>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7" name="Freeform 31"/>
            <p:cNvSpPr>
              <a:spLocks noEditPoints="1"/>
            </p:cNvSpPr>
            <p:nvPr userDrawn="1"/>
          </p:nvSpPr>
          <p:spPr bwMode="auto">
            <a:xfrm>
              <a:off x="1306" y="2595"/>
              <a:ext cx="282" cy="236"/>
            </a:xfrm>
            <a:custGeom>
              <a:avLst/>
              <a:gdLst>
                <a:gd name="T0" fmla="*/ 223 w 565"/>
                <a:gd name="T1" fmla="*/ 91 h 472"/>
                <a:gd name="T2" fmla="*/ 207 w 565"/>
                <a:gd name="T3" fmla="*/ 93 h 472"/>
                <a:gd name="T4" fmla="*/ 196 w 565"/>
                <a:gd name="T5" fmla="*/ 99 h 472"/>
                <a:gd name="T6" fmla="*/ 186 w 565"/>
                <a:gd name="T7" fmla="*/ 108 h 472"/>
                <a:gd name="T8" fmla="*/ 181 w 565"/>
                <a:gd name="T9" fmla="*/ 121 h 472"/>
                <a:gd name="T10" fmla="*/ 179 w 565"/>
                <a:gd name="T11" fmla="*/ 137 h 472"/>
                <a:gd name="T12" fmla="*/ 179 w 565"/>
                <a:gd name="T13" fmla="*/ 193 h 472"/>
                <a:gd name="T14" fmla="*/ 424 w 565"/>
                <a:gd name="T15" fmla="*/ 193 h 472"/>
                <a:gd name="T16" fmla="*/ 424 w 565"/>
                <a:gd name="T17" fmla="*/ 137 h 472"/>
                <a:gd name="T18" fmla="*/ 421 w 565"/>
                <a:gd name="T19" fmla="*/ 121 h 472"/>
                <a:gd name="T20" fmla="*/ 416 w 565"/>
                <a:gd name="T21" fmla="*/ 108 h 472"/>
                <a:gd name="T22" fmla="*/ 407 w 565"/>
                <a:gd name="T23" fmla="*/ 99 h 472"/>
                <a:gd name="T24" fmla="*/ 395 w 565"/>
                <a:gd name="T25" fmla="*/ 93 h 472"/>
                <a:gd name="T26" fmla="*/ 380 w 565"/>
                <a:gd name="T27" fmla="*/ 91 h 472"/>
                <a:gd name="T28" fmla="*/ 223 w 565"/>
                <a:gd name="T29" fmla="*/ 91 h 472"/>
                <a:gd name="T30" fmla="*/ 146 w 565"/>
                <a:gd name="T31" fmla="*/ 0 h 472"/>
                <a:gd name="T32" fmla="*/ 434 w 565"/>
                <a:gd name="T33" fmla="*/ 0 h 472"/>
                <a:gd name="T34" fmla="*/ 464 w 565"/>
                <a:gd name="T35" fmla="*/ 1 h 472"/>
                <a:gd name="T36" fmla="*/ 491 w 565"/>
                <a:gd name="T37" fmla="*/ 7 h 472"/>
                <a:gd name="T38" fmla="*/ 511 w 565"/>
                <a:gd name="T39" fmla="*/ 16 h 472"/>
                <a:gd name="T40" fmla="*/ 530 w 565"/>
                <a:gd name="T41" fmla="*/ 28 h 472"/>
                <a:gd name="T42" fmla="*/ 543 w 565"/>
                <a:gd name="T43" fmla="*/ 42 h 472"/>
                <a:gd name="T44" fmla="*/ 553 w 565"/>
                <a:gd name="T45" fmla="*/ 60 h 472"/>
                <a:gd name="T46" fmla="*/ 560 w 565"/>
                <a:gd name="T47" fmla="*/ 83 h 472"/>
                <a:gd name="T48" fmla="*/ 564 w 565"/>
                <a:gd name="T49" fmla="*/ 107 h 472"/>
                <a:gd name="T50" fmla="*/ 565 w 565"/>
                <a:gd name="T51" fmla="*/ 134 h 472"/>
                <a:gd name="T52" fmla="*/ 565 w 565"/>
                <a:gd name="T53" fmla="*/ 288 h 472"/>
                <a:gd name="T54" fmla="*/ 179 w 565"/>
                <a:gd name="T55" fmla="*/ 288 h 472"/>
                <a:gd name="T56" fmla="*/ 179 w 565"/>
                <a:gd name="T57" fmla="*/ 331 h 472"/>
                <a:gd name="T58" fmla="*/ 181 w 565"/>
                <a:gd name="T59" fmla="*/ 348 h 472"/>
                <a:gd name="T60" fmla="*/ 190 w 565"/>
                <a:gd name="T61" fmla="*/ 363 h 472"/>
                <a:gd name="T62" fmla="*/ 202 w 565"/>
                <a:gd name="T63" fmla="*/ 372 h 472"/>
                <a:gd name="T64" fmla="*/ 218 w 565"/>
                <a:gd name="T65" fmla="*/ 379 h 472"/>
                <a:gd name="T66" fmla="*/ 236 w 565"/>
                <a:gd name="T67" fmla="*/ 380 h 472"/>
                <a:gd name="T68" fmla="*/ 564 w 565"/>
                <a:gd name="T69" fmla="*/ 380 h 472"/>
                <a:gd name="T70" fmla="*/ 564 w 565"/>
                <a:gd name="T71" fmla="*/ 413 h 472"/>
                <a:gd name="T72" fmla="*/ 561 w 565"/>
                <a:gd name="T73" fmla="*/ 430 h 472"/>
                <a:gd name="T74" fmla="*/ 552 w 565"/>
                <a:gd name="T75" fmla="*/ 444 h 472"/>
                <a:gd name="T76" fmla="*/ 539 w 565"/>
                <a:gd name="T77" fmla="*/ 456 h 472"/>
                <a:gd name="T78" fmla="*/ 519 w 565"/>
                <a:gd name="T79" fmla="*/ 465 h 472"/>
                <a:gd name="T80" fmla="*/ 497 w 565"/>
                <a:gd name="T81" fmla="*/ 471 h 472"/>
                <a:gd name="T82" fmla="*/ 470 w 565"/>
                <a:gd name="T83" fmla="*/ 472 h 472"/>
                <a:gd name="T84" fmla="*/ 146 w 565"/>
                <a:gd name="T85" fmla="*/ 472 h 472"/>
                <a:gd name="T86" fmla="*/ 112 w 565"/>
                <a:gd name="T87" fmla="*/ 471 h 472"/>
                <a:gd name="T88" fmla="*/ 82 w 565"/>
                <a:gd name="T89" fmla="*/ 464 h 472"/>
                <a:gd name="T90" fmla="*/ 56 w 565"/>
                <a:gd name="T91" fmla="*/ 454 h 472"/>
                <a:gd name="T92" fmla="*/ 36 w 565"/>
                <a:gd name="T93" fmla="*/ 439 h 472"/>
                <a:gd name="T94" fmla="*/ 19 w 565"/>
                <a:gd name="T95" fmla="*/ 419 h 472"/>
                <a:gd name="T96" fmla="*/ 9 w 565"/>
                <a:gd name="T97" fmla="*/ 394 h 472"/>
                <a:gd name="T98" fmla="*/ 1 w 565"/>
                <a:gd name="T99" fmla="*/ 366 h 472"/>
                <a:gd name="T100" fmla="*/ 0 w 565"/>
                <a:gd name="T101" fmla="*/ 331 h 472"/>
                <a:gd name="T102" fmla="*/ 0 w 565"/>
                <a:gd name="T103" fmla="*/ 134 h 472"/>
                <a:gd name="T104" fmla="*/ 1 w 565"/>
                <a:gd name="T105" fmla="*/ 104 h 472"/>
                <a:gd name="T106" fmla="*/ 9 w 565"/>
                <a:gd name="T107" fmla="*/ 76 h 472"/>
                <a:gd name="T108" fmla="*/ 19 w 565"/>
                <a:gd name="T109" fmla="*/ 54 h 472"/>
                <a:gd name="T110" fmla="*/ 36 w 565"/>
                <a:gd name="T111" fmla="*/ 34 h 472"/>
                <a:gd name="T112" fmla="*/ 56 w 565"/>
                <a:gd name="T113" fmla="*/ 20 h 472"/>
                <a:gd name="T114" fmla="*/ 82 w 565"/>
                <a:gd name="T115" fmla="*/ 8 h 472"/>
                <a:gd name="T116" fmla="*/ 112 w 565"/>
                <a:gd name="T117" fmla="*/ 1 h 472"/>
                <a:gd name="T118" fmla="*/ 146 w 565"/>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472">
                  <a:moveTo>
                    <a:pt x="223" y="91"/>
                  </a:moveTo>
                  <a:lnTo>
                    <a:pt x="207" y="93"/>
                  </a:lnTo>
                  <a:lnTo>
                    <a:pt x="196" y="99"/>
                  </a:lnTo>
                  <a:lnTo>
                    <a:pt x="186" y="108"/>
                  </a:lnTo>
                  <a:lnTo>
                    <a:pt x="181" y="121"/>
                  </a:lnTo>
                  <a:lnTo>
                    <a:pt x="179" y="137"/>
                  </a:lnTo>
                  <a:lnTo>
                    <a:pt x="179" y="193"/>
                  </a:lnTo>
                  <a:lnTo>
                    <a:pt x="424" y="193"/>
                  </a:lnTo>
                  <a:lnTo>
                    <a:pt x="424" y="137"/>
                  </a:lnTo>
                  <a:lnTo>
                    <a:pt x="421" y="121"/>
                  </a:lnTo>
                  <a:lnTo>
                    <a:pt x="416" y="108"/>
                  </a:lnTo>
                  <a:lnTo>
                    <a:pt x="407" y="99"/>
                  </a:lnTo>
                  <a:lnTo>
                    <a:pt x="395" y="93"/>
                  </a:lnTo>
                  <a:lnTo>
                    <a:pt x="380" y="91"/>
                  </a:lnTo>
                  <a:lnTo>
                    <a:pt x="223" y="91"/>
                  </a:lnTo>
                  <a:close/>
                  <a:moveTo>
                    <a:pt x="146" y="0"/>
                  </a:moveTo>
                  <a:lnTo>
                    <a:pt x="434" y="0"/>
                  </a:lnTo>
                  <a:lnTo>
                    <a:pt x="464" y="1"/>
                  </a:lnTo>
                  <a:lnTo>
                    <a:pt x="491" y="7"/>
                  </a:lnTo>
                  <a:lnTo>
                    <a:pt x="511" y="16"/>
                  </a:lnTo>
                  <a:lnTo>
                    <a:pt x="530" y="28"/>
                  </a:lnTo>
                  <a:lnTo>
                    <a:pt x="543" y="42"/>
                  </a:lnTo>
                  <a:lnTo>
                    <a:pt x="553" y="60"/>
                  </a:lnTo>
                  <a:lnTo>
                    <a:pt x="560" y="83"/>
                  </a:lnTo>
                  <a:lnTo>
                    <a:pt x="564" y="107"/>
                  </a:lnTo>
                  <a:lnTo>
                    <a:pt x="565" y="134"/>
                  </a:lnTo>
                  <a:lnTo>
                    <a:pt x="565" y="288"/>
                  </a:lnTo>
                  <a:lnTo>
                    <a:pt x="179" y="288"/>
                  </a:lnTo>
                  <a:lnTo>
                    <a:pt x="179" y="331"/>
                  </a:lnTo>
                  <a:lnTo>
                    <a:pt x="181" y="348"/>
                  </a:lnTo>
                  <a:lnTo>
                    <a:pt x="190" y="363"/>
                  </a:lnTo>
                  <a:lnTo>
                    <a:pt x="202" y="372"/>
                  </a:lnTo>
                  <a:lnTo>
                    <a:pt x="218" y="379"/>
                  </a:lnTo>
                  <a:lnTo>
                    <a:pt x="236" y="380"/>
                  </a:lnTo>
                  <a:lnTo>
                    <a:pt x="564" y="380"/>
                  </a:lnTo>
                  <a:lnTo>
                    <a:pt x="564" y="413"/>
                  </a:lnTo>
                  <a:lnTo>
                    <a:pt x="561" y="430"/>
                  </a:lnTo>
                  <a:lnTo>
                    <a:pt x="552" y="444"/>
                  </a:lnTo>
                  <a:lnTo>
                    <a:pt x="539" y="456"/>
                  </a:lnTo>
                  <a:lnTo>
                    <a:pt x="519" y="465"/>
                  </a:lnTo>
                  <a:lnTo>
                    <a:pt x="497" y="471"/>
                  </a:lnTo>
                  <a:lnTo>
                    <a:pt x="470" y="472"/>
                  </a:lnTo>
                  <a:lnTo>
                    <a:pt x="146" y="472"/>
                  </a:lnTo>
                  <a:lnTo>
                    <a:pt x="112" y="471"/>
                  </a:lnTo>
                  <a:lnTo>
                    <a:pt x="82" y="464"/>
                  </a:lnTo>
                  <a:lnTo>
                    <a:pt x="56" y="454"/>
                  </a:lnTo>
                  <a:lnTo>
                    <a:pt x="36" y="439"/>
                  </a:lnTo>
                  <a:lnTo>
                    <a:pt x="19" y="419"/>
                  </a:lnTo>
                  <a:lnTo>
                    <a:pt x="9" y="394"/>
                  </a:lnTo>
                  <a:lnTo>
                    <a:pt x="1" y="366"/>
                  </a:lnTo>
                  <a:lnTo>
                    <a:pt x="0" y="331"/>
                  </a:lnTo>
                  <a:lnTo>
                    <a:pt x="0" y="134"/>
                  </a:lnTo>
                  <a:lnTo>
                    <a:pt x="1" y="104"/>
                  </a:lnTo>
                  <a:lnTo>
                    <a:pt x="9" y="76"/>
                  </a:lnTo>
                  <a:lnTo>
                    <a:pt x="19" y="54"/>
                  </a:lnTo>
                  <a:lnTo>
                    <a:pt x="36" y="34"/>
                  </a:lnTo>
                  <a:lnTo>
                    <a:pt x="56" y="20"/>
                  </a:lnTo>
                  <a:lnTo>
                    <a:pt x="82" y="8"/>
                  </a:lnTo>
                  <a:lnTo>
                    <a:pt x="112"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8" name="Rectangle 32"/>
            <p:cNvSpPr>
              <a:spLocks noChangeArrowheads="1"/>
            </p:cNvSpPr>
            <p:nvPr userDrawn="1"/>
          </p:nvSpPr>
          <p:spPr bwMode="auto">
            <a:xfrm>
              <a:off x="1183"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9" name="Freeform 33"/>
            <p:cNvSpPr>
              <a:spLocks noEditPoints="1"/>
            </p:cNvSpPr>
            <p:nvPr userDrawn="1"/>
          </p:nvSpPr>
          <p:spPr bwMode="auto">
            <a:xfrm>
              <a:off x="658" y="2595"/>
              <a:ext cx="283" cy="236"/>
            </a:xfrm>
            <a:custGeom>
              <a:avLst/>
              <a:gdLst>
                <a:gd name="T0" fmla="*/ 224 w 567"/>
                <a:gd name="T1" fmla="*/ 89 h 472"/>
                <a:gd name="T2" fmla="*/ 209 w 567"/>
                <a:gd name="T3" fmla="*/ 91 h 472"/>
                <a:gd name="T4" fmla="*/ 197 w 567"/>
                <a:gd name="T5" fmla="*/ 97 h 472"/>
                <a:gd name="T6" fmla="*/ 188 w 567"/>
                <a:gd name="T7" fmla="*/ 107 h 472"/>
                <a:gd name="T8" fmla="*/ 182 w 567"/>
                <a:gd name="T9" fmla="*/ 120 h 472"/>
                <a:gd name="T10" fmla="*/ 181 w 567"/>
                <a:gd name="T11" fmla="*/ 134 h 472"/>
                <a:gd name="T12" fmla="*/ 181 w 567"/>
                <a:gd name="T13" fmla="*/ 192 h 472"/>
                <a:gd name="T14" fmla="*/ 425 w 567"/>
                <a:gd name="T15" fmla="*/ 192 h 472"/>
                <a:gd name="T16" fmla="*/ 425 w 567"/>
                <a:gd name="T17" fmla="*/ 134 h 472"/>
                <a:gd name="T18" fmla="*/ 423 w 567"/>
                <a:gd name="T19" fmla="*/ 120 h 472"/>
                <a:gd name="T20" fmla="*/ 417 w 567"/>
                <a:gd name="T21" fmla="*/ 107 h 472"/>
                <a:gd name="T22" fmla="*/ 408 w 567"/>
                <a:gd name="T23" fmla="*/ 97 h 472"/>
                <a:gd name="T24" fmla="*/ 396 w 567"/>
                <a:gd name="T25" fmla="*/ 91 h 472"/>
                <a:gd name="T26" fmla="*/ 382 w 567"/>
                <a:gd name="T27" fmla="*/ 89 h 472"/>
                <a:gd name="T28" fmla="*/ 224 w 567"/>
                <a:gd name="T29" fmla="*/ 89 h 472"/>
                <a:gd name="T30" fmla="*/ 148 w 567"/>
                <a:gd name="T31" fmla="*/ 0 h 472"/>
                <a:gd name="T32" fmla="*/ 436 w 567"/>
                <a:gd name="T33" fmla="*/ 0 h 472"/>
                <a:gd name="T34" fmla="*/ 466 w 567"/>
                <a:gd name="T35" fmla="*/ 1 h 472"/>
                <a:gd name="T36" fmla="*/ 491 w 567"/>
                <a:gd name="T37" fmla="*/ 7 h 472"/>
                <a:gd name="T38" fmla="*/ 513 w 567"/>
                <a:gd name="T39" fmla="*/ 16 h 472"/>
                <a:gd name="T40" fmla="*/ 530 w 567"/>
                <a:gd name="T41" fmla="*/ 28 h 472"/>
                <a:gd name="T42" fmla="*/ 545 w 567"/>
                <a:gd name="T43" fmla="*/ 42 h 472"/>
                <a:gd name="T44" fmla="*/ 554 w 567"/>
                <a:gd name="T45" fmla="*/ 60 h 472"/>
                <a:gd name="T46" fmla="*/ 562 w 567"/>
                <a:gd name="T47" fmla="*/ 83 h 472"/>
                <a:gd name="T48" fmla="*/ 566 w 567"/>
                <a:gd name="T49" fmla="*/ 107 h 472"/>
                <a:gd name="T50" fmla="*/ 567 w 567"/>
                <a:gd name="T51" fmla="*/ 134 h 472"/>
                <a:gd name="T52" fmla="*/ 567 w 567"/>
                <a:gd name="T53" fmla="*/ 288 h 472"/>
                <a:gd name="T54" fmla="*/ 181 w 567"/>
                <a:gd name="T55" fmla="*/ 288 h 472"/>
                <a:gd name="T56" fmla="*/ 181 w 567"/>
                <a:gd name="T57" fmla="*/ 331 h 472"/>
                <a:gd name="T58" fmla="*/ 183 w 567"/>
                <a:gd name="T59" fmla="*/ 348 h 472"/>
                <a:gd name="T60" fmla="*/ 191 w 567"/>
                <a:gd name="T61" fmla="*/ 363 h 472"/>
                <a:gd name="T62" fmla="*/ 203 w 567"/>
                <a:gd name="T63" fmla="*/ 372 h 472"/>
                <a:gd name="T64" fmla="*/ 218 w 567"/>
                <a:gd name="T65" fmla="*/ 379 h 472"/>
                <a:gd name="T66" fmla="*/ 237 w 567"/>
                <a:gd name="T67" fmla="*/ 380 h 472"/>
                <a:gd name="T68" fmla="*/ 564 w 567"/>
                <a:gd name="T69" fmla="*/ 380 h 472"/>
                <a:gd name="T70" fmla="*/ 564 w 567"/>
                <a:gd name="T71" fmla="*/ 413 h 472"/>
                <a:gd name="T72" fmla="*/ 562 w 567"/>
                <a:gd name="T73" fmla="*/ 430 h 472"/>
                <a:gd name="T74" fmla="*/ 554 w 567"/>
                <a:gd name="T75" fmla="*/ 444 h 472"/>
                <a:gd name="T76" fmla="*/ 540 w 567"/>
                <a:gd name="T77" fmla="*/ 456 h 472"/>
                <a:gd name="T78" fmla="*/ 521 w 567"/>
                <a:gd name="T79" fmla="*/ 465 h 472"/>
                <a:gd name="T80" fmla="*/ 498 w 567"/>
                <a:gd name="T81" fmla="*/ 471 h 472"/>
                <a:gd name="T82" fmla="*/ 470 w 567"/>
                <a:gd name="T83" fmla="*/ 472 h 472"/>
                <a:gd name="T84" fmla="*/ 148 w 567"/>
                <a:gd name="T85" fmla="*/ 472 h 472"/>
                <a:gd name="T86" fmla="*/ 113 w 567"/>
                <a:gd name="T87" fmla="*/ 471 h 472"/>
                <a:gd name="T88" fmla="*/ 83 w 567"/>
                <a:gd name="T89" fmla="*/ 464 h 472"/>
                <a:gd name="T90" fmla="*/ 58 w 567"/>
                <a:gd name="T91" fmla="*/ 454 h 472"/>
                <a:gd name="T92" fmla="*/ 37 w 567"/>
                <a:gd name="T93" fmla="*/ 439 h 472"/>
                <a:gd name="T94" fmla="*/ 21 w 567"/>
                <a:gd name="T95" fmla="*/ 419 h 472"/>
                <a:gd name="T96" fmla="*/ 10 w 567"/>
                <a:gd name="T97" fmla="*/ 394 h 472"/>
                <a:gd name="T98" fmla="*/ 3 w 567"/>
                <a:gd name="T99" fmla="*/ 366 h 472"/>
                <a:gd name="T100" fmla="*/ 0 w 567"/>
                <a:gd name="T101" fmla="*/ 331 h 472"/>
                <a:gd name="T102" fmla="*/ 0 w 567"/>
                <a:gd name="T103" fmla="*/ 134 h 472"/>
                <a:gd name="T104" fmla="*/ 3 w 567"/>
                <a:gd name="T105" fmla="*/ 104 h 472"/>
                <a:gd name="T106" fmla="*/ 10 w 567"/>
                <a:gd name="T107" fmla="*/ 76 h 472"/>
                <a:gd name="T108" fmla="*/ 21 w 567"/>
                <a:gd name="T109" fmla="*/ 54 h 472"/>
                <a:gd name="T110" fmla="*/ 37 w 567"/>
                <a:gd name="T111" fmla="*/ 34 h 472"/>
                <a:gd name="T112" fmla="*/ 58 w 567"/>
                <a:gd name="T113" fmla="*/ 20 h 472"/>
                <a:gd name="T114" fmla="*/ 83 w 567"/>
                <a:gd name="T115" fmla="*/ 8 h 472"/>
                <a:gd name="T116" fmla="*/ 113 w 567"/>
                <a:gd name="T117" fmla="*/ 1 h 472"/>
                <a:gd name="T118" fmla="*/ 148 w 567"/>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7" h="472">
                  <a:moveTo>
                    <a:pt x="224" y="89"/>
                  </a:moveTo>
                  <a:lnTo>
                    <a:pt x="209" y="91"/>
                  </a:lnTo>
                  <a:lnTo>
                    <a:pt x="197" y="97"/>
                  </a:lnTo>
                  <a:lnTo>
                    <a:pt x="188" y="107"/>
                  </a:lnTo>
                  <a:lnTo>
                    <a:pt x="182" y="120"/>
                  </a:lnTo>
                  <a:lnTo>
                    <a:pt x="181" y="134"/>
                  </a:lnTo>
                  <a:lnTo>
                    <a:pt x="181" y="192"/>
                  </a:lnTo>
                  <a:lnTo>
                    <a:pt x="425" y="192"/>
                  </a:lnTo>
                  <a:lnTo>
                    <a:pt x="425" y="134"/>
                  </a:lnTo>
                  <a:lnTo>
                    <a:pt x="423" y="120"/>
                  </a:lnTo>
                  <a:lnTo>
                    <a:pt x="417" y="107"/>
                  </a:lnTo>
                  <a:lnTo>
                    <a:pt x="408" y="97"/>
                  </a:lnTo>
                  <a:lnTo>
                    <a:pt x="396" y="91"/>
                  </a:lnTo>
                  <a:lnTo>
                    <a:pt x="382" y="89"/>
                  </a:lnTo>
                  <a:lnTo>
                    <a:pt x="224" y="89"/>
                  </a:lnTo>
                  <a:close/>
                  <a:moveTo>
                    <a:pt x="148" y="0"/>
                  </a:moveTo>
                  <a:lnTo>
                    <a:pt x="436" y="0"/>
                  </a:lnTo>
                  <a:lnTo>
                    <a:pt x="466" y="1"/>
                  </a:lnTo>
                  <a:lnTo>
                    <a:pt x="491" y="7"/>
                  </a:lnTo>
                  <a:lnTo>
                    <a:pt x="513" y="16"/>
                  </a:lnTo>
                  <a:lnTo>
                    <a:pt x="530" y="28"/>
                  </a:lnTo>
                  <a:lnTo>
                    <a:pt x="545" y="42"/>
                  </a:lnTo>
                  <a:lnTo>
                    <a:pt x="554" y="60"/>
                  </a:lnTo>
                  <a:lnTo>
                    <a:pt x="562" y="83"/>
                  </a:lnTo>
                  <a:lnTo>
                    <a:pt x="566" y="107"/>
                  </a:lnTo>
                  <a:lnTo>
                    <a:pt x="567" y="134"/>
                  </a:lnTo>
                  <a:lnTo>
                    <a:pt x="567" y="288"/>
                  </a:lnTo>
                  <a:lnTo>
                    <a:pt x="181" y="288"/>
                  </a:lnTo>
                  <a:lnTo>
                    <a:pt x="181" y="331"/>
                  </a:lnTo>
                  <a:lnTo>
                    <a:pt x="183" y="348"/>
                  </a:lnTo>
                  <a:lnTo>
                    <a:pt x="191" y="363"/>
                  </a:lnTo>
                  <a:lnTo>
                    <a:pt x="203" y="372"/>
                  </a:lnTo>
                  <a:lnTo>
                    <a:pt x="218" y="379"/>
                  </a:lnTo>
                  <a:lnTo>
                    <a:pt x="237" y="380"/>
                  </a:lnTo>
                  <a:lnTo>
                    <a:pt x="564" y="380"/>
                  </a:lnTo>
                  <a:lnTo>
                    <a:pt x="564" y="413"/>
                  </a:lnTo>
                  <a:lnTo>
                    <a:pt x="562" y="430"/>
                  </a:lnTo>
                  <a:lnTo>
                    <a:pt x="554" y="444"/>
                  </a:lnTo>
                  <a:lnTo>
                    <a:pt x="540" y="456"/>
                  </a:lnTo>
                  <a:lnTo>
                    <a:pt x="521" y="465"/>
                  </a:lnTo>
                  <a:lnTo>
                    <a:pt x="498" y="471"/>
                  </a:lnTo>
                  <a:lnTo>
                    <a:pt x="470" y="472"/>
                  </a:lnTo>
                  <a:lnTo>
                    <a:pt x="148" y="472"/>
                  </a:lnTo>
                  <a:lnTo>
                    <a:pt x="113" y="471"/>
                  </a:lnTo>
                  <a:lnTo>
                    <a:pt x="83" y="464"/>
                  </a:lnTo>
                  <a:lnTo>
                    <a:pt x="58" y="454"/>
                  </a:lnTo>
                  <a:lnTo>
                    <a:pt x="37" y="439"/>
                  </a:lnTo>
                  <a:lnTo>
                    <a:pt x="21" y="419"/>
                  </a:lnTo>
                  <a:lnTo>
                    <a:pt x="10" y="394"/>
                  </a:lnTo>
                  <a:lnTo>
                    <a:pt x="3" y="366"/>
                  </a:lnTo>
                  <a:lnTo>
                    <a:pt x="0" y="331"/>
                  </a:lnTo>
                  <a:lnTo>
                    <a:pt x="0" y="134"/>
                  </a:lnTo>
                  <a:lnTo>
                    <a:pt x="3" y="104"/>
                  </a:lnTo>
                  <a:lnTo>
                    <a:pt x="10" y="76"/>
                  </a:lnTo>
                  <a:lnTo>
                    <a:pt x="21" y="54"/>
                  </a:lnTo>
                  <a:lnTo>
                    <a:pt x="37" y="34"/>
                  </a:lnTo>
                  <a:lnTo>
                    <a:pt x="58" y="20"/>
                  </a:lnTo>
                  <a:lnTo>
                    <a:pt x="83" y="8"/>
                  </a:lnTo>
                  <a:lnTo>
                    <a:pt x="113" y="1"/>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0" name="Rectangle 34"/>
            <p:cNvSpPr>
              <a:spLocks noChangeArrowheads="1"/>
            </p:cNvSpPr>
            <p:nvPr userDrawn="1"/>
          </p:nvSpPr>
          <p:spPr bwMode="auto">
            <a:xfrm>
              <a:off x="534"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1" name="Freeform 35"/>
            <p:cNvSpPr>
              <a:spLocks noEditPoints="1"/>
            </p:cNvSpPr>
            <p:nvPr userDrawn="1"/>
          </p:nvSpPr>
          <p:spPr bwMode="auto">
            <a:xfrm>
              <a:off x="216" y="2595"/>
              <a:ext cx="284" cy="236"/>
            </a:xfrm>
            <a:custGeom>
              <a:avLst/>
              <a:gdLst>
                <a:gd name="T0" fmla="*/ 223 w 566"/>
                <a:gd name="T1" fmla="*/ 92 h 472"/>
                <a:gd name="T2" fmla="*/ 207 w 566"/>
                <a:gd name="T3" fmla="*/ 95 h 472"/>
                <a:gd name="T4" fmla="*/ 196 w 566"/>
                <a:gd name="T5" fmla="*/ 100 h 472"/>
                <a:gd name="T6" fmla="*/ 187 w 566"/>
                <a:gd name="T7" fmla="*/ 110 h 472"/>
                <a:gd name="T8" fmla="*/ 180 w 566"/>
                <a:gd name="T9" fmla="*/ 122 h 472"/>
                <a:gd name="T10" fmla="*/ 179 w 566"/>
                <a:gd name="T11" fmla="*/ 138 h 472"/>
                <a:gd name="T12" fmla="*/ 179 w 566"/>
                <a:gd name="T13" fmla="*/ 195 h 472"/>
                <a:gd name="T14" fmla="*/ 423 w 566"/>
                <a:gd name="T15" fmla="*/ 195 h 472"/>
                <a:gd name="T16" fmla="*/ 423 w 566"/>
                <a:gd name="T17" fmla="*/ 138 h 472"/>
                <a:gd name="T18" fmla="*/ 422 w 566"/>
                <a:gd name="T19" fmla="*/ 122 h 472"/>
                <a:gd name="T20" fmla="*/ 416 w 566"/>
                <a:gd name="T21" fmla="*/ 110 h 472"/>
                <a:gd name="T22" fmla="*/ 407 w 566"/>
                <a:gd name="T23" fmla="*/ 100 h 472"/>
                <a:gd name="T24" fmla="*/ 394 w 566"/>
                <a:gd name="T25" fmla="*/ 95 h 472"/>
                <a:gd name="T26" fmla="*/ 380 w 566"/>
                <a:gd name="T27" fmla="*/ 92 h 472"/>
                <a:gd name="T28" fmla="*/ 223 w 566"/>
                <a:gd name="T29" fmla="*/ 92 h 472"/>
                <a:gd name="T30" fmla="*/ 147 w 566"/>
                <a:gd name="T31" fmla="*/ 0 h 472"/>
                <a:gd name="T32" fmla="*/ 436 w 566"/>
                <a:gd name="T33" fmla="*/ 0 h 472"/>
                <a:gd name="T34" fmla="*/ 466 w 566"/>
                <a:gd name="T35" fmla="*/ 1 h 472"/>
                <a:gd name="T36" fmla="*/ 492 w 566"/>
                <a:gd name="T37" fmla="*/ 7 h 472"/>
                <a:gd name="T38" fmla="*/ 513 w 566"/>
                <a:gd name="T39" fmla="*/ 16 h 472"/>
                <a:gd name="T40" fmla="*/ 530 w 566"/>
                <a:gd name="T41" fmla="*/ 28 h 472"/>
                <a:gd name="T42" fmla="*/ 544 w 566"/>
                <a:gd name="T43" fmla="*/ 42 h 472"/>
                <a:gd name="T44" fmla="*/ 555 w 566"/>
                <a:gd name="T45" fmla="*/ 60 h 472"/>
                <a:gd name="T46" fmla="*/ 561 w 566"/>
                <a:gd name="T47" fmla="*/ 83 h 472"/>
                <a:gd name="T48" fmla="*/ 565 w 566"/>
                <a:gd name="T49" fmla="*/ 107 h 472"/>
                <a:gd name="T50" fmla="*/ 566 w 566"/>
                <a:gd name="T51" fmla="*/ 134 h 472"/>
                <a:gd name="T52" fmla="*/ 566 w 566"/>
                <a:gd name="T53" fmla="*/ 288 h 472"/>
                <a:gd name="T54" fmla="*/ 180 w 566"/>
                <a:gd name="T55" fmla="*/ 288 h 472"/>
                <a:gd name="T56" fmla="*/ 180 w 566"/>
                <a:gd name="T57" fmla="*/ 331 h 472"/>
                <a:gd name="T58" fmla="*/ 183 w 566"/>
                <a:gd name="T59" fmla="*/ 348 h 472"/>
                <a:gd name="T60" fmla="*/ 190 w 566"/>
                <a:gd name="T61" fmla="*/ 362 h 472"/>
                <a:gd name="T62" fmla="*/ 202 w 566"/>
                <a:gd name="T63" fmla="*/ 372 h 472"/>
                <a:gd name="T64" fmla="*/ 218 w 566"/>
                <a:gd name="T65" fmla="*/ 379 h 472"/>
                <a:gd name="T66" fmla="*/ 236 w 566"/>
                <a:gd name="T67" fmla="*/ 380 h 472"/>
                <a:gd name="T68" fmla="*/ 564 w 566"/>
                <a:gd name="T69" fmla="*/ 380 h 472"/>
                <a:gd name="T70" fmla="*/ 564 w 566"/>
                <a:gd name="T71" fmla="*/ 413 h 472"/>
                <a:gd name="T72" fmla="*/ 561 w 566"/>
                <a:gd name="T73" fmla="*/ 430 h 472"/>
                <a:gd name="T74" fmla="*/ 553 w 566"/>
                <a:gd name="T75" fmla="*/ 444 h 472"/>
                <a:gd name="T76" fmla="*/ 539 w 566"/>
                <a:gd name="T77" fmla="*/ 456 h 472"/>
                <a:gd name="T78" fmla="*/ 521 w 566"/>
                <a:gd name="T79" fmla="*/ 465 h 472"/>
                <a:gd name="T80" fmla="*/ 497 w 566"/>
                <a:gd name="T81" fmla="*/ 471 h 472"/>
                <a:gd name="T82" fmla="*/ 471 w 566"/>
                <a:gd name="T83" fmla="*/ 472 h 472"/>
                <a:gd name="T84" fmla="*/ 147 w 566"/>
                <a:gd name="T85" fmla="*/ 472 h 472"/>
                <a:gd name="T86" fmla="*/ 112 w 566"/>
                <a:gd name="T87" fmla="*/ 471 h 472"/>
                <a:gd name="T88" fmla="*/ 82 w 566"/>
                <a:gd name="T89" fmla="*/ 464 h 472"/>
                <a:gd name="T90" fmla="*/ 57 w 566"/>
                <a:gd name="T91" fmla="*/ 454 h 472"/>
                <a:gd name="T92" fmla="*/ 36 w 566"/>
                <a:gd name="T93" fmla="*/ 439 h 472"/>
                <a:gd name="T94" fmla="*/ 21 w 566"/>
                <a:gd name="T95" fmla="*/ 419 h 472"/>
                <a:gd name="T96" fmla="*/ 9 w 566"/>
                <a:gd name="T97" fmla="*/ 394 h 472"/>
                <a:gd name="T98" fmla="*/ 2 w 566"/>
                <a:gd name="T99" fmla="*/ 366 h 472"/>
                <a:gd name="T100" fmla="*/ 0 w 566"/>
                <a:gd name="T101" fmla="*/ 331 h 472"/>
                <a:gd name="T102" fmla="*/ 0 w 566"/>
                <a:gd name="T103" fmla="*/ 134 h 472"/>
                <a:gd name="T104" fmla="*/ 2 w 566"/>
                <a:gd name="T105" fmla="*/ 104 h 472"/>
                <a:gd name="T106" fmla="*/ 9 w 566"/>
                <a:gd name="T107" fmla="*/ 76 h 472"/>
                <a:gd name="T108" fmla="*/ 21 w 566"/>
                <a:gd name="T109" fmla="*/ 54 h 472"/>
                <a:gd name="T110" fmla="*/ 36 w 566"/>
                <a:gd name="T111" fmla="*/ 34 h 472"/>
                <a:gd name="T112" fmla="*/ 57 w 566"/>
                <a:gd name="T113" fmla="*/ 20 h 472"/>
                <a:gd name="T114" fmla="*/ 82 w 566"/>
                <a:gd name="T115" fmla="*/ 8 h 472"/>
                <a:gd name="T116" fmla="*/ 112 w 566"/>
                <a:gd name="T117" fmla="*/ 1 h 472"/>
                <a:gd name="T118" fmla="*/ 147 w 566"/>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6" h="472">
                  <a:moveTo>
                    <a:pt x="223" y="92"/>
                  </a:moveTo>
                  <a:lnTo>
                    <a:pt x="207" y="95"/>
                  </a:lnTo>
                  <a:lnTo>
                    <a:pt x="196" y="100"/>
                  </a:lnTo>
                  <a:lnTo>
                    <a:pt x="187" y="110"/>
                  </a:lnTo>
                  <a:lnTo>
                    <a:pt x="180" y="122"/>
                  </a:lnTo>
                  <a:lnTo>
                    <a:pt x="179" y="138"/>
                  </a:lnTo>
                  <a:lnTo>
                    <a:pt x="179" y="195"/>
                  </a:lnTo>
                  <a:lnTo>
                    <a:pt x="423" y="195"/>
                  </a:lnTo>
                  <a:lnTo>
                    <a:pt x="423" y="138"/>
                  </a:lnTo>
                  <a:lnTo>
                    <a:pt x="422" y="122"/>
                  </a:lnTo>
                  <a:lnTo>
                    <a:pt x="416" y="110"/>
                  </a:lnTo>
                  <a:lnTo>
                    <a:pt x="407" y="100"/>
                  </a:lnTo>
                  <a:lnTo>
                    <a:pt x="394" y="95"/>
                  </a:lnTo>
                  <a:lnTo>
                    <a:pt x="380" y="92"/>
                  </a:lnTo>
                  <a:lnTo>
                    <a:pt x="223" y="92"/>
                  </a:lnTo>
                  <a:close/>
                  <a:moveTo>
                    <a:pt x="147" y="0"/>
                  </a:moveTo>
                  <a:lnTo>
                    <a:pt x="436" y="0"/>
                  </a:lnTo>
                  <a:lnTo>
                    <a:pt x="466" y="1"/>
                  </a:lnTo>
                  <a:lnTo>
                    <a:pt x="492" y="7"/>
                  </a:lnTo>
                  <a:lnTo>
                    <a:pt x="513" y="16"/>
                  </a:lnTo>
                  <a:lnTo>
                    <a:pt x="530" y="28"/>
                  </a:lnTo>
                  <a:lnTo>
                    <a:pt x="544" y="42"/>
                  </a:lnTo>
                  <a:lnTo>
                    <a:pt x="555" y="60"/>
                  </a:lnTo>
                  <a:lnTo>
                    <a:pt x="561" y="83"/>
                  </a:lnTo>
                  <a:lnTo>
                    <a:pt x="565" y="107"/>
                  </a:lnTo>
                  <a:lnTo>
                    <a:pt x="566" y="134"/>
                  </a:lnTo>
                  <a:lnTo>
                    <a:pt x="566" y="288"/>
                  </a:lnTo>
                  <a:lnTo>
                    <a:pt x="180" y="288"/>
                  </a:lnTo>
                  <a:lnTo>
                    <a:pt x="180" y="331"/>
                  </a:lnTo>
                  <a:lnTo>
                    <a:pt x="183" y="348"/>
                  </a:lnTo>
                  <a:lnTo>
                    <a:pt x="190" y="362"/>
                  </a:lnTo>
                  <a:lnTo>
                    <a:pt x="202" y="372"/>
                  </a:lnTo>
                  <a:lnTo>
                    <a:pt x="218" y="379"/>
                  </a:lnTo>
                  <a:lnTo>
                    <a:pt x="236" y="380"/>
                  </a:lnTo>
                  <a:lnTo>
                    <a:pt x="564" y="380"/>
                  </a:lnTo>
                  <a:lnTo>
                    <a:pt x="564" y="413"/>
                  </a:lnTo>
                  <a:lnTo>
                    <a:pt x="561" y="430"/>
                  </a:lnTo>
                  <a:lnTo>
                    <a:pt x="553" y="444"/>
                  </a:lnTo>
                  <a:lnTo>
                    <a:pt x="539" y="456"/>
                  </a:lnTo>
                  <a:lnTo>
                    <a:pt x="521" y="465"/>
                  </a:lnTo>
                  <a:lnTo>
                    <a:pt x="497" y="471"/>
                  </a:lnTo>
                  <a:lnTo>
                    <a:pt x="471" y="472"/>
                  </a:lnTo>
                  <a:lnTo>
                    <a:pt x="147" y="472"/>
                  </a:lnTo>
                  <a:lnTo>
                    <a:pt x="112" y="471"/>
                  </a:lnTo>
                  <a:lnTo>
                    <a:pt x="82" y="464"/>
                  </a:lnTo>
                  <a:lnTo>
                    <a:pt x="57" y="454"/>
                  </a:lnTo>
                  <a:lnTo>
                    <a:pt x="36" y="439"/>
                  </a:lnTo>
                  <a:lnTo>
                    <a:pt x="21" y="419"/>
                  </a:lnTo>
                  <a:lnTo>
                    <a:pt x="9" y="394"/>
                  </a:lnTo>
                  <a:lnTo>
                    <a:pt x="2" y="366"/>
                  </a:lnTo>
                  <a:lnTo>
                    <a:pt x="0" y="331"/>
                  </a:lnTo>
                  <a:lnTo>
                    <a:pt x="0" y="134"/>
                  </a:lnTo>
                  <a:lnTo>
                    <a:pt x="2" y="104"/>
                  </a:lnTo>
                  <a:lnTo>
                    <a:pt x="9" y="76"/>
                  </a:lnTo>
                  <a:lnTo>
                    <a:pt x="21" y="54"/>
                  </a:lnTo>
                  <a:lnTo>
                    <a:pt x="36" y="34"/>
                  </a:lnTo>
                  <a:lnTo>
                    <a:pt x="57" y="20"/>
                  </a:lnTo>
                  <a:lnTo>
                    <a:pt x="82" y="8"/>
                  </a:lnTo>
                  <a:lnTo>
                    <a:pt x="112" y="1"/>
                  </a:lnTo>
                  <a:lnTo>
                    <a:pt x="1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2" name="Freeform 36"/>
            <p:cNvSpPr>
              <a:spLocks/>
            </p:cNvSpPr>
            <p:nvPr userDrawn="1"/>
          </p:nvSpPr>
          <p:spPr bwMode="auto">
            <a:xfrm>
              <a:off x="1592" y="2598"/>
              <a:ext cx="353" cy="230"/>
            </a:xfrm>
            <a:custGeom>
              <a:avLst/>
              <a:gdLst>
                <a:gd name="T0" fmla="*/ 0 w 707"/>
                <a:gd name="T1" fmla="*/ 0 h 462"/>
                <a:gd name="T2" fmla="*/ 254 w 707"/>
                <a:gd name="T3" fmla="*/ 0 h 462"/>
                <a:gd name="T4" fmla="*/ 357 w 707"/>
                <a:gd name="T5" fmla="*/ 104 h 462"/>
                <a:gd name="T6" fmla="*/ 459 w 707"/>
                <a:gd name="T7" fmla="*/ 0 h 462"/>
                <a:gd name="T8" fmla="*/ 614 w 707"/>
                <a:gd name="T9" fmla="*/ 0 h 462"/>
                <a:gd name="T10" fmla="*/ 433 w 707"/>
                <a:gd name="T11" fmla="*/ 184 h 462"/>
                <a:gd name="T12" fmla="*/ 707 w 707"/>
                <a:gd name="T13" fmla="*/ 462 h 462"/>
                <a:gd name="T14" fmla="*/ 450 w 707"/>
                <a:gd name="T15" fmla="*/ 462 h 462"/>
                <a:gd name="T16" fmla="*/ 305 w 707"/>
                <a:gd name="T17" fmla="*/ 316 h 462"/>
                <a:gd name="T18" fmla="*/ 160 w 707"/>
                <a:gd name="T19" fmla="*/ 462 h 462"/>
                <a:gd name="T20" fmla="*/ 8 w 707"/>
                <a:gd name="T21" fmla="*/ 462 h 462"/>
                <a:gd name="T22" fmla="*/ 234 w 707"/>
                <a:gd name="T23" fmla="*/ 234 h 462"/>
                <a:gd name="T24" fmla="*/ 0 w 707"/>
                <a:gd name="T2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7" h="462">
                  <a:moveTo>
                    <a:pt x="0" y="0"/>
                  </a:moveTo>
                  <a:lnTo>
                    <a:pt x="254" y="0"/>
                  </a:lnTo>
                  <a:lnTo>
                    <a:pt x="357" y="104"/>
                  </a:lnTo>
                  <a:lnTo>
                    <a:pt x="459" y="0"/>
                  </a:lnTo>
                  <a:lnTo>
                    <a:pt x="614" y="0"/>
                  </a:lnTo>
                  <a:lnTo>
                    <a:pt x="433" y="184"/>
                  </a:lnTo>
                  <a:lnTo>
                    <a:pt x="707" y="462"/>
                  </a:lnTo>
                  <a:lnTo>
                    <a:pt x="450" y="462"/>
                  </a:lnTo>
                  <a:lnTo>
                    <a:pt x="305" y="316"/>
                  </a:lnTo>
                  <a:lnTo>
                    <a:pt x="160" y="462"/>
                  </a:lnTo>
                  <a:lnTo>
                    <a:pt x="8" y="462"/>
                  </a:lnTo>
                  <a:lnTo>
                    <a:pt x="234" y="23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3" name="Freeform 37"/>
            <p:cNvSpPr>
              <a:spLocks/>
            </p:cNvSpPr>
            <p:nvPr userDrawn="1"/>
          </p:nvSpPr>
          <p:spPr bwMode="auto">
            <a:xfrm>
              <a:off x="96" y="2506"/>
              <a:ext cx="223" cy="322"/>
            </a:xfrm>
            <a:custGeom>
              <a:avLst/>
              <a:gdLst>
                <a:gd name="T0" fmla="*/ 128 w 445"/>
                <a:gd name="T1" fmla="*/ 0 h 644"/>
                <a:gd name="T2" fmla="*/ 445 w 445"/>
                <a:gd name="T3" fmla="*/ 0 h 644"/>
                <a:gd name="T4" fmla="*/ 445 w 445"/>
                <a:gd name="T5" fmla="*/ 93 h 644"/>
                <a:gd name="T6" fmla="*/ 203 w 445"/>
                <a:gd name="T7" fmla="*/ 93 h 644"/>
                <a:gd name="T8" fmla="*/ 189 w 445"/>
                <a:gd name="T9" fmla="*/ 94 h 644"/>
                <a:gd name="T10" fmla="*/ 177 w 445"/>
                <a:gd name="T11" fmla="*/ 98 h 644"/>
                <a:gd name="T12" fmla="*/ 168 w 445"/>
                <a:gd name="T13" fmla="*/ 106 h 644"/>
                <a:gd name="T14" fmla="*/ 164 w 445"/>
                <a:gd name="T15" fmla="*/ 117 h 644"/>
                <a:gd name="T16" fmla="*/ 162 w 445"/>
                <a:gd name="T17" fmla="*/ 130 h 644"/>
                <a:gd name="T18" fmla="*/ 162 w 445"/>
                <a:gd name="T19" fmla="*/ 644 h 644"/>
                <a:gd name="T20" fmla="*/ 0 w 445"/>
                <a:gd name="T21" fmla="*/ 644 h 644"/>
                <a:gd name="T22" fmla="*/ 0 w 445"/>
                <a:gd name="T23" fmla="*/ 127 h 644"/>
                <a:gd name="T24" fmla="*/ 2 w 445"/>
                <a:gd name="T25" fmla="*/ 98 h 644"/>
                <a:gd name="T26" fmla="*/ 9 w 445"/>
                <a:gd name="T27" fmla="*/ 72 h 644"/>
                <a:gd name="T28" fmla="*/ 21 w 445"/>
                <a:gd name="T29" fmla="*/ 51 h 644"/>
                <a:gd name="T30" fmla="*/ 36 w 445"/>
                <a:gd name="T31" fmla="*/ 32 h 644"/>
                <a:gd name="T32" fmla="*/ 55 w 445"/>
                <a:gd name="T33" fmla="*/ 18 h 644"/>
                <a:gd name="T34" fmla="*/ 77 w 445"/>
                <a:gd name="T35" fmla="*/ 7 h 644"/>
                <a:gd name="T36" fmla="*/ 100 w 445"/>
                <a:gd name="T37" fmla="*/ 2 h 644"/>
                <a:gd name="T38" fmla="*/ 128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128" y="0"/>
                  </a:moveTo>
                  <a:lnTo>
                    <a:pt x="445" y="0"/>
                  </a:lnTo>
                  <a:lnTo>
                    <a:pt x="445" y="93"/>
                  </a:lnTo>
                  <a:lnTo>
                    <a:pt x="203" y="93"/>
                  </a:lnTo>
                  <a:lnTo>
                    <a:pt x="189" y="94"/>
                  </a:lnTo>
                  <a:lnTo>
                    <a:pt x="177" y="98"/>
                  </a:lnTo>
                  <a:lnTo>
                    <a:pt x="168" y="106"/>
                  </a:lnTo>
                  <a:lnTo>
                    <a:pt x="164" y="117"/>
                  </a:lnTo>
                  <a:lnTo>
                    <a:pt x="162" y="130"/>
                  </a:lnTo>
                  <a:lnTo>
                    <a:pt x="162" y="644"/>
                  </a:lnTo>
                  <a:lnTo>
                    <a:pt x="0" y="644"/>
                  </a:lnTo>
                  <a:lnTo>
                    <a:pt x="0" y="127"/>
                  </a:lnTo>
                  <a:lnTo>
                    <a:pt x="2" y="98"/>
                  </a:lnTo>
                  <a:lnTo>
                    <a:pt x="9" y="72"/>
                  </a:lnTo>
                  <a:lnTo>
                    <a:pt x="21" y="51"/>
                  </a:lnTo>
                  <a:lnTo>
                    <a:pt x="36" y="32"/>
                  </a:lnTo>
                  <a:lnTo>
                    <a:pt x="55" y="18"/>
                  </a:lnTo>
                  <a:lnTo>
                    <a:pt x="77" y="7"/>
                  </a:lnTo>
                  <a:lnTo>
                    <a:pt x="100" y="2"/>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4" name="Freeform 38"/>
            <p:cNvSpPr>
              <a:spLocks/>
            </p:cNvSpPr>
            <p:nvPr userDrawn="1"/>
          </p:nvSpPr>
          <p:spPr bwMode="auto">
            <a:xfrm>
              <a:off x="-153" y="2506"/>
              <a:ext cx="223" cy="322"/>
            </a:xfrm>
            <a:custGeom>
              <a:avLst/>
              <a:gdLst>
                <a:gd name="T0" fmla="*/ 0 w 445"/>
                <a:gd name="T1" fmla="*/ 0 h 644"/>
                <a:gd name="T2" fmla="*/ 317 w 445"/>
                <a:gd name="T3" fmla="*/ 0 h 644"/>
                <a:gd name="T4" fmla="*/ 345 w 445"/>
                <a:gd name="T5" fmla="*/ 2 h 644"/>
                <a:gd name="T6" fmla="*/ 369 w 445"/>
                <a:gd name="T7" fmla="*/ 7 h 644"/>
                <a:gd name="T8" fmla="*/ 390 w 445"/>
                <a:gd name="T9" fmla="*/ 18 h 644"/>
                <a:gd name="T10" fmla="*/ 410 w 445"/>
                <a:gd name="T11" fmla="*/ 32 h 644"/>
                <a:gd name="T12" fmla="*/ 424 w 445"/>
                <a:gd name="T13" fmla="*/ 51 h 644"/>
                <a:gd name="T14" fmla="*/ 436 w 445"/>
                <a:gd name="T15" fmla="*/ 72 h 644"/>
                <a:gd name="T16" fmla="*/ 443 w 445"/>
                <a:gd name="T17" fmla="*/ 98 h 644"/>
                <a:gd name="T18" fmla="*/ 445 w 445"/>
                <a:gd name="T19" fmla="*/ 127 h 644"/>
                <a:gd name="T20" fmla="*/ 445 w 445"/>
                <a:gd name="T21" fmla="*/ 644 h 644"/>
                <a:gd name="T22" fmla="*/ 283 w 445"/>
                <a:gd name="T23" fmla="*/ 644 h 644"/>
                <a:gd name="T24" fmla="*/ 283 w 445"/>
                <a:gd name="T25" fmla="*/ 130 h 644"/>
                <a:gd name="T26" fmla="*/ 282 w 445"/>
                <a:gd name="T27" fmla="*/ 117 h 644"/>
                <a:gd name="T28" fmla="*/ 277 w 445"/>
                <a:gd name="T29" fmla="*/ 106 h 644"/>
                <a:gd name="T30" fmla="*/ 269 w 445"/>
                <a:gd name="T31" fmla="*/ 98 h 644"/>
                <a:gd name="T32" fmla="*/ 257 w 445"/>
                <a:gd name="T33" fmla="*/ 94 h 644"/>
                <a:gd name="T34" fmla="*/ 243 w 445"/>
                <a:gd name="T35" fmla="*/ 93 h 644"/>
                <a:gd name="T36" fmla="*/ 0 w 445"/>
                <a:gd name="T37" fmla="*/ 93 h 644"/>
                <a:gd name="T38" fmla="*/ 0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0" y="0"/>
                  </a:moveTo>
                  <a:lnTo>
                    <a:pt x="317" y="0"/>
                  </a:lnTo>
                  <a:lnTo>
                    <a:pt x="345" y="2"/>
                  </a:lnTo>
                  <a:lnTo>
                    <a:pt x="369" y="7"/>
                  </a:lnTo>
                  <a:lnTo>
                    <a:pt x="390" y="18"/>
                  </a:lnTo>
                  <a:lnTo>
                    <a:pt x="410" y="32"/>
                  </a:lnTo>
                  <a:lnTo>
                    <a:pt x="424" y="51"/>
                  </a:lnTo>
                  <a:lnTo>
                    <a:pt x="436" y="72"/>
                  </a:lnTo>
                  <a:lnTo>
                    <a:pt x="443" y="98"/>
                  </a:lnTo>
                  <a:lnTo>
                    <a:pt x="445" y="127"/>
                  </a:lnTo>
                  <a:lnTo>
                    <a:pt x="445" y="644"/>
                  </a:lnTo>
                  <a:lnTo>
                    <a:pt x="283" y="644"/>
                  </a:lnTo>
                  <a:lnTo>
                    <a:pt x="283" y="130"/>
                  </a:lnTo>
                  <a:lnTo>
                    <a:pt x="282" y="117"/>
                  </a:lnTo>
                  <a:lnTo>
                    <a:pt x="277" y="106"/>
                  </a:lnTo>
                  <a:lnTo>
                    <a:pt x="269" y="98"/>
                  </a:lnTo>
                  <a:lnTo>
                    <a:pt x="257" y="94"/>
                  </a:lnTo>
                  <a:lnTo>
                    <a:pt x="243" y="93"/>
                  </a:lnTo>
                  <a:lnTo>
                    <a:pt x="0" y="9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Tree>
    <p:extLst>
      <p:ext uri="{BB962C8B-B14F-4D97-AF65-F5344CB8AC3E}">
        <p14:creationId xmlns:p14="http://schemas.microsoft.com/office/powerpoint/2010/main" val="1706059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9" name="Picture 8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708678"/>
            <a:ext cx="9144000" cy="122285"/>
          </a:xfrm>
          <a:prstGeom prst="rect">
            <a:avLst/>
          </a:prstGeom>
        </p:spPr>
      </p:pic>
      <p:sp>
        <p:nvSpPr>
          <p:cNvPr id="90" name="Rectangle 89"/>
          <p:cNvSpPr/>
          <p:nvPr userDrawn="1"/>
        </p:nvSpPr>
        <p:spPr>
          <a:xfrm>
            <a:off x="0" y="0"/>
            <a:ext cx="9144000" cy="4689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Rectangle 4"/>
          <p:cNvSpPr/>
          <p:nvPr userDrawn="1"/>
        </p:nvSpPr>
        <p:spPr>
          <a:xfrm>
            <a:off x="-9826" y="1320800"/>
            <a:ext cx="9154547" cy="14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025" name="Group 1024"/>
          <p:cNvGrpSpPr/>
          <p:nvPr userDrawn="1"/>
        </p:nvGrpSpPr>
        <p:grpSpPr>
          <a:xfrm>
            <a:off x="7162801" y="423532"/>
            <a:ext cx="1588321" cy="451582"/>
            <a:chOff x="3352800" y="313532"/>
            <a:chExt cx="1943101" cy="736600"/>
          </a:xfrm>
        </p:grpSpPr>
        <p:sp>
          <p:nvSpPr>
            <p:cNvPr id="34" name="AutoShape 4"/>
            <p:cNvSpPr>
              <a:spLocks noChangeAspect="1" noChangeArrowheads="1" noTextEdit="1"/>
            </p:cNvSpPr>
            <p:nvPr userDrawn="1"/>
          </p:nvSpPr>
          <p:spPr bwMode="auto">
            <a:xfrm>
              <a:off x="3352800" y="313532"/>
              <a:ext cx="19431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5" name="Freeform 7"/>
            <p:cNvSpPr>
              <a:spLocks/>
            </p:cNvSpPr>
            <p:nvPr userDrawn="1"/>
          </p:nvSpPr>
          <p:spPr bwMode="auto">
            <a:xfrm>
              <a:off x="4648200" y="353220"/>
              <a:ext cx="538163" cy="419100"/>
            </a:xfrm>
            <a:custGeom>
              <a:avLst/>
              <a:gdLst>
                <a:gd name="T0" fmla="*/ 97 w 1017"/>
                <a:gd name="T1" fmla="*/ 0 h 791"/>
                <a:gd name="T2" fmla="*/ 117 w 1017"/>
                <a:gd name="T3" fmla="*/ 75 h 791"/>
                <a:gd name="T4" fmla="*/ 188 w 1017"/>
                <a:gd name="T5" fmla="*/ 355 h 791"/>
                <a:gd name="T6" fmla="*/ 286 w 1017"/>
                <a:gd name="T7" fmla="*/ 666 h 791"/>
                <a:gd name="T8" fmla="*/ 313 w 1017"/>
                <a:gd name="T9" fmla="*/ 579 h 791"/>
                <a:gd name="T10" fmla="*/ 342 w 1017"/>
                <a:gd name="T11" fmla="*/ 485 h 791"/>
                <a:gd name="T12" fmla="*/ 372 w 1017"/>
                <a:gd name="T13" fmla="*/ 386 h 791"/>
                <a:gd name="T14" fmla="*/ 402 w 1017"/>
                <a:gd name="T15" fmla="*/ 289 h 791"/>
                <a:gd name="T16" fmla="*/ 430 w 1017"/>
                <a:gd name="T17" fmla="*/ 198 h 791"/>
                <a:gd name="T18" fmla="*/ 454 w 1017"/>
                <a:gd name="T19" fmla="*/ 116 h 791"/>
                <a:gd name="T20" fmla="*/ 474 w 1017"/>
                <a:gd name="T21" fmla="*/ 48 h 791"/>
                <a:gd name="T22" fmla="*/ 487 w 1017"/>
                <a:gd name="T23" fmla="*/ 0 h 791"/>
                <a:gd name="T24" fmla="*/ 558 w 1017"/>
                <a:gd name="T25" fmla="*/ 22 h 791"/>
                <a:gd name="T26" fmla="*/ 575 w 1017"/>
                <a:gd name="T27" fmla="*/ 84 h 791"/>
                <a:gd name="T28" fmla="*/ 600 w 1017"/>
                <a:gd name="T29" fmla="*/ 168 h 791"/>
                <a:gd name="T30" fmla="*/ 630 w 1017"/>
                <a:gd name="T31" fmla="*/ 270 h 791"/>
                <a:gd name="T32" fmla="*/ 666 w 1017"/>
                <a:gd name="T33" fmla="*/ 388 h 791"/>
                <a:gd name="T34" fmla="*/ 706 w 1017"/>
                <a:gd name="T35" fmla="*/ 522 h 791"/>
                <a:gd name="T36" fmla="*/ 748 w 1017"/>
                <a:gd name="T37" fmla="*/ 666 h 791"/>
                <a:gd name="T38" fmla="*/ 780 w 1017"/>
                <a:gd name="T39" fmla="*/ 599 h 791"/>
                <a:gd name="T40" fmla="*/ 923 w 1017"/>
                <a:gd name="T41" fmla="*/ 87 h 791"/>
                <a:gd name="T42" fmla="*/ 1017 w 1017"/>
                <a:gd name="T43" fmla="*/ 0 h 791"/>
                <a:gd name="T44" fmla="*/ 984 w 1017"/>
                <a:gd name="T45" fmla="*/ 92 h 791"/>
                <a:gd name="T46" fmla="*/ 770 w 1017"/>
                <a:gd name="T47" fmla="*/ 791 h 791"/>
                <a:gd name="T48" fmla="*/ 694 w 1017"/>
                <a:gd name="T49" fmla="*/ 781 h 791"/>
                <a:gd name="T50" fmla="*/ 684 w 1017"/>
                <a:gd name="T51" fmla="*/ 744 h 791"/>
                <a:gd name="T52" fmla="*/ 668 w 1017"/>
                <a:gd name="T53" fmla="*/ 687 h 791"/>
                <a:gd name="T54" fmla="*/ 647 w 1017"/>
                <a:gd name="T55" fmla="*/ 616 h 791"/>
                <a:gd name="T56" fmla="*/ 623 w 1017"/>
                <a:gd name="T57" fmla="*/ 533 h 791"/>
                <a:gd name="T58" fmla="*/ 598 w 1017"/>
                <a:gd name="T59" fmla="*/ 444 h 791"/>
                <a:gd name="T60" fmla="*/ 571 w 1017"/>
                <a:gd name="T61" fmla="*/ 352 h 791"/>
                <a:gd name="T62" fmla="*/ 545 w 1017"/>
                <a:gd name="T63" fmla="*/ 261 h 791"/>
                <a:gd name="T64" fmla="*/ 521 w 1017"/>
                <a:gd name="T65" fmla="*/ 175 h 791"/>
                <a:gd name="T66" fmla="*/ 501 w 1017"/>
                <a:gd name="T67" fmla="*/ 136 h 791"/>
                <a:gd name="T68" fmla="*/ 226 w 1017"/>
                <a:gd name="T69" fmla="*/ 791 h 791"/>
                <a:gd name="T70" fmla="*/ 199 w 1017"/>
                <a:gd name="T71" fmla="*/ 690 h 791"/>
                <a:gd name="T72" fmla="*/ 0 w 1017"/>
                <a:gd name="T73"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7" h="791">
                  <a:moveTo>
                    <a:pt x="0" y="0"/>
                  </a:moveTo>
                  <a:lnTo>
                    <a:pt x="97" y="0"/>
                  </a:lnTo>
                  <a:lnTo>
                    <a:pt x="108" y="38"/>
                  </a:lnTo>
                  <a:lnTo>
                    <a:pt x="117" y="75"/>
                  </a:lnTo>
                  <a:lnTo>
                    <a:pt x="127" y="116"/>
                  </a:lnTo>
                  <a:lnTo>
                    <a:pt x="188" y="355"/>
                  </a:lnTo>
                  <a:lnTo>
                    <a:pt x="276" y="666"/>
                  </a:lnTo>
                  <a:lnTo>
                    <a:pt x="286" y="666"/>
                  </a:lnTo>
                  <a:lnTo>
                    <a:pt x="298" y="623"/>
                  </a:lnTo>
                  <a:lnTo>
                    <a:pt x="313" y="579"/>
                  </a:lnTo>
                  <a:lnTo>
                    <a:pt x="327" y="533"/>
                  </a:lnTo>
                  <a:lnTo>
                    <a:pt x="342" y="485"/>
                  </a:lnTo>
                  <a:lnTo>
                    <a:pt x="357" y="436"/>
                  </a:lnTo>
                  <a:lnTo>
                    <a:pt x="372" y="386"/>
                  </a:lnTo>
                  <a:lnTo>
                    <a:pt x="387" y="337"/>
                  </a:lnTo>
                  <a:lnTo>
                    <a:pt x="402" y="289"/>
                  </a:lnTo>
                  <a:lnTo>
                    <a:pt x="416" y="242"/>
                  </a:lnTo>
                  <a:lnTo>
                    <a:pt x="430" y="198"/>
                  </a:lnTo>
                  <a:lnTo>
                    <a:pt x="443" y="155"/>
                  </a:lnTo>
                  <a:lnTo>
                    <a:pt x="454" y="116"/>
                  </a:lnTo>
                  <a:lnTo>
                    <a:pt x="465" y="80"/>
                  </a:lnTo>
                  <a:lnTo>
                    <a:pt x="474" y="48"/>
                  </a:lnTo>
                  <a:lnTo>
                    <a:pt x="481" y="21"/>
                  </a:lnTo>
                  <a:lnTo>
                    <a:pt x="487" y="0"/>
                  </a:lnTo>
                  <a:lnTo>
                    <a:pt x="552" y="0"/>
                  </a:lnTo>
                  <a:lnTo>
                    <a:pt x="558" y="22"/>
                  </a:lnTo>
                  <a:lnTo>
                    <a:pt x="565" y="50"/>
                  </a:lnTo>
                  <a:lnTo>
                    <a:pt x="575" y="84"/>
                  </a:lnTo>
                  <a:lnTo>
                    <a:pt x="587" y="123"/>
                  </a:lnTo>
                  <a:lnTo>
                    <a:pt x="600" y="168"/>
                  </a:lnTo>
                  <a:lnTo>
                    <a:pt x="614" y="217"/>
                  </a:lnTo>
                  <a:lnTo>
                    <a:pt x="630" y="270"/>
                  </a:lnTo>
                  <a:lnTo>
                    <a:pt x="648" y="327"/>
                  </a:lnTo>
                  <a:lnTo>
                    <a:pt x="666" y="388"/>
                  </a:lnTo>
                  <a:lnTo>
                    <a:pt x="686" y="454"/>
                  </a:lnTo>
                  <a:lnTo>
                    <a:pt x="706" y="522"/>
                  </a:lnTo>
                  <a:lnTo>
                    <a:pt x="727" y="592"/>
                  </a:lnTo>
                  <a:lnTo>
                    <a:pt x="748" y="666"/>
                  </a:lnTo>
                  <a:lnTo>
                    <a:pt x="758" y="666"/>
                  </a:lnTo>
                  <a:lnTo>
                    <a:pt x="780" y="599"/>
                  </a:lnTo>
                  <a:lnTo>
                    <a:pt x="799" y="531"/>
                  </a:lnTo>
                  <a:lnTo>
                    <a:pt x="923" y="87"/>
                  </a:lnTo>
                  <a:lnTo>
                    <a:pt x="945" y="0"/>
                  </a:lnTo>
                  <a:lnTo>
                    <a:pt x="1017" y="0"/>
                  </a:lnTo>
                  <a:lnTo>
                    <a:pt x="999" y="46"/>
                  </a:lnTo>
                  <a:lnTo>
                    <a:pt x="984" y="92"/>
                  </a:lnTo>
                  <a:lnTo>
                    <a:pt x="968" y="141"/>
                  </a:lnTo>
                  <a:lnTo>
                    <a:pt x="770" y="791"/>
                  </a:lnTo>
                  <a:lnTo>
                    <a:pt x="698" y="791"/>
                  </a:lnTo>
                  <a:lnTo>
                    <a:pt x="694" y="781"/>
                  </a:lnTo>
                  <a:lnTo>
                    <a:pt x="690" y="765"/>
                  </a:lnTo>
                  <a:lnTo>
                    <a:pt x="684" y="744"/>
                  </a:lnTo>
                  <a:lnTo>
                    <a:pt x="677" y="717"/>
                  </a:lnTo>
                  <a:lnTo>
                    <a:pt x="668" y="687"/>
                  </a:lnTo>
                  <a:lnTo>
                    <a:pt x="658" y="652"/>
                  </a:lnTo>
                  <a:lnTo>
                    <a:pt x="647" y="616"/>
                  </a:lnTo>
                  <a:lnTo>
                    <a:pt x="635" y="575"/>
                  </a:lnTo>
                  <a:lnTo>
                    <a:pt x="623" y="533"/>
                  </a:lnTo>
                  <a:lnTo>
                    <a:pt x="611" y="489"/>
                  </a:lnTo>
                  <a:lnTo>
                    <a:pt x="598" y="444"/>
                  </a:lnTo>
                  <a:lnTo>
                    <a:pt x="584" y="398"/>
                  </a:lnTo>
                  <a:lnTo>
                    <a:pt x="571" y="352"/>
                  </a:lnTo>
                  <a:lnTo>
                    <a:pt x="558" y="306"/>
                  </a:lnTo>
                  <a:lnTo>
                    <a:pt x="545" y="261"/>
                  </a:lnTo>
                  <a:lnTo>
                    <a:pt x="532" y="217"/>
                  </a:lnTo>
                  <a:lnTo>
                    <a:pt x="521" y="175"/>
                  </a:lnTo>
                  <a:lnTo>
                    <a:pt x="509" y="136"/>
                  </a:lnTo>
                  <a:lnTo>
                    <a:pt x="501" y="136"/>
                  </a:lnTo>
                  <a:lnTo>
                    <a:pt x="298" y="791"/>
                  </a:lnTo>
                  <a:lnTo>
                    <a:pt x="226" y="791"/>
                  </a:lnTo>
                  <a:lnTo>
                    <a:pt x="213" y="740"/>
                  </a:lnTo>
                  <a:lnTo>
                    <a:pt x="199" y="690"/>
                  </a:lnTo>
                  <a:lnTo>
                    <a:pt x="185" y="64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6" name="Freeform 8"/>
            <p:cNvSpPr>
              <a:spLocks noEditPoints="1"/>
            </p:cNvSpPr>
            <p:nvPr userDrawn="1"/>
          </p:nvSpPr>
          <p:spPr bwMode="auto">
            <a:xfrm>
              <a:off x="4271963" y="343695"/>
              <a:ext cx="401638" cy="438150"/>
            </a:xfrm>
            <a:custGeom>
              <a:avLst/>
              <a:gdLst>
                <a:gd name="T0" fmla="*/ 329 w 758"/>
                <a:gd name="T1" fmla="*/ 42 h 828"/>
                <a:gd name="T2" fmla="*/ 258 w 758"/>
                <a:gd name="T3" fmla="*/ 67 h 828"/>
                <a:gd name="T4" fmla="*/ 199 w 758"/>
                <a:gd name="T5" fmla="*/ 109 h 828"/>
                <a:gd name="T6" fmla="*/ 154 w 758"/>
                <a:gd name="T7" fmla="*/ 170 h 828"/>
                <a:gd name="T8" fmla="*/ 121 w 758"/>
                <a:gd name="T9" fmla="*/ 246 h 828"/>
                <a:gd name="T10" fmla="*/ 104 w 758"/>
                <a:gd name="T11" fmla="*/ 337 h 828"/>
                <a:gd name="T12" fmla="*/ 100 w 758"/>
                <a:gd name="T13" fmla="*/ 440 h 828"/>
                <a:gd name="T14" fmla="*/ 112 w 758"/>
                <a:gd name="T15" fmla="*/ 541 h 828"/>
                <a:gd name="T16" fmla="*/ 140 w 758"/>
                <a:gd name="T17" fmla="*/ 625 h 828"/>
                <a:gd name="T18" fmla="*/ 180 w 758"/>
                <a:gd name="T19" fmla="*/ 691 h 828"/>
                <a:gd name="T20" fmla="*/ 232 w 758"/>
                <a:gd name="T21" fmla="*/ 742 h 828"/>
                <a:gd name="T22" fmla="*/ 292 w 758"/>
                <a:gd name="T23" fmla="*/ 774 h 828"/>
                <a:gd name="T24" fmla="*/ 357 w 758"/>
                <a:gd name="T25" fmla="*/ 788 h 828"/>
                <a:gd name="T26" fmla="*/ 427 w 758"/>
                <a:gd name="T27" fmla="*/ 785 h 828"/>
                <a:gd name="T28" fmla="*/ 491 w 758"/>
                <a:gd name="T29" fmla="*/ 764 h 828"/>
                <a:gd name="T30" fmla="*/ 543 w 758"/>
                <a:gd name="T31" fmla="*/ 727 h 828"/>
                <a:gd name="T32" fmla="*/ 585 w 758"/>
                <a:gd name="T33" fmla="*/ 679 h 828"/>
                <a:gd name="T34" fmla="*/ 617 w 758"/>
                <a:gd name="T35" fmla="*/ 624 h 828"/>
                <a:gd name="T36" fmla="*/ 640 w 758"/>
                <a:gd name="T37" fmla="*/ 563 h 828"/>
                <a:gd name="T38" fmla="*/ 653 w 758"/>
                <a:gd name="T39" fmla="*/ 503 h 828"/>
                <a:gd name="T40" fmla="*/ 660 w 758"/>
                <a:gd name="T41" fmla="*/ 446 h 828"/>
                <a:gd name="T42" fmla="*/ 659 w 758"/>
                <a:gd name="T43" fmla="*/ 396 h 828"/>
                <a:gd name="T44" fmla="*/ 650 w 758"/>
                <a:gd name="T45" fmla="*/ 305 h 828"/>
                <a:gd name="T46" fmla="*/ 628 w 758"/>
                <a:gd name="T47" fmla="*/ 220 h 828"/>
                <a:gd name="T48" fmla="*/ 584 w 758"/>
                <a:gd name="T49" fmla="*/ 142 h 828"/>
                <a:gd name="T50" fmla="*/ 532 w 758"/>
                <a:gd name="T51" fmla="*/ 90 h 828"/>
                <a:gd name="T52" fmla="*/ 471 w 758"/>
                <a:gd name="T53" fmla="*/ 56 h 828"/>
                <a:gd name="T54" fmla="*/ 404 w 758"/>
                <a:gd name="T55" fmla="*/ 39 h 828"/>
                <a:gd name="T56" fmla="*/ 357 w 758"/>
                <a:gd name="T57" fmla="*/ 0 h 828"/>
                <a:gd name="T58" fmla="*/ 428 w 758"/>
                <a:gd name="T59" fmla="*/ 3 h 828"/>
                <a:gd name="T60" fmla="*/ 499 w 758"/>
                <a:gd name="T61" fmla="*/ 18 h 828"/>
                <a:gd name="T62" fmla="*/ 564 w 758"/>
                <a:gd name="T63" fmla="*/ 44 h 828"/>
                <a:gd name="T64" fmla="*/ 624 w 758"/>
                <a:gd name="T65" fmla="*/ 85 h 828"/>
                <a:gd name="T66" fmla="*/ 676 w 758"/>
                <a:gd name="T67" fmla="*/ 137 h 828"/>
                <a:gd name="T68" fmla="*/ 717 w 758"/>
                <a:gd name="T69" fmla="*/ 205 h 828"/>
                <a:gd name="T70" fmla="*/ 744 w 758"/>
                <a:gd name="T71" fmla="*/ 286 h 828"/>
                <a:gd name="T72" fmla="*/ 758 w 758"/>
                <a:gd name="T73" fmla="*/ 383 h 828"/>
                <a:gd name="T74" fmla="*/ 751 w 758"/>
                <a:gd name="T75" fmla="*/ 495 h 828"/>
                <a:gd name="T76" fmla="*/ 724 w 758"/>
                <a:gd name="T77" fmla="*/ 595 h 828"/>
                <a:gd name="T78" fmla="*/ 679 w 758"/>
                <a:gd name="T79" fmla="*/ 678 h 828"/>
                <a:gd name="T80" fmla="*/ 617 w 758"/>
                <a:gd name="T81" fmla="*/ 745 h 828"/>
                <a:gd name="T82" fmla="*/ 540 w 758"/>
                <a:gd name="T83" fmla="*/ 793 h 828"/>
                <a:gd name="T84" fmla="*/ 449 w 758"/>
                <a:gd name="T85" fmla="*/ 821 h 828"/>
                <a:gd name="T86" fmla="*/ 400 w 758"/>
                <a:gd name="T87" fmla="*/ 827 h 828"/>
                <a:gd name="T88" fmla="*/ 339 w 758"/>
                <a:gd name="T89" fmla="*/ 827 h 828"/>
                <a:gd name="T90" fmla="*/ 247 w 758"/>
                <a:gd name="T91" fmla="*/ 808 h 828"/>
                <a:gd name="T92" fmla="*/ 166 w 758"/>
                <a:gd name="T93" fmla="*/ 768 h 828"/>
                <a:gd name="T94" fmla="*/ 100 w 758"/>
                <a:gd name="T95" fmla="*/ 709 h 828"/>
                <a:gd name="T96" fmla="*/ 49 w 758"/>
                <a:gd name="T97" fmla="*/ 632 h 828"/>
                <a:gd name="T98" fmla="*/ 15 w 758"/>
                <a:gd name="T99" fmla="*/ 539 h 828"/>
                <a:gd name="T100" fmla="*/ 0 w 758"/>
                <a:gd name="T101" fmla="*/ 430 h 828"/>
                <a:gd name="T102" fmla="*/ 6 w 758"/>
                <a:gd name="T103" fmla="*/ 326 h 828"/>
                <a:gd name="T104" fmla="*/ 29 w 758"/>
                <a:gd name="T105" fmla="*/ 235 h 828"/>
                <a:gd name="T106" fmla="*/ 69 w 758"/>
                <a:gd name="T107" fmla="*/ 157 h 828"/>
                <a:gd name="T108" fmla="*/ 124 w 758"/>
                <a:gd name="T109" fmla="*/ 92 h 828"/>
                <a:gd name="T110" fmla="*/ 190 w 758"/>
                <a:gd name="T111" fmla="*/ 44 h 828"/>
                <a:gd name="T112" fmla="*/ 269 w 758"/>
                <a:gd name="T113" fmla="*/ 13 h 828"/>
                <a:gd name="T114" fmla="*/ 357 w 758"/>
                <a:gd name="T115"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8" h="828">
                  <a:moveTo>
                    <a:pt x="370" y="38"/>
                  </a:moveTo>
                  <a:lnTo>
                    <a:pt x="329" y="42"/>
                  </a:lnTo>
                  <a:lnTo>
                    <a:pt x="293" y="52"/>
                  </a:lnTo>
                  <a:lnTo>
                    <a:pt x="258" y="67"/>
                  </a:lnTo>
                  <a:lnTo>
                    <a:pt x="228" y="86"/>
                  </a:lnTo>
                  <a:lnTo>
                    <a:pt x="199" y="109"/>
                  </a:lnTo>
                  <a:lnTo>
                    <a:pt x="175" y="138"/>
                  </a:lnTo>
                  <a:lnTo>
                    <a:pt x="154" y="170"/>
                  </a:lnTo>
                  <a:lnTo>
                    <a:pt x="136" y="206"/>
                  </a:lnTo>
                  <a:lnTo>
                    <a:pt x="121" y="246"/>
                  </a:lnTo>
                  <a:lnTo>
                    <a:pt x="110" y="289"/>
                  </a:lnTo>
                  <a:lnTo>
                    <a:pt x="104" y="337"/>
                  </a:lnTo>
                  <a:lnTo>
                    <a:pt x="99" y="387"/>
                  </a:lnTo>
                  <a:lnTo>
                    <a:pt x="100" y="440"/>
                  </a:lnTo>
                  <a:lnTo>
                    <a:pt x="105" y="493"/>
                  </a:lnTo>
                  <a:lnTo>
                    <a:pt x="112" y="541"/>
                  </a:lnTo>
                  <a:lnTo>
                    <a:pt x="125" y="585"/>
                  </a:lnTo>
                  <a:lnTo>
                    <a:pt x="140" y="625"/>
                  </a:lnTo>
                  <a:lnTo>
                    <a:pt x="159" y="660"/>
                  </a:lnTo>
                  <a:lnTo>
                    <a:pt x="180" y="691"/>
                  </a:lnTo>
                  <a:lnTo>
                    <a:pt x="205" y="718"/>
                  </a:lnTo>
                  <a:lnTo>
                    <a:pt x="232" y="742"/>
                  </a:lnTo>
                  <a:lnTo>
                    <a:pt x="260" y="759"/>
                  </a:lnTo>
                  <a:lnTo>
                    <a:pt x="292" y="774"/>
                  </a:lnTo>
                  <a:lnTo>
                    <a:pt x="324" y="783"/>
                  </a:lnTo>
                  <a:lnTo>
                    <a:pt x="357" y="788"/>
                  </a:lnTo>
                  <a:lnTo>
                    <a:pt x="392" y="789"/>
                  </a:lnTo>
                  <a:lnTo>
                    <a:pt x="427" y="785"/>
                  </a:lnTo>
                  <a:lnTo>
                    <a:pt x="461" y="777"/>
                  </a:lnTo>
                  <a:lnTo>
                    <a:pt x="491" y="764"/>
                  </a:lnTo>
                  <a:lnTo>
                    <a:pt x="519" y="747"/>
                  </a:lnTo>
                  <a:lnTo>
                    <a:pt x="543" y="727"/>
                  </a:lnTo>
                  <a:lnTo>
                    <a:pt x="565" y="705"/>
                  </a:lnTo>
                  <a:lnTo>
                    <a:pt x="585" y="679"/>
                  </a:lnTo>
                  <a:lnTo>
                    <a:pt x="602" y="651"/>
                  </a:lnTo>
                  <a:lnTo>
                    <a:pt x="617" y="624"/>
                  </a:lnTo>
                  <a:lnTo>
                    <a:pt x="629" y="593"/>
                  </a:lnTo>
                  <a:lnTo>
                    <a:pt x="640" y="563"/>
                  </a:lnTo>
                  <a:lnTo>
                    <a:pt x="648" y="533"/>
                  </a:lnTo>
                  <a:lnTo>
                    <a:pt x="653" y="503"/>
                  </a:lnTo>
                  <a:lnTo>
                    <a:pt x="658" y="474"/>
                  </a:lnTo>
                  <a:lnTo>
                    <a:pt x="660" y="446"/>
                  </a:lnTo>
                  <a:lnTo>
                    <a:pt x="660" y="421"/>
                  </a:lnTo>
                  <a:lnTo>
                    <a:pt x="659" y="396"/>
                  </a:lnTo>
                  <a:lnTo>
                    <a:pt x="655" y="350"/>
                  </a:lnTo>
                  <a:lnTo>
                    <a:pt x="650" y="305"/>
                  </a:lnTo>
                  <a:lnTo>
                    <a:pt x="641" y="262"/>
                  </a:lnTo>
                  <a:lnTo>
                    <a:pt x="628" y="220"/>
                  </a:lnTo>
                  <a:lnTo>
                    <a:pt x="609" y="181"/>
                  </a:lnTo>
                  <a:lnTo>
                    <a:pt x="584" y="142"/>
                  </a:lnTo>
                  <a:lnTo>
                    <a:pt x="560" y="115"/>
                  </a:lnTo>
                  <a:lnTo>
                    <a:pt x="532" y="90"/>
                  </a:lnTo>
                  <a:lnTo>
                    <a:pt x="503" y="71"/>
                  </a:lnTo>
                  <a:lnTo>
                    <a:pt x="471" y="56"/>
                  </a:lnTo>
                  <a:lnTo>
                    <a:pt x="437" y="44"/>
                  </a:lnTo>
                  <a:lnTo>
                    <a:pt x="404" y="39"/>
                  </a:lnTo>
                  <a:lnTo>
                    <a:pt x="370" y="38"/>
                  </a:lnTo>
                  <a:close/>
                  <a:moveTo>
                    <a:pt x="357" y="0"/>
                  </a:moveTo>
                  <a:lnTo>
                    <a:pt x="393" y="0"/>
                  </a:lnTo>
                  <a:lnTo>
                    <a:pt x="428" y="3"/>
                  </a:lnTo>
                  <a:lnTo>
                    <a:pt x="464" y="9"/>
                  </a:lnTo>
                  <a:lnTo>
                    <a:pt x="499" y="18"/>
                  </a:lnTo>
                  <a:lnTo>
                    <a:pt x="532" y="29"/>
                  </a:lnTo>
                  <a:lnTo>
                    <a:pt x="564" y="44"/>
                  </a:lnTo>
                  <a:lnTo>
                    <a:pt x="595" y="62"/>
                  </a:lnTo>
                  <a:lnTo>
                    <a:pt x="624" y="85"/>
                  </a:lnTo>
                  <a:lnTo>
                    <a:pt x="651" y="109"/>
                  </a:lnTo>
                  <a:lnTo>
                    <a:pt x="676" y="137"/>
                  </a:lnTo>
                  <a:lnTo>
                    <a:pt x="698" y="169"/>
                  </a:lnTo>
                  <a:lnTo>
                    <a:pt x="717" y="205"/>
                  </a:lnTo>
                  <a:lnTo>
                    <a:pt x="732" y="244"/>
                  </a:lnTo>
                  <a:lnTo>
                    <a:pt x="744" y="286"/>
                  </a:lnTo>
                  <a:lnTo>
                    <a:pt x="753" y="333"/>
                  </a:lnTo>
                  <a:lnTo>
                    <a:pt x="758" y="383"/>
                  </a:lnTo>
                  <a:lnTo>
                    <a:pt x="757" y="441"/>
                  </a:lnTo>
                  <a:lnTo>
                    <a:pt x="751" y="495"/>
                  </a:lnTo>
                  <a:lnTo>
                    <a:pt x="740" y="547"/>
                  </a:lnTo>
                  <a:lnTo>
                    <a:pt x="724" y="595"/>
                  </a:lnTo>
                  <a:lnTo>
                    <a:pt x="704" y="637"/>
                  </a:lnTo>
                  <a:lnTo>
                    <a:pt x="679" y="678"/>
                  </a:lnTo>
                  <a:lnTo>
                    <a:pt x="650" y="714"/>
                  </a:lnTo>
                  <a:lnTo>
                    <a:pt x="617" y="745"/>
                  </a:lnTo>
                  <a:lnTo>
                    <a:pt x="580" y="772"/>
                  </a:lnTo>
                  <a:lnTo>
                    <a:pt x="540" y="793"/>
                  </a:lnTo>
                  <a:lnTo>
                    <a:pt x="495" y="809"/>
                  </a:lnTo>
                  <a:lnTo>
                    <a:pt x="449" y="821"/>
                  </a:lnTo>
                  <a:lnTo>
                    <a:pt x="400" y="827"/>
                  </a:lnTo>
                  <a:lnTo>
                    <a:pt x="400" y="827"/>
                  </a:lnTo>
                  <a:lnTo>
                    <a:pt x="390" y="828"/>
                  </a:lnTo>
                  <a:lnTo>
                    <a:pt x="339" y="827"/>
                  </a:lnTo>
                  <a:lnTo>
                    <a:pt x="292" y="821"/>
                  </a:lnTo>
                  <a:lnTo>
                    <a:pt x="247" y="808"/>
                  </a:lnTo>
                  <a:lnTo>
                    <a:pt x="205" y="791"/>
                  </a:lnTo>
                  <a:lnTo>
                    <a:pt x="166" y="768"/>
                  </a:lnTo>
                  <a:lnTo>
                    <a:pt x="131" y="742"/>
                  </a:lnTo>
                  <a:lnTo>
                    <a:pt x="100" y="709"/>
                  </a:lnTo>
                  <a:lnTo>
                    <a:pt x="72" y="673"/>
                  </a:lnTo>
                  <a:lnTo>
                    <a:pt x="49" y="632"/>
                  </a:lnTo>
                  <a:lnTo>
                    <a:pt x="30" y="587"/>
                  </a:lnTo>
                  <a:lnTo>
                    <a:pt x="15" y="539"/>
                  </a:lnTo>
                  <a:lnTo>
                    <a:pt x="6" y="485"/>
                  </a:lnTo>
                  <a:lnTo>
                    <a:pt x="0" y="430"/>
                  </a:lnTo>
                  <a:lnTo>
                    <a:pt x="0" y="377"/>
                  </a:lnTo>
                  <a:lnTo>
                    <a:pt x="6" y="326"/>
                  </a:lnTo>
                  <a:lnTo>
                    <a:pt x="15" y="279"/>
                  </a:lnTo>
                  <a:lnTo>
                    <a:pt x="29" y="235"/>
                  </a:lnTo>
                  <a:lnTo>
                    <a:pt x="47" y="194"/>
                  </a:lnTo>
                  <a:lnTo>
                    <a:pt x="69" y="157"/>
                  </a:lnTo>
                  <a:lnTo>
                    <a:pt x="95" y="122"/>
                  </a:lnTo>
                  <a:lnTo>
                    <a:pt x="124" y="92"/>
                  </a:lnTo>
                  <a:lnTo>
                    <a:pt x="156" y="67"/>
                  </a:lnTo>
                  <a:lnTo>
                    <a:pt x="190" y="44"/>
                  </a:lnTo>
                  <a:lnTo>
                    <a:pt x="229" y="27"/>
                  </a:lnTo>
                  <a:lnTo>
                    <a:pt x="269" y="13"/>
                  </a:lnTo>
                  <a:lnTo>
                    <a:pt x="313" y="4"/>
                  </a:lnTo>
                  <a:lnTo>
                    <a:pt x="35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7" name="Freeform 9"/>
            <p:cNvSpPr>
              <a:spLocks noEditPoints="1"/>
            </p:cNvSpPr>
            <p:nvPr userDrawn="1"/>
          </p:nvSpPr>
          <p:spPr bwMode="auto">
            <a:xfrm>
              <a:off x="3352800" y="323057"/>
              <a:ext cx="374650" cy="449263"/>
            </a:xfrm>
            <a:custGeom>
              <a:avLst/>
              <a:gdLst>
                <a:gd name="T0" fmla="*/ 332 w 707"/>
                <a:gd name="T1" fmla="*/ 185 h 849"/>
                <a:gd name="T2" fmla="*/ 211 w 707"/>
                <a:gd name="T3" fmla="*/ 484 h 849"/>
                <a:gd name="T4" fmla="*/ 455 w 707"/>
                <a:gd name="T5" fmla="*/ 484 h 849"/>
                <a:gd name="T6" fmla="*/ 332 w 707"/>
                <a:gd name="T7" fmla="*/ 185 h 849"/>
                <a:gd name="T8" fmla="*/ 359 w 707"/>
                <a:gd name="T9" fmla="*/ 0 h 849"/>
                <a:gd name="T10" fmla="*/ 707 w 707"/>
                <a:gd name="T11" fmla="*/ 849 h 849"/>
                <a:gd name="T12" fmla="*/ 702 w 707"/>
                <a:gd name="T13" fmla="*/ 849 h 849"/>
                <a:gd name="T14" fmla="*/ 691 w 707"/>
                <a:gd name="T15" fmla="*/ 849 h 849"/>
                <a:gd name="T16" fmla="*/ 675 w 707"/>
                <a:gd name="T17" fmla="*/ 849 h 849"/>
                <a:gd name="T18" fmla="*/ 657 w 707"/>
                <a:gd name="T19" fmla="*/ 849 h 849"/>
                <a:gd name="T20" fmla="*/ 638 w 707"/>
                <a:gd name="T21" fmla="*/ 849 h 849"/>
                <a:gd name="T22" fmla="*/ 619 w 707"/>
                <a:gd name="T23" fmla="*/ 849 h 849"/>
                <a:gd name="T24" fmla="*/ 603 w 707"/>
                <a:gd name="T25" fmla="*/ 849 h 849"/>
                <a:gd name="T26" fmla="*/ 592 w 707"/>
                <a:gd name="T27" fmla="*/ 849 h 849"/>
                <a:gd name="T28" fmla="*/ 589 w 707"/>
                <a:gd name="T29" fmla="*/ 849 h 849"/>
                <a:gd name="T30" fmla="*/ 563 w 707"/>
                <a:gd name="T31" fmla="*/ 776 h 849"/>
                <a:gd name="T32" fmla="*/ 536 w 707"/>
                <a:gd name="T33" fmla="*/ 699 h 849"/>
                <a:gd name="T34" fmla="*/ 507 w 707"/>
                <a:gd name="T35" fmla="*/ 622 h 849"/>
                <a:gd name="T36" fmla="*/ 475 w 707"/>
                <a:gd name="T37" fmla="*/ 542 h 849"/>
                <a:gd name="T38" fmla="*/ 186 w 707"/>
                <a:gd name="T39" fmla="*/ 542 h 849"/>
                <a:gd name="T40" fmla="*/ 157 w 707"/>
                <a:gd name="T41" fmla="*/ 619 h 849"/>
                <a:gd name="T42" fmla="*/ 129 w 707"/>
                <a:gd name="T43" fmla="*/ 694 h 849"/>
                <a:gd name="T44" fmla="*/ 103 w 707"/>
                <a:gd name="T45" fmla="*/ 769 h 849"/>
                <a:gd name="T46" fmla="*/ 79 w 707"/>
                <a:gd name="T47" fmla="*/ 849 h 849"/>
                <a:gd name="T48" fmla="*/ 0 w 707"/>
                <a:gd name="T49" fmla="*/ 849 h 849"/>
                <a:gd name="T50" fmla="*/ 359 w 707"/>
                <a:gd name="T51"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7" h="849">
                  <a:moveTo>
                    <a:pt x="332" y="185"/>
                  </a:moveTo>
                  <a:lnTo>
                    <a:pt x="211" y="484"/>
                  </a:lnTo>
                  <a:lnTo>
                    <a:pt x="455" y="484"/>
                  </a:lnTo>
                  <a:lnTo>
                    <a:pt x="332" y="185"/>
                  </a:lnTo>
                  <a:close/>
                  <a:moveTo>
                    <a:pt x="359" y="0"/>
                  </a:moveTo>
                  <a:lnTo>
                    <a:pt x="707" y="849"/>
                  </a:lnTo>
                  <a:lnTo>
                    <a:pt x="702" y="849"/>
                  </a:lnTo>
                  <a:lnTo>
                    <a:pt x="691" y="849"/>
                  </a:lnTo>
                  <a:lnTo>
                    <a:pt x="675" y="849"/>
                  </a:lnTo>
                  <a:lnTo>
                    <a:pt x="657" y="849"/>
                  </a:lnTo>
                  <a:lnTo>
                    <a:pt x="638" y="849"/>
                  </a:lnTo>
                  <a:lnTo>
                    <a:pt x="619" y="849"/>
                  </a:lnTo>
                  <a:lnTo>
                    <a:pt x="603" y="849"/>
                  </a:lnTo>
                  <a:lnTo>
                    <a:pt x="592" y="849"/>
                  </a:lnTo>
                  <a:lnTo>
                    <a:pt x="589" y="849"/>
                  </a:lnTo>
                  <a:lnTo>
                    <a:pt x="563" y="776"/>
                  </a:lnTo>
                  <a:lnTo>
                    <a:pt x="536" y="699"/>
                  </a:lnTo>
                  <a:lnTo>
                    <a:pt x="507" y="622"/>
                  </a:lnTo>
                  <a:lnTo>
                    <a:pt x="475" y="542"/>
                  </a:lnTo>
                  <a:lnTo>
                    <a:pt x="186" y="542"/>
                  </a:lnTo>
                  <a:lnTo>
                    <a:pt x="157" y="619"/>
                  </a:lnTo>
                  <a:lnTo>
                    <a:pt x="129" y="694"/>
                  </a:lnTo>
                  <a:lnTo>
                    <a:pt x="103" y="769"/>
                  </a:lnTo>
                  <a:lnTo>
                    <a:pt x="79" y="849"/>
                  </a:lnTo>
                  <a:lnTo>
                    <a:pt x="0" y="849"/>
                  </a:lnTo>
                  <a:lnTo>
                    <a:pt x="35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8" name="Freeform 10"/>
            <p:cNvSpPr>
              <a:spLocks/>
            </p:cNvSpPr>
            <p:nvPr userDrawn="1"/>
          </p:nvSpPr>
          <p:spPr bwMode="auto">
            <a:xfrm>
              <a:off x="3724275" y="351632"/>
              <a:ext cx="296863" cy="420688"/>
            </a:xfrm>
            <a:custGeom>
              <a:avLst/>
              <a:gdLst>
                <a:gd name="T0" fmla="*/ 105 w 563"/>
                <a:gd name="T1" fmla="*/ 0 h 795"/>
                <a:gd name="T2" fmla="*/ 165 w 563"/>
                <a:gd name="T3" fmla="*/ 0 h 795"/>
                <a:gd name="T4" fmla="*/ 224 w 563"/>
                <a:gd name="T5" fmla="*/ 1 h 795"/>
                <a:gd name="T6" fmla="*/ 275 w 563"/>
                <a:gd name="T7" fmla="*/ 1 h 795"/>
                <a:gd name="T8" fmla="*/ 309 w 563"/>
                <a:gd name="T9" fmla="*/ 3 h 795"/>
                <a:gd name="T10" fmla="*/ 356 w 563"/>
                <a:gd name="T11" fmla="*/ 12 h 795"/>
                <a:gd name="T12" fmla="*/ 416 w 563"/>
                <a:gd name="T13" fmla="*/ 35 h 795"/>
                <a:gd name="T14" fmla="*/ 458 w 563"/>
                <a:gd name="T15" fmla="*/ 71 h 795"/>
                <a:gd name="T16" fmla="*/ 482 w 563"/>
                <a:gd name="T17" fmla="*/ 117 h 795"/>
                <a:gd name="T18" fmla="*/ 490 w 563"/>
                <a:gd name="T19" fmla="*/ 177 h 795"/>
                <a:gd name="T20" fmla="*/ 480 w 563"/>
                <a:gd name="T21" fmla="*/ 239 h 795"/>
                <a:gd name="T22" fmla="*/ 455 w 563"/>
                <a:gd name="T23" fmla="*/ 291 h 795"/>
                <a:gd name="T24" fmla="*/ 416 w 563"/>
                <a:gd name="T25" fmla="*/ 331 h 795"/>
                <a:gd name="T26" fmla="*/ 368 w 563"/>
                <a:gd name="T27" fmla="*/ 362 h 795"/>
                <a:gd name="T28" fmla="*/ 315 w 563"/>
                <a:gd name="T29" fmla="*/ 386 h 795"/>
                <a:gd name="T30" fmla="*/ 258 w 563"/>
                <a:gd name="T31" fmla="*/ 400 h 795"/>
                <a:gd name="T32" fmla="*/ 544 w 563"/>
                <a:gd name="T33" fmla="*/ 771 h 795"/>
                <a:gd name="T34" fmla="*/ 559 w 563"/>
                <a:gd name="T35" fmla="*/ 795 h 795"/>
                <a:gd name="T36" fmla="*/ 534 w 563"/>
                <a:gd name="T37" fmla="*/ 795 h 795"/>
                <a:gd name="T38" fmla="*/ 497 w 563"/>
                <a:gd name="T39" fmla="*/ 795 h 795"/>
                <a:gd name="T40" fmla="*/ 462 w 563"/>
                <a:gd name="T41" fmla="*/ 795 h 795"/>
                <a:gd name="T42" fmla="*/ 437 w 563"/>
                <a:gd name="T43" fmla="*/ 795 h 795"/>
                <a:gd name="T44" fmla="*/ 399 w 563"/>
                <a:gd name="T45" fmla="*/ 746 h 795"/>
                <a:gd name="T46" fmla="*/ 233 w 563"/>
                <a:gd name="T47" fmla="*/ 519 h 795"/>
                <a:gd name="T48" fmla="*/ 156 w 563"/>
                <a:gd name="T49" fmla="*/ 365 h 795"/>
                <a:gd name="T50" fmla="*/ 196 w 563"/>
                <a:gd name="T51" fmla="*/ 365 h 795"/>
                <a:gd name="T52" fmla="*/ 245 w 563"/>
                <a:gd name="T53" fmla="*/ 359 h 795"/>
                <a:gd name="T54" fmla="*/ 303 w 563"/>
                <a:gd name="T55" fmla="*/ 338 h 795"/>
                <a:gd name="T56" fmla="*/ 348 w 563"/>
                <a:gd name="T57" fmla="*/ 302 h 795"/>
                <a:gd name="T58" fmla="*/ 378 w 563"/>
                <a:gd name="T59" fmla="*/ 253 h 795"/>
                <a:gd name="T60" fmla="*/ 389 w 563"/>
                <a:gd name="T61" fmla="*/ 191 h 795"/>
                <a:gd name="T62" fmla="*/ 381 w 563"/>
                <a:gd name="T63" fmla="*/ 136 h 795"/>
                <a:gd name="T64" fmla="*/ 355 w 563"/>
                <a:gd name="T65" fmla="*/ 93 h 795"/>
                <a:gd name="T66" fmla="*/ 316 w 563"/>
                <a:gd name="T67" fmla="*/ 63 h 795"/>
                <a:gd name="T68" fmla="*/ 265 w 563"/>
                <a:gd name="T69" fmla="*/ 47 h 795"/>
                <a:gd name="T70" fmla="*/ 230 w 563"/>
                <a:gd name="T71" fmla="*/ 44 h 795"/>
                <a:gd name="T72" fmla="*/ 188 w 563"/>
                <a:gd name="T73" fmla="*/ 43 h 795"/>
                <a:gd name="T74" fmla="*/ 145 w 563"/>
                <a:gd name="T75" fmla="*/ 43 h 795"/>
                <a:gd name="T76" fmla="*/ 112 w 563"/>
                <a:gd name="T77" fmla="*/ 44 h 795"/>
                <a:gd name="T78" fmla="*/ 100 w 563"/>
                <a:gd name="T79" fmla="*/ 44 h 795"/>
                <a:gd name="T80" fmla="*/ 0 w 563"/>
                <a:gd name="T81" fmla="*/ 795 h 795"/>
                <a:gd name="T82" fmla="*/ 4 w 563"/>
                <a:gd name="T83" fmla="*/ 0 h 795"/>
                <a:gd name="T84" fmla="*/ 31 w 563"/>
                <a:gd name="T85" fmla="*/ 0 h 795"/>
                <a:gd name="T86" fmla="*/ 77 w 563"/>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3" h="795">
                  <a:moveTo>
                    <a:pt x="77" y="0"/>
                  </a:moveTo>
                  <a:lnTo>
                    <a:pt x="105" y="0"/>
                  </a:lnTo>
                  <a:lnTo>
                    <a:pt x="135" y="0"/>
                  </a:lnTo>
                  <a:lnTo>
                    <a:pt x="165" y="0"/>
                  </a:lnTo>
                  <a:lnTo>
                    <a:pt x="195" y="1"/>
                  </a:lnTo>
                  <a:lnTo>
                    <a:pt x="224" y="1"/>
                  </a:lnTo>
                  <a:lnTo>
                    <a:pt x="251" y="1"/>
                  </a:lnTo>
                  <a:lnTo>
                    <a:pt x="275" y="1"/>
                  </a:lnTo>
                  <a:lnTo>
                    <a:pt x="295" y="3"/>
                  </a:lnTo>
                  <a:lnTo>
                    <a:pt x="309" y="3"/>
                  </a:lnTo>
                  <a:lnTo>
                    <a:pt x="318" y="4"/>
                  </a:lnTo>
                  <a:lnTo>
                    <a:pt x="356" y="12"/>
                  </a:lnTo>
                  <a:lnTo>
                    <a:pt x="388" y="22"/>
                  </a:lnTo>
                  <a:lnTo>
                    <a:pt x="416" y="35"/>
                  </a:lnTo>
                  <a:lnTo>
                    <a:pt x="440" y="52"/>
                  </a:lnTo>
                  <a:lnTo>
                    <a:pt x="458" y="71"/>
                  </a:lnTo>
                  <a:lnTo>
                    <a:pt x="472" y="93"/>
                  </a:lnTo>
                  <a:lnTo>
                    <a:pt x="482" y="117"/>
                  </a:lnTo>
                  <a:lnTo>
                    <a:pt x="487" y="145"/>
                  </a:lnTo>
                  <a:lnTo>
                    <a:pt x="490" y="177"/>
                  </a:lnTo>
                  <a:lnTo>
                    <a:pt x="487" y="210"/>
                  </a:lnTo>
                  <a:lnTo>
                    <a:pt x="480" y="239"/>
                  </a:lnTo>
                  <a:lnTo>
                    <a:pt x="470" y="267"/>
                  </a:lnTo>
                  <a:lnTo>
                    <a:pt x="455" y="291"/>
                  </a:lnTo>
                  <a:lnTo>
                    <a:pt x="437" y="312"/>
                  </a:lnTo>
                  <a:lnTo>
                    <a:pt x="416" y="331"/>
                  </a:lnTo>
                  <a:lnTo>
                    <a:pt x="394" y="348"/>
                  </a:lnTo>
                  <a:lnTo>
                    <a:pt x="368" y="362"/>
                  </a:lnTo>
                  <a:lnTo>
                    <a:pt x="343" y="376"/>
                  </a:lnTo>
                  <a:lnTo>
                    <a:pt x="315" y="386"/>
                  </a:lnTo>
                  <a:lnTo>
                    <a:pt x="287" y="393"/>
                  </a:lnTo>
                  <a:lnTo>
                    <a:pt x="258" y="400"/>
                  </a:lnTo>
                  <a:lnTo>
                    <a:pt x="491" y="705"/>
                  </a:lnTo>
                  <a:lnTo>
                    <a:pt x="544" y="771"/>
                  </a:lnTo>
                  <a:lnTo>
                    <a:pt x="563" y="795"/>
                  </a:lnTo>
                  <a:lnTo>
                    <a:pt x="559" y="795"/>
                  </a:lnTo>
                  <a:lnTo>
                    <a:pt x="549" y="795"/>
                  </a:lnTo>
                  <a:lnTo>
                    <a:pt x="534" y="795"/>
                  </a:lnTo>
                  <a:lnTo>
                    <a:pt x="517" y="795"/>
                  </a:lnTo>
                  <a:lnTo>
                    <a:pt x="497" y="795"/>
                  </a:lnTo>
                  <a:lnTo>
                    <a:pt x="478" y="795"/>
                  </a:lnTo>
                  <a:lnTo>
                    <a:pt x="462" y="795"/>
                  </a:lnTo>
                  <a:lnTo>
                    <a:pt x="447" y="795"/>
                  </a:lnTo>
                  <a:lnTo>
                    <a:pt x="437" y="795"/>
                  </a:lnTo>
                  <a:lnTo>
                    <a:pt x="434" y="795"/>
                  </a:lnTo>
                  <a:lnTo>
                    <a:pt x="399" y="746"/>
                  </a:lnTo>
                  <a:lnTo>
                    <a:pt x="365" y="699"/>
                  </a:lnTo>
                  <a:lnTo>
                    <a:pt x="233" y="519"/>
                  </a:lnTo>
                  <a:lnTo>
                    <a:pt x="109" y="365"/>
                  </a:lnTo>
                  <a:lnTo>
                    <a:pt x="156" y="365"/>
                  </a:lnTo>
                  <a:lnTo>
                    <a:pt x="174" y="365"/>
                  </a:lnTo>
                  <a:lnTo>
                    <a:pt x="196" y="365"/>
                  </a:lnTo>
                  <a:lnTo>
                    <a:pt x="220" y="362"/>
                  </a:lnTo>
                  <a:lnTo>
                    <a:pt x="245" y="359"/>
                  </a:lnTo>
                  <a:lnTo>
                    <a:pt x="275" y="350"/>
                  </a:lnTo>
                  <a:lnTo>
                    <a:pt x="303" y="338"/>
                  </a:lnTo>
                  <a:lnTo>
                    <a:pt x="327" y="322"/>
                  </a:lnTo>
                  <a:lnTo>
                    <a:pt x="348" y="302"/>
                  </a:lnTo>
                  <a:lnTo>
                    <a:pt x="365" y="280"/>
                  </a:lnTo>
                  <a:lnTo>
                    <a:pt x="378" y="253"/>
                  </a:lnTo>
                  <a:lnTo>
                    <a:pt x="386" y="224"/>
                  </a:lnTo>
                  <a:lnTo>
                    <a:pt x="389" y="191"/>
                  </a:lnTo>
                  <a:lnTo>
                    <a:pt x="387" y="162"/>
                  </a:lnTo>
                  <a:lnTo>
                    <a:pt x="381" y="136"/>
                  </a:lnTo>
                  <a:lnTo>
                    <a:pt x="369" y="113"/>
                  </a:lnTo>
                  <a:lnTo>
                    <a:pt x="355" y="93"/>
                  </a:lnTo>
                  <a:lnTo>
                    <a:pt x="337" y="75"/>
                  </a:lnTo>
                  <a:lnTo>
                    <a:pt x="316" y="63"/>
                  </a:lnTo>
                  <a:lnTo>
                    <a:pt x="292" y="53"/>
                  </a:lnTo>
                  <a:lnTo>
                    <a:pt x="265" y="47"/>
                  </a:lnTo>
                  <a:lnTo>
                    <a:pt x="249" y="45"/>
                  </a:lnTo>
                  <a:lnTo>
                    <a:pt x="230" y="44"/>
                  </a:lnTo>
                  <a:lnTo>
                    <a:pt x="209" y="44"/>
                  </a:lnTo>
                  <a:lnTo>
                    <a:pt x="188" y="43"/>
                  </a:lnTo>
                  <a:lnTo>
                    <a:pt x="166" y="43"/>
                  </a:lnTo>
                  <a:lnTo>
                    <a:pt x="145" y="43"/>
                  </a:lnTo>
                  <a:lnTo>
                    <a:pt x="127" y="44"/>
                  </a:lnTo>
                  <a:lnTo>
                    <a:pt x="112" y="44"/>
                  </a:lnTo>
                  <a:lnTo>
                    <a:pt x="104" y="44"/>
                  </a:lnTo>
                  <a:lnTo>
                    <a:pt x="100" y="44"/>
                  </a:lnTo>
                  <a:lnTo>
                    <a:pt x="100" y="795"/>
                  </a:lnTo>
                  <a:lnTo>
                    <a:pt x="0" y="795"/>
                  </a:lnTo>
                  <a:lnTo>
                    <a:pt x="0" y="0"/>
                  </a:lnTo>
                  <a:lnTo>
                    <a:pt x="4" y="0"/>
                  </a:lnTo>
                  <a:lnTo>
                    <a:pt x="14" y="0"/>
                  </a:lnTo>
                  <a:lnTo>
                    <a:pt x="31"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9" name="Freeform 11"/>
            <p:cNvSpPr>
              <a:spLocks/>
            </p:cNvSpPr>
            <p:nvPr userDrawn="1"/>
          </p:nvSpPr>
          <p:spPr bwMode="auto">
            <a:xfrm>
              <a:off x="4013200" y="351632"/>
              <a:ext cx="296863" cy="420688"/>
            </a:xfrm>
            <a:custGeom>
              <a:avLst/>
              <a:gdLst>
                <a:gd name="T0" fmla="*/ 105 w 562"/>
                <a:gd name="T1" fmla="*/ 0 h 795"/>
                <a:gd name="T2" fmla="*/ 164 w 562"/>
                <a:gd name="T3" fmla="*/ 0 h 795"/>
                <a:gd name="T4" fmla="*/ 224 w 562"/>
                <a:gd name="T5" fmla="*/ 1 h 795"/>
                <a:gd name="T6" fmla="*/ 275 w 562"/>
                <a:gd name="T7" fmla="*/ 1 h 795"/>
                <a:gd name="T8" fmla="*/ 310 w 562"/>
                <a:gd name="T9" fmla="*/ 3 h 795"/>
                <a:gd name="T10" fmla="*/ 355 w 562"/>
                <a:gd name="T11" fmla="*/ 12 h 795"/>
                <a:gd name="T12" fmla="*/ 417 w 562"/>
                <a:gd name="T13" fmla="*/ 35 h 795"/>
                <a:gd name="T14" fmla="*/ 458 w 562"/>
                <a:gd name="T15" fmla="*/ 71 h 795"/>
                <a:gd name="T16" fmla="*/ 481 w 562"/>
                <a:gd name="T17" fmla="*/ 117 h 795"/>
                <a:gd name="T18" fmla="*/ 489 w 562"/>
                <a:gd name="T19" fmla="*/ 177 h 795"/>
                <a:gd name="T20" fmla="*/ 480 w 562"/>
                <a:gd name="T21" fmla="*/ 239 h 795"/>
                <a:gd name="T22" fmla="*/ 454 w 562"/>
                <a:gd name="T23" fmla="*/ 291 h 795"/>
                <a:gd name="T24" fmla="*/ 417 w 562"/>
                <a:gd name="T25" fmla="*/ 331 h 795"/>
                <a:gd name="T26" fmla="*/ 369 w 562"/>
                <a:gd name="T27" fmla="*/ 362 h 795"/>
                <a:gd name="T28" fmla="*/ 315 w 562"/>
                <a:gd name="T29" fmla="*/ 386 h 795"/>
                <a:gd name="T30" fmla="*/ 259 w 562"/>
                <a:gd name="T31" fmla="*/ 400 h 795"/>
                <a:gd name="T32" fmla="*/ 544 w 562"/>
                <a:gd name="T33" fmla="*/ 771 h 795"/>
                <a:gd name="T34" fmla="*/ 559 w 562"/>
                <a:gd name="T35" fmla="*/ 795 h 795"/>
                <a:gd name="T36" fmla="*/ 534 w 562"/>
                <a:gd name="T37" fmla="*/ 795 h 795"/>
                <a:gd name="T38" fmla="*/ 498 w 562"/>
                <a:gd name="T39" fmla="*/ 795 h 795"/>
                <a:gd name="T40" fmla="*/ 461 w 562"/>
                <a:gd name="T41" fmla="*/ 795 h 795"/>
                <a:gd name="T42" fmla="*/ 438 w 562"/>
                <a:gd name="T43" fmla="*/ 795 h 795"/>
                <a:gd name="T44" fmla="*/ 399 w 562"/>
                <a:gd name="T45" fmla="*/ 746 h 795"/>
                <a:gd name="T46" fmla="*/ 232 w 562"/>
                <a:gd name="T47" fmla="*/ 519 h 795"/>
                <a:gd name="T48" fmla="*/ 156 w 562"/>
                <a:gd name="T49" fmla="*/ 365 h 795"/>
                <a:gd name="T50" fmla="*/ 195 w 562"/>
                <a:gd name="T51" fmla="*/ 365 h 795"/>
                <a:gd name="T52" fmla="*/ 245 w 562"/>
                <a:gd name="T53" fmla="*/ 359 h 795"/>
                <a:gd name="T54" fmla="*/ 302 w 562"/>
                <a:gd name="T55" fmla="*/ 338 h 795"/>
                <a:gd name="T56" fmla="*/ 348 w 562"/>
                <a:gd name="T57" fmla="*/ 302 h 795"/>
                <a:gd name="T58" fmla="*/ 378 w 562"/>
                <a:gd name="T59" fmla="*/ 253 h 795"/>
                <a:gd name="T60" fmla="*/ 389 w 562"/>
                <a:gd name="T61" fmla="*/ 191 h 795"/>
                <a:gd name="T62" fmla="*/ 380 w 562"/>
                <a:gd name="T63" fmla="*/ 136 h 795"/>
                <a:gd name="T64" fmla="*/ 355 w 562"/>
                <a:gd name="T65" fmla="*/ 93 h 795"/>
                <a:gd name="T66" fmla="*/ 315 w 562"/>
                <a:gd name="T67" fmla="*/ 63 h 795"/>
                <a:gd name="T68" fmla="*/ 265 w 562"/>
                <a:gd name="T69" fmla="*/ 47 h 795"/>
                <a:gd name="T70" fmla="*/ 231 w 562"/>
                <a:gd name="T71" fmla="*/ 44 h 795"/>
                <a:gd name="T72" fmla="*/ 187 w 562"/>
                <a:gd name="T73" fmla="*/ 43 h 795"/>
                <a:gd name="T74" fmla="*/ 145 w 562"/>
                <a:gd name="T75" fmla="*/ 43 h 795"/>
                <a:gd name="T76" fmla="*/ 113 w 562"/>
                <a:gd name="T77" fmla="*/ 44 h 795"/>
                <a:gd name="T78" fmla="*/ 99 w 562"/>
                <a:gd name="T79" fmla="*/ 44 h 795"/>
                <a:gd name="T80" fmla="*/ 0 w 562"/>
                <a:gd name="T81" fmla="*/ 795 h 795"/>
                <a:gd name="T82" fmla="*/ 4 w 562"/>
                <a:gd name="T83" fmla="*/ 0 h 795"/>
                <a:gd name="T84" fmla="*/ 30 w 562"/>
                <a:gd name="T85" fmla="*/ 0 h 795"/>
                <a:gd name="T86" fmla="*/ 77 w 562"/>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2" h="795">
                  <a:moveTo>
                    <a:pt x="77" y="0"/>
                  </a:moveTo>
                  <a:lnTo>
                    <a:pt x="105" y="0"/>
                  </a:lnTo>
                  <a:lnTo>
                    <a:pt x="134" y="0"/>
                  </a:lnTo>
                  <a:lnTo>
                    <a:pt x="164" y="0"/>
                  </a:lnTo>
                  <a:lnTo>
                    <a:pt x="195" y="1"/>
                  </a:lnTo>
                  <a:lnTo>
                    <a:pt x="224" y="1"/>
                  </a:lnTo>
                  <a:lnTo>
                    <a:pt x="251" y="1"/>
                  </a:lnTo>
                  <a:lnTo>
                    <a:pt x="275" y="1"/>
                  </a:lnTo>
                  <a:lnTo>
                    <a:pt x="294" y="3"/>
                  </a:lnTo>
                  <a:lnTo>
                    <a:pt x="310" y="3"/>
                  </a:lnTo>
                  <a:lnTo>
                    <a:pt x="317" y="4"/>
                  </a:lnTo>
                  <a:lnTo>
                    <a:pt x="355" y="12"/>
                  </a:lnTo>
                  <a:lnTo>
                    <a:pt x="389" y="22"/>
                  </a:lnTo>
                  <a:lnTo>
                    <a:pt x="417" y="35"/>
                  </a:lnTo>
                  <a:lnTo>
                    <a:pt x="439" y="52"/>
                  </a:lnTo>
                  <a:lnTo>
                    <a:pt x="458" y="71"/>
                  </a:lnTo>
                  <a:lnTo>
                    <a:pt x="472" y="93"/>
                  </a:lnTo>
                  <a:lnTo>
                    <a:pt x="481" y="117"/>
                  </a:lnTo>
                  <a:lnTo>
                    <a:pt x="487" y="145"/>
                  </a:lnTo>
                  <a:lnTo>
                    <a:pt x="489" y="177"/>
                  </a:lnTo>
                  <a:lnTo>
                    <a:pt x="487" y="210"/>
                  </a:lnTo>
                  <a:lnTo>
                    <a:pt x="480" y="239"/>
                  </a:lnTo>
                  <a:lnTo>
                    <a:pt x="469" y="267"/>
                  </a:lnTo>
                  <a:lnTo>
                    <a:pt x="454" y="291"/>
                  </a:lnTo>
                  <a:lnTo>
                    <a:pt x="437" y="312"/>
                  </a:lnTo>
                  <a:lnTo>
                    <a:pt x="417" y="331"/>
                  </a:lnTo>
                  <a:lnTo>
                    <a:pt x="393" y="348"/>
                  </a:lnTo>
                  <a:lnTo>
                    <a:pt x="369" y="362"/>
                  </a:lnTo>
                  <a:lnTo>
                    <a:pt x="342" y="376"/>
                  </a:lnTo>
                  <a:lnTo>
                    <a:pt x="315" y="386"/>
                  </a:lnTo>
                  <a:lnTo>
                    <a:pt x="286" y="393"/>
                  </a:lnTo>
                  <a:lnTo>
                    <a:pt x="259" y="400"/>
                  </a:lnTo>
                  <a:lnTo>
                    <a:pt x="490" y="705"/>
                  </a:lnTo>
                  <a:lnTo>
                    <a:pt x="544" y="771"/>
                  </a:lnTo>
                  <a:lnTo>
                    <a:pt x="562" y="795"/>
                  </a:lnTo>
                  <a:lnTo>
                    <a:pt x="559" y="795"/>
                  </a:lnTo>
                  <a:lnTo>
                    <a:pt x="549" y="795"/>
                  </a:lnTo>
                  <a:lnTo>
                    <a:pt x="534" y="795"/>
                  </a:lnTo>
                  <a:lnTo>
                    <a:pt x="517" y="795"/>
                  </a:lnTo>
                  <a:lnTo>
                    <a:pt x="498" y="795"/>
                  </a:lnTo>
                  <a:lnTo>
                    <a:pt x="479" y="795"/>
                  </a:lnTo>
                  <a:lnTo>
                    <a:pt x="461" y="795"/>
                  </a:lnTo>
                  <a:lnTo>
                    <a:pt x="447" y="795"/>
                  </a:lnTo>
                  <a:lnTo>
                    <a:pt x="438" y="795"/>
                  </a:lnTo>
                  <a:lnTo>
                    <a:pt x="433" y="795"/>
                  </a:lnTo>
                  <a:lnTo>
                    <a:pt x="399" y="746"/>
                  </a:lnTo>
                  <a:lnTo>
                    <a:pt x="365" y="699"/>
                  </a:lnTo>
                  <a:lnTo>
                    <a:pt x="232" y="519"/>
                  </a:lnTo>
                  <a:lnTo>
                    <a:pt x="109" y="365"/>
                  </a:lnTo>
                  <a:lnTo>
                    <a:pt x="156" y="365"/>
                  </a:lnTo>
                  <a:lnTo>
                    <a:pt x="173" y="365"/>
                  </a:lnTo>
                  <a:lnTo>
                    <a:pt x="195" y="365"/>
                  </a:lnTo>
                  <a:lnTo>
                    <a:pt x="221" y="362"/>
                  </a:lnTo>
                  <a:lnTo>
                    <a:pt x="245" y="359"/>
                  </a:lnTo>
                  <a:lnTo>
                    <a:pt x="274" y="350"/>
                  </a:lnTo>
                  <a:lnTo>
                    <a:pt x="302" y="338"/>
                  </a:lnTo>
                  <a:lnTo>
                    <a:pt x="326" y="322"/>
                  </a:lnTo>
                  <a:lnTo>
                    <a:pt x="348" y="302"/>
                  </a:lnTo>
                  <a:lnTo>
                    <a:pt x="365" y="280"/>
                  </a:lnTo>
                  <a:lnTo>
                    <a:pt x="378" y="253"/>
                  </a:lnTo>
                  <a:lnTo>
                    <a:pt x="386" y="224"/>
                  </a:lnTo>
                  <a:lnTo>
                    <a:pt x="389" y="191"/>
                  </a:lnTo>
                  <a:lnTo>
                    <a:pt x="386" y="162"/>
                  </a:lnTo>
                  <a:lnTo>
                    <a:pt x="380" y="136"/>
                  </a:lnTo>
                  <a:lnTo>
                    <a:pt x="369" y="113"/>
                  </a:lnTo>
                  <a:lnTo>
                    <a:pt x="355" y="93"/>
                  </a:lnTo>
                  <a:lnTo>
                    <a:pt x="336" y="75"/>
                  </a:lnTo>
                  <a:lnTo>
                    <a:pt x="315" y="63"/>
                  </a:lnTo>
                  <a:lnTo>
                    <a:pt x="292" y="53"/>
                  </a:lnTo>
                  <a:lnTo>
                    <a:pt x="265" y="47"/>
                  </a:lnTo>
                  <a:lnTo>
                    <a:pt x="250" y="45"/>
                  </a:lnTo>
                  <a:lnTo>
                    <a:pt x="231" y="44"/>
                  </a:lnTo>
                  <a:lnTo>
                    <a:pt x="210" y="44"/>
                  </a:lnTo>
                  <a:lnTo>
                    <a:pt x="187" y="43"/>
                  </a:lnTo>
                  <a:lnTo>
                    <a:pt x="165" y="43"/>
                  </a:lnTo>
                  <a:lnTo>
                    <a:pt x="145" y="43"/>
                  </a:lnTo>
                  <a:lnTo>
                    <a:pt x="127" y="44"/>
                  </a:lnTo>
                  <a:lnTo>
                    <a:pt x="113" y="44"/>
                  </a:lnTo>
                  <a:lnTo>
                    <a:pt x="103" y="44"/>
                  </a:lnTo>
                  <a:lnTo>
                    <a:pt x="99" y="44"/>
                  </a:lnTo>
                  <a:lnTo>
                    <a:pt x="99" y="795"/>
                  </a:lnTo>
                  <a:lnTo>
                    <a:pt x="0" y="795"/>
                  </a:lnTo>
                  <a:lnTo>
                    <a:pt x="0" y="0"/>
                  </a:lnTo>
                  <a:lnTo>
                    <a:pt x="4" y="0"/>
                  </a:lnTo>
                  <a:lnTo>
                    <a:pt x="15" y="0"/>
                  </a:lnTo>
                  <a:lnTo>
                    <a:pt x="30"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0" name="Freeform 12"/>
            <p:cNvSpPr>
              <a:spLocks noEditPoints="1"/>
            </p:cNvSpPr>
            <p:nvPr userDrawn="1"/>
          </p:nvSpPr>
          <p:spPr bwMode="auto">
            <a:xfrm>
              <a:off x="5224463" y="350045"/>
              <a:ext cx="71438" cy="71438"/>
            </a:xfrm>
            <a:custGeom>
              <a:avLst/>
              <a:gdLst>
                <a:gd name="T0" fmla="*/ 53 w 135"/>
                <a:gd name="T1" fmla="*/ 62 h 136"/>
                <a:gd name="T2" fmla="*/ 70 w 135"/>
                <a:gd name="T3" fmla="*/ 62 h 136"/>
                <a:gd name="T4" fmla="*/ 77 w 135"/>
                <a:gd name="T5" fmla="*/ 59 h 136"/>
                <a:gd name="T6" fmla="*/ 81 w 135"/>
                <a:gd name="T7" fmla="*/ 52 h 136"/>
                <a:gd name="T8" fmla="*/ 81 w 135"/>
                <a:gd name="T9" fmla="*/ 44 h 136"/>
                <a:gd name="T10" fmla="*/ 77 w 135"/>
                <a:gd name="T11" fmla="*/ 39 h 136"/>
                <a:gd name="T12" fmla="*/ 69 w 135"/>
                <a:gd name="T13" fmla="*/ 37 h 136"/>
                <a:gd name="T14" fmla="*/ 43 w 135"/>
                <a:gd name="T15" fmla="*/ 31 h 136"/>
                <a:gd name="T16" fmla="*/ 78 w 135"/>
                <a:gd name="T17" fmla="*/ 32 h 136"/>
                <a:gd name="T18" fmla="*/ 90 w 135"/>
                <a:gd name="T19" fmla="*/ 40 h 136"/>
                <a:gd name="T20" fmla="*/ 89 w 135"/>
                <a:gd name="T21" fmla="*/ 56 h 136"/>
                <a:gd name="T22" fmla="*/ 77 w 135"/>
                <a:gd name="T23" fmla="*/ 65 h 136"/>
                <a:gd name="T24" fmla="*/ 91 w 135"/>
                <a:gd name="T25" fmla="*/ 96 h 136"/>
                <a:gd name="T26" fmla="*/ 99 w 135"/>
                <a:gd name="T27" fmla="*/ 103 h 136"/>
                <a:gd name="T28" fmla="*/ 93 w 135"/>
                <a:gd name="T29" fmla="*/ 103 h 136"/>
                <a:gd name="T30" fmla="*/ 86 w 135"/>
                <a:gd name="T31" fmla="*/ 103 h 136"/>
                <a:gd name="T32" fmla="*/ 66 w 135"/>
                <a:gd name="T33" fmla="*/ 78 h 136"/>
                <a:gd name="T34" fmla="*/ 53 w 135"/>
                <a:gd name="T35" fmla="*/ 68 h 136"/>
                <a:gd name="T36" fmla="*/ 50 w 135"/>
                <a:gd name="T37" fmla="*/ 103 h 136"/>
                <a:gd name="T38" fmla="*/ 45 w 135"/>
                <a:gd name="T39" fmla="*/ 103 h 136"/>
                <a:gd name="T40" fmla="*/ 43 w 135"/>
                <a:gd name="T41" fmla="*/ 31 h 136"/>
                <a:gd name="T42" fmla="*/ 50 w 135"/>
                <a:gd name="T43" fmla="*/ 12 h 136"/>
                <a:gd name="T44" fmla="*/ 21 w 135"/>
                <a:gd name="T45" fmla="*/ 33 h 136"/>
                <a:gd name="T46" fmla="*/ 10 w 135"/>
                <a:gd name="T47" fmla="*/ 67 h 136"/>
                <a:gd name="T48" fmla="*/ 21 w 135"/>
                <a:gd name="T49" fmla="*/ 101 h 136"/>
                <a:gd name="T50" fmla="*/ 50 w 135"/>
                <a:gd name="T51" fmla="*/ 122 h 136"/>
                <a:gd name="T52" fmla="*/ 86 w 135"/>
                <a:gd name="T53" fmla="*/ 122 h 136"/>
                <a:gd name="T54" fmla="*/ 114 w 135"/>
                <a:gd name="T55" fmla="*/ 101 h 136"/>
                <a:gd name="T56" fmla="*/ 125 w 135"/>
                <a:gd name="T57" fmla="*/ 67 h 136"/>
                <a:gd name="T58" fmla="*/ 114 w 135"/>
                <a:gd name="T59" fmla="*/ 33 h 136"/>
                <a:gd name="T60" fmla="*/ 86 w 135"/>
                <a:gd name="T61" fmla="*/ 12 h 136"/>
                <a:gd name="T62" fmla="*/ 68 w 135"/>
                <a:gd name="T63" fmla="*/ 0 h 136"/>
                <a:gd name="T64" fmla="*/ 102 w 135"/>
                <a:gd name="T65" fmla="*/ 9 h 136"/>
                <a:gd name="T66" fmla="*/ 126 w 135"/>
                <a:gd name="T67" fmla="*/ 33 h 136"/>
                <a:gd name="T68" fmla="*/ 135 w 135"/>
                <a:gd name="T69" fmla="*/ 67 h 136"/>
                <a:gd name="T70" fmla="*/ 126 w 135"/>
                <a:gd name="T71" fmla="*/ 101 h 136"/>
                <a:gd name="T72" fmla="*/ 102 w 135"/>
                <a:gd name="T73" fmla="*/ 126 h 136"/>
                <a:gd name="T74" fmla="*/ 68 w 135"/>
                <a:gd name="T75" fmla="*/ 136 h 136"/>
                <a:gd name="T76" fmla="*/ 34 w 135"/>
                <a:gd name="T77" fmla="*/ 126 h 136"/>
                <a:gd name="T78" fmla="*/ 9 w 135"/>
                <a:gd name="T79" fmla="*/ 101 h 136"/>
                <a:gd name="T80" fmla="*/ 0 w 135"/>
                <a:gd name="T81" fmla="*/ 67 h 136"/>
                <a:gd name="T82" fmla="*/ 9 w 135"/>
                <a:gd name="T83" fmla="*/ 33 h 136"/>
                <a:gd name="T84" fmla="*/ 34 w 135"/>
                <a:gd name="T85" fmla="*/ 9 h 136"/>
                <a:gd name="T86" fmla="*/ 68 w 135"/>
                <a:gd name="T8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36">
                  <a:moveTo>
                    <a:pt x="53" y="37"/>
                  </a:moveTo>
                  <a:lnTo>
                    <a:pt x="53" y="62"/>
                  </a:lnTo>
                  <a:lnTo>
                    <a:pt x="65" y="62"/>
                  </a:lnTo>
                  <a:lnTo>
                    <a:pt x="70" y="62"/>
                  </a:lnTo>
                  <a:lnTo>
                    <a:pt x="74" y="61"/>
                  </a:lnTo>
                  <a:lnTo>
                    <a:pt x="77" y="59"/>
                  </a:lnTo>
                  <a:lnTo>
                    <a:pt x="79" y="56"/>
                  </a:lnTo>
                  <a:lnTo>
                    <a:pt x="81" y="52"/>
                  </a:lnTo>
                  <a:lnTo>
                    <a:pt x="81" y="49"/>
                  </a:lnTo>
                  <a:lnTo>
                    <a:pt x="81" y="44"/>
                  </a:lnTo>
                  <a:lnTo>
                    <a:pt x="79" y="41"/>
                  </a:lnTo>
                  <a:lnTo>
                    <a:pt x="77" y="39"/>
                  </a:lnTo>
                  <a:lnTo>
                    <a:pt x="74" y="38"/>
                  </a:lnTo>
                  <a:lnTo>
                    <a:pt x="69" y="37"/>
                  </a:lnTo>
                  <a:lnTo>
                    <a:pt x="53" y="37"/>
                  </a:lnTo>
                  <a:close/>
                  <a:moveTo>
                    <a:pt x="43" y="31"/>
                  </a:moveTo>
                  <a:lnTo>
                    <a:pt x="67" y="31"/>
                  </a:lnTo>
                  <a:lnTo>
                    <a:pt x="78" y="32"/>
                  </a:lnTo>
                  <a:lnTo>
                    <a:pt x="86" y="36"/>
                  </a:lnTo>
                  <a:lnTo>
                    <a:pt x="90" y="40"/>
                  </a:lnTo>
                  <a:lnTo>
                    <a:pt x="91" y="47"/>
                  </a:lnTo>
                  <a:lnTo>
                    <a:pt x="89" y="56"/>
                  </a:lnTo>
                  <a:lnTo>
                    <a:pt x="85" y="61"/>
                  </a:lnTo>
                  <a:lnTo>
                    <a:pt x="77" y="65"/>
                  </a:lnTo>
                  <a:lnTo>
                    <a:pt x="68" y="67"/>
                  </a:lnTo>
                  <a:lnTo>
                    <a:pt x="91" y="96"/>
                  </a:lnTo>
                  <a:lnTo>
                    <a:pt x="97" y="101"/>
                  </a:lnTo>
                  <a:lnTo>
                    <a:pt x="99" y="103"/>
                  </a:lnTo>
                  <a:lnTo>
                    <a:pt x="96" y="103"/>
                  </a:lnTo>
                  <a:lnTo>
                    <a:pt x="93" y="103"/>
                  </a:lnTo>
                  <a:lnTo>
                    <a:pt x="89" y="103"/>
                  </a:lnTo>
                  <a:lnTo>
                    <a:pt x="86" y="103"/>
                  </a:lnTo>
                  <a:lnTo>
                    <a:pt x="79" y="95"/>
                  </a:lnTo>
                  <a:lnTo>
                    <a:pt x="66" y="78"/>
                  </a:lnTo>
                  <a:lnTo>
                    <a:pt x="57" y="68"/>
                  </a:lnTo>
                  <a:lnTo>
                    <a:pt x="53" y="68"/>
                  </a:lnTo>
                  <a:lnTo>
                    <a:pt x="53" y="103"/>
                  </a:lnTo>
                  <a:lnTo>
                    <a:pt x="50" y="103"/>
                  </a:lnTo>
                  <a:lnTo>
                    <a:pt x="48" y="102"/>
                  </a:lnTo>
                  <a:lnTo>
                    <a:pt x="45" y="103"/>
                  </a:lnTo>
                  <a:lnTo>
                    <a:pt x="43" y="103"/>
                  </a:lnTo>
                  <a:lnTo>
                    <a:pt x="43" y="31"/>
                  </a:lnTo>
                  <a:close/>
                  <a:moveTo>
                    <a:pt x="68" y="10"/>
                  </a:moveTo>
                  <a:lnTo>
                    <a:pt x="50" y="12"/>
                  </a:lnTo>
                  <a:lnTo>
                    <a:pt x="34" y="21"/>
                  </a:lnTo>
                  <a:lnTo>
                    <a:pt x="21" y="33"/>
                  </a:lnTo>
                  <a:lnTo>
                    <a:pt x="14" y="49"/>
                  </a:lnTo>
                  <a:lnTo>
                    <a:pt x="10" y="67"/>
                  </a:lnTo>
                  <a:lnTo>
                    <a:pt x="14" y="86"/>
                  </a:lnTo>
                  <a:lnTo>
                    <a:pt x="21" y="101"/>
                  </a:lnTo>
                  <a:lnTo>
                    <a:pt x="34" y="115"/>
                  </a:lnTo>
                  <a:lnTo>
                    <a:pt x="50" y="122"/>
                  </a:lnTo>
                  <a:lnTo>
                    <a:pt x="68" y="126"/>
                  </a:lnTo>
                  <a:lnTo>
                    <a:pt x="86" y="122"/>
                  </a:lnTo>
                  <a:lnTo>
                    <a:pt x="102" y="115"/>
                  </a:lnTo>
                  <a:lnTo>
                    <a:pt x="114" y="101"/>
                  </a:lnTo>
                  <a:lnTo>
                    <a:pt x="122" y="86"/>
                  </a:lnTo>
                  <a:lnTo>
                    <a:pt x="125" y="67"/>
                  </a:lnTo>
                  <a:lnTo>
                    <a:pt x="122" y="49"/>
                  </a:lnTo>
                  <a:lnTo>
                    <a:pt x="114" y="33"/>
                  </a:lnTo>
                  <a:lnTo>
                    <a:pt x="102" y="21"/>
                  </a:lnTo>
                  <a:lnTo>
                    <a:pt x="86" y="12"/>
                  </a:lnTo>
                  <a:lnTo>
                    <a:pt x="68" y="10"/>
                  </a:lnTo>
                  <a:close/>
                  <a:moveTo>
                    <a:pt x="68" y="0"/>
                  </a:moveTo>
                  <a:lnTo>
                    <a:pt x="86" y="2"/>
                  </a:lnTo>
                  <a:lnTo>
                    <a:pt x="102" y="9"/>
                  </a:lnTo>
                  <a:lnTo>
                    <a:pt x="116" y="20"/>
                  </a:lnTo>
                  <a:lnTo>
                    <a:pt x="126" y="33"/>
                  </a:lnTo>
                  <a:lnTo>
                    <a:pt x="133" y="49"/>
                  </a:lnTo>
                  <a:lnTo>
                    <a:pt x="135" y="67"/>
                  </a:lnTo>
                  <a:lnTo>
                    <a:pt x="133" y="86"/>
                  </a:lnTo>
                  <a:lnTo>
                    <a:pt x="126" y="101"/>
                  </a:lnTo>
                  <a:lnTo>
                    <a:pt x="116" y="116"/>
                  </a:lnTo>
                  <a:lnTo>
                    <a:pt x="102" y="126"/>
                  </a:lnTo>
                  <a:lnTo>
                    <a:pt x="86" y="132"/>
                  </a:lnTo>
                  <a:lnTo>
                    <a:pt x="68" y="136"/>
                  </a:lnTo>
                  <a:lnTo>
                    <a:pt x="50" y="132"/>
                  </a:lnTo>
                  <a:lnTo>
                    <a:pt x="34" y="126"/>
                  </a:lnTo>
                  <a:lnTo>
                    <a:pt x="20" y="116"/>
                  </a:lnTo>
                  <a:lnTo>
                    <a:pt x="9" y="101"/>
                  </a:lnTo>
                  <a:lnTo>
                    <a:pt x="2" y="86"/>
                  </a:lnTo>
                  <a:lnTo>
                    <a:pt x="0" y="67"/>
                  </a:lnTo>
                  <a:lnTo>
                    <a:pt x="2" y="49"/>
                  </a:lnTo>
                  <a:lnTo>
                    <a:pt x="9" y="33"/>
                  </a:lnTo>
                  <a:lnTo>
                    <a:pt x="20" y="20"/>
                  </a:lnTo>
                  <a:lnTo>
                    <a:pt x="34" y="9"/>
                  </a:lnTo>
                  <a:lnTo>
                    <a:pt x="50" y="2"/>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1" name="Freeform 13"/>
            <p:cNvSpPr>
              <a:spLocks/>
            </p:cNvSpPr>
            <p:nvPr userDrawn="1"/>
          </p:nvSpPr>
          <p:spPr bwMode="auto">
            <a:xfrm>
              <a:off x="3533775" y="929482"/>
              <a:ext cx="95250" cy="119063"/>
            </a:xfrm>
            <a:custGeom>
              <a:avLst/>
              <a:gdLst>
                <a:gd name="T0" fmla="*/ 0 w 178"/>
                <a:gd name="T1" fmla="*/ 0 h 223"/>
                <a:gd name="T2" fmla="*/ 31 w 178"/>
                <a:gd name="T3" fmla="*/ 0 h 223"/>
                <a:gd name="T4" fmla="*/ 149 w 178"/>
                <a:gd name="T5" fmla="*/ 180 h 223"/>
                <a:gd name="T6" fmla="*/ 149 w 178"/>
                <a:gd name="T7" fmla="*/ 180 h 223"/>
                <a:gd name="T8" fmla="*/ 149 w 178"/>
                <a:gd name="T9" fmla="*/ 0 h 223"/>
                <a:gd name="T10" fmla="*/ 178 w 178"/>
                <a:gd name="T11" fmla="*/ 0 h 223"/>
                <a:gd name="T12" fmla="*/ 178 w 178"/>
                <a:gd name="T13" fmla="*/ 223 h 223"/>
                <a:gd name="T14" fmla="*/ 145 w 178"/>
                <a:gd name="T15" fmla="*/ 223 h 223"/>
                <a:gd name="T16" fmla="*/ 29 w 178"/>
                <a:gd name="T17" fmla="*/ 43 h 223"/>
                <a:gd name="T18" fmla="*/ 28 w 178"/>
                <a:gd name="T19" fmla="*/ 43 h 223"/>
                <a:gd name="T20" fmla="*/ 28 w 178"/>
                <a:gd name="T21" fmla="*/ 223 h 223"/>
                <a:gd name="T22" fmla="*/ 0 w 178"/>
                <a:gd name="T23" fmla="*/ 223 h 223"/>
                <a:gd name="T24" fmla="*/ 0 w 178"/>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23">
                  <a:moveTo>
                    <a:pt x="0" y="0"/>
                  </a:moveTo>
                  <a:lnTo>
                    <a:pt x="31" y="0"/>
                  </a:lnTo>
                  <a:lnTo>
                    <a:pt x="149" y="180"/>
                  </a:lnTo>
                  <a:lnTo>
                    <a:pt x="149" y="180"/>
                  </a:lnTo>
                  <a:lnTo>
                    <a:pt x="149" y="0"/>
                  </a:lnTo>
                  <a:lnTo>
                    <a:pt x="178" y="0"/>
                  </a:lnTo>
                  <a:lnTo>
                    <a:pt x="178" y="223"/>
                  </a:lnTo>
                  <a:lnTo>
                    <a:pt x="145" y="223"/>
                  </a:lnTo>
                  <a:lnTo>
                    <a:pt x="29" y="43"/>
                  </a:lnTo>
                  <a:lnTo>
                    <a:pt x="28" y="43"/>
                  </a:lnTo>
                  <a:lnTo>
                    <a:pt x="2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2" name="Freeform 14"/>
            <p:cNvSpPr>
              <a:spLocks/>
            </p:cNvSpPr>
            <p:nvPr userDrawn="1"/>
          </p:nvSpPr>
          <p:spPr bwMode="auto">
            <a:xfrm>
              <a:off x="3676650" y="929482"/>
              <a:ext cx="82550" cy="119063"/>
            </a:xfrm>
            <a:custGeom>
              <a:avLst/>
              <a:gdLst>
                <a:gd name="T0" fmla="*/ 0 w 155"/>
                <a:gd name="T1" fmla="*/ 0 h 223"/>
                <a:gd name="T2" fmla="*/ 154 w 155"/>
                <a:gd name="T3" fmla="*/ 0 h 223"/>
                <a:gd name="T4" fmla="*/ 154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4" y="0"/>
                  </a:lnTo>
                  <a:lnTo>
                    <a:pt x="154"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3" name="Freeform 15"/>
            <p:cNvSpPr>
              <a:spLocks/>
            </p:cNvSpPr>
            <p:nvPr userDrawn="1"/>
          </p:nvSpPr>
          <p:spPr bwMode="auto">
            <a:xfrm>
              <a:off x="3787775" y="929482"/>
              <a:ext cx="101600" cy="119063"/>
            </a:xfrm>
            <a:custGeom>
              <a:avLst/>
              <a:gdLst>
                <a:gd name="T0" fmla="*/ 0 w 192"/>
                <a:gd name="T1" fmla="*/ 0 h 223"/>
                <a:gd name="T2" fmla="*/ 31 w 192"/>
                <a:gd name="T3" fmla="*/ 0 h 223"/>
                <a:gd name="T4" fmla="*/ 96 w 192"/>
                <a:gd name="T5" fmla="*/ 192 h 223"/>
                <a:gd name="T6" fmla="*/ 96 w 192"/>
                <a:gd name="T7" fmla="*/ 192 h 223"/>
                <a:gd name="T8" fmla="*/ 161 w 192"/>
                <a:gd name="T9" fmla="*/ 0 h 223"/>
                <a:gd name="T10" fmla="*/ 192 w 192"/>
                <a:gd name="T11" fmla="*/ 0 h 223"/>
                <a:gd name="T12" fmla="*/ 113 w 192"/>
                <a:gd name="T13" fmla="*/ 223 h 223"/>
                <a:gd name="T14" fmla="*/ 78 w 192"/>
                <a:gd name="T15" fmla="*/ 223 h 223"/>
                <a:gd name="T16" fmla="*/ 0 w 192"/>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3">
                  <a:moveTo>
                    <a:pt x="0" y="0"/>
                  </a:moveTo>
                  <a:lnTo>
                    <a:pt x="31" y="0"/>
                  </a:lnTo>
                  <a:lnTo>
                    <a:pt x="96" y="192"/>
                  </a:lnTo>
                  <a:lnTo>
                    <a:pt x="96" y="192"/>
                  </a:lnTo>
                  <a:lnTo>
                    <a:pt x="161" y="0"/>
                  </a:lnTo>
                  <a:lnTo>
                    <a:pt x="192" y="0"/>
                  </a:lnTo>
                  <a:lnTo>
                    <a:pt x="113" y="223"/>
                  </a:lnTo>
                  <a:lnTo>
                    <a:pt x="78"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4" name="Freeform 16"/>
            <p:cNvSpPr>
              <a:spLocks/>
            </p:cNvSpPr>
            <p:nvPr userDrawn="1"/>
          </p:nvSpPr>
          <p:spPr bwMode="auto">
            <a:xfrm>
              <a:off x="3924300" y="929482"/>
              <a:ext cx="82550" cy="119063"/>
            </a:xfrm>
            <a:custGeom>
              <a:avLst/>
              <a:gdLst>
                <a:gd name="T0" fmla="*/ 0 w 155"/>
                <a:gd name="T1" fmla="*/ 0 h 223"/>
                <a:gd name="T2" fmla="*/ 155 w 155"/>
                <a:gd name="T3" fmla="*/ 0 h 223"/>
                <a:gd name="T4" fmla="*/ 155 w 155"/>
                <a:gd name="T5" fmla="*/ 24 h 223"/>
                <a:gd name="T6" fmla="*/ 31 w 155"/>
                <a:gd name="T7" fmla="*/ 24 h 223"/>
                <a:gd name="T8" fmla="*/ 31 w 155"/>
                <a:gd name="T9" fmla="*/ 96 h 223"/>
                <a:gd name="T10" fmla="*/ 146 w 155"/>
                <a:gd name="T11" fmla="*/ 96 h 223"/>
                <a:gd name="T12" fmla="*/ 146 w 155"/>
                <a:gd name="T13" fmla="*/ 120 h 223"/>
                <a:gd name="T14" fmla="*/ 31 w 155"/>
                <a:gd name="T15" fmla="*/ 120 h 223"/>
                <a:gd name="T16" fmla="*/ 31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1" y="24"/>
                  </a:lnTo>
                  <a:lnTo>
                    <a:pt x="31" y="96"/>
                  </a:lnTo>
                  <a:lnTo>
                    <a:pt x="146" y="96"/>
                  </a:lnTo>
                  <a:lnTo>
                    <a:pt x="146" y="120"/>
                  </a:lnTo>
                  <a:lnTo>
                    <a:pt x="31" y="120"/>
                  </a:lnTo>
                  <a:lnTo>
                    <a:pt x="31"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5" name="Freeform 17"/>
            <p:cNvSpPr>
              <a:spLocks noEditPoints="1"/>
            </p:cNvSpPr>
            <p:nvPr userDrawn="1"/>
          </p:nvSpPr>
          <p:spPr bwMode="auto">
            <a:xfrm>
              <a:off x="4048125" y="929482"/>
              <a:ext cx="96838" cy="119063"/>
            </a:xfrm>
            <a:custGeom>
              <a:avLst/>
              <a:gdLst>
                <a:gd name="T0" fmla="*/ 29 w 181"/>
                <a:gd name="T1" fmla="*/ 24 h 223"/>
                <a:gd name="T2" fmla="*/ 29 w 181"/>
                <a:gd name="T3" fmla="*/ 102 h 223"/>
                <a:gd name="T4" fmla="*/ 91 w 181"/>
                <a:gd name="T5" fmla="*/ 102 h 223"/>
                <a:gd name="T6" fmla="*/ 105 w 181"/>
                <a:gd name="T7" fmla="*/ 101 h 223"/>
                <a:gd name="T8" fmla="*/ 117 w 181"/>
                <a:gd name="T9" fmla="*/ 99 h 223"/>
                <a:gd name="T10" fmla="*/ 128 w 181"/>
                <a:gd name="T11" fmla="*/ 94 h 223"/>
                <a:gd name="T12" fmla="*/ 136 w 181"/>
                <a:gd name="T13" fmla="*/ 87 h 223"/>
                <a:gd name="T14" fmla="*/ 142 w 181"/>
                <a:gd name="T15" fmla="*/ 77 h 223"/>
                <a:gd name="T16" fmla="*/ 143 w 181"/>
                <a:gd name="T17" fmla="*/ 62 h 223"/>
                <a:gd name="T18" fmla="*/ 142 w 181"/>
                <a:gd name="T19" fmla="*/ 50 h 223"/>
                <a:gd name="T20" fmla="*/ 137 w 181"/>
                <a:gd name="T21" fmla="*/ 40 h 223"/>
                <a:gd name="T22" fmla="*/ 129 w 181"/>
                <a:gd name="T23" fmla="*/ 31 h 223"/>
                <a:gd name="T24" fmla="*/ 118 w 181"/>
                <a:gd name="T25" fmla="*/ 27 h 223"/>
                <a:gd name="T26" fmla="*/ 104 w 181"/>
                <a:gd name="T27" fmla="*/ 24 h 223"/>
                <a:gd name="T28" fmla="*/ 29 w 181"/>
                <a:gd name="T29" fmla="*/ 24 h 223"/>
                <a:gd name="T30" fmla="*/ 0 w 181"/>
                <a:gd name="T31" fmla="*/ 0 h 223"/>
                <a:gd name="T32" fmla="*/ 105 w 181"/>
                <a:gd name="T33" fmla="*/ 0 h 223"/>
                <a:gd name="T34" fmla="*/ 125 w 181"/>
                <a:gd name="T35" fmla="*/ 1 h 223"/>
                <a:gd name="T36" fmla="*/ 142 w 181"/>
                <a:gd name="T37" fmla="*/ 7 h 223"/>
                <a:gd name="T38" fmla="*/ 155 w 181"/>
                <a:gd name="T39" fmla="*/ 15 h 223"/>
                <a:gd name="T40" fmla="*/ 164 w 181"/>
                <a:gd name="T41" fmla="*/ 27 h 223"/>
                <a:gd name="T42" fmla="*/ 170 w 181"/>
                <a:gd name="T43" fmla="*/ 41 h 223"/>
                <a:gd name="T44" fmla="*/ 173 w 181"/>
                <a:gd name="T45" fmla="*/ 58 h 223"/>
                <a:gd name="T46" fmla="*/ 172 w 181"/>
                <a:gd name="T47" fmla="*/ 73 h 223"/>
                <a:gd name="T48" fmla="*/ 167 w 181"/>
                <a:gd name="T49" fmla="*/ 87 h 223"/>
                <a:gd name="T50" fmla="*/ 159 w 181"/>
                <a:gd name="T51" fmla="*/ 99 h 223"/>
                <a:gd name="T52" fmla="*/ 148 w 181"/>
                <a:gd name="T53" fmla="*/ 108 h 223"/>
                <a:gd name="T54" fmla="*/ 134 w 181"/>
                <a:gd name="T55" fmla="*/ 115 h 223"/>
                <a:gd name="T56" fmla="*/ 134 w 181"/>
                <a:gd name="T57" fmla="*/ 115 h 223"/>
                <a:gd name="T58" fmla="*/ 147 w 181"/>
                <a:gd name="T59" fmla="*/ 119 h 223"/>
                <a:gd name="T60" fmla="*/ 156 w 181"/>
                <a:gd name="T61" fmla="*/ 127 h 223"/>
                <a:gd name="T62" fmla="*/ 162 w 181"/>
                <a:gd name="T63" fmla="*/ 137 h 223"/>
                <a:gd name="T64" fmla="*/ 166 w 181"/>
                <a:gd name="T65" fmla="*/ 148 h 223"/>
                <a:gd name="T66" fmla="*/ 167 w 181"/>
                <a:gd name="T67" fmla="*/ 160 h 223"/>
                <a:gd name="T68" fmla="*/ 168 w 181"/>
                <a:gd name="T69" fmla="*/ 177 h 223"/>
                <a:gd name="T70" fmla="*/ 169 w 181"/>
                <a:gd name="T71" fmla="*/ 194 h 223"/>
                <a:gd name="T72" fmla="*/ 174 w 181"/>
                <a:gd name="T73" fmla="*/ 209 h 223"/>
                <a:gd name="T74" fmla="*/ 181 w 181"/>
                <a:gd name="T75" fmla="*/ 223 h 223"/>
                <a:gd name="T76" fmla="*/ 147 w 181"/>
                <a:gd name="T77" fmla="*/ 223 h 223"/>
                <a:gd name="T78" fmla="*/ 144 w 181"/>
                <a:gd name="T79" fmla="*/ 215 h 223"/>
                <a:gd name="T80" fmla="*/ 143 w 181"/>
                <a:gd name="T81" fmla="*/ 205 h 223"/>
                <a:gd name="T82" fmla="*/ 142 w 181"/>
                <a:gd name="T83" fmla="*/ 194 h 223"/>
                <a:gd name="T84" fmla="*/ 140 w 181"/>
                <a:gd name="T85" fmla="*/ 180 h 223"/>
                <a:gd name="T86" fmla="*/ 139 w 181"/>
                <a:gd name="T87" fmla="*/ 167 h 223"/>
                <a:gd name="T88" fmla="*/ 137 w 181"/>
                <a:gd name="T89" fmla="*/ 157 h 223"/>
                <a:gd name="T90" fmla="*/ 135 w 181"/>
                <a:gd name="T91" fmla="*/ 147 h 223"/>
                <a:gd name="T92" fmla="*/ 130 w 181"/>
                <a:gd name="T93" fmla="*/ 139 h 223"/>
                <a:gd name="T94" fmla="*/ 124 w 181"/>
                <a:gd name="T95" fmla="*/ 132 h 223"/>
                <a:gd name="T96" fmla="*/ 115 w 181"/>
                <a:gd name="T97" fmla="*/ 128 h 223"/>
                <a:gd name="T98" fmla="*/ 103 w 181"/>
                <a:gd name="T99" fmla="*/ 127 h 223"/>
                <a:gd name="T100" fmla="*/ 29 w 181"/>
                <a:gd name="T101" fmla="*/ 127 h 223"/>
                <a:gd name="T102" fmla="*/ 29 w 181"/>
                <a:gd name="T103" fmla="*/ 223 h 223"/>
                <a:gd name="T104" fmla="*/ 0 w 181"/>
                <a:gd name="T105" fmla="*/ 223 h 223"/>
                <a:gd name="T106" fmla="*/ 0 w 181"/>
                <a:gd name="T10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223">
                  <a:moveTo>
                    <a:pt x="29" y="24"/>
                  </a:moveTo>
                  <a:lnTo>
                    <a:pt x="29" y="102"/>
                  </a:lnTo>
                  <a:lnTo>
                    <a:pt x="91" y="102"/>
                  </a:lnTo>
                  <a:lnTo>
                    <a:pt x="105" y="101"/>
                  </a:lnTo>
                  <a:lnTo>
                    <a:pt x="117" y="99"/>
                  </a:lnTo>
                  <a:lnTo>
                    <a:pt x="128" y="94"/>
                  </a:lnTo>
                  <a:lnTo>
                    <a:pt x="136" y="87"/>
                  </a:lnTo>
                  <a:lnTo>
                    <a:pt x="142" y="77"/>
                  </a:lnTo>
                  <a:lnTo>
                    <a:pt x="143" y="62"/>
                  </a:lnTo>
                  <a:lnTo>
                    <a:pt x="142" y="50"/>
                  </a:lnTo>
                  <a:lnTo>
                    <a:pt x="137" y="40"/>
                  </a:lnTo>
                  <a:lnTo>
                    <a:pt x="129" y="31"/>
                  </a:lnTo>
                  <a:lnTo>
                    <a:pt x="118" y="27"/>
                  </a:lnTo>
                  <a:lnTo>
                    <a:pt x="104" y="24"/>
                  </a:lnTo>
                  <a:lnTo>
                    <a:pt x="29" y="24"/>
                  </a:lnTo>
                  <a:close/>
                  <a:moveTo>
                    <a:pt x="0" y="0"/>
                  </a:moveTo>
                  <a:lnTo>
                    <a:pt x="105" y="0"/>
                  </a:lnTo>
                  <a:lnTo>
                    <a:pt x="125" y="1"/>
                  </a:lnTo>
                  <a:lnTo>
                    <a:pt x="142" y="7"/>
                  </a:lnTo>
                  <a:lnTo>
                    <a:pt x="155" y="15"/>
                  </a:lnTo>
                  <a:lnTo>
                    <a:pt x="164" y="27"/>
                  </a:lnTo>
                  <a:lnTo>
                    <a:pt x="170" y="41"/>
                  </a:lnTo>
                  <a:lnTo>
                    <a:pt x="173" y="58"/>
                  </a:lnTo>
                  <a:lnTo>
                    <a:pt x="172" y="73"/>
                  </a:lnTo>
                  <a:lnTo>
                    <a:pt x="167" y="87"/>
                  </a:lnTo>
                  <a:lnTo>
                    <a:pt x="159" y="99"/>
                  </a:lnTo>
                  <a:lnTo>
                    <a:pt x="148" y="108"/>
                  </a:lnTo>
                  <a:lnTo>
                    <a:pt x="134" y="115"/>
                  </a:lnTo>
                  <a:lnTo>
                    <a:pt x="134" y="115"/>
                  </a:lnTo>
                  <a:lnTo>
                    <a:pt x="147" y="119"/>
                  </a:lnTo>
                  <a:lnTo>
                    <a:pt x="156" y="127"/>
                  </a:lnTo>
                  <a:lnTo>
                    <a:pt x="162" y="137"/>
                  </a:lnTo>
                  <a:lnTo>
                    <a:pt x="166" y="148"/>
                  </a:lnTo>
                  <a:lnTo>
                    <a:pt x="167" y="160"/>
                  </a:lnTo>
                  <a:lnTo>
                    <a:pt x="168" y="177"/>
                  </a:lnTo>
                  <a:lnTo>
                    <a:pt x="169" y="194"/>
                  </a:lnTo>
                  <a:lnTo>
                    <a:pt x="174" y="209"/>
                  </a:lnTo>
                  <a:lnTo>
                    <a:pt x="181" y="223"/>
                  </a:lnTo>
                  <a:lnTo>
                    <a:pt x="147" y="223"/>
                  </a:lnTo>
                  <a:lnTo>
                    <a:pt x="144" y="215"/>
                  </a:lnTo>
                  <a:lnTo>
                    <a:pt x="143" y="205"/>
                  </a:lnTo>
                  <a:lnTo>
                    <a:pt x="142" y="194"/>
                  </a:lnTo>
                  <a:lnTo>
                    <a:pt x="140" y="180"/>
                  </a:lnTo>
                  <a:lnTo>
                    <a:pt x="139" y="167"/>
                  </a:lnTo>
                  <a:lnTo>
                    <a:pt x="137" y="157"/>
                  </a:lnTo>
                  <a:lnTo>
                    <a:pt x="135" y="147"/>
                  </a:lnTo>
                  <a:lnTo>
                    <a:pt x="130" y="139"/>
                  </a:lnTo>
                  <a:lnTo>
                    <a:pt x="124" y="132"/>
                  </a:lnTo>
                  <a:lnTo>
                    <a:pt x="115" y="128"/>
                  </a:lnTo>
                  <a:lnTo>
                    <a:pt x="103" y="127"/>
                  </a:lnTo>
                  <a:lnTo>
                    <a:pt x="29" y="127"/>
                  </a:lnTo>
                  <a:lnTo>
                    <a:pt x="29"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6" name="Freeform 18"/>
            <p:cNvSpPr>
              <a:spLocks/>
            </p:cNvSpPr>
            <p:nvPr userDrawn="1"/>
          </p:nvSpPr>
          <p:spPr bwMode="auto">
            <a:xfrm>
              <a:off x="4246563" y="926307"/>
              <a:ext cx="95250" cy="123825"/>
            </a:xfrm>
            <a:custGeom>
              <a:avLst/>
              <a:gdLst>
                <a:gd name="T0" fmla="*/ 107 w 179"/>
                <a:gd name="T1" fmla="*/ 1 h 233"/>
                <a:gd name="T2" fmla="*/ 138 w 179"/>
                <a:gd name="T3" fmla="*/ 13 h 233"/>
                <a:gd name="T4" fmla="*/ 160 w 179"/>
                <a:gd name="T5" fmla="*/ 35 h 233"/>
                <a:gd name="T6" fmla="*/ 169 w 179"/>
                <a:gd name="T7" fmla="*/ 70 h 233"/>
                <a:gd name="T8" fmla="*/ 137 w 179"/>
                <a:gd name="T9" fmla="*/ 54 h 233"/>
                <a:gd name="T10" fmla="*/ 118 w 179"/>
                <a:gd name="T11" fmla="*/ 31 h 233"/>
                <a:gd name="T12" fmla="*/ 87 w 179"/>
                <a:gd name="T13" fmla="*/ 25 h 233"/>
                <a:gd name="T14" fmla="*/ 63 w 179"/>
                <a:gd name="T15" fmla="*/ 28 h 233"/>
                <a:gd name="T16" fmla="*/ 44 w 179"/>
                <a:gd name="T17" fmla="*/ 40 h 233"/>
                <a:gd name="T18" fmla="*/ 37 w 179"/>
                <a:gd name="T19" fmla="*/ 63 h 233"/>
                <a:gd name="T20" fmla="*/ 45 w 179"/>
                <a:gd name="T21" fmla="*/ 82 h 233"/>
                <a:gd name="T22" fmla="*/ 65 w 179"/>
                <a:gd name="T23" fmla="*/ 93 h 233"/>
                <a:gd name="T24" fmla="*/ 93 w 179"/>
                <a:gd name="T25" fmla="*/ 99 h 233"/>
                <a:gd name="T26" fmla="*/ 124 w 179"/>
                <a:gd name="T27" fmla="*/ 106 h 233"/>
                <a:gd name="T28" fmla="*/ 150 w 179"/>
                <a:gd name="T29" fmla="*/ 117 h 233"/>
                <a:gd name="T30" fmla="*/ 172 w 179"/>
                <a:gd name="T31" fmla="*/ 136 h 233"/>
                <a:gd name="T32" fmla="*/ 179 w 179"/>
                <a:gd name="T33" fmla="*/ 167 h 233"/>
                <a:gd name="T34" fmla="*/ 172 w 179"/>
                <a:gd name="T35" fmla="*/ 197 h 233"/>
                <a:gd name="T36" fmla="*/ 150 w 179"/>
                <a:gd name="T37" fmla="*/ 219 h 233"/>
                <a:gd name="T38" fmla="*/ 123 w 179"/>
                <a:gd name="T39" fmla="*/ 230 h 233"/>
                <a:gd name="T40" fmla="*/ 93 w 179"/>
                <a:gd name="T41" fmla="*/ 233 h 233"/>
                <a:gd name="T42" fmla="*/ 53 w 179"/>
                <a:gd name="T43" fmla="*/ 227 h 233"/>
                <a:gd name="T44" fmla="*/ 20 w 179"/>
                <a:gd name="T45" fmla="*/ 209 h 233"/>
                <a:gd name="T46" fmla="*/ 2 w 179"/>
                <a:gd name="T47" fmla="*/ 176 h 233"/>
                <a:gd name="T48" fmla="*/ 28 w 179"/>
                <a:gd name="T49" fmla="*/ 155 h 233"/>
                <a:gd name="T50" fmla="*/ 38 w 179"/>
                <a:gd name="T51" fmla="*/ 185 h 233"/>
                <a:gd name="T52" fmla="*/ 61 w 179"/>
                <a:gd name="T53" fmla="*/ 203 h 233"/>
                <a:gd name="T54" fmla="*/ 93 w 179"/>
                <a:gd name="T55" fmla="*/ 209 h 233"/>
                <a:gd name="T56" fmla="*/ 119 w 179"/>
                <a:gd name="T57" fmla="*/ 205 h 233"/>
                <a:gd name="T58" fmla="*/ 140 w 179"/>
                <a:gd name="T59" fmla="*/ 193 h 233"/>
                <a:gd name="T60" fmla="*/ 149 w 179"/>
                <a:gd name="T61" fmla="*/ 168 h 233"/>
                <a:gd name="T62" fmla="*/ 142 w 179"/>
                <a:gd name="T63" fmla="*/ 147 h 233"/>
                <a:gd name="T64" fmla="*/ 122 w 179"/>
                <a:gd name="T65" fmla="*/ 135 h 233"/>
                <a:gd name="T66" fmla="*/ 94 w 179"/>
                <a:gd name="T67" fmla="*/ 127 h 233"/>
                <a:gd name="T68" fmla="*/ 64 w 179"/>
                <a:gd name="T69" fmla="*/ 121 h 233"/>
                <a:gd name="T70" fmla="*/ 36 w 179"/>
                <a:gd name="T71" fmla="*/ 111 h 233"/>
                <a:gd name="T72" fmla="*/ 15 w 179"/>
                <a:gd name="T73" fmla="*/ 94 h 233"/>
                <a:gd name="T74" fmla="*/ 7 w 179"/>
                <a:gd name="T75" fmla="*/ 65 h 233"/>
                <a:gd name="T76" fmla="*/ 16 w 179"/>
                <a:gd name="T77" fmla="*/ 33 h 233"/>
                <a:gd name="T78" fmla="*/ 39 w 179"/>
                <a:gd name="T79" fmla="*/ 11 h 233"/>
                <a:gd name="T80" fmla="*/ 70 w 179"/>
                <a:gd name="T81"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33">
                  <a:moveTo>
                    <a:pt x="88" y="0"/>
                  </a:moveTo>
                  <a:lnTo>
                    <a:pt x="107" y="1"/>
                  </a:lnTo>
                  <a:lnTo>
                    <a:pt x="124" y="6"/>
                  </a:lnTo>
                  <a:lnTo>
                    <a:pt x="138" y="13"/>
                  </a:lnTo>
                  <a:lnTo>
                    <a:pt x="152" y="23"/>
                  </a:lnTo>
                  <a:lnTo>
                    <a:pt x="160" y="35"/>
                  </a:lnTo>
                  <a:lnTo>
                    <a:pt x="167" y="51"/>
                  </a:lnTo>
                  <a:lnTo>
                    <a:pt x="169" y="70"/>
                  </a:lnTo>
                  <a:lnTo>
                    <a:pt x="142" y="70"/>
                  </a:lnTo>
                  <a:lnTo>
                    <a:pt x="137" y="54"/>
                  </a:lnTo>
                  <a:lnTo>
                    <a:pt x="129" y="40"/>
                  </a:lnTo>
                  <a:lnTo>
                    <a:pt x="118" y="31"/>
                  </a:lnTo>
                  <a:lnTo>
                    <a:pt x="104" y="27"/>
                  </a:lnTo>
                  <a:lnTo>
                    <a:pt x="87" y="25"/>
                  </a:lnTo>
                  <a:lnTo>
                    <a:pt x="74" y="26"/>
                  </a:lnTo>
                  <a:lnTo>
                    <a:pt x="63" y="28"/>
                  </a:lnTo>
                  <a:lnTo>
                    <a:pt x="53" y="33"/>
                  </a:lnTo>
                  <a:lnTo>
                    <a:pt x="44" y="40"/>
                  </a:lnTo>
                  <a:lnTo>
                    <a:pt x="38" y="50"/>
                  </a:lnTo>
                  <a:lnTo>
                    <a:pt x="37" y="63"/>
                  </a:lnTo>
                  <a:lnTo>
                    <a:pt x="39" y="74"/>
                  </a:lnTo>
                  <a:lnTo>
                    <a:pt x="45" y="82"/>
                  </a:lnTo>
                  <a:lnTo>
                    <a:pt x="54" y="87"/>
                  </a:lnTo>
                  <a:lnTo>
                    <a:pt x="65" y="93"/>
                  </a:lnTo>
                  <a:lnTo>
                    <a:pt x="78" y="96"/>
                  </a:lnTo>
                  <a:lnTo>
                    <a:pt x="93" y="99"/>
                  </a:lnTo>
                  <a:lnTo>
                    <a:pt x="108" y="103"/>
                  </a:lnTo>
                  <a:lnTo>
                    <a:pt x="124" y="106"/>
                  </a:lnTo>
                  <a:lnTo>
                    <a:pt x="138" y="112"/>
                  </a:lnTo>
                  <a:lnTo>
                    <a:pt x="150" y="117"/>
                  </a:lnTo>
                  <a:lnTo>
                    <a:pt x="163" y="126"/>
                  </a:lnTo>
                  <a:lnTo>
                    <a:pt x="172" y="136"/>
                  </a:lnTo>
                  <a:lnTo>
                    <a:pt x="177" y="151"/>
                  </a:lnTo>
                  <a:lnTo>
                    <a:pt x="179" y="167"/>
                  </a:lnTo>
                  <a:lnTo>
                    <a:pt x="177" y="184"/>
                  </a:lnTo>
                  <a:lnTo>
                    <a:pt x="172" y="197"/>
                  </a:lnTo>
                  <a:lnTo>
                    <a:pt x="163" y="209"/>
                  </a:lnTo>
                  <a:lnTo>
                    <a:pt x="150" y="219"/>
                  </a:lnTo>
                  <a:lnTo>
                    <a:pt x="137" y="225"/>
                  </a:lnTo>
                  <a:lnTo>
                    <a:pt x="123" y="230"/>
                  </a:lnTo>
                  <a:lnTo>
                    <a:pt x="107" y="233"/>
                  </a:lnTo>
                  <a:lnTo>
                    <a:pt x="93" y="233"/>
                  </a:lnTo>
                  <a:lnTo>
                    <a:pt x="71" y="232"/>
                  </a:lnTo>
                  <a:lnTo>
                    <a:pt x="53" y="227"/>
                  </a:lnTo>
                  <a:lnTo>
                    <a:pt x="35" y="220"/>
                  </a:lnTo>
                  <a:lnTo>
                    <a:pt x="20" y="209"/>
                  </a:lnTo>
                  <a:lnTo>
                    <a:pt x="9" y="194"/>
                  </a:lnTo>
                  <a:lnTo>
                    <a:pt x="2" y="176"/>
                  </a:lnTo>
                  <a:lnTo>
                    <a:pt x="0" y="155"/>
                  </a:lnTo>
                  <a:lnTo>
                    <a:pt x="28" y="155"/>
                  </a:lnTo>
                  <a:lnTo>
                    <a:pt x="30" y="172"/>
                  </a:lnTo>
                  <a:lnTo>
                    <a:pt x="38" y="185"/>
                  </a:lnTo>
                  <a:lnTo>
                    <a:pt x="48" y="196"/>
                  </a:lnTo>
                  <a:lnTo>
                    <a:pt x="61" y="203"/>
                  </a:lnTo>
                  <a:lnTo>
                    <a:pt x="77" y="207"/>
                  </a:lnTo>
                  <a:lnTo>
                    <a:pt x="93" y="209"/>
                  </a:lnTo>
                  <a:lnTo>
                    <a:pt x="107" y="207"/>
                  </a:lnTo>
                  <a:lnTo>
                    <a:pt x="119" y="205"/>
                  </a:lnTo>
                  <a:lnTo>
                    <a:pt x="132" y="201"/>
                  </a:lnTo>
                  <a:lnTo>
                    <a:pt x="140" y="193"/>
                  </a:lnTo>
                  <a:lnTo>
                    <a:pt x="147" y="182"/>
                  </a:lnTo>
                  <a:lnTo>
                    <a:pt x="149" y="168"/>
                  </a:lnTo>
                  <a:lnTo>
                    <a:pt x="147" y="156"/>
                  </a:lnTo>
                  <a:lnTo>
                    <a:pt x="142" y="147"/>
                  </a:lnTo>
                  <a:lnTo>
                    <a:pt x="133" y="141"/>
                  </a:lnTo>
                  <a:lnTo>
                    <a:pt x="122" y="135"/>
                  </a:lnTo>
                  <a:lnTo>
                    <a:pt x="108" y="131"/>
                  </a:lnTo>
                  <a:lnTo>
                    <a:pt x="94" y="127"/>
                  </a:lnTo>
                  <a:lnTo>
                    <a:pt x="78" y="124"/>
                  </a:lnTo>
                  <a:lnTo>
                    <a:pt x="64" y="121"/>
                  </a:lnTo>
                  <a:lnTo>
                    <a:pt x="49" y="116"/>
                  </a:lnTo>
                  <a:lnTo>
                    <a:pt x="36" y="111"/>
                  </a:lnTo>
                  <a:lnTo>
                    <a:pt x="24" y="103"/>
                  </a:lnTo>
                  <a:lnTo>
                    <a:pt x="15" y="94"/>
                  </a:lnTo>
                  <a:lnTo>
                    <a:pt x="9" y="80"/>
                  </a:lnTo>
                  <a:lnTo>
                    <a:pt x="7" y="65"/>
                  </a:lnTo>
                  <a:lnTo>
                    <a:pt x="9" y="47"/>
                  </a:lnTo>
                  <a:lnTo>
                    <a:pt x="16" y="33"/>
                  </a:lnTo>
                  <a:lnTo>
                    <a:pt x="26" y="20"/>
                  </a:lnTo>
                  <a:lnTo>
                    <a:pt x="39" y="11"/>
                  </a:lnTo>
                  <a:lnTo>
                    <a:pt x="54" y="5"/>
                  </a:lnTo>
                  <a:lnTo>
                    <a:pt x="70" y="1"/>
                  </a:lnTo>
                  <a:lnTo>
                    <a:pt x="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7" name="Freeform 19"/>
            <p:cNvSpPr>
              <a:spLocks/>
            </p:cNvSpPr>
            <p:nvPr userDrawn="1"/>
          </p:nvSpPr>
          <p:spPr bwMode="auto">
            <a:xfrm>
              <a:off x="4383088" y="929482"/>
              <a:ext cx="82550" cy="119063"/>
            </a:xfrm>
            <a:custGeom>
              <a:avLst/>
              <a:gdLst>
                <a:gd name="T0" fmla="*/ 0 w 155"/>
                <a:gd name="T1" fmla="*/ 0 h 223"/>
                <a:gd name="T2" fmla="*/ 155 w 155"/>
                <a:gd name="T3" fmla="*/ 0 h 223"/>
                <a:gd name="T4" fmla="*/ 155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8" name="Freeform 20"/>
            <p:cNvSpPr>
              <a:spLocks/>
            </p:cNvSpPr>
            <p:nvPr userDrawn="1"/>
          </p:nvSpPr>
          <p:spPr bwMode="auto">
            <a:xfrm>
              <a:off x="4495800" y="929482"/>
              <a:ext cx="93663" cy="119063"/>
            </a:xfrm>
            <a:custGeom>
              <a:avLst/>
              <a:gdLst>
                <a:gd name="T0" fmla="*/ 0 w 178"/>
                <a:gd name="T1" fmla="*/ 0 h 223"/>
                <a:gd name="T2" fmla="*/ 178 w 178"/>
                <a:gd name="T3" fmla="*/ 0 h 223"/>
                <a:gd name="T4" fmla="*/ 178 w 178"/>
                <a:gd name="T5" fmla="*/ 24 h 223"/>
                <a:gd name="T6" fmla="*/ 103 w 178"/>
                <a:gd name="T7" fmla="*/ 24 h 223"/>
                <a:gd name="T8" fmla="*/ 103 w 178"/>
                <a:gd name="T9" fmla="*/ 223 h 223"/>
                <a:gd name="T10" fmla="*/ 73 w 178"/>
                <a:gd name="T11" fmla="*/ 223 h 223"/>
                <a:gd name="T12" fmla="*/ 73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3" y="24"/>
                  </a:lnTo>
                  <a:lnTo>
                    <a:pt x="103" y="223"/>
                  </a:lnTo>
                  <a:lnTo>
                    <a:pt x="73" y="223"/>
                  </a:lnTo>
                  <a:lnTo>
                    <a:pt x="73"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9" name="Freeform 21"/>
            <p:cNvSpPr>
              <a:spLocks/>
            </p:cNvSpPr>
            <p:nvPr userDrawn="1"/>
          </p:nvSpPr>
          <p:spPr bwMode="auto">
            <a:xfrm>
              <a:off x="4613275" y="929482"/>
              <a:ext cx="93663" cy="119063"/>
            </a:xfrm>
            <a:custGeom>
              <a:avLst/>
              <a:gdLst>
                <a:gd name="T0" fmla="*/ 0 w 178"/>
                <a:gd name="T1" fmla="*/ 0 h 223"/>
                <a:gd name="T2" fmla="*/ 178 w 178"/>
                <a:gd name="T3" fmla="*/ 0 h 223"/>
                <a:gd name="T4" fmla="*/ 178 w 178"/>
                <a:gd name="T5" fmla="*/ 24 h 223"/>
                <a:gd name="T6" fmla="*/ 104 w 178"/>
                <a:gd name="T7" fmla="*/ 24 h 223"/>
                <a:gd name="T8" fmla="*/ 104 w 178"/>
                <a:gd name="T9" fmla="*/ 223 h 223"/>
                <a:gd name="T10" fmla="*/ 75 w 178"/>
                <a:gd name="T11" fmla="*/ 223 h 223"/>
                <a:gd name="T12" fmla="*/ 75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4" y="24"/>
                  </a:lnTo>
                  <a:lnTo>
                    <a:pt x="104" y="223"/>
                  </a:lnTo>
                  <a:lnTo>
                    <a:pt x="75" y="223"/>
                  </a:lnTo>
                  <a:lnTo>
                    <a:pt x="75"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0" name="Freeform 22"/>
            <p:cNvSpPr>
              <a:spLocks/>
            </p:cNvSpPr>
            <p:nvPr userDrawn="1"/>
          </p:nvSpPr>
          <p:spPr bwMode="auto">
            <a:xfrm>
              <a:off x="4743450" y="929482"/>
              <a:ext cx="77788" cy="119063"/>
            </a:xfrm>
            <a:custGeom>
              <a:avLst/>
              <a:gdLst>
                <a:gd name="T0" fmla="*/ 0 w 148"/>
                <a:gd name="T1" fmla="*/ 0 h 223"/>
                <a:gd name="T2" fmla="*/ 30 w 148"/>
                <a:gd name="T3" fmla="*/ 0 h 223"/>
                <a:gd name="T4" fmla="*/ 30 w 148"/>
                <a:gd name="T5" fmla="*/ 197 h 223"/>
                <a:gd name="T6" fmla="*/ 148 w 148"/>
                <a:gd name="T7" fmla="*/ 197 h 223"/>
                <a:gd name="T8" fmla="*/ 148 w 148"/>
                <a:gd name="T9" fmla="*/ 223 h 223"/>
                <a:gd name="T10" fmla="*/ 0 w 148"/>
                <a:gd name="T11" fmla="*/ 223 h 223"/>
                <a:gd name="T12" fmla="*/ 0 w 148"/>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48" h="223">
                  <a:moveTo>
                    <a:pt x="0" y="0"/>
                  </a:moveTo>
                  <a:lnTo>
                    <a:pt x="30" y="0"/>
                  </a:lnTo>
                  <a:lnTo>
                    <a:pt x="30" y="197"/>
                  </a:lnTo>
                  <a:lnTo>
                    <a:pt x="148" y="197"/>
                  </a:lnTo>
                  <a:lnTo>
                    <a:pt x="14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1" name="Freeform 23"/>
            <p:cNvSpPr>
              <a:spLocks/>
            </p:cNvSpPr>
            <p:nvPr userDrawn="1"/>
          </p:nvSpPr>
          <p:spPr bwMode="auto">
            <a:xfrm>
              <a:off x="4857750" y="929482"/>
              <a:ext cx="82550" cy="119063"/>
            </a:xfrm>
            <a:custGeom>
              <a:avLst/>
              <a:gdLst>
                <a:gd name="T0" fmla="*/ 0 w 156"/>
                <a:gd name="T1" fmla="*/ 0 h 223"/>
                <a:gd name="T2" fmla="*/ 155 w 156"/>
                <a:gd name="T3" fmla="*/ 0 h 223"/>
                <a:gd name="T4" fmla="*/ 155 w 156"/>
                <a:gd name="T5" fmla="*/ 24 h 223"/>
                <a:gd name="T6" fmla="*/ 30 w 156"/>
                <a:gd name="T7" fmla="*/ 24 h 223"/>
                <a:gd name="T8" fmla="*/ 30 w 156"/>
                <a:gd name="T9" fmla="*/ 96 h 223"/>
                <a:gd name="T10" fmla="*/ 146 w 156"/>
                <a:gd name="T11" fmla="*/ 96 h 223"/>
                <a:gd name="T12" fmla="*/ 146 w 156"/>
                <a:gd name="T13" fmla="*/ 120 h 223"/>
                <a:gd name="T14" fmla="*/ 30 w 156"/>
                <a:gd name="T15" fmla="*/ 120 h 223"/>
                <a:gd name="T16" fmla="*/ 30 w 156"/>
                <a:gd name="T17" fmla="*/ 197 h 223"/>
                <a:gd name="T18" fmla="*/ 156 w 156"/>
                <a:gd name="T19" fmla="*/ 197 h 223"/>
                <a:gd name="T20" fmla="*/ 156 w 156"/>
                <a:gd name="T21" fmla="*/ 223 h 223"/>
                <a:gd name="T22" fmla="*/ 0 w 156"/>
                <a:gd name="T23" fmla="*/ 223 h 223"/>
                <a:gd name="T24" fmla="*/ 0 w 156"/>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23">
                  <a:moveTo>
                    <a:pt x="0" y="0"/>
                  </a:moveTo>
                  <a:lnTo>
                    <a:pt x="155" y="0"/>
                  </a:lnTo>
                  <a:lnTo>
                    <a:pt x="155" y="24"/>
                  </a:lnTo>
                  <a:lnTo>
                    <a:pt x="30" y="24"/>
                  </a:lnTo>
                  <a:lnTo>
                    <a:pt x="30" y="96"/>
                  </a:lnTo>
                  <a:lnTo>
                    <a:pt x="146" y="96"/>
                  </a:lnTo>
                  <a:lnTo>
                    <a:pt x="146" y="120"/>
                  </a:lnTo>
                  <a:lnTo>
                    <a:pt x="30" y="120"/>
                  </a:lnTo>
                  <a:lnTo>
                    <a:pt x="30" y="197"/>
                  </a:lnTo>
                  <a:lnTo>
                    <a:pt x="156" y="197"/>
                  </a:lnTo>
                  <a:lnTo>
                    <a:pt x="156"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2" name="Freeform 24"/>
            <p:cNvSpPr>
              <a:spLocks noEditPoints="1"/>
            </p:cNvSpPr>
            <p:nvPr userDrawn="1"/>
          </p:nvSpPr>
          <p:spPr bwMode="auto">
            <a:xfrm>
              <a:off x="4975225" y="929482"/>
              <a:ext cx="69850" cy="33338"/>
            </a:xfrm>
            <a:custGeom>
              <a:avLst/>
              <a:gdLst>
                <a:gd name="T0" fmla="*/ 63 w 132"/>
                <a:gd name="T1" fmla="*/ 0 h 63"/>
                <a:gd name="T2" fmla="*/ 79 w 132"/>
                <a:gd name="T3" fmla="*/ 0 h 63"/>
                <a:gd name="T4" fmla="*/ 97 w 132"/>
                <a:gd name="T5" fmla="*/ 49 h 63"/>
                <a:gd name="T6" fmla="*/ 116 w 132"/>
                <a:gd name="T7" fmla="*/ 0 h 63"/>
                <a:gd name="T8" fmla="*/ 132 w 132"/>
                <a:gd name="T9" fmla="*/ 0 h 63"/>
                <a:gd name="T10" fmla="*/ 132 w 132"/>
                <a:gd name="T11" fmla="*/ 63 h 63"/>
                <a:gd name="T12" fmla="*/ 122 w 132"/>
                <a:gd name="T13" fmla="*/ 63 h 63"/>
                <a:gd name="T14" fmla="*/ 122 w 132"/>
                <a:gd name="T15" fmla="*/ 11 h 63"/>
                <a:gd name="T16" fmla="*/ 122 w 132"/>
                <a:gd name="T17" fmla="*/ 11 h 63"/>
                <a:gd name="T18" fmla="*/ 101 w 132"/>
                <a:gd name="T19" fmla="*/ 63 h 63"/>
                <a:gd name="T20" fmla="*/ 94 w 132"/>
                <a:gd name="T21" fmla="*/ 63 h 63"/>
                <a:gd name="T22" fmla="*/ 73 w 132"/>
                <a:gd name="T23" fmla="*/ 11 h 63"/>
                <a:gd name="T24" fmla="*/ 73 w 132"/>
                <a:gd name="T25" fmla="*/ 11 h 63"/>
                <a:gd name="T26" fmla="*/ 73 w 132"/>
                <a:gd name="T27" fmla="*/ 63 h 63"/>
                <a:gd name="T28" fmla="*/ 63 w 132"/>
                <a:gd name="T29" fmla="*/ 63 h 63"/>
                <a:gd name="T30" fmla="*/ 63 w 132"/>
                <a:gd name="T31" fmla="*/ 0 h 63"/>
                <a:gd name="T32" fmla="*/ 0 w 132"/>
                <a:gd name="T33" fmla="*/ 0 h 63"/>
                <a:gd name="T34" fmla="*/ 50 w 132"/>
                <a:gd name="T35" fmla="*/ 0 h 63"/>
                <a:gd name="T36" fmla="*/ 50 w 132"/>
                <a:gd name="T37" fmla="*/ 9 h 63"/>
                <a:gd name="T38" fmla="*/ 30 w 132"/>
                <a:gd name="T39" fmla="*/ 9 h 63"/>
                <a:gd name="T40" fmla="*/ 30 w 132"/>
                <a:gd name="T41" fmla="*/ 63 h 63"/>
                <a:gd name="T42" fmla="*/ 20 w 132"/>
                <a:gd name="T43" fmla="*/ 63 h 63"/>
                <a:gd name="T44" fmla="*/ 20 w 132"/>
                <a:gd name="T45" fmla="*/ 9 h 63"/>
                <a:gd name="T46" fmla="*/ 0 w 132"/>
                <a:gd name="T47" fmla="*/ 9 h 63"/>
                <a:gd name="T48" fmla="*/ 0 w 132"/>
                <a:gd name="T4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63">
                  <a:moveTo>
                    <a:pt x="63" y="0"/>
                  </a:moveTo>
                  <a:lnTo>
                    <a:pt x="79" y="0"/>
                  </a:lnTo>
                  <a:lnTo>
                    <a:pt x="97" y="49"/>
                  </a:lnTo>
                  <a:lnTo>
                    <a:pt x="116" y="0"/>
                  </a:lnTo>
                  <a:lnTo>
                    <a:pt x="132" y="0"/>
                  </a:lnTo>
                  <a:lnTo>
                    <a:pt x="132" y="63"/>
                  </a:lnTo>
                  <a:lnTo>
                    <a:pt x="122" y="63"/>
                  </a:lnTo>
                  <a:lnTo>
                    <a:pt x="122" y="11"/>
                  </a:lnTo>
                  <a:lnTo>
                    <a:pt x="122" y="11"/>
                  </a:lnTo>
                  <a:lnTo>
                    <a:pt x="101" y="63"/>
                  </a:lnTo>
                  <a:lnTo>
                    <a:pt x="94" y="63"/>
                  </a:lnTo>
                  <a:lnTo>
                    <a:pt x="73" y="11"/>
                  </a:lnTo>
                  <a:lnTo>
                    <a:pt x="73" y="11"/>
                  </a:lnTo>
                  <a:lnTo>
                    <a:pt x="73" y="63"/>
                  </a:lnTo>
                  <a:lnTo>
                    <a:pt x="63" y="63"/>
                  </a:lnTo>
                  <a:lnTo>
                    <a:pt x="63" y="0"/>
                  </a:lnTo>
                  <a:close/>
                  <a:moveTo>
                    <a:pt x="0" y="0"/>
                  </a:moveTo>
                  <a:lnTo>
                    <a:pt x="50" y="0"/>
                  </a:lnTo>
                  <a:lnTo>
                    <a:pt x="50" y="9"/>
                  </a:lnTo>
                  <a:lnTo>
                    <a:pt x="30" y="9"/>
                  </a:lnTo>
                  <a:lnTo>
                    <a:pt x="30" y="63"/>
                  </a:lnTo>
                  <a:lnTo>
                    <a:pt x="20" y="63"/>
                  </a:lnTo>
                  <a:lnTo>
                    <a:pt x="20" y="9"/>
                  </a:lnTo>
                  <a:lnTo>
                    <a:pt x="0" y="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1053" name="Text Placeholder 1052"/>
          <p:cNvSpPr>
            <a:spLocks noGrp="1"/>
          </p:cNvSpPr>
          <p:nvPr>
            <p:ph type="body" sz="quarter" idx="10"/>
          </p:nvPr>
        </p:nvSpPr>
        <p:spPr>
          <a:xfrm>
            <a:off x="1066800" y="2914650"/>
            <a:ext cx="6826576" cy="400050"/>
          </a:xfrm>
          <a:prstGeom prst="rect">
            <a:avLst/>
          </a:prstGeom>
        </p:spPr>
        <p:txBody>
          <a:bodyPr/>
          <a:lstStyle>
            <a:lvl1pPr marL="0" indent="0">
              <a:lnSpc>
                <a:spcPts val="2850"/>
              </a:lnSpc>
              <a:spcBef>
                <a:spcPts val="0"/>
              </a:spcBef>
              <a:buFontTx/>
              <a:buNone/>
              <a:defRPr sz="2700" b="1">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154" name="Text Placeholder 1052"/>
          <p:cNvSpPr>
            <a:spLocks noGrp="1"/>
          </p:cNvSpPr>
          <p:nvPr>
            <p:ph type="body" sz="quarter" idx="11"/>
          </p:nvPr>
        </p:nvSpPr>
        <p:spPr>
          <a:xfrm>
            <a:off x="1066800" y="3314700"/>
            <a:ext cx="6096000" cy="342900"/>
          </a:xfrm>
          <a:prstGeom prst="rect">
            <a:avLst/>
          </a:prstGeom>
        </p:spPr>
        <p:txBody>
          <a:bodyPr/>
          <a:lstStyle>
            <a:lvl1pPr marL="0" indent="0">
              <a:buFontTx/>
              <a:buNone/>
              <a:defRPr sz="1200" b="0">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p:txBody>
      </p:sp>
      <p:sp>
        <p:nvSpPr>
          <p:cNvPr id="56" name="Picture Placeholder 6"/>
          <p:cNvSpPr>
            <a:spLocks noGrp="1"/>
          </p:cNvSpPr>
          <p:nvPr>
            <p:ph type="pic" sz="quarter" idx="13" hasCustomPrompt="1"/>
          </p:nvPr>
        </p:nvSpPr>
        <p:spPr>
          <a:xfrm>
            <a:off x="7318462" y="1355626"/>
            <a:ext cx="1828800" cy="1371600"/>
          </a:xfrm>
          <a:prstGeom prst="rect">
            <a:avLst/>
          </a:prstGeom>
          <a:solidFill>
            <a:schemeClr val="accent1">
              <a:lumMod val="40000"/>
              <a:lumOff val="60000"/>
            </a:schemeClr>
          </a:solidFill>
        </p:spPr>
        <p:txBody>
          <a:bodyPr anchor="ctr"/>
          <a:lstStyle>
            <a:lvl1pPr marL="0" indent="0" algn="ctr">
              <a:buFontTx/>
              <a:buNone/>
              <a:defRPr sz="750"/>
            </a:lvl1pPr>
          </a:lstStyle>
          <a:p>
            <a:r>
              <a:rPr lang="en-US" dirty="0"/>
              <a:t>Insert 2” x 2” picture here</a:t>
            </a:r>
          </a:p>
        </p:txBody>
      </p:sp>
      <p:sp>
        <p:nvSpPr>
          <p:cNvPr id="70" name="Rectangle 69"/>
          <p:cNvSpPr/>
          <p:nvPr userDrawn="1"/>
        </p:nvSpPr>
        <p:spPr>
          <a:xfrm>
            <a:off x="-4764" y="4850609"/>
            <a:ext cx="9148763" cy="296463"/>
          </a:xfrm>
          <a:prstGeom prst="rect">
            <a:avLst/>
          </a:prstGeom>
          <a:solidFill>
            <a:srgbClr val="013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2" name="Picture Placeholder 6"/>
          <p:cNvSpPr>
            <a:spLocks noGrp="1"/>
          </p:cNvSpPr>
          <p:nvPr userDrawn="1">
            <p:ph type="pic" sz="quarter" idx="14" hasCustomPrompt="1"/>
          </p:nvPr>
        </p:nvSpPr>
        <p:spPr>
          <a:xfrm>
            <a:off x="3654318" y="1355626"/>
            <a:ext cx="3611880" cy="1371600"/>
          </a:xfrm>
          <a:prstGeom prst="rect">
            <a:avLst/>
          </a:prstGeom>
          <a:solidFill>
            <a:schemeClr val="accent1">
              <a:lumMod val="40000"/>
              <a:lumOff val="60000"/>
            </a:schemeClr>
          </a:solidFill>
        </p:spPr>
        <p:txBody>
          <a:bodyPr anchor="ctr"/>
          <a:lstStyle>
            <a:lvl1pPr marL="0" indent="0" algn="ctr">
              <a:buFontTx/>
              <a:buNone/>
              <a:defRPr sz="750"/>
            </a:lvl1pPr>
          </a:lstStyle>
          <a:p>
            <a:r>
              <a:rPr lang="en-US" dirty="0"/>
              <a:t>Insert 3.95” x 2” picture here</a:t>
            </a:r>
          </a:p>
        </p:txBody>
      </p:sp>
      <p:sp>
        <p:nvSpPr>
          <p:cNvPr id="93" name="Picture Placeholder 6"/>
          <p:cNvSpPr>
            <a:spLocks noGrp="1"/>
          </p:cNvSpPr>
          <p:nvPr userDrawn="1">
            <p:ph type="pic" sz="quarter" idx="15" hasCustomPrompt="1"/>
          </p:nvPr>
        </p:nvSpPr>
        <p:spPr>
          <a:xfrm>
            <a:off x="-9826" y="1355626"/>
            <a:ext cx="3611880" cy="1371600"/>
          </a:xfrm>
          <a:prstGeom prst="rect">
            <a:avLst/>
          </a:prstGeom>
          <a:solidFill>
            <a:schemeClr val="accent1">
              <a:lumMod val="40000"/>
              <a:lumOff val="60000"/>
            </a:schemeClr>
          </a:solidFill>
        </p:spPr>
        <p:txBody>
          <a:bodyPr anchor="ctr"/>
          <a:lstStyle>
            <a:lvl1pPr marL="0" indent="0" algn="ctr">
              <a:buFontTx/>
              <a:buNone/>
              <a:defRPr sz="750"/>
            </a:lvl1pPr>
          </a:lstStyle>
          <a:p>
            <a:r>
              <a:rPr lang="en-US" dirty="0"/>
              <a:t>Insert 3.95” x 2” picture here</a:t>
            </a:r>
          </a:p>
        </p:txBody>
      </p:sp>
      <p:sp>
        <p:nvSpPr>
          <p:cNvPr id="53" name="TextBox 52"/>
          <p:cNvSpPr txBox="1"/>
          <p:nvPr userDrawn="1"/>
        </p:nvSpPr>
        <p:spPr>
          <a:xfrm>
            <a:off x="8704448" y="4918471"/>
            <a:ext cx="382400" cy="184666"/>
          </a:xfrm>
          <a:prstGeom prst="rect">
            <a:avLst/>
          </a:prstGeom>
          <a:noFill/>
        </p:spPr>
        <p:txBody>
          <a:bodyPr wrap="square" rtlCol="0">
            <a:spAutoFit/>
          </a:bodyPr>
          <a:lstStyle/>
          <a:p>
            <a:pPr algn="r"/>
            <a:fld id="{1BCD040A-8500-4DDB-B001-ECAF2D3CAE07}" type="slidenum">
              <a:rPr lang="en-US" sz="600" smtClean="0">
                <a:solidFill>
                  <a:srgbClr val="7EAED6"/>
                </a:solidFill>
              </a:rPr>
              <a:pPr algn="r"/>
              <a:t>‹#›</a:t>
            </a:fld>
            <a:endParaRPr lang="en-US" sz="600" dirty="0">
              <a:solidFill>
                <a:srgbClr val="7EAED6"/>
              </a:solidFill>
            </a:endParaRPr>
          </a:p>
        </p:txBody>
      </p:sp>
      <p:grpSp>
        <p:nvGrpSpPr>
          <p:cNvPr id="55" name="Group 27"/>
          <p:cNvGrpSpPr>
            <a:grpSpLocks noChangeAspect="1"/>
          </p:cNvGrpSpPr>
          <p:nvPr userDrawn="1"/>
        </p:nvGrpSpPr>
        <p:grpSpPr bwMode="auto">
          <a:xfrm>
            <a:off x="340516" y="4950449"/>
            <a:ext cx="822960" cy="94559"/>
            <a:chOff x="-153" y="2501"/>
            <a:chExt cx="2154" cy="330"/>
          </a:xfrm>
        </p:grpSpPr>
        <p:sp>
          <p:nvSpPr>
            <p:cNvPr id="57" name="AutoShape 26"/>
            <p:cNvSpPr>
              <a:spLocks noChangeAspect="1" noChangeArrowheads="1" noTextEdit="1"/>
            </p:cNvSpPr>
            <p:nvPr userDrawn="1"/>
          </p:nvSpPr>
          <p:spPr bwMode="auto">
            <a:xfrm>
              <a:off x="-153" y="2501"/>
              <a:ext cx="215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8" name="Freeform 29"/>
            <p:cNvSpPr>
              <a:spLocks noEditPoints="1"/>
            </p:cNvSpPr>
            <p:nvPr userDrawn="1"/>
          </p:nvSpPr>
          <p:spPr bwMode="auto">
            <a:xfrm>
              <a:off x="1897" y="2594"/>
              <a:ext cx="100" cy="102"/>
            </a:xfrm>
            <a:custGeom>
              <a:avLst/>
              <a:gdLst>
                <a:gd name="T0" fmla="*/ 80 w 201"/>
                <a:gd name="T1" fmla="*/ 94 h 202"/>
                <a:gd name="T2" fmla="*/ 118 w 201"/>
                <a:gd name="T3" fmla="*/ 93 h 202"/>
                <a:gd name="T4" fmla="*/ 125 w 201"/>
                <a:gd name="T5" fmla="*/ 92 h 202"/>
                <a:gd name="T6" fmla="*/ 129 w 201"/>
                <a:gd name="T7" fmla="*/ 86 h 202"/>
                <a:gd name="T8" fmla="*/ 131 w 201"/>
                <a:gd name="T9" fmla="*/ 77 h 202"/>
                <a:gd name="T10" fmla="*/ 123 w 201"/>
                <a:gd name="T11" fmla="*/ 65 h 202"/>
                <a:gd name="T12" fmla="*/ 107 w 201"/>
                <a:gd name="T13" fmla="*/ 64 h 202"/>
                <a:gd name="T14" fmla="*/ 58 w 201"/>
                <a:gd name="T15" fmla="*/ 47 h 202"/>
                <a:gd name="T16" fmla="*/ 125 w 201"/>
                <a:gd name="T17" fmla="*/ 47 h 202"/>
                <a:gd name="T18" fmla="*/ 146 w 201"/>
                <a:gd name="T19" fmla="*/ 56 h 202"/>
                <a:gd name="T20" fmla="*/ 154 w 201"/>
                <a:gd name="T21" fmla="*/ 80 h 202"/>
                <a:gd name="T22" fmla="*/ 146 w 201"/>
                <a:gd name="T23" fmla="*/ 102 h 202"/>
                <a:gd name="T24" fmla="*/ 124 w 201"/>
                <a:gd name="T25" fmla="*/ 110 h 202"/>
                <a:gd name="T26" fmla="*/ 125 w 201"/>
                <a:gd name="T27" fmla="*/ 156 h 202"/>
                <a:gd name="T28" fmla="*/ 80 w 201"/>
                <a:gd name="T29" fmla="*/ 111 h 202"/>
                <a:gd name="T30" fmla="*/ 58 w 201"/>
                <a:gd name="T31" fmla="*/ 156 h 202"/>
                <a:gd name="T32" fmla="*/ 101 w 201"/>
                <a:gd name="T33" fmla="*/ 22 h 202"/>
                <a:gd name="T34" fmla="*/ 61 w 201"/>
                <a:gd name="T35" fmla="*/ 33 h 202"/>
                <a:gd name="T36" fmla="*/ 33 w 201"/>
                <a:gd name="T37" fmla="*/ 61 h 202"/>
                <a:gd name="T38" fmla="*/ 22 w 201"/>
                <a:gd name="T39" fmla="*/ 101 h 202"/>
                <a:gd name="T40" fmla="*/ 33 w 201"/>
                <a:gd name="T41" fmla="*/ 140 h 202"/>
                <a:gd name="T42" fmla="*/ 61 w 201"/>
                <a:gd name="T43" fmla="*/ 168 h 202"/>
                <a:gd name="T44" fmla="*/ 101 w 201"/>
                <a:gd name="T45" fmla="*/ 180 h 202"/>
                <a:gd name="T46" fmla="*/ 140 w 201"/>
                <a:gd name="T47" fmla="*/ 168 h 202"/>
                <a:gd name="T48" fmla="*/ 167 w 201"/>
                <a:gd name="T49" fmla="*/ 140 h 202"/>
                <a:gd name="T50" fmla="*/ 179 w 201"/>
                <a:gd name="T51" fmla="*/ 101 h 202"/>
                <a:gd name="T52" fmla="*/ 167 w 201"/>
                <a:gd name="T53" fmla="*/ 61 h 202"/>
                <a:gd name="T54" fmla="*/ 140 w 201"/>
                <a:gd name="T55" fmla="*/ 33 h 202"/>
                <a:gd name="T56" fmla="*/ 101 w 201"/>
                <a:gd name="T57" fmla="*/ 22 h 202"/>
                <a:gd name="T58" fmla="*/ 128 w 201"/>
                <a:gd name="T59" fmla="*/ 2 h 202"/>
                <a:gd name="T60" fmla="*/ 172 w 201"/>
                <a:gd name="T61" fmla="*/ 29 h 202"/>
                <a:gd name="T62" fmla="*/ 199 w 201"/>
                <a:gd name="T63" fmla="*/ 73 h 202"/>
                <a:gd name="T64" fmla="*/ 199 w 201"/>
                <a:gd name="T65" fmla="*/ 127 h 202"/>
                <a:gd name="T66" fmla="*/ 172 w 201"/>
                <a:gd name="T67" fmla="*/ 173 h 202"/>
                <a:gd name="T68" fmla="*/ 128 w 201"/>
                <a:gd name="T69" fmla="*/ 198 h 202"/>
                <a:gd name="T70" fmla="*/ 73 w 201"/>
                <a:gd name="T71" fmla="*/ 198 h 202"/>
                <a:gd name="T72" fmla="*/ 29 w 201"/>
                <a:gd name="T73" fmla="*/ 173 h 202"/>
                <a:gd name="T74" fmla="*/ 3 w 201"/>
                <a:gd name="T75" fmla="*/ 127 h 202"/>
                <a:gd name="T76" fmla="*/ 3 w 201"/>
                <a:gd name="T77" fmla="*/ 73 h 202"/>
                <a:gd name="T78" fmla="*/ 29 w 201"/>
                <a:gd name="T79" fmla="*/ 29 h 202"/>
                <a:gd name="T80" fmla="*/ 73 w 201"/>
                <a:gd name="T8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202">
                  <a:moveTo>
                    <a:pt x="80" y="64"/>
                  </a:moveTo>
                  <a:lnTo>
                    <a:pt x="80" y="94"/>
                  </a:lnTo>
                  <a:lnTo>
                    <a:pt x="112" y="94"/>
                  </a:lnTo>
                  <a:lnTo>
                    <a:pt x="118" y="93"/>
                  </a:lnTo>
                  <a:lnTo>
                    <a:pt x="122" y="93"/>
                  </a:lnTo>
                  <a:lnTo>
                    <a:pt x="125" y="92"/>
                  </a:lnTo>
                  <a:lnTo>
                    <a:pt x="128" y="89"/>
                  </a:lnTo>
                  <a:lnTo>
                    <a:pt x="129" y="86"/>
                  </a:lnTo>
                  <a:lnTo>
                    <a:pt x="131" y="83"/>
                  </a:lnTo>
                  <a:lnTo>
                    <a:pt x="131" y="77"/>
                  </a:lnTo>
                  <a:lnTo>
                    <a:pt x="129" y="69"/>
                  </a:lnTo>
                  <a:lnTo>
                    <a:pt x="123" y="65"/>
                  </a:lnTo>
                  <a:lnTo>
                    <a:pt x="115" y="64"/>
                  </a:lnTo>
                  <a:lnTo>
                    <a:pt x="107" y="64"/>
                  </a:lnTo>
                  <a:lnTo>
                    <a:pt x="80" y="64"/>
                  </a:lnTo>
                  <a:close/>
                  <a:moveTo>
                    <a:pt x="58" y="47"/>
                  </a:moveTo>
                  <a:lnTo>
                    <a:pt x="112" y="47"/>
                  </a:lnTo>
                  <a:lnTo>
                    <a:pt x="125" y="47"/>
                  </a:lnTo>
                  <a:lnTo>
                    <a:pt x="137" y="50"/>
                  </a:lnTo>
                  <a:lnTo>
                    <a:pt x="146" y="56"/>
                  </a:lnTo>
                  <a:lnTo>
                    <a:pt x="152" y="65"/>
                  </a:lnTo>
                  <a:lnTo>
                    <a:pt x="154" y="80"/>
                  </a:lnTo>
                  <a:lnTo>
                    <a:pt x="153" y="93"/>
                  </a:lnTo>
                  <a:lnTo>
                    <a:pt x="146" y="102"/>
                  </a:lnTo>
                  <a:lnTo>
                    <a:pt x="137" y="108"/>
                  </a:lnTo>
                  <a:lnTo>
                    <a:pt x="124" y="110"/>
                  </a:lnTo>
                  <a:lnTo>
                    <a:pt x="152" y="156"/>
                  </a:lnTo>
                  <a:lnTo>
                    <a:pt x="125" y="156"/>
                  </a:lnTo>
                  <a:lnTo>
                    <a:pt x="101" y="111"/>
                  </a:lnTo>
                  <a:lnTo>
                    <a:pt x="80" y="111"/>
                  </a:lnTo>
                  <a:lnTo>
                    <a:pt x="80" y="156"/>
                  </a:lnTo>
                  <a:lnTo>
                    <a:pt x="58" y="156"/>
                  </a:lnTo>
                  <a:lnTo>
                    <a:pt x="58" y="47"/>
                  </a:lnTo>
                  <a:close/>
                  <a:moveTo>
                    <a:pt x="101" y="22"/>
                  </a:moveTo>
                  <a:lnTo>
                    <a:pt x="80" y="25"/>
                  </a:lnTo>
                  <a:lnTo>
                    <a:pt x="61" y="33"/>
                  </a:lnTo>
                  <a:lnTo>
                    <a:pt x="46" y="46"/>
                  </a:lnTo>
                  <a:lnTo>
                    <a:pt x="33" y="61"/>
                  </a:lnTo>
                  <a:lnTo>
                    <a:pt x="25" y="80"/>
                  </a:lnTo>
                  <a:lnTo>
                    <a:pt x="22" y="101"/>
                  </a:lnTo>
                  <a:lnTo>
                    <a:pt x="25" y="122"/>
                  </a:lnTo>
                  <a:lnTo>
                    <a:pt x="33" y="140"/>
                  </a:lnTo>
                  <a:lnTo>
                    <a:pt x="46" y="156"/>
                  </a:lnTo>
                  <a:lnTo>
                    <a:pt x="61" y="168"/>
                  </a:lnTo>
                  <a:lnTo>
                    <a:pt x="80" y="176"/>
                  </a:lnTo>
                  <a:lnTo>
                    <a:pt x="101" y="180"/>
                  </a:lnTo>
                  <a:lnTo>
                    <a:pt x="122" y="176"/>
                  </a:lnTo>
                  <a:lnTo>
                    <a:pt x="140" y="168"/>
                  </a:lnTo>
                  <a:lnTo>
                    <a:pt x="155" y="156"/>
                  </a:lnTo>
                  <a:lnTo>
                    <a:pt x="167" y="140"/>
                  </a:lnTo>
                  <a:lnTo>
                    <a:pt x="176" y="122"/>
                  </a:lnTo>
                  <a:lnTo>
                    <a:pt x="179" y="101"/>
                  </a:lnTo>
                  <a:lnTo>
                    <a:pt x="176" y="80"/>
                  </a:lnTo>
                  <a:lnTo>
                    <a:pt x="167" y="61"/>
                  </a:lnTo>
                  <a:lnTo>
                    <a:pt x="155" y="46"/>
                  </a:lnTo>
                  <a:lnTo>
                    <a:pt x="140" y="33"/>
                  </a:lnTo>
                  <a:lnTo>
                    <a:pt x="122" y="25"/>
                  </a:lnTo>
                  <a:lnTo>
                    <a:pt x="101" y="22"/>
                  </a:lnTo>
                  <a:close/>
                  <a:moveTo>
                    <a:pt x="101" y="0"/>
                  </a:moveTo>
                  <a:lnTo>
                    <a:pt x="128" y="2"/>
                  </a:lnTo>
                  <a:lnTo>
                    <a:pt x="152" y="13"/>
                  </a:lnTo>
                  <a:lnTo>
                    <a:pt x="172" y="29"/>
                  </a:lnTo>
                  <a:lnTo>
                    <a:pt x="188" y="50"/>
                  </a:lnTo>
                  <a:lnTo>
                    <a:pt x="199" y="73"/>
                  </a:lnTo>
                  <a:lnTo>
                    <a:pt x="201" y="101"/>
                  </a:lnTo>
                  <a:lnTo>
                    <a:pt x="199" y="127"/>
                  </a:lnTo>
                  <a:lnTo>
                    <a:pt x="188" y="152"/>
                  </a:lnTo>
                  <a:lnTo>
                    <a:pt x="172" y="173"/>
                  </a:lnTo>
                  <a:lnTo>
                    <a:pt x="152" y="189"/>
                  </a:lnTo>
                  <a:lnTo>
                    <a:pt x="128" y="198"/>
                  </a:lnTo>
                  <a:lnTo>
                    <a:pt x="101" y="202"/>
                  </a:lnTo>
                  <a:lnTo>
                    <a:pt x="73" y="198"/>
                  </a:lnTo>
                  <a:lnTo>
                    <a:pt x="50" y="189"/>
                  </a:lnTo>
                  <a:lnTo>
                    <a:pt x="29" y="173"/>
                  </a:lnTo>
                  <a:lnTo>
                    <a:pt x="13" y="152"/>
                  </a:lnTo>
                  <a:lnTo>
                    <a:pt x="3" y="127"/>
                  </a:lnTo>
                  <a:lnTo>
                    <a:pt x="0" y="101"/>
                  </a:lnTo>
                  <a:lnTo>
                    <a:pt x="3" y="73"/>
                  </a:lnTo>
                  <a:lnTo>
                    <a:pt x="13" y="50"/>
                  </a:lnTo>
                  <a:lnTo>
                    <a:pt x="29" y="29"/>
                  </a:lnTo>
                  <a:lnTo>
                    <a:pt x="50" y="13"/>
                  </a:lnTo>
                  <a:lnTo>
                    <a:pt x="73" y="2"/>
                  </a:lnTo>
                  <a:lnTo>
                    <a:pt x="10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9" name="Freeform 30"/>
            <p:cNvSpPr>
              <a:spLocks/>
            </p:cNvSpPr>
            <p:nvPr userDrawn="1"/>
          </p:nvSpPr>
          <p:spPr bwMode="auto">
            <a:xfrm>
              <a:off x="974" y="2507"/>
              <a:ext cx="186" cy="321"/>
            </a:xfrm>
            <a:custGeom>
              <a:avLst/>
              <a:gdLst>
                <a:gd name="T0" fmla="*/ 128 w 372"/>
                <a:gd name="T1" fmla="*/ 0 h 643"/>
                <a:gd name="T2" fmla="*/ 372 w 372"/>
                <a:gd name="T3" fmla="*/ 0 h 643"/>
                <a:gd name="T4" fmla="*/ 372 w 372"/>
                <a:gd name="T5" fmla="*/ 92 h 643"/>
                <a:gd name="T6" fmla="*/ 217 w 372"/>
                <a:gd name="T7" fmla="*/ 92 h 643"/>
                <a:gd name="T8" fmla="*/ 203 w 372"/>
                <a:gd name="T9" fmla="*/ 93 h 643"/>
                <a:gd name="T10" fmla="*/ 191 w 372"/>
                <a:gd name="T11" fmla="*/ 97 h 643"/>
                <a:gd name="T12" fmla="*/ 184 w 372"/>
                <a:gd name="T13" fmla="*/ 104 h 643"/>
                <a:gd name="T14" fmla="*/ 180 w 372"/>
                <a:gd name="T15" fmla="*/ 113 h 643"/>
                <a:gd name="T16" fmla="*/ 179 w 372"/>
                <a:gd name="T17" fmla="*/ 127 h 643"/>
                <a:gd name="T18" fmla="*/ 179 w 372"/>
                <a:gd name="T19" fmla="*/ 171 h 643"/>
                <a:gd name="T20" fmla="*/ 324 w 372"/>
                <a:gd name="T21" fmla="*/ 171 h 643"/>
                <a:gd name="T22" fmla="*/ 324 w 372"/>
                <a:gd name="T23" fmla="*/ 263 h 643"/>
                <a:gd name="T24" fmla="*/ 179 w 372"/>
                <a:gd name="T25" fmla="*/ 263 h 643"/>
                <a:gd name="T26" fmla="*/ 179 w 372"/>
                <a:gd name="T27" fmla="*/ 643 h 643"/>
                <a:gd name="T28" fmla="*/ 0 w 372"/>
                <a:gd name="T29" fmla="*/ 643 h 643"/>
                <a:gd name="T30" fmla="*/ 0 w 372"/>
                <a:gd name="T31" fmla="*/ 127 h 643"/>
                <a:gd name="T32" fmla="*/ 3 w 372"/>
                <a:gd name="T33" fmla="*/ 97 h 643"/>
                <a:gd name="T34" fmla="*/ 11 w 372"/>
                <a:gd name="T35" fmla="*/ 72 h 643"/>
                <a:gd name="T36" fmla="*/ 21 w 372"/>
                <a:gd name="T37" fmla="*/ 50 h 643"/>
                <a:gd name="T38" fmla="*/ 37 w 372"/>
                <a:gd name="T39" fmla="*/ 31 h 643"/>
                <a:gd name="T40" fmla="*/ 55 w 372"/>
                <a:gd name="T41" fmla="*/ 18 h 643"/>
                <a:gd name="T42" fmla="*/ 77 w 372"/>
                <a:gd name="T43" fmla="*/ 8 h 643"/>
                <a:gd name="T44" fmla="*/ 102 w 372"/>
                <a:gd name="T45" fmla="*/ 1 h 643"/>
                <a:gd name="T46" fmla="*/ 128 w 372"/>
                <a:gd name="T4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3">
                  <a:moveTo>
                    <a:pt x="128" y="0"/>
                  </a:moveTo>
                  <a:lnTo>
                    <a:pt x="372" y="0"/>
                  </a:lnTo>
                  <a:lnTo>
                    <a:pt x="372" y="92"/>
                  </a:lnTo>
                  <a:lnTo>
                    <a:pt x="217" y="92"/>
                  </a:lnTo>
                  <a:lnTo>
                    <a:pt x="203" y="93"/>
                  </a:lnTo>
                  <a:lnTo>
                    <a:pt x="191" y="97"/>
                  </a:lnTo>
                  <a:lnTo>
                    <a:pt x="184" y="104"/>
                  </a:lnTo>
                  <a:lnTo>
                    <a:pt x="180" y="113"/>
                  </a:lnTo>
                  <a:lnTo>
                    <a:pt x="179" y="127"/>
                  </a:lnTo>
                  <a:lnTo>
                    <a:pt x="179" y="171"/>
                  </a:lnTo>
                  <a:lnTo>
                    <a:pt x="324" y="171"/>
                  </a:lnTo>
                  <a:lnTo>
                    <a:pt x="324" y="263"/>
                  </a:lnTo>
                  <a:lnTo>
                    <a:pt x="179" y="263"/>
                  </a:lnTo>
                  <a:lnTo>
                    <a:pt x="179" y="643"/>
                  </a:lnTo>
                  <a:lnTo>
                    <a:pt x="0" y="643"/>
                  </a:lnTo>
                  <a:lnTo>
                    <a:pt x="0" y="127"/>
                  </a:lnTo>
                  <a:lnTo>
                    <a:pt x="3" y="97"/>
                  </a:lnTo>
                  <a:lnTo>
                    <a:pt x="11" y="72"/>
                  </a:lnTo>
                  <a:lnTo>
                    <a:pt x="21" y="50"/>
                  </a:lnTo>
                  <a:lnTo>
                    <a:pt x="37" y="31"/>
                  </a:lnTo>
                  <a:lnTo>
                    <a:pt x="55" y="18"/>
                  </a:lnTo>
                  <a:lnTo>
                    <a:pt x="77" y="8"/>
                  </a:lnTo>
                  <a:lnTo>
                    <a:pt x="102" y="1"/>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0" name="Freeform 31"/>
            <p:cNvSpPr>
              <a:spLocks noEditPoints="1"/>
            </p:cNvSpPr>
            <p:nvPr userDrawn="1"/>
          </p:nvSpPr>
          <p:spPr bwMode="auto">
            <a:xfrm>
              <a:off x="1306" y="2595"/>
              <a:ext cx="282" cy="236"/>
            </a:xfrm>
            <a:custGeom>
              <a:avLst/>
              <a:gdLst>
                <a:gd name="T0" fmla="*/ 223 w 565"/>
                <a:gd name="T1" fmla="*/ 91 h 472"/>
                <a:gd name="T2" fmla="*/ 207 w 565"/>
                <a:gd name="T3" fmla="*/ 93 h 472"/>
                <a:gd name="T4" fmla="*/ 196 w 565"/>
                <a:gd name="T5" fmla="*/ 99 h 472"/>
                <a:gd name="T6" fmla="*/ 186 w 565"/>
                <a:gd name="T7" fmla="*/ 108 h 472"/>
                <a:gd name="T8" fmla="*/ 181 w 565"/>
                <a:gd name="T9" fmla="*/ 121 h 472"/>
                <a:gd name="T10" fmla="*/ 179 w 565"/>
                <a:gd name="T11" fmla="*/ 137 h 472"/>
                <a:gd name="T12" fmla="*/ 179 w 565"/>
                <a:gd name="T13" fmla="*/ 193 h 472"/>
                <a:gd name="T14" fmla="*/ 424 w 565"/>
                <a:gd name="T15" fmla="*/ 193 h 472"/>
                <a:gd name="T16" fmla="*/ 424 w 565"/>
                <a:gd name="T17" fmla="*/ 137 h 472"/>
                <a:gd name="T18" fmla="*/ 421 w 565"/>
                <a:gd name="T19" fmla="*/ 121 h 472"/>
                <a:gd name="T20" fmla="*/ 416 w 565"/>
                <a:gd name="T21" fmla="*/ 108 h 472"/>
                <a:gd name="T22" fmla="*/ 407 w 565"/>
                <a:gd name="T23" fmla="*/ 99 h 472"/>
                <a:gd name="T24" fmla="*/ 395 w 565"/>
                <a:gd name="T25" fmla="*/ 93 h 472"/>
                <a:gd name="T26" fmla="*/ 380 w 565"/>
                <a:gd name="T27" fmla="*/ 91 h 472"/>
                <a:gd name="T28" fmla="*/ 223 w 565"/>
                <a:gd name="T29" fmla="*/ 91 h 472"/>
                <a:gd name="T30" fmla="*/ 146 w 565"/>
                <a:gd name="T31" fmla="*/ 0 h 472"/>
                <a:gd name="T32" fmla="*/ 434 w 565"/>
                <a:gd name="T33" fmla="*/ 0 h 472"/>
                <a:gd name="T34" fmla="*/ 464 w 565"/>
                <a:gd name="T35" fmla="*/ 1 h 472"/>
                <a:gd name="T36" fmla="*/ 491 w 565"/>
                <a:gd name="T37" fmla="*/ 7 h 472"/>
                <a:gd name="T38" fmla="*/ 511 w 565"/>
                <a:gd name="T39" fmla="*/ 16 h 472"/>
                <a:gd name="T40" fmla="*/ 530 w 565"/>
                <a:gd name="T41" fmla="*/ 28 h 472"/>
                <a:gd name="T42" fmla="*/ 543 w 565"/>
                <a:gd name="T43" fmla="*/ 42 h 472"/>
                <a:gd name="T44" fmla="*/ 553 w 565"/>
                <a:gd name="T45" fmla="*/ 60 h 472"/>
                <a:gd name="T46" fmla="*/ 560 w 565"/>
                <a:gd name="T47" fmla="*/ 83 h 472"/>
                <a:gd name="T48" fmla="*/ 564 w 565"/>
                <a:gd name="T49" fmla="*/ 107 h 472"/>
                <a:gd name="T50" fmla="*/ 565 w 565"/>
                <a:gd name="T51" fmla="*/ 134 h 472"/>
                <a:gd name="T52" fmla="*/ 565 w 565"/>
                <a:gd name="T53" fmla="*/ 288 h 472"/>
                <a:gd name="T54" fmla="*/ 179 w 565"/>
                <a:gd name="T55" fmla="*/ 288 h 472"/>
                <a:gd name="T56" fmla="*/ 179 w 565"/>
                <a:gd name="T57" fmla="*/ 331 h 472"/>
                <a:gd name="T58" fmla="*/ 181 w 565"/>
                <a:gd name="T59" fmla="*/ 348 h 472"/>
                <a:gd name="T60" fmla="*/ 190 w 565"/>
                <a:gd name="T61" fmla="*/ 363 h 472"/>
                <a:gd name="T62" fmla="*/ 202 w 565"/>
                <a:gd name="T63" fmla="*/ 372 h 472"/>
                <a:gd name="T64" fmla="*/ 218 w 565"/>
                <a:gd name="T65" fmla="*/ 379 h 472"/>
                <a:gd name="T66" fmla="*/ 236 w 565"/>
                <a:gd name="T67" fmla="*/ 380 h 472"/>
                <a:gd name="T68" fmla="*/ 564 w 565"/>
                <a:gd name="T69" fmla="*/ 380 h 472"/>
                <a:gd name="T70" fmla="*/ 564 w 565"/>
                <a:gd name="T71" fmla="*/ 413 h 472"/>
                <a:gd name="T72" fmla="*/ 561 w 565"/>
                <a:gd name="T73" fmla="*/ 430 h 472"/>
                <a:gd name="T74" fmla="*/ 552 w 565"/>
                <a:gd name="T75" fmla="*/ 444 h 472"/>
                <a:gd name="T76" fmla="*/ 539 w 565"/>
                <a:gd name="T77" fmla="*/ 456 h 472"/>
                <a:gd name="T78" fmla="*/ 519 w 565"/>
                <a:gd name="T79" fmla="*/ 465 h 472"/>
                <a:gd name="T80" fmla="*/ 497 w 565"/>
                <a:gd name="T81" fmla="*/ 471 h 472"/>
                <a:gd name="T82" fmla="*/ 470 w 565"/>
                <a:gd name="T83" fmla="*/ 472 h 472"/>
                <a:gd name="T84" fmla="*/ 146 w 565"/>
                <a:gd name="T85" fmla="*/ 472 h 472"/>
                <a:gd name="T86" fmla="*/ 112 w 565"/>
                <a:gd name="T87" fmla="*/ 471 h 472"/>
                <a:gd name="T88" fmla="*/ 82 w 565"/>
                <a:gd name="T89" fmla="*/ 464 h 472"/>
                <a:gd name="T90" fmla="*/ 56 w 565"/>
                <a:gd name="T91" fmla="*/ 454 h 472"/>
                <a:gd name="T92" fmla="*/ 36 w 565"/>
                <a:gd name="T93" fmla="*/ 439 h 472"/>
                <a:gd name="T94" fmla="*/ 19 w 565"/>
                <a:gd name="T95" fmla="*/ 419 h 472"/>
                <a:gd name="T96" fmla="*/ 9 w 565"/>
                <a:gd name="T97" fmla="*/ 394 h 472"/>
                <a:gd name="T98" fmla="*/ 1 w 565"/>
                <a:gd name="T99" fmla="*/ 366 h 472"/>
                <a:gd name="T100" fmla="*/ 0 w 565"/>
                <a:gd name="T101" fmla="*/ 331 h 472"/>
                <a:gd name="T102" fmla="*/ 0 w 565"/>
                <a:gd name="T103" fmla="*/ 134 h 472"/>
                <a:gd name="T104" fmla="*/ 1 w 565"/>
                <a:gd name="T105" fmla="*/ 104 h 472"/>
                <a:gd name="T106" fmla="*/ 9 w 565"/>
                <a:gd name="T107" fmla="*/ 76 h 472"/>
                <a:gd name="T108" fmla="*/ 19 w 565"/>
                <a:gd name="T109" fmla="*/ 54 h 472"/>
                <a:gd name="T110" fmla="*/ 36 w 565"/>
                <a:gd name="T111" fmla="*/ 34 h 472"/>
                <a:gd name="T112" fmla="*/ 56 w 565"/>
                <a:gd name="T113" fmla="*/ 20 h 472"/>
                <a:gd name="T114" fmla="*/ 82 w 565"/>
                <a:gd name="T115" fmla="*/ 8 h 472"/>
                <a:gd name="T116" fmla="*/ 112 w 565"/>
                <a:gd name="T117" fmla="*/ 1 h 472"/>
                <a:gd name="T118" fmla="*/ 146 w 565"/>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472">
                  <a:moveTo>
                    <a:pt x="223" y="91"/>
                  </a:moveTo>
                  <a:lnTo>
                    <a:pt x="207" y="93"/>
                  </a:lnTo>
                  <a:lnTo>
                    <a:pt x="196" y="99"/>
                  </a:lnTo>
                  <a:lnTo>
                    <a:pt x="186" y="108"/>
                  </a:lnTo>
                  <a:lnTo>
                    <a:pt x="181" y="121"/>
                  </a:lnTo>
                  <a:lnTo>
                    <a:pt x="179" y="137"/>
                  </a:lnTo>
                  <a:lnTo>
                    <a:pt x="179" y="193"/>
                  </a:lnTo>
                  <a:lnTo>
                    <a:pt x="424" y="193"/>
                  </a:lnTo>
                  <a:lnTo>
                    <a:pt x="424" y="137"/>
                  </a:lnTo>
                  <a:lnTo>
                    <a:pt x="421" y="121"/>
                  </a:lnTo>
                  <a:lnTo>
                    <a:pt x="416" y="108"/>
                  </a:lnTo>
                  <a:lnTo>
                    <a:pt x="407" y="99"/>
                  </a:lnTo>
                  <a:lnTo>
                    <a:pt x="395" y="93"/>
                  </a:lnTo>
                  <a:lnTo>
                    <a:pt x="380" y="91"/>
                  </a:lnTo>
                  <a:lnTo>
                    <a:pt x="223" y="91"/>
                  </a:lnTo>
                  <a:close/>
                  <a:moveTo>
                    <a:pt x="146" y="0"/>
                  </a:moveTo>
                  <a:lnTo>
                    <a:pt x="434" y="0"/>
                  </a:lnTo>
                  <a:lnTo>
                    <a:pt x="464" y="1"/>
                  </a:lnTo>
                  <a:lnTo>
                    <a:pt x="491" y="7"/>
                  </a:lnTo>
                  <a:lnTo>
                    <a:pt x="511" y="16"/>
                  </a:lnTo>
                  <a:lnTo>
                    <a:pt x="530" y="28"/>
                  </a:lnTo>
                  <a:lnTo>
                    <a:pt x="543" y="42"/>
                  </a:lnTo>
                  <a:lnTo>
                    <a:pt x="553" y="60"/>
                  </a:lnTo>
                  <a:lnTo>
                    <a:pt x="560" y="83"/>
                  </a:lnTo>
                  <a:lnTo>
                    <a:pt x="564" y="107"/>
                  </a:lnTo>
                  <a:lnTo>
                    <a:pt x="565" y="134"/>
                  </a:lnTo>
                  <a:lnTo>
                    <a:pt x="565" y="288"/>
                  </a:lnTo>
                  <a:lnTo>
                    <a:pt x="179" y="288"/>
                  </a:lnTo>
                  <a:lnTo>
                    <a:pt x="179" y="331"/>
                  </a:lnTo>
                  <a:lnTo>
                    <a:pt x="181" y="348"/>
                  </a:lnTo>
                  <a:lnTo>
                    <a:pt x="190" y="363"/>
                  </a:lnTo>
                  <a:lnTo>
                    <a:pt x="202" y="372"/>
                  </a:lnTo>
                  <a:lnTo>
                    <a:pt x="218" y="379"/>
                  </a:lnTo>
                  <a:lnTo>
                    <a:pt x="236" y="380"/>
                  </a:lnTo>
                  <a:lnTo>
                    <a:pt x="564" y="380"/>
                  </a:lnTo>
                  <a:lnTo>
                    <a:pt x="564" y="413"/>
                  </a:lnTo>
                  <a:lnTo>
                    <a:pt x="561" y="430"/>
                  </a:lnTo>
                  <a:lnTo>
                    <a:pt x="552" y="444"/>
                  </a:lnTo>
                  <a:lnTo>
                    <a:pt x="539" y="456"/>
                  </a:lnTo>
                  <a:lnTo>
                    <a:pt x="519" y="465"/>
                  </a:lnTo>
                  <a:lnTo>
                    <a:pt x="497" y="471"/>
                  </a:lnTo>
                  <a:lnTo>
                    <a:pt x="470" y="472"/>
                  </a:lnTo>
                  <a:lnTo>
                    <a:pt x="146" y="472"/>
                  </a:lnTo>
                  <a:lnTo>
                    <a:pt x="112" y="471"/>
                  </a:lnTo>
                  <a:lnTo>
                    <a:pt x="82" y="464"/>
                  </a:lnTo>
                  <a:lnTo>
                    <a:pt x="56" y="454"/>
                  </a:lnTo>
                  <a:lnTo>
                    <a:pt x="36" y="439"/>
                  </a:lnTo>
                  <a:lnTo>
                    <a:pt x="19" y="419"/>
                  </a:lnTo>
                  <a:lnTo>
                    <a:pt x="9" y="394"/>
                  </a:lnTo>
                  <a:lnTo>
                    <a:pt x="1" y="366"/>
                  </a:lnTo>
                  <a:lnTo>
                    <a:pt x="0" y="331"/>
                  </a:lnTo>
                  <a:lnTo>
                    <a:pt x="0" y="134"/>
                  </a:lnTo>
                  <a:lnTo>
                    <a:pt x="1" y="104"/>
                  </a:lnTo>
                  <a:lnTo>
                    <a:pt x="9" y="76"/>
                  </a:lnTo>
                  <a:lnTo>
                    <a:pt x="19" y="54"/>
                  </a:lnTo>
                  <a:lnTo>
                    <a:pt x="36" y="34"/>
                  </a:lnTo>
                  <a:lnTo>
                    <a:pt x="56" y="20"/>
                  </a:lnTo>
                  <a:lnTo>
                    <a:pt x="82" y="8"/>
                  </a:lnTo>
                  <a:lnTo>
                    <a:pt x="112"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1" name="Rectangle 32"/>
            <p:cNvSpPr>
              <a:spLocks noChangeArrowheads="1"/>
            </p:cNvSpPr>
            <p:nvPr userDrawn="1"/>
          </p:nvSpPr>
          <p:spPr bwMode="auto">
            <a:xfrm>
              <a:off x="1183"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2" name="Freeform 33"/>
            <p:cNvSpPr>
              <a:spLocks noEditPoints="1"/>
            </p:cNvSpPr>
            <p:nvPr userDrawn="1"/>
          </p:nvSpPr>
          <p:spPr bwMode="auto">
            <a:xfrm>
              <a:off x="658" y="2595"/>
              <a:ext cx="283" cy="236"/>
            </a:xfrm>
            <a:custGeom>
              <a:avLst/>
              <a:gdLst>
                <a:gd name="T0" fmla="*/ 224 w 567"/>
                <a:gd name="T1" fmla="*/ 89 h 472"/>
                <a:gd name="T2" fmla="*/ 209 w 567"/>
                <a:gd name="T3" fmla="*/ 91 h 472"/>
                <a:gd name="T4" fmla="*/ 197 w 567"/>
                <a:gd name="T5" fmla="*/ 97 h 472"/>
                <a:gd name="T6" fmla="*/ 188 w 567"/>
                <a:gd name="T7" fmla="*/ 107 h 472"/>
                <a:gd name="T8" fmla="*/ 182 w 567"/>
                <a:gd name="T9" fmla="*/ 120 h 472"/>
                <a:gd name="T10" fmla="*/ 181 w 567"/>
                <a:gd name="T11" fmla="*/ 134 h 472"/>
                <a:gd name="T12" fmla="*/ 181 w 567"/>
                <a:gd name="T13" fmla="*/ 192 h 472"/>
                <a:gd name="T14" fmla="*/ 425 w 567"/>
                <a:gd name="T15" fmla="*/ 192 h 472"/>
                <a:gd name="T16" fmla="*/ 425 w 567"/>
                <a:gd name="T17" fmla="*/ 134 h 472"/>
                <a:gd name="T18" fmla="*/ 423 w 567"/>
                <a:gd name="T19" fmla="*/ 120 h 472"/>
                <a:gd name="T20" fmla="*/ 417 w 567"/>
                <a:gd name="T21" fmla="*/ 107 h 472"/>
                <a:gd name="T22" fmla="*/ 408 w 567"/>
                <a:gd name="T23" fmla="*/ 97 h 472"/>
                <a:gd name="T24" fmla="*/ 396 w 567"/>
                <a:gd name="T25" fmla="*/ 91 h 472"/>
                <a:gd name="T26" fmla="*/ 382 w 567"/>
                <a:gd name="T27" fmla="*/ 89 h 472"/>
                <a:gd name="T28" fmla="*/ 224 w 567"/>
                <a:gd name="T29" fmla="*/ 89 h 472"/>
                <a:gd name="T30" fmla="*/ 148 w 567"/>
                <a:gd name="T31" fmla="*/ 0 h 472"/>
                <a:gd name="T32" fmla="*/ 436 w 567"/>
                <a:gd name="T33" fmla="*/ 0 h 472"/>
                <a:gd name="T34" fmla="*/ 466 w 567"/>
                <a:gd name="T35" fmla="*/ 1 h 472"/>
                <a:gd name="T36" fmla="*/ 491 w 567"/>
                <a:gd name="T37" fmla="*/ 7 h 472"/>
                <a:gd name="T38" fmla="*/ 513 w 567"/>
                <a:gd name="T39" fmla="*/ 16 h 472"/>
                <a:gd name="T40" fmla="*/ 530 w 567"/>
                <a:gd name="T41" fmla="*/ 28 h 472"/>
                <a:gd name="T42" fmla="*/ 545 w 567"/>
                <a:gd name="T43" fmla="*/ 42 h 472"/>
                <a:gd name="T44" fmla="*/ 554 w 567"/>
                <a:gd name="T45" fmla="*/ 60 h 472"/>
                <a:gd name="T46" fmla="*/ 562 w 567"/>
                <a:gd name="T47" fmla="*/ 83 h 472"/>
                <a:gd name="T48" fmla="*/ 566 w 567"/>
                <a:gd name="T49" fmla="*/ 107 h 472"/>
                <a:gd name="T50" fmla="*/ 567 w 567"/>
                <a:gd name="T51" fmla="*/ 134 h 472"/>
                <a:gd name="T52" fmla="*/ 567 w 567"/>
                <a:gd name="T53" fmla="*/ 288 h 472"/>
                <a:gd name="T54" fmla="*/ 181 w 567"/>
                <a:gd name="T55" fmla="*/ 288 h 472"/>
                <a:gd name="T56" fmla="*/ 181 w 567"/>
                <a:gd name="T57" fmla="*/ 331 h 472"/>
                <a:gd name="T58" fmla="*/ 183 w 567"/>
                <a:gd name="T59" fmla="*/ 348 h 472"/>
                <a:gd name="T60" fmla="*/ 191 w 567"/>
                <a:gd name="T61" fmla="*/ 363 h 472"/>
                <a:gd name="T62" fmla="*/ 203 w 567"/>
                <a:gd name="T63" fmla="*/ 372 h 472"/>
                <a:gd name="T64" fmla="*/ 218 w 567"/>
                <a:gd name="T65" fmla="*/ 379 h 472"/>
                <a:gd name="T66" fmla="*/ 237 w 567"/>
                <a:gd name="T67" fmla="*/ 380 h 472"/>
                <a:gd name="T68" fmla="*/ 564 w 567"/>
                <a:gd name="T69" fmla="*/ 380 h 472"/>
                <a:gd name="T70" fmla="*/ 564 w 567"/>
                <a:gd name="T71" fmla="*/ 413 h 472"/>
                <a:gd name="T72" fmla="*/ 562 w 567"/>
                <a:gd name="T73" fmla="*/ 430 h 472"/>
                <a:gd name="T74" fmla="*/ 554 w 567"/>
                <a:gd name="T75" fmla="*/ 444 h 472"/>
                <a:gd name="T76" fmla="*/ 540 w 567"/>
                <a:gd name="T77" fmla="*/ 456 h 472"/>
                <a:gd name="T78" fmla="*/ 521 w 567"/>
                <a:gd name="T79" fmla="*/ 465 h 472"/>
                <a:gd name="T80" fmla="*/ 498 w 567"/>
                <a:gd name="T81" fmla="*/ 471 h 472"/>
                <a:gd name="T82" fmla="*/ 470 w 567"/>
                <a:gd name="T83" fmla="*/ 472 h 472"/>
                <a:gd name="T84" fmla="*/ 148 w 567"/>
                <a:gd name="T85" fmla="*/ 472 h 472"/>
                <a:gd name="T86" fmla="*/ 113 w 567"/>
                <a:gd name="T87" fmla="*/ 471 h 472"/>
                <a:gd name="T88" fmla="*/ 83 w 567"/>
                <a:gd name="T89" fmla="*/ 464 h 472"/>
                <a:gd name="T90" fmla="*/ 58 w 567"/>
                <a:gd name="T91" fmla="*/ 454 h 472"/>
                <a:gd name="T92" fmla="*/ 37 w 567"/>
                <a:gd name="T93" fmla="*/ 439 h 472"/>
                <a:gd name="T94" fmla="*/ 21 w 567"/>
                <a:gd name="T95" fmla="*/ 419 h 472"/>
                <a:gd name="T96" fmla="*/ 10 w 567"/>
                <a:gd name="T97" fmla="*/ 394 h 472"/>
                <a:gd name="T98" fmla="*/ 3 w 567"/>
                <a:gd name="T99" fmla="*/ 366 h 472"/>
                <a:gd name="T100" fmla="*/ 0 w 567"/>
                <a:gd name="T101" fmla="*/ 331 h 472"/>
                <a:gd name="T102" fmla="*/ 0 w 567"/>
                <a:gd name="T103" fmla="*/ 134 h 472"/>
                <a:gd name="T104" fmla="*/ 3 w 567"/>
                <a:gd name="T105" fmla="*/ 104 h 472"/>
                <a:gd name="T106" fmla="*/ 10 w 567"/>
                <a:gd name="T107" fmla="*/ 76 h 472"/>
                <a:gd name="T108" fmla="*/ 21 w 567"/>
                <a:gd name="T109" fmla="*/ 54 h 472"/>
                <a:gd name="T110" fmla="*/ 37 w 567"/>
                <a:gd name="T111" fmla="*/ 34 h 472"/>
                <a:gd name="T112" fmla="*/ 58 w 567"/>
                <a:gd name="T113" fmla="*/ 20 h 472"/>
                <a:gd name="T114" fmla="*/ 83 w 567"/>
                <a:gd name="T115" fmla="*/ 8 h 472"/>
                <a:gd name="T116" fmla="*/ 113 w 567"/>
                <a:gd name="T117" fmla="*/ 1 h 472"/>
                <a:gd name="T118" fmla="*/ 148 w 567"/>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7" h="472">
                  <a:moveTo>
                    <a:pt x="224" y="89"/>
                  </a:moveTo>
                  <a:lnTo>
                    <a:pt x="209" y="91"/>
                  </a:lnTo>
                  <a:lnTo>
                    <a:pt x="197" y="97"/>
                  </a:lnTo>
                  <a:lnTo>
                    <a:pt x="188" y="107"/>
                  </a:lnTo>
                  <a:lnTo>
                    <a:pt x="182" y="120"/>
                  </a:lnTo>
                  <a:lnTo>
                    <a:pt x="181" y="134"/>
                  </a:lnTo>
                  <a:lnTo>
                    <a:pt x="181" y="192"/>
                  </a:lnTo>
                  <a:lnTo>
                    <a:pt x="425" y="192"/>
                  </a:lnTo>
                  <a:lnTo>
                    <a:pt x="425" y="134"/>
                  </a:lnTo>
                  <a:lnTo>
                    <a:pt x="423" y="120"/>
                  </a:lnTo>
                  <a:lnTo>
                    <a:pt x="417" y="107"/>
                  </a:lnTo>
                  <a:lnTo>
                    <a:pt x="408" y="97"/>
                  </a:lnTo>
                  <a:lnTo>
                    <a:pt x="396" y="91"/>
                  </a:lnTo>
                  <a:lnTo>
                    <a:pt x="382" y="89"/>
                  </a:lnTo>
                  <a:lnTo>
                    <a:pt x="224" y="89"/>
                  </a:lnTo>
                  <a:close/>
                  <a:moveTo>
                    <a:pt x="148" y="0"/>
                  </a:moveTo>
                  <a:lnTo>
                    <a:pt x="436" y="0"/>
                  </a:lnTo>
                  <a:lnTo>
                    <a:pt x="466" y="1"/>
                  </a:lnTo>
                  <a:lnTo>
                    <a:pt x="491" y="7"/>
                  </a:lnTo>
                  <a:lnTo>
                    <a:pt x="513" y="16"/>
                  </a:lnTo>
                  <a:lnTo>
                    <a:pt x="530" y="28"/>
                  </a:lnTo>
                  <a:lnTo>
                    <a:pt x="545" y="42"/>
                  </a:lnTo>
                  <a:lnTo>
                    <a:pt x="554" y="60"/>
                  </a:lnTo>
                  <a:lnTo>
                    <a:pt x="562" y="83"/>
                  </a:lnTo>
                  <a:lnTo>
                    <a:pt x="566" y="107"/>
                  </a:lnTo>
                  <a:lnTo>
                    <a:pt x="567" y="134"/>
                  </a:lnTo>
                  <a:lnTo>
                    <a:pt x="567" y="288"/>
                  </a:lnTo>
                  <a:lnTo>
                    <a:pt x="181" y="288"/>
                  </a:lnTo>
                  <a:lnTo>
                    <a:pt x="181" y="331"/>
                  </a:lnTo>
                  <a:lnTo>
                    <a:pt x="183" y="348"/>
                  </a:lnTo>
                  <a:lnTo>
                    <a:pt x="191" y="363"/>
                  </a:lnTo>
                  <a:lnTo>
                    <a:pt x="203" y="372"/>
                  </a:lnTo>
                  <a:lnTo>
                    <a:pt x="218" y="379"/>
                  </a:lnTo>
                  <a:lnTo>
                    <a:pt x="237" y="380"/>
                  </a:lnTo>
                  <a:lnTo>
                    <a:pt x="564" y="380"/>
                  </a:lnTo>
                  <a:lnTo>
                    <a:pt x="564" y="413"/>
                  </a:lnTo>
                  <a:lnTo>
                    <a:pt x="562" y="430"/>
                  </a:lnTo>
                  <a:lnTo>
                    <a:pt x="554" y="444"/>
                  </a:lnTo>
                  <a:lnTo>
                    <a:pt x="540" y="456"/>
                  </a:lnTo>
                  <a:lnTo>
                    <a:pt x="521" y="465"/>
                  </a:lnTo>
                  <a:lnTo>
                    <a:pt x="498" y="471"/>
                  </a:lnTo>
                  <a:lnTo>
                    <a:pt x="470" y="472"/>
                  </a:lnTo>
                  <a:lnTo>
                    <a:pt x="148" y="472"/>
                  </a:lnTo>
                  <a:lnTo>
                    <a:pt x="113" y="471"/>
                  </a:lnTo>
                  <a:lnTo>
                    <a:pt x="83" y="464"/>
                  </a:lnTo>
                  <a:lnTo>
                    <a:pt x="58" y="454"/>
                  </a:lnTo>
                  <a:lnTo>
                    <a:pt x="37" y="439"/>
                  </a:lnTo>
                  <a:lnTo>
                    <a:pt x="21" y="419"/>
                  </a:lnTo>
                  <a:lnTo>
                    <a:pt x="10" y="394"/>
                  </a:lnTo>
                  <a:lnTo>
                    <a:pt x="3" y="366"/>
                  </a:lnTo>
                  <a:lnTo>
                    <a:pt x="0" y="331"/>
                  </a:lnTo>
                  <a:lnTo>
                    <a:pt x="0" y="134"/>
                  </a:lnTo>
                  <a:lnTo>
                    <a:pt x="3" y="104"/>
                  </a:lnTo>
                  <a:lnTo>
                    <a:pt x="10" y="76"/>
                  </a:lnTo>
                  <a:lnTo>
                    <a:pt x="21" y="54"/>
                  </a:lnTo>
                  <a:lnTo>
                    <a:pt x="37" y="34"/>
                  </a:lnTo>
                  <a:lnTo>
                    <a:pt x="58" y="20"/>
                  </a:lnTo>
                  <a:lnTo>
                    <a:pt x="83" y="8"/>
                  </a:lnTo>
                  <a:lnTo>
                    <a:pt x="113" y="1"/>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3" name="Rectangle 34"/>
            <p:cNvSpPr>
              <a:spLocks noChangeArrowheads="1"/>
            </p:cNvSpPr>
            <p:nvPr userDrawn="1"/>
          </p:nvSpPr>
          <p:spPr bwMode="auto">
            <a:xfrm>
              <a:off x="534"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4" name="Freeform 35"/>
            <p:cNvSpPr>
              <a:spLocks noEditPoints="1"/>
            </p:cNvSpPr>
            <p:nvPr userDrawn="1"/>
          </p:nvSpPr>
          <p:spPr bwMode="auto">
            <a:xfrm>
              <a:off x="216" y="2595"/>
              <a:ext cx="284" cy="236"/>
            </a:xfrm>
            <a:custGeom>
              <a:avLst/>
              <a:gdLst>
                <a:gd name="T0" fmla="*/ 223 w 566"/>
                <a:gd name="T1" fmla="*/ 92 h 472"/>
                <a:gd name="T2" fmla="*/ 207 w 566"/>
                <a:gd name="T3" fmla="*/ 95 h 472"/>
                <a:gd name="T4" fmla="*/ 196 w 566"/>
                <a:gd name="T5" fmla="*/ 100 h 472"/>
                <a:gd name="T6" fmla="*/ 187 w 566"/>
                <a:gd name="T7" fmla="*/ 110 h 472"/>
                <a:gd name="T8" fmla="*/ 180 w 566"/>
                <a:gd name="T9" fmla="*/ 122 h 472"/>
                <a:gd name="T10" fmla="*/ 179 w 566"/>
                <a:gd name="T11" fmla="*/ 138 h 472"/>
                <a:gd name="T12" fmla="*/ 179 w 566"/>
                <a:gd name="T13" fmla="*/ 195 h 472"/>
                <a:gd name="T14" fmla="*/ 423 w 566"/>
                <a:gd name="T15" fmla="*/ 195 h 472"/>
                <a:gd name="T16" fmla="*/ 423 w 566"/>
                <a:gd name="T17" fmla="*/ 138 h 472"/>
                <a:gd name="T18" fmla="*/ 422 w 566"/>
                <a:gd name="T19" fmla="*/ 122 h 472"/>
                <a:gd name="T20" fmla="*/ 416 w 566"/>
                <a:gd name="T21" fmla="*/ 110 h 472"/>
                <a:gd name="T22" fmla="*/ 407 w 566"/>
                <a:gd name="T23" fmla="*/ 100 h 472"/>
                <a:gd name="T24" fmla="*/ 394 w 566"/>
                <a:gd name="T25" fmla="*/ 95 h 472"/>
                <a:gd name="T26" fmla="*/ 380 w 566"/>
                <a:gd name="T27" fmla="*/ 92 h 472"/>
                <a:gd name="T28" fmla="*/ 223 w 566"/>
                <a:gd name="T29" fmla="*/ 92 h 472"/>
                <a:gd name="T30" fmla="*/ 147 w 566"/>
                <a:gd name="T31" fmla="*/ 0 h 472"/>
                <a:gd name="T32" fmla="*/ 436 w 566"/>
                <a:gd name="T33" fmla="*/ 0 h 472"/>
                <a:gd name="T34" fmla="*/ 466 w 566"/>
                <a:gd name="T35" fmla="*/ 1 h 472"/>
                <a:gd name="T36" fmla="*/ 492 w 566"/>
                <a:gd name="T37" fmla="*/ 7 h 472"/>
                <a:gd name="T38" fmla="*/ 513 w 566"/>
                <a:gd name="T39" fmla="*/ 16 h 472"/>
                <a:gd name="T40" fmla="*/ 530 w 566"/>
                <a:gd name="T41" fmla="*/ 28 h 472"/>
                <a:gd name="T42" fmla="*/ 544 w 566"/>
                <a:gd name="T43" fmla="*/ 42 h 472"/>
                <a:gd name="T44" fmla="*/ 555 w 566"/>
                <a:gd name="T45" fmla="*/ 60 h 472"/>
                <a:gd name="T46" fmla="*/ 561 w 566"/>
                <a:gd name="T47" fmla="*/ 83 h 472"/>
                <a:gd name="T48" fmla="*/ 565 w 566"/>
                <a:gd name="T49" fmla="*/ 107 h 472"/>
                <a:gd name="T50" fmla="*/ 566 w 566"/>
                <a:gd name="T51" fmla="*/ 134 h 472"/>
                <a:gd name="T52" fmla="*/ 566 w 566"/>
                <a:gd name="T53" fmla="*/ 288 h 472"/>
                <a:gd name="T54" fmla="*/ 180 w 566"/>
                <a:gd name="T55" fmla="*/ 288 h 472"/>
                <a:gd name="T56" fmla="*/ 180 w 566"/>
                <a:gd name="T57" fmla="*/ 331 h 472"/>
                <a:gd name="T58" fmla="*/ 183 w 566"/>
                <a:gd name="T59" fmla="*/ 348 h 472"/>
                <a:gd name="T60" fmla="*/ 190 w 566"/>
                <a:gd name="T61" fmla="*/ 362 h 472"/>
                <a:gd name="T62" fmla="*/ 202 w 566"/>
                <a:gd name="T63" fmla="*/ 372 h 472"/>
                <a:gd name="T64" fmla="*/ 218 w 566"/>
                <a:gd name="T65" fmla="*/ 379 h 472"/>
                <a:gd name="T66" fmla="*/ 236 w 566"/>
                <a:gd name="T67" fmla="*/ 380 h 472"/>
                <a:gd name="T68" fmla="*/ 564 w 566"/>
                <a:gd name="T69" fmla="*/ 380 h 472"/>
                <a:gd name="T70" fmla="*/ 564 w 566"/>
                <a:gd name="T71" fmla="*/ 413 h 472"/>
                <a:gd name="T72" fmla="*/ 561 w 566"/>
                <a:gd name="T73" fmla="*/ 430 h 472"/>
                <a:gd name="T74" fmla="*/ 553 w 566"/>
                <a:gd name="T75" fmla="*/ 444 h 472"/>
                <a:gd name="T76" fmla="*/ 539 w 566"/>
                <a:gd name="T77" fmla="*/ 456 h 472"/>
                <a:gd name="T78" fmla="*/ 521 w 566"/>
                <a:gd name="T79" fmla="*/ 465 h 472"/>
                <a:gd name="T80" fmla="*/ 497 w 566"/>
                <a:gd name="T81" fmla="*/ 471 h 472"/>
                <a:gd name="T82" fmla="*/ 471 w 566"/>
                <a:gd name="T83" fmla="*/ 472 h 472"/>
                <a:gd name="T84" fmla="*/ 147 w 566"/>
                <a:gd name="T85" fmla="*/ 472 h 472"/>
                <a:gd name="T86" fmla="*/ 112 w 566"/>
                <a:gd name="T87" fmla="*/ 471 h 472"/>
                <a:gd name="T88" fmla="*/ 82 w 566"/>
                <a:gd name="T89" fmla="*/ 464 h 472"/>
                <a:gd name="T90" fmla="*/ 57 w 566"/>
                <a:gd name="T91" fmla="*/ 454 h 472"/>
                <a:gd name="T92" fmla="*/ 36 w 566"/>
                <a:gd name="T93" fmla="*/ 439 h 472"/>
                <a:gd name="T94" fmla="*/ 21 w 566"/>
                <a:gd name="T95" fmla="*/ 419 h 472"/>
                <a:gd name="T96" fmla="*/ 9 w 566"/>
                <a:gd name="T97" fmla="*/ 394 h 472"/>
                <a:gd name="T98" fmla="*/ 2 w 566"/>
                <a:gd name="T99" fmla="*/ 366 h 472"/>
                <a:gd name="T100" fmla="*/ 0 w 566"/>
                <a:gd name="T101" fmla="*/ 331 h 472"/>
                <a:gd name="T102" fmla="*/ 0 w 566"/>
                <a:gd name="T103" fmla="*/ 134 h 472"/>
                <a:gd name="T104" fmla="*/ 2 w 566"/>
                <a:gd name="T105" fmla="*/ 104 h 472"/>
                <a:gd name="T106" fmla="*/ 9 w 566"/>
                <a:gd name="T107" fmla="*/ 76 h 472"/>
                <a:gd name="T108" fmla="*/ 21 w 566"/>
                <a:gd name="T109" fmla="*/ 54 h 472"/>
                <a:gd name="T110" fmla="*/ 36 w 566"/>
                <a:gd name="T111" fmla="*/ 34 h 472"/>
                <a:gd name="T112" fmla="*/ 57 w 566"/>
                <a:gd name="T113" fmla="*/ 20 h 472"/>
                <a:gd name="T114" fmla="*/ 82 w 566"/>
                <a:gd name="T115" fmla="*/ 8 h 472"/>
                <a:gd name="T116" fmla="*/ 112 w 566"/>
                <a:gd name="T117" fmla="*/ 1 h 472"/>
                <a:gd name="T118" fmla="*/ 147 w 566"/>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6" h="472">
                  <a:moveTo>
                    <a:pt x="223" y="92"/>
                  </a:moveTo>
                  <a:lnTo>
                    <a:pt x="207" y="95"/>
                  </a:lnTo>
                  <a:lnTo>
                    <a:pt x="196" y="100"/>
                  </a:lnTo>
                  <a:lnTo>
                    <a:pt x="187" y="110"/>
                  </a:lnTo>
                  <a:lnTo>
                    <a:pt x="180" y="122"/>
                  </a:lnTo>
                  <a:lnTo>
                    <a:pt x="179" y="138"/>
                  </a:lnTo>
                  <a:lnTo>
                    <a:pt x="179" y="195"/>
                  </a:lnTo>
                  <a:lnTo>
                    <a:pt x="423" y="195"/>
                  </a:lnTo>
                  <a:lnTo>
                    <a:pt x="423" y="138"/>
                  </a:lnTo>
                  <a:lnTo>
                    <a:pt x="422" y="122"/>
                  </a:lnTo>
                  <a:lnTo>
                    <a:pt x="416" y="110"/>
                  </a:lnTo>
                  <a:lnTo>
                    <a:pt x="407" y="100"/>
                  </a:lnTo>
                  <a:lnTo>
                    <a:pt x="394" y="95"/>
                  </a:lnTo>
                  <a:lnTo>
                    <a:pt x="380" y="92"/>
                  </a:lnTo>
                  <a:lnTo>
                    <a:pt x="223" y="92"/>
                  </a:lnTo>
                  <a:close/>
                  <a:moveTo>
                    <a:pt x="147" y="0"/>
                  </a:moveTo>
                  <a:lnTo>
                    <a:pt x="436" y="0"/>
                  </a:lnTo>
                  <a:lnTo>
                    <a:pt x="466" y="1"/>
                  </a:lnTo>
                  <a:lnTo>
                    <a:pt x="492" y="7"/>
                  </a:lnTo>
                  <a:lnTo>
                    <a:pt x="513" y="16"/>
                  </a:lnTo>
                  <a:lnTo>
                    <a:pt x="530" y="28"/>
                  </a:lnTo>
                  <a:lnTo>
                    <a:pt x="544" y="42"/>
                  </a:lnTo>
                  <a:lnTo>
                    <a:pt x="555" y="60"/>
                  </a:lnTo>
                  <a:lnTo>
                    <a:pt x="561" y="83"/>
                  </a:lnTo>
                  <a:lnTo>
                    <a:pt x="565" y="107"/>
                  </a:lnTo>
                  <a:lnTo>
                    <a:pt x="566" y="134"/>
                  </a:lnTo>
                  <a:lnTo>
                    <a:pt x="566" y="288"/>
                  </a:lnTo>
                  <a:lnTo>
                    <a:pt x="180" y="288"/>
                  </a:lnTo>
                  <a:lnTo>
                    <a:pt x="180" y="331"/>
                  </a:lnTo>
                  <a:lnTo>
                    <a:pt x="183" y="348"/>
                  </a:lnTo>
                  <a:lnTo>
                    <a:pt x="190" y="362"/>
                  </a:lnTo>
                  <a:lnTo>
                    <a:pt x="202" y="372"/>
                  </a:lnTo>
                  <a:lnTo>
                    <a:pt x="218" y="379"/>
                  </a:lnTo>
                  <a:lnTo>
                    <a:pt x="236" y="380"/>
                  </a:lnTo>
                  <a:lnTo>
                    <a:pt x="564" y="380"/>
                  </a:lnTo>
                  <a:lnTo>
                    <a:pt x="564" y="413"/>
                  </a:lnTo>
                  <a:lnTo>
                    <a:pt x="561" y="430"/>
                  </a:lnTo>
                  <a:lnTo>
                    <a:pt x="553" y="444"/>
                  </a:lnTo>
                  <a:lnTo>
                    <a:pt x="539" y="456"/>
                  </a:lnTo>
                  <a:lnTo>
                    <a:pt x="521" y="465"/>
                  </a:lnTo>
                  <a:lnTo>
                    <a:pt x="497" y="471"/>
                  </a:lnTo>
                  <a:lnTo>
                    <a:pt x="471" y="472"/>
                  </a:lnTo>
                  <a:lnTo>
                    <a:pt x="147" y="472"/>
                  </a:lnTo>
                  <a:lnTo>
                    <a:pt x="112" y="471"/>
                  </a:lnTo>
                  <a:lnTo>
                    <a:pt x="82" y="464"/>
                  </a:lnTo>
                  <a:lnTo>
                    <a:pt x="57" y="454"/>
                  </a:lnTo>
                  <a:lnTo>
                    <a:pt x="36" y="439"/>
                  </a:lnTo>
                  <a:lnTo>
                    <a:pt x="21" y="419"/>
                  </a:lnTo>
                  <a:lnTo>
                    <a:pt x="9" y="394"/>
                  </a:lnTo>
                  <a:lnTo>
                    <a:pt x="2" y="366"/>
                  </a:lnTo>
                  <a:lnTo>
                    <a:pt x="0" y="331"/>
                  </a:lnTo>
                  <a:lnTo>
                    <a:pt x="0" y="134"/>
                  </a:lnTo>
                  <a:lnTo>
                    <a:pt x="2" y="104"/>
                  </a:lnTo>
                  <a:lnTo>
                    <a:pt x="9" y="76"/>
                  </a:lnTo>
                  <a:lnTo>
                    <a:pt x="21" y="54"/>
                  </a:lnTo>
                  <a:lnTo>
                    <a:pt x="36" y="34"/>
                  </a:lnTo>
                  <a:lnTo>
                    <a:pt x="57" y="20"/>
                  </a:lnTo>
                  <a:lnTo>
                    <a:pt x="82" y="8"/>
                  </a:lnTo>
                  <a:lnTo>
                    <a:pt x="112" y="1"/>
                  </a:lnTo>
                  <a:lnTo>
                    <a:pt x="1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5" name="Freeform 36"/>
            <p:cNvSpPr>
              <a:spLocks/>
            </p:cNvSpPr>
            <p:nvPr userDrawn="1"/>
          </p:nvSpPr>
          <p:spPr bwMode="auto">
            <a:xfrm>
              <a:off x="1592" y="2598"/>
              <a:ext cx="353" cy="230"/>
            </a:xfrm>
            <a:custGeom>
              <a:avLst/>
              <a:gdLst>
                <a:gd name="T0" fmla="*/ 0 w 707"/>
                <a:gd name="T1" fmla="*/ 0 h 462"/>
                <a:gd name="T2" fmla="*/ 254 w 707"/>
                <a:gd name="T3" fmla="*/ 0 h 462"/>
                <a:gd name="T4" fmla="*/ 357 w 707"/>
                <a:gd name="T5" fmla="*/ 104 h 462"/>
                <a:gd name="T6" fmla="*/ 459 w 707"/>
                <a:gd name="T7" fmla="*/ 0 h 462"/>
                <a:gd name="T8" fmla="*/ 614 w 707"/>
                <a:gd name="T9" fmla="*/ 0 h 462"/>
                <a:gd name="T10" fmla="*/ 433 w 707"/>
                <a:gd name="T11" fmla="*/ 184 h 462"/>
                <a:gd name="T12" fmla="*/ 707 w 707"/>
                <a:gd name="T13" fmla="*/ 462 h 462"/>
                <a:gd name="T14" fmla="*/ 450 w 707"/>
                <a:gd name="T15" fmla="*/ 462 h 462"/>
                <a:gd name="T16" fmla="*/ 305 w 707"/>
                <a:gd name="T17" fmla="*/ 316 h 462"/>
                <a:gd name="T18" fmla="*/ 160 w 707"/>
                <a:gd name="T19" fmla="*/ 462 h 462"/>
                <a:gd name="T20" fmla="*/ 8 w 707"/>
                <a:gd name="T21" fmla="*/ 462 h 462"/>
                <a:gd name="T22" fmla="*/ 234 w 707"/>
                <a:gd name="T23" fmla="*/ 234 h 462"/>
                <a:gd name="T24" fmla="*/ 0 w 707"/>
                <a:gd name="T2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7" h="462">
                  <a:moveTo>
                    <a:pt x="0" y="0"/>
                  </a:moveTo>
                  <a:lnTo>
                    <a:pt x="254" y="0"/>
                  </a:lnTo>
                  <a:lnTo>
                    <a:pt x="357" y="104"/>
                  </a:lnTo>
                  <a:lnTo>
                    <a:pt x="459" y="0"/>
                  </a:lnTo>
                  <a:lnTo>
                    <a:pt x="614" y="0"/>
                  </a:lnTo>
                  <a:lnTo>
                    <a:pt x="433" y="184"/>
                  </a:lnTo>
                  <a:lnTo>
                    <a:pt x="707" y="462"/>
                  </a:lnTo>
                  <a:lnTo>
                    <a:pt x="450" y="462"/>
                  </a:lnTo>
                  <a:lnTo>
                    <a:pt x="305" y="316"/>
                  </a:lnTo>
                  <a:lnTo>
                    <a:pt x="160" y="462"/>
                  </a:lnTo>
                  <a:lnTo>
                    <a:pt x="8" y="462"/>
                  </a:lnTo>
                  <a:lnTo>
                    <a:pt x="234" y="23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6" name="Freeform 37"/>
            <p:cNvSpPr>
              <a:spLocks/>
            </p:cNvSpPr>
            <p:nvPr userDrawn="1"/>
          </p:nvSpPr>
          <p:spPr bwMode="auto">
            <a:xfrm>
              <a:off x="96" y="2506"/>
              <a:ext cx="223" cy="322"/>
            </a:xfrm>
            <a:custGeom>
              <a:avLst/>
              <a:gdLst>
                <a:gd name="T0" fmla="*/ 128 w 445"/>
                <a:gd name="T1" fmla="*/ 0 h 644"/>
                <a:gd name="T2" fmla="*/ 445 w 445"/>
                <a:gd name="T3" fmla="*/ 0 h 644"/>
                <a:gd name="T4" fmla="*/ 445 w 445"/>
                <a:gd name="T5" fmla="*/ 93 h 644"/>
                <a:gd name="T6" fmla="*/ 203 w 445"/>
                <a:gd name="T7" fmla="*/ 93 h 644"/>
                <a:gd name="T8" fmla="*/ 189 w 445"/>
                <a:gd name="T9" fmla="*/ 94 h 644"/>
                <a:gd name="T10" fmla="*/ 177 w 445"/>
                <a:gd name="T11" fmla="*/ 98 h 644"/>
                <a:gd name="T12" fmla="*/ 168 w 445"/>
                <a:gd name="T13" fmla="*/ 106 h 644"/>
                <a:gd name="T14" fmla="*/ 164 w 445"/>
                <a:gd name="T15" fmla="*/ 117 h 644"/>
                <a:gd name="T16" fmla="*/ 162 w 445"/>
                <a:gd name="T17" fmla="*/ 130 h 644"/>
                <a:gd name="T18" fmla="*/ 162 w 445"/>
                <a:gd name="T19" fmla="*/ 644 h 644"/>
                <a:gd name="T20" fmla="*/ 0 w 445"/>
                <a:gd name="T21" fmla="*/ 644 h 644"/>
                <a:gd name="T22" fmla="*/ 0 w 445"/>
                <a:gd name="T23" fmla="*/ 127 h 644"/>
                <a:gd name="T24" fmla="*/ 2 w 445"/>
                <a:gd name="T25" fmla="*/ 98 h 644"/>
                <a:gd name="T26" fmla="*/ 9 w 445"/>
                <a:gd name="T27" fmla="*/ 72 h 644"/>
                <a:gd name="T28" fmla="*/ 21 w 445"/>
                <a:gd name="T29" fmla="*/ 51 h 644"/>
                <a:gd name="T30" fmla="*/ 36 w 445"/>
                <a:gd name="T31" fmla="*/ 32 h 644"/>
                <a:gd name="T32" fmla="*/ 55 w 445"/>
                <a:gd name="T33" fmla="*/ 18 h 644"/>
                <a:gd name="T34" fmla="*/ 77 w 445"/>
                <a:gd name="T35" fmla="*/ 7 h 644"/>
                <a:gd name="T36" fmla="*/ 100 w 445"/>
                <a:gd name="T37" fmla="*/ 2 h 644"/>
                <a:gd name="T38" fmla="*/ 128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128" y="0"/>
                  </a:moveTo>
                  <a:lnTo>
                    <a:pt x="445" y="0"/>
                  </a:lnTo>
                  <a:lnTo>
                    <a:pt x="445" y="93"/>
                  </a:lnTo>
                  <a:lnTo>
                    <a:pt x="203" y="93"/>
                  </a:lnTo>
                  <a:lnTo>
                    <a:pt x="189" y="94"/>
                  </a:lnTo>
                  <a:lnTo>
                    <a:pt x="177" y="98"/>
                  </a:lnTo>
                  <a:lnTo>
                    <a:pt x="168" y="106"/>
                  </a:lnTo>
                  <a:lnTo>
                    <a:pt x="164" y="117"/>
                  </a:lnTo>
                  <a:lnTo>
                    <a:pt x="162" y="130"/>
                  </a:lnTo>
                  <a:lnTo>
                    <a:pt x="162" y="644"/>
                  </a:lnTo>
                  <a:lnTo>
                    <a:pt x="0" y="644"/>
                  </a:lnTo>
                  <a:lnTo>
                    <a:pt x="0" y="127"/>
                  </a:lnTo>
                  <a:lnTo>
                    <a:pt x="2" y="98"/>
                  </a:lnTo>
                  <a:lnTo>
                    <a:pt x="9" y="72"/>
                  </a:lnTo>
                  <a:lnTo>
                    <a:pt x="21" y="51"/>
                  </a:lnTo>
                  <a:lnTo>
                    <a:pt x="36" y="32"/>
                  </a:lnTo>
                  <a:lnTo>
                    <a:pt x="55" y="18"/>
                  </a:lnTo>
                  <a:lnTo>
                    <a:pt x="77" y="7"/>
                  </a:lnTo>
                  <a:lnTo>
                    <a:pt x="100" y="2"/>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7" name="Freeform 38"/>
            <p:cNvSpPr>
              <a:spLocks/>
            </p:cNvSpPr>
            <p:nvPr userDrawn="1"/>
          </p:nvSpPr>
          <p:spPr bwMode="auto">
            <a:xfrm>
              <a:off x="-153" y="2506"/>
              <a:ext cx="223" cy="322"/>
            </a:xfrm>
            <a:custGeom>
              <a:avLst/>
              <a:gdLst>
                <a:gd name="T0" fmla="*/ 0 w 445"/>
                <a:gd name="T1" fmla="*/ 0 h 644"/>
                <a:gd name="T2" fmla="*/ 317 w 445"/>
                <a:gd name="T3" fmla="*/ 0 h 644"/>
                <a:gd name="T4" fmla="*/ 345 w 445"/>
                <a:gd name="T5" fmla="*/ 2 h 644"/>
                <a:gd name="T6" fmla="*/ 369 w 445"/>
                <a:gd name="T7" fmla="*/ 7 h 644"/>
                <a:gd name="T8" fmla="*/ 390 w 445"/>
                <a:gd name="T9" fmla="*/ 18 h 644"/>
                <a:gd name="T10" fmla="*/ 410 w 445"/>
                <a:gd name="T11" fmla="*/ 32 h 644"/>
                <a:gd name="T12" fmla="*/ 424 w 445"/>
                <a:gd name="T13" fmla="*/ 51 h 644"/>
                <a:gd name="T14" fmla="*/ 436 w 445"/>
                <a:gd name="T15" fmla="*/ 72 h 644"/>
                <a:gd name="T16" fmla="*/ 443 w 445"/>
                <a:gd name="T17" fmla="*/ 98 h 644"/>
                <a:gd name="T18" fmla="*/ 445 w 445"/>
                <a:gd name="T19" fmla="*/ 127 h 644"/>
                <a:gd name="T20" fmla="*/ 445 w 445"/>
                <a:gd name="T21" fmla="*/ 644 h 644"/>
                <a:gd name="T22" fmla="*/ 283 w 445"/>
                <a:gd name="T23" fmla="*/ 644 h 644"/>
                <a:gd name="T24" fmla="*/ 283 w 445"/>
                <a:gd name="T25" fmla="*/ 130 h 644"/>
                <a:gd name="T26" fmla="*/ 282 w 445"/>
                <a:gd name="T27" fmla="*/ 117 h 644"/>
                <a:gd name="T28" fmla="*/ 277 w 445"/>
                <a:gd name="T29" fmla="*/ 106 h 644"/>
                <a:gd name="T30" fmla="*/ 269 w 445"/>
                <a:gd name="T31" fmla="*/ 98 h 644"/>
                <a:gd name="T32" fmla="*/ 257 w 445"/>
                <a:gd name="T33" fmla="*/ 94 h 644"/>
                <a:gd name="T34" fmla="*/ 243 w 445"/>
                <a:gd name="T35" fmla="*/ 93 h 644"/>
                <a:gd name="T36" fmla="*/ 0 w 445"/>
                <a:gd name="T37" fmla="*/ 93 h 644"/>
                <a:gd name="T38" fmla="*/ 0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0" y="0"/>
                  </a:moveTo>
                  <a:lnTo>
                    <a:pt x="317" y="0"/>
                  </a:lnTo>
                  <a:lnTo>
                    <a:pt x="345" y="2"/>
                  </a:lnTo>
                  <a:lnTo>
                    <a:pt x="369" y="7"/>
                  </a:lnTo>
                  <a:lnTo>
                    <a:pt x="390" y="18"/>
                  </a:lnTo>
                  <a:lnTo>
                    <a:pt x="410" y="32"/>
                  </a:lnTo>
                  <a:lnTo>
                    <a:pt x="424" y="51"/>
                  </a:lnTo>
                  <a:lnTo>
                    <a:pt x="436" y="72"/>
                  </a:lnTo>
                  <a:lnTo>
                    <a:pt x="443" y="98"/>
                  </a:lnTo>
                  <a:lnTo>
                    <a:pt x="445" y="127"/>
                  </a:lnTo>
                  <a:lnTo>
                    <a:pt x="445" y="644"/>
                  </a:lnTo>
                  <a:lnTo>
                    <a:pt x="283" y="644"/>
                  </a:lnTo>
                  <a:lnTo>
                    <a:pt x="283" y="130"/>
                  </a:lnTo>
                  <a:lnTo>
                    <a:pt x="282" y="117"/>
                  </a:lnTo>
                  <a:lnTo>
                    <a:pt x="277" y="106"/>
                  </a:lnTo>
                  <a:lnTo>
                    <a:pt x="269" y="98"/>
                  </a:lnTo>
                  <a:lnTo>
                    <a:pt x="257" y="94"/>
                  </a:lnTo>
                  <a:lnTo>
                    <a:pt x="243" y="93"/>
                  </a:lnTo>
                  <a:lnTo>
                    <a:pt x="0" y="9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Tree>
    <p:extLst>
      <p:ext uri="{BB962C8B-B14F-4D97-AF65-F5344CB8AC3E}">
        <p14:creationId xmlns:p14="http://schemas.microsoft.com/office/powerpoint/2010/main" val="4197670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355833" y="857251"/>
            <a:ext cx="8229600" cy="3200399"/>
          </a:xfrm>
          <a:prstGeom prst="rect">
            <a:avLst/>
          </a:prstGeom>
        </p:spPr>
        <p:txBody>
          <a:bodyPr vert="horz" lIns="0" tIns="0" rIns="0" bIns="0" rtlCol="0">
            <a:noAutofit/>
          </a:bodyPr>
          <a:lstStyle>
            <a:lvl1pPr>
              <a:spcAft>
                <a:spcPts val="450"/>
              </a:spcAft>
              <a:defRPr sz="1500">
                <a:solidFill>
                  <a:schemeClr val="bg1">
                    <a:lumMod val="50000"/>
                  </a:schemeClr>
                </a:solidFill>
              </a:defRPr>
            </a:lvl1pPr>
            <a:lvl2pPr marL="346472" indent="-176213">
              <a:spcAft>
                <a:spcPts val="450"/>
              </a:spcAft>
              <a:defRPr sz="1350">
                <a:solidFill>
                  <a:schemeClr val="bg1">
                    <a:lumMod val="50000"/>
                  </a:schemeClr>
                </a:solidFill>
              </a:defRPr>
            </a:lvl2pPr>
            <a:lvl3pPr marL="515541" indent="-169069">
              <a:spcAft>
                <a:spcPts val="450"/>
              </a:spcAft>
              <a:defRPr sz="1350">
                <a:solidFill>
                  <a:schemeClr val="bg1">
                    <a:lumMod val="50000"/>
                  </a:schemeClr>
                </a:solidFill>
              </a:defRPr>
            </a:lvl3pPr>
            <a:lvl4pPr marL="685800" indent="-170260">
              <a:spcAft>
                <a:spcPts val="450"/>
              </a:spcAft>
              <a:defRPr sz="1350">
                <a:solidFill>
                  <a:schemeClr val="bg1">
                    <a:lumMod val="50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2792633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64222" y="888709"/>
            <a:ext cx="7027178" cy="311441"/>
          </a:xfrm>
          <a:prstGeom prst="rect">
            <a:avLst/>
          </a:prstGeom>
        </p:spPr>
        <p:txBody>
          <a:bodyPr lIns="0" tIns="0"/>
          <a:lstStyle>
            <a:lvl1pPr marL="0" indent="0">
              <a:buFontTx/>
              <a:buNone/>
              <a:defRPr sz="1350" b="1">
                <a:solidFill>
                  <a:schemeClr val="accent1"/>
                </a:solidFill>
              </a:defRPr>
            </a:lvl1pPr>
          </a:lstStyle>
          <a:p>
            <a:pPr lvl="0"/>
            <a:r>
              <a:rPr lang="en-US" dirty="0"/>
              <a:t>Click to edit subhead</a:t>
            </a:r>
          </a:p>
        </p:txBody>
      </p:sp>
      <p:sp>
        <p:nvSpPr>
          <p:cNvPr id="8" name="Text Placeholder 2"/>
          <p:cNvSpPr>
            <a:spLocks noGrp="1"/>
          </p:cNvSpPr>
          <p:nvPr>
            <p:ph type="body" idx="1"/>
          </p:nvPr>
        </p:nvSpPr>
        <p:spPr>
          <a:xfrm>
            <a:off x="355833" y="1220074"/>
            <a:ext cx="8229600" cy="2837576"/>
          </a:xfrm>
          <a:prstGeom prst="rect">
            <a:avLst/>
          </a:prstGeom>
        </p:spPr>
        <p:txBody>
          <a:bodyPr vert="horz" lIns="0" tIns="0" rIns="0" bIns="0" rtlCol="0">
            <a:noAutofit/>
          </a:bodyPr>
          <a:lstStyle>
            <a:lvl1pPr marL="342900" indent="-171450">
              <a:spcAft>
                <a:spcPts val="450"/>
              </a:spcAft>
              <a:defRPr sz="1350">
                <a:solidFill>
                  <a:schemeClr val="bg1">
                    <a:lumMod val="50000"/>
                  </a:schemeClr>
                </a:solidFill>
              </a:defRPr>
            </a:lvl1pPr>
            <a:lvl2pPr>
              <a:spcAft>
                <a:spcPts val="450"/>
              </a:spcAft>
              <a:defRPr sz="1350">
                <a:solidFill>
                  <a:schemeClr val="bg1">
                    <a:lumMod val="50000"/>
                  </a:schemeClr>
                </a:solidFill>
              </a:defRPr>
            </a:lvl2pPr>
            <a:lvl3pPr marL="685800" indent="-170260">
              <a:spcAft>
                <a:spcPts val="450"/>
              </a:spcAft>
              <a:defRPr sz="1350">
                <a:solidFill>
                  <a:schemeClr val="bg1">
                    <a:lumMod val="50000"/>
                  </a:schemeClr>
                </a:solidFill>
              </a:defRPr>
            </a:lvl3pPr>
            <a:lvl4pPr marL="856060" indent="-170260">
              <a:spcAft>
                <a:spcPts val="450"/>
              </a:spcAft>
              <a:tabLst/>
              <a:defRPr sz="1350">
                <a:solidFill>
                  <a:schemeClr val="bg1">
                    <a:lumMod val="50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134814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367402" y="857251"/>
            <a:ext cx="4023360" cy="3200400"/>
          </a:xfrm>
          <a:prstGeom prst="rect">
            <a:avLst/>
          </a:prstGeom>
        </p:spPr>
        <p:txBody>
          <a:bodyPr vert="horz" lIns="0" tIns="0" rIns="0" bIns="0" rtlCol="0">
            <a:noAutofit/>
          </a:bodyPr>
          <a:lstStyle>
            <a:lvl1pPr>
              <a:spcAft>
                <a:spcPts val="450"/>
              </a:spcAft>
              <a:defRPr sz="1500">
                <a:solidFill>
                  <a:schemeClr val="bg1">
                    <a:lumMod val="50000"/>
                  </a:schemeClr>
                </a:solidFill>
              </a:defRPr>
            </a:lvl1pPr>
            <a:lvl2pPr>
              <a:spcAft>
                <a:spcPts val="450"/>
              </a:spcAft>
              <a:defRPr sz="1350">
                <a:solidFill>
                  <a:schemeClr val="bg2"/>
                </a:solidFill>
              </a:defRPr>
            </a:lvl2pPr>
            <a:lvl3pPr>
              <a:spcAft>
                <a:spcPts val="450"/>
              </a:spcAft>
              <a:defRPr sz="1350">
                <a:solidFill>
                  <a:schemeClr val="bg2"/>
                </a:solidFill>
              </a:defRPr>
            </a:lvl3pPr>
            <a:lvl4pPr>
              <a:spcAft>
                <a:spcPts val="450"/>
              </a:spcAft>
              <a:defRPr sz="1350">
                <a:solidFill>
                  <a:schemeClr val="bg2"/>
                </a:solidFill>
              </a:defRPr>
            </a:lvl4pPr>
          </a:lstStyle>
          <a:p>
            <a:pPr lvl="0"/>
            <a:r>
              <a:rPr lang="en-US" dirty="0"/>
              <a:t>Click to edit Master text styles</a:t>
            </a:r>
          </a:p>
          <a:p>
            <a:pPr lvl="0"/>
            <a:endParaRPr lang="en-US" dirty="0"/>
          </a:p>
        </p:txBody>
      </p:sp>
      <p:sp>
        <p:nvSpPr>
          <p:cNvPr id="7" name="Text Placeholder 2"/>
          <p:cNvSpPr>
            <a:spLocks noGrp="1"/>
          </p:cNvSpPr>
          <p:nvPr>
            <p:ph type="body" idx="12"/>
          </p:nvPr>
        </p:nvSpPr>
        <p:spPr>
          <a:xfrm>
            <a:off x="4724400" y="857250"/>
            <a:ext cx="4023360" cy="3200400"/>
          </a:xfrm>
          <a:prstGeom prst="rect">
            <a:avLst/>
          </a:prstGeom>
        </p:spPr>
        <p:txBody>
          <a:bodyPr vert="horz" lIns="0" tIns="0" rIns="0" bIns="0" rtlCol="0">
            <a:noAutofit/>
          </a:bodyPr>
          <a:lstStyle>
            <a:lvl1pPr>
              <a:spcAft>
                <a:spcPts val="450"/>
              </a:spcAft>
              <a:defRPr sz="1500">
                <a:solidFill>
                  <a:schemeClr val="bg1">
                    <a:lumMod val="50000"/>
                  </a:schemeClr>
                </a:solidFill>
              </a:defRPr>
            </a:lvl1pPr>
            <a:lvl2pPr>
              <a:spcAft>
                <a:spcPts val="450"/>
              </a:spcAft>
              <a:defRPr sz="1350">
                <a:solidFill>
                  <a:schemeClr val="bg2"/>
                </a:solidFill>
              </a:defRPr>
            </a:lvl2pPr>
            <a:lvl3pPr>
              <a:spcAft>
                <a:spcPts val="450"/>
              </a:spcAft>
              <a:defRPr sz="1350">
                <a:solidFill>
                  <a:schemeClr val="bg2"/>
                </a:solidFill>
              </a:defRPr>
            </a:lvl3pPr>
            <a:lvl4pPr>
              <a:spcAft>
                <a:spcPts val="450"/>
              </a:spcAft>
              <a:defRPr sz="1350">
                <a:solidFill>
                  <a:schemeClr val="bg2"/>
                </a:solidFill>
              </a:defRPr>
            </a:lvl4pPr>
          </a:lstStyle>
          <a:p>
            <a:pPr lvl="0"/>
            <a:r>
              <a:rPr lang="en-US" dirty="0"/>
              <a:t>Click to edit Master text styles</a:t>
            </a:r>
          </a:p>
        </p:txBody>
      </p:sp>
      <p:sp>
        <p:nvSpPr>
          <p:cNvPr id="6"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2735674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dd Table">
    <p:spTree>
      <p:nvGrpSpPr>
        <p:cNvPr id="1" name=""/>
        <p:cNvGrpSpPr/>
        <p:nvPr/>
      </p:nvGrpSpPr>
      <p:grpSpPr>
        <a:xfrm>
          <a:off x="0" y="0"/>
          <a:ext cx="0" cy="0"/>
          <a:chOff x="0" y="0"/>
          <a:chExt cx="0" cy="0"/>
        </a:xfrm>
      </p:grpSpPr>
      <p:sp>
        <p:nvSpPr>
          <p:cNvPr id="8" name="Table Placeholder 7"/>
          <p:cNvSpPr>
            <a:spLocks noGrp="1"/>
          </p:cNvSpPr>
          <p:nvPr>
            <p:ph type="tbl" sz="quarter" idx="13"/>
          </p:nvPr>
        </p:nvSpPr>
        <p:spPr>
          <a:xfrm>
            <a:off x="792480" y="1085850"/>
            <a:ext cx="7589520" cy="2971800"/>
          </a:xfrm>
          <a:prstGeom prst="rect">
            <a:avLst/>
          </a:prstGeom>
        </p:spPr>
        <p:txBody>
          <a:bodyPr lIns="0" tIns="0"/>
          <a:lstStyle>
            <a:lvl1pPr marL="0" indent="0" algn="ctr">
              <a:buNone/>
              <a:defRPr>
                <a:solidFill>
                  <a:schemeClr val="bg1">
                    <a:lumMod val="50000"/>
                  </a:schemeClr>
                </a:solidFill>
              </a:defRPr>
            </a:lvl1pPr>
          </a:lstStyle>
          <a:p>
            <a:endParaRPr lang="en-US" dirty="0"/>
          </a:p>
        </p:txBody>
      </p:sp>
      <p:sp>
        <p:nvSpPr>
          <p:cNvPr id="5"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1444459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dd 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87167" y="1085850"/>
            <a:ext cx="7589520" cy="2971800"/>
          </a:xfrm>
          <a:prstGeom prst="rect">
            <a:avLst/>
          </a:prstGeom>
        </p:spPr>
        <p:txBody>
          <a:bodyPr lIns="0" tIns="0"/>
          <a:lstStyle>
            <a:lvl1pPr marL="0" indent="0" algn="ctr">
              <a:buNone/>
              <a:defRPr>
                <a:solidFill>
                  <a:schemeClr val="bg1">
                    <a:lumMod val="50000"/>
                  </a:schemeClr>
                </a:solidFill>
              </a:defRPr>
            </a:lvl1pPr>
          </a:lstStyle>
          <a:p>
            <a:endParaRPr lang="en-US" dirty="0"/>
          </a:p>
        </p:txBody>
      </p:sp>
      <p:sp>
        <p:nvSpPr>
          <p:cNvPr id="5"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4174886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55833" y="204284"/>
            <a:ext cx="7010400" cy="475224"/>
          </a:xfrm>
          <a:prstGeom prst="rect">
            <a:avLst/>
          </a:prstGeom>
          <a:noFill/>
        </p:spPr>
        <p:txBody>
          <a:bodyPr lIns="0" anchor="b"/>
          <a:lstStyle>
            <a:lvl1pPr marL="0" indent="0">
              <a:lnSpc>
                <a:spcPts val="1650"/>
              </a:lnSpc>
              <a:buFontTx/>
              <a:buNone/>
              <a:defRPr sz="1650" b="1" baseline="0">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References (click to edit if needed)</a:t>
            </a:r>
          </a:p>
        </p:txBody>
      </p:sp>
      <p:sp>
        <p:nvSpPr>
          <p:cNvPr id="3" name="Text Placeholder 2"/>
          <p:cNvSpPr>
            <a:spLocks noGrp="1"/>
          </p:cNvSpPr>
          <p:nvPr>
            <p:ph type="body" sz="quarter" idx="12" hasCustomPrompt="1"/>
          </p:nvPr>
        </p:nvSpPr>
        <p:spPr>
          <a:xfrm>
            <a:off x="381000" y="857250"/>
            <a:ext cx="8077200" cy="3543300"/>
          </a:xfrm>
          <a:prstGeom prst="rect">
            <a:avLst/>
          </a:prstGeom>
        </p:spPr>
        <p:txBody>
          <a:bodyPr/>
          <a:lstStyle>
            <a:lvl1pPr>
              <a:spcAft>
                <a:spcPts val="450"/>
              </a:spcAft>
              <a:buClr>
                <a:srgbClr val="84817C"/>
              </a:buClr>
              <a:buFont typeface="+mj-lt"/>
              <a:buAutoNum type="arabicPeriod"/>
              <a:defRPr sz="750">
                <a:solidFill>
                  <a:schemeClr val="bg1">
                    <a:lumMod val="50000"/>
                  </a:schemeClr>
                </a:solidFill>
              </a:defRPr>
            </a:lvl1pPr>
          </a:lstStyle>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a:p>
            <a:pPr lvl="0"/>
            <a:r>
              <a:rPr lang="en-US" dirty="0"/>
              <a:t>Click to add references. Use reference page when the number of on-slide references exceeds two OR when the presentation content will only be used in a “locked” format, e.g. PDF or digital loop.</a:t>
            </a:r>
          </a:p>
        </p:txBody>
      </p:sp>
    </p:spTree>
    <p:extLst>
      <p:ext uri="{BB962C8B-B14F-4D97-AF65-F5344CB8AC3E}">
        <p14:creationId xmlns:p14="http://schemas.microsoft.com/office/powerpoint/2010/main" val="706799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sp>
        <p:nvSpPr>
          <p:cNvPr id="84" name="Rectangle 83"/>
          <p:cNvSpPr/>
          <p:nvPr userDrawn="1"/>
        </p:nvSpPr>
        <p:spPr>
          <a:xfrm>
            <a:off x="0" y="0"/>
            <a:ext cx="9144000" cy="46898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1025" name="Group 1024"/>
          <p:cNvGrpSpPr/>
          <p:nvPr userDrawn="1"/>
        </p:nvGrpSpPr>
        <p:grpSpPr>
          <a:xfrm>
            <a:off x="7162801" y="628650"/>
            <a:ext cx="1588321" cy="451582"/>
            <a:chOff x="3352800" y="313532"/>
            <a:chExt cx="1943101" cy="736600"/>
          </a:xfrm>
        </p:grpSpPr>
        <p:sp>
          <p:nvSpPr>
            <p:cNvPr id="34" name="AutoShape 4"/>
            <p:cNvSpPr>
              <a:spLocks noChangeAspect="1" noChangeArrowheads="1" noTextEdit="1"/>
            </p:cNvSpPr>
            <p:nvPr userDrawn="1"/>
          </p:nvSpPr>
          <p:spPr bwMode="auto">
            <a:xfrm>
              <a:off x="3352800" y="313532"/>
              <a:ext cx="19431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5" name="Freeform 7"/>
            <p:cNvSpPr>
              <a:spLocks/>
            </p:cNvSpPr>
            <p:nvPr userDrawn="1"/>
          </p:nvSpPr>
          <p:spPr bwMode="auto">
            <a:xfrm>
              <a:off x="4648200" y="353220"/>
              <a:ext cx="538163" cy="419100"/>
            </a:xfrm>
            <a:custGeom>
              <a:avLst/>
              <a:gdLst>
                <a:gd name="T0" fmla="*/ 97 w 1017"/>
                <a:gd name="T1" fmla="*/ 0 h 791"/>
                <a:gd name="T2" fmla="*/ 117 w 1017"/>
                <a:gd name="T3" fmla="*/ 75 h 791"/>
                <a:gd name="T4" fmla="*/ 188 w 1017"/>
                <a:gd name="T5" fmla="*/ 355 h 791"/>
                <a:gd name="T6" fmla="*/ 286 w 1017"/>
                <a:gd name="T7" fmla="*/ 666 h 791"/>
                <a:gd name="T8" fmla="*/ 313 w 1017"/>
                <a:gd name="T9" fmla="*/ 579 h 791"/>
                <a:gd name="T10" fmla="*/ 342 w 1017"/>
                <a:gd name="T11" fmla="*/ 485 h 791"/>
                <a:gd name="T12" fmla="*/ 372 w 1017"/>
                <a:gd name="T13" fmla="*/ 386 h 791"/>
                <a:gd name="T14" fmla="*/ 402 w 1017"/>
                <a:gd name="T15" fmla="*/ 289 h 791"/>
                <a:gd name="T16" fmla="*/ 430 w 1017"/>
                <a:gd name="T17" fmla="*/ 198 h 791"/>
                <a:gd name="T18" fmla="*/ 454 w 1017"/>
                <a:gd name="T19" fmla="*/ 116 h 791"/>
                <a:gd name="T20" fmla="*/ 474 w 1017"/>
                <a:gd name="T21" fmla="*/ 48 h 791"/>
                <a:gd name="T22" fmla="*/ 487 w 1017"/>
                <a:gd name="T23" fmla="*/ 0 h 791"/>
                <a:gd name="T24" fmla="*/ 558 w 1017"/>
                <a:gd name="T25" fmla="*/ 22 h 791"/>
                <a:gd name="T26" fmla="*/ 575 w 1017"/>
                <a:gd name="T27" fmla="*/ 84 h 791"/>
                <a:gd name="T28" fmla="*/ 600 w 1017"/>
                <a:gd name="T29" fmla="*/ 168 h 791"/>
                <a:gd name="T30" fmla="*/ 630 w 1017"/>
                <a:gd name="T31" fmla="*/ 270 h 791"/>
                <a:gd name="T32" fmla="*/ 666 w 1017"/>
                <a:gd name="T33" fmla="*/ 388 h 791"/>
                <a:gd name="T34" fmla="*/ 706 w 1017"/>
                <a:gd name="T35" fmla="*/ 522 h 791"/>
                <a:gd name="T36" fmla="*/ 748 w 1017"/>
                <a:gd name="T37" fmla="*/ 666 h 791"/>
                <a:gd name="T38" fmla="*/ 780 w 1017"/>
                <a:gd name="T39" fmla="*/ 599 h 791"/>
                <a:gd name="T40" fmla="*/ 923 w 1017"/>
                <a:gd name="T41" fmla="*/ 87 h 791"/>
                <a:gd name="T42" fmla="*/ 1017 w 1017"/>
                <a:gd name="T43" fmla="*/ 0 h 791"/>
                <a:gd name="T44" fmla="*/ 984 w 1017"/>
                <a:gd name="T45" fmla="*/ 92 h 791"/>
                <a:gd name="T46" fmla="*/ 770 w 1017"/>
                <a:gd name="T47" fmla="*/ 791 h 791"/>
                <a:gd name="T48" fmla="*/ 694 w 1017"/>
                <a:gd name="T49" fmla="*/ 781 h 791"/>
                <a:gd name="T50" fmla="*/ 684 w 1017"/>
                <a:gd name="T51" fmla="*/ 744 h 791"/>
                <a:gd name="T52" fmla="*/ 668 w 1017"/>
                <a:gd name="T53" fmla="*/ 687 h 791"/>
                <a:gd name="T54" fmla="*/ 647 w 1017"/>
                <a:gd name="T55" fmla="*/ 616 h 791"/>
                <a:gd name="T56" fmla="*/ 623 w 1017"/>
                <a:gd name="T57" fmla="*/ 533 h 791"/>
                <a:gd name="T58" fmla="*/ 598 w 1017"/>
                <a:gd name="T59" fmla="*/ 444 h 791"/>
                <a:gd name="T60" fmla="*/ 571 w 1017"/>
                <a:gd name="T61" fmla="*/ 352 h 791"/>
                <a:gd name="T62" fmla="*/ 545 w 1017"/>
                <a:gd name="T63" fmla="*/ 261 h 791"/>
                <a:gd name="T64" fmla="*/ 521 w 1017"/>
                <a:gd name="T65" fmla="*/ 175 h 791"/>
                <a:gd name="T66" fmla="*/ 501 w 1017"/>
                <a:gd name="T67" fmla="*/ 136 h 791"/>
                <a:gd name="T68" fmla="*/ 226 w 1017"/>
                <a:gd name="T69" fmla="*/ 791 h 791"/>
                <a:gd name="T70" fmla="*/ 199 w 1017"/>
                <a:gd name="T71" fmla="*/ 690 h 791"/>
                <a:gd name="T72" fmla="*/ 0 w 1017"/>
                <a:gd name="T73"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7" h="791">
                  <a:moveTo>
                    <a:pt x="0" y="0"/>
                  </a:moveTo>
                  <a:lnTo>
                    <a:pt x="97" y="0"/>
                  </a:lnTo>
                  <a:lnTo>
                    <a:pt x="108" y="38"/>
                  </a:lnTo>
                  <a:lnTo>
                    <a:pt x="117" y="75"/>
                  </a:lnTo>
                  <a:lnTo>
                    <a:pt x="127" y="116"/>
                  </a:lnTo>
                  <a:lnTo>
                    <a:pt x="188" y="355"/>
                  </a:lnTo>
                  <a:lnTo>
                    <a:pt x="276" y="666"/>
                  </a:lnTo>
                  <a:lnTo>
                    <a:pt x="286" y="666"/>
                  </a:lnTo>
                  <a:lnTo>
                    <a:pt x="298" y="623"/>
                  </a:lnTo>
                  <a:lnTo>
                    <a:pt x="313" y="579"/>
                  </a:lnTo>
                  <a:lnTo>
                    <a:pt x="327" y="533"/>
                  </a:lnTo>
                  <a:lnTo>
                    <a:pt x="342" y="485"/>
                  </a:lnTo>
                  <a:lnTo>
                    <a:pt x="357" y="436"/>
                  </a:lnTo>
                  <a:lnTo>
                    <a:pt x="372" y="386"/>
                  </a:lnTo>
                  <a:lnTo>
                    <a:pt x="387" y="337"/>
                  </a:lnTo>
                  <a:lnTo>
                    <a:pt x="402" y="289"/>
                  </a:lnTo>
                  <a:lnTo>
                    <a:pt x="416" y="242"/>
                  </a:lnTo>
                  <a:lnTo>
                    <a:pt x="430" y="198"/>
                  </a:lnTo>
                  <a:lnTo>
                    <a:pt x="443" y="155"/>
                  </a:lnTo>
                  <a:lnTo>
                    <a:pt x="454" y="116"/>
                  </a:lnTo>
                  <a:lnTo>
                    <a:pt x="465" y="80"/>
                  </a:lnTo>
                  <a:lnTo>
                    <a:pt x="474" y="48"/>
                  </a:lnTo>
                  <a:lnTo>
                    <a:pt x="481" y="21"/>
                  </a:lnTo>
                  <a:lnTo>
                    <a:pt x="487" y="0"/>
                  </a:lnTo>
                  <a:lnTo>
                    <a:pt x="552" y="0"/>
                  </a:lnTo>
                  <a:lnTo>
                    <a:pt x="558" y="22"/>
                  </a:lnTo>
                  <a:lnTo>
                    <a:pt x="565" y="50"/>
                  </a:lnTo>
                  <a:lnTo>
                    <a:pt x="575" y="84"/>
                  </a:lnTo>
                  <a:lnTo>
                    <a:pt x="587" y="123"/>
                  </a:lnTo>
                  <a:lnTo>
                    <a:pt x="600" y="168"/>
                  </a:lnTo>
                  <a:lnTo>
                    <a:pt x="614" y="217"/>
                  </a:lnTo>
                  <a:lnTo>
                    <a:pt x="630" y="270"/>
                  </a:lnTo>
                  <a:lnTo>
                    <a:pt x="648" y="327"/>
                  </a:lnTo>
                  <a:lnTo>
                    <a:pt x="666" y="388"/>
                  </a:lnTo>
                  <a:lnTo>
                    <a:pt x="686" y="454"/>
                  </a:lnTo>
                  <a:lnTo>
                    <a:pt x="706" y="522"/>
                  </a:lnTo>
                  <a:lnTo>
                    <a:pt x="727" y="592"/>
                  </a:lnTo>
                  <a:lnTo>
                    <a:pt x="748" y="666"/>
                  </a:lnTo>
                  <a:lnTo>
                    <a:pt x="758" y="666"/>
                  </a:lnTo>
                  <a:lnTo>
                    <a:pt x="780" y="599"/>
                  </a:lnTo>
                  <a:lnTo>
                    <a:pt x="799" y="531"/>
                  </a:lnTo>
                  <a:lnTo>
                    <a:pt x="923" y="87"/>
                  </a:lnTo>
                  <a:lnTo>
                    <a:pt x="945" y="0"/>
                  </a:lnTo>
                  <a:lnTo>
                    <a:pt x="1017" y="0"/>
                  </a:lnTo>
                  <a:lnTo>
                    <a:pt x="999" y="46"/>
                  </a:lnTo>
                  <a:lnTo>
                    <a:pt x="984" y="92"/>
                  </a:lnTo>
                  <a:lnTo>
                    <a:pt x="968" y="141"/>
                  </a:lnTo>
                  <a:lnTo>
                    <a:pt x="770" y="791"/>
                  </a:lnTo>
                  <a:lnTo>
                    <a:pt x="698" y="791"/>
                  </a:lnTo>
                  <a:lnTo>
                    <a:pt x="694" y="781"/>
                  </a:lnTo>
                  <a:lnTo>
                    <a:pt x="690" y="765"/>
                  </a:lnTo>
                  <a:lnTo>
                    <a:pt x="684" y="744"/>
                  </a:lnTo>
                  <a:lnTo>
                    <a:pt x="677" y="717"/>
                  </a:lnTo>
                  <a:lnTo>
                    <a:pt x="668" y="687"/>
                  </a:lnTo>
                  <a:lnTo>
                    <a:pt x="658" y="652"/>
                  </a:lnTo>
                  <a:lnTo>
                    <a:pt x="647" y="616"/>
                  </a:lnTo>
                  <a:lnTo>
                    <a:pt x="635" y="575"/>
                  </a:lnTo>
                  <a:lnTo>
                    <a:pt x="623" y="533"/>
                  </a:lnTo>
                  <a:lnTo>
                    <a:pt x="611" y="489"/>
                  </a:lnTo>
                  <a:lnTo>
                    <a:pt x="598" y="444"/>
                  </a:lnTo>
                  <a:lnTo>
                    <a:pt x="584" y="398"/>
                  </a:lnTo>
                  <a:lnTo>
                    <a:pt x="571" y="352"/>
                  </a:lnTo>
                  <a:lnTo>
                    <a:pt x="558" y="306"/>
                  </a:lnTo>
                  <a:lnTo>
                    <a:pt x="545" y="261"/>
                  </a:lnTo>
                  <a:lnTo>
                    <a:pt x="532" y="217"/>
                  </a:lnTo>
                  <a:lnTo>
                    <a:pt x="521" y="175"/>
                  </a:lnTo>
                  <a:lnTo>
                    <a:pt x="509" y="136"/>
                  </a:lnTo>
                  <a:lnTo>
                    <a:pt x="501" y="136"/>
                  </a:lnTo>
                  <a:lnTo>
                    <a:pt x="298" y="791"/>
                  </a:lnTo>
                  <a:lnTo>
                    <a:pt x="226" y="791"/>
                  </a:lnTo>
                  <a:lnTo>
                    <a:pt x="213" y="740"/>
                  </a:lnTo>
                  <a:lnTo>
                    <a:pt x="199" y="690"/>
                  </a:lnTo>
                  <a:lnTo>
                    <a:pt x="185" y="64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6" name="Freeform 8"/>
            <p:cNvSpPr>
              <a:spLocks noEditPoints="1"/>
            </p:cNvSpPr>
            <p:nvPr userDrawn="1"/>
          </p:nvSpPr>
          <p:spPr bwMode="auto">
            <a:xfrm>
              <a:off x="4271963" y="343695"/>
              <a:ext cx="401638" cy="438150"/>
            </a:xfrm>
            <a:custGeom>
              <a:avLst/>
              <a:gdLst>
                <a:gd name="T0" fmla="*/ 329 w 758"/>
                <a:gd name="T1" fmla="*/ 42 h 828"/>
                <a:gd name="T2" fmla="*/ 258 w 758"/>
                <a:gd name="T3" fmla="*/ 67 h 828"/>
                <a:gd name="T4" fmla="*/ 199 w 758"/>
                <a:gd name="T5" fmla="*/ 109 h 828"/>
                <a:gd name="T6" fmla="*/ 154 w 758"/>
                <a:gd name="T7" fmla="*/ 170 h 828"/>
                <a:gd name="T8" fmla="*/ 121 w 758"/>
                <a:gd name="T9" fmla="*/ 246 h 828"/>
                <a:gd name="T10" fmla="*/ 104 w 758"/>
                <a:gd name="T11" fmla="*/ 337 h 828"/>
                <a:gd name="T12" fmla="*/ 100 w 758"/>
                <a:gd name="T13" fmla="*/ 440 h 828"/>
                <a:gd name="T14" fmla="*/ 112 w 758"/>
                <a:gd name="T15" fmla="*/ 541 h 828"/>
                <a:gd name="T16" fmla="*/ 140 w 758"/>
                <a:gd name="T17" fmla="*/ 625 h 828"/>
                <a:gd name="T18" fmla="*/ 180 w 758"/>
                <a:gd name="T19" fmla="*/ 691 h 828"/>
                <a:gd name="T20" fmla="*/ 232 w 758"/>
                <a:gd name="T21" fmla="*/ 742 h 828"/>
                <a:gd name="T22" fmla="*/ 292 w 758"/>
                <a:gd name="T23" fmla="*/ 774 h 828"/>
                <a:gd name="T24" fmla="*/ 357 w 758"/>
                <a:gd name="T25" fmla="*/ 788 h 828"/>
                <a:gd name="T26" fmla="*/ 427 w 758"/>
                <a:gd name="T27" fmla="*/ 785 h 828"/>
                <a:gd name="T28" fmla="*/ 491 w 758"/>
                <a:gd name="T29" fmla="*/ 764 h 828"/>
                <a:gd name="T30" fmla="*/ 543 w 758"/>
                <a:gd name="T31" fmla="*/ 727 h 828"/>
                <a:gd name="T32" fmla="*/ 585 w 758"/>
                <a:gd name="T33" fmla="*/ 679 h 828"/>
                <a:gd name="T34" fmla="*/ 617 w 758"/>
                <a:gd name="T35" fmla="*/ 624 h 828"/>
                <a:gd name="T36" fmla="*/ 640 w 758"/>
                <a:gd name="T37" fmla="*/ 563 h 828"/>
                <a:gd name="T38" fmla="*/ 653 w 758"/>
                <a:gd name="T39" fmla="*/ 503 h 828"/>
                <a:gd name="T40" fmla="*/ 660 w 758"/>
                <a:gd name="T41" fmla="*/ 446 h 828"/>
                <a:gd name="T42" fmla="*/ 659 w 758"/>
                <a:gd name="T43" fmla="*/ 396 h 828"/>
                <a:gd name="T44" fmla="*/ 650 w 758"/>
                <a:gd name="T45" fmla="*/ 305 h 828"/>
                <a:gd name="T46" fmla="*/ 628 w 758"/>
                <a:gd name="T47" fmla="*/ 220 h 828"/>
                <a:gd name="T48" fmla="*/ 584 w 758"/>
                <a:gd name="T49" fmla="*/ 142 h 828"/>
                <a:gd name="T50" fmla="*/ 532 w 758"/>
                <a:gd name="T51" fmla="*/ 90 h 828"/>
                <a:gd name="T52" fmla="*/ 471 w 758"/>
                <a:gd name="T53" fmla="*/ 56 h 828"/>
                <a:gd name="T54" fmla="*/ 404 w 758"/>
                <a:gd name="T55" fmla="*/ 39 h 828"/>
                <a:gd name="T56" fmla="*/ 357 w 758"/>
                <a:gd name="T57" fmla="*/ 0 h 828"/>
                <a:gd name="T58" fmla="*/ 428 w 758"/>
                <a:gd name="T59" fmla="*/ 3 h 828"/>
                <a:gd name="T60" fmla="*/ 499 w 758"/>
                <a:gd name="T61" fmla="*/ 18 h 828"/>
                <a:gd name="T62" fmla="*/ 564 w 758"/>
                <a:gd name="T63" fmla="*/ 44 h 828"/>
                <a:gd name="T64" fmla="*/ 624 w 758"/>
                <a:gd name="T65" fmla="*/ 85 h 828"/>
                <a:gd name="T66" fmla="*/ 676 w 758"/>
                <a:gd name="T67" fmla="*/ 137 h 828"/>
                <a:gd name="T68" fmla="*/ 717 w 758"/>
                <a:gd name="T69" fmla="*/ 205 h 828"/>
                <a:gd name="T70" fmla="*/ 744 w 758"/>
                <a:gd name="T71" fmla="*/ 286 h 828"/>
                <a:gd name="T72" fmla="*/ 758 w 758"/>
                <a:gd name="T73" fmla="*/ 383 h 828"/>
                <a:gd name="T74" fmla="*/ 751 w 758"/>
                <a:gd name="T75" fmla="*/ 495 h 828"/>
                <a:gd name="T76" fmla="*/ 724 w 758"/>
                <a:gd name="T77" fmla="*/ 595 h 828"/>
                <a:gd name="T78" fmla="*/ 679 w 758"/>
                <a:gd name="T79" fmla="*/ 678 h 828"/>
                <a:gd name="T80" fmla="*/ 617 w 758"/>
                <a:gd name="T81" fmla="*/ 745 h 828"/>
                <a:gd name="T82" fmla="*/ 540 w 758"/>
                <a:gd name="T83" fmla="*/ 793 h 828"/>
                <a:gd name="T84" fmla="*/ 449 w 758"/>
                <a:gd name="T85" fmla="*/ 821 h 828"/>
                <a:gd name="T86" fmla="*/ 400 w 758"/>
                <a:gd name="T87" fmla="*/ 827 h 828"/>
                <a:gd name="T88" fmla="*/ 339 w 758"/>
                <a:gd name="T89" fmla="*/ 827 h 828"/>
                <a:gd name="T90" fmla="*/ 247 w 758"/>
                <a:gd name="T91" fmla="*/ 808 h 828"/>
                <a:gd name="T92" fmla="*/ 166 w 758"/>
                <a:gd name="T93" fmla="*/ 768 h 828"/>
                <a:gd name="T94" fmla="*/ 100 w 758"/>
                <a:gd name="T95" fmla="*/ 709 h 828"/>
                <a:gd name="T96" fmla="*/ 49 w 758"/>
                <a:gd name="T97" fmla="*/ 632 h 828"/>
                <a:gd name="T98" fmla="*/ 15 w 758"/>
                <a:gd name="T99" fmla="*/ 539 h 828"/>
                <a:gd name="T100" fmla="*/ 0 w 758"/>
                <a:gd name="T101" fmla="*/ 430 h 828"/>
                <a:gd name="T102" fmla="*/ 6 w 758"/>
                <a:gd name="T103" fmla="*/ 326 h 828"/>
                <a:gd name="T104" fmla="*/ 29 w 758"/>
                <a:gd name="T105" fmla="*/ 235 h 828"/>
                <a:gd name="T106" fmla="*/ 69 w 758"/>
                <a:gd name="T107" fmla="*/ 157 h 828"/>
                <a:gd name="T108" fmla="*/ 124 w 758"/>
                <a:gd name="T109" fmla="*/ 92 h 828"/>
                <a:gd name="T110" fmla="*/ 190 w 758"/>
                <a:gd name="T111" fmla="*/ 44 h 828"/>
                <a:gd name="T112" fmla="*/ 269 w 758"/>
                <a:gd name="T113" fmla="*/ 13 h 828"/>
                <a:gd name="T114" fmla="*/ 357 w 758"/>
                <a:gd name="T115"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8" h="828">
                  <a:moveTo>
                    <a:pt x="370" y="38"/>
                  </a:moveTo>
                  <a:lnTo>
                    <a:pt x="329" y="42"/>
                  </a:lnTo>
                  <a:lnTo>
                    <a:pt x="293" y="52"/>
                  </a:lnTo>
                  <a:lnTo>
                    <a:pt x="258" y="67"/>
                  </a:lnTo>
                  <a:lnTo>
                    <a:pt x="228" y="86"/>
                  </a:lnTo>
                  <a:lnTo>
                    <a:pt x="199" y="109"/>
                  </a:lnTo>
                  <a:lnTo>
                    <a:pt x="175" y="138"/>
                  </a:lnTo>
                  <a:lnTo>
                    <a:pt x="154" y="170"/>
                  </a:lnTo>
                  <a:lnTo>
                    <a:pt x="136" y="206"/>
                  </a:lnTo>
                  <a:lnTo>
                    <a:pt x="121" y="246"/>
                  </a:lnTo>
                  <a:lnTo>
                    <a:pt x="110" y="289"/>
                  </a:lnTo>
                  <a:lnTo>
                    <a:pt x="104" y="337"/>
                  </a:lnTo>
                  <a:lnTo>
                    <a:pt x="99" y="387"/>
                  </a:lnTo>
                  <a:lnTo>
                    <a:pt x="100" y="440"/>
                  </a:lnTo>
                  <a:lnTo>
                    <a:pt x="105" y="493"/>
                  </a:lnTo>
                  <a:lnTo>
                    <a:pt x="112" y="541"/>
                  </a:lnTo>
                  <a:lnTo>
                    <a:pt x="125" y="585"/>
                  </a:lnTo>
                  <a:lnTo>
                    <a:pt x="140" y="625"/>
                  </a:lnTo>
                  <a:lnTo>
                    <a:pt x="159" y="660"/>
                  </a:lnTo>
                  <a:lnTo>
                    <a:pt x="180" y="691"/>
                  </a:lnTo>
                  <a:lnTo>
                    <a:pt x="205" y="718"/>
                  </a:lnTo>
                  <a:lnTo>
                    <a:pt x="232" y="742"/>
                  </a:lnTo>
                  <a:lnTo>
                    <a:pt x="260" y="759"/>
                  </a:lnTo>
                  <a:lnTo>
                    <a:pt x="292" y="774"/>
                  </a:lnTo>
                  <a:lnTo>
                    <a:pt x="324" y="783"/>
                  </a:lnTo>
                  <a:lnTo>
                    <a:pt x="357" y="788"/>
                  </a:lnTo>
                  <a:lnTo>
                    <a:pt x="392" y="789"/>
                  </a:lnTo>
                  <a:lnTo>
                    <a:pt x="427" y="785"/>
                  </a:lnTo>
                  <a:lnTo>
                    <a:pt x="461" y="777"/>
                  </a:lnTo>
                  <a:lnTo>
                    <a:pt x="491" y="764"/>
                  </a:lnTo>
                  <a:lnTo>
                    <a:pt x="519" y="747"/>
                  </a:lnTo>
                  <a:lnTo>
                    <a:pt x="543" y="727"/>
                  </a:lnTo>
                  <a:lnTo>
                    <a:pt x="565" y="705"/>
                  </a:lnTo>
                  <a:lnTo>
                    <a:pt x="585" y="679"/>
                  </a:lnTo>
                  <a:lnTo>
                    <a:pt x="602" y="651"/>
                  </a:lnTo>
                  <a:lnTo>
                    <a:pt x="617" y="624"/>
                  </a:lnTo>
                  <a:lnTo>
                    <a:pt x="629" y="593"/>
                  </a:lnTo>
                  <a:lnTo>
                    <a:pt x="640" y="563"/>
                  </a:lnTo>
                  <a:lnTo>
                    <a:pt x="648" y="533"/>
                  </a:lnTo>
                  <a:lnTo>
                    <a:pt x="653" y="503"/>
                  </a:lnTo>
                  <a:lnTo>
                    <a:pt x="658" y="474"/>
                  </a:lnTo>
                  <a:lnTo>
                    <a:pt x="660" y="446"/>
                  </a:lnTo>
                  <a:lnTo>
                    <a:pt x="660" y="421"/>
                  </a:lnTo>
                  <a:lnTo>
                    <a:pt x="659" y="396"/>
                  </a:lnTo>
                  <a:lnTo>
                    <a:pt x="655" y="350"/>
                  </a:lnTo>
                  <a:lnTo>
                    <a:pt x="650" y="305"/>
                  </a:lnTo>
                  <a:lnTo>
                    <a:pt x="641" y="262"/>
                  </a:lnTo>
                  <a:lnTo>
                    <a:pt x="628" y="220"/>
                  </a:lnTo>
                  <a:lnTo>
                    <a:pt x="609" y="181"/>
                  </a:lnTo>
                  <a:lnTo>
                    <a:pt x="584" y="142"/>
                  </a:lnTo>
                  <a:lnTo>
                    <a:pt x="560" y="115"/>
                  </a:lnTo>
                  <a:lnTo>
                    <a:pt x="532" y="90"/>
                  </a:lnTo>
                  <a:lnTo>
                    <a:pt x="503" y="71"/>
                  </a:lnTo>
                  <a:lnTo>
                    <a:pt x="471" y="56"/>
                  </a:lnTo>
                  <a:lnTo>
                    <a:pt x="437" y="44"/>
                  </a:lnTo>
                  <a:lnTo>
                    <a:pt x="404" y="39"/>
                  </a:lnTo>
                  <a:lnTo>
                    <a:pt x="370" y="38"/>
                  </a:lnTo>
                  <a:close/>
                  <a:moveTo>
                    <a:pt x="357" y="0"/>
                  </a:moveTo>
                  <a:lnTo>
                    <a:pt x="393" y="0"/>
                  </a:lnTo>
                  <a:lnTo>
                    <a:pt x="428" y="3"/>
                  </a:lnTo>
                  <a:lnTo>
                    <a:pt x="464" y="9"/>
                  </a:lnTo>
                  <a:lnTo>
                    <a:pt x="499" y="18"/>
                  </a:lnTo>
                  <a:lnTo>
                    <a:pt x="532" y="29"/>
                  </a:lnTo>
                  <a:lnTo>
                    <a:pt x="564" y="44"/>
                  </a:lnTo>
                  <a:lnTo>
                    <a:pt x="595" y="62"/>
                  </a:lnTo>
                  <a:lnTo>
                    <a:pt x="624" y="85"/>
                  </a:lnTo>
                  <a:lnTo>
                    <a:pt x="651" y="109"/>
                  </a:lnTo>
                  <a:lnTo>
                    <a:pt x="676" y="137"/>
                  </a:lnTo>
                  <a:lnTo>
                    <a:pt x="698" y="169"/>
                  </a:lnTo>
                  <a:lnTo>
                    <a:pt x="717" y="205"/>
                  </a:lnTo>
                  <a:lnTo>
                    <a:pt x="732" y="244"/>
                  </a:lnTo>
                  <a:lnTo>
                    <a:pt x="744" y="286"/>
                  </a:lnTo>
                  <a:lnTo>
                    <a:pt x="753" y="333"/>
                  </a:lnTo>
                  <a:lnTo>
                    <a:pt x="758" y="383"/>
                  </a:lnTo>
                  <a:lnTo>
                    <a:pt x="757" y="441"/>
                  </a:lnTo>
                  <a:lnTo>
                    <a:pt x="751" y="495"/>
                  </a:lnTo>
                  <a:lnTo>
                    <a:pt x="740" y="547"/>
                  </a:lnTo>
                  <a:lnTo>
                    <a:pt x="724" y="595"/>
                  </a:lnTo>
                  <a:lnTo>
                    <a:pt x="704" y="637"/>
                  </a:lnTo>
                  <a:lnTo>
                    <a:pt x="679" y="678"/>
                  </a:lnTo>
                  <a:lnTo>
                    <a:pt x="650" y="714"/>
                  </a:lnTo>
                  <a:lnTo>
                    <a:pt x="617" y="745"/>
                  </a:lnTo>
                  <a:lnTo>
                    <a:pt x="580" y="772"/>
                  </a:lnTo>
                  <a:lnTo>
                    <a:pt x="540" y="793"/>
                  </a:lnTo>
                  <a:lnTo>
                    <a:pt x="495" y="809"/>
                  </a:lnTo>
                  <a:lnTo>
                    <a:pt x="449" y="821"/>
                  </a:lnTo>
                  <a:lnTo>
                    <a:pt x="400" y="827"/>
                  </a:lnTo>
                  <a:lnTo>
                    <a:pt x="400" y="827"/>
                  </a:lnTo>
                  <a:lnTo>
                    <a:pt x="390" y="828"/>
                  </a:lnTo>
                  <a:lnTo>
                    <a:pt x="339" y="827"/>
                  </a:lnTo>
                  <a:lnTo>
                    <a:pt x="292" y="821"/>
                  </a:lnTo>
                  <a:lnTo>
                    <a:pt x="247" y="808"/>
                  </a:lnTo>
                  <a:lnTo>
                    <a:pt x="205" y="791"/>
                  </a:lnTo>
                  <a:lnTo>
                    <a:pt x="166" y="768"/>
                  </a:lnTo>
                  <a:lnTo>
                    <a:pt x="131" y="742"/>
                  </a:lnTo>
                  <a:lnTo>
                    <a:pt x="100" y="709"/>
                  </a:lnTo>
                  <a:lnTo>
                    <a:pt x="72" y="673"/>
                  </a:lnTo>
                  <a:lnTo>
                    <a:pt x="49" y="632"/>
                  </a:lnTo>
                  <a:lnTo>
                    <a:pt x="30" y="587"/>
                  </a:lnTo>
                  <a:lnTo>
                    <a:pt x="15" y="539"/>
                  </a:lnTo>
                  <a:lnTo>
                    <a:pt x="6" y="485"/>
                  </a:lnTo>
                  <a:lnTo>
                    <a:pt x="0" y="430"/>
                  </a:lnTo>
                  <a:lnTo>
                    <a:pt x="0" y="377"/>
                  </a:lnTo>
                  <a:lnTo>
                    <a:pt x="6" y="326"/>
                  </a:lnTo>
                  <a:lnTo>
                    <a:pt x="15" y="279"/>
                  </a:lnTo>
                  <a:lnTo>
                    <a:pt x="29" y="235"/>
                  </a:lnTo>
                  <a:lnTo>
                    <a:pt x="47" y="194"/>
                  </a:lnTo>
                  <a:lnTo>
                    <a:pt x="69" y="157"/>
                  </a:lnTo>
                  <a:lnTo>
                    <a:pt x="95" y="122"/>
                  </a:lnTo>
                  <a:lnTo>
                    <a:pt x="124" y="92"/>
                  </a:lnTo>
                  <a:lnTo>
                    <a:pt x="156" y="67"/>
                  </a:lnTo>
                  <a:lnTo>
                    <a:pt x="190" y="44"/>
                  </a:lnTo>
                  <a:lnTo>
                    <a:pt x="229" y="27"/>
                  </a:lnTo>
                  <a:lnTo>
                    <a:pt x="269" y="13"/>
                  </a:lnTo>
                  <a:lnTo>
                    <a:pt x="313" y="4"/>
                  </a:lnTo>
                  <a:lnTo>
                    <a:pt x="35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7" name="Freeform 9"/>
            <p:cNvSpPr>
              <a:spLocks noEditPoints="1"/>
            </p:cNvSpPr>
            <p:nvPr userDrawn="1"/>
          </p:nvSpPr>
          <p:spPr bwMode="auto">
            <a:xfrm>
              <a:off x="3352800" y="323057"/>
              <a:ext cx="374650" cy="449263"/>
            </a:xfrm>
            <a:custGeom>
              <a:avLst/>
              <a:gdLst>
                <a:gd name="T0" fmla="*/ 332 w 707"/>
                <a:gd name="T1" fmla="*/ 185 h 849"/>
                <a:gd name="T2" fmla="*/ 211 w 707"/>
                <a:gd name="T3" fmla="*/ 484 h 849"/>
                <a:gd name="T4" fmla="*/ 455 w 707"/>
                <a:gd name="T5" fmla="*/ 484 h 849"/>
                <a:gd name="T6" fmla="*/ 332 w 707"/>
                <a:gd name="T7" fmla="*/ 185 h 849"/>
                <a:gd name="T8" fmla="*/ 359 w 707"/>
                <a:gd name="T9" fmla="*/ 0 h 849"/>
                <a:gd name="T10" fmla="*/ 707 w 707"/>
                <a:gd name="T11" fmla="*/ 849 h 849"/>
                <a:gd name="T12" fmla="*/ 702 w 707"/>
                <a:gd name="T13" fmla="*/ 849 h 849"/>
                <a:gd name="T14" fmla="*/ 691 w 707"/>
                <a:gd name="T15" fmla="*/ 849 h 849"/>
                <a:gd name="T16" fmla="*/ 675 w 707"/>
                <a:gd name="T17" fmla="*/ 849 h 849"/>
                <a:gd name="T18" fmla="*/ 657 w 707"/>
                <a:gd name="T19" fmla="*/ 849 h 849"/>
                <a:gd name="T20" fmla="*/ 638 w 707"/>
                <a:gd name="T21" fmla="*/ 849 h 849"/>
                <a:gd name="T22" fmla="*/ 619 w 707"/>
                <a:gd name="T23" fmla="*/ 849 h 849"/>
                <a:gd name="T24" fmla="*/ 603 w 707"/>
                <a:gd name="T25" fmla="*/ 849 h 849"/>
                <a:gd name="T26" fmla="*/ 592 w 707"/>
                <a:gd name="T27" fmla="*/ 849 h 849"/>
                <a:gd name="T28" fmla="*/ 589 w 707"/>
                <a:gd name="T29" fmla="*/ 849 h 849"/>
                <a:gd name="T30" fmla="*/ 563 w 707"/>
                <a:gd name="T31" fmla="*/ 776 h 849"/>
                <a:gd name="T32" fmla="*/ 536 w 707"/>
                <a:gd name="T33" fmla="*/ 699 h 849"/>
                <a:gd name="T34" fmla="*/ 507 w 707"/>
                <a:gd name="T35" fmla="*/ 622 h 849"/>
                <a:gd name="T36" fmla="*/ 475 w 707"/>
                <a:gd name="T37" fmla="*/ 542 h 849"/>
                <a:gd name="T38" fmla="*/ 186 w 707"/>
                <a:gd name="T39" fmla="*/ 542 h 849"/>
                <a:gd name="T40" fmla="*/ 157 w 707"/>
                <a:gd name="T41" fmla="*/ 619 h 849"/>
                <a:gd name="T42" fmla="*/ 129 w 707"/>
                <a:gd name="T43" fmla="*/ 694 h 849"/>
                <a:gd name="T44" fmla="*/ 103 w 707"/>
                <a:gd name="T45" fmla="*/ 769 h 849"/>
                <a:gd name="T46" fmla="*/ 79 w 707"/>
                <a:gd name="T47" fmla="*/ 849 h 849"/>
                <a:gd name="T48" fmla="*/ 0 w 707"/>
                <a:gd name="T49" fmla="*/ 849 h 849"/>
                <a:gd name="T50" fmla="*/ 359 w 707"/>
                <a:gd name="T51"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7" h="849">
                  <a:moveTo>
                    <a:pt x="332" y="185"/>
                  </a:moveTo>
                  <a:lnTo>
                    <a:pt x="211" y="484"/>
                  </a:lnTo>
                  <a:lnTo>
                    <a:pt x="455" y="484"/>
                  </a:lnTo>
                  <a:lnTo>
                    <a:pt x="332" y="185"/>
                  </a:lnTo>
                  <a:close/>
                  <a:moveTo>
                    <a:pt x="359" y="0"/>
                  </a:moveTo>
                  <a:lnTo>
                    <a:pt x="707" y="849"/>
                  </a:lnTo>
                  <a:lnTo>
                    <a:pt x="702" y="849"/>
                  </a:lnTo>
                  <a:lnTo>
                    <a:pt x="691" y="849"/>
                  </a:lnTo>
                  <a:lnTo>
                    <a:pt x="675" y="849"/>
                  </a:lnTo>
                  <a:lnTo>
                    <a:pt x="657" y="849"/>
                  </a:lnTo>
                  <a:lnTo>
                    <a:pt x="638" y="849"/>
                  </a:lnTo>
                  <a:lnTo>
                    <a:pt x="619" y="849"/>
                  </a:lnTo>
                  <a:lnTo>
                    <a:pt x="603" y="849"/>
                  </a:lnTo>
                  <a:lnTo>
                    <a:pt x="592" y="849"/>
                  </a:lnTo>
                  <a:lnTo>
                    <a:pt x="589" y="849"/>
                  </a:lnTo>
                  <a:lnTo>
                    <a:pt x="563" y="776"/>
                  </a:lnTo>
                  <a:lnTo>
                    <a:pt x="536" y="699"/>
                  </a:lnTo>
                  <a:lnTo>
                    <a:pt x="507" y="622"/>
                  </a:lnTo>
                  <a:lnTo>
                    <a:pt x="475" y="542"/>
                  </a:lnTo>
                  <a:lnTo>
                    <a:pt x="186" y="542"/>
                  </a:lnTo>
                  <a:lnTo>
                    <a:pt x="157" y="619"/>
                  </a:lnTo>
                  <a:lnTo>
                    <a:pt x="129" y="694"/>
                  </a:lnTo>
                  <a:lnTo>
                    <a:pt x="103" y="769"/>
                  </a:lnTo>
                  <a:lnTo>
                    <a:pt x="79" y="849"/>
                  </a:lnTo>
                  <a:lnTo>
                    <a:pt x="0" y="849"/>
                  </a:lnTo>
                  <a:lnTo>
                    <a:pt x="35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8" name="Freeform 10"/>
            <p:cNvSpPr>
              <a:spLocks/>
            </p:cNvSpPr>
            <p:nvPr userDrawn="1"/>
          </p:nvSpPr>
          <p:spPr bwMode="auto">
            <a:xfrm>
              <a:off x="3724275" y="351632"/>
              <a:ext cx="296863" cy="420688"/>
            </a:xfrm>
            <a:custGeom>
              <a:avLst/>
              <a:gdLst>
                <a:gd name="T0" fmla="*/ 105 w 563"/>
                <a:gd name="T1" fmla="*/ 0 h 795"/>
                <a:gd name="T2" fmla="*/ 165 w 563"/>
                <a:gd name="T3" fmla="*/ 0 h 795"/>
                <a:gd name="T4" fmla="*/ 224 w 563"/>
                <a:gd name="T5" fmla="*/ 1 h 795"/>
                <a:gd name="T6" fmla="*/ 275 w 563"/>
                <a:gd name="T7" fmla="*/ 1 h 795"/>
                <a:gd name="T8" fmla="*/ 309 w 563"/>
                <a:gd name="T9" fmla="*/ 3 h 795"/>
                <a:gd name="T10" fmla="*/ 356 w 563"/>
                <a:gd name="T11" fmla="*/ 12 h 795"/>
                <a:gd name="T12" fmla="*/ 416 w 563"/>
                <a:gd name="T13" fmla="*/ 35 h 795"/>
                <a:gd name="T14" fmla="*/ 458 w 563"/>
                <a:gd name="T15" fmla="*/ 71 h 795"/>
                <a:gd name="T16" fmla="*/ 482 w 563"/>
                <a:gd name="T17" fmla="*/ 117 h 795"/>
                <a:gd name="T18" fmla="*/ 490 w 563"/>
                <a:gd name="T19" fmla="*/ 177 h 795"/>
                <a:gd name="T20" fmla="*/ 480 w 563"/>
                <a:gd name="T21" fmla="*/ 239 h 795"/>
                <a:gd name="T22" fmla="*/ 455 w 563"/>
                <a:gd name="T23" fmla="*/ 291 h 795"/>
                <a:gd name="T24" fmla="*/ 416 w 563"/>
                <a:gd name="T25" fmla="*/ 331 h 795"/>
                <a:gd name="T26" fmla="*/ 368 w 563"/>
                <a:gd name="T27" fmla="*/ 362 h 795"/>
                <a:gd name="T28" fmla="*/ 315 w 563"/>
                <a:gd name="T29" fmla="*/ 386 h 795"/>
                <a:gd name="T30" fmla="*/ 258 w 563"/>
                <a:gd name="T31" fmla="*/ 400 h 795"/>
                <a:gd name="T32" fmla="*/ 544 w 563"/>
                <a:gd name="T33" fmla="*/ 771 h 795"/>
                <a:gd name="T34" fmla="*/ 559 w 563"/>
                <a:gd name="T35" fmla="*/ 795 h 795"/>
                <a:gd name="T36" fmla="*/ 534 w 563"/>
                <a:gd name="T37" fmla="*/ 795 h 795"/>
                <a:gd name="T38" fmla="*/ 497 w 563"/>
                <a:gd name="T39" fmla="*/ 795 h 795"/>
                <a:gd name="T40" fmla="*/ 462 w 563"/>
                <a:gd name="T41" fmla="*/ 795 h 795"/>
                <a:gd name="T42" fmla="*/ 437 w 563"/>
                <a:gd name="T43" fmla="*/ 795 h 795"/>
                <a:gd name="T44" fmla="*/ 399 w 563"/>
                <a:gd name="T45" fmla="*/ 746 h 795"/>
                <a:gd name="T46" fmla="*/ 233 w 563"/>
                <a:gd name="T47" fmla="*/ 519 h 795"/>
                <a:gd name="T48" fmla="*/ 156 w 563"/>
                <a:gd name="T49" fmla="*/ 365 h 795"/>
                <a:gd name="T50" fmla="*/ 196 w 563"/>
                <a:gd name="T51" fmla="*/ 365 h 795"/>
                <a:gd name="T52" fmla="*/ 245 w 563"/>
                <a:gd name="T53" fmla="*/ 359 h 795"/>
                <a:gd name="T54" fmla="*/ 303 w 563"/>
                <a:gd name="T55" fmla="*/ 338 h 795"/>
                <a:gd name="T56" fmla="*/ 348 w 563"/>
                <a:gd name="T57" fmla="*/ 302 h 795"/>
                <a:gd name="T58" fmla="*/ 378 w 563"/>
                <a:gd name="T59" fmla="*/ 253 h 795"/>
                <a:gd name="T60" fmla="*/ 389 w 563"/>
                <a:gd name="T61" fmla="*/ 191 h 795"/>
                <a:gd name="T62" fmla="*/ 381 w 563"/>
                <a:gd name="T63" fmla="*/ 136 h 795"/>
                <a:gd name="T64" fmla="*/ 355 w 563"/>
                <a:gd name="T65" fmla="*/ 93 h 795"/>
                <a:gd name="T66" fmla="*/ 316 w 563"/>
                <a:gd name="T67" fmla="*/ 63 h 795"/>
                <a:gd name="T68" fmla="*/ 265 w 563"/>
                <a:gd name="T69" fmla="*/ 47 h 795"/>
                <a:gd name="T70" fmla="*/ 230 w 563"/>
                <a:gd name="T71" fmla="*/ 44 h 795"/>
                <a:gd name="T72" fmla="*/ 188 w 563"/>
                <a:gd name="T73" fmla="*/ 43 h 795"/>
                <a:gd name="T74" fmla="*/ 145 w 563"/>
                <a:gd name="T75" fmla="*/ 43 h 795"/>
                <a:gd name="T76" fmla="*/ 112 w 563"/>
                <a:gd name="T77" fmla="*/ 44 h 795"/>
                <a:gd name="T78" fmla="*/ 100 w 563"/>
                <a:gd name="T79" fmla="*/ 44 h 795"/>
                <a:gd name="T80" fmla="*/ 0 w 563"/>
                <a:gd name="T81" fmla="*/ 795 h 795"/>
                <a:gd name="T82" fmla="*/ 4 w 563"/>
                <a:gd name="T83" fmla="*/ 0 h 795"/>
                <a:gd name="T84" fmla="*/ 31 w 563"/>
                <a:gd name="T85" fmla="*/ 0 h 795"/>
                <a:gd name="T86" fmla="*/ 77 w 563"/>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3" h="795">
                  <a:moveTo>
                    <a:pt x="77" y="0"/>
                  </a:moveTo>
                  <a:lnTo>
                    <a:pt x="105" y="0"/>
                  </a:lnTo>
                  <a:lnTo>
                    <a:pt x="135" y="0"/>
                  </a:lnTo>
                  <a:lnTo>
                    <a:pt x="165" y="0"/>
                  </a:lnTo>
                  <a:lnTo>
                    <a:pt x="195" y="1"/>
                  </a:lnTo>
                  <a:lnTo>
                    <a:pt x="224" y="1"/>
                  </a:lnTo>
                  <a:lnTo>
                    <a:pt x="251" y="1"/>
                  </a:lnTo>
                  <a:lnTo>
                    <a:pt x="275" y="1"/>
                  </a:lnTo>
                  <a:lnTo>
                    <a:pt x="295" y="3"/>
                  </a:lnTo>
                  <a:lnTo>
                    <a:pt x="309" y="3"/>
                  </a:lnTo>
                  <a:lnTo>
                    <a:pt x="318" y="4"/>
                  </a:lnTo>
                  <a:lnTo>
                    <a:pt x="356" y="12"/>
                  </a:lnTo>
                  <a:lnTo>
                    <a:pt x="388" y="22"/>
                  </a:lnTo>
                  <a:lnTo>
                    <a:pt x="416" y="35"/>
                  </a:lnTo>
                  <a:lnTo>
                    <a:pt x="440" y="52"/>
                  </a:lnTo>
                  <a:lnTo>
                    <a:pt x="458" y="71"/>
                  </a:lnTo>
                  <a:lnTo>
                    <a:pt x="472" y="93"/>
                  </a:lnTo>
                  <a:lnTo>
                    <a:pt x="482" y="117"/>
                  </a:lnTo>
                  <a:lnTo>
                    <a:pt x="487" y="145"/>
                  </a:lnTo>
                  <a:lnTo>
                    <a:pt x="490" y="177"/>
                  </a:lnTo>
                  <a:lnTo>
                    <a:pt x="487" y="210"/>
                  </a:lnTo>
                  <a:lnTo>
                    <a:pt x="480" y="239"/>
                  </a:lnTo>
                  <a:lnTo>
                    <a:pt x="470" y="267"/>
                  </a:lnTo>
                  <a:lnTo>
                    <a:pt x="455" y="291"/>
                  </a:lnTo>
                  <a:lnTo>
                    <a:pt x="437" y="312"/>
                  </a:lnTo>
                  <a:lnTo>
                    <a:pt x="416" y="331"/>
                  </a:lnTo>
                  <a:lnTo>
                    <a:pt x="394" y="348"/>
                  </a:lnTo>
                  <a:lnTo>
                    <a:pt x="368" y="362"/>
                  </a:lnTo>
                  <a:lnTo>
                    <a:pt x="343" y="376"/>
                  </a:lnTo>
                  <a:lnTo>
                    <a:pt x="315" y="386"/>
                  </a:lnTo>
                  <a:lnTo>
                    <a:pt x="287" y="393"/>
                  </a:lnTo>
                  <a:lnTo>
                    <a:pt x="258" y="400"/>
                  </a:lnTo>
                  <a:lnTo>
                    <a:pt x="491" y="705"/>
                  </a:lnTo>
                  <a:lnTo>
                    <a:pt x="544" y="771"/>
                  </a:lnTo>
                  <a:lnTo>
                    <a:pt x="563" y="795"/>
                  </a:lnTo>
                  <a:lnTo>
                    <a:pt x="559" y="795"/>
                  </a:lnTo>
                  <a:lnTo>
                    <a:pt x="549" y="795"/>
                  </a:lnTo>
                  <a:lnTo>
                    <a:pt x="534" y="795"/>
                  </a:lnTo>
                  <a:lnTo>
                    <a:pt x="517" y="795"/>
                  </a:lnTo>
                  <a:lnTo>
                    <a:pt x="497" y="795"/>
                  </a:lnTo>
                  <a:lnTo>
                    <a:pt x="478" y="795"/>
                  </a:lnTo>
                  <a:lnTo>
                    <a:pt x="462" y="795"/>
                  </a:lnTo>
                  <a:lnTo>
                    <a:pt x="447" y="795"/>
                  </a:lnTo>
                  <a:lnTo>
                    <a:pt x="437" y="795"/>
                  </a:lnTo>
                  <a:lnTo>
                    <a:pt x="434" y="795"/>
                  </a:lnTo>
                  <a:lnTo>
                    <a:pt x="399" y="746"/>
                  </a:lnTo>
                  <a:lnTo>
                    <a:pt x="365" y="699"/>
                  </a:lnTo>
                  <a:lnTo>
                    <a:pt x="233" y="519"/>
                  </a:lnTo>
                  <a:lnTo>
                    <a:pt x="109" y="365"/>
                  </a:lnTo>
                  <a:lnTo>
                    <a:pt x="156" y="365"/>
                  </a:lnTo>
                  <a:lnTo>
                    <a:pt x="174" y="365"/>
                  </a:lnTo>
                  <a:lnTo>
                    <a:pt x="196" y="365"/>
                  </a:lnTo>
                  <a:lnTo>
                    <a:pt x="220" y="362"/>
                  </a:lnTo>
                  <a:lnTo>
                    <a:pt x="245" y="359"/>
                  </a:lnTo>
                  <a:lnTo>
                    <a:pt x="275" y="350"/>
                  </a:lnTo>
                  <a:lnTo>
                    <a:pt x="303" y="338"/>
                  </a:lnTo>
                  <a:lnTo>
                    <a:pt x="327" y="322"/>
                  </a:lnTo>
                  <a:lnTo>
                    <a:pt x="348" y="302"/>
                  </a:lnTo>
                  <a:lnTo>
                    <a:pt x="365" y="280"/>
                  </a:lnTo>
                  <a:lnTo>
                    <a:pt x="378" y="253"/>
                  </a:lnTo>
                  <a:lnTo>
                    <a:pt x="386" y="224"/>
                  </a:lnTo>
                  <a:lnTo>
                    <a:pt x="389" y="191"/>
                  </a:lnTo>
                  <a:lnTo>
                    <a:pt x="387" y="162"/>
                  </a:lnTo>
                  <a:lnTo>
                    <a:pt x="381" y="136"/>
                  </a:lnTo>
                  <a:lnTo>
                    <a:pt x="369" y="113"/>
                  </a:lnTo>
                  <a:lnTo>
                    <a:pt x="355" y="93"/>
                  </a:lnTo>
                  <a:lnTo>
                    <a:pt x="337" y="75"/>
                  </a:lnTo>
                  <a:lnTo>
                    <a:pt x="316" y="63"/>
                  </a:lnTo>
                  <a:lnTo>
                    <a:pt x="292" y="53"/>
                  </a:lnTo>
                  <a:lnTo>
                    <a:pt x="265" y="47"/>
                  </a:lnTo>
                  <a:lnTo>
                    <a:pt x="249" y="45"/>
                  </a:lnTo>
                  <a:lnTo>
                    <a:pt x="230" y="44"/>
                  </a:lnTo>
                  <a:lnTo>
                    <a:pt x="209" y="44"/>
                  </a:lnTo>
                  <a:lnTo>
                    <a:pt x="188" y="43"/>
                  </a:lnTo>
                  <a:lnTo>
                    <a:pt x="166" y="43"/>
                  </a:lnTo>
                  <a:lnTo>
                    <a:pt x="145" y="43"/>
                  </a:lnTo>
                  <a:lnTo>
                    <a:pt x="127" y="44"/>
                  </a:lnTo>
                  <a:lnTo>
                    <a:pt x="112" y="44"/>
                  </a:lnTo>
                  <a:lnTo>
                    <a:pt x="104" y="44"/>
                  </a:lnTo>
                  <a:lnTo>
                    <a:pt x="100" y="44"/>
                  </a:lnTo>
                  <a:lnTo>
                    <a:pt x="100" y="795"/>
                  </a:lnTo>
                  <a:lnTo>
                    <a:pt x="0" y="795"/>
                  </a:lnTo>
                  <a:lnTo>
                    <a:pt x="0" y="0"/>
                  </a:lnTo>
                  <a:lnTo>
                    <a:pt x="4" y="0"/>
                  </a:lnTo>
                  <a:lnTo>
                    <a:pt x="14" y="0"/>
                  </a:lnTo>
                  <a:lnTo>
                    <a:pt x="31"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9" name="Freeform 11"/>
            <p:cNvSpPr>
              <a:spLocks/>
            </p:cNvSpPr>
            <p:nvPr userDrawn="1"/>
          </p:nvSpPr>
          <p:spPr bwMode="auto">
            <a:xfrm>
              <a:off x="4013200" y="351632"/>
              <a:ext cx="296863" cy="420688"/>
            </a:xfrm>
            <a:custGeom>
              <a:avLst/>
              <a:gdLst>
                <a:gd name="T0" fmla="*/ 105 w 562"/>
                <a:gd name="T1" fmla="*/ 0 h 795"/>
                <a:gd name="T2" fmla="*/ 164 w 562"/>
                <a:gd name="T3" fmla="*/ 0 h 795"/>
                <a:gd name="T4" fmla="*/ 224 w 562"/>
                <a:gd name="T5" fmla="*/ 1 h 795"/>
                <a:gd name="T6" fmla="*/ 275 w 562"/>
                <a:gd name="T7" fmla="*/ 1 h 795"/>
                <a:gd name="T8" fmla="*/ 310 w 562"/>
                <a:gd name="T9" fmla="*/ 3 h 795"/>
                <a:gd name="T10" fmla="*/ 355 w 562"/>
                <a:gd name="T11" fmla="*/ 12 h 795"/>
                <a:gd name="T12" fmla="*/ 417 w 562"/>
                <a:gd name="T13" fmla="*/ 35 h 795"/>
                <a:gd name="T14" fmla="*/ 458 w 562"/>
                <a:gd name="T15" fmla="*/ 71 h 795"/>
                <a:gd name="T16" fmla="*/ 481 w 562"/>
                <a:gd name="T17" fmla="*/ 117 h 795"/>
                <a:gd name="T18" fmla="*/ 489 w 562"/>
                <a:gd name="T19" fmla="*/ 177 h 795"/>
                <a:gd name="T20" fmla="*/ 480 w 562"/>
                <a:gd name="T21" fmla="*/ 239 h 795"/>
                <a:gd name="T22" fmla="*/ 454 w 562"/>
                <a:gd name="T23" fmla="*/ 291 h 795"/>
                <a:gd name="T24" fmla="*/ 417 w 562"/>
                <a:gd name="T25" fmla="*/ 331 h 795"/>
                <a:gd name="T26" fmla="*/ 369 w 562"/>
                <a:gd name="T27" fmla="*/ 362 h 795"/>
                <a:gd name="T28" fmla="*/ 315 w 562"/>
                <a:gd name="T29" fmla="*/ 386 h 795"/>
                <a:gd name="T30" fmla="*/ 259 w 562"/>
                <a:gd name="T31" fmla="*/ 400 h 795"/>
                <a:gd name="T32" fmla="*/ 544 w 562"/>
                <a:gd name="T33" fmla="*/ 771 h 795"/>
                <a:gd name="T34" fmla="*/ 559 w 562"/>
                <a:gd name="T35" fmla="*/ 795 h 795"/>
                <a:gd name="T36" fmla="*/ 534 w 562"/>
                <a:gd name="T37" fmla="*/ 795 h 795"/>
                <a:gd name="T38" fmla="*/ 498 w 562"/>
                <a:gd name="T39" fmla="*/ 795 h 795"/>
                <a:gd name="T40" fmla="*/ 461 w 562"/>
                <a:gd name="T41" fmla="*/ 795 h 795"/>
                <a:gd name="T42" fmla="*/ 438 w 562"/>
                <a:gd name="T43" fmla="*/ 795 h 795"/>
                <a:gd name="T44" fmla="*/ 399 w 562"/>
                <a:gd name="T45" fmla="*/ 746 h 795"/>
                <a:gd name="T46" fmla="*/ 232 w 562"/>
                <a:gd name="T47" fmla="*/ 519 h 795"/>
                <a:gd name="T48" fmla="*/ 156 w 562"/>
                <a:gd name="T49" fmla="*/ 365 h 795"/>
                <a:gd name="T50" fmla="*/ 195 w 562"/>
                <a:gd name="T51" fmla="*/ 365 h 795"/>
                <a:gd name="T52" fmla="*/ 245 w 562"/>
                <a:gd name="T53" fmla="*/ 359 h 795"/>
                <a:gd name="T54" fmla="*/ 302 w 562"/>
                <a:gd name="T55" fmla="*/ 338 h 795"/>
                <a:gd name="T56" fmla="*/ 348 w 562"/>
                <a:gd name="T57" fmla="*/ 302 h 795"/>
                <a:gd name="T58" fmla="*/ 378 w 562"/>
                <a:gd name="T59" fmla="*/ 253 h 795"/>
                <a:gd name="T60" fmla="*/ 389 w 562"/>
                <a:gd name="T61" fmla="*/ 191 h 795"/>
                <a:gd name="T62" fmla="*/ 380 w 562"/>
                <a:gd name="T63" fmla="*/ 136 h 795"/>
                <a:gd name="T64" fmla="*/ 355 w 562"/>
                <a:gd name="T65" fmla="*/ 93 h 795"/>
                <a:gd name="T66" fmla="*/ 315 w 562"/>
                <a:gd name="T67" fmla="*/ 63 h 795"/>
                <a:gd name="T68" fmla="*/ 265 w 562"/>
                <a:gd name="T69" fmla="*/ 47 h 795"/>
                <a:gd name="T70" fmla="*/ 231 w 562"/>
                <a:gd name="T71" fmla="*/ 44 h 795"/>
                <a:gd name="T72" fmla="*/ 187 w 562"/>
                <a:gd name="T73" fmla="*/ 43 h 795"/>
                <a:gd name="T74" fmla="*/ 145 w 562"/>
                <a:gd name="T75" fmla="*/ 43 h 795"/>
                <a:gd name="T76" fmla="*/ 113 w 562"/>
                <a:gd name="T77" fmla="*/ 44 h 795"/>
                <a:gd name="T78" fmla="*/ 99 w 562"/>
                <a:gd name="T79" fmla="*/ 44 h 795"/>
                <a:gd name="T80" fmla="*/ 0 w 562"/>
                <a:gd name="T81" fmla="*/ 795 h 795"/>
                <a:gd name="T82" fmla="*/ 4 w 562"/>
                <a:gd name="T83" fmla="*/ 0 h 795"/>
                <a:gd name="T84" fmla="*/ 30 w 562"/>
                <a:gd name="T85" fmla="*/ 0 h 795"/>
                <a:gd name="T86" fmla="*/ 77 w 562"/>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2" h="795">
                  <a:moveTo>
                    <a:pt x="77" y="0"/>
                  </a:moveTo>
                  <a:lnTo>
                    <a:pt x="105" y="0"/>
                  </a:lnTo>
                  <a:lnTo>
                    <a:pt x="134" y="0"/>
                  </a:lnTo>
                  <a:lnTo>
                    <a:pt x="164" y="0"/>
                  </a:lnTo>
                  <a:lnTo>
                    <a:pt x="195" y="1"/>
                  </a:lnTo>
                  <a:lnTo>
                    <a:pt x="224" y="1"/>
                  </a:lnTo>
                  <a:lnTo>
                    <a:pt x="251" y="1"/>
                  </a:lnTo>
                  <a:lnTo>
                    <a:pt x="275" y="1"/>
                  </a:lnTo>
                  <a:lnTo>
                    <a:pt x="294" y="3"/>
                  </a:lnTo>
                  <a:lnTo>
                    <a:pt x="310" y="3"/>
                  </a:lnTo>
                  <a:lnTo>
                    <a:pt x="317" y="4"/>
                  </a:lnTo>
                  <a:lnTo>
                    <a:pt x="355" y="12"/>
                  </a:lnTo>
                  <a:lnTo>
                    <a:pt x="389" y="22"/>
                  </a:lnTo>
                  <a:lnTo>
                    <a:pt x="417" y="35"/>
                  </a:lnTo>
                  <a:lnTo>
                    <a:pt x="439" y="52"/>
                  </a:lnTo>
                  <a:lnTo>
                    <a:pt x="458" y="71"/>
                  </a:lnTo>
                  <a:lnTo>
                    <a:pt x="472" y="93"/>
                  </a:lnTo>
                  <a:lnTo>
                    <a:pt x="481" y="117"/>
                  </a:lnTo>
                  <a:lnTo>
                    <a:pt x="487" y="145"/>
                  </a:lnTo>
                  <a:lnTo>
                    <a:pt x="489" y="177"/>
                  </a:lnTo>
                  <a:lnTo>
                    <a:pt x="487" y="210"/>
                  </a:lnTo>
                  <a:lnTo>
                    <a:pt x="480" y="239"/>
                  </a:lnTo>
                  <a:lnTo>
                    <a:pt x="469" y="267"/>
                  </a:lnTo>
                  <a:lnTo>
                    <a:pt x="454" y="291"/>
                  </a:lnTo>
                  <a:lnTo>
                    <a:pt x="437" y="312"/>
                  </a:lnTo>
                  <a:lnTo>
                    <a:pt x="417" y="331"/>
                  </a:lnTo>
                  <a:lnTo>
                    <a:pt x="393" y="348"/>
                  </a:lnTo>
                  <a:lnTo>
                    <a:pt x="369" y="362"/>
                  </a:lnTo>
                  <a:lnTo>
                    <a:pt x="342" y="376"/>
                  </a:lnTo>
                  <a:lnTo>
                    <a:pt x="315" y="386"/>
                  </a:lnTo>
                  <a:lnTo>
                    <a:pt x="286" y="393"/>
                  </a:lnTo>
                  <a:lnTo>
                    <a:pt x="259" y="400"/>
                  </a:lnTo>
                  <a:lnTo>
                    <a:pt x="490" y="705"/>
                  </a:lnTo>
                  <a:lnTo>
                    <a:pt x="544" y="771"/>
                  </a:lnTo>
                  <a:lnTo>
                    <a:pt x="562" y="795"/>
                  </a:lnTo>
                  <a:lnTo>
                    <a:pt x="559" y="795"/>
                  </a:lnTo>
                  <a:lnTo>
                    <a:pt x="549" y="795"/>
                  </a:lnTo>
                  <a:lnTo>
                    <a:pt x="534" y="795"/>
                  </a:lnTo>
                  <a:lnTo>
                    <a:pt x="517" y="795"/>
                  </a:lnTo>
                  <a:lnTo>
                    <a:pt x="498" y="795"/>
                  </a:lnTo>
                  <a:lnTo>
                    <a:pt x="479" y="795"/>
                  </a:lnTo>
                  <a:lnTo>
                    <a:pt x="461" y="795"/>
                  </a:lnTo>
                  <a:lnTo>
                    <a:pt x="447" y="795"/>
                  </a:lnTo>
                  <a:lnTo>
                    <a:pt x="438" y="795"/>
                  </a:lnTo>
                  <a:lnTo>
                    <a:pt x="433" y="795"/>
                  </a:lnTo>
                  <a:lnTo>
                    <a:pt x="399" y="746"/>
                  </a:lnTo>
                  <a:lnTo>
                    <a:pt x="365" y="699"/>
                  </a:lnTo>
                  <a:lnTo>
                    <a:pt x="232" y="519"/>
                  </a:lnTo>
                  <a:lnTo>
                    <a:pt x="109" y="365"/>
                  </a:lnTo>
                  <a:lnTo>
                    <a:pt x="156" y="365"/>
                  </a:lnTo>
                  <a:lnTo>
                    <a:pt x="173" y="365"/>
                  </a:lnTo>
                  <a:lnTo>
                    <a:pt x="195" y="365"/>
                  </a:lnTo>
                  <a:lnTo>
                    <a:pt x="221" y="362"/>
                  </a:lnTo>
                  <a:lnTo>
                    <a:pt x="245" y="359"/>
                  </a:lnTo>
                  <a:lnTo>
                    <a:pt x="274" y="350"/>
                  </a:lnTo>
                  <a:lnTo>
                    <a:pt x="302" y="338"/>
                  </a:lnTo>
                  <a:lnTo>
                    <a:pt x="326" y="322"/>
                  </a:lnTo>
                  <a:lnTo>
                    <a:pt x="348" y="302"/>
                  </a:lnTo>
                  <a:lnTo>
                    <a:pt x="365" y="280"/>
                  </a:lnTo>
                  <a:lnTo>
                    <a:pt x="378" y="253"/>
                  </a:lnTo>
                  <a:lnTo>
                    <a:pt x="386" y="224"/>
                  </a:lnTo>
                  <a:lnTo>
                    <a:pt x="389" y="191"/>
                  </a:lnTo>
                  <a:lnTo>
                    <a:pt x="386" y="162"/>
                  </a:lnTo>
                  <a:lnTo>
                    <a:pt x="380" y="136"/>
                  </a:lnTo>
                  <a:lnTo>
                    <a:pt x="369" y="113"/>
                  </a:lnTo>
                  <a:lnTo>
                    <a:pt x="355" y="93"/>
                  </a:lnTo>
                  <a:lnTo>
                    <a:pt x="336" y="75"/>
                  </a:lnTo>
                  <a:lnTo>
                    <a:pt x="315" y="63"/>
                  </a:lnTo>
                  <a:lnTo>
                    <a:pt x="292" y="53"/>
                  </a:lnTo>
                  <a:lnTo>
                    <a:pt x="265" y="47"/>
                  </a:lnTo>
                  <a:lnTo>
                    <a:pt x="250" y="45"/>
                  </a:lnTo>
                  <a:lnTo>
                    <a:pt x="231" y="44"/>
                  </a:lnTo>
                  <a:lnTo>
                    <a:pt x="210" y="44"/>
                  </a:lnTo>
                  <a:lnTo>
                    <a:pt x="187" y="43"/>
                  </a:lnTo>
                  <a:lnTo>
                    <a:pt x="165" y="43"/>
                  </a:lnTo>
                  <a:lnTo>
                    <a:pt x="145" y="43"/>
                  </a:lnTo>
                  <a:lnTo>
                    <a:pt x="127" y="44"/>
                  </a:lnTo>
                  <a:lnTo>
                    <a:pt x="113" y="44"/>
                  </a:lnTo>
                  <a:lnTo>
                    <a:pt x="103" y="44"/>
                  </a:lnTo>
                  <a:lnTo>
                    <a:pt x="99" y="44"/>
                  </a:lnTo>
                  <a:lnTo>
                    <a:pt x="99" y="795"/>
                  </a:lnTo>
                  <a:lnTo>
                    <a:pt x="0" y="795"/>
                  </a:lnTo>
                  <a:lnTo>
                    <a:pt x="0" y="0"/>
                  </a:lnTo>
                  <a:lnTo>
                    <a:pt x="4" y="0"/>
                  </a:lnTo>
                  <a:lnTo>
                    <a:pt x="15" y="0"/>
                  </a:lnTo>
                  <a:lnTo>
                    <a:pt x="30" y="0"/>
                  </a:lnTo>
                  <a:lnTo>
                    <a:pt x="52" y="0"/>
                  </a:lnTo>
                  <a:lnTo>
                    <a:pt x="7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0" name="Freeform 12"/>
            <p:cNvSpPr>
              <a:spLocks noEditPoints="1"/>
            </p:cNvSpPr>
            <p:nvPr userDrawn="1"/>
          </p:nvSpPr>
          <p:spPr bwMode="auto">
            <a:xfrm>
              <a:off x="5224463" y="350045"/>
              <a:ext cx="71438" cy="71438"/>
            </a:xfrm>
            <a:custGeom>
              <a:avLst/>
              <a:gdLst>
                <a:gd name="T0" fmla="*/ 53 w 135"/>
                <a:gd name="T1" fmla="*/ 62 h 136"/>
                <a:gd name="T2" fmla="*/ 70 w 135"/>
                <a:gd name="T3" fmla="*/ 62 h 136"/>
                <a:gd name="T4" fmla="*/ 77 w 135"/>
                <a:gd name="T5" fmla="*/ 59 h 136"/>
                <a:gd name="T6" fmla="*/ 81 w 135"/>
                <a:gd name="T7" fmla="*/ 52 h 136"/>
                <a:gd name="T8" fmla="*/ 81 w 135"/>
                <a:gd name="T9" fmla="*/ 44 h 136"/>
                <a:gd name="T10" fmla="*/ 77 w 135"/>
                <a:gd name="T11" fmla="*/ 39 h 136"/>
                <a:gd name="T12" fmla="*/ 69 w 135"/>
                <a:gd name="T13" fmla="*/ 37 h 136"/>
                <a:gd name="T14" fmla="*/ 43 w 135"/>
                <a:gd name="T15" fmla="*/ 31 h 136"/>
                <a:gd name="T16" fmla="*/ 78 w 135"/>
                <a:gd name="T17" fmla="*/ 32 h 136"/>
                <a:gd name="T18" fmla="*/ 90 w 135"/>
                <a:gd name="T19" fmla="*/ 40 h 136"/>
                <a:gd name="T20" fmla="*/ 89 w 135"/>
                <a:gd name="T21" fmla="*/ 56 h 136"/>
                <a:gd name="T22" fmla="*/ 77 w 135"/>
                <a:gd name="T23" fmla="*/ 65 h 136"/>
                <a:gd name="T24" fmla="*/ 91 w 135"/>
                <a:gd name="T25" fmla="*/ 96 h 136"/>
                <a:gd name="T26" fmla="*/ 99 w 135"/>
                <a:gd name="T27" fmla="*/ 103 h 136"/>
                <a:gd name="T28" fmla="*/ 93 w 135"/>
                <a:gd name="T29" fmla="*/ 103 h 136"/>
                <a:gd name="T30" fmla="*/ 86 w 135"/>
                <a:gd name="T31" fmla="*/ 103 h 136"/>
                <a:gd name="T32" fmla="*/ 66 w 135"/>
                <a:gd name="T33" fmla="*/ 78 h 136"/>
                <a:gd name="T34" fmla="*/ 53 w 135"/>
                <a:gd name="T35" fmla="*/ 68 h 136"/>
                <a:gd name="T36" fmla="*/ 50 w 135"/>
                <a:gd name="T37" fmla="*/ 103 h 136"/>
                <a:gd name="T38" fmla="*/ 45 w 135"/>
                <a:gd name="T39" fmla="*/ 103 h 136"/>
                <a:gd name="T40" fmla="*/ 43 w 135"/>
                <a:gd name="T41" fmla="*/ 31 h 136"/>
                <a:gd name="T42" fmla="*/ 50 w 135"/>
                <a:gd name="T43" fmla="*/ 12 h 136"/>
                <a:gd name="T44" fmla="*/ 21 w 135"/>
                <a:gd name="T45" fmla="*/ 33 h 136"/>
                <a:gd name="T46" fmla="*/ 10 w 135"/>
                <a:gd name="T47" fmla="*/ 67 h 136"/>
                <a:gd name="T48" fmla="*/ 21 w 135"/>
                <a:gd name="T49" fmla="*/ 101 h 136"/>
                <a:gd name="T50" fmla="*/ 50 w 135"/>
                <a:gd name="T51" fmla="*/ 122 h 136"/>
                <a:gd name="T52" fmla="*/ 86 w 135"/>
                <a:gd name="T53" fmla="*/ 122 h 136"/>
                <a:gd name="T54" fmla="*/ 114 w 135"/>
                <a:gd name="T55" fmla="*/ 101 h 136"/>
                <a:gd name="T56" fmla="*/ 125 w 135"/>
                <a:gd name="T57" fmla="*/ 67 h 136"/>
                <a:gd name="T58" fmla="*/ 114 w 135"/>
                <a:gd name="T59" fmla="*/ 33 h 136"/>
                <a:gd name="T60" fmla="*/ 86 w 135"/>
                <a:gd name="T61" fmla="*/ 12 h 136"/>
                <a:gd name="T62" fmla="*/ 68 w 135"/>
                <a:gd name="T63" fmla="*/ 0 h 136"/>
                <a:gd name="T64" fmla="*/ 102 w 135"/>
                <a:gd name="T65" fmla="*/ 9 h 136"/>
                <a:gd name="T66" fmla="*/ 126 w 135"/>
                <a:gd name="T67" fmla="*/ 33 h 136"/>
                <a:gd name="T68" fmla="*/ 135 w 135"/>
                <a:gd name="T69" fmla="*/ 67 h 136"/>
                <a:gd name="T70" fmla="*/ 126 w 135"/>
                <a:gd name="T71" fmla="*/ 101 h 136"/>
                <a:gd name="T72" fmla="*/ 102 w 135"/>
                <a:gd name="T73" fmla="*/ 126 h 136"/>
                <a:gd name="T74" fmla="*/ 68 w 135"/>
                <a:gd name="T75" fmla="*/ 136 h 136"/>
                <a:gd name="T76" fmla="*/ 34 w 135"/>
                <a:gd name="T77" fmla="*/ 126 h 136"/>
                <a:gd name="T78" fmla="*/ 9 w 135"/>
                <a:gd name="T79" fmla="*/ 101 h 136"/>
                <a:gd name="T80" fmla="*/ 0 w 135"/>
                <a:gd name="T81" fmla="*/ 67 h 136"/>
                <a:gd name="T82" fmla="*/ 9 w 135"/>
                <a:gd name="T83" fmla="*/ 33 h 136"/>
                <a:gd name="T84" fmla="*/ 34 w 135"/>
                <a:gd name="T85" fmla="*/ 9 h 136"/>
                <a:gd name="T86" fmla="*/ 68 w 135"/>
                <a:gd name="T8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36">
                  <a:moveTo>
                    <a:pt x="53" y="37"/>
                  </a:moveTo>
                  <a:lnTo>
                    <a:pt x="53" y="62"/>
                  </a:lnTo>
                  <a:lnTo>
                    <a:pt x="65" y="62"/>
                  </a:lnTo>
                  <a:lnTo>
                    <a:pt x="70" y="62"/>
                  </a:lnTo>
                  <a:lnTo>
                    <a:pt x="74" y="61"/>
                  </a:lnTo>
                  <a:lnTo>
                    <a:pt x="77" y="59"/>
                  </a:lnTo>
                  <a:lnTo>
                    <a:pt x="79" y="56"/>
                  </a:lnTo>
                  <a:lnTo>
                    <a:pt x="81" y="52"/>
                  </a:lnTo>
                  <a:lnTo>
                    <a:pt x="81" y="49"/>
                  </a:lnTo>
                  <a:lnTo>
                    <a:pt x="81" y="44"/>
                  </a:lnTo>
                  <a:lnTo>
                    <a:pt x="79" y="41"/>
                  </a:lnTo>
                  <a:lnTo>
                    <a:pt x="77" y="39"/>
                  </a:lnTo>
                  <a:lnTo>
                    <a:pt x="74" y="38"/>
                  </a:lnTo>
                  <a:lnTo>
                    <a:pt x="69" y="37"/>
                  </a:lnTo>
                  <a:lnTo>
                    <a:pt x="53" y="37"/>
                  </a:lnTo>
                  <a:close/>
                  <a:moveTo>
                    <a:pt x="43" y="31"/>
                  </a:moveTo>
                  <a:lnTo>
                    <a:pt x="67" y="31"/>
                  </a:lnTo>
                  <a:lnTo>
                    <a:pt x="78" y="32"/>
                  </a:lnTo>
                  <a:lnTo>
                    <a:pt x="86" y="36"/>
                  </a:lnTo>
                  <a:lnTo>
                    <a:pt x="90" y="40"/>
                  </a:lnTo>
                  <a:lnTo>
                    <a:pt x="91" y="47"/>
                  </a:lnTo>
                  <a:lnTo>
                    <a:pt x="89" y="56"/>
                  </a:lnTo>
                  <a:lnTo>
                    <a:pt x="85" y="61"/>
                  </a:lnTo>
                  <a:lnTo>
                    <a:pt x="77" y="65"/>
                  </a:lnTo>
                  <a:lnTo>
                    <a:pt x="68" y="67"/>
                  </a:lnTo>
                  <a:lnTo>
                    <a:pt x="91" y="96"/>
                  </a:lnTo>
                  <a:lnTo>
                    <a:pt x="97" y="101"/>
                  </a:lnTo>
                  <a:lnTo>
                    <a:pt x="99" y="103"/>
                  </a:lnTo>
                  <a:lnTo>
                    <a:pt x="96" y="103"/>
                  </a:lnTo>
                  <a:lnTo>
                    <a:pt x="93" y="103"/>
                  </a:lnTo>
                  <a:lnTo>
                    <a:pt x="89" y="103"/>
                  </a:lnTo>
                  <a:lnTo>
                    <a:pt x="86" y="103"/>
                  </a:lnTo>
                  <a:lnTo>
                    <a:pt x="79" y="95"/>
                  </a:lnTo>
                  <a:lnTo>
                    <a:pt x="66" y="78"/>
                  </a:lnTo>
                  <a:lnTo>
                    <a:pt x="57" y="68"/>
                  </a:lnTo>
                  <a:lnTo>
                    <a:pt x="53" y="68"/>
                  </a:lnTo>
                  <a:lnTo>
                    <a:pt x="53" y="103"/>
                  </a:lnTo>
                  <a:lnTo>
                    <a:pt x="50" y="103"/>
                  </a:lnTo>
                  <a:lnTo>
                    <a:pt x="48" y="102"/>
                  </a:lnTo>
                  <a:lnTo>
                    <a:pt x="45" y="103"/>
                  </a:lnTo>
                  <a:lnTo>
                    <a:pt x="43" y="103"/>
                  </a:lnTo>
                  <a:lnTo>
                    <a:pt x="43" y="31"/>
                  </a:lnTo>
                  <a:close/>
                  <a:moveTo>
                    <a:pt x="68" y="10"/>
                  </a:moveTo>
                  <a:lnTo>
                    <a:pt x="50" y="12"/>
                  </a:lnTo>
                  <a:lnTo>
                    <a:pt x="34" y="21"/>
                  </a:lnTo>
                  <a:lnTo>
                    <a:pt x="21" y="33"/>
                  </a:lnTo>
                  <a:lnTo>
                    <a:pt x="14" y="49"/>
                  </a:lnTo>
                  <a:lnTo>
                    <a:pt x="10" y="67"/>
                  </a:lnTo>
                  <a:lnTo>
                    <a:pt x="14" y="86"/>
                  </a:lnTo>
                  <a:lnTo>
                    <a:pt x="21" y="101"/>
                  </a:lnTo>
                  <a:lnTo>
                    <a:pt x="34" y="115"/>
                  </a:lnTo>
                  <a:lnTo>
                    <a:pt x="50" y="122"/>
                  </a:lnTo>
                  <a:lnTo>
                    <a:pt x="68" y="126"/>
                  </a:lnTo>
                  <a:lnTo>
                    <a:pt x="86" y="122"/>
                  </a:lnTo>
                  <a:lnTo>
                    <a:pt x="102" y="115"/>
                  </a:lnTo>
                  <a:lnTo>
                    <a:pt x="114" y="101"/>
                  </a:lnTo>
                  <a:lnTo>
                    <a:pt x="122" y="86"/>
                  </a:lnTo>
                  <a:lnTo>
                    <a:pt x="125" y="67"/>
                  </a:lnTo>
                  <a:lnTo>
                    <a:pt x="122" y="49"/>
                  </a:lnTo>
                  <a:lnTo>
                    <a:pt x="114" y="33"/>
                  </a:lnTo>
                  <a:lnTo>
                    <a:pt x="102" y="21"/>
                  </a:lnTo>
                  <a:lnTo>
                    <a:pt x="86" y="12"/>
                  </a:lnTo>
                  <a:lnTo>
                    <a:pt x="68" y="10"/>
                  </a:lnTo>
                  <a:close/>
                  <a:moveTo>
                    <a:pt x="68" y="0"/>
                  </a:moveTo>
                  <a:lnTo>
                    <a:pt x="86" y="2"/>
                  </a:lnTo>
                  <a:lnTo>
                    <a:pt x="102" y="9"/>
                  </a:lnTo>
                  <a:lnTo>
                    <a:pt x="116" y="20"/>
                  </a:lnTo>
                  <a:lnTo>
                    <a:pt x="126" y="33"/>
                  </a:lnTo>
                  <a:lnTo>
                    <a:pt x="133" y="49"/>
                  </a:lnTo>
                  <a:lnTo>
                    <a:pt x="135" y="67"/>
                  </a:lnTo>
                  <a:lnTo>
                    <a:pt x="133" y="86"/>
                  </a:lnTo>
                  <a:lnTo>
                    <a:pt x="126" y="101"/>
                  </a:lnTo>
                  <a:lnTo>
                    <a:pt x="116" y="116"/>
                  </a:lnTo>
                  <a:lnTo>
                    <a:pt x="102" y="126"/>
                  </a:lnTo>
                  <a:lnTo>
                    <a:pt x="86" y="132"/>
                  </a:lnTo>
                  <a:lnTo>
                    <a:pt x="68" y="136"/>
                  </a:lnTo>
                  <a:lnTo>
                    <a:pt x="50" y="132"/>
                  </a:lnTo>
                  <a:lnTo>
                    <a:pt x="34" y="126"/>
                  </a:lnTo>
                  <a:lnTo>
                    <a:pt x="20" y="116"/>
                  </a:lnTo>
                  <a:lnTo>
                    <a:pt x="9" y="101"/>
                  </a:lnTo>
                  <a:lnTo>
                    <a:pt x="2" y="86"/>
                  </a:lnTo>
                  <a:lnTo>
                    <a:pt x="0" y="67"/>
                  </a:lnTo>
                  <a:lnTo>
                    <a:pt x="2" y="49"/>
                  </a:lnTo>
                  <a:lnTo>
                    <a:pt x="9" y="33"/>
                  </a:lnTo>
                  <a:lnTo>
                    <a:pt x="20" y="20"/>
                  </a:lnTo>
                  <a:lnTo>
                    <a:pt x="34" y="9"/>
                  </a:lnTo>
                  <a:lnTo>
                    <a:pt x="50" y="2"/>
                  </a:lnTo>
                  <a:lnTo>
                    <a:pt x="6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1" name="Freeform 13"/>
            <p:cNvSpPr>
              <a:spLocks/>
            </p:cNvSpPr>
            <p:nvPr userDrawn="1"/>
          </p:nvSpPr>
          <p:spPr bwMode="auto">
            <a:xfrm>
              <a:off x="3533775" y="929482"/>
              <a:ext cx="95250" cy="119063"/>
            </a:xfrm>
            <a:custGeom>
              <a:avLst/>
              <a:gdLst>
                <a:gd name="T0" fmla="*/ 0 w 178"/>
                <a:gd name="T1" fmla="*/ 0 h 223"/>
                <a:gd name="T2" fmla="*/ 31 w 178"/>
                <a:gd name="T3" fmla="*/ 0 h 223"/>
                <a:gd name="T4" fmla="*/ 149 w 178"/>
                <a:gd name="T5" fmla="*/ 180 h 223"/>
                <a:gd name="T6" fmla="*/ 149 w 178"/>
                <a:gd name="T7" fmla="*/ 180 h 223"/>
                <a:gd name="T8" fmla="*/ 149 w 178"/>
                <a:gd name="T9" fmla="*/ 0 h 223"/>
                <a:gd name="T10" fmla="*/ 178 w 178"/>
                <a:gd name="T11" fmla="*/ 0 h 223"/>
                <a:gd name="T12" fmla="*/ 178 w 178"/>
                <a:gd name="T13" fmla="*/ 223 h 223"/>
                <a:gd name="T14" fmla="*/ 145 w 178"/>
                <a:gd name="T15" fmla="*/ 223 h 223"/>
                <a:gd name="T16" fmla="*/ 29 w 178"/>
                <a:gd name="T17" fmla="*/ 43 h 223"/>
                <a:gd name="T18" fmla="*/ 28 w 178"/>
                <a:gd name="T19" fmla="*/ 43 h 223"/>
                <a:gd name="T20" fmla="*/ 28 w 178"/>
                <a:gd name="T21" fmla="*/ 223 h 223"/>
                <a:gd name="T22" fmla="*/ 0 w 178"/>
                <a:gd name="T23" fmla="*/ 223 h 223"/>
                <a:gd name="T24" fmla="*/ 0 w 178"/>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23">
                  <a:moveTo>
                    <a:pt x="0" y="0"/>
                  </a:moveTo>
                  <a:lnTo>
                    <a:pt x="31" y="0"/>
                  </a:lnTo>
                  <a:lnTo>
                    <a:pt x="149" y="180"/>
                  </a:lnTo>
                  <a:lnTo>
                    <a:pt x="149" y="180"/>
                  </a:lnTo>
                  <a:lnTo>
                    <a:pt x="149" y="0"/>
                  </a:lnTo>
                  <a:lnTo>
                    <a:pt x="178" y="0"/>
                  </a:lnTo>
                  <a:lnTo>
                    <a:pt x="178" y="223"/>
                  </a:lnTo>
                  <a:lnTo>
                    <a:pt x="145" y="223"/>
                  </a:lnTo>
                  <a:lnTo>
                    <a:pt x="29" y="43"/>
                  </a:lnTo>
                  <a:lnTo>
                    <a:pt x="28" y="43"/>
                  </a:lnTo>
                  <a:lnTo>
                    <a:pt x="2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2" name="Freeform 14"/>
            <p:cNvSpPr>
              <a:spLocks/>
            </p:cNvSpPr>
            <p:nvPr userDrawn="1"/>
          </p:nvSpPr>
          <p:spPr bwMode="auto">
            <a:xfrm>
              <a:off x="3676650" y="929482"/>
              <a:ext cx="82550" cy="119063"/>
            </a:xfrm>
            <a:custGeom>
              <a:avLst/>
              <a:gdLst>
                <a:gd name="T0" fmla="*/ 0 w 155"/>
                <a:gd name="T1" fmla="*/ 0 h 223"/>
                <a:gd name="T2" fmla="*/ 154 w 155"/>
                <a:gd name="T3" fmla="*/ 0 h 223"/>
                <a:gd name="T4" fmla="*/ 154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4" y="0"/>
                  </a:lnTo>
                  <a:lnTo>
                    <a:pt x="154"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3" name="Freeform 15"/>
            <p:cNvSpPr>
              <a:spLocks/>
            </p:cNvSpPr>
            <p:nvPr userDrawn="1"/>
          </p:nvSpPr>
          <p:spPr bwMode="auto">
            <a:xfrm>
              <a:off x="3787775" y="929482"/>
              <a:ext cx="101600" cy="119063"/>
            </a:xfrm>
            <a:custGeom>
              <a:avLst/>
              <a:gdLst>
                <a:gd name="T0" fmla="*/ 0 w 192"/>
                <a:gd name="T1" fmla="*/ 0 h 223"/>
                <a:gd name="T2" fmla="*/ 31 w 192"/>
                <a:gd name="T3" fmla="*/ 0 h 223"/>
                <a:gd name="T4" fmla="*/ 96 w 192"/>
                <a:gd name="T5" fmla="*/ 192 h 223"/>
                <a:gd name="T6" fmla="*/ 96 w 192"/>
                <a:gd name="T7" fmla="*/ 192 h 223"/>
                <a:gd name="T8" fmla="*/ 161 w 192"/>
                <a:gd name="T9" fmla="*/ 0 h 223"/>
                <a:gd name="T10" fmla="*/ 192 w 192"/>
                <a:gd name="T11" fmla="*/ 0 h 223"/>
                <a:gd name="T12" fmla="*/ 113 w 192"/>
                <a:gd name="T13" fmla="*/ 223 h 223"/>
                <a:gd name="T14" fmla="*/ 78 w 192"/>
                <a:gd name="T15" fmla="*/ 223 h 223"/>
                <a:gd name="T16" fmla="*/ 0 w 192"/>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3">
                  <a:moveTo>
                    <a:pt x="0" y="0"/>
                  </a:moveTo>
                  <a:lnTo>
                    <a:pt x="31" y="0"/>
                  </a:lnTo>
                  <a:lnTo>
                    <a:pt x="96" y="192"/>
                  </a:lnTo>
                  <a:lnTo>
                    <a:pt x="96" y="192"/>
                  </a:lnTo>
                  <a:lnTo>
                    <a:pt x="161" y="0"/>
                  </a:lnTo>
                  <a:lnTo>
                    <a:pt x="192" y="0"/>
                  </a:lnTo>
                  <a:lnTo>
                    <a:pt x="113" y="223"/>
                  </a:lnTo>
                  <a:lnTo>
                    <a:pt x="78"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4" name="Freeform 16"/>
            <p:cNvSpPr>
              <a:spLocks/>
            </p:cNvSpPr>
            <p:nvPr userDrawn="1"/>
          </p:nvSpPr>
          <p:spPr bwMode="auto">
            <a:xfrm>
              <a:off x="3924300" y="929482"/>
              <a:ext cx="82550" cy="119063"/>
            </a:xfrm>
            <a:custGeom>
              <a:avLst/>
              <a:gdLst>
                <a:gd name="T0" fmla="*/ 0 w 155"/>
                <a:gd name="T1" fmla="*/ 0 h 223"/>
                <a:gd name="T2" fmla="*/ 155 w 155"/>
                <a:gd name="T3" fmla="*/ 0 h 223"/>
                <a:gd name="T4" fmla="*/ 155 w 155"/>
                <a:gd name="T5" fmla="*/ 24 h 223"/>
                <a:gd name="T6" fmla="*/ 31 w 155"/>
                <a:gd name="T7" fmla="*/ 24 h 223"/>
                <a:gd name="T8" fmla="*/ 31 w 155"/>
                <a:gd name="T9" fmla="*/ 96 h 223"/>
                <a:gd name="T10" fmla="*/ 146 w 155"/>
                <a:gd name="T11" fmla="*/ 96 h 223"/>
                <a:gd name="T12" fmla="*/ 146 w 155"/>
                <a:gd name="T13" fmla="*/ 120 h 223"/>
                <a:gd name="T14" fmla="*/ 31 w 155"/>
                <a:gd name="T15" fmla="*/ 120 h 223"/>
                <a:gd name="T16" fmla="*/ 31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1" y="24"/>
                  </a:lnTo>
                  <a:lnTo>
                    <a:pt x="31" y="96"/>
                  </a:lnTo>
                  <a:lnTo>
                    <a:pt x="146" y="96"/>
                  </a:lnTo>
                  <a:lnTo>
                    <a:pt x="146" y="120"/>
                  </a:lnTo>
                  <a:lnTo>
                    <a:pt x="31" y="120"/>
                  </a:lnTo>
                  <a:lnTo>
                    <a:pt x="31"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5" name="Freeform 17"/>
            <p:cNvSpPr>
              <a:spLocks noEditPoints="1"/>
            </p:cNvSpPr>
            <p:nvPr userDrawn="1"/>
          </p:nvSpPr>
          <p:spPr bwMode="auto">
            <a:xfrm>
              <a:off x="4048125" y="929482"/>
              <a:ext cx="96838" cy="119063"/>
            </a:xfrm>
            <a:custGeom>
              <a:avLst/>
              <a:gdLst>
                <a:gd name="T0" fmla="*/ 29 w 181"/>
                <a:gd name="T1" fmla="*/ 24 h 223"/>
                <a:gd name="T2" fmla="*/ 29 w 181"/>
                <a:gd name="T3" fmla="*/ 102 h 223"/>
                <a:gd name="T4" fmla="*/ 91 w 181"/>
                <a:gd name="T5" fmla="*/ 102 h 223"/>
                <a:gd name="T6" fmla="*/ 105 w 181"/>
                <a:gd name="T7" fmla="*/ 101 h 223"/>
                <a:gd name="T8" fmla="*/ 117 w 181"/>
                <a:gd name="T9" fmla="*/ 99 h 223"/>
                <a:gd name="T10" fmla="*/ 128 w 181"/>
                <a:gd name="T11" fmla="*/ 94 h 223"/>
                <a:gd name="T12" fmla="*/ 136 w 181"/>
                <a:gd name="T13" fmla="*/ 87 h 223"/>
                <a:gd name="T14" fmla="*/ 142 w 181"/>
                <a:gd name="T15" fmla="*/ 77 h 223"/>
                <a:gd name="T16" fmla="*/ 143 w 181"/>
                <a:gd name="T17" fmla="*/ 62 h 223"/>
                <a:gd name="T18" fmla="*/ 142 w 181"/>
                <a:gd name="T19" fmla="*/ 50 h 223"/>
                <a:gd name="T20" fmla="*/ 137 w 181"/>
                <a:gd name="T21" fmla="*/ 40 h 223"/>
                <a:gd name="T22" fmla="*/ 129 w 181"/>
                <a:gd name="T23" fmla="*/ 31 h 223"/>
                <a:gd name="T24" fmla="*/ 118 w 181"/>
                <a:gd name="T25" fmla="*/ 27 h 223"/>
                <a:gd name="T26" fmla="*/ 104 w 181"/>
                <a:gd name="T27" fmla="*/ 24 h 223"/>
                <a:gd name="T28" fmla="*/ 29 w 181"/>
                <a:gd name="T29" fmla="*/ 24 h 223"/>
                <a:gd name="T30" fmla="*/ 0 w 181"/>
                <a:gd name="T31" fmla="*/ 0 h 223"/>
                <a:gd name="T32" fmla="*/ 105 w 181"/>
                <a:gd name="T33" fmla="*/ 0 h 223"/>
                <a:gd name="T34" fmla="*/ 125 w 181"/>
                <a:gd name="T35" fmla="*/ 1 h 223"/>
                <a:gd name="T36" fmla="*/ 142 w 181"/>
                <a:gd name="T37" fmla="*/ 7 h 223"/>
                <a:gd name="T38" fmla="*/ 155 w 181"/>
                <a:gd name="T39" fmla="*/ 15 h 223"/>
                <a:gd name="T40" fmla="*/ 164 w 181"/>
                <a:gd name="T41" fmla="*/ 27 h 223"/>
                <a:gd name="T42" fmla="*/ 170 w 181"/>
                <a:gd name="T43" fmla="*/ 41 h 223"/>
                <a:gd name="T44" fmla="*/ 173 w 181"/>
                <a:gd name="T45" fmla="*/ 58 h 223"/>
                <a:gd name="T46" fmla="*/ 172 w 181"/>
                <a:gd name="T47" fmla="*/ 73 h 223"/>
                <a:gd name="T48" fmla="*/ 167 w 181"/>
                <a:gd name="T49" fmla="*/ 87 h 223"/>
                <a:gd name="T50" fmla="*/ 159 w 181"/>
                <a:gd name="T51" fmla="*/ 99 h 223"/>
                <a:gd name="T52" fmla="*/ 148 w 181"/>
                <a:gd name="T53" fmla="*/ 108 h 223"/>
                <a:gd name="T54" fmla="*/ 134 w 181"/>
                <a:gd name="T55" fmla="*/ 115 h 223"/>
                <a:gd name="T56" fmla="*/ 134 w 181"/>
                <a:gd name="T57" fmla="*/ 115 h 223"/>
                <a:gd name="T58" fmla="*/ 147 w 181"/>
                <a:gd name="T59" fmla="*/ 119 h 223"/>
                <a:gd name="T60" fmla="*/ 156 w 181"/>
                <a:gd name="T61" fmla="*/ 127 h 223"/>
                <a:gd name="T62" fmla="*/ 162 w 181"/>
                <a:gd name="T63" fmla="*/ 137 h 223"/>
                <a:gd name="T64" fmla="*/ 166 w 181"/>
                <a:gd name="T65" fmla="*/ 148 h 223"/>
                <a:gd name="T66" fmla="*/ 167 w 181"/>
                <a:gd name="T67" fmla="*/ 160 h 223"/>
                <a:gd name="T68" fmla="*/ 168 w 181"/>
                <a:gd name="T69" fmla="*/ 177 h 223"/>
                <a:gd name="T70" fmla="*/ 169 w 181"/>
                <a:gd name="T71" fmla="*/ 194 h 223"/>
                <a:gd name="T72" fmla="*/ 174 w 181"/>
                <a:gd name="T73" fmla="*/ 209 h 223"/>
                <a:gd name="T74" fmla="*/ 181 w 181"/>
                <a:gd name="T75" fmla="*/ 223 h 223"/>
                <a:gd name="T76" fmla="*/ 147 w 181"/>
                <a:gd name="T77" fmla="*/ 223 h 223"/>
                <a:gd name="T78" fmla="*/ 144 w 181"/>
                <a:gd name="T79" fmla="*/ 215 h 223"/>
                <a:gd name="T80" fmla="*/ 143 w 181"/>
                <a:gd name="T81" fmla="*/ 205 h 223"/>
                <a:gd name="T82" fmla="*/ 142 w 181"/>
                <a:gd name="T83" fmla="*/ 194 h 223"/>
                <a:gd name="T84" fmla="*/ 140 w 181"/>
                <a:gd name="T85" fmla="*/ 180 h 223"/>
                <a:gd name="T86" fmla="*/ 139 w 181"/>
                <a:gd name="T87" fmla="*/ 167 h 223"/>
                <a:gd name="T88" fmla="*/ 137 w 181"/>
                <a:gd name="T89" fmla="*/ 157 h 223"/>
                <a:gd name="T90" fmla="*/ 135 w 181"/>
                <a:gd name="T91" fmla="*/ 147 h 223"/>
                <a:gd name="T92" fmla="*/ 130 w 181"/>
                <a:gd name="T93" fmla="*/ 139 h 223"/>
                <a:gd name="T94" fmla="*/ 124 w 181"/>
                <a:gd name="T95" fmla="*/ 132 h 223"/>
                <a:gd name="T96" fmla="*/ 115 w 181"/>
                <a:gd name="T97" fmla="*/ 128 h 223"/>
                <a:gd name="T98" fmla="*/ 103 w 181"/>
                <a:gd name="T99" fmla="*/ 127 h 223"/>
                <a:gd name="T100" fmla="*/ 29 w 181"/>
                <a:gd name="T101" fmla="*/ 127 h 223"/>
                <a:gd name="T102" fmla="*/ 29 w 181"/>
                <a:gd name="T103" fmla="*/ 223 h 223"/>
                <a:gd name="T104" fmla="*/ 0 w 181"/>
                <a:gd name="T105" fmla="*/ 223 h 223"/>
                <a:gd name="T106" fmla="*/ 0 w 181"/>
                <a:gd name="T10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223">
                  <a:moveTo>
                    <a:pt x="29" y="24"/>
                  </a:moveTo>
                  <a:lnTo>
                    <a:pt x="29" y="102"/>
                  </a:lnTo>
                  <a:lnTo>
                    <a:pt x="91" y="102"/>
                  </a:lnTo>
                  <a:lnTo>
                    <a:pt x="105" y="101"/>
                  </a:lnTo>
                  <a:lnTo>
                    <a:pt x="117" y="99"/>
                  </a:lnTo>
                  <a:lnTo>
                    <a:pt x="128" y="94"/>
                  </a:lnTo>
                  <a:lnTo>
                    <a:pt x="136" y="87"/>
                  </a:lnTo>
                  <a:lnTo>
                    <a:pt x="142" y="77"/>
                  </a:lnTo>
                  <a:lnTo>
                    <a:pt x="143" y="62"/>
                  </a:lnTo>
                  <a:lnTo>
                    <a:pt x="142" y="50"/>
                  </a:lnTo>
                  <a:lnTo>
                    <a:pt x="137" y="40"/>
                  </a:lnTo>
                  <a:lnTo>
                    <a:pt x="129" y="31"/>
                  </a:lnTo>
                  <a:lnTo>
                    <a:pt x="118" y="27"/>
                  </a:lnTo>
                  <a:lnTo>
                    <a:pt x="104" y="24"/>
                  </a:lnTo>
                  <a:lnTo>
                    <a:pt x="29" y="24"/>
                  </a:lnTo>
                  <a:close/>
                  <a:moveTo>
                    <a:pt x="0" y="0"/>
                  </a:moveTo>
                  <a:lnTo>
                    <a:pt x="105" y="0"/>
                  </a:lnTo>
                  <a:lnTo>
                    <a:pt x="125" y="1"/>
                  </a:lnTo>
                  <a:lnTo>
                    <a:pt x="142" y="7"/>
                  </a:lnTo>
                  <a:lnTo>
                    <a:pt x="155" y="15"/>
                  </a:lnTo>
                  <a:lnTo>
                    <a:pt x="164" y="27"/>
                  </a:lnTo>
                  <a:lnTo>
                    <a:pt x="170" y="41"/>
                  </a:lnTo>
                  <a:lnTo>
                    <a:pt x="173" y="58"/>
                  </a:lnTo>
                  <a:lnTo>
                    <a:pt x="172" y="73"/>
                  </a:lnTo>
                  <a:lnTo>
                    <a:pt x="167" y="87"/>
                  </a:lnTo>
                  <a:lnTo>
                    <a:pt x="159" y="99"/>
                  </a:lnTo>
                  <a:lnTo>
                    <a:pt x="148" y="108"/>
                  </a:lnTo>
                  <a:lnTo>
                    <a:pt x="134" y="115"/>
                  </a:lnTo>
                  <a:lnTo>
                    <a:pt x="134" y="115"/>
                  </a:lnTo>
                  <a:lnTo>
                    <a:pt x="147" y="119"/>
                  </a:lnTo>
                  <a:lnTo>
                    <a:pt x="156" y="127"/>
                  </a:lnTo>
                  <a:lnTo>
                    <a:pt x="162" y="137"/>
                  </a:lnTo>
                  <a:lnTo>
                    <a:pt x="166" y="148"/>
                  </a:lnTo>
                  <a:lnTo>
                    <a:pt x="167" y="160"/>
                  </a:lnTo>
                  <a:lnTo>
                    <a:pt x="168" y="177"/>
                  </a:lnTo>
                  <a:lnTo>
                    <a:pt x="169" y="194"/>
                  </a:lnTo>
                  <a:lnTo>
                    <a:pt x="174" y="209"/>
                  </a:lnTo>
                  <a:lnTo>
                    <a:pt x="181" y="223"/>
                  </a:lnTo>
                  <a:lnTo>
                    <a:pt x="147" y="223"/>
                  </a:lnTo>
                  <a:lnTo>
                    <a:pt x="144" y="215"/>
                  </a:lnTo>
                  <a:lnTo>
                    <a:pt x="143" y="205"/>
                  </a:lnTo>
                  <a:lnTo>
                    <a:pt x="142" y="194"/>
                  </a:lnTo>
                  <a:lnTo>
                    <a:pt x="140" y="180"/>
                  </a:lnTo>
                  <a:lnTo>
                    <a:pt x="139" y="167"/>
                  </a:lnTo>
                  <a:lnTo>
                    <a:pt x="137" y="157"/>
                  </a:lnTo>
                  <a:lnTo>
                    <a:pt x="135" y="147"/>
                  </a:lnTo>
                  <a:lnTo>
                    <a:pt x="130" y="139"/>
                  </a:lnTo>
                  <a:lnTo>
                    <a:pt x="124" y="132"/>
                  </a:lnTo>
                  <a:lnTo>
                    <a:pt x="115" y="128"/>
                  </a:lnTo>
                  <a:lnTo>
                    <a:pt x="103" y="127"/>
                  </a:lnTo>
                  <a:lnTo>
                    <a:pt x="29" y="127"/>
                  </a:lnTo>
                  <a:lnTo>
                    <a:pt x="29"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6" name="Freeform 18"/>
            <p:cNvSpPr>
              <a:spLocks/>
            </p:cNvSpPr>
            <p:nvPr userDrawn="1"/>
          </p:nvSpPr>
          <p:spPr bwMode="auto">
            <a:xfrm>
              <a:off x="4246563" y="926307"/>
              <a:ext cx="95250" cy="123825"/>
            </a:xfrm>
            <a:custGeom>
              <a:avLst/>
              <a:gdLst>
                <a:gd name="T0" fmla="*/ 107 w 179"/>
                <a:gd name="T1" fmla="*/ 1 h 233"/>
                <a:gd name="T2" fmla="*/ 138 w 179"/>
                <a:gd name="T3" fmla="*/ 13 h 233"/>
                <a:gd name="T4" fmla="*/ 160 w 179"/>
                <a:gd name="T5" fmla="*/ 35 h 233"/>
                <a:gd name="T6" fmla="*/ 169 w 179"/>
                <a:gd name="T7" fmla="*/ 70 h 233"/>
                <a:gd name="T8" fmla="*/ 137 w 179"/>
                <a:gd name="T9" fmla="*/ 54 h 233"/>
                <a:gd name="T10" fmla="*/ 118 w 179"/>
                <a:gd name="T11" fmla="*/ 31 h 233"/>
                <a:gd name="T12" fmla="*/ 87 w 179"/>
                <a:gd name="T13" fmla="*/ 25 h 233"/>
                <a:gd name="T14" fmla="*/ 63 w 179"/>
                <a:gd name="T15" fmla="*/ 28 h 233"/>
                <a:gd name="T16" fmla="*/ 44 w 179"/>
                <a:gd name="T17" fmla="*/ 40 h 233"/>
                <a:gd name="T18" fmla="*/ 37 w 179"/>
                <a:gd name="T19" fmla="*/ 63 h 233"/>
                <a:gd name="T20" fmla="*/ 45 w 179"/>
                <a:gd name="T21" fmla="*/ 82 h 233"/>
                <a:gd name="T22" fmla="*/ 65 w 179"/>
                <a:gd name="T23" fmla="*/ 93 h 233"/>
                <a:gd name="T24" fmla="*/ 93 w 179"/>
                <a:gd name="T25" fmla="*/ 99 h 233"/>
                <a:gd name="T26" fmla="*/ 124 w 179"/>
                <a:gd name="T27" fmla="*/ 106 h 233"/>
                <a:gd name="T28" fmla="*/ 150 w 179"/>
                <a:gd name="T29" fmla="*/ 117 h 233"/>
                <a:gd name="T30" fmla="*/ 172 w 179"/>
                <a:gd name="T31" fmla="*/ 136 h 233"/>
                <a:gd name="T32" fmla="*/ 179 w 179"/>
                <a:gd name="T33" fmla="*/ 167 h 233"/>
                <a:gd name="T34" fmla="*/ 172 w 179"/>
                <a:gd name="T35" fmla="*/ 197 h 233"/>
                <a:gd name="T36" fmla="*/ 150 w 179"/>
                <a:gd name="T37" fmla="*/ 219 h 233"/>
                <a:gd name="T38" fmla="*/ 123 w 179"/>
                <a:gd name="T39" fmla="*/ 230 h 233"/>
                <a:gd name="T40" fmla="*/ 93 w 179"/>
                <a:gd name="T41" fmla="*/ 233 h 233"/>
                <a:gd name="T42" fmla="*/ 53 w 179"/>
                <a:gd name="T43" fmla="*/ 227 h 233"/>
                <a:gd name="T44" fmla="*/ 20 w 179"/>
                <a:gd name="T45" fmla="*/ 209 h 233"/>
                <a:gd name="T46" fmla="*/ 2 w 179"/>
                <a:gd name="T47" fmla="*/ 176 h 233"/>
                <a:gd name="T48" fmla="*/ 28 w 179"/>
                <a:gd name="T49" fmla="*/ 155 h 233"/>
                <a:gd name="T50" fmla="*/ 38 w 179"/>
                <a:gd name="T51" fmla="*/ 185 h 233"/>
                <a:gd name="T52" fmla="*/ 61 w 179"/>
                <a:gd name="T53" fmla="*/ 203 h 233"/>
                <a:gd name="T54" fmla="*/ 93 w 179"/>
                <a:gd name="T55" fmla="*/ 209 h 233"/>
                <a:gd name="T56" fmla="*/ 119 w 179"/>
                <a:gd name="T57" fmla="*/ 205 h 233"/>
                <a:gd name="T58" fmla="*/ 140 w 179"/>
                <a:gd name="T59" fmla="*/ 193 h 233"/>
                <a:gd name="T60" fmla="*/ 149 w 179"/>
                <a:gd name="T61" fmla="*/ 168 h 233"/>
                <a:gd name="T62" fmla="*/ 142 w 179"/>
                <a:gd name="T63" fmla="*/ 147 h 233"/>
                <a:gd name="T64" fmla="*/ 122 w 179"/>
                <a:gd name="T65" fmla="*/ 135 h 233"/>
                <a:gd name="T66" fmla="*/ 94 w 179"/>
                <a:gd name="T67" fmla="*/ 127 h 233"/>
                <a:gd name="T68" fmla="*/ 64 w 179"/>
                <a:gd name="T69" fmla="*/ 121 h 233"/>
                <a:gd name="T70" fmla="*/ 36 w 179"/>
                <a:gd name="T71" fmla="*/ 111 h 233"/>
                <a:gd name="T72" fmla="*/ 15 w 179"/>
                <a:gd name="T73" fmla="*/ 94 h 233"/>
                <a:gd name="T74" fmla="*/ 7 w 179"/>
                <a:gd name="T75" fmla="*/ 65 h 233"/>
                <a:gd name="T76" fmla="*/ 16 w 179"/>
                <a:gd name="T77" fmla="*/ 33 h 233"/>
                <a:gd name="T78" fmla="*/ 39 w 179"/>
                <a:gd name="T79" fmla="*/ 11 h 233"/>
                <a:gd name="T80" fmla="*/ 70 w 179"/>
                <a:gd name="T81"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33">
                  <a:moveTo>
                    <a:pt x="88" y="0"/>
                  </a:moveTo>
                  <a:lnTo>
                    <a:pt x="107" y="1"/>
                  </a:lnTo>
                  <a:lnTo>
                    <a:pt x="124" y="6"/>
                  </a:lnTo>
                  <a:lnTo>
                    <a:pt x="138" y="13"/>
                  </a:lnTo>
                  <a:lnTo>
                    <a:pt x="152" y="23"/>
                  </a:lnTo>
                  <a:lnTo>
                    <a:pt x="160" y="35"/>
                  </a:lnTo>
                  <a:lnTo>
                    <a:pt x="167" y="51"/>
                  </a:lnTo>
                  <a:lnTo>
                    <a:pt x="169" y="70"/>
                  </a:lnTo>
                  <a:lnTo>
                    <a:pt x="142" y="70"/>
                  </a:lnTo>
                  <a:lnTo>
                    <a:pt x="137" y="54"/>
                  </a:lnTo>
                  <a:lnTo>
                    <a:pt x="129" y="40"/>
                  </a:lnTo>
                  <a:lnTo>
                    <a:pt x="118" y="31"/>
                  </a:lnTo>
                  <a:lnTo>
                    <a:pt x="104" y="27"/>
                  </a:lnTo>
                  <a:lnTo>
                    <a:pt x="87" y="25"/>
                  </a:lnTo>
                  <a:lnTo>
                    <a:pt x="74" y="26"/>
                  </a:lnTo>
                  <a:lnTo>
                    <a:pt x="63" y="28"/>
                  </a:lnTo>
                  <a:lnTo>
                    <a:pt x="53" y="33"/>
                  </a:lnTo>
                  <a:lnTo>
                    <a:pt x="44" y="40"/>
                  </a:lnTo>
                  <a:lnTo>
                    <a:pt x="38" y="50"/>
                  </a:lnTo>
                  <a:lnTo>
                    <a:pt x="37" y="63"/>
                  </a:lnTo>
                  <a:lnTo>
                    <a:pt x="39" y="74"/>
                  </a:lnTo>
                  <a:lnTo>
                    <a:pt x="45" y="82"/>
                  </a:lnTo>
                  <a:lnTo>
                    <a:pt x="54" y="87"/>
                  </a:lnTo>
                  <a:lnTo>
                    <a:pt x="65" y="93"/>
                  </a:lnTo>
                  <a:lnTo>
                    <a:pt x="78" y="96"/>
                  </a:lnTo>
                  <a:lnTo>
                    <a:pt x="93" y="99"/>
                  </a:lnTo>
                  <a:lnTo>
                    <a:pt x="108" y="103"/>
                  </a:lnTo>
                  <a:lnTo>
                    <a:pt x="124" y="106"/>
                  </a:lnTo>
                  <a:lnTo>
                    <a:pt x="138" y="112"/>
                  </a:lnTo>
                  <a:lnTo>
                    <a:pt x="150" y="117"/>
                  </a:lnTo>
                  <a:lnTo>
                    <a:pt x="163" y="126"/>
                  </a:lnTo>
                  <a:lnTo>
                    <a:pt x="172" y="136"/>
                  </a:lnTo>
                  <a:lnTo>
                    <a:pt x="177" y="151"/>
                  </a:lnTo>
                  <a:lnTo>
                    <a:pt x="179" y="167"/>
                  </a:lnTo>
                  <a:lnTo>
                    <a:pt x="177" y="184"/>
                  </a:lnTo>
                  <a:lnTo>
                    <a:pt x="172" y="197"/>
                  </a:lnTo>
                  <a:lnTo>
                    <a:pt x="163" y="209"/>
                  </a:lnTo>
                  <a:lnTo>
                    <a:pt x="150" y="219"/>
                  </a:lnTo>
                  <a:lnTo>
                    <a:pt x="137" y="225"/>
                  </a:lnTo>
                  <a:lnTo>
                    <a:pt x="123" y="230"/>
                  </a:lnTo>
                  <a:lnTo>
                    <a:pt x="107" y="233"/>
                  </a:lnTo>
                  <a:lnTo>
                    <a:pt x="93" y="233"/>
                  </a:lnTo>
                  <a:lnTo>
                    <a:pt x="71" y="232"/>
                  </a:lnTo>
                  <a:lnTo>
                    <a:pt x="53" y="227"/>
                  </a:lnTo>
                  <a:lnTo>
                    <a:pt x="35" y="220"/>
                  </a:lnTo>
                  <a:lnTo>
                    <a:pt x="20" y="209"/>
                  </a:lnTo>
                  <a:lnTo>
                    <a:pt x="9" y="194"/>
                  </a:lnTo>
                  <a:lnTo>
                    <a:pt x="2" y="176"/>
                  </a:lnTo>
                  <a:lnTo>
                    <a:pt x="0" y="155"/>
                  </a:lnTo>
                  <a:lnTo>
                    <a:pt x="28" y="155"/>
                  </a:lnTo>
                  <a:lnTo>
                    <a:pt x="30" y="172"/>
                  </a:lnTo>
                  <a:lnTo>
                    <a:pt x="38" y="185"/>
                  </a:lnTo>
                  <a:lnTo>
                    <a:pt x="48" y="196"/>
                  </a:lnTo>
                  <a:lnTo>
                    <a:pt x="61" y="203"/>
                  </a:lnTo>
                  <a:lnTo>
                    <a:pt x="77" y="207"/>
                  </a:lnTo>
                  <a:lnTo>
                    <a:pt x="93" y="209"/>
                  </a:lnTo>
                  <a:lnTo>
                    <a:pt x="107" y="207"/>
                  </a:lnTo>
                  <a:lnTo>
                    <a:pt x="119" y="205"/>
                  </a:lnTo>
                  <a:lnTo>
                    <a:pt x="132" y="201"/>
                  </a:lnTo>
                  <a:lnTo>
                    <a:pt x="140" y="193"/>
                  </a:lnTo>
                  <a:lnTo>
                    <a:pt x="147" y="182"/>
                  </a:lnTo>
                  <a:lnTo>
                    <a:pt x="149" y="168"/>
                  </a:lnTo>
                  <a:lnTo>
                    <a:pt x="147" y="156"/>
                  </a:lnTo>
                  <a:lnTo>
                    <a:pt x="142" y="147"/>
                  </a:lnTo>
                  <a:lnTo>
                    <a:pt x="133" y="141"/>
                  </a:lnTo>
                  <a:lnTo>
                    <a:pt x="122" y="135"/>
                  </a:lnTo>
                  <a:lnTo>
                    <a:pt x="108" y="131"/>
                  </a:lnTo>
                  <a:lnTo>
                    <a:pt x="94" y="127"/>
                  </a:lnTo>
                  <a:lnTo>
                    <a:pt x="78" y="124"/>
                  </a:lnTo>
                  <a:lnTo>
                    <a:pt x="64" y="121"/>
                  </a:lnTo>
                  <a:lnTo>
                    <a:pt x="49" y="116"/>
                  </a:lnTo>
                  <a:lnTo>
                    <a:pt x="36" y="111"/>
                  </a:lnTo>
                  <a:lnTo>
                    <a:pt x="24" y="103"/>
                  </a:lnTo>
                  <a:lnTo>
                    <a:pt x="15" y="94"/>
                  </a:lnTo>
                  <a:lnTo>
                    <a:pt x="9" y="80"/>
                  </a:lnTo>
                  <a:lnTo>
                    <a:pt x="7" y="65"/>
                  </a:lnTo>
                  <a:lnTo>
                    <a:pt x="9" y="47"/>
                  </a:lnTo>
                  <a:lnTo>
                    <a:pt x="16" y="33"/>
                  </a:lnTo>
                  <a:lnTo>
                    <a:pt x="26" y="20"/>
                  </a:lnTo>
                  <a:lnTo>
                    <a:pt x="39" y="11"/>
                  </a:lnTo>
                  <a:lnTo>
                    <a:pt x="54" y="5"/>
                  </a:lnTo>
                  <a:lnTo>
                    <a:pt x="70" y="1"/>
                  </a:lnTo>
                  <a:lnTo>
                    <a:pt x="8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7" name="Freeform 19"/>
            <p:cNvSpPr>
              <a:spLocks/>
            </p:cNvSpPr>
            <p:nvPr userDrawn="1"/>
          </p:nvSpPr>
          <p:spPr bwMode="auto">
            <a:xfrm>
              <a:off x="4383088" y="929482"/>
              <a:ext cx="82550" cy="119063"/>
            </a:xfrm>
            <a:custGeom>
              <a:avLst/>
              <a:gdLst>
                <a:gd name="T0" fmla="*/ 0 w 155"/>
                <a:gd name="T1" fmla="*/ 0 h 223"/>
                <a:gd name="T2" fmla="*/ 155 w 155"/>
                <a:gd name="T3" fmla="*/ 0 h 223"/>
                <a:gd name="T4" fmla="*/ 155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8" name="Freeform 20"/>
            <p:cNvSpPr>
              <a:spLocks/>
            </p:cNvSpPr>
            <p:nvPr userDrawn="1"/>
          </p:nvSpPr>
          <p:spPr bwMode="auto">
            <a:xfrm>
              <a:off x="4495800" y="929482"/>
              <a:ext cx="93663" cy="119063"/>
            </a:xfrm>
            <a:custGeom>
              <a:avLst/>
              <a:gdLst>
                <a:gd name="T0" fmla="*/ 0 w 178"/>
                <a:gd name="T1" fmla="*/ 0 h 223"/>
                <a:gd name="T2" fmla="*/ 178 w 178"/>
                <a:gd name="T3" fmla="*/ 0 h 223"/>
                <a:gd name="T4" fmla="*/ 178 w 178"/>
                <a:gd name="T5" fmla="*/ 24 h 223"/>
                <a:gd name="T6" fmla="*/ 103 w 178"/>
                <a:gd name="T7" fmla="*/ 24 h 223"/>
                <a:gd name="T8" fmla="*/ 103 w 178"/>
                <a:gd name="T9" fmla="*/ 223 h 223"/>
                <a:gd name="T10" fmla="*/ 73 w 178"/>
                <a:gd name="T11" fmla="*/ 223 h 223"/>
                <a:gd name="T12" fmla="*/ 73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3" y="24"/>
                  </a:lnTo>
                  <a:lnTo>
                    <a:pt x="103" y="223"/>
                  </a:lnTo>
                  <a:lnTo>
                    <a:pt x="73" y="223"/>
                  </a:lnTo>
                  <a:lnTo>
                    <a:pt x="73"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49" name="Freeform 21"/>
            <p:cNvSpPr>
              <a:spLocks/>
            </p:cNvSpPr>
            <p:nvPr userDrawn="1"/>
          </p:nvSpPr>
          <p:spPr bwMode="auto">
            <a:xfrm>
              <a:off x="4613275" y="929482"/>
              <a:ext cx="93663" cy="119063"/>
            </a:xfrm>
            <a:custGeom>
              <a:avLst/>
              <a:gdLst>
                <a:gd name="T0" fmla="*/ 0 w 178"/>
                <a:gd name="T1" fmla="*/ 0 h 223"/>
                <a:gd name="T2" fmla="*/ 178 w 178"/>
                <a:gd name="T3" fmla="*/ 0 h 223"/>
                <a:gd name="T4" fmla="*/ 178 w 178"/>
                <a:gd name="T5" fmla="*/ 24 h 223"/>
                <a:gd name="T6" fmla="*/ 104 w 178"/>
                <a:gd name="T7" fmla="*/ 24 h 223"/>
                <a:gd name="T8" fmla="*/ 104 w 178"/>
                <a:gd name="T9" fmla="*/ 223 h 223"/>
                <a:gd name="T10" fmla="*/ 75 w 178"/>
                <a:gd name="T11" fmla="*/ 223 h 223"/>
                <a:gd name="T12" fmla="*/ 75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4" y="24"/>
                  </a:lnTo>
                  <a:lnTo>
                    <a:pt x="104" y="223"/>
                  </a:lnTo>
                  <a:lnTo>
                    <a:pt x="75" y="223"/>
                  </a:lnTo>
                  <a:lnTo>
                    <a:pt x="75" y="24"/>
                  </a:lnTo>
                  <a:lnTo>
                    <a:pt x="0" y="2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0" name="Freeform 22"/>
            <p:cNvSpPr>
              <a:spLocks/>
            </p:cNvSpPr>
            <p:nvPr userDrawn="1"/>
          </p:nvSpPr>
          <p:spPr bwMode="auto">
            <a:xfrm>
              <a:off x="4743450" y="929482"/>
              <a:ext cx="77788" cy="119063"/>
            </a:xfrm>
            <a:custGeom>
              <a:avLst/>
              <a:gdLst>
                <a:gd name="T0" fmla="*/ 0 w 148"/>
                <a:gd name="T1" fmla="*/ 0 h 223"/>
                <a:gd name="T2" fmla="*/ 30 w 148"/>
                <a:gd name="T3" fmla="*/ 0 h 223"/>
                <a:gd name="T4" fmla="*/ 30 w 148"/>
                <a:gd name="T5" fmla="*/ 197 h 223"/>
                <a:gd name="T6" fmla="*/ 148 w 148"/>
                <a:gd name="T7" fmla="*/ 197 h 223"/>
                <a:gd name="T8" fmla="*/ 148 w 148"/>
                <a:gd name="T9" fmla="*/ 223 h 223"/>
                <a:gd name="T10" fmla="*/ 0 w 148"/>
                <a:gd name="T11" fmla="*/ 223 h 223"/>
                <a:gd name="T12" fmla="*/ 0 w 148"/>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48" h="223">
                  <a:moveTo>
                    <a:pt x="0" y="0"/>
                  </a:moveTo>
                  <a:lnTo>
                    <a:pt x="30" y="0"/>
                  </a:lnTo>
                  <a:lnTo>
                    <a:pt x="30" y="197"/>
                  </a:lnTo>
                  <a:lnTo>
                    <a:pt x="148" y="197"/>
                  </a:lnTo>
                  <a:lnTo>
                    <a:pt x="148"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1" name="Freeform 23"/>
            <p:cNvSpPr>
              <a:spLocks/>
            </p:cNvSpPr>
            <p:nvPr userDrawn="1"/>
          </p:nvSpPr>
          <p:spPr bwMode="auto">
            <a:xfrm>
              <a:off x="4857750" y="929482"/>
              <a:ext cx="82550" cy="119063"/>
            </a:xfrm>
            <a:custGeom>
              <a:avLst/>
              <a:gdLst>
                <a:gd name="T0" fmla="*/ 0 w 156"/>
                <a:gd name="T1" fmla="*/ 0 h 223"/>
                <a:gd name="T2" fmla="*/ 155 w 156"/>
                <a:gd name="T3" fmla="*/ 0 h 223"/>
                <a:gd name="T4" fmla="*/ 155 w 156"/>
                <a:gd name="T5" fmla="*/ 24 h 223"/>
                <a:gd name="T6" fmla="*/ 30 w 156"/>
                <a:gd name="T7" fmla="*/ 24 h 223"/>
                <a:gd name="T8" fmla="*/ 30 w 156"/>
                <a:gd name="T9" fmla="*/ 96 h 223"/>
                <a:gd name="T10" fmla="*/ 146 w 156"/>
                <a:gd name="T11" fmla="*/ 96 h 223"/>
                <a:gd name="T12" fmla="*/ 146 w 156"/>
                <a:gd name="T13" fmla="*/ 120 h 223"/>
                <a:gd name="T14" fmla="*/ 30 w 156"/>
                <a:gd name="T15" fmla="*/ 120 h 223"/>
                <a:gd name="T16" fmla="*/ 30 w 156"/>
                <a:gd name="T17" fmla="*/ 197 h 223"/>
                <a:gd name="T18" fmla="*/ 156 w 156"/>
                <a:gd name="T19" fmla="*/ 197 h 223"/>
                <a:gd name="T20" fmla="*/ 156 w 156"/>
                <a:gd name="T21" fmla="*/ 223 h 223"/>
                <a:gd name="T22" fmla="*/ 0 w 156"/>
                <a:gd name="T23" fmla="*/ 223 h 223"/>
                <a:gd name="T24" fmla="*/ 0 w 156"/>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23">
                  <a:moveTo>
                    <a:pt x="0" y="0"/>
                  </a:moveTo>
                  <a:lnTo>
                    <a:pt x="155" y="0"/>
                  </a:lnTo>
                  <a:lnTo>
                    <a:pt x="155" y="24"/>
                  </a:lnTo>
                  <a:lnTo>
                    <a:pt x="30" y="24"/>
                  </a:lnTo>
                  <a:lnTo>
                    <a:pt x="30" y="96"/>
                  </a:lnTo>
                  <a:lnTo>
                    <a:pt x="146" y="96"/>
                  </a:lnTo>
                  <a:lnTo>
                    <a:pt x="146" y="120"/>
                  </a:lnTo>
                  <a:lnTo>
                    <a:pt x="30" y="120"/>
                  </a:lnTo>
                  <a:lnTo>
                    <a:pt x="30" y="197"/>
                  </a:lnTo>
                  <a:lnTo>
                    <a:pt x="156" y="197"/>
                  </a:lnTo>
                  <a:lnTo>
                    <a:pt x="156" y="223"/>
                  </a:lnTo>
                  <a:lnTo>
                    <a:pt x="0" y="22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2" name="Freeform 24"/>
            <p:cNvSpPr>
              <a:spLocks noEditPoints="1"/>
            </p:cNvSpPr>
            <p:nvPr userDrawn="1"/>
          </p:nvSpPr>
          <p:spPr bwMode="auto">
            <a:xfrm>
              <a:off x="4975225" y="929482"/>
              <a:ext cx="69850" cy="33338"/>
            </a:xfrm>
            <a:custGeom>
              <a:avLst/>
              <a:gdLst>
                <a:gd name="T0" fmla="*/ 63 w 132"/>
                <a:gd name="T1" fmla="*/ 0 h 63"/>
                <a:gd name="T2" fmla="*/ 79 w 132"/>
                <a:gd name="T3" fmla="*/ 0 h 63"/>
                <a:gd name="T4" fmla="*/ 97 w 132"/>
                <a:gd name="T5" fmla="*/ 49 h 63"/>
                <a:gd name="T6" fmla="*/ 116 w 132"/>
                <a:gd name="T7" fmla="*/ 0 h 63"/>
                <a:gd name="T8" fmla="*/ 132 w 132"/>
                <a:gd name="T9" fmla="*/ 0 h 63"/>
                <a:gd name="T10" fmla="*/ 132 w 132"/>
                <a:gd name="T11" fmla="*/ 63 h 63"/>
                <a:gd name="T12" fmla="*/ 122 w 132"/>
                <a:gd name="T13" fmla="*/ 63 h 63"/>
                <a:gd name="T14" fmla="*/ 122 w 132"/>
                <a:gd name="T15" fmla="*/ 11 h 63"/>
                <a:gd name="T16" fmla="*/ 122 w 132"/>
                <a:gd name="T17" fmla="*/ 11 h 63"/>
                <a:gd name="T18" fmla="*/ 101 w 132"/>
                <a:gd name="T19" fmla="*/ 63 h 63"/>
                <a:gd name="T20" fmla="*/ 94 w 132"/>
                <a:gd name="T21" fmla="*/ 63 h 63"/>
                <a:gd name="T22" fmla="*/ 73 w 132"/>
                <a:gd name="T23" fmla="*/ 11 h 63"/>
                <a:gd name="T24" fmla="*/ 73 w 132"/>
                <a:gd name="T25" fmla="*/ 11 h 63"/>
                <a:gd name="T26" fmla="*/ 73 w 132"/>
                <a:gd name="T27" fmla="*/ 63 h 63"/>
                <a:gd name="T28" fmla="*/ 63 w 132"/>
                <a:gd name="T29" fmla="*/ 63 h 63"/>
                <a:gd name="T30" fmla="*/ 63 w 132"/>
                <a:gd name="T31" fmla="*/ 0 h 63"/>
                <a:gd name="T32" fmla="*/ 0 w 132"/>
                <a:gd name="T33" fmla="*/ 0 h 63"/>
                <a:gd name="T34" fmla="*/ 50 w 132"/>
                <a:gd name="T35" fmla="*/ 0 h 63"/>
                <a:gd name="T36" fmla="*/ 50 w 132"/>
                <a:gd name="T37" fmla="*/ 9 h 63"/>
                <a:gd name="T38" fmla="*/ 30 w 132"/>
                <a:gd name="T39" fmla="*/ 9 h 63"/>
                <a:gd name="T40" fmla="*/ 30 w 132"/>
                <a:gd name="T41" fmla="*/ 63 h 63"/>
                <a:gd name="T42" fmla="*/ 20 w 132"/>
                <a:gd name="T43" fmla="*/ 63 h 63"/>
                <a:gd name="T44" fmla="*/ 20 w 132"/>
                <a:gd name="T45" fmla="*/ 9 h 63"/>
                <a:gd name="T46" fmla="*/ 0 w 132"/>
                <a:gd name="T47" fmla="*/ 9 h 63"/>
                <a:gd name="T48" fmla="*/ 0 w 132"/>
                <a:gd name="T4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63">
                  <a:moveTo>
                    <a:pt x="63" y="0"/>
                  </a:moveTo>
                  <a:lnTo>
                    <a:pt x="79" y="0"/>
                  </a:lnTo>
                  <a:lnTo>
                    <a:pt x="97" y="49"/>
                  </a:lnTo>
                  <a:lnTo>
                    <a:pt x="116" y="0"/>
                  </a:lnTo>
                  <a:lnTo>
                    <a:pt x="132" y="0"/>
                  </a:lnTo>
                  <a:lnTo>
                    <a:pt x="132" y="63"/>
                  </a:lnTo>
                  <a:lnTo>
                    <a:pt x="122" y="63"/>
                  </a:lnTo>
                  <a:lnTo>
                    <a:pt x="122" y="11"/>
                  </a:lnTo>
                  <a:lnTo>
                    <a:pt x="122" y="11"/>
                  </a:lnTo>
                  <a:lnTo>
                    <a:pt x="101" y="63"/>
                  </a:lnTo>
                  <a:lnTo>
                    <a:pt x="94" y="63"/>
                  </a:lnTo>
                  <a:lnTo>
                    <a:pt x="73" y="11"/>
                  </a:lnTo>
                  <a:lnTo>
                    <a:pt x="73" y="11"/>
                  </a:lnTo>
                  <a:lnTo>
                    <a:pt x="73" y="63"/>
                  </a:lnTo>
                  <a:lnTo>
                    <a:pt x="63" y="63"/>
                  </a:lnTo>
                  <a:lnTo>
                    <a:pt x="63" y="0"/>
                  </a:lnTo>
                  <a:close/>
                  <a:moveTo>
                    <a:pt x="0" y="0"/>
                  </a:moveTo>
                  <a:lnTo>
                    <a:pt x="50" y="0"/>
                  </a:lnTo>
                  <a:lnTo>
                    <a:pt x="50" y="9"/>
                  </a:lnTo>
                  <a:lnTo>
                    <a:pt x="30" y="9"/>
                  </a:lnTo>
                  <a:lnTo>
                    <a:pt x="30" y="63"/>
                  </a:lnTo>
                  <a:lnTo>
                    <a:pt x="20" y="63"/>
                  </a:lnTo>
                  <a:lnTo>
                    <a:pt x="20" y="9"/>
                  </a:lnTo>
                  <a:lnTo>
                    <a:pt x="0" y="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1053" name="Text Placeholder 1052"/>
          <p:cNvSpPr>
            <a:spLocks noGrp="1"/>
          </p:cNvSpPr>
          <p:nvPr>
            <p:ph type="body" sz="quarter" idx="10" hasCustomPrompt="1"/>
          </p:nvPr>
        </p:nvSpPr>
        <p:spPr>
          <a:xfrm>
            <a:off x="1066800" y="1771650"/>
            <a:ext cx="6826576" cy="742950"/>
          </a:xfrm>
          <a:prstGeom prst="rect">
            <a:avLst/>
          </a:prstGeom>
        </p:spPr>
        <p:txBody>
          <a:bodyPr/>
          <a:lstStyle>
            <a:lvl1pPr marL="0" indent="0">
              <a:lnSpc>
                <a:spcPts val="2850"/>
              </a:lnSpc>
              <a:spcBef>
                <a:spcPts val="0"/>
              </a:spcBef>
              <a:spcAft>
                <a:spcPts val="0"/>
              </a:spcAft>
              <a:buFontTx/>
              <a:buNone/>
              <a:defRPr sz="2700" b="1">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Thank You text</a:t>
            </a:r>
          </a:p>
        </p:txBody>
      </p:sp>
      <p:sp>
        <p:nvSpPr>
          <p:cNvPr id="154" name="Text Placeholder 1052"/>
          <p:cNvSpPr>
            <a:spLocks noGrp="1"/>
          </p:cNvSpPr>
          <p:nvPr>
            <p:ph type="body" sz="quarter" idx="11" hasCustomPrompt="1"/>
          </p:nvPr>
        </p:nvSpPr>
        <p:spPr>
          <a:xfrm>
            <a:off x="1066800" y="2571750"/>
            <a:ext cx="6096000" cy="342900"/>
          </a:xfrm>
          <a:prstGeom prst="rect">
            <a:avLst/>
          </a:prstGeom>
        </p:spPr>
        <p:txBody>
          <a:bodyPr/>
          <a:lstStyle>
            <a:lvl1pPr marL="0" indent="0">
              <a:buFontTx/>
              <a:buNone/>
              <a:defRPr sz="1200" b="0">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Thank You text</a:t>
            </a:r>
          </a:p>
        </p:txBody>
      </p:sp>
      <p:pic>
        <p:nvPicPr>
          <p:cNvPr id="83" name="Picture 8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708678"/>
            <a:ext cx="9144000" cy="122285"/>
          </a:xfrm>
          <a:prstGeom prst="rect">
            <a:avLst/>
          </a:prstGeom>
        </p:spPr>
      </p:pic>
      <p:sp>
        <p:nvSpPr>
          <p:cNvPr id="86" name="Rectangle 85"/>
          <p:cNvSpPr/>
          <p:nvPr userDrawn="1"/>
        </p:nvSpPr>
        <p:spPr>
          <a:xfrm>
            <a:off x="-4764" y="4850609"/>
            <a:ext cx="9148763" cy="296463"/>
          </a:xfrm>
          <a:prstGeom prst="rect">
            <a:avLst/>
          </a:prstGeom>
          <a:solidFill>
            <a:srgbClr val="013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 name="TextBox 52"/>
          <p:cNvSpPr txBox="1"/>
          <p:nvPr userDrawn="1"/>
        </p:nvSpPr>
        <p:spPr>
          <a:xfrm>
            <a:off x="8704448" y="4918471"/>
            <a:ext cx="382400" cy="184666"/>
          </a:xfrm>
          <a:prstGeom prst="rect">
            <a:avLst/>
          </a:prstGeom>
          <a:noFill/>
        </p:spPr>
        <p:txBody>
          <a:bodyPr wrap="square" rtlCol="0">
            <a:spAutoFit/>
          </a:bodyPr>
          <a:lstStyle/>
          <a:p>
            <a:pPr algn="r"/>
            <a:fld id="{1BCD040A-8500-4DDB-B001-ECAF2D3CAE07}" type="slidenum">
              <a:rPr lang="en-US" sz="600" smtClean="0">
                <a:solidFill>
                  <a:srgbClr val="7EAED6"/>
                </a:solidFill>
              </a:rPr>
              <a:pPr algn="r"/>
              <a:t>‹#›</a:t>
            </a:fld>
            <a:endParaRPr lang="en-US" sz="600" dirty="0">
              <a:solidFill>
                <a:srgbClr val="7EAED6"/>
              </a:solidFill>
            </a:endParaRPr>
          </a:p>
        </p:txBody>
      </p:sp>
      <p:grpSp>
        <p:nvGrpSpPr>
          <p:cNvPr id="54" name="Group 27"/>
          <p:cNvGrpSpPr>
            <a:grpSpLocks noChangeAspect="1"/>
          </p:cNvGrpSpPr>
          <p:nvPr userDrawn="1"/>
        </p:nvGrpSpPr>
        <p:grpSpPr bwMode="auto">
          <a:xfrm>
            <a:off x="340516" y="4950449"/>
            <a:ext cx="822960" cy="94559"/>
            <a:chOff x="-153" y="2501"/>
            <a:chExt cx="2154" cy="330"/>
          </a:xfrm>
        </p:grpSpPr>
        <p:sp>
          <p:nvSpPr>
            <p:cNvPr id="55" name="AutoShape 26"/>
            <p:cNvSpPr>
              <a:spLocks noChangeAspect="1" noChangeArrowheads="1" noTextEdit="1"/>
            </p:cNvSpPr>
            <p:nvPr userDrawn="1"/>
          </p:nvSpPr>
          <p:spPr bwMode="auto">
            <a:xfrm>
              <a:off x="-153" y="2501"/>
              <a:ext cx="215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6" name="Freeform 29"/>
            <p:cNvSpPr>
              <a:spLocks noEditPoints="1"/>
            </p:cNvSpPr>
            <p:nvPr userDrawn="1"/>
          </p:nvSpPr>
          <p:spPr bwMode="auto">
            <a:xfrm>
              <a:off x="1897" y="2594"/>
              <a:ext cx="100" cy="102"/>
            </a:xfrm>
            <a:custGeom>
              <a:avLst/>
              <a:gdLst>
                <a:gd name="T0" fmla="*/ 80 w 201"/>
                <a:gd name="T1" fmla="*/ 94 h 202"/>
                <a:gd name="T2" fmla="*/ 118 w 201"/>
                <a:gd name="T3" fmla="*/ 93 h 202"/>
                <a:gd name="T4" fmla="*/ 125 w 201"/>
                <a:gd name="T5" fmla="*/ 92 h 202"/>
                <a:gd name="T6" fmla="*/ 129 w 201"/>
                <a:gd name="T7" fmla="*/ 86 h 202"/>
                <a:gd name="T8" fmla="*/ 131 w 201"/>
                <a:gd name="T9" fmla="*/ 77 h 202"/>
                <a:gd name="T10" fmla="*/ 123 w 201"/>
                <a:gd name="T11" fmla="*/ 65 h 202"/>
                <a:gd name="T12" fmla="*/ 107 w 201"/>
                <a:gd name="T13" fmla="*/ 64 h 202"/>
                <a:gd name="T14" fmla="*/ 58 w 201"/>
                <a:gd name="T15" fmla="*/ 47 h 202"/>
                <a:gd name="T16" fmla="*/ 125 w 201"/>
                <a:gd name="T17" fmla="*/ 47 h 202"/>
                <a:gd name="T18" fmla="*/ 146 w 201"/>
                <a:gd name="T19" fmla="*/ 56 h 202"/>
                <a:gd name="T20" fmla="*/ 154 w 201"/>
                <a:gd name="T21" fmla="*/ 80 h 202"/>
                <a:gd name="T22" fmla="*/ 146 w 201"/>
                <a:gd name="T23" fmla="*/ 102 h 202"/>
                <a:gd name="T24" fmla="*/ 124 w 201"/>
                <a:gd name="T25" fmla="*/ 110 h 202"/>
                <a:gd name="T26" fmla="*/ 125 w 201"/>
                <a:gd name="T27" fmla="*/ 156 h 202"/>
                <a:gd name="T28" fmla="*/ 80 w 201"/>
                <a:gd name="T29" fmla="*/ 111 h 202"/>
                <a:gd name="T30" fmla="*/ 58 w 201"/>
                <a:gd name="T31" fmla="*/ 156 h 202"/>
                <a:gd name="T32" fmla="*/ 101 w 201"/>
                <a:gd name="T33" fmla="*/ 22 h 202"/>
                <a:gd name="T34" fmla="*/ 61 w 201"/>
                <a:gd name="T35" fmla="*/ 33 h 202"/>
                <a:gd name="T36" fmla="*/ 33 w 201"/>
                <a:gd name="T37" fmla="*/ 61 h 202"/>
                <a:gd name="T38" fmla="*/ 22 w 201"/>
                <a:gd name="T39" fmla="*/ 101 h 202"/>
                <a:gd name="T40" fmla="*/ 33 w 201"/>
                <a:gd name="T41" fmla="*/ 140 h 202"/>
                <a:gd name="T42" fmla="*/ 61 w 201"/>
                <a:gd name="T43" fmla="*/ 168 h 202"/>
                <a:gd name="T44" fmla="*/ 101 w 201"/>
                <a:gd name="T45" fmla="*/ 180 h 202"/>
                <a:gd name="T46" fmla="*/ 140 w 201"/>
                <a:gd name="T47" fmla="*/ 168 h 202"/>
                <a:gd name="T48" fmla="*/ 167 w 201"/>
                <a:gd name="T49" fmla="*/ 140 h 202"/>
                <a:gd name="T50" fmla="*/ 179 w 201"/>
                <a:gd name="T51" fmla="*/ 101 h 202"/>
                <a:gd name="T52" fmla="*/ 167 w 201"/>
                <a:gd name="T53" fmla="*/ 61 h 202"/>
                <a:gd name="T54" fmla="*/ 140 w 201"/>
                <a:gd name="T55" fmla="*/ 33 h 202"/>
                <a:gd name="T56" fmla="*/ 101 w 201"/>
                <a:gd name="T57" fmla="*/ 22 h 202"/>
                <a:gd name="T58" fmla="*/ 128 w 201"/>
                <a:gd name="T59" fmla="*/ 2 h 202"/>
                <a:gd name="T60" fmla="*/ 172 w 201"/>
                <a:gd name="T61" fmla="*/ 29 h 202"/>
                <a:gd name="T62" fmla="*/ 199 w 201"/>
                <a:gd name="T63" fmla="*/ 73 h 202"/>
                <a:gd name="T64" fmla="*/ 199 w 201"/>
                <a:gd name="T65" fmla="*/ 127 h 202"/>
                <a:gd name="T66" fmla="*/ 172 w 201"/>
                <a:gd name="T67" fmla="*/ 173 h 202"/>
                <a:gd name="T68" fmla="*/ 128 w 201"/>
                <a:gd name="T69" fmla="*/ 198 h 202"/>
                <a:gd name="T70" fmla="*/ 73 w 201"/>
                <a:gd name="T71" fmla="*/ 198 h 202"/>
                <a:gd name="T72" fmla="*/ 29 w 201"/>
                <a:gd name="T73" fmla="*/ 173 h 202"/>
                <a:gd name="T74" fmla="*/ 3 w 201"/>
                <a:gd name="T75" fmla="*/ 127 h 202"/>
                <a:gd name="T76" fmla="*/ 3 w 201"/>
                <a:gd name="T77" fmla="*/ 73 h 202"/>
                <a:gd name="T78" fmla="*/ 29 w 201"/>
                <a:gd name="T79" fmla="*/ 29 h 202"/>
                <a:gd name="T80" fmla="*/ 73 w 201"/>
                <a:gd name="T8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202">
                  <a:moveTo>
                    <a:pt x="80" y="64"/>
                  </a:moveTo>
                  <a:lnTo>
                    <a:pt x="80" y="94"/>
                  </a:lnTo>
                  <a:lnTo>
                    <a:pt x="112" y="94"/>
                  </a:lnTo>
                  <a:lnTo>
                    <a:pt x="118" y="93"/>
                  </a:lnTo>
                  <a:lnTo>
                    <a:pt x="122" y="93"/>
                  </a:lnTo>
                  <a:lnTo>
                    <a:pt x="125" y="92"/>
                  </a:lnTo>
                  <a:lnTo>
                    <a:pt x="128" y="89"/>
                  </a:lnTo>
                  <a:lnTo>
                    <a:pt x="129" y="86"/>
                  </a:lnTo>
                  <a:lnTo>
                    <a:pt x="131" y="83"/>
                  </a:lnTo>
                  <a:lnTo>
                    <a:pt x="131" y="77"/>
                  </a:lnTo>
                  <a:lnTo>
                    <a:pt x="129" y="69"/>
                  </a:lnTo>
                  <a:lnTo>
                    <a:pt x="123" y="65"/>
                  </a:lnTo>
                  <a:lnTo>
                    <a:pt x="115" y="64"/>
                  </a:lnTo>
                  <a:lnTo>
                    <a:pt x="107" y="64"/>
                  </a:lnTo>
                  <a:lnTo>
                    <a:pt x="80" y="64"/>
                  </a:lnTo>
                  <a:close/>
                  <a:moveTo>
                    <a:pt x="58" y="47"/>
                  </a:moveTo>
                  <a:lnTo>
                    <a:pt x="112" y="47"/>
                  </a:lnTo>
                  <a:lnTo>
                    <a:pt x="125" y="47"/>
                  </a:lnTo>
                  <a:lnTo>
                    <a:pt x="137" y="50"/>
                  </a:lnTo>
                  <a:lnTo>
                    <a:pt x="146" y="56"/>
                  </a:lnTo>
                  <a:lnTo>
                    <a:pt x="152" y="65"/>
                  </a:lnTo>
                  <a:lnTo>
                    <a:pt x="154" y="80"/>
                  </a:lnTo>
                  <a:lnTo>
                    <a:pt x="153" y="93"/>
                  </a:lnTo>
                  <a:lnTo>
                    <a:pt x="146" y="102"/>
                  </a:lnTo>
                  <a:lnTo>
                    <a:pt x="137" y="108"/>
                  </a:lnTo>
                  <a:lnTo>
                    <a:pt x="124" y="110"/>
                  </a:lnTo>
                  <a:lnTo>
                    <a:pt x="152" y="156"/>
                  </a:lnTo>
                  <a:lnTo>
                    <a:pt x="125" y="156"/>
                  </a:lnTo>
                  <a:lnTo>
                    <a:pt x="101" y="111"/>
                  </a:lnTo>
                  <a:lnTo>
                    <a:pt x="80" y="111"/>
                  </a:lnTo>
                  <a:lnTo>
                    <a:pt x="80" y="156"/>
                  </a:lnTo>
                  <a:lnTo>
                    <a:pt x="58" y="156"/>
                  </a:lnTo>
                  <a:lnTo>
                    <a:pt x="58" y="47"/>
                  </a:lnTo>
                  <a:close/>
                  <a:moveTo>
                    <a:pt x="101" y="22"/>
                  </a:moveTo>
                  <a:lnTo>
                    <a:pt x="80" y="25"/>
                  </a:lnTo>
                  <a:lnTo>
                    <a:pt x="61" y="33"/>
                  </a:lnTo>
                  <a:lnTo>
                    <a:pt x="46" y="46"/>
                  </a:lnTo>
                  <a:lnTo>
                    <a:pt x="33" y="61"/>
                  </a:lnTo>
                  <a:lnTo>
                    <a:pt x="25" y="80"/>
                  </a:lnTo>
                  <a:lnTo>
                    <a:pt x="22" y="101"/>
                  </a:lnTo>
                  <a:lnTo>
                    <a:pt x="25" y="122"/>
                  </a:lnTo>
                  <a:lnTo>
                    <a:pt x="33" y="140"/>
                  </a:lnTo>
                  <a:lnTo>
                    <a:pt x="46" y="156"/>
                  </a:lnTo>
                  <a:lnTo>
                    <a:pt x="61" y="168"/>
                  </a:lnTo>
                  <a:lnTo>
                    <a:pt x="80" y="176"/>
                  </a:lnTo>
                  <a:lnTo>
                    <a:pt x="101" y="180"/>
                  </a:lnTo>
                  <a:lnTo>
                    <a:pt x="122" y="176"/>
                  </a:lnTo>
                  <a:lnTo>
                    <a:pt x="140" y="168"/>
                  </a:lnTo>
                  <a:lnTo>
                    <a:pt x="155" y="156"/>
                  </a:lnTo>
                  <a:lnTo>
                    <a:pt x="167" y="140"/>
                  </a:lnTo>
                  <a:lnTo>
                    <a:pt x="176" y="122"/>
                  </a:lnTo>
                  <a:lnTo>
                    <a:pt x="179" y="101"/>
                  </a:lnTo>
                  <a:lnTo>
                    <a:pt x="176" y="80"/>
                  </a:lnTo>
                  <a:lnTo>
                    <a:pt x="167" y="61"/>
                  </a:lnTo>
                  <a:lnTo>
                    <a:pt x="155" y="46"/>
                  </a:lnTo>
                  <a:lnTo>
                    <a:pt x="140" y="33"/>
                  </a:lnTo>
                  <a:lnTo>
                    <a:pt x="122" y="25"/>
                  </a:lnTo>
                  <a:lnTo>
                    <a:pt x="101" y="22"/>
                  </a:lnTo>
                  <a:close/>
                  <a:moveTo>
                    <a:pt x="101" y="0"/>
                  </a:moveTo>
                  <a:lnTo>
                    <a:pt x="128" y="2"/>
                  </a:lnTo>
                  <a:lnTo>
                    <a:pt x="152" y="13"/>
                  </a:lnTo>
                  <a:lnTo>
                    <a:pt x="172" y="29"/>
                  </a:lnTo>
                  <a:lnTo>
                    <a:pt x="188" y="50"/>
                  </a:lnTo>
                  <a:lnTo>
                    <a:pt x="199" y="73"/>
                  </a:lnTo>
                  <a:lnTo>
                    <a:pt x="201" y="101"/>
                  </a:lnTo>
                  <a:lnTo>
                    <a:pt x="199" y="127"/>
                  </a:lnTo>
                  <a:lnTo>
                    <a:pt x="188" y="152"/>
                  </a:lnTo>
                  <a:lnTo>
                    <a:pt x="172" y="173"/>
                  </a:lnTo>
                  <a:lnTo>
                    <a:pt x="152" y="189"/>
                  </a:lnTo>
                  <a:lnTo>
                    <a:pt x="128" y="198"/>
                  </a:lnTo>
                  <a:lnTo>
                    <a:pt x="101" y="202"/>
                  </a:lnTo>
                  <a:lnTo>
                    <a:pt x="73" y="198"/>
                  </a:lnTo>
                  <a:lnTo>
                    <a:pt x="50" y="189"/>
                  </a:lnTo>
                  <a:lnTo>
                    <a:pt x="29" y="173"/>
                  </a:lnTo>
                  <a:lnTo>
                    <a:pt x="13" y="152"/>
                  </a:lnTo>
                  <a:lnTo>
                    <a:pt x="3" y="127"/>
                  </a:lnTo>
                  <a:lnTo>
                    <a:pt x="0" y="101"/>
                  </a:lnTo>
                  <a:lnTo>
                    <a:pt x="3" y="73"/>
                  </a:lnTo>
                  <a:lnTo>
                    <a:pt x="13" y="50"/>
                  </a:lnTo>
                  <a:lnTo>
                    <a:pt x="29" y="29"/>
                  </a:lnTo>
                  <a:lnTo>
                    <a:pt x="50" y="13"/>
                  </a:lnTo>
                  <a:lnTo>
                    <a:pt x="73" y="2"/>
                  </a:lnTo>
                  <a:lnTo>
                    <a:pt x="10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7" name="Freeform 30"/>
            <p:cNvSpPr>
              <a:spLocks/>
            </p:cNvSpPr>
            <p:nvPr userDrawn="1"/>
          </p:nvSpPr>
          <p:spPr bwMode="auto">
            <a:xfrm>
              <a:off x="974" y="2507"/>
              <a:ext cx="186" cy="321"/>
            </a:xfrm>
            <a:custGeom>
              <a:avLst/>
              <a:gdLst>
                <a:gd name="T0" fmla="*/ 128 w 372"/>
                <a:gd name="T1" fmla="*/ 0 h 643"/>
                <a:gd name="T2" fmla="*/ 372 w 372"/>
                <a:gd name="T3" fmla="*/ 0 h 643"/>
                <a:gd name="T4" fmla="*/ 372 w 372"/>
                <a:gd name="T5" fmla="*/ 92 h 643"/>
                <a:gd name="T6" fmla="*/ 217 w 372"/>
                <a:gd name="T7" fmla="*/ 92 h 643"/>
                <a:gd name="T8" fmla="*/ 203 w 372"/>
                <a:gd name="T9" fmla="*/ 93 h 643"/>
                <a:gd name="T10" fmla="*/ 191 w 372"/>
                <a:gd name="T11" fmla="*/ 97 h 643"/>
                <a:gd name="T12" fmla="*/ 184 w 372"/>
                <a:gd name="T13" fmla="*/ 104 h 643"/>
                <a:gd name="T14" fmla="*/ 180 w 372"/>
                <a:gd name="T15" fmla="*/ 113 h 643"/>
                <a:gd name="T16" fmla="*/ 179 w 372"/>
                <a:gd name="T17" fmla="*/ 127 h 643"/>
                <a:gd name="T18" fmla="*/ 179 w 372"/>
                <a:gd name="T19" fmla="*/ 171 h 643"/>
                <a:gd name="T20" fmla="*/ 324 w 372"/>
                <a:gd name="T21" fmla="*/ 171 h 643"/>
                <a:gd name="T22" fmla="*/ 324 w 372"/>
                <a:gd name="T23" fmla="*/ 263 h 643"/>
                <a:gd name="T24" fmla="*/ 179 w 372"/>
                <a:gd name="T25" fmla="*/ 263 h 643"/>
                <a:gd name="T26" fmla="*/ 179 w 372"/>
                <a:gd name="T27" fmla="*/ 643 h 643"/>
                <a:gd name="T28" fmla="*/ 0 w 372"/>
                <a:gd name="T29" fmla="*/ 643 h 643"/>
                <a:gd name="T30" fmla="*/ 0 w 372"/>
                <a:gd name="T31" fmla="*/ 127 h 643"/>
                <a:gd name="T32" fmla="*/ 3 w 372"/>
                <a:gd name="T33" fmla="*/ 97 h 643"/>
                <a:gd name="T34" fmla="*/ 11 w 372"/>
                <a:gd name="T35" fmla="*/ 72 h 643"/>
                <a:gd name="T36" fmla="*/ 21 w 372"/>
                <a:gd name="T37" fmla="*/ 50 h 643"/>
                <a:gd name="T38" fmla="*/ 37 w 372"/>
                <a:gd name="T39" fmla="*/ 31 h 643"/>
                <a:gd name="T40" fmla="*/ 55 w 372"/>
                <a:gd name="T41" fmla="*/ 18 h 643"/>
                <a:gd name="T42" fmla="*/ 77 w 372"/>
                <a:gd name="T43" fmla="*/ 8 h 643"/>
                <a:gd name="T44" fmla="*/ 102 w 372"/>
                <a:gd name="T45" fmla="*/ 1 h 643"/>
                <a:gd name="T46" fmla="*/ 128 w 372"/>
                <a:gd name="T4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3">
                  <a:moveTo>
                    <a:pt x="128" y="0"/>
                  </a:moveTo>
                  <a:lnTo>
                    <a:pt x="372" y="0"/>
                  </a:lnTo>
                  <a:lnTo>
                    <a:pt x="372" y="92"/>
                  </a:lnTo>
                  <a:lnTo>
                    <a:pt x="217" y="92"/>
                  </a:lnTo>
                  <a:lnTo>
                    <a:pt x="203" y="93"/>
                  </a:lnTo>
                  <a:lnTo>
                    <a:pt x="191" y="97"/>
                  </a:lnTo>
                  <a:lnTo>
                    <a:pt x="184" y="104"/>
                  </a:lnTo>
                  <a:lnTo>
                    <a:pt x="180" y="113"/>
                  </a:lnTo>
                  <a:lnTo>
                    <a:pt x="179" y="127"/>
                  </a:lnTo>
                  <a:lnTo>
                    <a:pt x="179" y="171"/>
                  </a:lnTo>
                  <a:lnTo>
                    <a:pt x="324" y="171"/>
                  </a:lnTo>
                  <a:lnTo>
                    <a:pt x="324" y="263"/>
                  </a:lnTo>
                  <a:lnTo>
                    <a:pt x="179" y="263"/>
                  </a:lnTo>
                  <a:lnTo>
                    <a:pt x="179" y="643"/>
                  </a:lnTo>
                  <a:lnTo>
                    <a:pt x="0" y="643"/>
                  </a:lnTo>
                  <a:lnTo>
                    <a:pt x="0" y="127"/>
                  </a:lnTo>
                  <a:lnTo>
                    <a:pt x="3" y="97"/>
                  </a:lnTo>
                  <a:lnTo>
                    <a:pt x="11" y="72"/>
                  </a:lnTo>
                  <a:lnTo>
                    <a:pt x="21" y="50"/>
                  </a:lnTo>
                  <a:lnTo>
                    <a:pt x="37" y="31"/>
                  </a:lnTo>
                  <a:lnTo>
                    <a:pt x="55" y="18"/>
                  </a:lnTo>
                  <a:lnTo>
                    <a:pt x="77" y="8"/>
                  </a:lnTo>
                  <a:lnTo>
                    <a:pt x="102" y="1"/>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8" name="Freeform 31"/>
            <p:cNvSpPr>
              <a:spLocks noEditPoints="1"/>
            </p:cNvSpPr>
            <p:nvPr userDrawn="1"/>
          </p:nvSpPr>
          <p:spPr bwMode="auto">
            <a:xfrm>
              <a:off x="1306" y="2595"/>
              <a:ext cx="282" cy="236"/>
            </a:xfrm>
            <a:custGeom>
              <a:avLst/>
              <a:gdLst>
                <a:gd name="T0" fmla="*/ 223 w 565"/>
                <a:gd name="T1" fmla="*/ 91 h 472"/>
                <a:gd name="T2" fmla="*/ 207 w 565"/>
                <a:gd name="T3" fmla="*/ 93 h 472"/>
                <a:gd name="T4" fmla="*/ 196 w 565"/>
                <a:gd name="T5" fmla="*/ 99 h 472"/>
                <a:gd name="T6" fmla="*/ 186 w 565"/>
                <a:gd name="T7" fmla="*/ 108 h 472"/>
                <a:gd name="T8" fmla="*/ 181 w 565"/>
                <a:gd name="T9" fmla="*/ 121 h 472"/>
                <a:gd name="T10" fmla="*/ 179 w 565"/>
                <a:gd name="T11" fmla="*/ 137 h 472"/>
                <a:gd name="T12" fmla="*/ 179 w 565"/>
                <a:gd name="T13" fmla="*/ 193 h 472"/>
                <a:gd name="T14" fmla="*/ 424 w 565"/>
                <a:gd name="T15" fmla="*/ 193 h 472"/>
                <a:gd name="T16" fmla="*/ 424 w 565"/>
                <a:gd name="T17" fmla="*/ 137 h 472"/>
                <a:gd name="T18" fmla="*/ 421 w 565"/>
                <a:gd name="T19" fmla="*/ 121 h 472"/>
                <a:gd name="T20" fmla="*/ 416 w 565"/>
                <a:gd name="T21" fmla="*/ 108 h 472"/>
                <a:gd name="T22" fmla="*/ 407 w 565"/>
                <a:gd name="T23" fmla="*/ 99 h 472"/>
                <a:gd name="T24" fmla="*/ 395 w 565"/>
                <a:gd name="T25" fmla="*/ 93 h 472"/>
                <a:gd name="T26" fmla="*/ 380 w 565"/>
                <a:gd name="T27" fmla="*/ 91 h 472"/>
                <a:gd name="T28" fmla="*/ 223 w 565"/>
                <a:gd name="T29" fmla="*/ 91 h 472"/>
                <a:gd name="T30" fmla="*/ 146 w 565"/>
                <a:gd name="T31" fmla="*/ 0 h 472"/>
                <a:gd name="T32" fmla="*/ 434 w 565"/>
                <a:gd name="T33" fmla="*/ 0 h 472"/>
                <a:gd name="T34" fmla="*/ 464 w 565"/>
                <a:gd name="T35" fmla="*/ 1 h 472"/>
                <a:gd name="T36" fmla="*/ 491 w 565"/>
                <a:gd name="T37" fmla="*/ 7 h 472"/>
                <a:gd name="T38" fmla="*/ 511 w 565"/>
                <a:gd name="T39" fmla="*/ 16 h 472"/>
                <a:gd name="T40" fmla="*/ 530 w 565"/>
                <a:gd name="T41" fmla="*/ 28 h 472"/>
                <a:gd name="T42" fmla="*/ 543 w 565"/>
                <a:gd name="T43" fmla="*/ 42 h 472"/>
                <a:gd name="T44" fmla="*/ 553 w 565"/>
                <a:gd name="T45" fmla="*/ 60 h 472"/>
                <a:gd name="T46" fmla="*/ 560 w 565"/>
                <a:gd name="T47" fmla="*/ 83 h 472"/>
                <a:gd name="T48" fmla="*/ 564 w 565"/>
                <a:gd name="T49" fmla="*/ 107 h 472"/>
                <a:gd name="T50" fmla="*/ 565 w 565"/>
                <a:gd name="T51" fmla="*/ 134 h 472"/>
                <a:gd name="T52" fmla="*/ 565 w 565"/>
                <a:gd name="T53" fmla="*/ 288 h 472"/>
                <a:gd name="T54" fmla="*/ 179 w 565"/>
                <a:gd name="T55" fmla="*/ 288 h 472"/>
                <a:gd name="T56" fmla="*/ 179 w 565"/>
                <a:gd name="T57" fmla="*/ 331 h 472"/>
                <a:gd name="T58" fmla="*/ 181 w 565"/>
                <a:gd name="T59" fmla="*/ 348 h 472"/>
                <a:gd name="T60" fmla="*/ 190 w 565"/>
                <a:gd name="T61" fmla="*/ 363 h 472"/>
                <a:gd name="T62" fmla="*/ 202 w 565"/>
                <a:gd name="T63" fmla="*/ 372 h 472"/>
                <a:gd name="T64" fmla="*/ 218 w 565"/>
                <a:gd name="T65" fmla="*/ 379 h 472"/>
                <a:gd name="T66" fmla="*/ 236 w 565"/>
                <a:gd name="T67" fmla="*/ 380 h 472"/>
                <a:gd name="T68" fmla="*/ 564 w 565"/>
                <a:gd name="T69" fmla="*/ 380 h 472"/>
                <a:gd name="T70" fmla="*/ 564 w 565"/>
                <a:gd name="T71" fmla="*/ 413 h 472"/>
                <a:gd name="T72" fmla="*/ 561 w 565"/>
                <a:gd name="T73" fmla="*/ 430 h 472"/>
                <a:gd name="T74" fmla="*/ 552 w 565"/>
                <a:gd name="T75" fmla="*/ 444 h 472"/>
                <a:gd name="T76" fmla="*/ 539 w 565"/>
                <a:gd name="T77" fmla="*/ 456 h 472"/>
                <a:gd name="T78" fmla="*/ 519 w 565"/>
                <a:gd name="T79" fmla="*/ 465 h 472"/>
                <a:gd name="T80" fmla="*/ 497 w 565"/>
                <a:gd name="T81" fmla="*/ 471 h 472"/>
                <a:gd name="T82" fmla="*/ 470 w 565"/>
                <a:gd name="T83" fmla="*/ 472 h 472"/>
                <a:gd name="T84" fmla="*/ 146 w 565"/>
                <a:gd name="T85" fmla="*/ 472 h 472"/>
                <a:gd name="T86" fmla="*/ 112 w 565"/>
                <a:gd name="T87" fmla="*/ 471 h 472"/>
                <a:gd name="T88" fmla="*/ 82 w 565"/>
                <a:gd name="T89" fmla="*/ 464 h 472"/>
                <a:gd name="T90" fmla="*/ 56 w 565"/>
                <a:gd name="T91" fmla="*/ 454 h 472"/>
                <a:gd name="T92" fmla="*/ 36 w 565"/>
                <a:gd name="T93" fmla="*/ 439 h 472"/>
                <a:gd name="T94" fmla="*/ 19 w 565"/>
                <a:gd name="T95" fmla="*/ 419 h 472"/>
                <a:gd name="T96" fmla="*/ 9 w 565"/>
                <a:gd name="T97" fmla="*/ 394 h 472"/>
                <a:gd name="T98" fmla="*/ 1 w 565"/>
                <a:gd name="T99" fmla="*/ 366 h 472"/>
                <a:gd name="T100" fmla="*/ 0 w 565"/>
                <a:gd name="T101" fmla="*/ 331 h 472"/>
                <a:gd name="T102" fmla="*/ 0 w 565"/>
                <a:gd name="T103" fmla="*/ 134 h 472"/>
                <a:gd name="T104" fmla="*/ 1 w 565"/>
                <a:gd name="T105" fmla="*/ 104 h 472"/>
                <a:gd name="T106" fmla="*/ 9 w 565"/>
                <a:gd name="T107" fmla="*/ 76 h 472"/>
                <a:gd name="T108" fmla="*/ 19 w 565"/>
                <a:gd name="T109" fmla="*/ 54 h 472"/>
                <a:gd name="T110" fmla="*/ 36 w 565"/>
                <a:gd name="T111" fmla="*/ 34 h 472"/>
                <a:gd name="T112" fmla="*/ 56 w 565"/>
                <a:gd name="T113" fmla="*/ 20 h 472"/>
                <a:gd name="T114" fmla="*/ 82 w 565"/>
                <a:gd name="T115" fmla="*/ 8 h 472"/>
                <a:gd name="T116" fmla="*/ 112 w 565"/>
                <a:gd name="T117" fmla="*/ 1 h 472"/>
                <a:gd name="T118" fmla="*/ 146 w 565"/>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472">
                  <a:moveTo>
                    <a:pt x="223" y="91"/>
                  </a:moveTo>
                  <a:lnTo>
                    <a:pt x="207" y="93"/>
                  </a:lnTo>
                  <a:lnTo>
                    <a:pt x="196" y="99"/>
                  </a:lnTo>
                  <a:lnTo>
                    <a:pt x="186" y="108"/>
                  </a:lnTo>
                  <a:lnTo>
                    <a:pt x="181" y="121"/>
                  </a:lnTo>
                  <a:lnTo>
                    <a:pt x="179" y="137"/>
                  </a:lnTo>
                  <a:lnTo>
                    <a:pt x="179" y="193"/>
                  </a:lnTo>
                  <a:lnTo>
                    <a:pt x="424" y="193"/>
                  </a:lnTo>
                  <a:lnTo>
                    <a:pt x="424" y="137"/>
                  </a:lnTo>
                  <a:lnTo>
                    <a:pt x="421" y="121"/>
                  </a:lnTo>
                  <a:lnTo>
                    <a:pt x="416" y="108"/>
                  </a:lnTo>
                  <a:lnTo>
                    <a:pt x="407" y="99"/>
                  </a:lnTo>
                  <a:lnTo>
                    <a:pt x="395" y="93"/>
                  </a:lnTo>
                  <a:lnTo>
                    <a:pt x="380" y="91"/>
                  </a:lnTo>
                  <a:lnTo>
                    <a:pt x="223" y="91"/>
                  </a:lnTo>
                  <a:close/>
                  <a:moveTo>
                    <a:pt x="146" y="0"/>
                  </a:moveTo>
                  <a:lnTo>
                    <a:pt x="434" y="0"/>
                  </a:lnTo>
                  <a:lnTo>
                    <a:pt x="464" y="1"/>
                  </a:lnTo>
                  <a:lnTo>
                    <a:pt x="491" y="7"/>
                  </a:lnTo>
                  <a:lnTo>
                    <a:pt x="511" y="16"/>
                  </a:lnTo>
                  <a:lnTo>
                    <a:pt x="530" y="28"/>
                  </a:lnTo>
                  <a:lnTo>
                    <a:pt x="543" y="42"/>
                  </a:lnTo>
                  <a:lnTo>
                    <a:pt x="553" y="60"/>
                  </a:lnTo>
                  <a:lnTo>
                    <a:pt x="560" y="83"/>
                  </a:lnTo>
                  <a:lnTo>
                    <a:pt x="564" y="107"/>
                  </a:lnTo>
                  <a:lnTo>
                    <a:pt x="565" y="134"/>
                  </a:lnTo>
                  <a:lnTo>
                    <a:pt x="565" y="288"/>
                  </a:lnTo>
                  <a:lnTo>
                    <a:pt x="179" y="288"/>
                  </a:lnTo>
                  <a:lnTo>
                    <a:pt x="179" y="331"/>
                  </a:lnTo>
                  <a:lnTo>
                    <a:pt x="181" y="348"/>
                  </a:lnTo>
                  <a:lnTo>
                    <a:pt x="190" y="363"/>
                  </a:lnTo>
                  <a:lnTo>
                    <a:pt x="202" y="372"/>
                  </a:lnTo>
                  <a:lnTo>
                    <a:pt x="218" y="379"/>
                  </a:lnTo>
                  <a:lnTo>
                    <a:pt x="236" y="380"/>
                  </a:lnTo>
                  <a:lnTo>
                    <a:pt x="564" y="380"/>
                  </a:lnTo>
                  <a:lnTo>
                    <a:pt x="564" y="413"/>
                  </a:lnTo>
                  <a:lnTo>
                    <a:pt x="561" y="430"/>
                  </a:lnTo>
                  <a:lnTo>
                    <a:pt x="552" y="444"/>
                  </a:lnTo>
                  <a:lnTo>
                    <a:pt x="539" y="456"/>
                  </a:lnTo>
                  <a:lnTo>
                    <a:pt x="519" y="465"/>
                  </a:lnTo>
                  <a:lnTo>
                    <a:pt x="497" y="471"/>
                  </a:lnTo>
                  <a:lnTo>
                    <a:pt x="470" y="472"/>
                  </a:lnTo>
                  <a:lnTo>
                    <a:pt x="146" y="472"/>
                  </a:lnTo>
                  <a:lnTo>
                    <a:pt x="112" y="471"/>
                  </a:lnTo>
                  <a:lnTo>
                    <a:pt x="82" y="464"/>
                  </a:lnTo>
                  <a:lnTo>
                    <a:pt x="56" y="454"/>
                  </a:lnTo>
                  <a:lnTo>
                    <a:pt x="36" y="439"/>
                  </a:lnTo>
                  <a:lnTo>
                    <a:pt x="19" y="419"/>
                  </a:lnTo>
                  <a:lnTo>
                    <a:pt x="9" y="394"/>
                  </a:lnTo>
                  <a:lnTo>
                    <a:pt x="1" y="366"/>
                  </a:lnTo>
                  <a:lnTo>
                    <a:pt x="0" y="331"/>
                  </a:lnTo>
                  <a:lnTo>
                    <a:pt x="0" y="134"/>
                  </a:lnTo>
                  <a:lnTo>
                    <a:pt x="1" y="104"/>
                  </a:lnTo>
                  <a:lnTo>
                    <a:pt x="9" y="76"/>
                  </a:lnTo>
                  <a:lnTo>
                    <a:pt x="19" y="54"/>
                  </a:lnTo>
                  <a:lnTo>
                    <a:pt x="36" y="34"/>
                  </a:lnTo>
                  <a:lnTo>
                    <a:pt x="56" y="20"/>
                  </a:lnTo>
                  <a:lnTo>
                    <a:pt x="82" y="8"/>
                  </a:lnTo>
                  <a:lnTo>
                    <a:pt x="112"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59" name="Rectangle 32"/>
            <p:cNvSpPr>
              <a:spLocks noChangeArrowheads="1"/>
            </p:cNvSpPr>
            <p:nvPr userDrawn="1"/>
          </p:nvSpPr>
          <p:spPr bwMode="auto">
            <a:xfrm>
              <a:off x="1183"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0" name="Freeform 33"/>
            <p:cNvSpPr>
              <a:spLocks noEditPoints="1"/>
            </p:cNvSpPr>
            <p:nvPr userDrawn="1"/>
          </p:nvSpPr>
          <p:spPr bwMode="auto">
            <a:xfrm>
              <a:off x="658" y="2595"/>
              <a:ext cx="283" cy="236"/>
            </a:xfrm>
            <a:custGeom>
              <a:avLst/>
              <a:gdLst>
                <a:gd name="T0" fmla="*/ 224 w 567"/>
                <a:gd name="T1" fmla="*/ 89 h 472"/>
                <a:gd name="T2" fmla="*/ 209 w 567"/>
                <a:gd name="T3" fmla="*/ 91 h 472"/>
                <a:gd name="T4" fmla="*/ 197 w 567"/>
                <a:gd name="T5" fmla="*/ 97 h 472"/>
                <a:gd name="T6" fmla="*/ 188 w 567"/>
                <a:gd name="T7" fmla="*/ 107 h 472"/>
                <a:gd name="T8" fmla="*/ 182 w 567"/>
                <a:gd name="T9" fmla="*/ 120 h 472"/>
                <a:gd name="T10" fmla="*/ 181 w 567"/>
                <a:gd name="T11" fmla="*/ 134 h 472"/>
                <a:gd name="T12" fmla="*/ 181 w 567"/>
                <a:gd name="T13" fmla="*/ 192 h 472"/>
                <a:gd name="T14" fmla="*/ 425 w 567"/>
                <a:gd name="T15" fmla="*/ 192 h 472"/>
                <a:gd name="T16" fmla="*/ 425 w 567"/>
                <a:gd name="T17" fmla="*/ 134 h 472"/>
                <a:gd name="T18" fmla="*/ 423 w 567"/>
                <a:gd name="T19" fmla="*/ 120 h 472"/>
                <a:gd name="T20" fmla="*/ 417 w 567"/>
                <a:gd name="T21" fmla="*/ 107 h 472"/>
                <a:gd name="T22" fmla="*/ 408 w 567"/>
                <a:gd name="T23" fmla="*/ 97 h 472"/>
                <a:gd name="T24" fmla="*/ 396 w 567"/>
                <a:gd name="T25" fmla="*/ 91 h 472"/>
                <a:gd name="T26" fmla="*/ 382 w 567"/>
                <a:gd name="T27" fmla="*/ 89 h 472"/>
                <a:gd name="T28" fmla="*/ 224 w 567"/>
                <a:gd name="T29" fmla="*/ 89 h 472"/>
                <a:gd name="T30" fmla="*/ 148 w 567"/>
                <a:gd name="T31" fmla="*/ 0 h 472"/>
                <a:gd name="T32" fmla="*/ 436 w 567"/>
                <a:gd name="T33" fmla="*/ 0 h 472"/>
                <a:gd name="T34" fmla="*/ 466 w 567"/>
                <a:gd name="T35" fmla="*/ 1 h 472"/>
                <a:gd name="T36" fmla="*/ 491 w 567"/>
                <a:gd name="T37" fmla="*/ 7 h 472"/>
                <a:gd name="T38" fmla="*/ 513 w 567"/>
                <a:gd name="T39" fmla="*/ 16 h 472"/>
                <a:gd name="T40" fmla="*/ 530 w 567"/>
                <a:gd name="T41" fmla="*/ 28 h 472"/>
                <a:gd name="T42" fmla="*/ 545 w 567"/>
                <a:gd name="T43" fmla="*/ 42 h 472"/>
                <a:gd name="T44" fmla="*/ 554 w 567"/>
                <a:gd name="T45" fmla="*/ 60 h 472"/>
                <a:gd name="T46" fmla="*/ 562 w 567"/>
                <a:gd name="T47" fmla="*/ 83 h 472"/>
                <a:gd name="T48" fmla="*/ 566 w 567"/>
                <a:gd name="T49" fmla="*/ 107 h 472"/>
                <a:gd name="T50" fmla="*/ 567 w 567"/>
                <a:gd name="T51" fmla="*/ 134 h 472"/>
                <a:gd name="T52" fmla="*/ 567 w 567"/>
                <a:gd name="T53" fmla="*/ 288 h 472"/>
                <a:gd name="T54" fmla="*/ 181 w 567"/>
                <a:gd name="T55" fmla="*/ 288 h 472"/>
                <a:gd name="T56" fmla="*/ 181 w 567"/>
                <a:gd name="T57" fmla="*/ 331 h 472"/>
                <a:gd name="T58" fmla="*/ 183 w 567"/>
                <a:gd name="T59" fmla="*/ 348 h 472"/>
                <a:gd name="T60" fmla="*/ 191 w 567"/>
                <a:gd name="T61" fmla="*/ 363 h 472"/>
                <a:gd name="T62" fmla="*/ 203 w 567"/>
                <a:gd name="T63" fmla="*/ 372 h 472"/>
                <a:gd name="T64" fmla="*/ 218 w 567"/>
                <a:gd name="T65" fmla="*/ 379 h 472"/>
                <a:gd name="T66" fmla="*/ 237 w 567"/>
                <a:gd name="T67" fmla="*/ 380 h 472"/>
                <a:gd name="T68" fmla="*/ 564 w 567"/>
                <a:gd name="T69" fmla="*/ 380 h 472"/>
                <a:gd name="T70" fmla="*/ 564 w 567"/>
                <a:gd name="T71" fmla="*/ 413 h 472"/>
                <a:gd name="T72" fmla="*/ 562 w 567"/>
                <a:gd name="T73" fmla="*/ 430 h 472"/>
                <a:gd name="T74" fmla="*/ 554 w 567"/>
                <a:gd name="T75" fmla="*/ 444 h 472"/>
                <a:gd name="T76" fmla="*/ 540 w 567"/>
                <a:gd name="T77" fmla="*/ 456 h 472"/>
                <a:gd name="T78" fmla="*/ 521 w 567"/>
                <a:gd name="T79" fmla="*/ 465 h 472"/>
                <a:gd name="T80" fmla="*/ 498 w 567"/>
                <a:gd name="T81" fmla="*/ 471 h 472"/>
                <a:gd name="T82" fmla="*/ 470 w 567"/>
                <a:gd name="T83" fmla="*/ 472 h 472"/>
                <a:gd name="T84" fmla="*/ 148 w 567"/>
                <a:gd name="T85" fmla="*/ 472 h 472"/>
                <a:gd name="T86" fmla="*/ 113 w 567"/>
                <a:gd name="T87" fmla="*/ 471 h 472"/>
                <a:gd name="T88" fmla="*/ 83 w 567"/>
                <a:gd name="T89" fmla="*/ 464 h 472"/>
                <a:gd name="T90" fmla="*/ 58 w 567"/>
                <a:gd name="T91" fmla="*/ 454 h 472"/>
                <a:gd name="T92" fmla="*/ 37 w 567"/>
                <a:gd name="T93" fmla="*/ 439 h 472"/>
                <a:gd name="T94" fmla="*/ 21 w 567"/>
                <a:gd name="T95" fmla="*/ 419 h 472"/>
                <a:gd name="T96" fmla="*/ 10 w 567"/>
                <a:gd name="T97" fmla="*/ 394 h 472"/>
                <a:gd name="T98" fmla="*/ 3 w 567"/>
                <a:gd name="T99" fmla="*/ 366 h 472"/>
                <a:gd name="T100" fmla="*/ 0 w 567"/>
                <a:gd name="T101" fmla="*/ 331 h 472"/>
                <a:gd name="T102" fmla="*/ 0 w 567"/>
                <a:gd name="T103" fmla="*/ 134 h 472"/>
                <a:gd name="T104" fmla="*/ 3 w 567"/>
                <a:gd name="T105" fmla="*/ 104 h 472"/>
                <a:gd name="T106" fmla="*/ 10 w 567"/>
                <a:gd name="T107" fmla="*/ 76 h 472"/>
                <a:gd name="T108" fmla="*/ 21 w 567"/>
                <a:gd name="T109" fmla="*/ 54 h 472"/>
                <a:gd name="T110" fmla="*/ 37 w 567"/>
                <a:gd name="T111" fmla="*/ 34 h 472"/>
                <a:gd name="T112" fmla="*/ 58 w 567"/>
                <a:gd name="T113" fmla="*/ 20 h 472"/>
                <a:gd name="T114" fmla="*/ 83 w 567"/>
                <a:gd name="T115" fmla="*/ 8 h 472"/>
                <a:gd name="T116" fmla="*/ 113 w 567"/>
                <a:gd name="T117" fmla="*/ 1 h 472"/>
                <a:gd name="T118" fmla="*/ 148 w 567"/>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7" h="472">
                  <a:moveTo>
                    <a:pt x="224" y="89"/>
                  </a:moveTo>
                  <a:lnTo>
                    <a:pt x="209" y="91"/>
                  </a:lnTo>
                  <a:lnTo>
                    <a:pt x="197" y="97"/>
                  </a:lnTo>
                  <a:lnTo>
                    <a:pt x="188" y="107"/>
                  </a:lnTo>
                  <a:lnTo>
                    <a:pt x="182" y="120"/>
                  </a:lnTo>
                  <a:lnTo>
                    <a:pt x="181" y="134"/>
                  </a:lnTo>
                  <a:lnTo>
                    <a:pt x="181" y="192"/>
                  </a:lnTo>
                  <a:lnTo>
                    <a:pt x="425" y="192"/>
                  </a:lnTo>
                  <a:lnTo>
                    <a:pt x="425" y="134"/>
                  </a:lnTo>
                  <a:lnTo>
                    <a:pt x="423" y="120"/>
                  </a:lnTo>
                  <a:lnTo>
                    <a:pt x="417" y="107"/>
                  </a:lnTo>
                  <a:lnTo>
                    <a:pt x="408" y="97"/>
                  </a:lnTo>
                  <a:lnTo>
                    <a:pt x="396" y="91"/>
                  </a:lnTo>
                  <a:lnTo>
                    <a:pt x="382" y="89"/>
                  </a:lnTo>
                  <a:lnTo>
                    <a:pt x="224" y="89"/>
                  </a:lnTo>
                  <a:close/>
                  <a:moveTo>
                    <a:pt x="148" y="0"/>
                  </a:moveTo>
                  <a:lnTo>
                    <a:pt x="436" y="0"/>
                  </a:lnTo>
                  <a:lnTo>
                    <a:pt x="466" y="1"/>
                  </a:lnTo>
                  <a:lnTo>
                    <a:pt x="491" y="7"/>
                  </a:lnTo>
                  <a:lnTo>
                    <a:pt x="513" y="16"/>
                  </a:lnTo>
                  <a:lnTo>
                    <a:pt x="530" y="28"/>
                  </a:lnTo>
                  <a:lnTo>
                    <a:pt x="545" y="42"/>
                  </a:lnTo>
                  <a:lnTo>
                    <a:pt x="554" y="60"/>
                  </a:lnTo>
                  <a:lnTo>
                    <a:pt x="562" y="83"/>
                  </a:lnTo>
                  <a:lnTo>
                    <a:pt x="566" y="107"/>
                  </a:lnTo>
                  <a:lnTo>
                    <a:pt x="567" y="134"/>
                  </a:lnTo>
                  <a:lnTo>
                    <a:pt x="567" y="288"/>
                  </a:lnTo>
                  <a:lnTo>
                    <a:pt x="181" y="288"/>
                  </a:lnTo>
                  <a:lnTo>
                    <a:pt x="181" y="331"/>
                  </a:lnTo>
                  <a:lnTo>
                    <a:pt x="183" y="348"/>
                  </a:lnTo>
                  <a:lnTo>
                    <a:pt x="191" y="363"/>
                  </a:lnTo>
                  <a:lnTo>
                    <a:pt x="203" y="372"/>
                  </a:lnTo>
                  <a:lnTo>
                    <a:pt x="218" y="379"/>
                  </a:lnTo>
                  <a:lnTo>
                    <a:pt x="237" y="380"/>
                  </a:lnTo>
                  <a:lnTo>
                    <a:pt x="564" y="380"/>
                  </a:lnTo>
                  <a:lnTo>
                    <a:pt x="564" y="413"/>
                  </a:lnTo>
                  <a:lnTo>
                    <a:pt x="562" y="430"/>
                  </a:lnTo>
                  <a:lnTo>
                    <a:pt x="554" y="444"/>
                  </a:lnTo>
                  <a:lnTo>
                    <a:pt x="540" y="456"/>
                  </a:lnTo>
                  <a:lnTo>
                    <a:pt x="521" y="465"/>
                  </a:lnTo>
                  <a:lnTo>
                    <a:pt x="498" y="471"/>
                  </a:lnTo>
                  <a:lnTo>
                    <a:pt x="470" y="472"/>
                  </a:lnTo>
                  <a:lnTo>
                    <a:pt x="148" y="472"/>
                  </a:lnTo>
                  <a:lnTo>
                    <a:pt x="113" y="471"/>
                  </a:lnTo>
                  <a:lnTo>
                    <a:pt x="83" y="464"/>
                  </a:lnTo>
                  <a:lnTo>
                    <a:pt x="58" y="454"/>
                  </a:lnTo>
                  <a:lnTo>
                    <a:pt x="37" y="439"/>
                  </a:lnTo>
                  <a:lnTo>
                    <a:pt x="21" y="419"/>
                  </a:lnTo>
                  <a:lnTo>
                    <a:pt x="10" y="394"/>
                  </a:lnTo>
                  <a:lnTo>
                    <a:pt x="3" y="366"/>
                  </a:lnTo>
                  <a:lnTo>
                    <a:pt x="0" y="331"/>
                  </a:lnTo>
                  <a:lnTo>
                    <a:pt x="0" y="134"/>
                  </a:lnTo>
                  <a:lnTo>
                    <a:pt x="3" y="104"/>
                  </a:lnTo>
                  <a:lnTo>
                    <a:pt x="10" y="76"/>
                  </a:lnTo>
                  <a:lnTo>
                    <a:pt x="21" y="54"/>
                  </a:lnTo>
                  <a:lnTo>
                    <a:pt x="37" y="34"/>
                  </a:lnTo>
                  <a:lnTo>
                    <a:pt x="58" y="20"/>
                  </a:lnTo>
                  <a:lnTo>
                    <a:pt x="83" y="8"/>
                  </a:lnTo>
                  <a:lnTo>
                    <a:pt x="113" y="1"/>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1" name="Rectangle 34"/>
            <p:cNvSpPr>
              <a:spLocks noChangeArrowheads="1"/>
            </p:cNvSpPr>
            <p:nvPr userDrawn="1"/>
          </p:nvSpPr>
          <p:spPr bwMode="auto">
            <a:xfrm>
              <a:off x="534"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2" name="Freeform 35"/>
            <p:cNvSpPr>
              <a:spLocks noEditPoints="1"/>
            </p:cNvSpPr>
            <p:nvPr userDrawn="1"/>
          </p:nvSpPr>
          <p:spPr bwMode="auto">
            <a:xfrm>
              <a:off x="216" y="2595"/>
              <a:ext cx="284" cy="236"/>
            </a:xfrm>
            <a:custGeom>
              <a:avLst/>
              <a:gdLst>
                <a:gd name="T0" fmla="*/ 223 w 566"/>
                <a:gd name="T1" fmla="*/ 92 h 472"/>
                <a:gd name="T2" fmla="*/ 207 w 566"/>
                <a:gd name="T3" fmla="*/ 95 h 472"/>
                <a:gd name="T4" fmla="*/ 196 w 566"/>
                <a:gd name="T5" fmla="*/ 100 h 472"/>
                <a:gd name="T6" fmla="*/ 187 w 566"/>
                <a:gd name="T7" fmla="*/ 110 h 472"/>
                <a:gd name="T8" fmla="*/ 180 w 566"/>
                <a:gd name="T9" fmla="*/ 122 h 472"/>
                <a:gd name="T10" fmla="*/ 179 w 566"/>
                <a:gd name="T11" fmla="*/ 138 h 472"/>
                <a:gd name="T12" fmla="*/ 179 w 566"/>
                <a:gd name="T13" fmla="*/ 195 h 472"/>
                <a:gd name="T14" fmla="*/ 423 w 566"/>
                <a:gd name="T15" fmla="*/ 195 h 472"/>
                <a:gd name="T16" fmla="*/ 423 w 566"/>
                <a:gd name="T17" fmla="*/ 138 h 472"/>
                <a:gd name="T18" fmla="*/ 422 w 566"/>
                <a:gd name="T19" fmla="*/ 122 h 472"/>
                <a:gd name="T20" fmla="*/ 416 w 566"/>
                <a:gd name="T21" fmla="*/ 110 h 472"/>
                <a:gd name="T22" fmla="*/ 407 w 566"/>
                <a:gd name="T23" fmla="*/ 100 h 472"/>
                <a:gd name="T24" fmla="*/ 394 w 566"/>
                <a:gd name="T25" fmla="*/ 95 h 472"/>
                <a:gd name="T26" fmla="*/ 380 w 566"/>
                <a:gd name="T27" fmla="*/ 92 h 472"/>
                <a:gd name="T28" fmla="*/ 223 w 566"/>
                <a:gd name="T29" fmla="*/ 92 h 472"/>
                <a:gd name="T30" fmla="*/ 147 w 566"/>
                <a:gd name="T31" fmla="*/ 0 h 472"/>
                <a:gd name="T32" fmla="*/ 436 w 566"/>
                <a:gd name="T33" fmla="*/ 0 h 472"/>
                <a:gd name="T34" fmla="*/ 466 w 566"/>
                <a:gd name="T35" fmla="*/ 1 h 472"/>
                <a:gd name="T36" fmla="*/ 492 w 566"/>
                <a:gd name="T37" fmla="*/ 7 h 472"/>
                <a:gd name="T38" fmla="*/ 513 w 566"/>
                <a:gd name="T39" fmla="*/ 16 h 472"/>
                <a:gd name="T40" fmla="*/ 530 w 566"/>
                <a:gd name="T41" fmla="*/ 28 h 472"/>
                <a:gd name="T42" fmla="*/ 544 w 566"/>
                <a:gd name="T43" fmla="*/ 42 h 472"/>
                <a:gd name="T44" fmla="*/ 555 w 566"/>
                <a:gd name="T45" fmla="*/ 60 h 472"/>
                <a:gd name="T46" fmla="*/ 561 w 566"/>
                <a:gd name="T47" fmla="*/ 83 h 472"/>
                <a:gd name="T48" fmla="*/ 565 w 566"/>
                <a:gd name="T49" fmla="*/ 107 h 472"/>
                <a:gd name="T50" fmla="*/ 566 w 566"/>
                <a:gd name="T51" fmla="*/ 134 h 472"/>
                <a:gd name="T52" fmla="*/ 566 w 566"/>
                <a:gd name="T53" fmla="*/ 288 h 472"/>
                <a:gd name="T54" fmla="*/ 180 w 566"/>
                <a:gd name="T55" fmla="*/ 288 h 472"/>
                <a:gd name="T56" fmla="*/ 180 w 566"/>
                <a:gd name="T57" fmla="*/ 331 h 472"/>
                <a:gd name="T58" fmla="*/ 183 w 566"/>
                <a:gd name="T59" fmla="*/ 348 h 472"/>
                <a:gd name="T60" fmla="*/ 190 w 566"/>
                <a:gd name="T61" fmla="*/ 362 h 472"/>
                <a:gd name="T62" fmla="*/ 202 w 566"/>
                <a:gd name="T63" fmla="*/ 372 h 472"/>
                <a:gd name="T64" fmla="*/ 218 w 566"/>
                <a:gd name="T65" fmla="*/ 379 h 472"/>
                <a:gd name="T66" fmla="*/ 236 w 566"/>
                <a:gd name="T67" fmla="*/ 380 h 472"/>
                <a:gd name="T68" fmla="*/ 564 w 566"/>
                <a:gd name="T69" fmla="*/ 380 h 472"/>
                <a:gd name="T70" fmla="*/ 564 w 566"/>
                <a:gd name="T71" fmla="*/ 413 h 472"/>
                <a:gd name="T72" fmla="*/ 561 w 566"/>
                <a:gd name="T73" fmla="*/ 430 h 472"/>
                <a:gd name="T74" fmla="*/ 553 w 566"/>
                <a:gd name="T75" fmla="*/ 444 h 472"/>
                <a:gd name="T76" fmla="*/ 539 w 566"/>
                <a:gd name="T77" fmla="*/ 456 h 472"/>
                <a:gd name="T78" fmla="*/ 521 w 566"/>
                <a:gd name="T79" fmla="*/ 465 h 472"/>
                <a:gd name="T80" fmla="*/ 497 w 566"/>
                <a:gd name="T81" fmla="*/ 471 h 472"/>
                <a:gd name="T82" fmla="*/ 471 w 566"/>
                <a:gd name="T83" fmla="*/ 472 h 472"/>
                <a:gd name="T84" fmla="*/ 147 w 566"/>
                <a:gd name="T85" fmla="*/ 472 h 472"/>
                <a:gd name="T86" fmla="*/ 112 w 566"/>
                <a:gd name="T87" fmla="*/ 471 h 472"/>
                <a:gd name="T88" fmla="*/ 82 w 566"/>
                <a:gd name="T89" fmla="*/ 464 h 472"/>
                <a:gd name="T90" fmla="*/ 57 w 566"/>
                <a:gd name="T91" fmla="*/ 454 h 472"/>
                <a:gd name="T92" fmla="*/ 36 w 566"/>
                <a:gd name="T93" fmla="*/ 439 h 472"/>
                <a:gd name="T94" fmla="*/ 21 w 566"/>
                <a:gd name="T95" fmla="*/ 419 h 472"/>
                <a:gd name="T96" fmla="*/ 9 w 566"/>
                <a:gd name="T97" fmla="*/ 394 h 472"/>
                <a:gd name="T98" fmla="*/ 2 w 566"/>
                <a:gd name="T99" fmla="*/ 366 h 472"/>
                <a:gd name="T100" fmla="*/ 0 w 566"/>
                <a:gd name="T101" fmla="*/ 331 h 472"/>
                <a:gd name="T102" fmla="*/ 0 w 566"/>
                <a:gd name="T103" fmla="*/ 134 h 472"/>
                <a:gd name="T104" fmla="*/ 2 w 566"/>
                <a:gd name="T105" fmla="*/ 104 h 472"/>
                <a:gd name="T106" fmla="*/ 9 w 566"/>
                <a:gd name="T107" fmla="*/ 76 h 472"/>
                <a:gd name="T108" fmla="*/ 21 w 566"/>
                <a:gd name="T109" fmla="*/ 54 h 472"/>
                <a:gd name="T110" fmla="*/ 36 w 566"/>
                <a:gd name="T111" fmla="*/ 34 h 472"/>
                <a:gd name="T112" fmla="*/ 57 w 566"/>
                <a:gd name="T113" fmla="*/ 20 h 472"/>
                <a:gd name="T114" fmla="*/ 82 w 566"/>
                <a:gd name="T115" fmla="*/ 8 h 472"/>
                <a:gd name="T116" fmla="*/ 112 w 566"/>
                <a:gd name="T117" fmla="*/ 1 h 472"/>
                <a:gd name="T118" fmla="*/ 147 w 566"/>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6" h="472">
                  <a:moveTo>
                    <a:pt x="223" y="92"/>
                  </a:moveTo>
                  <a:lnTo>
                    <a:pt x="207" y="95"/>
                  </a:lnTo>
                  <a:lnTo>
                    <a:pt x="196" y="100"/>
                  </a:lnTo>
                  <a:lnTo>
                    <a:pt x="187" y="110"/>
                  </a:lnTo>
                  <a:lnTo>
                    <a:pt x="180" y="122"/>
                  </a:lnTo>
                  <a:lnTo>
                    <a:pt x="179" y="138"/>
                  </a:lnTo>
                  <a:lnTo>
                    <a:pt x="179" y="195"/>
                  </a:lnTo>
                  <a:lnTo>
                    <a:pt x="423" y="195"/>
                  </a:lnTo>
                  <a:lnTo>
                    <a:pt x="423" y="138"/>
                  </a:lnTo>
                  <a:lnTo>
                    <a:pt x="422" y="122"/>
                  </a:lnTo>
                  <a:lnTo>
                    <a:pt x="416" y="110"/>
                  </a:lnTo>
                  <a:lnTo>
                    <a:pt x="407" y="100"/>
                  </a:lnTo>
                  <a:lnTo>
                    <a:pt x="394" y="95"/>
                  </a:lnTo>
                  <a:lnTo>
                    <a:pt x="380" y="92"/>
                  </a:lnTo>
                  <a:lnTo>
                    <a:pt x="223" y="92"/>
                  </a:lnTo>
                  <a:close/>
                  <a:moveTo>
                    <a:pt x="147" y="0"/>
                  </a:moveTo>
                  <a:lnTo>
                    <a:pt x="436" y="0"/>
                  </a:lnTo>
                  <a:lnTo>
                    <a:pt x="466" y="1"/>
                  </a:lnTo>
                  <a:lnTo>
                    <a:pt x="492" y="7"/>
                  </a:lnTo>
                  <a:lnTo>
                    <a:pt x="513" y="16"/>
                  </a:lnTo>
                  <a:lnTo>
                    <a:pt x="530" y="28"/>
                  </a:lnTo>
                  <a:lnTo>
                    <a:pt x="544" y="42"/>
                  </a:lnTo>
                  <a:lnTo>
                    <a:pt x="555" y="60"/>
                  </a:lnTo>
                  <a:lnTo>
                    <a:pt x="561" y="83"/>
                  </a:lnTo>
                  <a:lnTo>
                    <a:pt x="565" y="107"/>
                  </a:lnTo>
                  <a:lnTo>
                    <a:pt x="566" y="134"/>
                  </a:lnTo>
                  <a:lnTo>
                    <a:pt x="566" y="288"/>
                  </a:lnTo>
                  <a:lnTo>
                    <a:pt x="180" y="288"/>
                  </a:lnTo>
                  <a:lnTo>
                    <a:pt x="180" y="331"/>
                  </a:lnTo>
                  <a:lnTo>
                    <a:pt x="183" y="348"/>
                  </a:lnTo>
                  <a:lnTo>
                    <a:pt x="190" y="362"/>
                  </a:lnTo>
                  <a:lnTo>
                    <a:pt x="202" y="372"/>
                  </a:lnTo>
                  <a:lnTo>
                    <a:pt x="218" y="379"/>
                  </a:lnTo>
                  <a:lnTo>
                    <a:pt x="236" y="380"/>
                  </a:lnTo>
                  <a:lnTo>
                    <a:pt x="564" y="380"/>
                  </a:lnTo>
                  <a:lnTo>
                    <a:pt x="564" y="413"/>
                  </a:lnTo>
                  <a:lnTo>
                    <a:pt x="561" y="430"/>
                  </a:lnTo>
                  <a:lnTo>
                    <a:pt x="553" y="444"/>
                  </a:lnTo>
                  <a:lnTo>
                    <a:pt x="539" y="456"/>
                  </a:lnTo>
                  <a:lnTo>
                    <a:pt x="521" y="465"/>
                  </a:lnTo>
                  <a:lnTo>
                    <a:pt x="497" y="471"/>
                  </a:lnTo>
                  <a:lnTo>
                    <a:pt x="471" y="472"/>
                  </a:lnTo>
                  <a:lnTo>
                    <a:pt x="147" y="472"/>
                  </a:lnTo>
                  <a:lnTo>
                    <a:pt x="112" y="471"/>
                  </a:lnTo>
                  <a:lnTo>
                    <a:pt x="82" y="464"/>
                  </a:lnTo>
                  <a:lnTo>
                    <a:pt x="57" y="454"/>
                  </a:lnTo>
                  <a:lnTo>
                    <a:pt x="36" y="439"/>
                  </a:lnTo>
                  <a:lnTo>
                    <a:pt x="21" y="419"/>
                  </a:lnTo>
                  <a:lnTo>
                    <a:pt x="9" y="394"/>
                  </a:lnTo>
                  <a:lnTo>
                    <a:pt x="2" y="366"/>
                  </a:lnTo>
                  <a:lnTo>
                    <a:pt x="0" y="331"/>
                  </a:lnTo>
                  <a:lnTo>
                    <a:pt x="0" y="134"/>
                  </a:lnTo>
                  <a:lnTo>
                    <a:pt x="2" y="104"/>
                  </a:lnTo>
                  <a:lnTo>
                    <a:pt x="9" y="76"/>
                  </a:lnTo>
                  <a:lnTo>
                    <a:pt x="21" y="54"/>
                  </a:lnTo>
                  <a:lnTo>
                    <a:pt x="36" y="34"/>
                  </a:lnTo>
                  <a:lnTo>
                    <a:pt x="57" y="20"/>
                  </a:lnTo>
                  <a:lnTo>
                    <a:pt x="82" y="8"/>
                  </a:lnTo>
                  <a:lnTo>
                    <a:pt x="112" y="1"/>
                  </a:lnTo>
                  <a:lnTo>
                    <a:pt x="1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3" name="Freeform 36"/>
            <p:cNvSpPr>
              <a:spLocks/>
            </p:cNvSpPr>
            <p:nvPr userDrawn="1"/>
          </p:nvSpPr>
          <p:spPr bwMode="auto">
            <a:xfrm>
              <a:off x="1592" y="2598"/>
              <a:ext cx="353" cy="230"/>
            </a:xfrm>
            <a:custGeom>
              <a:avLst/>
              <a:gdLst>
                <a:gd name="T0" fmla="*/ 0 w 707"/>
                <a:gd name="T1" fmla="*/ 0 h 462"/>
                <a:gd name="T2" fmla="*/ 254 w 707"/>
                <a:gd name="T3" fmla="*/ 0 h 462"/>
                <a:gd name="T4" fmla="*/ 357 w 707"/>
                <a:gd name="T5" fmla="*/ 104 h 462"/>
                <a:gd name="T6" fmla="*/ 459 w 707"/>
                <a:gd name="T7" fmla="*/ 0 h 462"/>
                <a:gd name="T8" fmla="*/ 614 w 707"/>
                <a:gd name="T9" fmla="*/ 0 h 462"/>
                <a:gd name="T10" fmla="*/ 433 w 707"/>
                <a:gd name="T11" fmla="*/ 184 h 462"/>
                <a:gd name="T12" fmla="*/ 707 w 707"/>
                <a:gd name="T13" fmla="*/ 462 h 462"/>
                <a:gd name="T14" fmla="*/ 450 w 707"/>
                <a:gd name="T15" fmla="*/ 462 h 462"/>
                <a:gd name="T16" fmla="*/ 305 w 707"/>
                <a:gd name="T17" fmla="*/ 316 h 462"/>
                <a:gd name="T18" fmla="*/ 160 w 707"/>
                <a:gd name="T19" fmla="*/ 462 h 462"/>
                <a:gd name="T20" fmla="*/ 8 w 707"/>
                <a:gd name="T21" fmla="*/ 462 h 462"/>
                <a:gd name="T22" fmla="*/ 234 w 707"/>
                <a:gd name="T23" fmla="*/ 234 h 462"/>
                <a:gd name="T24" fmla="*/ 0 w 707"/>
                <a:gd name="T2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7" h="462">
                  <a:moveTo>
                    <a:pt x="0" y="0"/>
                  </a:moveTo>
                  <a:lnTo>
                    <a:pt x="254" y="0"/>
                  </a:lnTo>
                  <a:lnTo>
                    <a:pt x="357" y="104"/>
                  </a:lnTo>
                  <a:lnTo>
                    <a:pt x="459" y="0"/>
                  </a:lnTo>
                  <a:lnTo>
                    <a:pt x="614" y="0"/>
                  </a:lnTo>
                  <a:lnTo>
                    <a:pt x="433" y="184"/>
                  </a:lnTo>
                  <a:lnTo>
                    <a:pt x="707" y="462"/>
                  </a:lnTo>
                  <a:lnTo>
                    <a:pt x="450" y="462"/>
                  </a:lnTo>
                  <a:lnTo>
                    <a:pt x="305" y="316"/>
                  </a:lnTo>
                  <a:lnTo>
                    <a:pt x="160" y="462"/>
                  </a:lnTo>
                  <a:lnTo>
                    <a:pt x="8" y="462"/>
                  </a:lnTo>
                  <a:lnTo>
                    <a:pt x="234" y="23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4" name="Freeform 37"/>
            <p:cNvSpPr>
              <a:spLocks/>
            </p:cNvSpPr>
            <p:nvPr userDrawn="1"/>
          </p:nvSpPr>
          <p:spPr bwMode="auto">
            <a:xfrm>
              <a:off x="96" y="2506"/>
              <a:ext cx="223" cy="322"/>
            </a:xfrm>
            <a:custGeom>
              <a:avLst/>
              <a:gdLst>
                <a:gd name="T0" fmla="*/ 128 w 445"/>
                <a:gd name="T1" fmla="*/ 0 h 644"/>
                <a:gd name="T2" fmla="*/ 445 w 445"/>
                <a:gd name="T3" fmla="*/ 0 h 644"/>
                <a:gd name="T4" fmla="*/ 445 w 445"/>
                <a:gd name="T5" fmla="*/ 93 h 644"/>
                <a:gd name="T6" fmla="*/ 203 w 445"/>
                <a:gd name="T7" fmla="*/ 93 h 644"/>
                <a:gd name="T8" fmla="*/ 189 w 445"/>
                <a:gd name="T9" fmla="*/ 94 h 644"/>
                <a:gd name="T10" fmla="*/ 177 w 445"/>
                <a:gd name="T11" fmla="*/ 98 h 644"/>
                <a:gd name="T12" fmla="*/ 168 w 445"/>
                <a:gd name="T13" fmla="*/ 106 h 644"/>
                <a:gd name="T14" fmla="*/ 164 w 445"/>
                <a:gd name="T15" fmla="*/ 117 h 644"/>
                <a:gd name="T16" fmla="*/ 162 w 445"/>
                <a:gd name="T17" fmla="*/ 130 h 644"/>
                <a:gd name="T18" fmla="*/ 162 w 445"/>
                <a:gd name="T19" fmla="*/ 644 h 644"/>
                <a:gd name="T20" fmla="*/ 0 w 445"/>
                <a:gd name="T21" fmla="*/ 644 h 644"/>
                <a:gd name="T22" fmla="*/ 0 w 445"/>
                <a:gd name="T23" fmla="*/ 127 h 644"/>
                <a:gd name="T24" fmla="*/ 2 w 445"/>
                <a:gd name="T25" fmla="*/ 98 h 644"/>
                <a:gd name="T26" fmla="*/ 9 w 445"/>
                <a:gd name="T27" fmla="*/ 72 h 644"/>
                <a:gd name="T28" fmla="*/ 21 w 445"/>
                <a:gd name="T29" fmla="*/ 51 h 644"/>
                <a:gd name="T30" fmla="*/ 36 w 445"/>
                <a:gd name="T31" fmla="*/ 32 h 644"/>
                <a:gd name="T32" fmla="*/ 55 w 445"/>
                <a:gd name="T33" fmla="*/ 18 h 644"/>
                <a:gd name="T34" fmla="*/ 77 w 445"/>
                <a:gd name="T35" fmla="*/ 7 h 644"/>
                <a:gd name="T36" fmla="*/ 100 w 445"/>
                <a:gd name="T37" fmla="*/ 2 h 644"/>
                <a:gd name="T38" fmla="*/ 128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128" y="0"/>
                  </a:moveTo>
                  <a:lnTo>
                    <a:pt x="445" y="0"/>
                  </a:lnTo>
                  <a:lnTo>
                    <a:pt x="445" y="93"/>
                  </a:lnTo>
                  <a:lnTo>
                    <a:pt x="203" y="93"/>
                  </a:lnTo>
                  <a:lnTo>
                    <a:pt x="189" y="94"/>
                  </a:lnTo>
                  <a:lnTo>
                    <a:pt x="177" y="98"/>
                  </a:lnTo>
                  <a:lnTo>
                    <a:pt x="168" y="106"/>
                  </a:lnTo>
                  <a:lnTo>
                    <a:pt x="164" y="117"/>
                  </a:lnTo>
                  <a:lnTo>
                    <a:pt x="162" y="130"/>
                  </a:lnTo>
                  <a:lnTo>
                    <a:pt x="162" y="644"/>
                  </a:lnTo>
                  <a:lnTo>
                    <a:pt x="0" y="644"/>
                  </a:lnTo>
                  <a:lnTo>
                    <a:pt x="0" y="127"/>
                  </a:lnTo>
                  <a:lnTo>
                    <a:pt x="2" y="98"/>
                  </a:lnTo>
                  <a:lnTo>
                    <a:pt x="9" y="72"/>
                  </a:lnTo>
                  <a:lnTo>
                    <a:pt x="21" y="51"/>
                  </a:lnTo>
                  <a:lnTo>
                    <a:pt x="36" y="32"/>
                  </a:lnTo>
                  <a:lnTo>
                    <a:pt x="55" y="18"/>
                  </a:lnTo>
                  <a:lnTo>
                    <a:pt x="77" y="7"/>
                  </a:lnTo>
                  <a:lnTo>
                    <a:pt x="100" y="2"/>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65" name="Freeform 38"/>
            <p:cNvSpPr>
              <a:spLocks/>
            </p:cNvSpPr>
            <p:nvPr userDrawn="1"/>
          </p:nvSpPr>
          <p:spPr bwMode="auto">
            <a:xfrm>
              <a:off x="-153" y="2506"/>
              <a:ext cx="223" cy="322"/>
            </a:xfrm>
            <a:custGeom>
              <a:avLst/>
              <a:gdLst>
                <a:gd name="T0" fmla="*/ 0 w 445"/>
                <a:gd name="T1" fmla="*/ 0 h 644"/>
                <a:gd name="T2" fmla="*/ 317 w 445"/>
                <a:gd name="T3" fmla="*/ 0 h 644"/>
                <a:gd name="T4" fmla="*/ 345 w 445"/>
                <a:gd name="T5" fmla="*/ 2 h 644"/>
                <a:gd name="T6" fmla="*/ 369 w 445"/>
                <a:gd name="T7" fmla="*/ 7 h 644"/>
                <a:gd name="T8" fmla="*/ 390 w 445"/>
                <a:gd name="T9" fmla="*/ 18 h 644"/>
                <a:gd name="T10" fmla="*/ 410 w 445"/>
                <a:gd name="T11" fmla="*/ 32 h 644"/>
                <a:gd name="T12" fmla="*/ 424 w 445"/>
                <a:gd name="T13" fmla="*/ 51 h 644"/>
                <a:gd name="T14" fmla="*/ 436 w 445"/>
                <a:gd name="T15" fmla="*/ 72 h 644"/>
                <a:gd name="T16" fmla="*/ 443 w 445"/>
                <a:gd name="T17" fmla="*/ 98 h 644"/>
                <a:gd name="T18" fmla="*/ 445 w 445"/>
                <a:gd name="T19" fmla="*/ 127 h 644"/>
                <a:gd name="T20" fmla="*/ 445 w 445"/>
                <a:gd name="T21" fmla="*/ 644 h 644"/>
                <a:gd name="T22" fmla="*/ 283 w 445"/>
                <a:gd name="T23" fmla="*/ 644 h 644"/>
                <a:gd name="T24" fmla="*/ 283 w 445"/>
                <a:gd name="T25" fmla="*/ 130 h 644"/>
                <a:gd name="T26" fmla="*/ 282 w 445"/>
                <a:gd name="T27" fmla="*/ 117 h 644"/>
                <a:gd name="T28" fmla="*/ 277 w 445"/>
                <a:gd name="T29" fmla="*/ 106 h 644"/>
                <a:gd name="T30" fmla="*/ 269 w 445"/>
                <a:gd name="T31" fmla="*/ 98 h 644"/>
                <a:gd name="T32" fmla="*/ 257 w 445"/>
                <a:gd name="T33" fmla="*/ 94 h 644"/>
                <a:gd name="T34" fmla="*/ 243 w 445"/>
                <a:gd name="T35" fmla="*/ 93 h 644"/>
                <a:gd name="T36" fmla="*/ 0 w 445"/>
                <a:gd name="T37" fmla="*/ 93 h 644"/>
                <a:gd name="T38" fmla="*/ 0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0" y="0"/>
                  </a:moveTo>
                  <a:lnTo>
                    <a:pt x="317" y="0"/>
                  </a:lnTo>
                  <a:lnTo>
                    <a:pt x="345" y="2"/>
                  </a:lnTo>
                  <a:lnTo>
                    <a:pt x="369" y="7"/>
                  </a:lnTo>
                  <a:lnTo>
                    <a:pt x="390" y="18"/>
                  </a:lnTo>
                  <a:lnTo>
                    <a:pt x="410" y="32"/>
                  </a:lnTo>
                  <a:lnTo>
                    <a:pt x="424" y="51"/>
                  </a:lnTo>
                  <a:lnTo>
                    <a:pt x="436" y="72"/>
                  </a:lnTo>
                  <a:lnTo>
                    <a:pt x="443" y="98"/>
                  </a:lnTo>
                  <a:lnTo>
                    <a:pt x="445" y="127"/>
                  </a:lnTo>
                  <a:lnTo>
                    <a:pt x="445" y="644"/>
                  </a:lnTo>
                  <a:lnTo>
                    <a:pt x="283" y="644"/>
                  </a:lnTo>
                  <a:lnTo>
                    <a:pt x="283" y="130"/>
                  </a:lnTo>
                  <a:lnTo>
                    <a:pt x="282" y="117"/>
                  </a:lnTo>
                  <a:lnTo>
                    <a:pt x="277" y="106"/>
                  </a:lnTo>
                  <a:lnTo>
                    <a:pt x="269" y="98"/>
                  </a:lnTo>
                  <a:lnTo>
                    <a:pt x="257" y="94"/>
                  </a:lnTo>
                  <a:lnTo>
                    <a:pt x="243" y="93"/>
                  </a:lnTo>
                  <a:lnTo>
                    <a:pt x="0" y="9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Tree>
    <p:extLst>
      <p:ext uri="{BB962C8B-B14F-4D97-AF65-F5344CB8AC3E}">
        <p14:creationId xmlns:p14="http://schemas.microsoft.com/office/powerpoint/2010/main" val="3920757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01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5614" y="425054"/>
            <a:ext cx="8226425" cy="6858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455614" y="1198960"/>
            <a:ext cx="8226425" cy="3086100"/>
          </a:xfrm>
          <a:prstGeom prst="rect">
            <a:avLst/>
          </a:prstGeom>
        </p:spPr>
        <p:txBody>
          <a:bodyPr/>
          <a:lstStyle/>
          <a:p>
            <a:pPr lvl="0"/>
            <a:endParaRPr lang="en-US" noProof="0" dirty="0">
              <a:sym typeface="Calibri" pitchFamily="34" charset="0"/>
            </a:endParaRPr>
          </a:p>
        </p:txBody>
      </p:sp>
    </p:spTree>
    <p:extLst>
      <p:ext uri="{BB962C8B-B14F-4D97-AF65-F5344CB8AC3E}">
        <p14:creationId xmlns:p14="http://schemas.microsoft.com/office/powerpoint/2010/main" val="458147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2"/>
            <a:ext cx="8229600" cy="3394472"/>
          </a:xfrm>
          <a:prstGeom prst="rect">
            <a:avLst/>
          </a:prstGeom>
        </p:spPr>
        <p:txBody>
          <a:bodyPr vert="horz" lIns="45720" tIns="22860" rIns="45720" bIns="22860"/>
          <a:lstStyle>
            <a:lvl1pPr>
              <a:buClr>
                <a:srgbClr val="134179"/>
              </a:buClr>
              <a:defRPr>
                <a:solidFill>
                  <a:srgbClr val="134179"/>
                </a:solidFill>
                <a:latin typeface="HelveticaNeueLT Std" pitchFamily="34" charset="0"/>
              </a:defRPr>
            </a:lvl1pPr>
            <a:lvl2pPr marL="186333" indent="0">
              <a:spcBef>
                <a:spcPts val="113"/>
              </a:spcBef>
              <a:buClr>
                <a:srgbClr val="3F3F3F"/>
              </a:buClr>
              <a:buFontTx/>
              <a:buNone/>
              <a:defRPr>
                <a:solidFill>
                  <a:srgbClr val="3F3F3F"/>
                </a:solidFill>
                <a:latin typeface="HelveticaNeueLT Std" pitchFamily="34" charset="0"/>
              </a:defRPr>
            </a:lvl2pPr>
            <a:lvl3pPr marL="357783" indent="0">
              <a:buClr>
                <a:srgbClr val="3F3F3F"/>
              </a:buClr>
              <a:buFontTx/>
              <a:buNone/>
              <a:defRPr>
                <a:solidFill>
                  <a:srgbClr val="3F3F3F"/>
                </a:solidFill>
                <a:latin typeface="HelveticaNeueLT Std" pitchFamily="34" charset="0"/>
              </a:defRPr>
            </a:lvl3pPr>
            <a:lvl4pPr marL="529233" indent="0">
              <a:buClr>
                <a:srgbClr val="3F3F3F"/>
              </a:buClr>
              <a:buFontTx/>
              <a:buNone/>
              <a:defRPr>
                <a:solidFill>
                  <a:srgbClr val="3F3F3F"/>
                </a:solidFill>
                <a:latin typeface="HelveticaNeueLT Std" pitchFamily="34" charset="0"/>
              </a:defRPr>
            </a:lvl4pPr>
            <a:lvl5pPr marL="700683" indent="0">
              <a:buClr>
                <a:srgbClr val="3F3F3F"/>
              </a:buClr>
              <a:buFontTx/>
              <a:buNone/>
              <a:defRPr>
                <a:solidFill>
                  <a:srgbClr val="3F3F3F"/>
                </a:solidFill>
                <a:latin typeface="HelveticaNeueLT Std"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57200" y="205979"/>
            <a:ext cx="8229600" cy="857250"/>
          </a:xfrm>
          <a:prstGeom prst="rect">
            <a:avLst/>
          </a:prstGeom>
        </p:spPr>
        <p:txBody>
          <a:bodyPr vert="horz" lIns="45720" tIns="22860" rIns="45720" bIns="22860"/>
          <a:lstStyle>
            <a:lvl1pPr>
              <a:defRPr b="1">
                <a:solidFill>
                  <a:srgbClr val="63A1CF"/>
                </a:solidFill>
                <a:latin typeface="HelveticaNeueLT Std" pitchFamily="34" charset="0"/>
              </a:defRPr>
            </a:lvl1pPr>
          </a:lstStyle>
          <a:p>
            <a:r>
              <a:rPr lang="en-US" dirty="0"/>
              <a:t>Click to edit Master title style</a:t>
            </a:r>
          </a:p>
        </p:txBody>
      </p:sp>
    </p:spTree>
    <p:extLst>
      <p:ext uri="{BB962C8B-B14F-4D97-AF65-F5344CB8AC3E}">
        <p14:creationId xmlns:p14="http://schemas.microsoft.com/office/powerpoint/2010/main" val="4434870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1450"/>
            <a:ext cx="8077200" cy="6858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914401"/>
            <a:ext cx="3886200" cy="457200"/>
          </a:xfrm>
          <a:prstGeom prst="rect">
            <a:avLst/>
          </a:prstGeom>
        </p:spPr>
        <p:txBody>
          <a:bodyPr anchor="b"/>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914400" y="1485901"/>
            <a:ext cx="3886200" cy="2822972"/>
          </a:xfrm>
          <a:prstGeom prst="rect">
            <a:avLst/>
          </a:prstGeom>
        </p:spPr>
        <p:txBody>
          <a:bodyPr/>
          <a:lstStyle>
            <a:lvl1pPr>
              <a:defRPr sz="1650"/>
            </a:lvl1pPr>
            <a:lvl2pPr>
              <a:defRPr sz="15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29200" y="914401"/>
            <a:ext cx="3886200" cy="457200"/>
          </a:xfrm>
          <a:prstGeom prst="rect">
            <a:avLst/>
          </a:prstGeom>
        </p:spPr>
        <p:txBody>
          <a:bodyPr anchor="b"/>
          <a:lstStyle>
            <a:lvl1pPr marL="0" indent="0">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5029200" y="1485901"/>
            <a:ext cx="3886200" cy="2800349"/>
          </a:xfrm>
          <a:prstGeom prst="rect">
            <a:avLst/>
          </a:prstGeom>
        </p:spPr>
        <p:txBody>
          <a:bodyPr/>
          <a:lstStyle>
            <a:lvl1pPr>
              <a:defRPr sz="1650"/>
            </a:lvl1pPr>
            <a:lvl2pPr>
              <a:defRPr sz="15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sldNum" sz="quarter" idx="10"/>
          </p:nvPr>
        </p:nvSpPr>
        <p:spPr>
          <a:xfrm>
            <a:off x="76200" y="4857750"/>
            <a:ext cx="2133600" cy="285750"/>
          </a:xfrm>
          <a:prstGeom prst="rect">
            <a:avLst/>
          </a:prstGeom>
        </p:spPr>
        <p:txBody>
          <a:bodyPr/>
          <a:lstStyle>
            <a:lvl1pPr>
              <a:defRPr/>
            </a:lvl1pPr>
          </a:lstStyle>
          <a:p>
            <a:pPr>
              <a:defRPr/>
            </a:pPr>
            <a:fld id="{70B4B34F-D75A-414C-8235-0C7534B4D45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875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8382000" cy="742950"/>
          </a:xfrm>
          <a:prstGeom prst="rect">
            <a:avLst/>
          </a:prstGeom>
        </p:spPr>
        <p:txBody>
          <a:bodyPr>
            <a:normAutofit/>
          </a:bodyPr>
          <a:lstStyle>
            <a:lvl1pPr>
              <a:defRPr sz="2325"/>
            </a:lvl1pPr>
          </a:lstStyle>
          <a:p>
            <a:r>
              <a:rPr lang="en-US" dirty="0"/>
              <a:t>Click to edit Master title style</a:t>
            </a:r>
          </a:p>
        </p:txBody>
      </p:sp>
      <p:sp>
        <p:nvSpPr>
          <p:cNvPr id="3" name="Content Placeholder 2"/>
          <p:cNvSpPr>
            <a:spLocks noGrp="1"/>
          </p:cNvSpPr>
          <p:nvPr>
            <p:ph idx="1"/>
          </p:nvPr>
        </p:nvSpPr>
        <p:spPr>
          <a:xfrm>
            <a:off x="304800" y="914401"/>
            <a:ext cx="8382000" cy="368022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713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78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with Subhead">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364222" y="888709"/>
            <a:ext cx="7027178" cy="311441"/>
          </a:xfrm>
          <a:prstGeom prst="rect">
            <a:avLst/>
          </a:prstGeom>
        </p:spPr>
        <p:txBody>
          <a:bodyPr lIns="0" tIns="0"/>
          <a:lstStyle>
            <a:lvl1pPr marL="0" indent="0">
              <a:buFontTx/>
              <a:buNone/>
              <a:defRPr sz="1350" b="1">
                <a:solidFill>
                  <a:schemeClr val="accent1"/>
                </a:solidFill>
              </a:defRPr>
            </a:lvl1pPr>
          </a:lstStyle>
          <a:p>
            <a:pPr lvl="0"/>
            <a:r>
              <a:rPr lang="en-US" dirty="0"/>
              <a:t>Click to edit subhead</a:t>
            </a:r>
          </a:p>
        </p:txBody>
      </p:sp>
      <p:sp>
        <p:nvSpPr>
          <p:cNvPr id="8" name="Text Placeholder 2"/>
          <p:cNvSpPr>
            <a:spLocks noGrp="1"/>
          </p:cNvSpPr>
          <p:nvPr>
            <p:ph type="body" idx="1"/>
          </p:nvPr>
        </p:nvSpPr>
        <p:spPr>
          <a:xfrm>
            <a:off x="355833" y="1220074"/>
            <a:ext cx="8229600" cy="2837576"/>
          </a:xfrm>
          <a:prstGeom prst="rect">
            <a:avLst/>
          </a:prstGeom>
        </p:spPr>
        <p:txBody>
          <a:bodyPr vert="horz" lIns="0" tIns="0" rIns="0" bIns="0" rtlCol="0">
            <a:noAutofit/>
          </a:bodyPr>
          <a:lstStyle>
            <a:lvl1pPr marL="342900" indent="-171450">
              <a:spcAft>
                <a:spcPts val="450"/>
              </a:spcAft>
              <a:defRPr sz="1350">
                <a:solidFill>
                  <a:schemeClr val="bg1">
                    <a:lumMod val="50000"/>
                  </a:schemeClr>
                </a:solidFill>
              </a:defRPr>
            </a:lvl1pPr>
            <a:lvl2pPr>
              <a:spcAft>
                <a:spcPts val="450"/>
              </a:spcAft>
              <a:defRPr sz="1350">
                <a:solidFill>
                  <a:schemeClr val="bg1">
                    <a:lumMod val="50000"/>
                  </a:schemeClr>
                </a:solidFill>
              </a:defRPr>
            </a:lvl2pPr>
            <a:lvl3pPr marL="685800" indent="-170260">
              <a:spcAft>
                <a:spcPts val="450"/>
              </a:spcAft>
              <a:defRPr sz="1350">
                <a:solidFill>
                  <a:schemeClr val="bg1">
                    <a:lumMod val="50000"/>
                  </a:schemeClr>
                </a:solidFill>
              </a:defRPr>
            </a:lvl3pPr>
            <a:lvl4pPr marL="856060" indent="-170260">
              <a:spcAft>
                <a:spcPts val="450"/>
              </a:spcAft>
              <a:tabLst/>
              <a:defRPr sz="1350">
                <a:solidFill>
                  <a:schemeClr val="bg1">
                    <a:lumMod val="50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357674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dd Chart">
    <p:spTree>
      <p:nvGrpSpPr>
        <p:cNvPr id="1" name=""/>
        <p:cNvGrpSpPr/>
        <p:nvPr/>
      </p:nvGrpSpPr>
      <p:grpSpPr>
        <a:xfrm>
          <a:off x="0" y="0"/>
          <a:ext cx="0" cy="0"/>
          <a:chOff x="0" y="0"/>
          <a:chExt cx="0" cy="0"/>
        </a:xfrm>
      </p:grpSpPr>
      <p:sp>
        <p:nvSpPr>
          <p:cNvPr id="3" name="Chart Placeholder 2"/>
          <p:cNvSpPr>
            <a:spLocks noGrp="1"/>
          </p:cNvSpPr>
          <p:nvPr>
            <p:ph type="chart" sz="quarter" idx="13"/>
          </p:nvPr>
        </p:nvSpPr>
        <p:spPr>
          <a:xfrm>
            <a:off x="787167" y="1085850"/>
            <a:ext cx="7589520" cy="2971800"/>
          </a:xfrm>
          <a:prstGeom prst="rect">
            <a:avLst/>
          </a:prstGeom>
        </p:spPr>
        <p:txBody>
          <a:bodyPr lIns="0" tIns="0"/>
          <a:lstStyle>
            <a:lvl1pPr marL="0" indent="0" algn="ctr">
              <a:buNone/>
              <a:defRPr>
                <a:solidFill>
                  <a:schemeClr val="bg1">
                    <a:lumMod val="50000"/>
                  </a:schemeClr>
                </a:solidFill>
              </a:defRPr>
            </a:lvl1pPr>
          </a:lstStyle>
          <a:p>
            <a:endParaRPr lang="en-US" dirty="0"/>
          </a:p>
        </p:txBody>
      </p:sp>
      <p:sp>
        <p:nvSpPr>
          <p:cNvPr id="5" name="Text Placeholder 4"/>
          <p:cNvSpPr>
            <a:spLocks noGrp="1"/>
          </p:cNvSpPr>
          <p:nvPr>
            <p:ph type="body" sz="quarter" idx="10" hasCustomPrompt="1"/>
          </p:nvPr>
        </p:nvSpPr>
        <p:spPr>
          <a:xfrm>
            <a:off x="355833" y="204285"/>
            <a:ext cx="7010400" cy="475223"/>
          </a:xfrm>
          <a:prstGeom prst="rect">
            <a:avLst/>
          </a:prstGeom>
        </p:spPr>
        <p:txBody>
          <a:bodyPr lIns="0" anchor="b"/>
          <a:lstStyle>
            <a:lvl1pPr marL="0" indent="0">
              <a:lnSpc>
                <a:spcPts val="1650"/>
              </a:lnSpc>
              <a:buFontTx/>
              <a:buNone/>
              <a:defRPr sz="165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Title </a:t>
            </a:r>
          </a:p>
        </p:txBody>
      </p:sp>
    </p:spTree>
    <p:extLst>
      <p:ext uri="{BB962C8B-B14F-4D97-AF65-F5344CB8AC3E}">
        <p14:creationId xmlns:p14="http://schemas.microsoft.com/office/powerpoint/2010/main" val="2159263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1"/>
          <a:srcRect/>
          <a:stretch>
            <a:fillRect/>
          </a:stretch>
        </a:blip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7620000" y="4313635"/>
            <a:ext cx="10175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200026" y="4972050"/>
            <a:ext cx="561975"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75480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5" r:id="rId3"/>
    <p:sldLayoutId id="2147483816" r:id="rId4"/>
    <p:sldLayoutId id="2147483817" r:id="rId5"/>
    <p:sldLayoutId id="2147483894" r:id="rId6"/>
    <p:sldLayoutId id="2147483896" r:id="rId7"/>
    <p:sldLayoutId id="2147483897" r:id="rId8"/>
    <p:sldLayoutId id="2147483898" r:id="rId9"/>
    <p:sldLayoutId id="2147483900" r:id="rId10"/>
    <p:sldLayoutId id="2147483755" r:id="rId11"/>
    <p:sldLayoutId id="2147483785" r:id="rId12"/>
    <p:sldLayoutId id="2147483756" r:id="rId13"/>
    <p:sldLayoutId id="2147483787" r:id="rId14"/>
    <p:sldLayoutId id="2147483788" r:id="rId15"/>
    <p:sldLayoutId id="2147483789" r:id="rId16"/>
    <p:sldLayoutId id="2147483790" r:id="rId17"/>
    <p:sldLayoutId id="2147483791" r:id="rId18"/>
    <p:sldLayoutId id="2147483793" r:id="rId19"/>
    <p:sldLayoutId id="2147483794" r:id="rId20"/>
    <p:sldLayoutId id="2147483795" r:id="rId21"/>
    <p:sldLayoutId id="2147483796" r:id="rId22"/>
    <p:sldLayoutId id="2147483797" r:id="rId23"/>
    <p:sldLayoutId id="2147483807" r:id="rId24"/>
    <p:sldLayoutId id="2147483808" r:id="rId25"/>
    <p:sldLayoutId id="2147483809" r:id="rId26"/>
    <p:sldLayoutId id="2147483799" r:id="rId27"/>
    <p:sldLayoutId id="2147483798" r:id="rId28"/>
    <p:sldLayoutId id="2147483801" r:id="rId29"/>
    <p:sldLayoutId id="2147483803" r:id="rId30"/>
    <p:sldLayoutId id="2147483802" r:id="rId31"/>
    <p:sldLayoutId id="2147483804" r:id="rId32"/>
    <p:sldLayoutId id="2147483805" r:id="rId33"/>
    <p:sldLayoutId id="2147483806" r:id="rId34"/>
    <p:sldLayoutId id="2147483893" r:id="rId35"/>
    <p:sldLayoutId id="2147483901" r:id="rId36"/>
    <p:sldLayoutId id="2147483902" r:id="rId37"/>
    <p:sldLayoutId id="2147483903" r:id="rId38"/>
    <p:sldLayoutId id="2147483904" r:id="rId39"/>
  </p:sldLayoutIdLst>
  <p:transition/>
  <p:hf hdr="0" ftr="0" dt="0"/>
  <p:txStyles>
    <p:titleStyle>
      <a:lvl1pPr marL="30956" indent="-30956" algn="ctr" rtl="0" eaLnBrk="0" fontAlgn="base" hangingPunct="0">
        <a:spcBef>
          <a:spcPct val="0"/>
        </a:spcBef>
        <a:spcAft>
          <a:spcPct val="0"/>
        </a:spcAft>
        <a:defRPr sz="3000">
          <a:solidFill>
            <a:schemeClr val="tx1"/>
          </a:solidFill>
          <a:latin typeface="+mj-lt"/>
          <a:ea typeface="+mj-ea"/>
          <a:cs typeface="+mj-cs"/>
          <a:sym typeface="Calibri" panose="020F0502020204030204" pitchFamily="34" charset="0"/>
        </a:defRPr>
      </a:lvl1pPr>
      <a:lvl2pPr marL="30956" indent="-30956" algn="ctr" rtl="0" eaLnBrk="0" fontAlgn="base" hangingPunct="0">
        <a:spcBef>
          <a:spcPct val="0"/>
        </a:spcBef>
        <a:spcAft>
          <a:spcPct val="0"/>
        </a:spcAft>
        <a:defRPr sz="3000">
          <a:solidFill>
            <a:schemeClr val="tx1"/>
          </a:solidFill>
          <a:latin typeface="Calibri" charset="0"/>
          <a:ea typeface="ヒラギノ角ゴ ProN W3" charset="0"/>
          <a:cs typeface="ヒラギノ角ゴ ProN W3" charset="0"/>
          <a:sym typeface="Calibri" panose="020F0502020204030204" pitchFamily="34" charset="0"/>
        </a:defRPr>
      </a:lvl2pPr>
      <a:lvl3pPr marL="30956" indent="-30956" algn="ctr" rtl="0" eaLnBrk="0" fontAlgn="base" hangingPunct="0">
        <a:spcBef>
          <a:spcPct val="0"/>
        </a:spcBef>
        <a:spcAft>
          <a:spcPct val="0"/>
        </a:spcAft>
        <a:defRPr sz="3000">
          <a:solidFill>
            <a:schemeClr val="tx1"/>
          </a:solidFill>
          <a:latin typeface="Calibri" charset="0"/>
          <a:ea typeface="ヒラギノ角ゴ ProN W3" charset="0"/>
          <a:cs typeface="ヒラギノ角ゴ ProN W3" charset="0"/>
          <a:sym typeface="Calibri" panose="020F0502020204030204" pitchFamily="34" charset="0"/>
        </a:defRPr>
      </a:lvl3pPr>
      <a:lvl4pPr marL="30956" indent="-30956" algn="ctr" rtl="0" eaLnBrk="0" fontAlgn="base" hangingPunct="0">
        <a:spcBef>
          <a:spcPct val="0"/>
        </a:spcBef>
        <a:spcAft>
          <a:spcPct val="0"/>
        </a:spcAft>
        <a:defRPr sz="3000">
          <a:solidFill>
            <a:schemeClr val="tx1"/>
          </a:solidFill>
          <a:latin typeface="Calibri" charset="0"/>
          <a:ea typeface="ヒラギノ角ゴ ProN W3" charset="0"/>
          <a:cs typeface="ヒラギノ角ゴ ProN W3" charset="0"/>
          <a:sym typeface="Calibri" panose="020F0502020204030204" pitchFamily="34" charset="0"/>
        </a:defRPr>
      </a:lvl4pPr>
      <a:lvl5pPr marL="30956" indent="-30956" algn="ctr" rtl="0" eaLnBrk="0" fontAlgn="base" hangingPunct="0">
        <a:spcBef>
          <a:spcPct val="0"/>
        </a:spcBef>
        <a:spcAft>
          <a:spcPct val="0"/>
        </a:spcAft>
        <a:defRPr sz="3000">
          <a:solidFill>
            <a:schemeClr val="tx1"/>
          </a:solidFill>
          <a:latin typeface="Calibri" charset="0"/>
          <a:ea typeface="ヒラギノ角ゴ ProN W3" charset="0"/>
          <a:cs typeface="ヒラギノ角ゴ ProN W3" charset="0"/>
          <a:sym typeface="Calibri" panose="020F0502020204030204" pitchFamily="34" charset="0"/>
        </a:defRPr>
      </a:lvl5pPr>
      <a:lvl6pPr marL="202406" algn="ctr" rtl="0" fontAlgn="base">
        <a:spcBef>
          <a:spcPct val="0"/>
        </a:spcBef>
        <a:spcAft>
          <a:spcPct val="0"/>
        </a:spcAft>
        <a:defRPr sz="3000">
          <a:solidFill>
            <a:schemeClr val="tx1"/>
          </a:solidFill>
          <a:latin typeface="Calibri" charset="0"/>
          <a:ea typeface="ヒラギノ角ゴ ProN W3" charset="0"/>
          <a:cs typeface="ヒラギノ角ゴ ProN W3" charset="0"/>
          <a:sym typeface="Calibri" charset="0"/>
        </a:defRPr>
      </a:lvl6pPr>
      <a:lvl7pPr marL="373856" algn="ctr" rtl="0" fontAlgn="base">
        <a:spcBef>
          <a:spcPct val="0"/>
        </a:spcBef>
        <a:spcAft>
          <a:spcPct val="0"/>
        </a:spcAft>
        <a:defRPr sz="3000">
          <a:solidFill>
            <a:schemeClr val="tx1"/>
          </a:solidFill>
          <a:latin typeface="Calibri" charset="0"/>
          <a:ea typeface="ヒラギノ角ゴ ProN W3" charset="0"/>
          <a:cs typeface="ヒラギノ角ゴ ProN W3" charset="0"/>
          <a:sym typeface="Calibri" charset="0"/>
        </a:defRPr>
      </a:lvl7pPr>
      <a:lvl8pPr marL="545306" algn="ctr" rtl="0" fontAlgn="base">
        <a:spcBef>
          <a:spcPct val="0"/>
        </a:spcBef>
        <a:spcAft>
          <a:spcPct val="0"/>
        </a:spcAft>
        <a:defRPr sz="3000">
          <a:solidFill>
            <a:schemeClr val="tx1"/>
          </a:solidFill>
          <a:latin typeface="Calibri" charset="0"/>
          <a:ea typeface="ヒラギノ角ゴ ProN W3" charset="0"/>
          <a:cs typeface="ヒラギノ角ゴ ProN W3" charset="0"/>
          <a:sym typeface="Calibri" charset="0"/>
        </a:defRPr>
      </a:lvl8pPr>
      <a:lvl9pPr marL="716756" algn="ctr" rtl="0" fontAlgn="base">
        <a:spcBef>
          <a:spcPct val="0"/>
        </a:spcBef>
        <a:spcAft>
          <a:spcPct val="0"/>
        </a:spcAft>
        <a:defRPr sz="3000">
          <a:solidFill>
            <a:schemeClr val="tx1"/>
          </a:solidFill>
          <a:latin typeface="Calibri" charset="0"/>
          <a:ea typeface="ヒラギノ角ゴ ProN W3" charset="0"/>
          <a:cs typeface="ヒラギノ角ゴ ProN W3" charset="0"/>
          <a:sym typeface="Calibri" charset="0"/>
        </a:defRPr>
      </a:lvl9pPr>
    </p:titleStyle>
    <p:bodyStyle>
      <a:lvl1pPr marL="142875" indent="-128588" algn="l" rtl="0" eaLnBrk="0" fontAlgn="base" hangingPunct="0">
        <a:spcBef>
          <a:spcPts val="600"/>
        </a:spcBef>
        <a:spcAft>
          <a:spcPct val="0"/>
        </a:spcAft>
        <a:buClr>
          <a:srgbClr val="000000"/>
        </a:buClr>
        <a:buSzPct val="100000"/>
        <a:buFont typeface="Arial" panose="020B0604020202020204" pitchFamily="34" charset="0"/>
        <a:buChar char="•"/>
        <a:defRPr sz="2175">
          <a:solidFill>
            <a:schemeClr val="tx1"/>
          </a:solidFill>
          <a:latin typeface="+mn-lt"/>
          <a:ea typeface="+mn-ea"/>
          <a:cs typeface="+mn-cs"/>
          <a:sym typeface="Calibri" panose="020F0502020204030204" pitchFamily="34" charset="0"/>
        </a:defRPr>
      </a:lvl1pPr>
      <a:lvl2pPr marL="292894" indent="-107156" algn="l" rtl="0" eaLnBrk="0" fontAlgn="base" hangingPunct="0">
        <a:spcBef>
          <a:spcPts val="563"/>
        </a:spcBef>
        <a:spcAft>
          <a:spcPct val="0"/>
        </a:spcAft>
        <a:buClr>
          <a:srgbClr val="000000"/>
        </a:buClr>
        <a:buSzPct val="100000"/>
        <a:buFont typeface="Arial" panose="020B0604020202020204" pitchFamily="34" charset="0"/>
        <a:buChar char="–"/>
        <a:defRPr sz="1650">
          <a:solidFill>
            <a:schemeClr val="tx1"/>
          </a:solidFill>
          <a:latin typeface="+mn-lt"/>
          <a:ea typeface="+mn-ea"/>
          <a:cs typeface="+mn-cs"/>
          <a:sym typeface="Calibri" panose="020F0502020204030204" pitchFamily="34" charset="0"/>
        </a:defRPr>
      </a:lvl2pPr>
      <a:lvl3pPr marL="442913" indent="-85725" algn="l" rtl="0" eaLnBrk="0" fontAlgn="base" hangingPunct="0">
        <a:spcBef>
          <a:spcPts val="450"/>
        </a:spcBef>
        <a:spcAft>
          <a:spcPct val="0"/>
        </a:spcAft>
        <a:buClr>
          <a:srgbClr val="000000"/>
        </a:buClr>
        <a:buSzPct val="100000"/>
        <a:buFont typeface="Arial" panose="020B0604020202020204" pitchFamily="34" charset="0"/>
        <a:buChar char="•"/>
        <a:defRPr sz="1575">
          <a:solidFill>
            <a:schemeClr val="tx1"/>
          </a:solidFill>
          <a:latin typeface="+mn-lt"/>
          <a:ea typeface="+mn-ea"/>
          <a:cs typeface="+mn-cs"/>
          <a:sym typeface="Calibri" panose="020F0502020204030204" pitchFamily="34" charset="0"/>
        </a:defRPr>
      </a:lvl3pPr>
      <a:lvl4pPr marL="614363" indent="-85725" algn="l" rtl="0" eaLnBrk="0" fontAlgn="base" hangingPunct="0">
        <a:spcBef>
          <a:spcPts val="375"/>
        </a:spcBef>
        <a:spcAft>
          <a:spcPct val="0"/>
        </a:spcAft>
        <a:buClr>
          <a:srgbClr val="000000"/>
        </a:buClr>
        <a:buSzPct val="100000"/>
        <a:buFont typeface="Arial" panose="020B0604020202020204" pitchFamily="34" charset="0"/>
        <a:buChar char="–"/>
        <a:defRPr>
          <a:solidFill>
            <a:schemeClr val="tx1"/>
          </a:solidFill>
          <a:latin typeface="+mn-lt"/>
          <a:ea typeface="+mn-ea"/>
          <a:cs typeface="+mn-cs"/>
          <a:sym typeface="Calibri" panose="020F0502020204030204" pitchFamily="34" charset="0"/>
        </a:defRPr>
      </a:lvl4pPr>
      <a:lvl5pPr marL="785813" indent="-85725" algn="l" rtl="0" eaLnBrk="0" fontAlgn="base" hangingPunct="0">
        <a:spcBef>
          <a:spcPts val="375"/>
        </a:spcBef>
        <a:spcAft>
          <a:spcPct val="0"/>
        </a:spcAft>
        <a:buClr>
          <a:srgbClr val="000000"/>
        </a:buClr>
        <a:buSzPct val="100000"/>
        <a:buFont typeface="Arial" panose="020B0604020202020204" pitchFamily="34" charset="0"/>
        <a:buChar char="»"/>
        <a:defRPr>
          <a:solidFill>
            <a:schemeClr val="tx1"/>
          </a:solidFill>
          <a:latin typeface="+mn-lt"/>
          <a:ea typeface="+mn-ea"/>
          <a:cs typeface="+mn-cs"/>
          <a:sym typeface="Calibri" panose="020F0502020204030204" pitchFamily="34" charset="0"/>
        </a:defRPr>
      </a:lvl5pPr>
      <a:lvl6pPr marL="957858" indent="-85725" algn="l" rtl="0" fontAlgn="base">
        <a:spcBef>
          <a:spcPts val="375"/>
        </a:spcBef>
        <a:spcAft>
          <a:spcPct val="0"/>
        </a:spcAft>
        <a:buClr>
          <a:srgbClr val="000000"/>
        </a:buClr>
        <a:buSzPct val="100000"/>
        <a:buFont typeface="Arial" charset="0"/>
        <a:buChar char="»"/>
        <a:defRPr sz="1350">
          <a:solidFill>
            <a:schemeClr val="tx1"/>
          </a:solidFill>
          <a:latin typeface="+mn-lt"/>
          <a:ea typeface="+mn-ea"/>
          <a:cs typeface="+mn-cs"/>
          <a:sym typeface="Calibri" charset="0"/>
        </a:defRPr>
      </a:lvl6pPr>
      <a:lvl7pPr marL="1129308" indent="-85725" algn="l" rtl="0" fontAlgn="base">
        <a:spcBef>
          <a:spcPts val="375"/>
        </a:spcBef>
        <a:spcAft>
          <a:spcPct val="0"/>
        </a:spcAft>
        <a:buClr>
          <a:srgbClr val="000000"/>
        </a:buClr>
        <a:buSzPct val="100000"/>
        <a:buFont typeface="Arial" charset="0"/>
        <a:buChar char="»"/>
        <a:defRPr sz="1350">
          <a:solidFill>
            <a:schemeClr val="tx1"/>
          </a:solidFill>
          <a:latin typeface="+mn-lt"/>
          <a:ea typeface="+mn-ea"/>
          <a:cs typeface="+mn-cs"/>
          <a:sym typeface="Calibri" charset="0"/>
        </a:defRPr>
      </a:lvl7pPr>
      <a:lvl8pPr marL="1300758" indent="-85725" algn="l" rtl="0" fontAlgn="base">
        <a:spcBef>
          <a:spcPts val="375"/>
        </a:spcBef>
        <a:spcAft>
          <a:spcPct val="0"/>
        </a:spcAft>
        <a:buClr>
          <a:srgbClr val="000000"/>
        </a:buClr>
        <a:buSzPct val="100000"/>
        <a:buFont typeface="Arial" charset="0"/>
        <a:buChar char="»"/>
        <a:defRPr sz="1350">
          <a:solidFill>
            <a:schemeClr val="tx1"/>
          </a:solidFill>
          <a:latin typeface="+mn-lt"/>
          <a:ea typeface="+mn-ea"/>
          <a:cs typeface="+mn-cs"/>
          <a:sym typeface="Calibri" charset="0"/>
        </a:defRPr>
      </a:lvl8pPr>
      <a:lvl9pPr marL="1472208" indent="-85725" algn="l" rtl="0" fontAlgn="base">
        <a:spcBef>
          <a:spcPts val="375"/>
        </a:spcBef>
        <a:spcAft>
          <a:spcPct val="0"/>
        </a:spcAft>
        <a:buClr>
          <a:srgbClr val="000000"/>
        </a:buClr>
        <a:buSzPct val="100000"/>
        <a:buFont typeface="Arial" charset="0"/>
        <a:buChar char="»"/>
        <a:defRPr sz="1350">
          <a:solidFill>
            <a:schemeClr val="tx1"/>
          </a:solidFill>
          <a:latin typeface="+mn-lt"/>
          <a:ea typeface="+mn-ea"/>
          <a:cs typeface="+mn-cs"/>
          <a:sym typeface="Calibri" charset="0"/>
        </a:defRPr>
      </a:lvl9pPr>
    </p:bodyStyle>
    <p:otherStyle>
      <a:defPPr>
        <a:defRPr lang="en-US"/>
      </a:defPPr>
      <a:lvl1pPr marL="0" algn="l" defTabSz="171450" rtl="0" eaLnBrk="1" latinLnBrk="0" hangingPunct="1">
        <a:defRPr sz="675" kern="1200">
          <a:solidFill>
            <a:schemeClr val="tx1"/>
          </a:solidFill>
          <a:latin typeface="+mn-lt"/>
          <a:ea typeface="+mn-ea"/>
          <a:cs typeface="+mn-cs"/>
        </a:defRPr>
      </a:lvl1pPr>
      <a:lvl2pPr marL="171450" algn="l" defTabSz="171450" rtl="0" eaLnBrk="1" latinLnBrk="0" hangingPunct="1">
        <a:defRPr sz="675" kern="1200">
          <a:solidFill>
            <a:schemeClr val="tx1"/>
          </a:solidFill>
          <a:latin typeface="+mn-lt"/>
          <a:ea typeface="+mn-ea"/>
          <a:cs typeface="+mn-cs"/>
        </a:defRPr>
      </a:lvl2pPr>
      <a:lvl3pPr marL="342900" algn="l" defTabSz="171450" rtl="0" eaLnBrk="1" latinLnBrk="0" hangingPunct="1">
        <a:defRPr sz="675" kern="1200">
          <a:solidFill>
            <a:schemeClr val="tx1"/>
          </a:solidFill>
          <a:latin typeface="+mn-lt"/>
          <a:ea typeface="+mn-ea"/>
          <a:cs typeface="+mn-cs"/>
        </a:defRPr>
      </a:lvl3pPr>
      <a:lvl4pPr marL="514350" algn="l" defTabSz="171450" rtl="0" eaLnBrk="1" latinLnBrk="0" hangingPunct="1">
        <a:defRPr sz="675" kern="1200">
          <a:solidFill>
            <a:schemeClr val="tx1"/>
          </a:solidFill>
          <a:latin typeface="+mn-lt"/>
          <a:ea typeface="+mn-ea"/>
          <a:cs typeface="+mn-cs"/>
        </a:defRPr>
      </a:lvl4pPr>
      <a:lvl5pPr marL="685800" algn="l" defTabSz="171450" rtl="0" eaLnBrk="1" latinLnBrk="0" hangingPunct="1">
        <a:defRPr sz="675" kern="1200">
          <a:solidFill>
            <a:schemeClr val="tx1"/>
          </a:solidFill>
          <a:latin typeface="+mn-lt"/>
          <a:ea typeface="+mn-ea"/>
          <a:cs typeface="+mn-cs"/>
        </a:defRPr>
      </a:lvl5pPr>
      <a:lvl6pPr marL="857250" algn="l" defTabSz="171450" rtl="0" eaLnBrk="1" latinLnBrk="0" hangingPunct="1">
        <a:defRPr sz="675" kern="1200">
          <a:solidFill>
            <a:schemeClr val="tx1"/>
          </a:solidFill>
          <a:latin typeface="+mn-lt"/>
          <a:ea typeface="+mn-ea"/>
          <a:cs typeface="+mn-cs"/>
        </a:defRPr>
      </a:lvl6pPr>
      <a:lvl7pPr marL="1028700" algn="l" defTabSz="171450" rtl="0" eaLnBrk="1" latinLnBrk="0" hangingPunct="1">
        <a:defRPr sz="675" kern="1200">
          <a:solidFill>
            <a:schemeClr val="tx1"/>
          </a:solidFill>
          <a:latin typeface="+mn-lt"/>
          <a:ea typeface="+mn-ea"/>
          <a:cs typeface="+mn-cs"/>
        </a:defRPr>
      </a:lvl7pPr>
      <a:lvl8pPr marL="1200150" algn="l" defTabSz="171450" rtl="0" eaLnBrk="1" latinLnBrk="0" hangingPunct="1">
        <a:defRPr sz="675" kern="1200">
          <a:solidFill>
            <a:schemeClr val="tx1"/>
          </a:solidFill>
          <a:latin typeface="+mn-lt"/>
          <a:ea typeface="+mn-ea"/>
          <a:cs typeface="+mn-cs"/>
        </a:defRPr>
      </a:lvl8pPr>
      <a:lvl9pPr marL="1371600" algn="l" defTabSz="171450"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1" name="Group 20"/>
          <p:cNvGrpSpPr>
            <a:grpSpLocks noChangeAspect="1"/>
          </p:cNvGrpSpPr>
          <p:nvPr userDrawn="1"/>
        </p:nvGrpSpPr>
        <p:grpSpPr>
          <a:xfrm>
            <a:off x="7996237" y="280790"/>
            <a:ext cx="914400" cy="256614"/>
            <a:chOff x="1066800" y="619125"/>
            <a:chExt cx="1943101" cy="727075"/>
          </a:xfrm>
          <a:solidFill>
            <a:srgbClr val="013073"/>
          </a:solidFill>
        </p:grpSpPr>
        <p:sp>
          <p:nvSpPr>
            <p:cNvPr id="22" name="Freeform 7"/>
            <p:cNvSpPr>
              <a:spLocks/>
            </p:cNvSpPr>
            <p:nvPr userDrawn="1"/>
          </p:nvSpPr>
          <p:spPr bwMode="auto">
            <a:xfrm>
              <a:off x="2362200" y="649288"/>
              <a:ext cx="538163" cy="419100"/>
            </a:xfrm>
            <a:custGeom>
              <a:avLst/>
              <a:gdLst>
                <a:gd name="T0" fmla="*/ 97 w 1017"/>
                <a:gd name="T1" fmla="*/ 0 h 791"/>
                <a:gd name="T2" fmla="*/ 117 w 1017"/>
                <a:gd name="T3" fmla="*/ 75 h 791"/>
                <a:gd name="T4" fmla="*/ 188 w 1017"/>
                <a:gd name="T5" fmla="*/ 355 h 791"/>
                <a:gd name="T6" fmla="*/ 286 w 1017"/>
                <a:gd name="T7" fmla="*/ 666 h 791"/>
                <a:gd name="T8" fmla="*/ 313 w 1017"/>
                <a:gd name="T9" fmla="*/ 579 h 791"/>
                <a:gd name="T10" fmla="*/ 342 w 1017"/>
                <a:gd name="T11" fmla="*/ 485 h 791"/>
                <a:gd name="T12" fmla="*/ 372 w 1017"/>
                <a:gd name="T13" fmla="*/ 386 h 791"/>
                <a:gd name="T14" fmla="*/ 402 w 1017"/>
                <a:gd name="T15" fmla="*/ 289 h 791"/>
                <a:gd name="T16" fmla="*/ 430 w 1017"/>
                <a:gd name="T17" fmla="*/ 198 h 791"/>
                <a:gd name="T18" fmla="*/ 454 w 1017"/>
                <a:gd name="T19" fmla="*/ 116 h 791"/>
                <a:gd name="T20" fmla="*/ 474 w 1017"/>
                <a:gd name="T21" fmla="*/ 48 h 791"/>
                <a:gd name="T22" fmla="*/ 487 w 1017"/>
                <a:gd name="T23" fmla="*/ 0 h 791"/>
                <a:gd name="T24" fmla="*/ 558 w 1017"/>
                <a:gd name="T25" fmla="*/ 22 h 791"/>
                <a:gd name="T26" fmla="*/ 575 w 1017"/>
                <a:gd name="T27" fmla="*/ 84 h 791"/>
                <a:gd name="T28" fmla="*/ 600 w 1017"/>
                <a:gd name="T29" fmla="*/ 168 h 791"/>
                <a:gd name="T30" fmla="*/ 630 w 1017"/>
                <a:gd name="T31" fmla="*/ 270 h 791"/>
                <a:gd name="T32" fmla="*/ 666 w 1017"/>
                <a:gd name="T33" fmla="*/ 388 h 791"/>
                <a:gd name="T34" fmla="*/ 706 w 1017"/>
                <a:gd name="T35" fmla="*/ 522 h 791"/>
                <a:gd name="T36" fmla="*/ 748 w 1017"/>
                <a:gd name="T37" fmla="*/ 666 h 791"/>
                <a:gd name="T38" fmla="*/ 780 w 1017"/>
                <a:gd name="T39" fmla="*/ 599 h 791"/>
                <a:gd name="T40" fmla="*/ 923 w 1017"/>
                <a:gd name="T41" fmla="*/ 87 h 791"/>
                <a:gd name="T42" fmla="*/ 1017 w 1017"/>
                <a:gd name="T43" fmla="*/ 0 h 791"/>
                <a:gd name="T44" fmla="*/ 984 w 1017"/>
                <a:gd name="T45" fmla="*/ 92 h 791"/>
                <a:gd name="T46" fmla="*/ 770 w 1017"/>
                <a:gd name="T47" fmla="*/ 791 h 791"/>
                <a:gd name="T48" fmla="*/ 694 w 1017"/>
                <a:gd name="T49" fmla="*/ 781 h 791"/>
                <a:gd name="T50" fmla="*/ 684 w 1017"/>
                <a:gd name="T51" fmla="*/ 744 h 791"/>
                <a:gd name="T52" fmla="*/ 668 w 1017"/>
                <a:gd name="T53" fmla="*/ 687 h 791"/>
                <a:gd name="T54" fmla="*/ 647 w 1017"/>
                <a:gd name="T55" fmla="*/ 616 h 791"/>
                <a:gd name="T56" fmla="*/ 623 w 1017"/>
                <a:gd name="T57" fmla="*/ 533 h 791"/>
                <a:gd name="T58" fmla="*/ 598 w 1017"/>
                <a:gd name="T59" fmla="*/ 444 h 791"/>
                <a:gd name="T60" fmla="*/ 571 w 1017"/>
                <a:gd name="T61" fmla="*/ 352 h 791"/>
                <a:gd name="T62" fmla="*/ 545 w 1017"/>
                <a:gd name="T63" fmla="*/ 261 h 791"/>
                <a:gd name="T64" fmla="*/ 521 w 1017"/>
                <a:gd name="T65" fmla="*/ 175 h 791"/>
                <a:gd name="T66" fmla="*/ 501 w 1017"/>
                <a:gd name="T67" fmla="*/ 136 h 791"/>
                <a:gd name="T68" fmla="*/ 226 w 1017"/>
                <a:gd name="T69" fmla="*/ 791 h 791"/>
                <a:gd name="T70" fmla="*/ 199 w 1017"/>
                <a:gd name="T71" fmla="*/ 690 h 791"/>
                <a:gd name="T72" fmla="*/ 0 w 1017"/>
                <a:gd name="T73"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7" h="791">
                  <a:moveTo>
                    <a:pt x="0" y="0"/>
                  </a:moveTo>
                  <a:lnTo>
                    <a:pt x="97" y="0"/>
                  </a:lnTo>
                  <a:lnTo>
                    <a:pt x="108" y="38"/>
                  </a:lnTo>
                  <a:lnTo>
                    <a:pt x="117" y="75"/>
                  </a:lnTo>
                  <a:lnTo>
                    <a:pt x="127" y="116"/>
                  </a:lnTo>
                  <a:lnTo>
                    <a:pt x="188" y="355"/>
                  </a:lnTo>
                  <a:lnTo>
                    <a:pt x="276" y="666"/>
                  </a:lnTo>
                  <a:lnTo>
                    <a:pt x="286" y="666"/>
                  </a:lnTo>
                  <a:lnTo>
                    <a:pt x="298" y="623"/>
                  </a:lnTo>
                  <a:lnTo>
                    <a:pt x="313" y="579"/>
                  </a:lnTo>
                  <a:lnTo>
                    <a:pt x="327" y="533"/>
                  </a:lnTo>
                  <a:lnTo>
                    <a:pt x="342" y="485"/>
                  </a:lnTo>
                  <a:lnTo>
                    <a:pt x="357" y="436"/>
                  </a:lnTo>
                  <a:lnTo>
                    <a:pt x="372" y="386"/>
                  </a:lnTo>
                  <a:lnTo>
                    <a:pt x="387" y="337"/>
                  </a:lnTo>
                  <a:lnTo>
                    <a:pt x="402" y="289"/>
                  </a:lnTo>
                  <a:lnTo>
                    <a:pt x="416" y="242"/>
                  </a:lnTo>
                  <a:lnTo>
                    <a:pt x="430" y="198"/>
                  </a:lnTo>
                  <a:lnTo>
                    <a:pt x="443" y="155"/>
                  </a:lnTo>
                  <a:lnTo>
                    <a:pt x="454" y="116"/>
                  </a:lnTo>
                  <a:lnTo>
                    <a:pt x="465" y="80"/>
                  </a:lnTo>
                  <a:lnTo>
                    <a:pt x="474" y="48"/>
                  </a:lnTo>
                  <a:lnTo>
                    <a:pt x="481" y="21"/>
                  </a:lnTo>
                  <a:lnTo>
                    <a:pt x="487" y="0"/>
                  </a:lnTo>
                  <a:lnTo>
                    <a:pt x="552" y="0"/>
                  </a:lnTo>
                  <a:lnTo>
                    <a:pt x="558" y="22"/>
                  </a:lnTo>
                  <a:lnTo>
                    <a:pt x="565" y="50"/>
                  </a:lnTo>
                  <a:lnTo>
                    <a:pt x="575" y="84"/>
                  </a:lnTo>
                  <a:lnTo>
                    <a:pt x="587" y="123"/>
                  </a:lnTo>
                  <a:lnTo>
                    <a:pt x="600" y="168"/>
                  </a:lnTo>
                  <a:lnTo>
                    <a:pt x="614" y="217"/>
                  </a:lnTo>
                  <a:lnTo>
                    <a:pt x="630" y="270"/>
                  </a:lnTo>
                  <a:lnTo>
                    <a:pt x="648" y="327"/>
                  </a:lnTo>
                  <a:lnTo>
                    <a:pt x="666" y="388"/>
                  </a:lnTo>
                  <a:lnTo>
                    <a:pt x="686" y="454"/>
                  </a:lnTo>
                  <a:lnTo>
                    <a:pt x="706" y="522"/>
                  </a:lnTo>
                  <a:lnTo>
                    <a:pt x="727" y="592"/>
                  </a:lnTo>
                  <a:lnTo>
                    <a:pt x="748" y="666"/>
                  </a:lnTo>
                  <a:lnTo>
                    <a:pt x="758" y="666"/>
                  </a:lnTo>
                  <a:lnTo>
                    <a:pt x="780" y="599"/>
                  </a:lnTo>
                  <a:lnTo>
                    <a:pt x="799" y="531"/>
                  </a:lnTo>
                  <a:lnTo>
                    <a:pt x="923" y="87"/>
                  </a:lnTo>
                  <a:lnTo>
                    <a:pt x="945" y="0"/>
                  </a:lnTo>
                  <a:lnTo>
                    <a:pt x="1017" y="0"/>
                  </a:lnTo>
                  <a:lnTo>
                    <a:pt x="999" y="46"/>
                  </a:lnTo>
                  <a:lnTo>
                    <a:pt x="984" y="92"/>
                  </a:lnTo>
                  <a:lnTo>
                    <a:pt x="968" y="141"/>
                  </a:lnTo>
                  <a:lnTo>
                    <a:pt x="770" y="791"/>
                  </a:lnTo>
                  <a:lnTo>
                    <a:pt x="698" y="791"/>
                  </a:lnTo>
                  <a:lnTo>
                    <a:pt x="694" y="781"/>
                  </a:lnTo>
                  <a:lnTo>
                    <a:pt x="690" y="765"/>
                  </a:lnTo>
                  <a:lnTo>
                    <a:pt x="684" y="744"/>
                  </a:lnTo>
                  <a:lnTo>
                    <a:pt x="677" y="717"/>
                  </a:lnTo>
                  <a:lnTo>
                    <a:pt x="668" y="687"/>
                  </a:lnTo>
                  <a:lnTo>
                    <a:pt x="658" y="652"/>
                  </a:lnTo>
                  <a:lnTo>
                    <a:pt x="647" y="616"/>
                  </a:lnTo>
                  <a:lnTo>
                    <a:pt x="635" y="575"/>
                  </a:lnTo>
                  <a:lnTo>
                    <a:pt x="623" y="533"/>
                  </a:lnTo>
                  <a:lnTo>
                    <a:pt x="611" y="489"/>
                  </a:lnTo>
                  <a:lnTo>
                    <a:pt x="598" y="444"/>
                  </a:lnTo>
                  <a:lnTo>
                    <a:pt x="584" y="398"/>
                  </a:lnTo>
                  <a:lnTo>
                    <a:pt x="571" y="352"/>
                  </a:lnTo>
                  <a:lnTo>
                    <a:pt x="558" y="306"/>
                  </a:lnTo>
                  <a:lnTo>
                    <a:pt x="545" y="261"/>
                  </a:lnTo>
                  <a:lnTo>
                    <a:pt x="532" y="217"/>
                  </a:lnTo>
                  <a:lnTo>
                    <a:pt x="521" y="175"/>
                  </a:lnTo>
                  <a:lnTo>
                    <a:pt x="509" y="136"/>
                  </a:lnTo>
                  <a:lnTo>
                    <a:pt x="501" y="136"/>
                  </a:lnTo>
                  <a:lnTo>
                    <a:pt x="298" y="791"/>
                  </a:lnTo>
                  <a:lnTo>
                    <a:pt x="226" y="791"/>
                  </a:lnTo>
                  <a:lnTo>
                    <a:pt x="213" y="740"/>
                  </a:lnTo>
                  <a:lnTo>
                    <a:pt x="199" y="690"/>
                  </a:lnTo>
                  <a:lnTo>
                    <a:pt x="185" y="641"/>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3" name="Freeform 8"/>
            <p:cNvSpPr>
              <a:spLocks noEditPoints="1"/>
            </p:cNvSpPr>
            <p:nvPr userDrawn="1"/>
          </p:nvSpPr>
          <p:spPr bwMode="auto">
            <a:xfrm>
              <a:off x="1985963" y="639763"/>
              <a:ext cx="401638" cy="438150"/>
            </a:xfrm>
            <a:custGeom>
              <a:avLst/>
              <a:gdLst>
                <a:gd name="T0" fmla="*/ 329 w 758"/>
                <a:gd name="T1" fmla="*/ 42 h 828"/>
                <a:gd name="T2" fmla="*/ 258 w 758"/>
                <a:gd name="T3" fmla="*/ 67 h 828"/>
                <a:gd name="T4" fmla="*/ 199 w 758"/>
                <a:gd name="T5" fmla="*/ 109 h 828"/>
                <a:gd name="T6" fmla="*/ 154 w 758"/>
                <a:gd name="T7" fmla="*/ 170 h 828"/>
                <a:gd name="T8" fmla="*/ 121 w 758"/>
                <a:gd name="T9" fmla="*/ 246 h 828"/>
                <a:gd name="T10" fmla="*/ 104 w 758"/>
                <a:gd name="T11" fmla="*/ 337 h 828"/>
                <a:gd name="T12" fmla="*/ 100 w 758"/>
                <a:gd name="T13" fmla="*/ 440 h 828"/>
                <a:gd name="T14" fmla="*/ 112 w 758"/>
                <a:gd name="T15" fmla="*/ 541 h 828"/>
                <a:gd name="T16" fmla="*/ 140 w 758"/>
                <a:gd name="T17" fmla="*/ 625 h 828"/>
                <a:gd name="T18" fmla="*/ 180 w 758"/>
                <a:gd name="T19" fmla="*/ 691 h 828"/>
                <a:gd name="T20" fmla="*/ 232 w 758"/>
                <a:gd name="T21" fmla="*/ 742 h 828"/>
                <a:gd name="T22" fmla="*/ 292 w 758"/>
                <a:gd name="T23" fmla="*/ 774 h 828"/>
                <a:gd name="T24" fmla="*/ 357 w 758"/>
                <a:gd name="T25" fmla="*/ 788 h 828"/>
                <a:gd name="T26" fmla="*/ 427 w 758"/>
                <a:gd name="T27" fmla="*/ 785 h 828"/>
                <a:gd name="T28" fmla="*/ 491 w 758"/>
                <a:gd name="T29" fmla="*/ 764 h 828"/>
                <a:gd name="T30" fmla="*/ 543 w 758"/>
                <a:gd name="T31" fmla="*/ 727 h 828"/>
                <a:gd name="T32" fmla="*/ 585 w 758"/>
                <a:gd name="T33" fmla="*/ 679 h 828"/>
                <a:gd name="T34" fmla="*/ 617 w 758"/>
                <a:gd name="T35" fmla="*/ 624 h 828"/>
                <a:gd name="T36" fmla="*/ 640 w 758"/>
                <a:gd name="T37" fmla="*/ 563 h 828"/>
                <a:gd name="T38" fmla="*/ 653 w 758"/>
                <a:gd name="T39" fmla="*/ 503 h 828"/>
                <a:gd name="T40" fmla="*/ 660 w 758"/>
                <a:gd name="T41" fmla="*/ 446 h 828"/>
                <a:gd name="T42" fmla="*/ 659 w 758"/>
                <a:gd name="T43" fmla="*/ 396 h 828"/>
                <a:gd name="T44" fmla="*/ 650 w 758"/>
                <a:gd name="T45" fmla="*/ 305 h 828"/>
                <a:gd name="T46" fmla="*/ 628 w 758"/>
                <a:gd name="T47" fmla="*/ 220 h 828"/>
                <a:gd name="T48" fmla="*/ 584 w 758"/>
                <a:gd name="T49" fmla="*/ 142 h 828"/>
                <a:gd name="T50" fmla="*/ 532 w 758"/>
                <a:gd name="T51" fmla="*/ 90 h 828"/>
                <a:gd name="T52" fmla="*/ 471 w 758"/>
                <a:gd name="T53" fmla="*/ 56 h 828"/>
                <a:gd name="T54" fmla="*/ 404 w 758"/>
                <a:gd name="T55" fmla="*/ 39 h 828"/>
                <a:gd name="T56" fmla="*/ 357 w 758"/>
                <a:gd name="T57" fmla="*/ 0 h 828"/>
                <a:gd name="T58" fmla="*/ 428 w 758"/>
                <a:gd name="T59" fmla="*/ 3 h 828"/>
                <a:gd name="T60" fmla="*/ 499 w 758"/>
                <a:gd name="T61" fmla="*/ 18 h 828"/>
                <a:gd name="T62" fmla="*/ 564 w 758"/>
                <a:gd name="T63" fmla="*/ 44 h 828"/>
                <a:gd name="T64" fmla="*/ 624 w 758"/>
                <a:gd name="T65" fmla="*/ 85 h 828"/>
                <a:gd name="T66" fmla="*/ 676 w 758"/>
                <a:gd name="T67" fmla="*/ 137 h 828"/>
                <a:gd name="T68" fmla="*/ 717 w 758"/>
                <a:gd name="T69" fmla="*/ 205 h 828"/>
                <a:gd name="T70" fmla="*/ 744 w 758"/>
                <a:gd name="T71" fmla="*/ 286 h 828"/>
                <a:gd name="T72" fmla="*/ 758 w 758"/>
                <a:gd name="T73" fmla="*/ 383 h 828"/>
                <a:gd name="T74" fmla="*/ 751 w 758"/>
                <a:gd name="T75" fmla="*/ 495 h 828"/>
                <a:gd name="T76" fmla="*/ 724 w 758"/>
                <a:gd name="T77" fmla="*/ 595 h 828"/>
                <a:gd name="T78" fmla="*/ 679 w 758"/>
                <a:gd name="T79" fmla="*/ 678 h 828"/>
                <a:gd name="T80" fmla="*/ 617 w 758"/>
                <a:gd name="T81" fmla="*/ 745 h 828"/>
                <a:gd name="T82" fmla="*/ 540 w 758"/>
                <a:gd name="T83" fmla="*/ 793 h 828"/>
                <a:gd name="T84" fmla="*/ 449 w 758"/>
                <a:gd name="T85" fmla="*/ 821 h 828"/>
                <a:gd name="T86" fmla="*/ 400 w 758"/>
                <a:gd name="T87" fmla="*/ 827 h 828"/>
                <a:gd name="T88" fmla="*/ 339 w 758"/>
                <a:gd name="T89" fmla="*/ 827 h 828"/>
                <a:gd name="T90" fmla="*/ 247 w 758"/>
                <a:gd name="T91" fmla="*/ 808 h 828"/>
                <a:gd name="T92" fmla="*/ 166 w 758"/>
                <a:gd name="T93" fmla="*/ 768 h 828"/>
                <a:gd name="T94" fmla="*/ 100 w 758"/>
                <a:gd name="T95" fmla="*/ 709 h 828"/>
                <a:gd name="T96" fmla="*/ 49 w 758"/>
                <a:gd name="T97" fmla="*/ 632 h 828"/>
                <a:gd name="T98" fmla="*/ 15 w 758"/>
                <a:gd name="T99" fmla="*/ 539 h 828"/>
                <a:gd name="T100" fmla="*/ 0 w 758"/>
                <a:gd name="T101" fmla="*/ 430 h 828"/>
                <a:gd name="T102" fmla="*/ 6 w 758"/>
                <a:gd name="T103" fmla="*/ 326 h 828"/>
                <a:gd name="T104" fmla="*/ 29 w 758"/>
                <a:gd name="T105" fmla="*/ 235 h 828"/>
                <a:gd name="T106" fmla="*/ 69 w 758"/>
                <a:gd name="T107" fmla="*/ 157 h 828"/>
                <a:gd name="T108" fmla="*/ 124 w 758"/>
                <a:gd name="T109" fmla="*/ 92 h 828"/>
                <a:gd name="T110" fmla="*/ 190 w 758"/>
                <a:gd name="T111" fmla="*/ 44 h 828"/>
                <a:gd name="T112" fmla="*/ 269 w 758"/>
                <a:gd name="T113" fmla="*/ 13 h 828"/>
                <a:gd name="T114" fmla="*/ 357 w 758"/>
                <a:gd name="T115"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8" h="828">
                  <a:moveTo>
                    <a:pt x="370" y="38"/>
                  </a:moveTo>
                  <a:lnTo>
                    <a:pt x="329" y="42"/>
                  </a:lnTo>
                  <a:lnTo>
                    <a:pt x="293" y="52"/>
                  </a:lnTo>
                  <a:lnTo>
                    <a:pt x="258" y="67"/>
                  </a:lnTo>
                  <a:lnTo>
                    <a:pt x="228" y="86"/>
                  </a:lnTo>
                  <a:lnTo>
                    <a:pt x="199" y="109"/>
                  </a:lnTo>
                  <a:lnTo>
                    <a:pt x="175" y="138"/>
                  </a:lnTo>
                  <a:lnTo>
                    <a:pt x="154" y="170"/>
                  </a:lnTo>
                  <a:lnTo>
                    <a:pt x="136" y="206"/>
                  </a:lnTo>
                  <a:lnTo>
                    <a:pt x="121" y="246"/>
                  </a:lnTo>
                  <a:lnTo>
                    <a:pt x="110" y="289"/>
                  </a:lnTo>
                  <a:lnTo>
                    <a:pt x="104" y="337"/>
                  </a:lnTo>
                  <a:lnTo>
                    <a:pt x="99" y="387"/>
                  </a:lnTo>
                  <a:lnTo>
                    <a:pt x="100" y="440"/>
                  </a:lnTo>
                  <a:lnTo>
                    <a:pt x="105" y="493"/>
                  </a:lnTo>
                  <a:lnTo>
                    <a:pt x="112" y="541"/>
                  </a:lnTo>
                  <a:lnTo>
                    <a:pt x="125" y="585"/>
                  </a:lnTo>
                  <a:lnTo>
                    <a:pt x="140" y="625"/>
                  </a:lnTo>
                  <a:lnTo>
                    <a:pt x="159" y="660"/>
                  </a:lnTo>
                  <a:lnTo>
                    <a:pt x="180" y="691"/>
                  </a:lnTo>
                  <a:lnTo>
                    <a:pt x="205" y="718"/>
                  </a:lnTo>
                  <a:lnTo>
                    <a:pt x="232" y="742"/>
                  </a:lnTo>
                  <a:lnTo>
                    <a:pt x="260" y="759"/>
                  </a:lnTo>
                  <a:lnTo>
                    <a:pt x="292" y="774"/>
                  </a:lnTo>
                  <a:lnTo>
                    <a:pt x="324" y="783"/>
                  </a:lnTo>
                  <a:lnTo>
                    <a:pt x="357" y="788"/>
                  </a:lnTo>
                  <a:lnTo>
                    <a:pt x="392" y="789"/>
                  </a:lnTo>
                  <a:lnTo>
                    <a:pt x="427" y="785"/>
                  </a:lnTo>
                  <a:lnTo>
                    <a:pt x="461" y="777"/>
                  </a:lnTo>
                  <a:lnTo>
                    <a:pt x="491" y="764"/>
                  </a:lnTo>
                  <a:lnTo>
                    <a:pt x="519" y="747"/>
                  </a:lnTo>
                  <a:lnTo>
                    <a:pt x="543" y="727"/>
                  </a:lnTo>
                  <a:lnTo>
                    <a:pt x="565" y="705"/>
                  </a:lnTo>
                  <a:lnTo>
                    <a:pt x="585" y="679"/>
                  </a:lnTo>
                  <a:lnTo>
                    <a:pt x="602" y="651"/>
                  </a:lnTo>
                  <a:lnTo>
                    <a:pt x="617" y="624"/>
                  </a:lnTo>
                  <a:lnTo>
                    <a:pt x="629" y="593"/>
                  </a:lnTo>
                  <a:lnTo>
                    <a:pt x="640" y="563"/>
                  </a:lnTo>
                  <a:lnTo>
                    <a:pt x="648" y="533"/>
                  </a:lnTo>
                  <a:lnTo>
                    <a:pt x="653" y="503"/>
                  </a:lnTo>
                  <a:lnTo>
                    <a:pt x="658" y="474"/>
                  </a:lnTo>
                  <a:lnTo>
                    <a:pt x="660" y="446"/>
                  </a:lnTo>
                  <a:lnTo>
                    <a:pt x="660" y="421"/>
                  </a:lnTo>
                  <a:lnTo>
                    <a:pt x="659" y="396"/>
                  </a:lnTo>
                  <a:lnTo>
                    <a:pt x="655" y="350"/>
                  </a:lnTo>
                  <a:lnTo>
                    <a:pt x="650" y="305"/>
                  </a:lnTo>
                  <a:lnTo>
                    <a:pt x="641" y="262"/>
                  </a:lnTo>
                  <a:lnTo>
                    <a:pt x="628" y="220"/>
                  </a:lnTo>
                  <a:lnTo>
                    <a:pt x="609" y="181"/>
                  </a:lnTo>
                  <a:lnTo>
                    <a:pt x="584" y="142"/>
                  </a:lnTo>
                  <a:lnTo>
                    <a:pt x="560" y="115"/>
                  </a:lnTo>
                  <a:lnTo>
                    <a:pt x="532" y="90"/>
                  </a:lnTo>
                  <a:lnTo>
                    <a:pt x="503" y="71"/>
                  </a:lnTo>
                  <a:lnTo>
                    <a:pt x="471" y="56"/>
                  </a:lnTo>
                  <a:lnTo>
                    <a:pt x="437" y="44"/>
                  </a:lnTo>
                  <a:lnTo>
                    <a:pt x="404" y="39"/>
                  </a:lnTo>
                  <a:lnTo>
                    <a:pt x="370" y="38"/>
                  </a:lnTo>
                  <a:close/>
                  <a:moveTo>
                    <a:pt x="357" y="0"/>
                  </a:moveTo>
                  <a:lnTo>
                    <a:pt x="393" y="0"/>
                  </a:lnTo>
                  <a:lnTo>
                    <a:pt x="428" y="3"/>
                  </a:lnTo>
                  <a:lnTo>
                    <a:pt x="464" y="9"/>
                  </a:lnTo>
                  <a:lnTo>
                    <a:pt x="499" y="18"/>
                  </a:lnTo>
                  <a:lnTo>
                    <a:pt x="532" y="29"/>
                  </a:lnTo>
                  <a:lnTo>
                    <a:pt x="564" y="44"/>
                  </a:lnTo>
                  <a:lnTo>
                    <a:pt x="595" y="62"/>
                  </a:lnTo>
                  <a:lnTo>
                    <a:pt x="624" y="85"/>
                  </a:lnTo>
                  <a:lnTo>
                    <a:pt x="651" y="109"/>
                  </a:lnTo>
                  <a:lnTo>
                    <a:pt x="676" y="137"/>
                  </a:lnTo>
                  <a:lnTo>
                    <a:pt x="698" y="169"/>
                  </a:lnTo>
                  <a:lnTo>
                    <a:pt x="717" y="205"/>
                  </a:lnTo>
                  <a:lnTo>
                    <a:pt x="732" y="244"/>
                  </a:lnTo>
                  <a:lnTo>
                    <a:pt x="744" y="286"/>
                  </a:lnTo>
                  <a:lnTo>
                    <a:pt x="753" y="333"/>
                  </a:lnTo>
                  <a:lnTo>
                    <a:pt x="758" y="383"/>
                  </a:lnTo>
                  <a:lnTo>
                    <a:pt x="757" y="441"/>
                  </a:lnTo>
                  <a:lnTo>
                    <a:pt x="751" y="495"/>
                  </a:lnTo>
                  <a:lnTo>
                    <a:pt x="740" y="547"/>
                  </a:lnTo>
                  <a:lnTo>
                    <a:pt x="724" y="595"/>
                  </a:lnTo>
                  <a:lnTo>
                    <a:pt x="704" y="637"/>
                  </a:lnTo>
                  <a:lnTo>
                    <a:pt x="679" y="678"/>
                  </a:lnTo>
                  <a:lnTo>
                    <a:pt x="650" y="714"/>
                  </a:lnTo>
                  <a:lnTo>
                    <a:pt x="617" y="745"/>
                  </a:lnTo>
                  <a:lnTo>
                    <a:pt x="580" y="772"/>
                  </a:lnTo>
                  <a:lnTo>
                    <a:pt x="540" y="793"/>
                  </a:lnTo>
                  <a:lnTo>
                    <a:pt x="495" y="809"/>
                  </a:lnTo>
                  <a:lnTo>
                    <a:pt x="449" y="821"/>
                  </a:lnTo>
                  <a:lnTo>
                    <a:pt x="400" y="827"/>
                  </a:lnTo>
                  <a:lnTo>
                    <a:pt x="400" y="827"/>
                  </a:lnTo>
                  <a:lnTo>
                    <a:pt x="390" y="828"/>
                  </a:lnTo>
                  <a:lnTo>
                    <a:pt x="339" y="827"/>
                  </a:lnTo>
                  <a:lnTo>
                    <a:pt x="292" y="821"/>
                  </a:lnTo>
                  <a:lnTo>
                    <a:pt x="247" y="808"/>
                  </a:lnTo>
                  <a:lnTo>
                    <a:pt x="205" y="791"/>
                  </a:lnTo>
                  <a:lnTo>
                    <a:pt x="166" y="768"/>
                  </a:lnTo>
                  <a:lnTo>
                    <a:pt x="131" y="742"/>
                  </a:lnTo>
                  <a:lnTo>
                    <a:pt x="100" y="709"/>
                  </a:lnTo>
                  <a:lnTo>
                    <a:pt x="72" y="673"/>
                  </a:lnTo>
                  <a:lnTo>
                    <a:pt x="49" y="632"/>
                  </a:lnTo>
                  <a:lnTo>
                    <a:pt x="30" y="587"/>
                  </a:lnTo>
                  <a:lnTo>
                    <a:pt x="15" y="539"/>
                  </a:lnTo>
                  <a:lnTo>
                    <a:pt x="6" y="485"/>
                  </a:lnTo>
                  <a:lnTo>
                    <a:pt x="0" y="430"/>
                  </a:lnTo>
                  <a:lnTo>
                    <a:pt x="0" y="377"/>
                  </a:lnTo>
                  <a:lnTo>
                    <a:pt x="6" y="326"/>
                  </a:lnTo>
                  <a:lnTo>
                    <a:pt x="15" y="279"/>
                  </a:lnTo>
                  <a:lnTo>
                    <a:pt x="29" y="235"/>
                  </a:lnTo>
                  <a:lnTo>
                    <a:pt x="47" y="194"/>
                  </a:lnTo>
                  <a:lnTo>
                    <a:pt x="69" y="157"/>
                  </a:lnTo>
                  <a:lnTo>
                    <a:pt x="95" y="122"/>
                  </a:lnTo>
                  <a:lnTo>
                    <a:pt x="124" y="92"/>
                  </a:lnTo>
                  <a:lnTo>
                    <a:pt x="156" y="67"/>
                  </a:lnTo>
                  <a:lnTo>
                    <a:pt x="190" y="44"/>
                  </a:lnTo>
                  <a:lnTo>
                    <a:pt x="229" y="27"/>
                  </a:lnTo>
                  <a:lnTo>
                    <a:pt x="269" y="13"/>
                  </a:lnTo>
                  <a:lnTo>
                    <a:pt x="313" y="4"/>
                  </a:lnTo>
                  <a:lnTo>
                    <a:pt x="35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4" name="Freeform 9"/>
            <p:cNvSpPr>
              <a:spLocks noEditPoints="1"/>
            </p:cNvSpPr>
            <p:nvPr userDrawn="1"/>
          </p:nvSpPr>
          <p:spPr bwMode="auto">
            <a:xfrm>
              <a:off x="1066800" y="619125"/>
              <a:ext cx="374650" cy="449263"/>
            </a:xfrm>
            <a:custGeom>
              <a:avLst/>
              <a:gdLst>
                <a:gd name="T0" fmla="*/ 332 w 707"/>
                <a:gd name="T1" fmla="*/ 185 h 849"/>
                <a:gd name="T2" fmla="*/ 211 w 707"/>
                <a:gd name="T3" fmla="*/ 484 h 849"/>
                <a:gd name="T4" fmla="*/ 455 w 707"/>
                <a:gd name="T5" fmla="*/ 484 h 849"/>
                <a:gd name="T6" fmla="*/ 332 w 707"/>
                <a:gd name="T7" fmla="*/ 185 h 849"/>
                <a:gd name="T8" fmla="*/ 359 w 707"/>
                <a:gd name="T9" fmla="*/ 0 h 849"/>
                <a:gd name="T10" fmla="*/ 707 w 707"/>
                <a:gd name="T11" fmla="*/ 849 h 849"/>
                <a:gd name="T12" fmla="*/ 702 w 707"/>
                <a:gd name="T13" fmla="*/ 849 h 849"/>
                <a:gd name="T14" fmla="*/ 691 w 707"/>
                <a:gd name="T15" fmla="*/ 849 h 849"/>
                <a:gd name="T16" fmla="*/ 675 w 707"/>
                <a:gd name="T17" fmla="*/ 849 h 849"/>
                <a:gd name="T18" fmla="*/ 657 w 707"/>
                <a:gd name="T19" fmla="*/ 849 h 849"/>
                <a:gd name="T20" fmla="*/ 638 w 707"/>
                <a:gd name="T21" fmla="*/ 849 h 849"/>
                <a:gd name="T22" fmla="*/ 619 w 707"/>
                <a:gd name="T23" fmla="*/ 849 h 849"/>
                <a:gd name="T24" fmla="*/ 603 w 707"/>
                <a:gd name="T25" fmla="*/ 849 h 849"/>
                <a:gd name="T26" fmla="*/ 592 w 707"/>
                <a:gd name="T27" fmla="*/ 849 h 849"/>
                <a:gd name="T28" fmla="*/ 589 w 707"/>
                <a:gd name="T29" fmla="*/ 849 h 849"/>
                <a:gd name="T30" fmla="*/ 563 w 707"/>
                <a:gd name="T31" fmla="*/ 776 h 849"/>
                <a:gd name="T32" fmla="*/ 536 w 707"/>
                <a:gd name="T33" fmla="*/ 699 h 849"/>
                <a:gd name="T34" fmla="*/ 507 w 707"/>
                <a:gd name="T35" fmla="*/ 622 h 849"/>
                <a:gd name="T36" fmla="*/ 475 w 707"/>
                <a:gd name="T37" fmla="*/ 542 h 849"/>
                <a:gd name="T38" fmla="*/ 186 w 707"/>
                <a:gd name="T39" fmla="*/ 542 h 849"/>
                <a:gd name="T40" fmla="*/ 157 w 707"/>
                <a:gd name="T41" fmla="*/ 619 h 849"/>
                <a:gd name="T42" fmla="*/ 129 w 707"/>
                <a:gd name="T43" fmla="*/ 694 h 849"/>
                <a:gd name="T44" fmla="*/ 103 w 707"/>
                <a:gd name="T45" fmla="*/ 769 h 849"/>
                <a:gd name="T46" fmla="*/ 79 w 707"/>
                <a:gd name="T47" fmla="*/ 849 h 849"/>
                <a:gd name="T48" fmla="*/ 0 w 707"/>
                <a:gd name="T49" fmla="*/ 849 h 849"/>
                <a:gd name="T50" fmla="*/ 359 w 707"/>
                <a:gd name="T51" fmla="*/ 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7" h="849">
                  <a:moveTo>
                    <a:pt x="332" y="185"/>
                  </a:moveTo>
                  <a:lnTo>
                    <a:pt x="211" y="484"/>
                  </a:lnTo>
                  <a:lnTo>
                    <a:pt x="455" y="484"/>
                  </a:lnTo>
                  <a:lnTo>
                    <a:pt x="332" y="185"/>
                  </a:lnTo>
                  <a:close/>
                  <a:moveTo>
                    <a:pt x="359" y="0"/>
                  </a:moveTo>
                  <a:lnTo>
                    <a:pt x="707" y="849"/>
                  </a:lnTo>
                  <a:lnTo>
                    <a:pt x="702" y="849"/>
                  </a:lnTo>
                  <a:lnTo>
                    <a:pt x="691" y="849"/>
                  </a:lnTo>
                  <a:lnTo>
                    <a:pt x="675" y="849"/>
                  </a:lnTo>
                  <a:lnTo>
                    <a:pt x="657" y="849"/>
                  </a:lnTo>
                  <a:lnTo>
                    <a:pt x="638" y="849"/>
                  </a:lnTo>
                  <a:lnTo>
                    <a:pt x="619" y="849"/>
                  </a:lnTo>
                  <a:lnTo>
                    <a:pt x="603" y="849"/>
                  </a:lnTo>
                  <a:lnTo>
                    <a:pt x="592" y="849"/>
                  </a:lnTo>
                  <a:lnTo>
                    <a:pt x="589" y="849"/>
                  </a:lnTo>
                  <a:lnTo>
                    <a:pt x="563" y="776"/>
                  </a:lnTo>
                  <a:lnTo>
                    <a:pt x="536" y="699"/>
                  </a:lnTo>
                  <a:lnTo>
                    <a:pt x="507" y="622"/>
                  </a:lnTo>
                  <a:lnTo>
                    <a:pt x="475" y="542"/>
                  </a:lnTo>
                  <a:lnTo>
                    <a:pt x="186" y="542"/>
                  </a:lnTo>
                  <a:lnTo>
                    <a:pt x="157" y="619"/>
                  </a:lnTo>
                  <a:lnTo>
                    <a:pt x="129" y="694"/>
                  </a:lnTo>
                  <a:lnTo>
                    <a:pt x="103" y="769"/>
                  </a:lnTo>
                  <a:lnTo>
                    <a:pt x="79" y="849"/>
                  </a:lnTo>
                  <a:lnTo>
                    <a:pt x="0" y="849"/>
                  </a:lnTo>
                  <a:lnTo>
                    <a:pt x="35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5" name="Freeform 10"/>
            <p:cNvSpPr>
              <a:spLocks/>
            </p:cNvSpPr>
            <p:nvPr userDrawn="1"/>
          </p:nvSpPr>
          <p:spPr bwMode="auto">
            <a:xfrm>
              <a:off x="1438275" y="647700"/>
              <a:ext cx="296863" cy="420688"/>
            </a:xfrm>
            <a:custGeom>
              <a:avLst/>
              <a:gdLst>
                <a:gd name="T0" fmla="*/ 105 w 563"/>
                <a:gd name="T1" fmla="*/ 0 h 795"/>
                <a:gd name="T2" fmla="*/ 165 w 563"/>
                <a:gd name="T3" fmla="*/ 0 h 795"/>
                <a:gd name="T4" fmla="*/ 224 w 563"/>
                <a:gd name="T5" fmla="*/ 1 h 795"/>
                <a:gd name="T6" fmla="*/ 275 w 563"/>
                <a:gd name="T7" fmla="*/ 1 h 795"/>
                <a:gd name="T8" fmla="*/ 309 w 563"/>
                <a:gd name="T9" fmla="*/ 3 h 795"/>
                <a:gd name="T10" fmla="*/ 356 w 563"/>
                <a:gd name="T11" fmla="*/ 12 h 795"/>
                <a:gd name="T12" fmla="*/ 416 w 563"/>
                <a:gd name="T13" fmla="*/ 35 h 795"/>
                <a:gd name="T14" fmla="*/ 458 w 563"/>
                <a:gd name="T15" fmla="*/ 71 h 795"/>
                <a:gd name="T16" fmla="*/ 482 w 563"/>
                <a:gd name="T17" fmla="*/ 117 h 795"/>
                <a:gd name="T18" fmla="*/ 490 w 563"/>
                <a:gd name="T19" fmla="*/ 177 h 795"/>
                <a:gd name="T20" fmla="*/ 480 w 563"/>
                <a:gd name="T21" fmla="*/ 239 h 795"/>
                <a:gd name="T22" fmla="*/ 455 w 563"/>
                <a:gd name="T23" fmla="*/ 291 h 795"/>
                <a:gd name="T24" fmla="*/ 416 w 563"/>
                <a:gd name="T25" fmla="*/ 331 h 795"/>
                <a:gd name="T26" fmla="*/ 368 w 563"/>
                <a:gd name="T27" fmla="*/ 362 h 795"/>
                <a:gd name="T28" fmla="*/ 315 w 563"/>
                <a:gd name="T29" fmla="*/ 386 h 795"/>
                <a:gd name="T30" fmla="*/ 258 w 563"/>
                <a:gd name="T31" fmla="*/ 400 h 795"/>
                <a:gd name="T32" fmla="*/ 544 w 563"/>
                <a:gd name="T33" fmla="*/ 771 h 795"/>
                <a:gd name="T34" fmla="*/ 559 w 563"/>
                <a:gd name="T35" fmla="*/ 795 h 795"/>
                <a:gd name="T36" fmla="*/ 534 w 563"/>
                <a:gd name="T37" fmla="*/ 795 h 795"/>
                <a:gd name="T38" fmla="*/ 497 w 563"/>
                <a:gd name="T39" fmla="*/ 795 h 795"/>
                <a:gd name="T40" fmla="*/ 462 w 563"/>
                <a:gd name="T41" fmla="*/ 795 h 795"/>
                <a:gd name="T42" fmla="*/ 437 w 563"/>
                <a:gd name="T43" fmla="*/ 795 h 795"/>
                <a:gd name="T44" fmla="*/ 399 w 563"/>
                <a:gd name="T45" fmla="*/ 746 h 795"/>
                <a:gd name="T46" fmla="*/ 233 w 563"/>
                <a:gd name="T47" fmla="*/ 519 h 795"/>
                <a:gd name="T48" fmla="*/ 156 w 563"/>
                <a:gd name="T49" fmla="*/ 365 h 795"/>
                <a:gd name="T50" fmla="*/ 196 w 563"/>
                <a:gd name="T51" fmla="*/ 365 h 795"/>
                <a:gd name="T52" fmla="*/ 245 w 563"/>
                <a:gd name="T53" fmla="*/ 359 h 795"/>
                <a:gd name="T54" fmla="*/ 303 w 563"/>
                <a:gd name="T55" fmla="*/ 338 h 795"/>
                <a:gd name="T56" fmla="*/ 348 w 563"/>
                <a:gd name="T57" fmla="*/ 302 h 795"/>
                <a:gd name="T58" fmla="*/ 378 w 563"/>
                <a:gd name="T59" fmla="*/ 253 h 795"/>
                <a:gd name="T60" fmla="*/ 389 w 563"/>
                <a:gd name="T61" fmla="*/ 191 h 795"/>
                <a:gd name="T62" fmla="*/ 381 w 563"/>
                <a:gd name="T63" fmla="*/ 136 h 795"/>
                <a:gd name="T64" fmla="*/ 355 w 563"/>
                <a:gd name="T65" fmla="*/ 93 h 795"/>
                <a:gd name="T66" fmla="*/ 316 w 563"/>
                <a:gd name="T67" fmla="*/ 63 h 795"/>
                <a:gd name="T68" fmla="*/ 265 w 563"/>
                <a:gd name="T69" fmla="*/ 47 h 795"/>
                <a:gd name="T70" fmla="*/ 230 w 563"/>
                <a:gd name="T71" fmla="*/ 44 h 795"/>
                <a:gd name="T72" fmla="*/ 188 w 563"/>
                <a:gd name="T73" fmla="*/ 43 h 795"/>
                <a:gd name="T74" fmla="*/ 145 w 563"/>
                <a:gd name="T75" fmla="*/ 43 h 795"/>
                <a:gd name="T76" fmla="*/ 112 w 563"/>
                <a:gd name="T77" fmla="*/ 44 h 795"/>
                <a:gd name="T78" fmla="*/ 100 w 563"/>
                <a:gd name="T79" fmla="*/ 44 h 795"/>
                <a:gd name="T80" fmla="*/ 0 w 563"/>
                <a:gd name="T81" fmla="*/ 795 h 795"/>
                <a:gd name="T82" fmla="*/ 4 w 563"/>
                <a:gd name="T83" fmla="*/ 0 h 795"/>
                <a:gd name="T84" fmla="*/ 31 w 563"/>
                <a:gd name="T85" fmla="*/ 0 h 795"/>
                <a:gd name="T86" fmla="*/ 77 w 563"/>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3" h="795">
                  <a:moveTo>
                    <a:pt x="77" y="0"/>
                  </a:moveTo>
                  <a:lnTo>
                    <a:pt x="105" y="0"/>
                  </a:lnTo>
                  <a:lnTo>
                    <a:pt x="135" y="0"/>
                  </a:lnTo>
                  <a:lnTo>
                    <a:pt x="165" y="0"/>
                  </a:lnTo>
                  <a:lnTo>
                    <a:pt x="195" y="1"/>
                  </a:lnTo>
                  <a:lnTo>
                    <a:pt x="224" y="1"/>
                  </a:lnTo>
                  <a:lnTo>
                    <a:pt x="251" y="1"/>
                  </a:lnTo>
                  <a:lnTo>
                    <a:pt x="275" y="1"/>
                  </a:lnTo>
                  <a:lnTo>
                    <a:pt x="295" y="3"/>
                  </a:lnTo>
                  <a:lnTo>
                    <a:pt x="309" y="3"/>
                  </a:lnTo>
                  <a:lnTo>
                    <a:pt x="318" y="4"/>
                  </a:lnTo>
                  <a:lnTo>
                    <a:pt x="356" y="12"/>
                  </a:lnTo>
                  <a:lnTo>
                    <a:pt x="388" y="22"/>
                  </a:lnTo>
                  <a:lnTo>
                    <a:pt x="416" y="35"/>
                  </a:lnTo>
                  <a:lnTo>
                    <a:pt x="440" y="52"/>
                  </a:lnTo>
                  <a:lnTo>
                    <a:pt x="458" y="71"/>
                  </a:lnTo>
                  <a:lnTo>
                    <a:pt x="472" y="93"/>
                  </a:lnTo>
                  <a:lnTo>
                    <a:pt x="482" y="117"/>
                  </a:lnTo>
                  <a:lnTo>
                    <a:pt x="487" y="145"/>
                  </a:lnTo>
                  <a:lnTo>
                    <a:pt x="490" y="177"/>
                  </a:lnTo>
                  <a:lnTo>
                    <a:pt x="487" y="210"/>
                  </a:lnTo>
                  <a:lnTo>
                    <a:pt x="480" y="239"/>
                  </a:lnTo>
                  <a:lnTo>
                    <a:pt x="470" y="267"/>
                  </a:lnTo>
                  <a:lnTo>
                    <a:pt x="455" y="291"/>
                  </a:lnTo>
                  <a:lnTo>
                    <a:pt x="437" y="312"/>
                  </a:lnTo>
                  <a:lnTo>
                    <a:pt x="416" y="331"/>
                  </a:lnTo>
                  <a:lnTo>
                    <a:pt x="394" y="348"/>
                  </a:lnTo>
                  <a:lnTo>
                    <a:pt x="368" y="362"/>
                  </a:lnTo>
                  <a:lnTo>
                    <a:pt x="343" y="376"/>
                  </a:lnTo>
                  <a:lnTo>
                    <a:pt x="315" y="386"/>
                  </a:lnTo>
                  <a:lnTo>
                    <a:pt x="287" y="393"/>
                  </a:lnTo>
                  <a:lnTo>
                    <a:pt x="258" y="400"/>
                  </a:lnTo>
                  <a:lnTo>
                    <a:pt x="491" y="705"/>
                  </a:lnTo>
                  <a:lnTo>
                    <a:pt x="544" y="771"/>
                  </a:lnTo>
                  <a:lnTo>
                    <a:pt x="563" y="795"/>
                  </a:lnTo>
                  <a:lnTo>
                    <a:pt x="559" y="795"/>
                  </a:lnTo>
                  <a:lnTo>
                    <a:pt x="549" y="795"/>
                  </a:lnTo>
                  <a:lnTo>
                    <a:pt x="534" y="795"/>
                  </a:lnTo>
                  <a:lnTo>
                    <a:pt x="517" y="795"/>
                  </a:lnTo>
                  <a:lnTo>
                    <a:pt x="497" y="795"/>
                  </a:lnTo>
                  <a:lnTo>
                    <a:pt x="478" y="795"/>
                  </a:lnTo>
                  <a:lnTo>
                    <a:pt x="462" y="795"/>
                  </a:lnTo>
                  <a:lnTo>
                    <a:pt x="447" y="795"/>
                  </a:lnTo>
                  <a:lnTo>
                    <a:pt x="437" y="795"/>
                  </a:lnTo>
                  <a:lnTo>
                    <a:pt x="434" y="795"/>
                  </a:lnTo>
                  <a:lnTo>
                    <a:pt x="399" y="746"/>
                  </a:lnTo>
                  <a:lnTo>
                    <a:pt x="365" y="699"/>
                  </a:lnTo>
                  <a:lnTo>
                    <a:pt x="233" y="519"/>
                  </a:lnTo>
                  <a:lnTo>
                    <a:pt x="109" y="365"/>
                  </a:lnTo>
                  <a:lnTo>
                    <a:pt x="156" y="365"/>
                  </a:lnTo>
                  <a:lnTo>
                    <a:pt x="174" y="365"/>
                  </a:lnTo>
                  <a:lnTo>
                    <a:pt x="196" y="365"/>
                  </a:lnTo>
                  <a:lnTo>
                    <a:pt x="220" y="362"/>
                  </a:lnTo>
                  <a:lnTo>
                    <a:pt x="245" y="359"/>
                  </a:lnTo>
                  <a:lnTo>
                    <a:pt x="275" y="350"/>
                  </a:lnTo>
                  <a:lnTo>
                    <a:pt x="303" y="338"/>
                  </a:lnTo>
                  <a:lnTo>
                    <a:pt x="327" y="322"/>
                  </a:lnTo>
                  <a:lnTo>
                    <a:pt x="348" y="302"/>
                  </a:lnTo>
                  <a:lnTo>
                    <a:pt x="365" y="280"/>
                  </a:lnTo>
                  <a:lnTo>
                    <a:pt x="378" y="253"/>
                  </a:lnTo>
                  <a:lnTo>
                    <a:pt x="386" y="224"/>
                  </a:lnTo>
                  <a:lnTo>
                    <a:pt x="389" y="191"/>
                  </a:lnTo>
                  <a:lnTo>
                    <a:pt x="387" y="162"/>
                  </a:lnTo>
                  <a:lnTo>
                    <a:pt x="381" y="136"/>
                  </a:lnTo>
                  <a:lnTo>
                    <a:pt x="369" y="113"/>
                  </a:lnTo>
                  <a:lnTo>
                    <a:pt x="355" y="93"/>
                  </a:lnTo>
                  <a:lnTo>
                    <a:pt x="337" y="75"/>
                  </a:lnTo>
                  <a:lnTo>
                    <a:pt x="316" y="63"/>
                  </a:lnTo>
                  <a:lnTo>
                    <a:pt x="292" y="53"/>
                  </a:lnTo>
                  <a:lnTo>
                    <a:pt x="265" y="47"/>
                  </a:lnTo>
                  <a:lnTo>
                    <a:pt x="249" y="45"/>
                  </a:lnTo>
                  <a:lnTo>
                    <a:pt x="230" y="44"/>
                  </a:lnTo>
                  <a:lnTo>
                    <a:pt x="209" y="44"/>
                  </a:lnTo>
                  <a:lnTo>
                    <a:pt x="188" y="43"/>
                  </a:lnTo>
                  <a:lnTo>
                    <a:pt x="166" y="43"/>
                  </a:lnTo>
                  <a:lnTo>
                    <a:pt x="145" y="43"/>
                  </a:lnTo>
                  <a:lnTo>
                    <a:pt x="127" y="44"/>
                  </a:lnTo>
                  <a:lnTo>
                    <a:pt x="112" y="44"/>
                  </a:lnTo>
                  <a:lnTo>
                    <a:pt x="104" y="44"/>
                  </a:lnTo>
                  <a:lnTo>
                    <a:pt x="100" y="44"/>
                  </a:lnTo>
                  <a:lnTo>
                    <a:pt x="100" y="795"/>
                  </a:lnTo>
                  <a:lnTo>
                    <a:pt x="0" y="795"/>
                  </a:lnTo>
                  <a:lnTo>
                    <a:pt x="0" y="0"/>
                  </a:lnTo>
                  <a:lnTo>
                    <a:pt x="4" y="0"/>
                  </a:lnTo>
                  <a:lnTo>
                    <a:pt x="14" y="0"/>
                  </a:lnTo>
                  <a:lnTo>
                    <a:pt x="31" y="0"/>
                  </a:lnTo>
                  <a:lnTo>
                    <a:pt x="52" y="0"/>
                  </a:lnTo>
                  <a:lnTo>
                    <a:pt x="7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6" name="Freeform 11"/>
            <p:cNvSpPr>
              <a:spLocks/>
            </p:cNvSpPr>
            <p:nvPr userDrawn="1"/>
          </p:nvSpPr>
          <p:spPr bwMode="auto">
            <a:xfrm>
              <a:off x="1727200" y="647700"/>
              <a:ext cx="296863" cy="420688"/>
            </a:xfrm>
            <a:custGeom>
              <a:avLst/>
              <a:gdLst>
                <a:gd name="T0" fmla="*/ 105 w 562"/>
                <a:gd name="T1" fmla="*/ 0 h 795"/>
                <a:gd name="T2" fmla="*/ 164 w 562"/>
                <a:gd name="T3" fmla="*/ 0 h 795"/>
                <a:gd name="T4" fmla="*/ 224 w 562"/>
                <a:gd name="T5" fmla="*/ 1 h 795"/>
                <a:gd name="T6" fmla="*/ 275 w 562"/>
                <a:gd name="T7" fmla="*/ 1 h 795"/>
                <a:gd name="T8" fmla="*/ 310 w 562"/>
                <a:gd name="T9" fmla="*/ 3 h 795"/>
                <a:gd name="T10" fmla="*/ 355 w 562"/>
                <a:gd name="T11" fmla="*/ 12 h 795"/>
                <a:gd name="T12" fmla="*/ 417 w 562"/>
                <a:gd name="T13" fmla="*/ 35 h 795"/>
                <a:gd name="T14" fmla="*/ 458 w 562"/>
                <a:gd name="T15" fmla="*/ 71 h 795"/>
                <a:gd name="T16" fmla="*/ 481 w 562"/>
                <a:gd name="T17" fmla="*/ 117 h 795"/>
                <a:gd name="T18" fmla="*/ 489 w 562"/>
                <a:gd name="T19" fmla="*/ 177 h 795"/>
                <a:gd name="T20" fmla="*/ 480 w 562"/>
                <a:gd name="T21" fmla="*/ 239 h 795"/>
                <a:gd name="T22" fmla="*/ 454 w 562"/>
                <a:gd name="T23" fmla="*/ 291 h 795"/>
                <a:gd name="T24" fmla="*/ 417 w 562"/>
                <a:gd name="T25" fmla="*/ 331 h 795"/>
                <a:gd name="T26" fmla="*/ 369 w 562"/>
                <a:gd name="T27" fmla="*/ 362 h 795"/>
                <a:gd name="T28" fmla="*/ 315 w 562"/>
                <a:gd name="T29" fmla="*/ 386 h 795"/>
                <a:gd name="T30" fmla="*/ 259 w 562"/>
                <a:gd name="T31" fmla="*/ 400 h 795"/>
                <a:gd name="T32" fmla="*/ 544 w 562"/>
                <a:gd name="T33" fmla="*/ 771 h 795"/>
                <a:gd name="T34" fmla="*/ 559 w 562"/>
                <a:gd name="T35" fmla="*/ 795 h 795"/>
                <a:gd name="T36" fmla="*/ 534 w 562"/>
                <a:gd name="T37" fmla="*/ 795 h 795"/>
                <a:gd name="T38" fmla="*/ 498 w 562"/>
                <a:gd name="T39" fmla="*/ 795 h 795"/>
                <a:gd name="T40" fmla="*/ 461 w 562"/>
                <a:gd name="T41" fmla="*/ 795 h 795"/>
                <a:gd name="T42" fmla="*/ 438 w 562"/>
                <a:gd name="T43" fmla="*/ 795 h 795"/>
                <a:gd name="T44" fmla="*/ 399 w 562"/>
                <a:gd name="T45" fmla="*/ 746 h 795"/>
                <a:gd name="T46" fmla="*/ 232 w 562"/>
                <a:gd name="T47" fmla="*/ 519 h 795"/>
                <a:gd name="T48" fmla="*/ 156 w 562"/>
                <a:gd name="T49" fmla="*/ 365 h 795"/>
                <a:gd name="T50" fmla="*/ 195 w 562"/>
                <a:gd name="T51" fmla="*/ 365 h 795"/>
                <a:gd name="T52" fmla="*/ 245 w 562"/>
                <a:gd name="T53" fmla="*/ 359 h 795"/>
                <a:gd name="T54" fmla="*/ 302 w 562"/>
                <a:gd name="T55" fmla="*/ 338 h 795"/>
                <a:gd name="T56" fmla="*/ 348 w 562"/>
                <a:gd name="T57" fmla="*/ 302 h 795"/>
                <a:gd name="T58" fmla="*/ 378 w 562"/>
                <a:gd name="T59" fmla="*/ 253 h 795"/>
                <a:gd name="T60" fmla="*/ 389 w 562"/>
                <a:gd name="T61" fmla="*/ 191 h 795"/>
                <a:gd name="T62" fmla="*/ 380 w 562"/>
                <a:gd name="T63" fmla="*/ 136 h 795"/>
                <a:gd name="T64" fmla="*/ 355 w 562"/>
                <a:gd name="T65" fmla="*/ 93 h 795"/>
                <a:gd name="T66" fmla="*/ 315 w 562"/>
                <a:gd name="T67" fmla="*/ 63 h 795"/>
                <a:gd name="T68" fmla="*/ 265 w 562"/>
                <a:gd name="T69" fmla="*/ 47 h 795"/>
                <a:gd name="T70" fmla="*/ 231 w 562"/>
                <a:gd name="T71" fmla="*/ 44 h 795"/>
                <a:gd name="T72" fmla="*/ 187 w 562"/>
                <a:gd name="T73" fmla="*/ 43 h 795"/>
                <a:gd name="T74" fmla="*/ 145 w 562"/>
                <a:gd name="T75" fmla="*/ 43 h 795"/>
                <a:gd name="T76" fmla="*/ 113 w 562"/>
                <a:gd name="T77" fmla="*/ 44 h 795"/>
                <a:gd name="T78" fmla="*/ 99 w 562"/>
                <a:gd name="T79" fmla="*/ 44 h 795"/>
                <a:gd name="T80" fmla="*/ 0 w 562"/>
                <a:gd name="T81" fmla="*/ 795 h 795"/>
                <a:gd name="T82" fmla="*/ 4 w 562"/>
                <a:gd name="T83" fmla="*/ 0 h 795"/>
                <a:gd name="T84" fmla="*/ 30 w 562"/>
                <a:gd name="T85" fmla="*/ 0 h 795"/>
                <a:gd name="T86" fmla="*/ 77 w 562"/>
                <a:gd name="T87"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2" h="795">
                  <a:moveTo>
                    <a:pt x="77" y="0"/>
                  </a:moveTo>
                  <a:lnTo>
                    <a:pt x="105" y="0"/>
                  </a:lnTo>
                  <a:lnTo>
                    <a:pt x="134" y="0"/>
                  </a:lnTo>
                  <a:lnTo>
                    <a:pt x="164" y="0"/>
                  </a:lnTo>
                  <a:lnTo>
                    <a:pt x="195" y="1"/>
                  </a:lnTo>
                  <a:lnTo>
                    <a:pt x="224" y="1"/>
                  </a:lnTo>
                  <a:lnTo>
                    <a:pt x="251" y="1"/>
                  </a:lnTo>
                  <a:lnTo>
                    <a:pt x="275" y="1"/>
                  </a:lnTo>
                  <a:lnTo>
                    <a:pt x="294" y="3"/>
                  </a:lnTo>
                  <a:lnTo>
                    <a:pt x="310" y="3"/>
                  </a:lnTo>
                  <a:lnTo>
                    <a:pt x="317" y="4"/>
                  </a:lnTo>
                  <a:lnTo>
                    <a:pt x="355" y="12"/>
                  </a:lnTo>
                  <a:lnTo>
                    <a:pt x="389" y="22"/>
                  </a:lnTo>
                  <a:lnTo>
                    <a:pt x="417" y="35"/>
                  </a:lnTo>
                  <a:lnTo>
                    <a:pt x="439" y="52"/>
                  </a:lnTo>
                  <a:lnTo>
                    <a:pt x="458" y="71"/>
                  </a:lnTo>
                  <a:lnTo>
                    <a:pt x="472" y="93"/>
                  </a:lnTo>
                  <a:lnTo>
                    <a:pt x="481" y="117"/>
                  </a:lnTo>
                  <a:lnTo>
                    <a:pt x="487" y="145"/>
                  </a:lnTo>
                  <a:lnTo>
                    <a:pt x="489" y="177"/>
                  </a:lnTo>
                  <a:lnTo>
                    <a:pt x="487" y="210"/>
                  </a:lnTo>
                  <a:lnTo>
                    <a:pt x="480" y="239"/>
                  </a:lnTo>
                  <a:lnTo>
                    <a:pt x="469" y="267"/>
                  </a:lnTo>
                  <a:lnTo>
                    <a:pt x="454" y="291"/>
                  </a:lnTo>
                  <a:lnTo>
                    <a:pt x="437" y="312"/>
                  </a:lnTo>
                  <a:lnTo>
                    <a:pt x="417" y="331"/>
                  </a:lnTo>
                  <a:lnTo>
                    <a:pt x="393" y="348"/>
                  </a:lnTo>
                  <a:lnTo>
                    <a:pt x="369" y="362"/>
                  </a:lnTo>
                  <a:lnTo>
                    <a:pt x="342" y="376"/>
                  </a:lnTo>
                  <a:lnTo>
                    <a:pt x="315" y="386"/>
                  </a:lnTo>
                  <a:lnTo>
                    <a:pt x="286" y="393"/>
                  </a:lnTo>
                  <a:lnTo>
                    <a:pt x="259" y="400"/>
                  </a:lnTo>
                  <a:lnTo>
                    <a:pt x="490" y="705"/>
                  </a:lnTo>
                  <a:lnTo>
                    <a:pt x="544" y="771"/>
                  </a:lnTo>
                  <a:lnTo>
                    <a:pt x="562" y="795"/>
                  </a:lnTo>
                  <a:lnTo>
                    <a:pt x="559" y="795"/>
                  </a:lnTo>
                  <a:lnTo>
                    <a:pt x="549" y="795"/>
                  </a:lnTo>
                  <a:lnTo>
                    <a:pt x="534" y="795"/>
                  </a:lnTo>
                  <a:lnTo>
                    <a:pt x="517" y="795"/>
                  </a:lnTo>
                  <a:lnTo>
                    <a:pt x="498" y="795"/>
                  </a:lnTo>
                  <a:lnTo>
                    <a:pt x="479" y="795"/>
                  </a:lnTo>
                  <a:lnTo>
                    <a:pt x="461" y="795"/>
                  </a:lnTo>
                  <a:lnTo>
                    <a:pt x="447" y="795"/>
                  </a:lnTo>
                  <a:lnTo>
                    <a:pt x="438" y="795"/>
                  </a:lnTo>
                  <a:lnTo>
                    <a:pt x="433" y="795"/>
                  </a:lnTo>
                  <a:lnTo>
                    <a:pt x="399" y="746"/>
                  </a:lnTo>
                  <a:lnTo>
                    <a:pt x="365" y="699"/>
                  </a:lnTo>
                  <a:lnTo>
                    <a:pt x="232" y="519"/>
                  </a:lnTo>
                  <a:lnTo>
                    <a:pt x="109" y="365"/>
                  </a:lnTo>
                  <a:lnTo>
                    <a:pt x="156" y="365"/>
                  </a:lnTo>
                  <a:lnTo>
                    <a:pt x="173" y="365"/>
                  </a:lnTo>
                  <a:lnTo>
                    <a:pt x="195" y="365"/>
                  </a:lnTo>
                  <a:lnTo>
                    <a:pt x="221" y="362"/>
                  </a:lnTo>
                  <a:lnTo>
                    <a:pt x="245" y="359"/>
                  </a:lnTo>
                  <a:lnTo>
                    <a:pt x="274" y="350"/>
                  </a:lnTo>
                  <a:lnTo>
                    <a:pt x="302" y="338"/>
                  </a:lnTo>
                  <a:lnTo>
                    <a:pt x="326" y="322"/>
                  </a:lnTo>
                  <a:lnTo>
                    <a:pt x="348" y="302"/>
                  </a:lnTo>
                  <a:lnTo>
                    <a:pt x="365" y="280"/>
                  </a:lnTo>
                  <a:lnTo>
                    <a:pt x="378" y="253"/>
                  </a:lnTo>
                  <a:lnTo>
                    <a:pt x="386" y="224"/>
                  </a:lnTo>
                  <a:lnTo>
                    <a:pt x="389" y="191"/>
                  </a:lnTo>
                  <a:lnTo>
                    <a:pt x="386" y="162"/>
                  </a:lnTo>
                  <a:lnTo>
                    <a:pt x="380" y="136"/>
                  </a:lnTo>
                  <a:lnTo>
                    <a:pt x="369" y="113"/>
                  </a:lnTo>
                  <a:lnTo>
                    <a:pt x="355" y="93"/>
                  </a:lnTo>
                  <a:lnTo>
                    <a:pt x="336" y="75"/>
                  </a:lnTo>
                  <a:lnTo>
                    <a:pt x="315" y="63"/>
                  </a:lnTo>
                  <a:lnTo>
                    <a:pt x="292" y="53"/>
                  </a:lnTo>
                  <a:lnTo>
                    <a:pt x="265" y="47"/>
                  </a:lnTo>
                  <a:lnTo>
                    <a:pt x="250" y="45"/>
                  </a:lnTo>
                  <a:lnTo>
                    <a:pt x="231" y="44"/>
                  </a:lnTo>
                  <a:lnTo>
                    <a:pt x="210" y="44"/>
                  </a:lnTo>
                  <a:lnTo>
                    <a:pt x="187" y="43"/>
                  </a:lnTo>
                  <a:lnTo>
                    <a:pt x="165" y="43"/>
                  </a:lnTo>
                  <a:lnTo>
                    <a:pt x="145" y="43"/>
                  </a:lnTo>
                  <a:lnTo>
                    <a:pt x="127" y="44"/>
                  </a:lnTo>
                  <a:lnTo>
                    <a:pt x="113" y="44"/>
                  </a:lnTo>
                  <a:lnTo>
                    <a:pt x="103" y="44"/>
                  </a:lnTo>
                  <a:lnTo>
                    <a:pt x="99" y="44"/>
                  </a:lnTo>
                  <a:lnTo>
                    <a:pt x="99" y="795"/>
                  </a:lnTo>
                  <a:lnTo>
                    <a:pt x="0" y="795"/>
                  </a:lnTo>
                  <a:lnTo>
                    <a:pt x="0" y="0"/>
                  </a:lnTo>
                  <a:lnTo>
                    <a:pt x="4" y="0"/>
                  </a:lnTo>
                  <a:lnTo>
                    <a:pt x="15" y="0"/>
                  </a:lnTo>
                  <a:lnTo>
                    <a:pt x="30" y="0"/>
                  </a:lnTo>
                  <a:lnTo>
                    <a:pt x="52" y="0"/>
                  </a:lnTo>
                  <a:lnTo>
                    <a:pt x="7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7" name="Freeform 12"/>
            <p:cNvSpPr>
              <a:spLocks noEditPoints="1"/>
            </p:cNvSpPr>
            <p:nvPr userDrawn="1"/>
          </p:nvSpPr>
          <p:spPr bwMode="auto">
            <a:xfrm>
              <a:off x="2938463" y="646113"/>
              <a:ext cx="71438" cy="71438"/>
            </a:xfrm>
            <a:custGeom>
              <a:avLst/>
              <a:gdLst>
                <a:gd name="T0" fmla="*/ 53 w 135"/>
                <a:gd name="T1" fmla="*/ 62 h 136"/>
                <a:gd name="T2" fmla="*/ 70 w 135"/>
                <a:gd name="T3" fmla="*/ 62 h 136"/>
                <a:gd name="T4" fmla="*/ 77 w 135"/>
                <a:gd name="T5" fmla="*/ 59 h 136"/>
                <a:gd name="T6" fmla="*/ 81 w 135"/>
                <a:gd name="T7" fmla="*/ 52 h 136"/>
                <a:gd name="T8" fmla="*/ 81 w 135"/>
                <a:gd name="T9" fmla="*/ 44 h 136"/>
                <a:gd name="T10" fmla="*/ 77 w 135"/>
                <a:gd name="T11" fmla="*/ 39 h 136"/>
                <a:gd name="T12" fmla="*/ 69 w 135"/>
                <a:gd name="T13" fmla="*/ 37 h 136"/>
                <a:gd name="T14" fmla="*/ 43 w 135"/>
                <a:gd name="T15" fmla="*/ 31 h 136"/>
                <a:gd name="T16" fmla="*/ 78 w 135"/>
                <a:gd name="T17" fmla="*/ 32 h 136"/>
                <a:gd name="T18" fmla="*/ 90 w 135"/>
                <a:gd name="T19" fmla="*/ 40 h 136"/>
                <a:gd name="T20" fmla="*/ 89 w 135"/>
                <a:gd name="T21" fmla="*/ 56 h 136"/>
                <a:gd name="T22" fmla="*/ 77 w 135"/>
                <a:gd name="T23" fmla="*/ 65 h 136"/>
                <a:gd name="T24" fmla="*/ 91 w 135"/>
                <a:gd name="T25" fmla="*/ 96 h 136"/>
                <a:gd name="T26" fmla="*/ 99 w 135"/>
                <a:gd name="T27" fmla="*/ 103 h 136"/>
                <a:gd name="T28" fmla="*/ 93 w 135"/>
                <a:gd name="T29" fmla="*/ 103 h 136"/>
                <a:gd name="T30" fmla="*/ 86 w 135"/>
                <a:gd name="T31" fmla="*/ 103 h 136"/>
                <a:gd name="T32" fmla="*/ 66 w 135"/>
                <a:gd name="T33" fmla="*/ 78 h 136"/>
                <a:gd name="T34" fmla="*/ 53 w 135"/>
                <a:gd name="T35" fmla="*/ 68 h 136"/>
                <a:gd name="T36" fmla="*/ 50 w 135"/>
                <a:gd name="T37" fmla="*/ 103 h 136"/>
                <a:gd name="T38" fmla="*/ 45 w 135"/>
                <a:gd name="T39" fmla="*/ 103 h 136"/>
                <a:gd name="T40" fmla="*/ 43 w 135"/>
                <a:gd name="T41" fmla="*/ 31 h 136"/>
                <a:gd name="T42" fmla="*/ 50 w 135"/>
                <a:gd name="T43" fmla="*/ 12 h 136"/>
                <a:gd name="T44" fmla="*/ 21 w 135"/>
                <a:gd name="T45" fmla="*/ 33 h 136"/>
                <a:gd name="T46" fmla="*/ 10 w 135"/>
                <a:gd name="T47" fmla="*/ 67 h 136"/>
                <a:gd name="T48" fmla="*/ 21 w 135"/>
                <a:gd name="T49" fmla="*/ 101 h 136"/>
                <a:gd name="T50" fmla="*/ 50 w 135"/>
                <a:gd name="T51" fmla="*/ 122 h 136"/>
                <a:gd name="T52" fmla="*/ 86 w 135"/>
                <a:gd name="T53" fmla="*/ 122 h 136"/>
                <a:gd name="T54" fmla="*/ 114 w 135"/>
                <a:gd name="T55" fmla="*/ 101 h 136"/>
                <a:gd name="T56" fmla="*/ 125 w 135"/>
                <a:gd name="T57" fmla="*/ 67 h 136"/>
                <a:gd name="T58" fmla="*/ 114 w 135"/>
                <a:gd name="T59" fmla="*/ 33 h 136"/>
                <a:gd name="T60" fmla="*/ 86 w 135"/>
                <a:gd name="T61" fmla="*/ 12 h 136"/>
                <a:gd name="T62" fmla="*/ 68 w 135"/>
                <a:gd name="T63" fmla="*/ 0 h 136"/>
                <a:gd name="T64" fmla="*/ 102 w 135"/>
                <a:gd name="T65" fmla="*/ 9 h 136"/>
                <a:gd name="T66" fmla="*/ 126 w 135"/>
                <a:gd name="T67" fmla="*/ 33 h 136"/>
                <a:gd name="T68" fmla="*/ 135 w 135"/>
                <a:gd name="T69" fmla="*/ 67 h 136"/>
                <a:gd name="T70" fmla="*/ 126 w 135"/>
                <a:gd name="T71" fmla="*/ 101 h 136"/>
                <a:gd name="T72" fmla="*/ 102 w 135"/>
                <a:gd name="T73" fmla="*/ 126 h 136"/>
                <a:gd name="T74" fmla="*/ 68 w 135"/>
                <a:gd name="T75" fmla="*/ 136 h 136"/>
                <a:gd name="T76" fmla="*/ 34 w 135"/>
                <a:gd name="T77" fmla="*/ 126 h 136"/>
                <a:gd name="T78" fmla="*/ 9 w 135"/>
                <a:gd name="T79" fmla="*/ 101 h 136"/>
                <a:gd name="T80" fmla="*/ 0 w 135"/>
                <a:gd name="T81" fmla="*/ 67 h 136"/>
                <a:gd name="T82" fmla="*/ 9 w 135"/>
                <a:gd name="T83" fmla="*/ 33 h 136"/>
                <a:gd name="T84" fmla="*/ 34 w 135"/>
                <a:gd name="T85" fmla="*/ 9 h 136"/>
                <a:gd name="T86" fmla="*/ 68 w 135"/>
                <a:gd name="T8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136">
                  <a:moveTo>
                    <a:pt x="53" y="37"/>
                  </a:moveTo>
                  <a:lnTo>
                    <a:pt x="53" y="62"/>
                  </a:lnTo>
                  <a:lnTo>
                    <a:pt x="65" y="62"/>
                  </a:lnTo>
                  <a:lnTo>
                    <a:pt x="70" y="62"/>
                  </a:lnTo>
                  <a:lnTo>
                    <a:pt x="74" y="61"/>
                  </a:lnTo>
                  <a:lnTo>
                    <a:pt x="77" y="59"/>
                  </a:lnTo>
                  <a:lnTo>
                    <a:pt x="79" y="56"/>
                  </a:lnTo>
                  <a:lnTo>
                    <a:pt x="81" y="52"/>
                  </a:lnTo>
                  <a:lnTo>
                    <a:pt x="81" y="49"/>
                  </a:lnTo>
                  <a:lnTo>
                    <a:pt x="81" y="44"/>
                  </a:lnTo>
                  <a:lnTo>
                    <a:pt x="79" y="41"/>
                  </a:lnTo>
                  <a:lnTo>
                    <a:pt x="77" y="39"/>
                  </a:lnTo>
                  <a:lnTo>
                    <a:pt x="74" y="38"/>
                  </a:lnTo>
                  <a:lnTo>
                    <a:pt x="69" y="37"/>
                  </a:lnTo>
                  <a:lnTo>
                    <a:pt x="53" y="37"/>
                  </a:lnTo>
                  <a:close/>
                  <a:moveTo>
                    <a:pt x="43" y="31"/>
                  </a:moveTo>
                  <a:lnTo>
                    <a:pt x="67" y="31"/>
                  </a:lnTo>
                  <a:lnTo>
                    <a:pt x="78" y="32"/>
                  </a:lnTo>
                  <a:lnTo>
                    <a:pt x="86" y="36"/>
                  </a:lnTo>
                  <a:lnTo>
                    <a:pt x="90" y="40"/>
                  </a:lnTo>
                  <a:lnTo>
                    <a:pt x="91" y="47"/>
                  </a:lnTo>
                  <a:lnTo>
                    <a:pt x="89" y="56"/>
                  </a:lnTo>
                  <a:lnTo>
                    <a:pt x="85" y="61"/>
                  </a:lnTo>
                  <a:lnTo>
                    <a:pt x="77" y="65"/>
                  </a:lnTo>
                  <a:lnTo>
                    <a:pt x="68" y="67"/>
                  </a:lnTo>
                  <a:lnTo>
                    <a:pt x="91" y="96"/>
                  </a:lnTo>
                  <a:lnTo>
                    <a:pt x="97" y="101"/>
                  </a:lnTo>
                  <a:lnTo>
                    <a:pt x="99" y="103"/>
                  </a:lnTo>
                  <a:lnTo>
                    <a:pt x="96" y="103"/>
                  </a:lnTo>
                  <a:lnTo>
                    <a:pt x="93" y="103"/>
                  </a:lnTo>
                  <a:lnTo>
                    <a:pt x="89" y="103"/>
                  </a:lnTo>
                  <a:lnTo>
                    <a:pt x="86" y="103"/>
                  </a:lnTo>
                  <a:lnTo>
                    <a:pt x="79" y="95"/>
                  </a:lnTo>
                  <a:lnTo>
                    <a:pt x="66" y="78"/>
                  </a:lnTo>
                  <a:lnTo>
                    <a:pt x="57" y="68"/>
                  </a:lnTo>
                  <a:lnTo>
                    <a:pt x="53" y="68"/>
                  </a:lnTo>
                  <a:lnTo>
                    <a:pt x="53" y="103"/>
                  </a:lnTo>
                  <a:lnTo>
                    <a:pt x="50" y="103"/>
                  </a:lnTo>
                  <a:lnTo>
                    <a:pt x="48" y="102"/>
                  </a:lnTo>
                  <a:lnTo>
                    <a:pt x="45" y="103"/>
                  </a:lnTo>
                  <a:lnTo>
                    <a:pt x="43" y="103"/>
                  </a:lnTo>
                  <a:lnTo>
                    <a:pt x="43" y="31"/>
                  </a:lnTo>
                  <a:close/>
                  <a:moveTo>
                    <a:pt x="68" y="10"/>
                  </a:moveTo>
                  <a:lnTo>
                    <a:pt x="50" y="12"/>
                  </a:lnTo>
                  <a:lnTo>
                    <a:pt x="34" y="21"/>
                  </a:lnTo>
                  <a:lnTo>
                    <a:pt x="21" y="33"/>
                  </a:lnTo>
                  <a:lnTo>
                    <a:pt x="14" y="49"/>
                  </a:lnTo>
                  <a:lnTo>
                    <a:pt x="10" y="67"/>
                  </a:lnTo>
                  <a:lnTo>
                    <a:pt x="14" y="86"/>
                  </a:lnTo>
                  <a:lnTo>
                    <a:pt x="21" y="101"/>
                  </a:lnTo>
                  <a:lnTo>
                    <a:pt x="34" y="115"/>
                  </a:lnTo>
                  <a:lnTo>
                    <a:pt x="50" y="122"/>
                  </a:lnTo>
                  <a:lnTo>
                    <a:pt x="68" y="126"/>
                  </a:lnTo>
                  <a:lnTo>
                    <a:pt x="86" y="122"/>
                  </a:lnTo>
                  <a:lnTo>
                    <a:pt x="102" y="115"/>
                  </a:lnTo>
                  <a:lnTo>
                    <a:pt x="114" y="101"/>
                  </a:lnTo>
                  <a:lnTo>
                    <a:pt x="122" y="86"/>
                  </a:lnTo>
                  <a:lnTo>
                    <a:pt x="125" y="67"/>
                  </a:lnTo>
                  <a:lnTo>
                    <a:pt x="122" y="49"/>
                  </a:lnTo>
                  <a:lnTo>
                    <a:pt x="114" y="33"/>
                  </a:lnTo>
                  <a:lnTo>
                    <a:pt x="102" y="21"/>
                  </a:lnTo>
                  <a:lnTo>
                    <a:pt x="86" y="12"/>
                  </a:lnTo>
                  <a:lnTo>
                    <a:pt x="68" y="10"/>
                  </a:lnTo>
                  <a:close/>
                  <a:moveTo>
                    <a:pt x="68" y="0"/>
                  </a:moveTo>
                  <a:lnTo>
                    <a:pt x="86" y="2"/>
                  </a:lnTo>
                  <a:lnTo>
                    <a:pt x="102" y="9"/>
                  </a:lnTo>
                  <a:lnTo>
                    <a:pt x="116" y="20"/>
                  </a:lnTo>
                  <a:lnTo>
                    <a:pt x="126" y="33"/>
                  </a:lnTo>
                  <a:lnTo>
                    <a:pt x="133" y="49"/>
                  </a:lnTo>
                  <a:lnTo>
                    <a:pt x="135" y="67"/>
                  </a:lnTo>
                  <a:lnTo>
                    <a:pt x="133" y="86"/>
                  </a:lnTo>
                  <a:lnTo>
                    <a:pt x="126" y="101"/>
                  </a:lnTo>
                  <a:lnTo>
                    <a:pt x="116" y="116"/>
                  </a:lnTo>
                  <a:lnTo>
                    <a:pt x="102" y="126"/>
                  </a:lnTo>
                  <a:lnTo>
                    <a:pt x="86" y="132"/>
                  </a:lnTo>
                  <a:lnTo>
                    <a:pt x="68" y="136"/>
                  </a:lnTo>
                  <a:lnTo>
                    <a:pt x="50" y="132"/>
                  </a:lnTo>
                  <a:lnTo>
                    <a:pt x="34" y="126"/>
                  </a:lnTo>
                  <a:lnTo>
                    <a:pt x="20" y="116"/>
                  </a:lnTo>
                  <a:lnTo>
                    <a:pt x="9" y="101"/>
                  </a:lnTo>
                  <a:lnTo>
                    <a:pt x="2" y="86"/>
                  </a:lnTo>
                  <a:lnTo>
                    <a:pt x="0" y="67"/>
                  </a:lnTo>
                  <a:lnTo>
                    <a:pt x="2" y="49"/>
                  </a:lnTo>
                  <a:lnTo>
                    <a:pt x="9" y="33"/>
                  </a:lnTo>
                  <a:lnTo>
                    <a:pt x="20" y="20"/>
                  </a:lnTo>
                  <a:lnTo>
                    <a:pt x="34" y="9"/>
                  </a:lnTo>
                  <a:lnTo>
                    <a:pt x="50" y="2"/>
                  </a:lnTo>
                  <a:lnTo>
                    <a:pt x="6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8" name="Freeform 13"/>
            <p:cNvSpPr>
              <a:spLocks/>
            </p:cNvSpPr>
            <p:nvPr userDrawn="1"/>
          </p:nvSpPr>
          <p:spPr bwMode="auto">
            <a:xfrm>
              <a:off x="1247775" y="1225550"/>
              <a:ext cx="95250" cy="119063"/>
            </a:xfrm>
            <a:custGeom>
              <a:avLst/>
              <a:gdLst>
                <a:gd name="T0" fmla="*/ 0 w 178"/>
                <a:gd name="T1" fmla="*/ 0 h 223"/>
                <a:gd name="T2" fmla="*/ 31 w 178"/>
                <a:gd name="T3" fmla="*/ 0 h 223"/>
                <a:gd name="T4" fmla="*/ 149 w 178"/>
                <a:gd name="T5" fmla="*/ 180 h 223"/>
                <a:gd name="T6" fmla="*/ 149 w 178"/>
                <a:gd name="T7" fmla="*/ 180 h 223"/>
                <a:gd name="T8" fmla="*/ 149 w 178"/>
                <a:gd name="T9" fmla="*/ 0 h 223"/>
                <a:gd name="T10" fmla="*/ 178 w 178"/>
                <a:gd name="T11" fmla="*/ 0 h 223"/>
                <a:gd name="T12" fmla="*/ 178 w 178"/>
                <a:gd name="T13" fmla="*/ 223 h 223"/>
                <a:gd name="T14" fmla="*/ 145 w 178"/>
                <a:gd name="T15" fmla="*/ 223 h 223"/>
                <a:gd name="T16" fmla="*/ 29 w 178"/>
                <a:gd name="T17" fmla="*/ 43 h 223"/>
                <a:gd name="T18" fmla="*/ 28 w 178"/>
                <a:gd name="T19" fmla="*/ 43 h 223"/>
                <a:gd name="T20" fmla="*/ 28 w 178"/>
                <a:gd name="T21" fmla="*/ 223 h 223"/>
                <a:gd name="T22" fmla="*/ 0 w 178"/>
                <a:gd name="T23" fmla="*/ 223 h 223"/>
                <a:gd name="T24" fmla="*/ 0 w 178"/>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23">
                  <a:moveTo>
                    <a:pt x="0" y="0"/>
                  </a:moveTo>
                  <a:lnTo>
                    <a:pt x="31" y="0"/>
                  </a:lnTo>
                  <a:lnTo>
                    <a:pt x="149" y="180"/>
                  </a:lnTo>
                  <a:lnTo>
                    <a:pt x="149" y="180"/>
                  </a:lnTo>
                  <a:lnTo>
                    <a:pt x="149" y="0"/>
                  </a:lnTo>
                  <a:lnTo>
                    <a:pt x="178" y="0"/>
                  </a:lnTo>
                  <a:lnTo>
                    <a:pt x="178" y="223"/>
                  </a:lnTo>
                  <a:lnTo>
                    <a:pt x="145" y="223"/>
                  </a:lnTo>
                  <a:lnTo>
                    <a:pt x="29" y="43"/>
                  </a:lnTo>
                  <a:lnTo>
                    <a:pt x="28" y="43"/>
                  </a:lnTo>
                  <a:lnTo>
                    <a:pt x="28"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9" name="Freeform 14"/>
            <p:cNvSpPr>
              <a:spLocks/>
            </p:cNvSpPr>
            <p:nvPr userDrawn="1"/>
          </p:nvSpPr>
          <p:spPr bwMode="auto">
            <a:xfrm>
              <a:off x="1390650" y="1225550"/>
              <a:ext cx="82550" cy="119063"/>
            </a:xfrm>
            <a:custGeom>
              <a:avLst/>
              <a:gdLst>
                <a:gd name="T0" fmla="*/ 0 w 155"/>
                <a:gd name="T1" fmla="*/ 0 h 223"/>
                <a:gd name="T2" fmla="*/ 154 w 155"/>
                <a:gd name="T3" fmla="*/ 0 h 223"/>
                <a:gd name="T4" fmla="*/ 154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4" y="0"/>
                  </a:lnTo>
                  <a:lnTo>
                    <a:pt x="154"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0" name="Freeform 15"/>
            <p:cNvSpPr>
              <a:spLocks/>
            </p:cNvSpPr>
            <p:nvPr userDrawn="1"/>
          </p:nvSpPr>
          <p:spPr bwMode="auto">
            <a:xfrm>
              <a:off x="1501775" y="1225550"/>
              <a:ext cx="101600" cy="119063"/>
            </a:xfrm>
            <a:custGeom>
              <a:avLst/>
              <a:gdLst>
                <a:gd name="T0" fmla="*/ 0 w 192"/>
                <a:gd name="T1" fmla="*/ 0 h 223"/>
                <a:gd name="T2" fmla="*/ 31 w 192"/>
                <a:gd name="T3" fmla="*/ 0 h 223"/>
                <a:gd name="T4" fmla="*/ 96 w 192"/>
                <a:gd name="T5" fmla="*/ 192 h 223"/>
                <a:gd name="T6" fmla="*/ 96 w 192"/>
                <a:gd name="T7" fmla="*/ 192 h 223"/>
                <a:gd name="T8" fmla="*/ 161 w 192"/>
                <a:gd name="T9" fmla="*/ 0 h 223"/>
                <a:gd name="T10" fmla="*/ 192 w 192"/>
                <a:gd name="T11" fmla="*/ 0 h 223"/>
                <a:gd name="T12" fmla="*/ 113 w 192"/>
                <a:gd name="T13" fmla="*/ 223 h 223"/>
                <a:gd name="T14" fmla="*/ 78 w 192"/>
                <a:gd name="T15" fmla="*/ 223 h 223"/>
                <a:gd name="T16" fmla="*/ 0 w 192"/>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3">
                  <a:moveTo>
                    <a:pt x="0" y="0"/>
                  </a:moveTo>
                  <a:lnTo>
                    <a:pt x="31" y="0"/>
                  </a:lnTo>
                  <a:lnTo>
                    <a:pt x="96" y="192"/>
                  </a:lnTo>
                  <a:lnTo>
                    <a:pt x="96" y="192"/>
                  </a:lnTo>
                  <a:lnTo>
                    <a:pt x="161" y="0"/>
                  </a:lnTo>
                  <a:lnTo>
                    <a:pt x="192" y="0"/>
                  </a:lnTo>
                  <a:lnTo>
                    <a:pt x="113" y="223"/>
                  </a:lnTo>
                  <a:lnTo>
                    <a:pt x="78"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1" name="Freeform 16"/>
            <p:cNvSpPr>
              <a:spLocks/>
            </p:cNvSpPr>
            <p:nvPr userDrawn="1"/>
          </p:nvSpPr>
          <p:spPr bwMode="auto">
            <a:xfrm>
              <a:off x="1638300" y="1225550"/>
              <a:ext cx="82550" cy="119063"/>
            </a:xfrm>
            <a:custGeom>
              <a:avLst/>
              <a:gdLst>
                <a:gd name="T0" fmla="*/ 0 w 155"/>
                <a:gd name="T1" fmla="*/ 0 h 223"/>
                <a:gd name="T2" fmla="*/ 155 w 155"/>
                <a:gd name="T3" fmla="*/ 0 h 223"/>
                <a:gd name="T4" fmla="*/ 155 w 155"/>
                <a:gd name="T5" fmla="*/ 24 h 223"/>
                <a:gd name="T6" fmla="*/ 31 w 155"/>
                <a:gd name="T7" fmla="*/ 24 h 223"/>
                <a:gd name="T8" fmla="*/ 31 w 155"/>
                <a:gd name="T9" fmla="*/ 96 h 223"/>
                <a:gd name="T10" fmla="*/ 146 w 155"/>
                <a:gd name="T11" fmla="*/ 96 h 223"/>
                <a:gd name="T12" fmla="*/ 146 w 155"/>
                <a:gd name="T13" fmla="*/ 120 h 223"/>
                <a:gd name="T14" fmla="*/ 31 w 155"/>
                <a:gd name="T15" fmla="*/ 120 h 223"/>
                <a:gd name="T16" fmla="*/ 31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1" y="24"/>
                  </a:lnTo>
                  <a:lnTo>
                    <a:pt x="31" y="96"/>
                  </a:lnTo>
                  <a:lnTo>
                    <a:pt x="146" y="96"/>
                  </a:lnTo>
                  <a:lnTo>
                    <a:pt x="146" y="120"/>
                  </a:lnTo>
                  <a:lnTo>
                    <a:pt x="31" y="120"/>
                  </a:lnTo>
                  <a:lnTo>
                    <a:pt x="31" y="197"/>
                  </a:lnTo>
                  <a:lnTo>
                    <a:pt x="155" y="197"/>
                  </a:lnTo>
                  <a:lnTo>
                    <a:pt x="155"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2" name="Freeform 17"/>
            <p:cNvSpPr>
              <a:spLocks noEditPoints="1"/>
            </p:cNvSpPr>
            <p:nvPr userDrawn="1"/>
          </p:nvSpPr>
          <p:spPr bwMode="auto">
            <a:xfrm>
              <a:off x="1762125" y="1225550"/>
              <a:ext cx="96838" cy="119063"/>
            </a:xfrm>
            <a:custGeom>
              <a:avLst/>
              <a:gdLst>
                <a:gd name="T0" fmla="*/ 29 w 181"/>
                <a:gd name="T1" fmla="*/ 24 h 223"/>
                <a:gd name="T2" fmla="*/ 29 w 181"/>
                <a:gd name="T3" fmla="*/ 102 h 223"/>
                <a:gd name="T4" fmla="*/ 91 w 181"/>
                <a:gd name="T5" fmla="*/ 102 h 223"/>
                <a:gd name="T6" fmla="*/ 105 w 181"/>
                <a:gd name="T7" fmla="*/ 101 h 223"/>
                <a:gd name="T8" fmla="*/ 117 w 181"/>
                <a:gd name="T9" fmla="*/ 99 h 223"/>
                <a:gd name="T10" fmla="*/ 128 w 181"/>
                <a:gd name="T11" fmla="*/ 94 h 223"/>
                <a:gd name="T12" fmla="*/ 136 w 181"/>
                <a:gd name="T13" fmla="*/ 87 h 223"/>
                <a:gd name="T14" fmla="*/ 142 w 181"/>
                <a:gd name="T15" fmla="*/ 77 h 223"/>
                <a:gd name="T16" fmla="*/ 143 w 181"/>
                <a:gd name="T17" fmla="*/ 62 h 223"/>
                <a:gd name="T18" fmla="*/ 142 w 181"/>
                <a:gd name="T19" fmla="*/ 50 h 223"/>
                <a:gd name="T20" fmla="*/ 137 w 181"/>
                <a:gd name="T21" fmla="*/ 40 h 223"/>
                <a:gd name="T22" fmla="*/ 129 w 181"/>
                <a:gd name="T23" fmla="*/ 31 h 223"/>
                <a:gd name="T24" fmla="*/ 118 w 181"/>
                <a:gd name="T25" fmla="*/ 27 h 223"/>
                <a:gd name="T26" fmla="*/ 104 w 181"/>
                <a:gd name="T27" fmla="*/ 24 h 223"/>
                <a:gd name="T28" fmla="*/ 29 w 181"/>
                <a:gd name="T29" fmla="*/ 24 h 223"/>
                <a:gd name="T30" fmla="*/ 0 w 181"/>
                <a:gd name="T31" fmla="*/ 0 h 223"/>
                <a:gd name="T32" fmla="*/ 105 w 181"/>
                <a:gd name="T33" fmla="*/ 0 h 223"/>
                <a:gd name="T34" fmla="*/ 125 w 181"/>
                <a:gd name="T35" fmla="*/ 1 h 223"/>
                <a:gd name="T36" fmla="*/ 142 w 181"/>
                <a:gd name="T37" fmla="*/ 7 h 223"/>
                <a:gd name="T38" fmla="*/ 155 w 181"/>
                <a:gd name="T39" fmla="*/ 15 h 223"/>
                <a:gd name="T40" fmla="*/ 164 w 181"/>
                <a:gd name="T41" fmla="*/ 27 h 223"/>
                <a:gd name="T42" fmla="*/ 170 w 181"/>
                <a:gd name="T43" fmla="*/ 41 h 223"/>
                <a:gd name="T44" fmla="*/ 173 w 181"/>
                <a:gd name="T45" fmla="*/ 58 h 223"/>
                <a:gd name="T46" fmla="*/ 172 w 181"/>
                <a:gd name="T47" fmla="*/ 73 h 223"/>
                <a:gd name="T48" fmla="*/ 167 w 181"/>
                <a:gd name="T49" fmla="*/ 87 h 223"/>
                <a:gd name="T50" fmla="*/ 159 w 181"/>
                <a:gd name="T51" fmla="*/ 99 h 223"/>
                <a:gd name="T52" fmla="*/ 148 w 181"/>
                <a:gd name="T53" fmla="*/ 108 h 223"/>
                <a:gd name="T54" fmla="*/ 134 w 181"/>
                <a:gd name="T55" fmla="*/ 115 h 223"/>
                <a:gd name="T56" fmla="*/ 134 w 181"/>
                <a:gd name="T57" fmla="*/ 115 h 223"/>
                <a:gd name="T58" fmla="*/ 147 w 181"/>
                <a:gd name="T59" fmla="*/ 119 h 223"/>
                <a:gd name="T60" fmla="*/ 156 w 181"/>
                <a:gd name="T61" fmla="*/ 127 h 223"/>
                <a:gd name="T62" fmla="*/ 162 w 181"/>
                <a:gd name="T63" fmla="*/ 137 h 223"/>
                <a:gd name="T64" fmla="*/ 166 w 181"/>
                <a:gd name="T65" fmla="*/ 148 h 223"/>
                <a:gd name="T66" fmla="*/ 167 w 181"/>
                <a:gd name="T67" fmla="*/ 160 h 223"/>
                <a:gd name="T68" fmla="*/ 168 w 181"/>
                <a:gd name="T69" fmla="*/ 177 h 223"/>
                <a:gd name="T70" fmla="*/ 169 w 181"/>
                <a:gd name="T71" fmla="*/ 194 h 223"/>
                <a:gd name="T72" fmla="*/ 174 w 181"/>
                <a:gd name="T73" fmla="*/ 209 h 223"/>
                <a:gd name="T74" fmla="*/ 181 w 181"/>
                <a:gd name="T75" fmla="*/ 223 h 223"/>
                <a:gd name="T76" fmla="*/ 147 w 181"/>
                <a:gd name="T77" fmla="*/ 223 h 223"/>
                <a:gd name="T78" fmla="*/ 144 w 181"/>
                <a:gd name="T79" fmla="*/ 215 h 223"/>
                <a:gd name="T80" fmla="*/ 143 w 181"/>
                <a:gd name="T81" fmla="*/ 205 h 223"/>
                <a:gd name="T82" fmla="*/ 142 w 181"/>
                <a:gd name="T83" fmla="*/ 194 h 223"/>
                <a:gd name="T84" fmla="*/ 140 w 181"/>
                <a:gd name="T85" fmla="*/ 180 h 223"/>
                <a:gd name="T86" fmla="*/ 139 w 181"/>
                <a:gd name="T87" fmla="*/ 167 h 223"/>
                <a:gd name="T88" fmla="*/ 137 w 181"/>
                <a:gd name="T89" fmla="*/ 157 h 223"/>
                <a:gd name="T90" fmla="*/ 135 w 181"/>
                <a:gd name="T91" fmla="*/ 147 h 223"/>
                <a:gd name="T92" fmla="*/ 130 w 181"/>
                <a:gd name="T93" fmla="*/ 139 h 223"/>
                <a:gd name="T94" fmla="*/ 124 w 181"/>
                <a:gd name="T95" fmla="*/ 132 h 223"/>
                <a:gd name="T96" fmla="*/ 115 w 181"/>
                <a:gd name="T97" fmla="*/ 128 h 223"/>
                <a:gd name="T98" fmla="*/ 103 w 181"/>
                <a:gd name="T99" fmla="*/ 127 h 223"/>
                <a:gd name="T100" fmla="*/ 29 w 181"/>
                <a:gd name="T101" fmla="*/ 127 h 223"/>
                <a:gd name="T102" fmla="*/ 29 w 181"/>
                <a:gd name="T103" fmla="*/ 223 h 223"/>
                <a:gd name="T104" fmla="*/ 0 w 181"/>
                <a:gd name="T105" fmla="*/ 223 h 223"/>
                <a:gd name="T106" fmla="*/ 0 w 181"/>
                <a:gd name="T10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223">
                  <a:moveTo>
                    <a:pt x="29" y="24"/>
                  </a:moveTo>
                  <a:lnTo>
                    <a:pt x="29" y="102"/>
                  </a:lnTo>
                  <a:lnTo>
                    <a:pt x="91" y="102"/>
                  </a:lnTo>
                  <a:lnTo>
                    <a:pt x="105" y="101"/>
                  </a:lnTo>
                  <a:lnTo>
                    <a:pt x="117" y="99"/>
                  </a:lnTo>
                  <a:lnTo>
                    <a:pt x="128" y="94"/>
                  </a:lnTo>
                  <a:lnTo>
                    <a:pt x="136" y="87"/>
                  </a:lnTo>
                  <a:lnTo>
                    <a:pt x="142" y="77"/>
                  </a:lnTo>
                  <a:lnTo>
                    <a:pt x="143" y="62"/>
                  </a:lnTo>
                  <a:lnTo>
                    <a:pt x="142" y="50"/>
                  </a:lnTo>
                  <a:lnTo>
                    <a:pt x="137" y="40"/>
                  </a:lnTo>
                  <a:lnTo>
                    <a:pt x="129" y="31"/>
                  </a:lnTo>
                  <a:lnTo>
                    <a:pt x="118" y="27"/>
                  </a:lnTo>
                  <a:lnTo>
                    <a:pt x="104" y="24"/>
                  </a:lnTo>
                  <a:lnTo>
                    <a:pt x="29" y="24"/>
                  </a:lnTo>
                  <a:close/>
                  <a:moveTo>
                    <a:pt x="0" y="0"/>
                  </a:moveTo>
                  <a:lnTo>
                    <a:pt x="105" y="0"/>
                  </a:lnTo>
                  <a:lnTo>
                    <a:pt x="125" y="1"/>
                  </a:lnTo>
                  <a:lnTo>
                    <a:pt x="142" y="7"/>
                  </a:lnTo>
                  <a:lnTo>
                    <a:pt x="155" y="15"/>
                  </a:lnTo>
                  <a:lnTo>
                    <a:pt x="164" y="27"/>
                  </a:lnTo>
                  <a:lnTo>
                    <a:pt x="170" y="41"/>
                  </a:lnTo>
                  <a:lnTo>
                    <a:pt x="173" y="58"/>
                  </a:lnTo>
                  <a:lnTo>
                    <a:pt x="172" y="73"/>
                  </a:lnTo>
                  <a:lnTo>
                    <a:pt x="167" y="87"/>
                  </a:lnTo>
                  <a:lnTo>
                    <a:pt x="159" y="99"/>
                  </a:lnTo>
                  <a:lnTo>
                    <a:pt x="148" y="108"/>
                  </a:lnTo>
                  <a:lnTo>
                    <a:pt x="134" y="115"/>
                  </a:lnTo>
                  <a:lnTo>
                    <a:pt x="134" y="115"/>
                  </a:lnTo>
                  <a:lnTo>
                    <a:pt x="147" y="119"/>
                  </a:lnTo>
                  <a:lnTo>
                    <a:pt x="156" y="127"/>
                  </a:lnTo>
                  <a:lnTo>
                    <a:pt x="162" y="137"/>
                  </a:lnTo>
                  <a:lnTo>
                    <a:pt x="166" y="148"/>
                  </a:lnTo>
                  <a:lnTo>
                    <a:pt x="167" y="160"/>
                  </a:lnTo>
                  <a:lnTo>
                    <a:pt x="168" y="177"/>
                  </a:lnTo>
                  <a:lnTo>
                    <a:pt x="169" y="194"/>
                  </a:lnTo>
                  <a:lnTo>
                    <a:pt x="174" y="209"/>
                  </a:lnTo>
                  <a:lnTo>
                    <a:pt x="181" y="223"/>
                  </a:lnTo>
                  <a:lnTo>
                    <a:pt x="147" y="223"/>
                  </a:lnTo>
                  <a:lnTo>
                    <a:pt x="144" y="215"/>
                  </a:lnTo>
                  <a:lnTo>
                    <a:pt x="143" y="205"/>
                  </a:lnTo>
                  <a:lnTo>
                    <a:pt x="142" y="194"/>
                  </a:lnTo>
                  <a:lnTo>
                    <a:pt x="140" y="180"/>
                  </a:lnTo>
                  <a:lnTo>
                    <a:pt x="139" y="167"/>
                  </a:lnTo>
                  <a:lnTo>
                    <a:pt x="137" y="157"/>
                  </a:lnTo>
                  <a:lnTo>
                    <a:pt x="135" y="147"/>
                  </a:lnTo>
                  <a:lnTo>
                    <a:pt x="130" y="139"/>
                  </a:lnTo>
                  <a:lnTo>
                    <a:pt x="124" y="132"/>
                  </a:lnTo>
                  <a:lnTo>
                    <a:pt x="115" y="128"/>
                  </a:lnTo>
                  <a:lnTo>
                    <a:pt x="103" y="127"/>
                  </a:lnTo>
                  <a:lnTo>
                    <a:pt x="29" y="127"/>
                  </a:lnTo>
                  <a:lnTo>
                    <a:pt x="29"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3" name="Freeform 18"/>
            <p:cNvSpPr>
              <a:spLocks/>
            </p:cNvSpPr>
            <p:nvPr userDrawn="1"/>
          </p:nvSpPr>
          <p:spPr bwMode="auto">
            <a:xfrm>
              <a:off x="1960563" y="1222375"/>
              <a:ext cx="95250" cy="123825"/>
            </a:xfrm>
            <a:custGeom>
              <a:avLst/>
              <a:gdLst>
                <a:gd name="T0" fmla="*/ 107 w 179"/>
                <a:gd name="T1" fmla="*/ 1 h 233"/>
                <a:gd name="T2" fmla="*/ 138 w 179"/>
                <a:gd name="T3" fmla="*/ 13 h 233"/>
                <a:gd name="T4" fmla="*/ 160 w 179"/>
                <a:gd name="T5" fmla="*/ 35 h 233"/>
                <a:gd name="T6" fmla="*/ 169 w 179"/>
                <a:gd name="T7" fmla="*/ 70 h 233"/>
                <a:gd name="T8" fmla="*/ 137 w 179"/>
                <a:gd name="T9" fmla="*/ 54 h 233"/>
                <a:gd name="T10" fmla="*/ 118 w 179"/>
                <a:gd name="T11" fmla="*/ 31 h 233"/>
                <a:gd name="T12" fmla="*/ 87 w 179"/>
                <a:gd name="T13" fmla="*/ 25 h 233"/>
                <a:gd name="T14" fmla="*/ 63 w 179"/>
                <a:gd name="T15" fmla="*/ 28 h 233"/>
                <a:gd name="T16" fmla="*/ 44 w 179"/>
                <a:gd name="T17" fmla="*/ 40 h 233"/>
                <a:gd name="T18" fmla="*/ 37 w 179"/>
                <a:gd name="T19" fmla="*/ 63 h 233"/>
                <a:gd name="T20" fmla="*/ 45 w 179"/>
                <a:gd name="T21" fmla="*/ 82 h 233"/>
                <a:gd name="T22" fmla="*/ 65 w 179"/>
                <a:gd name="T23" fmla="*/ 93 h 233"/>
                <a:gd name="T24" fmla="*/ 93 w 179"/>
                <a:gd name="T25" fmla="*/ 99 h 233"/>
                <a:gd name="T26" fmla="*/ 124 w 179"/>
                <a:gd name="T27" fmla="*/ 106 h 233"/>
                <a:gd name="T28" fmla="*/ 150 w 179"/>
                <a:gd name="T29" fmla="*/ 117 h 233"/>
                <a:gd name="T30" fmla="*/ 172 w 179"/>
                <a:gd name="T31" fmla="*/ 136 h 233"/>
                <a:gd name="T32" fmla="*/ 179 w 179"/>
                <a:gd name="T33" fmla="*/ 167 h 233"/>
                <a:gd name="T34" fmla="*/ 172 w 179"/>
                <a:gd name="T35" fmla="*/ 197 h 233"/>
                <a:gd name="T36" fmla="*/ 150 w 179"/>
                <a:gd name="T37" fmla="*/ 219 h 233"/>
                <a:gd name="T38" fmla="*/ 123 w 179"/>
                <a:gd name="T39" fmla="*/ 230 h 233"/>
                <a:gd name="T40" fmla="*/ 93 w 179"/>
                <a:gd name="T41" fmla="*/ 233 h 233"/>
                <a:gd name="T42" fmla="*/ 53 w 179"/>
                <a:gd name="T43" fmla="*/ 227 h 233"/>
                <a:gd name="T44" fmla="*/ 20 w 179"/>
                <a:gd name="T45" fmla="*/ 209 h 233"/>
                <a:gd name="T46" fmla="*/ 2 w 179"/>
                <a:gd name="T47" fmla="*/ 176 h 233"/>
                <a:gd name="T48" fmla="*/ 28 w 179"/>
                <a:gd name="T49" fmla="*/ 155 h 233"/>
                <a:gd name="T50" fmla="*/ 38 w 179"/>
                <a:gd name="T51" fmla="*/ 185 h 233"/>
                <a:gd name="T52" fmla="*/ 61 w 179"/>
                <a:gd name="T53" fmla="*/ 203 h 233"/>
                <a:gd name="T54" fmla="*/ 93 w 179"/>
                <a:gd name="T55" fmla="*/ 209 h 233"/>
                <a:gd name="T56" fmla="*/ 119 w 179"/>
                <a:gd name="T57" fmla="*/ 205 h 233"/>
                <a:gd name="T58" fmla="*/ 140 w 179"/>
                <a:gd name="T59" fmla="*/ 193 h 233"/>
                <a:gd name="T60" fmla="*/ 149 w 179"/>
                <a:gd name="T61" fmla="*/ 168 h 233"/>
                <a:gd name="T62" fmla="*/ 142 w 179"/>
                <a:gd name="T63" fmla="*/ 147 h 233"/>
                <a:gd name="T64" fmla="*/ 122 w 179"/>
                <a:gd name="T65" fmla="*/ 135 h 233"/>
                <a:gd name="T66" fmla="*/ 94 w 179"/>
                <a:gd name="T67" fmla="*/ 127 h 233"/>
                <a:gd name="T68" fmla="*/ 64 w 179"/>
                <a:gd name="T69" fmla="*/ 121 h 233"/>
                <a:gd name="T70" fmla="*/ 36 w 179"/>
                <a:gd name="T71" fmla="*/ 111 h 233"/>
                <a:gd name="T72" fmla="*/ 15 w 179"/>
                <a:gd name="T73" fmla="*/ 94 h 233"/>
                <a:gd name="T74" fmla="*/ 7 w 179"/>
                <a:gd name="T75" fmla="*/ 65 h 233"/>
                <a:gd name="T76" fmla="*/ 16 w 179"/>
                <a:gd name="T77" fmla="*/ 33 h 233"/>
                <a:gd name="T78" fmla="*/ 39 w 179"/>
                <a:gd name="T79" fmla="*/ 11 h 233"/>
                <a:gd name="T80" fmla="*/ 70 w 179"/>
                <a:gd name="T81" fmla="*/ 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9" h="233">
                  <a:moveTo>
                    <a:pt x="88" y="0"/>
                  </a:moveTo>
                  <a:lnTo>
                    <a:pt x="107" y="1"/>
                  </a:lnTo>
                  <a:lnTo>
                    <a:pt x="124" y="6"/>
                  </a:lnTo>
                  <a:lnTo>
                    <a:pt x="138" y="13"/>
                  </a:lnTo>
                  <a:lnTo>
                    <a:pt x="152" y="23"/>
                  </a:lnTo>
                  <a:lnTo>
                    <a:pt x="160" y="35"/>
                  </a:lnTo>
                  <a:lnTo>
                    <a:pt x="167" y="51"/>
                  </a:lnTo>
                  <a:lnTo>
                    <a:pt x="169" y="70"/>
                  </a:lnTo>
                  <a:lnTo>
                    <a:pt x="142" y="70"/>
                  </a:lnTo>
                  <a:lnTo>
                    <a:pt x="137" y="54"/>
                  </a:lnTo>
                  <a:lnTo>
                    <a:pt x="129" y="40"/>
                  </a:lnTo>
                  <a:lnTo>
                    <a:pt x="118" y="31"/>
                  </a:lnTo>
                  <a:lnTo>
                    <a:pt x="104" y="27"/>
                  </a:lnTo>
                  <a:lnTo>
                    <a:pt x="87" y="25"/>
                  </a:lnTo>
                  <a:lnTo>
                    <a:pt x="74" y="26"/>
                  </a:lnTo>
                  <a:lnTo>
                    <a:pt x="63" y="28"/>
                  </a:lnTo>
                  <a:lnTo>
                    <a:pt x="53" y="33"/>
                  </a:lnTo>
                  <a:lnTo>
                    <a:pt x="44" y="40"/>
                  </a:lnTo>
                  <a:lnTo>
                    <a:pt x="38" y="50"/>
                  </a:lnTo>
                  <a:lnTo>
                    <a:pt x="37" y="63"/>
                  </a:lnTo>
                  <a:lnTo>
                    <a:pt x="39" y="74"/>
                  </a:lnTo>
                  <a:lnTo>
                    <a:pt x="45" y="82"/>
                  </a:lnTo>
                  <a:lnTo>
                    <a:pt x="54" y="87"/>
                  </a:lnTo>
                  <a:lnTo>
                    <a:pt x="65" y="93"/>
                  </a:lnTo>
                  <a:lnTo>
                    <a:pt x="78" y="96"/>
                  </a:lnTo>
                  <a:lnTo>
                    <a:pt x="93" y="99"/>
                  </a:lnTo>
                  <a:lnTo>
                    <a:pt x="108" y="103"/>
                  </a:lnTo>
                  <a:lnTo>
                    <a:pt x="124" y="106"/>
                  </a:lnTo>
                  <a:lnTo>
                    <a:pt x="138" y="112"/>
                  </a:lnTo>
                  <a:lnTo>
                    <a:pt x="150" y="117"/>
                  </a:lnTo>
                  <a:lnTo>
                    <a:pt x="163" y="126"/>
                  </a:lnTo>
                  <a:lnTo>
                    <a:pt x="172" y="136"/>
                  </a:lnTo>
                  <a:lnTo>
                    <a:pt x="177" y="151"/>
                  </a:lnTo>
                  <a:lnTo>
                    <a:pt x="179" y="167"/>
                  </a:lnTo>
                  <a:lnTo>
                    <a:pt x="177" y="184"/>
                  </a:lnTo>
                  <a:lnTo>
                    <a:pt x="172" y="197"/>
                  </a:lnTo>
                  <a:lnTo>
                    <a:pt x="163" y="209"/>
                  </a:lnTo>
                  <a:lnTo>
                    <a:pt x="150" y="219"/>
                  </a:lnTo>
                  <a:lnTo>
                    <a:pt x="137" y="225"/>
                  </a:lnTo>
                  <a:lnTo>
                    <a:pt x="123" y="230"/>
                  </a:lnTo>
                  <a:lnTo>
                    <a:pt x="107" y="233"/>
                  </a:lnTo>
                  <a:lnTo>
                    <a:pt x="93" y="233"/>
                  </a:lnTo>
                  <a:lnTo>
                    <a:pt x="71" y="232"/>
                  </a:lnTo>
                  <a:lnTo>
                    <a:pt x="53" y="227"/>
                  </a:lnTo>
                  <a:lnTo>
                    <a:pt x="35" y="220"/>
                  </a:lnTo>
                  <a:lnTo>
                    <a:pt x="20" y="209"/>
                  </a:lnTo>
                  <a:lnTo>
                    <a:pt x="9" y="194"/>
                  </a:lnTo>
                  <a:lnTo>
                    <a:pt x="2" y="176"/>
                  </a:lnTo>
                  <a:lnTo>
                    <a:pt x="0" y="155"/>
                  </a:lnTo>
                  <a:lnTo>
                    <a:pt x="28" y="155"/>
                  </a:lnTo>
                  <a:lnTo>
                    <a:pt x="30" y="172"/>
                  </a:lnTo>
                  <a:lnTo>
                    <a:pt x="38" y="185"/>
                  </a:lnTo>
                  <a:lnTo>
                    <a:pt x="48" y="196"/>
                  </a:lnTo>
                  <a:lnTo>
                    <a:pt x="61" y="203"/>
                  </a:lnTo>
                  <a:lnTo>
                    <a:pt x="77" y="207"/>
                  </a:lnTo>
                  <a:lnTo>
                    <a:pt x="93" y="209"/>
                  </a:lnTo>
                  <a:lnTo>
                    <a:pt x="107" y="207"/>
                  </a:lnTo>
                  <a:lnTo>
                    <a:pt x="119" y="205"/>
                  </a:lnTo>
                  <a:lnTo>
                    <a:pt x="132" y="201"/>
                  </a:lnTo>
                  <a:lnTo>
                    <a:pt x="140" y="193"/>
                  </a:lnTo>
                  <a:lnTo>
                    <a:pt x="147" y="182"/>
                  </a:lnTo>
                  <a:lnTo>
                    <a:pt x="149" y="168"/>
                  </a:lnTo>
                  <a:lnTo>
                    <a:pt x="147" y="156"/>
                  </a:lnTo>
                  <a:lnTo>
                    <a:pt x="142" y="147"/>
                  </a:lnTo>
                  <a:lnTo>
                    <a:pt x="133" y="141"/>
                  </a:lnTo>
                  <a:lnTo>
                    <a:pt x="122" y="135"/>
                  </a:lnTo>
                  <a:lnTo>
                    <a:pt x="108" y="131"/>
                  </a:lnTo>
                  <a:lnTo>
                    <a:pt x="94" y="127"/>
                  </a:lnTo>
                  <a:lnTo>
                    <a:pt x="78" y="124"/>
                  </a:lnTo>
                  <a:lnTo>
                    <a:pt x="64" y="121"/>
                  </a:lnTo>
                  <a:lnTo>
                    <a:pt x="49" y="116"/>
                  </a:lnTo>
                  <a:lnTo>
                    <a:pt x="36" y="111"/>
                  </a:lnTo>
                  <a:lnTo>
                    <a:pt x="24" y="103"/>
                  </a:lnTo>
                  <a:lnTo>
                    <a:pt x="15" y="94"/>
                  </a:lnTo>
                  <a:lnTo>
                    <a:pt x="9" y="80"/>
                  </a:lnTo>
                  <a:lnTo>
                    <a:pt x="7" y="65"/>
                  </a:lnTo>
                  <a:lnTo>
                    <a:pt x="9" y="47"/>
                  </a:lnTo>
                  <a:lnTo>
                    <a:pt x="16" y="33"/>
                  </a:lnTo>
                  <a:lnTo>
                    <a:pt x="26" y="20"/>
                  </a:lnTo>
                  <a:lnTo>
                    <a:pt x="39" y="11"/>
                  </a:lnTo>
                  <a:lnTo>
                    <a:pt x="54" y="5"/>
                  </a:lnTo>
                  <a:lnTo>
                    <a:pt x="70" y="1"/>
                  </a:lnTo>
                  <a:lnTo>
                    <a:pt x="8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4" name="Freeform 19"/>
            <p:cNvSpPr>
              <a:spLocks/>
            </p:cNvSpPr>
            <p:nvPr userDrawn="1"/>
          </p:nvSpPr>
          <p:spPr bwMode="auto">
            <a:xfrm>
              <a:off x="2097088" y="1225550"/>
              <a:ext cx="82550" cy="119063"/>
            </a:xfrm>
            <a:custGeom>
              <a:avLst/>
              <a:gdLst>
                <a:gd name="T0" fmla="*/ 0 w 155"/>
                <a:gd name="T1" fmla="*/ 0 h 223"/>
                <a:gd name="T2" fmla="*/ 155 w 155"/>
                <a:gd name="T3" fmla="*/ 0 h 223"/>
                <a:gd name="T4" fmla="*/ 155 w 155"/>
                <a:gd name="T5" fmla="*/ 24 h 223"/>
                <a:gd name="T6" fmla="*/ 30 w 155"/>
                <a:gd name="T7" fmla="*/ 24 h 223"/>
                <a:gd name="T8" fmla="*/ 30 w 155"/>
                <a:gd name="T9" fmla="*/ 96 h 223"/>
                <a:gd name="T10" fmla="*/ 146 w 155"/>
                <a:gd name="T11" fmla="*/ 96 h 223"/>
                <a:gd name="T12" fmla="*/ 146 w 155"/>
                <a:gd name="T13" fmla="*/ 120 h 223"/>
                <a:gd name="T14" fmla="*/ 30 w 155"/>
                <a:gd name="T15" fmla="*/ 120 h 223"/>
                <a:gd name="T16" fmla="*/ 30 w 155"/>
                <a:gd name="T17" fmla="*/ 197 h 223"/>
                <a:gd name="T18" fmla="*/ 155 w 155"/>
                <a:gd name="T19" fmla="*/ 197 h 223"/>
                <a:gd name="T20" fmla="*/ 155 w 155"/>
                <a:gd name="T21" fmla="*/ 223 h 223"/>
                <a:gd name="T22" fmla="*/ 0 w 155"/>
                <a:gd name="T23" fmla="*/ 223 h 223"/>
                <a:gd name="T24" fmla="*/ 0 w 155"/>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223">
                  <a:moveTo>
                    <a:pt x="0" y="0"/>
                  </a:moveTo>
                  <a:lnTo>
                    <a:pt x="155" y="0"/>
                  </a:lnTo>
                  <a:lnTo>
                    <a:pt x="155" y="24"/>
                  </a:lnTo>
                  <a:lnTo>
                    <a:pt x="30" y="24"/>
                  </a:lnTo>
                  <a:lnTo>
                    <a:pt x="30" y="96"/>
                  </a:lnTo>
                  <a:lnTo>
                    <a:pt x="146" y="96"/>
                  </a:lnTo>
                  <a:lnTo>
                    <a:pt x="146" y="120"/>
                  </a:lnTo>
                  <a:lnTo>
                    <a:pt x="30" y="120"/>
                  </a:lnTo>
                  <a:lnTo>
                    <a:pt x="30" y="197"/>
                  </a:lnTo>
                  <a:lnTo>
                    <a:pt x="155" y="197"/>
                  </a:lnTo>
                  <a:lnTo>
                    <a:pt x="155"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5" name="Freeform 20"/>
            <p:cNvSpPr>
              <a:spLocks/>
            </p:cNvSpPr>
            <p:nvPr userDrawn="1"/>
          </p:nvSpPr>
          <p:spPr bwMode="auto">
            <a:xfrm>
              <a:off x="2209800" y="1225550"/>
              <a:ext cx="93663" cy="119063"/>
            </a:xfrm>
            <a:custGeom>
              <a:avLst/>
              <a:gdLst>
                <a:gd name="T0" fmla="*/ 0 w 178"/>
                <a:gd name="T1" fmla="*/ 0 h 223"/>
                <a:gd name="T2" fmla="*/ 178 w 178"/>
                <a:gd name="T3" fmla="*/ 0 h 223"/>
                <a:gd name="T4" fmla="*/ 178 w 178"/>
                <a:gd name="T5" fmla="*/ 24 h 223"/>
                <a:gd name="T6" fmla="*/ 103 w 178"/>
                <a:gd name="T7" fmla="*/ 24 h 223"/>
                <a:gd name="T8" fmla="*/ 103 w 178"/>
                <a:gd name="T9" fmla="*/ 223 h 223"/>
                <a:gd name="T10" fmla="*/ 73 w 178"/>
                <a:gd name="T11" fmla="*/ 223 h 223"/>
                <a:gd name="T12" fmla="*/ 73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3" y="24"/>
                  </a:lnTo>
                  <a:lnTo>
                    <a:pt x="103" y="223"/>
                  </a:lnTo>
                  <a:lnTo>
                    <a:pt x="73" y="223"/>
                  </a:lnTo>
                  <a:lnTo>
                    <a:pt x="73" y="24"/>
                  </a:lnTo>
                  <a:lnTo>
                    <a:pt x="0" y="24"/>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6" name="Freeform 21"/>
            <p:cNvSpPr>
              <a:spLocks/>
            </p:cNvSpPr>
            <p:nvPr userDrawn="1"/>
          </p:nvSpPr>
          <p:spPr bwMode="auto">
            <a:xfrm>
              <a:off x="2327275" y="1225550"/>
              <a:ext cx="93663" cy="119063"/>
            </a:xfrm>
            <a:custGeom>
              <a:avLst/>
              <a:gdLst>
                <a:gd name="T0" fmla="*/ 0 w 178"/>
                <a:gd name="T1" fmla="*/ 0 h 223"/>
                <a:gd name="T2" fmla="*/ 178 w 178"/>
                <a:gd name="T3" fmla="*/ 0 h 223"/>
                <a:gd name="T4" fmla="*/ 178 w 178"/>
                <a:gd name="T5" fmla="*/ 24 h 223"/>
                <a:gd name="T6" fmla="*/ 104 w 178"/>
                <a:gd name="T7" fmla="*/ 24 h 223"/>
                <a:gd name="T8" fmla="*/ 104 w 178"/>
                <a:gd name="T9" fmla="*/ 223 h 223"/>
                <a:gd name="T10" fmla="*/ 75 w 178"/>
                <a:gd name="T11" fmla="*/ 223 h 223"/>
                <a:gd name="T12" fmla="*/ 75 w 178"/>
                <a:gd name="T13" fmla="*/ 24 h 223"/>
                <a:gd name="T14" fmla="*/ 0 w 178"/>
                <a:gd name="T15" fmla="*/ 24 h 223"/>
                <a:gd name="T16" fmla="*/ 0 w 178"/>
                <a:gd name="T1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3">
                  <a:moveTo>
                    <a:pt x="0" y="0"/>
                  </a:moveTo>
                  <a:lnTo>
                    <a:pt x="178" y="0"/>
                  </a:lnTo>
                  <a:lnTo>
                    <a:pt x="178" y="24"/>
                  </a:lnTo>
                  <a:lnTo>
                    <a:pt x="104" y="24"/>
                  </a:lnTo>
                  <a:lnTo>
                    <a:pt x="104" y="223"/>
                  </a:lnTo>
                  <a:lnTo>
                    <a:pt x="75" y="223"/>
                  </a:lnTo>
                  <a:lnTo>
                    <a:pt x="75" y="24"/>
                  </a:lnTo>
                  <a:lnTo>
                    <a:pt x="0" y="24"/>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7" name="Freeform 22"/>
            <p:cNvSpPr>
              <a:spLocks/>
            </p:cNvSpPr>
            <p:nvPr userDrawn="1"/>
          </p:nvSpPr>
          <p:spPr bwMode="auto">
            <a:xfrm>
              <a:off x="2457450" y="1225550"/>
              <a:ext cx="77788" cy="119063"/>
            </a:xfrm>
            <a:custGeom>
              <a:avLst/>
              <a:gdLst>
                <a:gd name="T0" fmla="*/ 0 w 148"/>
                <a:gd name="T1" fmla="*/ 0 h 223"/>
                <a:gd name="T2" fmla="*/ 30 w 148"/>
                <a:gd name="T3" fmla="*/ 0 h 223"/>
                <a:gd name="T4" fmla="*/ 30 w 148"/>
                <a:gd name="T5" fmla="*/ 197 h 223"/>
                <a:gd name="T6" fmla="*/ 148 w 148"/>
                <a:gd name="T7" fmla="*/ 197 h 223"/>
                <a:gd name="T8" fmla="*/ 148 w 148"/>
                <a:gd name="T9" fmla="*/ 223 h 223"/>
                <a:gd name="T10" fmla="*/ 0 w 148"/>
                <a:gd name="T11" fmla="*/ 223 h 223"/>
                <a:gd name="T12" fmla="*/ 0 w 148"/>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48" h="223">
                  <a:moveTo>
                    <a:pt x="0" y="0"/>
                  </a:moveTo>
                  <a:lnTo>
                    <a:pt x="30" y="0"/>
                  </a:lnTo>
                  <a:lnTo>
                    <a:pt x="30" y="197"/>
                  </a:lnTo>
                  <a:lnTo>
                    <a:pt x="148" y="197"/>
                  </a:lnTo>
                  <a:lnTo>
                    <a:pt x="148"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8" name="Freeform 23"/>
            <p:cNvSpPr>
              <a:spLocks/>
            </p:cNvSpPr>
            <p:nvPr userDrawn="1"/>
          </p:nvSpPr>
          <p:spPr bwMode="auto">
            <a:xfrm>
              <a:off x="2571750" y="1225550"/>
              <a:ext cx="82550" cy="119063"/>
            </a:xfrm>
            <a:custGeom>
              <a:avLst/>
              <a:gdLst>
                <a:gd name="T0" fmla="*/ 0 w 156"/>
                <a:gd name="T1" fmla="*/ 0 h 223"/>
                <a:gd name="T2" fmla="*/ 155 w 156"/>
                <a:gd name="T3" fmla="*/ 0 h 223"/>
                <a:gd name="T4" fmla="*/ 155 w 156"/>
                <a:gd name="T5" fmla="*/ 24 h 223"/>
                <a:gd name="T6" fmla="*/ 30 w 156"/>
                <a:gd name="T7" fmla="*/ 24 h 223"/>
                <a:gd name="T8" fmla="*/ 30 w 156"/>
                <a:gd name="T9" fmla="*/ 96 h 223"/>
                <a:gd name="T10" fmla="*/ 146 w 156"/>
                <a:gd name="T11" fmla="*/ 96 h 223"/>
                <a:gd name="T12" fmla="*/ 146 w 156"/>
                <a:gd name="T13" fmla="*/ 120 h 223"/>
                <a:gd name="T14" fmla="*/ 30 w 156"/>
                <a:gd name="T15" fmla="*/ 120 h 223"/>
                <a:gd name="T16" fmla="*/ 30 w 156"/>
                <a:gd name="T17" fmla="*/ 197 h 223"/>
                <a:gd name="T18" fmla="*/ 156 w 156"/>
                <a:gd name="T19" fmla="*/ 197 h 223"/>
                <a:gd name="T20" fmla="*/ 156 w 156"/>
                <a:gd name="T21" fmla="*/ 223 h 223"/>
                <a:gd name="T22" fmla="*/ 0 w 156"/>
                <a:gd name="T23" fmla="*/ 223 h 223"/>
                <a:gd name="T24" fmla="*/ 0 w 156"/>
                <a:gd name="T25"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223">
                  <a:moveTo>
                    <a:pt x="0" y="0"/>
                  </a:moveTo>
                  <a:lnTo>
                    <a:pt x="155" y="0"/>
                  </a:lnTo>
                  <a:lnTo>
                    <a:pt x="155" y="24"/>
                  </a:lnTo>
                  <a:lnTo>
                    <a:pt x="30" y="24"/>
                  </a:lnTo>
                  <a:lnTo>
                    <a:pt x="30" y="96"/>
                  </a:lnTo>
                  <a:lnTo>
                    <a:pt x="146" y="96"/>
                  </a:lnTo>
                  <a:lnTo>
                    <a:pt x="146" y="120"/>
                  </a:lnTo>
                  <a:lnTo>
                    <a:pt x="30" y="120"/>
                  </a:lnTo>
                  <a:lnTo>
                    <a:pt x="30" y="197"/>
                  </a:lnTo>
                  <a:lnTo>
                    <a:pt x="156" y="197"/>
                  </a:lnTo>
                  <a:lnTo>
                    <a:pt x="156" y="223"/>
                  </a:lnTo>
                  <a:lnTo>
                    <a:pt x="0" y="223"/>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39" name="Freeform 24"/>
            <p:cNvSpPr>
              <a:spLocks noEditPoints="1"/>
            </p:cNvSpPr>
            <p:nvPr userDrawn="1"/>
          </p:nvSpPr>
          <p:spPr bwMode="auto">
            <a:xfrm>
              <a:off x="2689225" y="1213169"/>
              <a:ext cx="69850" cy="45719"/>
            </a:xfrm>
            <a:custGeom>
              <a:avLst/>
              <a:gdLst>
                <a:gd name="T0" fmla="*/ 63 w 132"/>
                <a:gd name="T1" fmla="*/ 0 h 63"/>
                <a:gd name="T2" fmla="*/ 79 w 132"/>
                <a:gd name="T3" fmla="*/ 0 h 63"/>
                <a:gd name="T4" fmla="*/ 97 w 132"/>
                <a:gd name="T5" fmla="*/ 49 h 63"/>
                <a:gd name="T6" fmla="*/ 116 w 132"/>
                <a:gd name="T7" fmla="*/ 0 h 63"/>
                <a:gd name="T8" fmla="*/ 132 w 132"/>
                <a:gd name="T9" fmla="*/ 0 h 63"/>
                <a:gd name="T10" fmla="*/ 132 w 132"/>
                <a:gd name="T11" fmla="*/ 63 h 63"/>
                <a:gd name="T12" fmla="*/ 122 w 132"/>
                <a:gd name="T13" fmla="*/ 63 h 63"/>
                <a:gd name="T14" fmla="*/ 122 w 132"/>
                <a:gd name="T15" fmla="*/ 11 h 63"/>
                <a:gd name="T16" fmla="*/ 122 w 132"/>
                <a:gd name="T17" fmla="*/ 11 h 63"/>
                <a:gd name="T18" fmla="*/ 101 w 132"/>
                <a:gd name="T19" fmla="*/ 63 h 63"/>
                <a:gd name="T20" fmla="*/ 94 w 132"/>
                <a:gd name="T21" fmla="*/ 63 h 63"/>
                <a:gd name="T22" fmla="*/ 73 w 132"/>
                <a:gd name="T23" fmla="*/ 11 h 63"/>
                <a:gd name="T24" fmla="*/ 73 w 132"/>
                <a:gd name="T25" fmla="*/ 11 h 63"/>
                <a:gd name="T26" fmla="*/ 73 w 132"/>
                <a:gd name="T27" fmla="*/ 63 h 63"/>
                <a:gd name="T28" fmla="*/ 63 w 132"/>
                <a:gd name="T29" fmla="*/ 63 h 63"/>
                <a:gd name="T30" fmla="*/ 63 w 132"/>
                <a:gd name="T31" fmla="*/ 0 h 63"/>
                <a:gd name="T32" fmla="*/ 0 w 132"/>
                <a:gd name="T33" fmla="*/ 0 h 63"/>
                <a:gd name="T34" fmla="*/ 50 w 132"/>
                <a:gd name="T35" fmla="*/ 0 h 63"/>
                <a:gd name="T36" fmla="*/ 50 w 132"/>
                <a:gd name="T37" fmla="*/ 9 h 63"/>
                <a:gd name="T38" fmla="*/ 30 w 132"/>
                <a:gd name="T39" fmla="*/ 9 h 63"/>
                <a:gd name="T40" fmla="*/ 30 w 132"/>
                <a:gd name="T41" fmla="*/ 63 h 63"/>
                <a:gd name="T42" fmla="*/ 20 w 132"/>
                <a:gd name="T43" fmla="*/ 63 h 63"/>
                <a:gd name="T44" fmla="*/ 20 w 132"/>
                <a:gd name="T45" fmla="*/ 9 h 63"/>
                <a:gd name="T46" fmla="*/ 0 w 132"/>
                <a:gd name="T47" fmla="*/ 9 h 63"/>
                <a:gd name="T48" fmla="*/ 0 w 132"/>
                <a:gd name="T4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2" h="63">
                  <a:moveTo>
                    <a:pt x="63" y="0"/>
                  </a:moveTo>
                  <a:lnTo>
                    <a:pt x="79" y="0"/>
                  </a:lnTo>
                  <a:lnTo>
                    <a:pt x="97" y="49"/>
                  </a:lnTo>
                  <a:lnTo>
                    <a:pt x="116" y="0"/>
                  </a:lnTo>
                  <a:lnTo>
                    <a:pt x="132" y="0"/>
                  </a:lnTo>
                  <a:lnTo>
                    <a:pt x="132" y="63"/>
                  </a:lnTo>
                  <a:lnTo>
                    <a:pt x="122" y="63"/>
                  </a:lnTo>
                  <a:lnTo>
                    <a:pt x="122" y="11"/>
                  </a:lnTo>
                  <a:lnTo>
                    <a:pt x="122" y="11"/>
                  </a:lnTo>
                  <a:lnTo>
                    <a:pt x="101" y="63"/>
                  </a:lnTo>
                  <a:lnTo>
                    <a:pt x="94" y="63"/>
                  </a:lnTo>
                  <a:lnTo>
                    <a:pt x="73" y="11"/>
                  </a:lnTo>
                  <a:lnTo>
                    <a:pt x="73" y="11"/>
                  </a:lnTo>
                  <a:lnTo>
                    <a:pt x="73" y="63"/>
                  </a:lnTo>
                  <a:lnTo>
                    <a:pt x="63" y="63"/>
                  </a:lnTo>
                  <a:lnTo>
                    <a:pt x="63" y="0"/>
                  </a:lnTo>
                  <a:close/>
                  <a:moveTo>
                    <a:pt x="0" y="0"/>
                  </a:moveTo>
                  <a:lnTo>
                    <a:pt x="50" y="0"/>
                  </a:lnTo>
                  <a:lnTo>
                    <a:pt x="50" y="9"/>
                  </a:lnTo>
                  <a:lnTo>
                    <a:pt x="30" y="9"/>
                  </a:lnTo>
                  <a:lnTo>
                    <a:pt x="30" y="63"/>
                  </a:lnTo>
                  <a:lnTo>
                    <a:pt x="20" y="63"/>
                  </a:lnTo>
                  <a:lnTo>
                    <a:pt x="20" y="9"/>
                  </a:lnTo>
                  <a:lnTo>
                    <a:pt x="0" y="9"/>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cxnSp>
        <p:nvCxnSpPr>
          <p:cNvPr id="41" name="Straight Connector 40"/>
          <p:cNvCxnSpPr/>
          <p:nvPr userDrawn="1"/>
        </p:nvCxnSpPr>
        <p:spPr>
          <a:xfrm flipH="1">
            <a:off x="370838" y="691157"/>
            <a:ext cx="85039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764" y="4850609"/>
            <a:ext cx="9148763" cy="296463"/>
          </a:xfrm>
          <a:prstGeom prst="rect">
            <a:avLst/>
          </a:prstGeom>
          <a:solidFill>
            <a:srgbClr val="013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27"/>
          <p:cNvGrpSpPr>
            <a:grpSpLocks noChangeAspect="1"/>
          </p:cNvGrpSpPr>
          <p:nvPr userDrawn="1"/>
        </p:nvGrpSpPr>
        <p:grpSpPr bwMode="auto">
          <a:xfrm>
            <a:off x="340516" y="4950449"/>
            <a:ext cx="822960" cy="94559"/>
            <a:chOff x="-153" y="2501"/>
            <a:chExt cx="2154" cy="330"/>
          </a:xfrm>
        </p:grpSpPr>
        <p:sp>
          <p:nvSpPr>
            <p:cNvPr id="9" name="AutoShape 26"/>
            <p:cNvSpPr>
              <a:spLocks noChangeAspect="1" noChangeArrowheads="1" noTextEdit="1"/>
            </p:cNvSpPr>
            <p:nvPr userDrawn="1"/>
          </p:nvSpPr>
          <p:spPr bwMode="auto">
            <a:xfrm>
              <a:off x="-153" y="2501"/>
              <a:ext cx="215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 name="Freeform 29"/>
            <p:cNvSpPr>
              <a:spLocks noEditPoints="1"/>
            </p:cNvSpPr>
            <p:nvPr userDrawn="1"/>
          </p:nvSpPr>
          <p:spPr bwMode="auto">
            <a:xfrm>
              <a:off x="1897" y="2594"/>
              <a:ext cx="100" cy="102"/>
            </a:xfrm>
            <a:custGeom>
              <a:avLst/>
              <a:gdLst>
                <a:gd name="T0" fmla="*/ 80 w 201"/>
                <a:gd name="T1" fmla="*/ 94 h 202"/>
                <a:gd name="T2" fmla="*/ 118 w 201"/>
                <a:gd name="T3" fmla="*/ 93 h 202"/>
                <a:gd name="T4" fmla="*/ 125 w 201"/>
                <a:gd name="T5" fmla="*/ 92 h 202"/>
                <a:gd name="T6" fmla="*/ 129 w 201"/>
                <a:gd name="T7" fmla="*/ 86 h 202"/>
                <a:gd name="T8" fmla="*/ 131 w 201"/>
                <a:gd name="T9" fmla="*/ 77 h 202"/>
                <a:gd name="T10" fmla="*/ 123 w 201"/>
                <a:gd name="T11" fmla="*/ 65 h 202"/>
                <a:gd name="T12" fmla="*/ 107 w 201"/>
                <a:gd name="T13" fmla="*/ 64 h 202"/>
                <a:gd name="T14" fmla="*/ 58 w 201"/>
                <a:gd name="T15" fmla="*/ 47 h 202"/>
                <a:gd name="T16" fmla="*/ 125 w 201"/>
                <a:gd name="T17" fmla="*/ 47 h 202"/>
                <a:gd name="T18" fmla="*/ 146 w 201"/>
                <a:gd name="T19" fmla="*/ 56 h 202"/>
                <a:gd name="T20" fmla="*/ 154 w 201"/>
                <a:gd name="T21" fmla="*/ 80 h 202"/>
                <a:gd name="T22" fmla="*/ 146 w 201"/>
                <a:gd name="T23" fmla="*/ 102 h 202"/>
                <a:gd name="T24" fmla="*/ 124 w 201"/>
                <a:gd name="T25" fmla="*/ 110 h 202"/>
                <a:gd name="T26" fmla="*/ 125 w 201"/>
                <a:gd name="T27" fmla="*/ 156 h 202"/>
                <a:gd name="T28" fmla="*/ 80 w 201"/>
                <a:gd name="T29" fmla="*/ 111 h 202"/>
                <a:gd name="T30" fmla="*/ 58 w 201"/>
                <a:gd name="T31" fmla="*/ 156 h 202"/>
                <a:gd name="T32" fmla="*/ 101 w 201"/>
                <a:gd name="T33" fmla="*/ 22 h 202"/>
                <a:gd name="T34" fmla="*/ 61 w 201"/>
                <a:gd name="T35" fmla="*/ 33 h 202"/>
                <a:gd name="T36" fmla="*/ 33 w 201"/>
                <a:gd name="T37" fmla="*/ 61 h 202"/>
                <a:gd name="T38" fmla="*/ 22 w 201"/>
                <a:gd name="T39" fmla="*/ 101 h 202"/>
                <a:gd name="T40" fmla="*/ 33 w 201"/>
                <a:gd name="T41" fmla="*/ 140 h 202"/>
                <a:gd name="T42" fmla="*/ 61 w 201"/>
                <a:gd name="T43" fmla="*/ 168 h 202"/>
                <a:gd name="T44" fmla="*/ 101 w 201"/>
                <a:gd name="T45" fmla="*/ 180 h 202"/>
                <a:gd name="T46" fmla="*/ 140 w 201"/>
                <a:gd name="T47" fmla="*/ 168 h 202"/>
                <a:gd name="T48" fmla="*/ 167 w 201"/>
                <a:gd name="T49" fmla="*/ 140 h 202"/>
                <a:gd name="T50" fmla="*/ 179 w 201"/>
                <a:gd name="T51" fmla="*/ 101 h 202"/>
                <a:gd name="T52" fmla="*/ 167 w 201"/>
                <a:gd name="T53" fmla="*/ 61 h 202"/>
                <a:gd name="T54" fmla="*/ 140 w 201"/>
                <a:gd name="T55" fmla="*/ 33 h 202"/>
                <a:gd name="T56" fmla="*/ 101 w 201"/>
                <a:gd name="T57" fmla="*/ 22 h 202"/>
                <a:gd name="T58" fmla="*/ 128 w 201"/>
                <a:gd name="T59" fmla="*/ 2 h 202"/>
                <a:gd name="T60" fmla="*/ 172 w 201"/>
                <a:gd name="T61" fmla="*/ 29 h 202"/>
                <a:gd name="T62" fmla="*/ 199 w 201"/>
                <a:gd name="T63" fmla="*/ 73 h 202"/>
                <a:gd name="T64" fmla="*/ 199 w 201"/>
                <a:gd name="T65" fmla="*/ 127 h 202"/>
                <a:gd name="T66" fmla="*/ 172 w 201"/>
                <a:gd name="T67" fmla="*/ 173 h 202"/>
                <a:gd name="T68" fmla="*/ 128 w 201"/>
                <a:gd name="T69" fmla="*/ 198 h 202"/>
                <a:gd name="T70" fmla="*/ 73 w 201"/>
                <a:gd name="T71" fmla="*/ 198 h 202"/>
                <a:gd name="T72" fmla="*/ 29 w 201"/>
                <a:gd name="T73" fmla="*/ 173 h 202"/>
                <a:gd name="T74" fmla="*/ 3 w 201"/>
                <a:gd name="T75" fmla="*/ 127 h 202"/>
                <a:gd name="T76" fmla="*/ 3 w 201"/>
                <a:gd name="T77" fmla="*/ 73 h 202"/>
                <a:gd name="T78" fmla="*/ 29 w 201"/>
                <a:gd name="T79" fmla="*/ 29 h 202"/>
                <a:gd name="T80" fmla="*/ 73 w 201"/>
                <a:gd name="T8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202">
                  <a:moveTo>
                    <a:pt x="80" y="64"/>
                  </a:moveTo>
                  <a:lnTo>
                    <a:pt x="80" y="94"/>
                  </a:lnTo>
                  <a:lnTo>
                    <a:pt x="112" y="94"/>
                  </a:lnTo>
                  <a:lnTo>
                    <a:pt x="118" y="93"/>
                  </a:lnTo>
                  <a:lnTo>
                    <a:pt x="122" y="93"/>
                  </a:lnTo>
                  <a:lnTo>
                    <a:pt x="125" y="92"/>
                  </a:lnTo>
                  <a:lnTo>
                    <a:pt x="128" y="89"/>
                  </a:lnTo>
                  <a:lnTo>
                    <a:pt x="129" y="86"/>
                  </a:lnTo>
                  <a:lnTo>
                    <a:pt x="131" y="83"/>
                  </a:lnTo>
                  <a:lnTo>
                    <a:pt x="131" y="77"/>
                  </a:lnTo>
                  <a:lnTo>
                    <a:pt x="129" y="69"/>
                  </a:lnTo>
                  <a:lnTo>
                    <a:pt x="123" y="65"/>
                  </a:lnTo>
                  <a:lnTo>
                    <a:pt x="115" y="64"/>
                  </a:lnTo>
                  <a:lnTo>
                    <a:pt x="107" y="64"/>
                  </a:lnTo>
                  <a:lnTo>
                    <a:pt x="80" y="64"/>
                  </a:lnTo>
                  <a:close/>
                  <a:moveTo>
                    <a:pt x="58" y="47"/>
                  </a:moveTo>
                  <a:lnTo>
                    <a:pt x="112" y="47"/>
                  </a:lnTo>
                  <a:lnTo>
                    <a:pt x="125" y="47"/>
                  </a:lnTo>
                  <a:lnTo>
                    <a:pt x="137" y="50"/>
                  </a:lnTo>
                  <a:lnTo>
                    <a:pt x="146" y="56"/>
                  </a:lnTo>
                  <a:lnTo>
                    <a:pt x="152" y="65"/>
                  </a:lnTo>
                  <a:lnTo>
                    <a:pt x="154" y="80"/>
                  </a:lnTo>
                  <a:lnTo>
                    <a:pt x="153" y="93"/>
                  </a:lnTo>
                  <a:lnTo>
                    <a:pt x="146" y="102"/>
                  </a:lnTo>
                  <a:lnTo>
                    <a:pt x="137" y="108"/>
                  </a:lnTo>
                  <a:lnTo>
                    <a:pt x="124" y="110"/>
                  </a:lnTo>
                  <a:lnTo>
                    <a:pt x="152" y="156"/>
                  </a:lnTo>
                  <a:lnTo>
                    <a:pt x="125" y="156"/>
                  </a:lnTo>
                  <a:lnTo>
                    <a:pt x="101" y="111"/>
                  </a:lnTo>
                  <a:lnTo>
                    <a:pt x="80" y="111"/>
                  </a:lnTo>
                  <a:lnTo>
                    <a:pt x="80" y="156"/>
                  </a:lnTo>
                  <a:lnTo>
                    <a:pt x="58" y="156"/>
                  </a:lnTo>
                  <a:lnTo>
                    <a:pt x="58" y="47"/>
                  </a:lnTo>
                  <a:close/>
                  <a:moveTo>
                    <a:pt x="101" y="22"/>
                  </a:moveTo>
                  <a:lnTo>
                    <a:pt x="80" y="25"/>
                  </a:lnTo>
                  <a:lnTo>
                    <a:pt x="61" y="33"/>
                  </a:lnTo>
                  <a:lnTo>
                    <a:pt x="46" y="46"/>
                  </a:lnTo>
                  <a:lnTo>
                    <a:pt x="33" y="61"/>
                  </a:lnTo>
                  <a:lnTo>
                    <a:pt x="25" y="80"/>
                  </a:lnTo>
                  <a:lnTo>
                    <a:pt x="22" y="101"/>
                  </a:lnTo>
                  <a:lnTo>
                    <a:pt x="25" y="122"/>
                  </a:lnTo>
                  <a:lnTo>
                    <a:pt x="33" y="140"/>
                  </a:lnTo>
                  <a:lnTo>
                    <a:pt x="46" y="156"/>
                  </a:lnTo>
                  <a:lnTo>
                    <a:pt x="61" y="168"/>
                  </a:lnTo>
                  <a:lnTo>
                    <a:pt x="80" y="176"/>
                  </a:lnTo>
                  <a:lnTo>
                    <a:pt x="101" y="180"/>
                  </a:lnTo>
                  <a:lnTo>
                    <a:pt x="122" y="176"/>
                  </a:lnTo>
                  <a:lnTo>
                    <a:pt x="140" y="168"/>
                  </a:lnTo>
                  <a:lnTo>
                    <a:pt x="155" y="156"/>
                  </a:lnTo>
                  <a:lnTo>
                    <a:pt x="167" y="140"/>
                  </a:lnTo>
                  <a:lnTo>
                    <a:pt x="176" y="122"/>
                  </a:lnTo>
                  <a:lnTo>
                    <a:pt x="179" y="101"/>
                  </a:lnTo>
                  <a:lnTo>
                    <a:pt x="176" y="80"/>
                  </a:lnTo>
                  <a:lnTo>
                    <a:pt x="167" y="61"/>
                  </a:lnTo>
                  <a:lnTo>
                    <a:pt x="155" y="46"/>
                  </a:lnTo>
                  <a:lnTo>
                    <a:pt x="140" y="33"/>
                  </a:lnTo>
                  <a:lnTo>
                    <a:pt x="122" y="25"/>
                  </a:lnTo>
                  <a:lnTo>
                    <a:pt x="101" y="22"/>
                  </a:lnTo>
                  <a:close/>
                  <a:moveTo>
                    <a:pt x="101" y="0"/>
                  </a:moveTo>
                  <a:lnTo>
                    <a:pt x="128" y="2"/>
                  </a:lnTo>
                  <a:lnTo>
                    <a:pt x="152" y="13"/>
                  </a:lnTo>
                  <a:lnTo>
                    <a:pt x="172" y="29"/>
                  </a:lnTo>
                  <a:lnTo>
                    <a:pt x="188" y="50"/>
                  </a:lnTo>
                  <a:lnTo>
                    <a:pt x="199" y="73"/>
                  </a:lnTo>
                  <a:lnTo>
                    <a:pt x="201" y="101"/>
                  </a:lnTo>
                  <a:lnTo>
                    <a:pt x="199" y="127"/>
                  </a:lnTo>
                  <a:lnTo>
                    <a:pt x="188" y="152"/>
                  </a:lnTo>
                  <a:lnTo>
                    <a:pt x="172" y="173"/>
                  </a:lnTo>
                  <a:lnTo>
                    <a:pt x="152" y="189"/>
                  </a:lnTo>
                  <a:lnTo>
                    <a:pt x="128" y="198"/>
                  </a:lnTo>
                  <a:lnTo>
                    <a:pt x="101" y="202"/>
                  </a:lnTo>
                  <a:lnTo>
                    <a:pt x="73" y="198"/>
                  </a:lnTo>
                  <a:lnTo>
                    <a:pt x="50" y="189"/>
                  </a:lnTo>
                  <a:lnTo>
                    <a:pt x="29" y="173"/>
                  </a:lnTo>
                  <a:lnTo>
                    <a:pt x="13" y="152"/>
                  </a:lnTo>
                  <a:lnTo>
                    <a:pt x="3" y="127"/>
                  </a:lnTo>
                  <a:lnTo>
                    <a:pt x="0" y="101"/>
                  </a:lnTo>
                  <a:lnTo>
                    <a:pt x="3" y="73"/>
                  </a:lnTo>
                  <a:lnTo>
                    <a:pt x="13" y="50"/>
                  </a:lnTo>
                  <a:lnTo>
                    <a:pt x="29" y="29"/>
                  </a:lnTo>
                  <a:lnTo>
                    <a:pt x="50" y="13"/>
                  </a:lnTo>
                  <a:lnTo>
                    <a:pt x="73" y="2"/>
                  </a:lnTo>
                  <a:lnTo>
                    <a:pt x="10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1" name="Freeform 30"/>
            <p:cNvSpPr>
              <a:spLocks/>
            </p:cNvSpPr>
            <p:nvPr userDrawn="1"/>
          </p:nvSpPr>
          <p:spPr bwMode="auto">
            <a:xfrm>
              <a:off x="974" y="2507"/>
              <a:ext cx="186" cy="321"/>
            </a:xfrm>
            <a:custGeom>
              <a:avLst/>
              <a:gdLst>
                <a:gd name="T0" fmla="*/ 128 w 372"/>
                <a:gd name="T1" fmla="*/ 0 h 643"/>
                <a:gd name="T2" fmla="*/ 372 w 372"/>
                <a:gd name="T3" fmla="*/ 0 h 643"/>
                <a:gd name="T4" fmla="*/ 372 w 372"/>
                <a:gd name="T5" fmla="*/ 92 h 643"/>
                <a:gd name="T6" fmla="*/ 217 w 372"/>
                <a:gd name="T7" fmla="*/ 92 h 643"/>
                <a:gd name="T8" fmla="*/ 203 w 372"/>
                <a:gd name="T9" fmla="*/ 93 h 643"/>
                <a:gd name="T10" fmla="*/ 191 w 372"/>
                <a:gd name="T11" fmla="*/ 97 h 643"/>
                <a:gd name="T12" fmla="*/ 184 w 372"/>
                <a:gd name="T13" fmla="*/ 104 h 643"/>
                <a:gd name="T14" fmla="*/ 180 w 372"/>
                <a:gd name="T15" fmla="*/ 113 h 643"/>
                <a:gd name="T16" fmla="*/ 179 w 372"/>
                <a:gd name="T17" fmla="*/ 127 h 643"/>
                <a:gd name="T18" fmla="*/ 179 w 372"/>
                <a:gd name="T19" fmla="*/ 171 h 643"/>
                <a:gd name="T20" fmla="*/ 324 w 372"/>
                <a:gd name="T21" fmla="*/ 171 h 643"/>
                <a:gd name="T22" fmla="*/ 324 w 372"/>
                <a:gd name="T23" fmla="*/ 263 h 643"/>
                <a:gd name="T24" fmla="*/ 179 w 372"/>
                <a:gd name="T25" fmla="*/ 263 h 643"/>
                <a:gd name="T26" fmla="*/ 179 w 372"/>
                <a:gd name="T27" fmla="*/ 643 h 643"/>
                <a:gd name="T28" fmla="*/ 0 w 372"/>
                <a:gd name="T29" fmla="*/ 643 h 643"/>
                <a:gd name="T30" fmla="*/ 0 w 372"/>
                <a:gd name="T31" fmla="*/ 127 h 643"/>
                <a:gd name="T32" fmla="*/ 3 w 372"/>
                <a:gd name="T33" fmla="*/ 97 h 643"/>
                <a:gd name="T34" fmla="*/ 11 w 372"/>
                <a:gd name="T35" fmla="*/ 72 h 643"/>
                <a:gd name="T36" fmla="*/ 21 w 372"/>
                <a:gd name="T37" fmla="*/ 50 h 643"/>
                <a:gd name="T38" fmla="*/ 37 w 372"/>
                <a:gd name="T39" fmla="*/ 31 h 643"/>
                <a:gd name="T40" fmla="*/ 55 w 372"/>
                <a:gd name="T41" fmla="*/ 18 h 643"/>
                <a:gd name="T42" fmla="*/ 77 w 372"/>
                <a:gd name="T43" fmla="*/ 8 h 643"/>
                <a:gd name="T44" fmla="*/ 102 w 372"/>
                <a:gd name="T45" fmla="*/ 1 h 643"/>
                <a:gd name="T46" fmla="*/ 128 w 372"/>
                <a:gd name="T4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2" h="643">
                  <a:moveTo>
                    <a:pt x="128" y="0"/>
                  </a:moveTo>
                  <a:lnTo>
                    <a:pt x="372" y="0"/>
                  </a:lnTo>
                  <a:lnTo>
                    <a:pt x="372" y="92"/>
                  </a:lnTo>
                  <a:lnTo>
                    <a:pt x="217" y="92"/>
                  </a:lnTo>
                  <a:lnTo>
                    <a:pt x="203" y="93"/>
                  </a:lnTo>
                  <a:lnTo>
                    <a:pt x="191" y="97"/>
                  </a:lnTo>
                  <a:lnTo>
                    <a:pt x="184" y="104"/>
                  </a:lnTo>
                  <a:lnTo>
                    <a:pt x="180" y="113"/>
                  </a:lnTo>
                  <a:lnTo>
                    <a:pt x="179" y="127"/>
                  </a:lnTo>
                  <a:lnTo>
                    <a:pt x="179" y="171"/>
                  </a:lnTo>
                  <a:lnTo>
                    <a:pt x="324" y="171"/>
                  </a:lnTo>
                  <a:lnTo>
                    <a:pt x="324" y="263"/>
                  </a:lnTo>
                  <a:lnTo>
                    <a:pt x="179" y="263"/>
                  </a:lnTo>
                  <a:lnTo>
                    <a:pt x="179" y="643"/>
                  </a:lnTo>
                  <a:lnTo>
                    <a:pt x="0" y="643"/>
                  </a:lnTo>
                  <a:lnTo>
                    <a:pt x="0" y="127"/>
                  </a:lnTo>
                  <a:lnTo>
                    <a:pt x="3" y="97"/>
                  </a:lnTo>
                  <a:lnTo>
                    <a:pt x="11" y="72"/>
                  </a:lnTo>
                  <a:lnTo>
                    <a:pt x="21" y="50"/>
                  </a:lnTo>
                  <a:lnTo>
                    <a:pt x="37" y="31"/>
                  </a:lnTo>
                  <a:lnTo>
                    <a:pt x="55" y="18"/>
                  </a:lnTo>
                  <a:lnTo>
                    <a:pt x="77" y="8"/>
                  </a:lnTo>
                  <a:lnTo>
                    <a:pt x="102" y="1"/>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2" name="Freeform 31"/>
            <p:cNvSpPr>
              <a:spLocks noEditPoints="1"/>
            </p:cNvSpPr>
            <p:nvPr userDrawn="1"/>
          </p:nvSpPr>
          <p:spPr bwMode="auto">
            <a:xfrm>
              <a:off x="1306" y="2595"/>
              <a:ext cx="282" cy="236"/>
            </a:xfrm>
            <a:custGeom>
              <a:avLst/>
              <a:gdLst>
                <a:gd name="T0" fmla="*/ 223 w 565"/>
                <a:gd name="T1" fmla="*/ 91 h 472"/>
                <a:gd name="T2" fmla="*/ 207 w 565"/>
                <a:gd name="T3" fmla="*/ 93 h 472"/>
                <a:gd name="T4" fmla="*/ 196 w 565"/>
                <a:gd name="T5" fmla="*/ 99 h 472"/>
                <a:gd name="T6" fmla="*/ 186 w 565"/>
                <a:gd name="T7" fmla="*/ 108 h 472"/>
                <a:gd name="T8" fmla="*/ 181 w 565"/>
                <a:gd name="T9" fmla="*/ 121 h 472"/>
                <a:gd name="T10" fmla="*/ 179 w 565"/>
                <a:gd name="T11" fmla="*/ 137 h 472"/>
                <a:gd name="T12" fmla="*/ 179 w 565"/>
                <a:gd name="T13" fmla="*/ 193 h 472"/>
                <a:gd name="T14" fmla="*/ 424 w 565"/>
                <a:gd name="T15" fmla="*/ 193 h 472"/>
                <a:gd name="T16" fmla="*/ 424 w 565"/>
                <a:gd name="T17" fmla="*/ 137 h 472"/>
                <a:gd name="T18" fmla="*/ 421 w 565"/>
                <a:gd name="T19" fmla="*/ 121 h 472"/>
                <a:gd name="T20" fmla="*/ 416 w 565"/>
                <a:gd name="T21" fmla="*/ 108 h 472"/>
                <a:gd name="T22" fmla="*/ 407 w 565"/>
                <a:gd name="T23" fmla="*/ 99 h 472"/>
                <a:gd name="T24" fmla="*/ 395 w 565"/>
                <a:gd name="T25" fmla="*/ 93 h 472"/>
                <a:gd name="T26" fmla="*/ 380 w 565"/>
                <a:gd name="T27" fmla="*/ 91 h 472"/>
                <a:gd name="T28" fmla="*/ 223 w 565"/>
                <a:gd name="T29" fmla="*/ 91 h 472"/>
                <a:gd name="T30" fmla="*/ 146 w 565"/>
                <a:gd name="T31" fmla="*/ 0 h 472"/>
                <a:gd name="T32" fmla="*/ 434 w 565"/>
                <a:gd name="T33" fmla="*/ 0 h 472"/>
                <a:gd name="T34" fmla="*/ 464 w 565"/>
                <a:gd name="T35" fmla="*/ 1 h 472"/>
                <a:gd name="T36" fmla="*/ 491 w 565"/>
                <a:gd name="T37" fmla="*/ 7 h 472"/>
                <a:gd name="T38" fmla="*/ 511 w 565"/>
                <a:gd name="T39" fmla="*/ 16 h 472"/>
                <a:gd name="T40" fmla="*/ 530 w 565"/>
                <a:gd name="T41" fmla="*/ 28 h 472"/>
                <a:gd name="T42" fmla="*/ 543 w 565"/>
                <a:gd name="T43" fmla="*/ 42 h 472"/>
                <a:gd name="T44" fmla="*/ 553 w 565"/>
                <a:gd name="T45" fmla="*/ 60 h 472"/>
                <a:gd name="T46" fmla="*/ 560 w 565"/>
                <a:gd name="T47" fmla="*/ 83 h 472"/>
                <a:gd name="T48" fmla="*/ 564 w 565"/>
                <a:gd name="T49" fmla="*/ 107 h 472"/>
                <a:gd name="T50" fmla="*/ 565 w 565"/>
                <a:gd name="T51" fmla="*/ 134 h 472"/>
                <a:gd name="T52" fmla="*/ 565 w 565"/>
                <a:gd name="T53" fmla="*/ 288 h 472"/>
                <a:gd name="T54" fmla="*/ 179 w 565"/>
                <a:gd name="T55" fmla="*/ 288 h 472"/>
                <a:gd name="T56" fmla="*/ 179 w 565"/>
                <a:gd name="T57" fmla="*/ 331 h 472"/>
                <a:gd name="T58" fmla="*/ 181 w 565"/>
                <a:gd name="T59" fmla="*/ 348 h 472"/>
                <a:gd name="T60" fmla="*/ 190 w 565"/>
                <a:gd name="T61" fmla="*/ 363 h 472"/>
                <a:gd name="T62" fmla="*/ 202 w 565"/>
                <a:gd name="T63" fmla="*/ 372 h 472"/>
                <a:gd name="T64" fmla="*/ 218 w 565"/>
                <a:gd name="T65" fmla="*/ 379 h 472"/>
                <a:gd name="T66" fmla="*/ 236 w 565"/>
                <a:gd name="T67" fmla="*/ 380 h 472"/>
                <a:gd name="T68" fmla="*/ 564 w 565"/>
                <a:gd name="T69" fmla="*/ 380 h 472"/>
                <a:gd name="T70" fmla="*/ 564 w 565"/>
                <a:gd name="T71" fmla="*/ 413 h 472"/>
                <a:gd name="T72" fmla="*/ 561 w 565"/>
                <a:gd name="T73" fmla="*/ 430 h 472"/>
                <a:gd name="T74" fmla="*/ 552 w 565"/>
                <a:gd name="T75" fmla="*/ 444 h 472"/>
                <a:gd name="T76" fmla="*/ 539 w 565"/>
                <a:gd name="T77" fmla="*/ 456 h 472"/>
                <a:gd name="T78" fmla="*/ 519 w 565"/>
                <a:gd name="T79" fmla="*/ 465 h 472"/>
                <a:gd name="T80" fmla="*/ 497 w 565"/>
                <a:gd name="T81" fmla="*/ 471 h 472"/>
                <a:gd name="T82" fmla="*/ 470 w 565"/>
                <a:gd name="T83" fmla="*/ 472 h 472"/>
                <a:gd name="T84" fmla="*/ 146 w 565"/>
                <a:gd name="T85" fmla="*/ 472 h 472"/>
                <a:gd name="T86" fmla="*/ 112 w 565"/>
                <a:gd name="T87" fmla="*/ 471 h 472"/>
                <a:gd name="T88" fmla="*/ 82 w 565"/>
                <a:gd name="T89" fmla="*/ 464 h 472"/>
                <a:gd name="T90" fmla="*/ 56 w 565"/>
                <a:gd name="T91" fmla="*/ 454 h 472"/>
                <a:gd name="T92" fmla="*/ 36 w 565"/>
                <a:gd name="T93" fmla="*/ 439 h 472"/>
                <a:gd name="T94" fmla="*/ 19 w 565"/>
                <a:gd name="T95" fmla="*/ 419 h 472"/>
                <a:gd name="T96" fmla="*/ 9 w 565"/>
                <a:gd name="T97" fmla="*/ 394 h 472"/>
                <a:gd name="T98" fmla="*/ 1 w 565"/>
                <a:gd name="T99" fmla="*/ 366 h 472"/>
                <a:gd name="T100" fmla="*/ 0 w 565"/>
                <a:gd name="T101" fmla="*/ 331 h 472"/>
                <a:gd name="T102" fmla="*/ 0 w 565"/>
                <a:gd name="T103" fmla="*/ 134 h 472"/>
                <a:gd name="T104" fmla="*/ 1 w 565"/>
                <a:gd name="T105" fmla="*/ 104 h 472"/>
                <a:gd name="T106" fmla="*/ 9 w 565"/>
                <a:gd name="T107" fmla="*/ 76 h 472"/>
                <a:gd name="T108" fmla="*/ 19 w 565"/>
                <a:gd name="T109" fmla="*/ 54 h 472"/>
                <a:gd name="T110" fmla="*/ 36 w 565"/>
                <a:gd name="T111" fmla="*/ 34 h 472"/>
                <a:gd name="T112" fmla="*/ 56 w 565"/>
                <a:gd name="T113" fmla="*/ 20 h 472"/>
                <a:gd name="T114" fmla="*/ 82 w 565"/>
                <a:gd name="T115" fmla="*/ 8 h 472"/>
                <a:gd name="T116" fmla="*/ 112 w 565"/>
                <a:gd name="T117" fmla="*/ 1 h 472"/>
                <a:gd name="T118" fmla="*/ 146 w 565"/>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472">
                  <a:moveTo>
                    <a:pt x="223" y="91"/>
                  </a:moveTo>
                  <a:lnTo>
                    <a:pt x="207" y="93"/>
                  </a:lnTo>
                  <a:lnTo>
                    <a:pt x="196" y="99"/>
                  </a:lnTo>
                  <a:lnTo>
                    <a:pt x="186" y="108"/>
                  </a:lnTo>
                  <a:lnTo>
                    <a:pt x="181" y="121"/>
                  </a:lnTo>
                  <a:lnTo>
                    <a:pt x="179" y="137"/>
                  </a:lnTo>
                  <a:lnTo>
                    <a:pt x="179" y="193"/>
                  </a:lnTo>
                  <a:lnTo>
                    <a:pt x="424" y="193"/>
                  </a:lnTo>
                  <a:lnTo>
                    <a:pt x="424" y="137"/>
                  </a:lnTo>
                  <a:lnTo>
                    <a:pt x="421" y="121"/>
                  </a:lnTo>
                  <a:lnTo>
                    <a:pt x="416" y="108"/>
                  </a:lnTo>
                  <a:lnTo>
                    <a:pt x="407" y="99"/>
                  </a:lnTo>
                  <a:lnTo>
                    <a:pt x="395" y="93"/>
                  </a:lnTo>
                  <a:lnTo>
                    <a:pt x="380" y="91"/>
                  </a:lnTo>
                  <a:lnTo>
                    <a:pt x="223" y="91"/>
                  </a:lnTo>
                  <a:close/>
                  <a:moveTo>
                    <a:pt x="146" y="0"/>
                  </a:moveTo>
                  <a:lnTo>
                    <a:pt x="434" y="0"/>
                  </a:lnTo>
                  <a:lnTo>
                    <a:pt x="464" y="1"/>
                  </a:lnTo>
                  <a:lnTo>
                    <a:pt x="491" y="7"/>
                  </a:lnTo>
                  <a:lnTo>
                    <a:pt x="511" y="16"/>
                  </a:lnTo>
                  <a:lnTo>
                    <a:pt x="530" y="28"/>
                  </a:lnTo>
                  <a:lnTo>
                    <a:pt x="543" y="42"/>
                  </a:lnTo>
                  <a:lnTo>
                    <a:pt x="553" y="60"/>
                  </a:lnTo>
                  <a:lnTo>
                    <a:pt x="560" y="83"/>
                  </a:lnTo>
                  <a:lnTo>
                    <a:pt x="564" y="107"/>
                  </a:lnTo>
                  <a:lnTo>
                    <a:pt x="565" y="134"/>
                  </a:lnTo>
                  <a:lnTo>
                    <a:pt x="565" y="288"/>
                  </a:lnTo>
                  <a:lnTo>
                    <a:pt x="179" y="288"/>
                  </a:lnTo>
                  <a:lnTo>
                    <a:pt x="179" y="331"/>
                  </a:lnTo>
                  <a:lnTo>
                    <a:pt x="181" y="348"/>
                  </a:lnTo>
                  <a:lnTo>
                    <a:pt x="190" y="363"/>
                  </a:lnTo>
                  <a:lnTo>
                    <a:pt x="202" y="372"/>
                  </a:lnTo>
                  <a:lnTo>
                    <a:pt x="218" y="379"/>
                  </a:lnTo>
                  <a:lnTo>
                    <a:pt x="236" y="380"/>
                  </a:lnTo>
                  <a:lnTo>
                    <a:pt x="564" y="380"/>
                  </a:lnTo>
                  <a:lnTo>
                    <a:pt x="564" y="413"/>
                  </a:lnTo>
                  <a:lnTo>
                    <a:pt x="561" y="430"/>
                  </a:lnTo>
                  <a:lnTo>
                    <a:pt x="552" y="444"/>
                  </a:lnTo>
                  <a:lnTo>
                    <a:pt x="539" y="456"/>
                  </a:lnTo>
                  <a:lnTo>
                    <a:pt x="519" y="465"/>
                  </a:lnTo>
                  <a:lnTo>
                    <a:pt x="497" y="471"/>
                  </a:lnTo>
                  <a:lnTo>
                    <a:pt x="470" y="472"/>
                  </a:lnTo>
                  <a:lnTo>
                    <a:pt x="146" y="472"/>
                  </a:lnTo>
                  <a:lnTo>
                    <a:pt x="112" y="471"/>
                  </a:lnTo>
                  <a:lnTo>
                    <a:pt x="82" y="464"/>
                  </a:lnTo>
                  <a:lnTo>
                    <a:pt x="56" y="454"/>
                  </a:lnTo>
                  <a:lnTo>
                    <a:pt x="36" y="439"/>
                  </a:lnTo>
                  <a:lnTo>
                    <a:pt x="19" y="419"/>
                  </a:lnTo>
                  <a:lnTo>
                    <a:pt x="9" y="394"/>
                  </a:lnTo>
                  <a:lnTo>
                    <a:pt x="1" y="366"/>
                  </a:lnTo>
                  <a:lnTo>
                    <a:pt x="0" y="331"/>
                  </a:lnTo>
                  <a:lnTo>
                    <a:pt x="0" y="134"/>
                  </a:lnTo>
                  <a:lnTo>
                    <a:pt x="1" y="104"/>
                  </a:lnTo>
                  <a:lnTo>
                    <a:pt x="9" y="76"/>
                  </a:lnTo>
                  <a:lnTo>
                    <a:pt x="19" y="54"/>
                  </a:lnTo>
                  <a:lnTo>
                    <a:pt x="36" y="34"/>
                  </a:lnTo>
                  <a:lnTo>
                    <a:pt x="56" y="20"/>
                  </a:lnTo>
                  <a:lnTo>
                    <a:pt x="82" y="8"/>
                  </a:lnTo>
                  <a:lnTo>
                    <a:pt x="112"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3" name="Rectangle 32"/>
            <p:cNvSpPr>
              <a:spLocks noChangeArrowheads="1"/>
            </p:cNvSpPr>
            <p:nvPr userDrawn="1"/>
          </p:nvSpPr>
          <p:spPr bwMode="auto">
            <a:xfrm>
              <a:off x="1183"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4" name="Freeform 33"/>
            <p:cNvSpPr>
              <a:spLocks noEditPoints="1"/>
            </p:cNvSpPr>
            <p:nvPr userDrawn="1"/>
          </p:nvSpPr>
          <p:spPr bwMode="auto">
            <a:xfrm>
              <a:off x="658" y="2595"/>
              <a:ext cx="283" cy="236"/>
            </a:xfrm>
            <a:custGeom>
              <a:avLst/>
              <a:gdLst>
                <a:gd name="T0" fmla="*/ 224 w 567"/>
                <a:gd name="T1" fmla="*/ 89 h 472"/>
                <a:gd name="T2" fmla="*/ 209 w 567"/>
                <a:gd name="T3" fmla="*/ 91 h 472"/>
                <a:gd name="T4" fmla="*/ 197 w 567"/>
                <a:gd name="T5" fmla="*/ 97 h 472"/>
                <a:gd name="T6" fmla="*/ 188 w 567"/>
                <a:gd name="T7" fmla="*/ 107 h 472"/>
                <a:gd name="T8" fmla="*/ 182 w 567"/>
                <a:gd name="T9" fmla="*/ 120 h 472"/>
                <a:gd name="T10" fmla="*/ 181 w 567"/>
                <a:gd name="T11" fmla="*/ 134 h 472"/>
                <a:gd name="T12" fmla="*/ 181 w 567"/>
                <a:gd name="T13" fmla="*/ 192 h 472"/>
                <a:gd name="T14" fmla="*/ 425 w 567"/>
                <a:gd name="T15" fmla="*/ 192 h 472"/>
                <a:gd name="T16" fmla="*/ 425 w 567"/>
                <a:gd name="T17" fmla="*/ 134 h 472"/>
                <a:gd name="T18" fmla="*/ 423 w 567"/>
                <a:gd name="T19" fmla="*/ 120 h 472"/>
                <a:gd name="T20" fmla="*/ 417 w 567"/>
                <a:gd name="T21" fmla="*/ 107 h 472"/>
                <a:gd name="T22" fmla="*/ 408 w 567"/>
                <a:gd name="T23" fmla="*/ 97 h 472"/>
                <a:gd name="T24" fmla="*/ 396 w 567"/>
                <a:gd name="T25" fmla="*/ 91 h 472"/>
                <a:gd name="T26" fmla="*/ 382 w 567"/>
                <a:gd name="T27" fmla="*/ 89 h 472"/>
                <a:gd name="T28" fmla="*/ 224 w 567"/>
                <a:gd name="T29" fmla="*/ 89 h 472"/>
                <a:gd name="T30" fmla="*/ 148 w 567"/>
                <a:gd name="T31" fmla="*/ 0 h 472"/>
                <a:gd name="T32" fmla="*/ 436 w 567"/>
                <a:gd name="T33" fmla="*/ 0 h 472"/>
                <a:gd name="T34" fmla="*/ 466 w 567"/>
                <a:gd name="T35" fmla="*/ 1 h 472"/>
                <a:gd name="T36" fmla="*/ 491 w 567"/>
                <a:gd name="T37" fmla="*/ 7 h 472"/>
                <a:gd name="T38" fmla="*/ 513 w 567"/>
                <a:gd name="T39" fmla="*/ 16 h 472"/>
                <a:gd name="T40" fmla="*/ 530 w 567"/>
                <a:gd name="T41" fmla="*/ 28 h 472"/>
                <a:gd name="T42" fmla="*/ 545 w 567"/>
                <a:gd name="T43" fmla="*/ 42 h 472"/>
                <a:gd name="T44" fmla="*/ 554 w 567"/>
                <a:gd name="T45" fmla="*/ 60 h 472"/>
                <a:gd name="T46" fmla="*/ 562 w 567"/>
                <a:gd name="T47" fmla="*/ 83 h 472"/>
                <a:gd name="T48" fmla="*/ 566 w 567"/>
                <a:gd name="T49" fmla="*/ 107 h 472"/>
                <a:gd name="T50" fmla="*/ 567 w 567"/>
                <a:gd name="T51" fmla="*/ 134 h 472"/>
                <a:gd name="T52" fmla="*/ 567 w 567"/>
                <a:gd name="T53" fmla="*/ 288 h 472"/>
                <a:gd name="T54" fmla="*/ 181 w 567"/>
                <a:gd name="T55" fmla="*/ 288 h 472"/>
                <a:gd name="T56" fmla="*/ 181 w 567"/>
                <a:gd name="T57" fmla="*/ 331 h 472"/>
                <a:gd name="T58" fmla="*/ 183 w 567"/>
                <a:gd name="T59" fmla="*/ 348 h 472"/>
                <a:gd name="T60" fmla="*/ 191 w 567"/>
                <a:gd name="T61" fmla="*/ 363 h 472"/>
                <a:gd name="T62" fmla="*/ 203 w 567"/>
                <a:gd name="T63" fmla="*/ 372 h 472"/>
                <a:gd name="T64" fmla="*/ 218 w 567"/>
                <a:gd name="T65" fmla="*/ 379 h 472"/>
                <a:gd name="T66" fmla="*/ 237 w 567"/>
                <a:gd name="T67" fmla="*/ 380 h 472"/>
                <a:gd name="T68" fmla="*/ 564 w 567"/>
                <a:gd name="T69" fmla="*/ 380 h 472"/>
                <a:gd name="T70" fmla="*/ 564 w 567"/>
                <a:gd name="T71" fmla="*/ 413 h 472"/>
                <a:gd name="T72" fmla="*/ 562 w 567"/>
                <a:gd name="T73" fmla="*/ 430 h 472"/>
                <a:gd name="T74" fmla="*/ 554 w 567"/>
                <a:gd name="T75" fmla="*/ 444 h 472"/>
                <a:gd name="T76" fmla="*/ 540 w 567"/>
                <a:gd name="T77" fmla="*/ 456 h 472"/>
                <a:gd name="T78" fmla="*/ 521 w 567"/>
                <a:gd name="T79" fmla="*/ 465 h 472"/>
                <a:gd name="T80" fmla="*/ 498 w 567"/>
                <a:gd name="T81" fmla="*/ 471 h 472"/>
                <a:gd name="T82" fmla="*/ 470 w 567"/>
                <a:gd name="T83" fmla="*/ 472 h 472"/>
                <a:gd name="T84" fmla="*/ 148 w 567"/>
                <a:gd name="T85" fmla="*/ 472 h 472"/>
                <a:gd name="T86" fmla="*/ 113 w 567"/>
                <a:gd name="T87" fmla="*/ 471 h 472"/>
                <a:gd name="T88" fmla="*/ 83 w 567"/>
                <a:gd name="T89" fmla="*/ 464 h 472"/>
                <a:gd name="T90" fmla="*/ 58 w 567"/>
                <a:gd name="T91" fmla="*/ 454 h 472"/>
                <a:gd name="T92" fmla="*/ 37 w 567"/>
                <a:gd name="T93" fmla="*/ 439 h 472"/>
                <a:gd name="T94" fmla="*/ 21 w 567"/>
                <a:gd name="T95" fmla="*/ 419 h 472"/>
                <a:gd name="T96" fmla="*/ 10 w 567"/>
                <a:gd name="T97" fmla="*/ 394 h 472"/>
                <a:gd name="T98" fmla="*/ 3 w 567"/>
                <a:gd name="T99" fmla="*/ 366 h 472"/>
                <a:gd name="T100" fmla="*/ 0 w 567"/>
                <a:gd name="T101" fmla="*/ 331 h 472"/>
                <a:gd name="T102" fmla="*/ 0 w 567"/>
                <a:gd name="T103" fmla="*/ 134 h 472"/>
                <a:gd name="T104" fmla="*/ 3 w 567"/>
                <a:gd name="T105" fmla="*/ 104 h 472"/>
                <a:gd name="T106" fmla="*/ 10 w 567"/>
                <a:gd name="T107" fmla="*/ 76 h 472"/>
                <a:gd name="T108" fmla="*/ 21 w 567"/>
                <a:gd name="T109" fmla="*/ 54 h 472"/>
                <a:gd name="T110" fmla="*/ 37 w 567"/>
                <a:gd name="T111" fmla="*/ 34 h 472"/>
                <a:gd name="T112" fmla="*/ 58 w 567"/>
                <a:gd name="T113" fmla="*/ 20 h 472"/>
                <a:gd name="T114" fmla="*/ 83 w 567"/>
                <a:gd name="T115" fmla="*/ 8 h 472"/>
                <a:gd name="T116" fmla="*/ 113 w 567"/>
                <a:gd name="T117" fmla="*/ 1 h 472"/>
                <a:gd name="T118" fmla="*/ 148 w 567"/>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7" h="472">
                  <a:moveTo>
                    <a:pt x="224" y="89"/>
                  </a:moveTo>
                  <a:lnTo>
                    <a:pt x="209" y="91"/>
                  </a:lnTo>
                  <a:lnTo>
                    <a:pt x="197" y="97"/>
                  </a:lnTo>
                  <a:lnTo>
                    <a:pt x="188" y="107"/>
                  </a:lnTo>
                  <a:lnTo>
                    <a:pt x="182" y="120"/>
                  </a:lnTo>
                  <a:lnTo>
                    <a:pt x="181" y="134"/>
                  </a:lnTo>
                  <a:lnTo>
                    <a:pt x="181" y="192"/>
                  </a:lnTo>
                  <a:lnTo>
                    <a:pt x="425" y="192"/>
                  </a:lnTo>
                  <a:lnTo>
                    <a:pt x="425" y="134"/>
                  </a:lnTo>
                  <a:lnTo>
                    <a:pt x="423" y="120"/>
                  </a:lnTo>
                  <a:lnTo>
                    <a:pt x="417" y="107"/>
                  </a:lnTo>
                  <a:lnTo>
                    <a:pt x="408" y="97"/>
                  </a:lnTo>
                  <a:lnTo>
                    <a:pt x="396" y="91"/>
                  </a:lnTo>
                  <a:lnTo>
                    <a:pt x="382" y="89"/>
                  </a:lnTo>
                  <a:lnTo>
                    <a:pt x="224" y="89"/>
                  </a:lnTo>
                  <a:close/>
                  <a:moveTo>
                    <a:pt x="148" y="0"/>
                  </a:moveTo>
                  <a:lnTo>
                    <a:pt x="436" y="0"/>
                  </a:lnTo>
                  <a:lnTo>
                    <a:pt x="466" y="1"/>
                  </a:lnTo>
                  <a:lnTo>
                    <a:pt x="491" y="7"/>
                  </a:lnTo>
                  <a:lnTo>
                    <a:pt x="513" y="16"/>
                  </a:lnTo>
                  <a:lnTo>
                    <a:pt x="530" y="28"/>
                  </a:lnTo>
                  <a:lnTo>
                    <a:pt x="545" y="42"/>
                  </a:lnTo>
                  <a:lnTo>
                    <a:pt x="554" y="60"/>
                  </a:lnTo>
                  <a:lnTo>
                    <a:pt x="562" y="83"/>
                  </a:lnTo>
                  <a:lnTo>
                    <a:pt x="566" y="107"/>
                  </a:lnTo>
                  <a:lnTo>
                    <a:pt x="567" y="134"/>
                  </a:lnTo>
                  <a:lnTo>
                    <a:pt x="567" y="288"/>
                  </a:lnTo>
                  <a:lnTo>
                    <a:pt x="181" y="288"/>
                  </a:lnTo>
                  <a:lnTo>
                    <a:pt x="181" y="331"/>
                  </a:lnTo>
                  <a:lnTo>
                    <a:pt x="183" y="348"/>
                  </a:lnTo>
                  <a:lnTo>
                    <a:pt x="191" y="363"/>
                  </a:lnTo>
                  <a:lnTo>
                    <a:pt x="203" y="372"/>
                  </a:lnTo>
                  <a:lnTo>
                    <a:pt x="218" y="379"/>
                  </a:lnTo>
                  <a:lnTo>
                    <a:pt x="237" y="380"/>
                  </a:lnTo>
                  <a:lnTo>
                    <a:pt x="564" y="380"/>
                  </a:lnTo>
                  <a:lnTo>
                    <a:pt x="564" y="413"/>
                  </a:lnTo>
                  <a:lnTo>
                    <a:pt x="562" y="430"/>
                  </a:lnTo>
                  <a:lnTo>
                    <a:pt x="554" y="444"/>
                  </a:lnTo>
                  <a:lnTo>
                    <a:pt x="540" y="456"/>
                  </a:lnTo>
                  <a:lnTo>
                    <a:pt x="521" y="465"/>
                  </a:lnTo>
                  <a:lnTo>
                    <a:pt x="498" y="471"/>
                  </a:lnTo>
                  <a:lnTo>
                    <a:pt x="470" y="472"/>
                  </a:lnTo>
                  <a:lnTo>
                    <a:pt x="148" y="472"/>
                  </a:lnTo>
                  <a:lnTo>
                    <a:pt x="113" y="471"/>
                  </a:lnTo>
                  <a:lnTo>
                    <a:pt x="83" y="464"/>
                  </a:lnTo>
                  <a:lnTo>
                    <a:pt x="58" y="454"/>
                  </a:lnTo>
                  <a:lnTo>
                    <a:pt x="37" y="439"/>
                  </a:lnTo>
                  <a:lnTo>
                    <a:pt x="21" y="419"/>
                  </a:lnTo>
                  <a:lnTo>
                    <a:pt x="10" y="394"/>
                  </a:lnTo>
                  <a:lnTo>
                    <a:pt x="3" y="366"/>
                  </a:lnTo>
                  <a:lnTo>
                    <a:pt x="0" y="331"/>
                  </a:lnTo>
                  <a:lnTo>
                    <a:pt x="0" y="134"/>
                  </a:lnTo>
                  <a:lnTo>
                    <a:pt x="3" y="104"/>
                  </a:lnTo>
                  <a:lnTo>
                    <a:pt x="10" y="76"/>
                  </a:lnTo>
                  <a:lnTo>
                    <a:pt x="21" y="54"/>
                  </a:lnTo>
                  <a:lnTo>
                    <a:pt x="37" y="34"/>
                  </a:lnTo>
                  <a:lnTo>
                    <a:pt x="58" y="20"/>
                  </a:lnTo>
                  <a:lnTo>
                    <a:pt x="83" y="8"/>
                  </a:lnTo>
                  <a:lnTo>
                    <a:pt x="113" y="1"/>
                  </a:lnTo>
                  <a:lnTo>
                    <a:pt x="14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5" name="Rectangle 34"/>
            <p:cNvSpPr>
              <a:spLocks noChangeArrowheads="1"/>
            </p:cNvSpPr>
            <p:nvPr userDrawn="1"/>
          </p:nvSpPr>
          <p:spPr bwMode="auto">
            <a:xfrm>
              <a:off x="534" y="2507"/>
              <a:ext cx="90" cy="321"/>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6" name="Freeform 35"/>
            <p:cNvSpPr>
              <a:spLocks noEditPoints="1"/>
            </p:cNvSpPr>
            <p:nvPr userDrawn="1"/>
          </p:nvSpPr>
          <p:spPr bwMode="auto">
            <a:xfrm>
              <a:off x="216" y="2595"/>
              <a:ext cx="284" cy="236"/>
            </a:xfrm>
            <a:custGeom>
              <a:avLst/>
              <a:gdLst>
                <a:gd name="T0" fmla="*/ 223 w 566"/>
                <a:gd name="T1" fmla="*/ 92 h 472"/>
                <a:gd name="T2" fmla="*/ 207 w 566"/>
                <a:gd name="T3" fmla="*/ 95 h 472"/>
                <a:gd name="T4" fmla="*/ 196 w 566"/>
                <a:gd name="T5" fmla="*/ 100 h 472"/>
                <a:gd name="T6" fmla="*/ 187 w 566"/>
                <a:gd name="T7" fmla="*/ 110 h 472"/>
                <a:gd name="T8" fmla="*/ 180 w 566"/>
                <a:gd name="T9" fmla="*/ 122 h 472"/>
                <a:gd name="T10" fmla="*/ 179 w 566"/>
                <a:gd name="T11" fmla="*/ 138 h 472"/>
                <a:gd name="T12" fmla="*/ 179 w 566"/>
                <a:gd name="T13" fmla="*/ 195 h 472"/>
                <a:gd name="T14" fmla="*/ 423 w 566"/>
                <a:gd name="T15" fmla="*/ 195 h 472"/>
                <a:gd name="T16" fmla="*/ 423 w 566"/>
                <a:gd name="T17" fmla="*/ 138 h 472"/>
                <a:gd name="T18" fmla="*/ 422 w 566"/>
                <a:gd name="T19" fmla="*/ 122 h 472"/>
                <a:gd name="T20" fmla="*/ 416 w 566"/>
                <a:gd name="T21" fmla="*/ 110 h 472"/>
                <a:gd name="T22" fmla="*/ 407 w 566"/>
                <a:gd name="T23" fmla="*/ 100 h 472"/>
                <a:gd name="T24" fmla="*/ 394 w 566"/>
                <a:gd name="T25" fmla="*/ 95 h 472"/>
                <a:gd name="T26" fmla="*/ 380 w 566"/>
                <a:gd name="T27" fmla="*/ 92 h 472"/>
                <a:gd name="T28" fmla="*/ 223 w 566"/>
                <a:gd name="T29" fmla="*/ 92 h 472"/>
                <a:gd name="T30" fmla="*/ 147 w 566"/>
                <a:gd name="T31" fmla="*/ 0 h 472"/>
                <a:gd name="T32" fmla="*/ 436 w 566"/>
                <a:gd name="T33" fmla="*/ 0 h 472"/>
                <a:gd name="T34" fmla="*/ 466 w 566"/>
                <a:gd name="T35" fmla="*/ 1 h 472"/>
                <a:gd name="T36" fmla="*/ 492 w 566"/>
                <a:gd name="T37" fmla="*/ 7 h 472"/>
                <a:gd name="T38" fmla="*/ 513 w 566"/>
                <a:gd name="T39" fmla="*/ 16 h 472"/>
                <a:gd name="T40" fmla="*/ 530 w 566"/>
                <a:gd name="T41" fmla="*/ 28 h 472"/>
                <a:gd name="T42" fmla="*/ 544 w 566"/>
                <a:gd name="T43" fmla="*/ 42 h 472"/>
                <a:gd name="T44" fmla="*/ 555 w 566"/>
                <a:gd name="T45" fmla="*/ 60 h 472"/>
                <a:gd name="T46" fmla="*/ 561 w 566"/>
                <a:gd name="T47" fmla="*/ 83 h 472"/>
                <a:gd name="T48" fmla="*/ 565 w 566"/>
                <a:gd name="T49" fmla="*/ 107 h 472"/>
                <a:gd name="T50" fmla="*/ 566 w 566"/>
                <a:gd name="T51" fmla="*/ 134 h 472"/>
                <a:gd name="T52" fmla="*/ 566 w 566"/>
                <a:gd name="T53" fmla="*/ 288 h 472"/>
                <a:gd name="T54" fmla="*/ 180 w 566"/>
                <a:gd name="T55" fmla="*/ 288 h 472"/>
                <a:gd name="T56" fmla="*/ 180 w 566"/>
                <a:gd name="T57" fmla="*/ 331 h 472"/>
                <a:gd name="T58" fmla="*/ 183 w 566"/>
                <a:gd name="T59" fmla="*/ 348 h 472"/>
                <a:gd name="T60" fmla="*/ 190 w 566"/>
                <a:gd name="T61" fmla="*/ 362 h 472"/>
                <a:gd name="T62" fmla="*/ 202 w 566"/>
                <a:gd name="T63" fmla="*/ 372 h 472"/>
                <a:gd name="T64" fmla="*/ 218 w 566"/>
                <a:gd name="T65" fmla="*/ 379 h 472"/>
                <a:gd name="T66" fmla="*/ 236 w 566"/>
                <a:gd name="T67" fmla="*/ 380 h 472"/>
                <a:gd name="T68" fmla="*/ 564 w 566"/>
                <a:gd name="T69" fmla="*/ 380 h 472"/>
                <a:gd name="T70" fmla="*/ 564 w 566"/>
                <a:gd name="T71" fmla="*/ 413 h 472"/>
                <a:gd name="T72" fmla="*/ 561 w 566"/>
                <a:gd name="T73" fmla="*/ 430 h 472"/>
                <a:gd name="T74" fmla="*/ 553 w 566"/>
                <a:gd name="T75" fmla="*/ 444 h 472"/>
                <a:gd name="T76" fmla="*/ 539 w 566"/>
                <a:gd name="T77" fmla="*/ 456 h 472"/>
                <a:gd name="T78" fmla="*/ 521 w 566"/>
                <a:gd name="T79" fmla="*/ 465 h 472"/>
                <a:gd name="T80" fmla="*/ 497 w 566"/>
                <a:gd name="T81" fmla="*/ 471 h 472"/>
                <a:gd name="T82" fmla="*/ 471 w 566"/>
                <a:gd name="T83" fmla="*/ 472 h 472"/>
                <a:gd name="T84" fmla="*/ 147 w 566"/>
                <a:gd name="T85" fmla="*/ 472 h 472"/>
                <a:gd name="T86" fmla="*/ 112 w 566"/>
                <a:gd name="T87" fmla="*/ 471 h 472"/>
                <a:gd name="T88" fmla="*/ 82 w 566"/>
                <a:gd name="T89" fmla="*/ 464 h 472"/>
                <a:gd name="T90" fmla="*/ 57 w 566"/>
                <a:gd name="T91" fmla="*/ 454 h 472"/>
                <a:gd name="T92" fmla="*/ 36 w 566"/>
                <a:gd name="T93" fmla="*/ 439 h 472"/>
                <a:gd name="T94" fmla="*/ 21 w 566"/>
                <a:gd name="T95" fmla="*/ 419 h 472"/>
                <a:gd name="T96" fmla="*/ 9 w 566"/>
                <a:gd name="T97" fmla="*/ 394 h 472"/>
                <a:gd name="T98" fmla="*/ 2 w 566"/>
                <a:gd name="T99" fmla="*/ 366 h 472"/>
                <a:gd name="T100" fmla="*/ 0 w 566"/>
                <a:gd name="T101" fmla="*/ 331 h 472"/>
                <a:gd name="T102" fmla="*/ 0 w 566"/>
                <a:gd name="T103" fmla="*/ 134 h 472"/>
                <a:gd name="T104" fmla="*/ 2 w 566"/>
                <a:gd name="T105" fmla="*/ 104 h 472"/>
                <a:gd name="T106" fmla="*/ 9 w 566"/>
                <a:gd name="T107" fmla="*/ 76 h 472"/>
                <a:gd name="T108" fmla="*/ 21 w 566"/>
                <a:gd name="T109" fmla="*/ 54 h 472"/>
                <a:gd name="T110" fmla="*/ 36 w 566"/>
                <a:gd name="T111" fmla="*/ 34 h 472"/>
                <a:gd name="T112" fmla="*/ 57 w 566"/>
                <a:gd name="T113" fmla="*/ 20 h 472"/>
                <a:gd name="T114" fmla="*/ 82 w 566"/>
                <a:gd name="T115" fmla="*/ 8 h 472"/>
                <a:gd name="T116" fmla="*/ 112 w 566"/>
                <a:gd name="T117" fmla="*/ 1 h 472"/>
                <a:gd name="T118" fmla="*/ 147 w 566"/>
                <a:gd name="T11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6" h="472">
                  <a:moveTo>
                    <a:pt x="223" y="92"/>
                  </a:moveTo>
                  <a:lnTo>
                    <a:pt x="207" y="95"/>
                  </a:lnTo>
                  <a:lnTo>
                    <a:pt x="196" y="100"/>
                  </a:lnTo>
                  <a:lnTo>
                    <a:pt x="187" y="110"/>
                  </a:lnTo>
                  <a:lnTo>
                    <a:pt x="180" y="122"/>
                  </a:lnTo>
                  <a:lnTo>
                    <a:pt x="179" y="138"/>
                  </a:lnTo>
                  <a:lnTo>
                    <a:pt x="179" y="195"/>
                  </a:lnTo>
                  <a:lnTo>
                    <a:pt x="423" y="195"/>
                  </a:lnTo>
                  <a:lnTo>
                    <a:pt x="423" y="138"/>
                  </a:lnTo>
                  <a:lnTo>
                    <a:pt x="422" y="122"/>
                  </a:lnTo>
                  <a:lnTo>
                    <a:pt x="416" y="110"/>
                  </a:lnTo>
                  <a:lnTo>
                    <a:pt x="407" y="100"/>
                  </a:lnTo>
                  <a:lnTo>
                    <a:pt x="394" y="95"/>
                  </a:lnTo>
                  <a:lnTo>
                    <a:pt x="380" y="92"/>
                  </a:lnTo>
                  <a:lnTo>
                    <a:pt x="223" y="92"/>
                  </a:lnTo>
                  <a:close/>
                  <a:moveTo>
                    <a:pt x="147" y="0"/>
                  </a:moveTo>
                  <a:lnTo>
                    <a:pt x="436" y="0"/>
                  </a:lnTo>
                  <a:lnTo>
                    <a:pt x="466" y="1"/>
                  </a:lnTo>
                  <a:lnTo>
                    <a:pt x="492" y="7"/>
                  </a:lnTo>
                  <a:lnTo>
                    <a:pt x="513" y="16"/>
                  </a:lnTo>
                  <a:lnTo>
                    <a:pt x="530" y="28"/>
                  </a:lnTo>
                  <a:lnTo>
                    <a:pt x="544" y="42"/>
                  </a:lnTo>
                  <a:lnTo>
                    <a:pt x="555" y="60"/>
                  </a:lnTo>
                  <a:lnTo>
                    <a:pt x="561" y="83"/>
                  </a:lnTo>
                  <a:lnTo>
                    <a:pt x="565" y="107"/>
                  </a:lnTo>
                  <a:lnTo>
                    <a:pt x="566" y="134"/>
                  </a:lnTo>
                  <a:lnTo>
                    <a:pt x="566" y="288"/>
                  </a:lnTo>
                  <a:lnTo>
                    <a:pt x="180" y="288"/>
                  </a:lnTo>
                  <a:lnTo>
                    <a:pt x="180" y="331"/>
                  </a:lnTo>
                  <a:lnTo>
                    <a:pt x="183" y="348"/>
                  </a:lnTo>
                  <a:lnTo>
                    <a:pt x="190" y="362"/>
                  </a:lnTo>
                  <a:lnTo>
                    <a:pt x="202" y="372"/>
                  </a:lnTo>
                  <a:lnTo>
                    <a:pt x="218" y="379"/>
                  </a:lnTo>
                  <a:lnTo>
                    <a:pt x="236" y="380"/>
                  </a:lnTo>
                  <a:lnTo>
                    <a:pt x="564" y="380"/>
                  </a:lnTo>
                  <a:lnTo>
                    <a:pt x="564" y="413"/>
                  </a:lnTo>
                  <a:lnTo>
                    <a:pt x="561" y="430"/>
                  </a:lnTo>
                  <a:lnTo>
                    <a:pt x="553" y="444"/>
                  </a:lnTo>
                  <a:lnTo>
                    <a:pt x="539" y="456"/>
                  </a:lnTo>
                  <a:lnTo>
                    <a:pt x="521" y="465"/>
                  </a:lnTo>
                  <a:lnTo>
                    <a:pt x="497" y="471"/>
                  </a:lnTo>
                  <a:lnTo>
                    <a:pt x="471" y="472"/>
                  </a:lnTo>
                  <a:lnTo>
                    <a:pt x="147" y="472"/>
                  </a:lnTo>
                  <a:lnTo>
                    <a:pt x="112" y="471"/>
                  </a:lnTo>
                  <a:lnTo>
                    <a:pt x="82" y="464"/>
                  </a:lnTo>
                  <a:lnTo>
                    <a:pt x="57" y="454"/>
                  </a:lnTo>
                  <a:lnTo>
                    <a:pt x="36" y="439"/>
                  </a:lnTo>
                  <a:lnTo>
                    <a:pt x="21" y="419"/>
                  </a:lnTo>
                  <a:lnTo>
                    <a:pt x="9" y="394"/>
                  </a:lnTo>
                  <a:lnTo>
                    <a:pt x="2" y="366"/>
                  </a:lnTo>
                  <a:lnTo>
                    <a:pt x="0" y="331"/>
                  </a:lnTo>
                  <a:lnTo>
                    <a:pt x="0" y="134"/>
                  </a:lnTo>
                  <a:lnTo>
                    <a:pt x="2" y="104"/>
                  </a:lnTo>
                  <a:lnTo>
                    <a:pt x="9" y="76"/>
                  </a:lnTo>
                  <a:lnTo>
                    <a:pt x="21" y="54"/>
                  </a:lnTo>
                  <a:lnTo>
                    <a:pt x="36" y="34"/>
                  </a:lnTo>
                  <a:lnTo>
                    <a:pt x="57" y="20"/>
                  </a:lnTo>
                  <a:lnTo>
                    <a:pt x="82" y="8"/>
                  </a:lnTo>
                  <a:lnTo>
                    <a:pt x="112" y="1"/>
                  </a:lnTo>
                  <a:lnTo>
                    <a:pt x="14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7" name="Freeform 36"/>
            <p:cNvSpPr>
              <a:spLocks/>
            </p:cNvSpPr>
            <p:nvPr userDrawn="1"/>
          </p:nvSpPr>
          <p:spPr bwMode="auto">
            <a:xfrm>
              <a:off x="1592" y="2598"/>
              <a:ext cx="353" cy="230"/>
            </a:xfrm>
            <a:custGeom>
              <a:avLst/>
              <a:gdLst>
                <a:gd name="T0" fmla="*/ 0 w 707"/>
                <a:gd name="T1" fmla="*/ 0 h 462"/>
                <a:gd name="T2" fmla="*/ 254 w 707"/>
                <a:gd name="T3" fmla="*/ 0 h 462"/>
                <a:gd name="T4" fmla="*/ 357 w 707"/>
                <a:gd name="T5" fmla="*/ 104 h 462"/>
                <a:gd name="T6" fmla="*/ 459 w 707"/>
                <a:gd name="T7" fmla="*/ 0 h 462"/>
                <a:gd name="T8" fmla="*/ 614 w 707"/>
                <a:gd name="T9" fmla="*/ 0 h 462"/>
                <a:gd name="T10" fmla="*/ 433 w 707"/>
                <a:gd name="T11" fmla="*/ 184 h 462"/>
                <a:gd name="T12" fmla="*/ 707 w 707"/>
                <a:gd name="T13" fmla="*/ 462 h 462"/>
                <a:gd name="T14" fmla="*/ 450 w 707"/>
                <a:gd name="T15" fmla="*/ 462 h 462"/>
                <a:gd name="T16" fmla="*/ 305 w 707"/>
                <a:gd name="T17" fmla="*/ 316 h 462"/>
                <a:gd name="T18" fmla="*/ 160 w 707"/>
                <a:gd name="T19" fmla="*/ 462 h 462"/>
                <a:gd name="T20" fmla="*/ 8 w 707"/>
                <a:gd name="T21" fmla="*/ 462 h 462"/>
                <a:gd name="T22" fmla="*/ 234 w 707"/>
                <a:gd name="T23" fmla="*/ 234 h 462"/>
                <a:gd name="T24" fmla="*/ 0 w 707"/>
                <a:gd name="T2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7" h="462">
                  <a:moveTo>
                    <a:pt x="0" y="0"/>
                  </a:moveTo>
                  <a:lnTo>
                    <a:pt x="254" y="0"/>
                  </a:lnTo>
                  <a:lnTo>
                    <a:pt x="357" y="104"/>
                  </a:lnTo>
                  <a:lnTo>
                    <a:pt x="459" y="0"/>
                  </a:lnTo>
                  <a:lnTo>
                    <a:pt x="614" y="0"/>
                  </a:lnTo>
                  <a:lnTo>
                    <a:pt x="433" y="184"/>
                  </a:lnTo>
                  <a:lnTo>
                    <a:pt x="707" y="462"/>
                  </a:lnTo>
                  <a:lnTo>
                    <a:pt x="450" y="462"/>
                  </a:lnTo>
                  <a:lnTo>
                    <a:pt x="305" y="316"/>
                  </a:lnTo>
                  <a:lnTo>
                    <a:pt x="160" y="462"/>
                  </a:lnTo>
                  <a:lnTo>
                    <a:pt x="8" y="462"/>
                  </a:lnTo>
                  <a:lnTo>
                    <a:pt x="234" y="23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8" name="Freeform 37"/>
            <p:cNvSpPr>
              <a:spLocks/>
            </p:cNvSpPr>
            <p:nvPr userDrawn="1"/>
          </p:nvSpPr>
          <p:spPr bwMode="auto">
            <a:xfrm>
              <a:off x="96" y="2506"/>
              <a:ext cx="223" cy="322"/>
            </a:xfrm>
            <a:custGeom>
              <a:avLst/>
              <a:gdLst>
                <a:gd name="T0" fmla="*/ 128 w 445"/>
                <a:gd name="T1" fmla="*/ 0 h 644"/>
                <a:gd name="T2" fmla="*/ 445 w 445"/>
                <a:gd name="T3" fmla="*/ 0 h 644"/>
                <a:gd name="T4" fmla="*/ 445 w 445"/>
                <a:gd name="T5" fmla="*/ 93 h 644"/>
                <a:gd name="T6" fmla="*/ 203 w 445"/>
                <a:gd name="T7" fmla="*/ 93 h 644"/>
                <a:gd name="T8" fmla="*/ 189 w 445"/>
                <a:gd name="T9" fmla="*/ 94 h 644"/>
                <a:gd name="T10" fmla="*/ 177 w 445"/>
                <a:gd name="T11" fmla="*/ 98 h 644"/>
                <a:gd name="T12" fmla="*/ 168 w 445"/>
                <a:gd name="T13" fmla="*/ 106 h 644"/>
                <a:gd name="T14" fmla="*/ 164 w 445"/>
                <a:gd name="T15" fmla="*/ 117 h 644"/>
                <a:gd name="T16" fmla="*/ 162 w 445"/>
                <a:gd name="T17" fmla="*/ 130 h 644"/>
                <a:gd name="T18" fmla="*/ 162 w 445"/>
                <a:gd name="T19" fmla="*/ 644 h 644"/>
                <a:gd name="T20" fmla="*/ 0 w 445"/>
                <a:gd name="T21" fmla="*/ 644 h 644"/>
                <a:gd name="T22" fmla="*/ 0 w 445"/>
                <a:gd name="T23" fmla="*/ 127 h 644"/>
                <a:gd name="T24" fmla="*/ 2 w 445"/>
                <a:gd name="T25" fmla="*/ 98 h 644"/>
                <a:gd name="T26" fmla="*/ 9 w 445"/>
                <a:gd name="T27" fmla="*/ 72 h 644"/>
                <a:gd name="T28" fmla="*/ 21 w 445"/>
                <a:gd name="T29" fmla="*/ 51 h 644"/>
                <a:gd name="T30" fmla="*/ 36 w 445"/>
                <a:gd name="T31" fmla="*/ 32 h 644"/>
                <a:gd name="T32" fmla="*/ 55 w 445"/>
                <a:gd name="T33" fmla="*/ 18 h 644"/>
                <a:gd name="T34" fmla="*/ 77 w 445"/>
                <a:gd name="T35" fmla="*/ 7 h 644"/>
                <a:gd name="T36" fmla="*/ 100 w 445"/>
                <a:gd name="T37" fmla="*/ 2 h 644"/>
                <a:gd name="T38" fmla="*/ 128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128" y="0"/>
                  </a:moveTo>
                  <a:lnTo>
                    <a:pt x="445" y="0"/>
                  </a:lnTo>
                  <a:lnTo>
                    <a:pt x="445" y="93"/>
                  </a:lnTo>
                  <a:lnTo>
                    <a:pt x="203" y="93"/>
                  </a:lnTo>
                  <a:lnTo>
                    <a:pt x="189" y="94"/>
                  </a:lnTo>
                  <a:lnTo>
                    <a:pt x="177" y="98"/>
                  </a:lnTo>
                  <a:lnTo>
                    <a:pt x="168" y="106"/>
                  </a:lnTo>
                  <a:lnTo>
                    <a:pt x="164" y="117"/>
                  </a:lnTo>
                  <a:lnTo>
                    <a:pt x="162" y="130"/>
                  </a:lnTo>
                  <a:lnTo>
                    <a:pt x="162" y="644"/>
                  </a:lnTo>
                  <a:lnTo>
                    <a:pt x="0" y="644"/>
                  </a:lnTo>
                  <a:lnTo>
                    <a:pt x="0" y="127"/>
                  </a:lnTo>
                  <a:lnTo>
                    <a:pt x="2" y="98"/>
                  </a:lnTo>
                  <a:lnTo>
                    <a:pt x="9" y="72"/>
                  </a:lnTo>
                  <a:lnTo>
                    <a:pt x="21" y="51"/>
                  </a:lnTo>
                  <a:lnTo>
                    <a:pt x="36" y="32"/>
                  </a:lnTo>
                  <a:lnTo>
                    <a:pt x="55" y="18"/>
                  </a:lnTo>
                  <a:lnTo>
                    <a:pt x="77" y="7"/>
                  </a:lnTo>
                  <a:lnTo>
                    <a:pt x="100" y="2"/>
                  </a:lnTo>
                  <a:lnTo>
                    <a:pt x="1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9" name="Freeform 38"/>
            <p:cNvSpPr>
              <a:spLocks/>
            </p:cNvSpPr>
            <p:nvPr userDrawn="1"/>
          </p:nvSpPr>
          <p:spPr bwMode="auto">
            <a:xfrm>
              <a:off x="-153" y="2506"/>
              <a:ext cx="223" cy="322"/>
            </a:xfrm>
            <a:custGeom>
              <a:avLst/>
              <a:gdLst>
                <a:gd name="T0" fmla="*/ 0 w 445"/>
                <a:gd name="T1" fmla="*/ 0 h 644"/>
                <a:gd name="T2" fmla="*/ 317 w 445"/>
                <a:gd name="T3" fmla="*/ 0 h 644"/>
                <a:gd name="T4" fmla="*/ 345 w 445"/>
                <a:gd name="T5" fmla="*/ 2 h 644"/>
                <a:gd name="T6" fmla="*/ 369 w 445"/>
                <a:gd name="T7" fmla="*/ 7 h 644"/>
                <a:gd name="T8" fmla="*/ 390 w 445"/>
                <a:gd name="T9" fmla="*/ 18 h 644"/>
                <a:gd name="T10" fmla="*/ 410 w 445"/>
                <a:gd name="T11" fmla="*/ 32 h 644"/>
                <a:gd name="T12" fmla="*/ 424 w 445"/>
                <a:gd name="T13" fmla="*/ 51 h 644"/>
                <a:gd name="T14" fmla="*/ 436 w 445"/>
                <a:gd name="T15" fmla="*/ 72 h 644"/>
                <a:gd name="T16" fmla="*/ 443 w 445"/>
                <a:gd name="T17" fmla="*/ 98 h 644"/>
                <a:gd name="T18" fmla="*/ 445 w 445"/>
                <a:gd name="T19" fmla="*/ 127 h 644"/>
                <a:gd name="T20" fmla="*/ 445 w 445"/>
                <a:gd name="T21" fmla="*/ 644 h 644"/>
                <a:gd name="T22" fmla="*/ 283 w 445"/>
                <a:gd name="T23" fmla="*/ 644 h 644"/>
                <a:gd name="T24" fmla="*/ 283 w 445"/>
                <a:gd name="T25" fmla="*/ 130 h 644"/>
                <a:gd name="T26" fmla="*/ 282 w 445"/>
                <a:gd name="T27" fmla="*/ 117 h 644"/>
                <a:gd name="T28" fmla="*/ 277 w 445"/>
                <a:gd name="T29" fmla="*/ 106 h 644"/>
                <a:gd name="T30" fmla="*/ 269 w 445"/>
                <a:gd name="T31" fmla="*/ 98 h 644"/>
                <a:gd name="T32" fmla="*/ 257 w 445"/>
                <a:gd name="T33" fmla="*/ 94 h 644"/>
                <a:gd name="T34" fmla="*/ 243 w 445"/>
                <a:gd name="T35" fmla="*/ 93 h 644"/>
                <a:gd name="T36" fmla="*/ 0 w 445"/>
                <a:gd name="T37" fmla="*/ 93 h 644"/>
                <a:gd name="T38" fmla="*/ 0 w 445"/>
                <a:gd name="T3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5" h="644">
                  <a:moveTo>
                    <a:pt x="0" y="0"/>
                  </a:moveTo>
                  <a:lnTo>
                    <a:pt x="317" y="0"/>
                  </a:lnTo>
                  <a:lnTo>
                    <a:pt x="345" y="2"/>
                  </a:lnTo>
                  <a:lnTo>
                    <a:pt x="369" y="7"/>
                  </a:lnTo>
                  <a:lnTo>
                    <a:pt x="390" y="18"/>
                  </a:lnTo>
                  <a:lnTo>
                    <a:pt x="410" y="32"/>
                  </a:lnTo>
                  <a:lnTo>
                    <a:pt x="424" y="51"/>
                  </a:lnTo>
                  <a:lnTo>
                    <a:pt x="436" y="72"/>
                  </a:lnTo>
                  <a:lnTo>
                    <a:pt x="443" y="98"/>
                  </a:lnTo>
                  <a:lnTo>
                    <a:pt x="445" y="127"/>
                  </a:lnTo>
                  <a:lnTo>
                    <a:pt x="445" y="644"/>
                  </a:lnTo>
                  <a:lnTo>
                    <a:pt x="283" y="644"/>
                  </a:lnTo>
                  <a:lnTo>
                    <a:pt x="283" y="130"/>
                  </a:lnTo>
                  <a:lnTo>
                    <a:pt x="282" y="117"/>
                  </a:lnTo>
                  <a:lnTo>
                    <a:pt x="277" y="106"/>
                  </a:lnTo>
                  <a:lnTo>
                    <a:pt x="269" y="98"/>
                  </a:lnTo>
                  <a:lnTo>
                    <a:pt x="257" y="94"/>
                  </a:lnTo>
                  <a:lnTo>
                    <a:pt x="243" y="93"/>
                  </a:lnTo>
                  <a:lnTo>
                    <a:pt x="0" y="93"/>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pic>
        <p:nvPicPr>
          <p:cNvPr id="72" name="Picture 7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20509"/>
            <a:ext cx="9144000" cy="122285"/>
          </a:xfrm>
          <a:prstGeom prst="rect">
            <a:avLst/>
          </a:prstGeom>
        </p:spPr>
      </p:pic>
      <p:sp>
        <p:nvSpPr>
          <p:cNvPr id="3" name="TextBox 2"/>
          <p:cNvSpPr txBox="1"/>
          <p:nvPr userDrawn="1"/>
        </p:nvSpPr>
        <p:spPr>
          <a:xfrm>
            <a:off x="8704448" y="4918471"/>
            <a:ext cx="382400" cy="184666"/>
          </a:xfrm>
          <a:prstGeom prst="rect">
            <a:avLst/>
          </a:prstGeom>
          <a:noFill/>
        </p:spPr>
        <p:txBody>
          <a:bodyPr wrap="square" rtlCol="0">
            <a:spAutoFit/>
          </a:bodyPr>
          <a:lstStyle/>
          <a:p>
            <a:pPr algn="r"/>
            <a:fld id="{1BCD040A-8500-4DDB-B001-ECAF2D3CAE07}" type="slidenum">
              <a:rPr lang="en-US" sz="600" smtClean="0">
                <a:solidFill>
                  <a:srgbClr val="7EAED6"/>
                </a:solidFill>
              </a:rPr>
              <a:pPr algn="r"/>
              <a:t>‹#›</a:t>
            </a:fld>
            <a:endParaRPr lang="en-US" sz="600" dirty="0">
              <a:solidFill>
                <a:srgbClr val="7EAED6"/>
              </a:solidFill>
            </a:endParaRPr>
          </a:p>
        </p:txBody>
      </p:sp>
    </p:spTree>
    <p:extLst>
      <p:ext uri="{BB962C8B-B14F-4D97-AF65-F5344CB8AC3E}">
        <p14:creationId xmlns:p14="http://schemas.microsoft.com/office/powerpoint/2010/main" val="189013851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spcBef>
          <a:spcPts val="0"/>
        </a:spcBef>
        <a:buClr>
          <a:schemeClr val="accent1"/>
        </a:buClr>
        <a:buFont typeface="Arial" pitchFamily="34" charset="0"/>
        <a:buChar char="•"/>
        <a:defRPr sz="1350" kern="1200">
          <a:solidFill>
            <a:schemeClr val="tx1"/>
          </a:solidFill>
          <a:latin typeface="Arial" pitchFamily="34" charset="0"/>
          <a:ea typeface="+mn-ea"/>
          <a:cs typeface="Arial" pitchFamily="34" charset="0"/>
        </a:defRPr>
      </a:lvl1pPr>
      <a:lvl2pPr marL="514350" indent="-171450" algn="l" defTabSz="685800" rtl="0" eaLnBrk="1" latinLnBrk="0" hangingPunct="1">
        <a:spcBef>
          <a:spcPts val="0"/>
        </a:spcBef>
        <a:buClr>
          <a:schemeClr val="accent1"/>
        </a:buClr>
        <a:buFont typeface="Arial" pitchFamily="34" charset="0"/>
        <a:buChar char="•"/>
        <a:defRPr sz="1200" kern="1200">
          <a:solidFill>
            <a:schemeClr val="tx1"/>
          </a:solidFill>
          <a:latin typeface="Arial" pitchFamily="34" charset="0"/>
          <a:ea typeface="+mn-ea"/>
          <a:cs typeface="Arial" pitchFamily="34" charset="0"/>
        </a:defRPr>
      </a:lvl2pPr>
      <a:lvl3pPr marL="857250" indent="-171450" algn="l" defTabSz="685800" rtl="0" eaLnBrk="1" latinLnBrk="0" hangingPunct="1">
        <a:spcBef>
          <a:spcPts val="0"/>
        </a:spcBef>
        <a:buClr>
          <a:schemeClr val="accent1"/>
        </a:buClr>
        <a:buFont typeface="Arial" pitchFamily="34" charset="0"/>
        <a:buChar char="•"/>
        <a:defRPr sz="1200" kern="1200">
          <a:solidFill>
            <a:schemeClr val="tx1"/>
          </a:solidFill>
          <a:latin typeface="Arial" pitchFamily="34" charset="0"/>
          <a:ea typeface="+mn-ea"/>
          <a:cs typeface="Arial" pitchFamily="34" charset="0"/>
        </a:defRPr>
      </a:lvl3pPr>
      <a:lvl4pPr marL="1200150" indent="-171450" algn="l" defTabSz="685800" rtl="0" eaLnBrk="1" latinLnBrk="0" hangingPunct="1">
        <a:spcBef>
          <a:spcPts val="0"/>
        </a:spcBef>
        <a:buClr>
          <a:schemeClr val="accent1"/>
        </a:buClr>
        <a:buFont typeface="Arial" pitchFamily="34" charset="0"/>
        <a:buChar char="•"/>
        <a:defRPr sz="12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teleflex-academy.com/index.html" TargetMode="External"/><Relationship Id="rId1" Type="http://schemas.openxmlformats.org/officeDocument/2006/relationships/slideLayout" Target="../slideLayouts/slideLayout4.xml"/><Relationship Id="rId4" Type="http://schemas.openxmlformats.org/officeDocument/2006/relationships/hyperlink" Target="http://www.teleflexacademy.com/index.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55832" y="2861776"/>
            <a:ext cx="2593910" cy="184666"/>
          </a:xfrm>
          <a:prstGeom prst="rect">
            <a:avLst/>
          </a:prstGeom>
          <a:noFill/>
        </p:spPr>
        <p:txBody>
          <a:bodyPr wrap="square" rtlCol="0">
            <a:spAutoFit/>
          </a:bodyPr>
          <a:lstStyle/>
          <a:p>
            <a:pPr algn="r"/>
            <a:r>
              <a:rPr lang="en-US" sz="600" cap="none" dirty="0">
                <a:solidFill>
                  <a:schemeClr val="bg1">
                    <a:alpha val="80000"/>
                  </a:schemeClr>
                </a:solidFill>
                <a:latin typeface="Arial" charset="0"/>
                <a:ea typeface="Arial" charset="0"/>
                <a:cs typeface="Arial" charset="0"/>
              </a:rPr>
              <a:t>MC-003155</a:t>
            </a:r>
          </a:p>
        </p:txBody>
      </p:sp>
      <p:sp>
        <p:nvSpPr>
          <p:cNvPr id="5" name="Text Placeholder 5"/>
          <p:cNvSpPr>
            <a:spLocks noGrp="1"/>
          </p:cNvSpPr>
          <p:nvPr>
            <p:ph type="body" sz="quarter" idx="4294967295"/>
          </p:nvPr>
        </p:nvSpPr>
        <p:spPr>
          <a:xfrm>
            <a:off x="276320" y="3186024"/>
            <a:ext cx="7010400" cy="475223"/>
          </a:xfrm>
          <a:prstGeom prst="rect">
            <a:avLst/>
          </a:prstGeom>
        </p:spPr>
        <p:txBody>
          <a:bodyPr/>
          <a:lstStyle/>
          <a:p>
            <a:pPr marL="14287" indent="0">
              <a:buNone/>
            </a:pPr>
            <a:r>
              <a:rPr lang="en-US" b="1" dirty="0">
                <a:solidFill>
                  <a:schemeClr val="accent2">
                    <a:lumMod val="60000"/>
                    <a:lumOff val="40000"/>
                  </a:schemeClr>
                </a:solidFill>
              </a:rPr>
              <a:t>ARROW</a:t>
            </a:r>
            <a:r>
              <a:rPr lang="en-US" b="1" baseline="30000" dirty="0">
                <a:solidFill>
                  <a:schemeClr val="accent2">
                    <a:lumMod val="60000"/>
                    <a:lumOff val="40000"/>
                  </a:schemeClr>
                </a:solidFill>
              </a:rPr>
              <a:t>®</a:t>
            </a:r>
            <a:r>
              <a:rPr lang="en-US" b="1" dirty="0">
                <a:solidFill>
                  <a:schemeClr val="accent2">
                    <a:lumMod val="60000"/>
                    <a:lumOff val="40000"/>
                  </a:schemeClr>
                </a:solidFill>
              </a:rPr>
              <a:t> PICC with Chlorag</a:t>
            </a:r>
            <a:r>
              <a:rPr lang="en-US" b="1" baseline="30000" dirty="0">
                <a:solidFill>
                  <a:schemeClr val="accent2">
                    <a:lumMod val="60000"/>
                    <a:lumOff val="40000"/>
                  </a:schemeClr>
                </a:solidFill>
              </a:rPr>
              <a:t>+</a:t>
            </a:r>
            <a:r>
              <a:rPr lang="en-US" b="1" dirty="0">
                <a:solidFill>
                  <a:schemeClr val="accent2">
                    <a:lumMod val="60000"/>
                    <a:lumOff val="40000"/>
                  </a:schemeClr>
                </a:solidFill>
              </a:rPr>
              <a:t>ard</a:t>
            </a:r>
            <a:r>
              <a:rPr lang="en-US" b="1" baseline="30000" dirty="0">
                <a:solidFill>
                  <a:schemeClr val="accent2">
                    <a:lumMod val="60000"/>
                    <a:lumOff val="40000"/>
                  </a:schemeClr>
                </a:solidFill>
              </a:rPr>
              <a:t>® </a:t>
            </a:r>
            <a:r>
              <a:rPr lang="en-US" b="1" dirty="0">
                <a:solidFill>
                  <a:schemeClr val="accent2">
                    <a:lumMod val="60000"/>
                    <a:lumOff val="40000"/>
                  </a:schemeClr>
                </a:solidFill>
              </a:rPr>
              <a:t>Technology</a:t>
            </a:r>
          </a:p>
        </p:txBody>
      </p:sp>
    </p:spTree>
    <p:extLst>
      <p:ext uri="{BB962C8B-B14F-4D97-AF65-F5344CB8AC3E}">
        <p14:creationId xmlns:p14="http://schemas.microsoft.com/office/powerpoint/2010/main" val="387917084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1314450" y="171450"/>
            <a:ext cx="65151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spcAft>
                <a:spcPts val="450"/>
              </a:spcAft>
            </a:pPr>
            <a:r>
              <a:rPr lang="en-US" altLang="en-US" sz="2400" dirty="0" err="1">
                <a:solidFill>
                  <a:schemeClr val="accent1"/>
                </a:solidFill>
                <a:latin typeface="HelveticaNeueLT Std"/>
              </a:rPr>
              <a:t>Chlorag</a:t>
            </a:r>
            <a:r>
              <a:rPr lang="en-US" altLang="en-US" sz="2400" baseline="30000" dirty="0" err="1">
                <a:solidFill>
                  <a:schemeClr val="accent1"/>
                </a:solidFill>
                <a:latin typeface="HelveticaNeueLT Std"/>
              </a:rPr>
              <a:t>+</a:t>
            </a:r>
            <a:r>
              <a:rPr lang="en-US" altLang="en-US" sz="2400" dirty="0" err="1">
                <a:solidFill>
                  <a:schemeClr val="accent1"/>
                </a:solidFill>
                <a:latin typeface="HelveticaNeueLT Std"/>
              </a:rPr>
              <a:t>ard</a:t>
            </a:r>
            <a:r>
              <a:rPr lang="en-US" altLang="en-US" sz="2400" baseline="70000" dirty="0">
                <a:solidFill>
                  <a:schemeClr val="accent1"/>
                </a:solidFill>
                <a:latin typeface="Arial" panose="020B0604020202020204" pitchFamily="34" charset="0"/>
                <a:cs typeface="Arial" panose="020B0604020202020204" pitchFamily="34" charset="0"/>
              </a:rPr>
              <a:t>®</a:t>
            </a:r>
            <a:r>
              <a:rPr lang="en-US" altLang="en-US" sz="2400" dirty="0">
                <a:solidFill>
                  <a:schemeClr val="accent1"/>
                </a:solidFill>
                <a:latin typeface="HelveticaNeueLT Std"/>
              </a:rPr>
              <a:t> </a:t>
            </a:r>
            <a:r>
              <a:rPr lang="en-US" altLang="en-US" sz="2400" dirty="0" smtClean="0">
                <a:solidFill>
                  <a:schemeClr val="accent1"/>
                </a:solidFill>
                <a:latin typeface="HelveticaNeueLT Std"/>
              </a:rPr>
              <a:t>Technology</a:t>
            </a:r>
            <a:r>
              <a:rPr lang="en-US" altLang="en-US" sz="1650" dirty="0">
                <a:latin typeface="HelveticaNeueLT Std"/>
              </a:rPr>
              <a:t/>
            </a:r>
            <a:br>
              <a:rPr lang="en-US" altLang="en-US" sz="1650" dirty="0">
                <a:latin typeface="HelveticaNeueLT Std"/>
              </a:rPr>
            </a:br>
            <a:endParaRPr lang="en-US" altLang="en-US" sz="1650" dirty="0">
              <a:latin typeface="HelveticaNeueLT Std"/>
            </a:endParaRPr>
          </a:p>
        </p:txBody>
      </p:sp>
      <p:sp>
        <p:nvSpPr>
          <p:cNvPr id="7" name="Content Placeholder 3"/>
          <p:cNvSpPr txBox="1">
            <a:spLocks/>
          </p:cNvSpPr>
          <p:nvPr/>
        </p:nvSpPr>
        <p:spPr bwMode="auto">
          <a:xfrm>
            <a:off x="1543050" y="866775"/>
            <a:ext cx="6172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spcBef>
                <a:spcPct val="10000"/>
              </a:spcBef>
              <a:spcAft>
                <a:spcPct val="0"/>
              </a:spcAft>
              <a:buFont typeface="Arial" charset="0"/>
              <a:defRPr sz="2200" b="1">
                <a:solidFill>
                  <a:srgbClr val="003B79"/>
                </a:solidFill>
                <a:latin typeface="+mn-lt"/>
                <a:ea typeface="+mn-ea"/>
                <a:cs typeface="+mn-cs"/>
              </a:defRPr>
            </a:lvl1pPr>
            <a:lvl2pPr marL="461963" indent="-230188" algn="l" rtl="0" eaLnBrk="0" fontAlgn="base" hangingPunct="0">
              <a:spcBef>
                <a:spcPct val="10000"/>
              </a:spcBef>
              <a:spcAft>
                <a:spcPct val="0"/>
              </a:spcAft>
              <a:buChar char="•"/>
              <a:defRPr sz="2000">
                <a:solidFill>
                  <a:schemeClr val="tx1"/>
                </a:solidFill>
                <a:latin typeface="+mn-lt"/>
                <a:ea typeface="+mn-ea"/>
              </a:defRPr>
            </a:lvl2pPr>
            <a:lvl3pPr marL="804863" indent="-231775" algn="l" rtl="0" eaLnBrk="0" fontAlgn="base" hangingPunct="0">
              <a:spcBef>
                <a:spcPct val="10000"/>
              </a:spcBef>
              <a:spcAft>
                <a:spcPct val="0"/>
              </a:spcAft>
              <a:buChar char="–"/>
              <a:defRPr sz="2000">
                <a:solidFill>
                  <a:schemeClr val="tx1"/>
                </a:solidFill>
                <a:latin typeface="+mn-lt"/>
                <a:ea typeface="+mn-ea"/>
              </a:defRPr>
            </a:lvl3pPr>
            <a:lvl4pPr marL="1147763" indent="-233363" algn="l" rtl="0" eaLnBrk="0" fontAlgn="base" hangingPunct="0">
              <a:spcBef>
                <a:spcPct val="10000"/>
              </a:spcBef>
              <a:spcAft>
                <a:spcPct val="0"/>
              </a:spcAft>
              <a:buFont typeface="Arial" pitchFamily="34" charset="0"/>
              <a:buChar char="•"/>
              <a:defRPr>
                <a:solidFill>
                  <a:schemeClr val="tx1"/>
                </a:solidFill>
                <a:latin typeface="+mn-lt"/>
                <a:ea typeface="+mn-ea"/>
              </a:defRPr>
            </a:lvl4pPr>
            <a:lvl5pPr marL="1489075" indent="-233363" algn="l" rtl="0" eaLnBrk="0" fontAlgn="base" hangingPunct="0">
              <a:spcBef>
                <a:spcPct val="10000"/>
              </a:spcBef>
              <a:spcAft>
                <a:spcPct val="0"/>
              </a:spcAft>
              <a:buChar char="»"/>
              <a:defRPr>
                <a:solidFill>
                  <a:schemeClr val="tx1"/>
                </a:solidFill>
                <a:latin typeface="+mn-lt"/>
                <a:ea typeface="+mn-ea"/>
              </a:defRPr>
            </a:lvl5pPr>
            <a:lvl6pPr marL="1890713" indent="-168275" algn="l" rtl="0" fontAlgn="base">
              <a:spcBef>
                <a:spcPct val="10000"/>
              </a:spcBef>
              <a:spcAft>
                <a:spcPct val="0"/>
              </a:spcAft>
              <a:buChar char="»"/>
              <a:defRPr sz="1600">
                <a:solidFill>
                  <a:schemeClr val="tx1"/>
                </a:solidFill>
                <a:latin typeface="+mn-lt"/>
                <a:ea typeface="+mn-ea"/>
              </a:defRPr>
            </a:lvl6pPr>
            <a:lvl7pPr marL="2347913" indent="-168275" algn="l" rtl="0" fontAlgn="base">
              <a:spcBef>
                <a:spcPct val="10000"/>
              </a:spcBef>
              <a:spcAft>
                <a:spcPct val="0"/>
              </a:spcAft>
              <a:buChar char="»"/>
              <a:defRPr sz="1600">
                <a:solidFill>
                  <a:schemeClr val="tx1"/>
                </a:solidFill>
                <a:latin typeface="+mn-lt"/>
                <a:ea typeface="+mn-ea"/>
              </a:defRPr>
            </a:lvl7pPr>
            <a:lvl8pPr marL="2805113" indent="-168275" algn="l" rtl="0" fontAlgn="base">
              <a:spcBef>
                <a:spcPct val="10000"/>
              </a:spcBef>
              <a:spcAft>
                <a:spcPct val="0"/>
              </a:spcAft>
              <a:buChar char="»"/>
              <a:defRPr sz="1600">
                <a:solidFill>
                  <a:schemeClr val="tx1"/>
                </a:solidFill>
                <a:latin typeface="+mn-lt"/>
                <a:ea typeface="+mn-ea"/>
              </a:defRPr>
            </a:lvl8pPr>
            <a:lvl9pPr marL="3262313" indent="-168275" algn="l" rtl="0" fontAlgn="base">
              <a:spcBef>
                <a:spcPct val="10000"/>
              </a:spcBef>
              <a:spcAft>
                <a:spcPct val="0"/>
              </a:spcAft>
              <a:buChar char="»"/>
              <a:defRPr sz="1600">
                <a:solidFill>
                  <a:schemeClr val="tx1"/>
                </a:solidFill>
                <a:latin typeface="+mn-lt"/>
                <a:ea typeface="+mn-ea"/>
              </a:defRPr>
            </a:lvl9pPr>
          </a:lstStyle>
          <a:p>
            <a:pPr marL="257175" indent="-257175" defTabSz="685800">
              <a:lnSpc>
                <a:spcPct val="90000"/>
              </a:lnSpc>
              <a:buClr>
                <a:srgbClr val="000033"/>
              </a:buClr>
              <a:buFont typeface="Arial" pitchFamily="34" charset="0"/>
              <a:buChar char="•"/>
              <a:defRPr/>
            </a:pPr>
            <a:r>
              <a:rPr lang="en-US" sz="1500" b="0" kern="0" spc="-15" dirty="0">
                <a:solidFill>
                  <a:srgbClr val="134179"/>
                </a:solidFill>
                <a:latin typeface="HelveticaNeueLT Std"/>
                <a:cs typeface="Calibri" pitchFamily="34" charset="0"/>
              </a:rPr>
              <a:t>Continuous protection for at least 30 days</a:t>
            </a:r>
            <a:r>
              <a:rPr lang="en-US" sz="900" b="0" kern="0" spc="-15" baseline="70000" dirty="0">
                <a:solidFill>
                  <a:srgbClr val="134179"/>
                </a:solidFill>
                <a:latin typeface="HelveticaNeueLT Std"/>
                <a:cs typeface="Calibri" pitchFamily="34" charset="0"/>
              </a:rPr>
              <a:t>34</a:t>
            </a:r>
          </a:p>
          <a:p>
            <a:pPr marL="0" indent="0" defTabSz="685800">
              <a:buClr>
                <a:srgbClr val="000033"/>
              </a:buClr>
              <a:defRPr/>
            </a:pPr>
            <a:endParaRPr lang="en-US" sz="1500" b="0" kern="0" spc="-15" baseline="30000" dirty="0">
              <a:solidFill>
                <a:srgbClr val="134179"/>
              </a:solidFill>
              <a:latin typeface="HelveticaNeueLT Std"/>
              <a:cs typeface="Calibri" pitchFamily="34" charset="0"/>
            </a:endParaRPr>
          </a:p>
          <a:p>
            <a:pPr marL="257175" indent="-257175" defTabSz="685800">
              <a:lnSpc>
                <a:spcPct val="90000"/>
              </a:lnSpc>
              <a:buClr>
                <a:srgbClr val="000033"/>
              </a:buClr>
              <a:defRPr/>
            </a:pPr>
            <a:endParaRPr lang="en-US" sz="1500" b="0" kern="0" spc="-15" dirty="0">
              <a:solidFill>
                <a:srgbClr val="134179"/>
              </a:solidFill>
              <a:latin typeface="HelveticaNeueLT Std"/>
              <a:cs typeface="Calibri" pitchFamily="34" charset="0"/>
            </a:endParaRPr>
          </a:p>
          <a:p>
            <a:pPr marL="257175" indent="-257175" defTabSz="685800">
              <a:buFont typeface="Arial" pitchFamily="34" charset="0"/>
              <a:buChar char="•"/>
              <a:defRPr/>
            </a:pPr>
            <a:endParaRPr lang="en-US" sz="1500" b="0" kern="0" spc="-15" dirty="0">
              <a:solidFill>
                <a:srgbClr val="134179"/>
              </a:solidFill>
              <a:latin typeface="HelveticaNeueLT Std"/>
              <a:cs typeface="Calibri" pitchFamily="34" charset="0"/>
            </a:endParaRPr>
          </a:p>
        </p:txBody>
      </p:sp>
      <p:sp>
        <p:nvSpPr>
          <p:cNvPr id="26628" name="Right Brace 1"/>
          <p:cNvSpPr>
            <a:spLocks/>
          </p:cNvSpPr>
          <p:nvPr/>
        </p:nvSpPr>
        <p:spPr bwMode="auto">
          <a:xfrm>
            <a:off x="5372100" y="1885950"/>
            <a:ext cx="171450" cy="685800"/>
          </a:xfrm>
          <a:prstGeom prst="rightBrace">
            <a:avLst>
              <a:gd name="adj1" fmla="val 8333"/>
              <a:gd name="adj2" fmla="val 50000"/>
            </a:avLst>
          </a:prstGeom>
          <a:solidFill>
            <a:schemeClr val="bg1"/>
          </a:solidFill>
          <a:ln w="9525" algn="ctr">
            <a:solidFill>
              <a:schemeClr val="tx1"/>
            </a:solidFill>
            <a:round/>
            <a:headEnd/>
            <a:tailEnd/>
          </a:ln>
        </p:spPr>
        <p:txBody>
          <a:bodyPr/>
          <a:lstStyle>
            <a:lvl1pPr>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pPr defTabSz="685800"/>
            <a:endParaRPr lang="en-US" altLang="en-US" sz="2100" kern="0"/>
          </a:p>
        </p:txBody>
      </p:sp>
      <p:sp>
        <p:nvSpPr>
          <p:cNvPr id="8" name="Content Placeholder 3"/>
          <p:cNvSpPr txBox="1">
            <a:spLocks/>
          </p:cNvSpPr>
          <p:nvPr/>
        </p:nvSpPr>
        <p:spPr bwMode="auto">
          <a:xfrm>
            <a:off x="5715000" y="1943100"/>
            <a:ext cx="1828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spcBef>
                <a:spcPct val="10000"/>
              </a:spcBef>
              <a:spcAft>
                <a:spcPct val="0"/>
              </a:spcAft>
              <a:buFont typeface="Arial" charset="0"/>
              <a:defRPr sz="2200" b="1">
                <a:solidFill>
                  <a:srgbClr val="003B79"/>
                </a:solidFill>
                <a:latin typeface="+mn-lt"/>
                <a:ea typeface="+mn-ea"/>
                <a:cs typeface="+mn-cs"/>
              </a:defRPr>
            </a:lvl1pPr>
            <a:lvl2pPr marL="461963" indent="-230188" algn="l" rtl="0" eaLnBrk="0" fontAlgn="base" hangingPunct="0">
              <a:spcBef>
                <a:spcPct val="10000"/>
              </a:spcBef>
              <a:spcAft>
                <a:spcPct val="0"/>
              </a:spcAft>
              <a:buChar char="•"/>
              <a:defRPr sz="2000">
                <a:solidFill>
                  <a:schemeClr val="tx1"/>
                </a:solidFill>
                <a:latin typeface="+mn-lt"/>
                <a:ea typeface="+mn-ea"/>
              </a:defRPr>
            </a:lvl2pPr>
            <a:lvl3pPr marL="804863" indent="-231775" algn="l" rtl="0" eaLnBrk="0" fontAlgn="base" hangingPunct="0">
              <a:spcBef>
                <a:spcPct val="10000"/>
              </a:spcBef>
              <a:spcAft>
                <a:spcPct val="0"/>
              </a:spcAft>
              <a:buChar char="–"/>
              <a:defRPr sz="2000">
                <a:solidFill>
                  <a:schemeClr val="tx1"/>
                </a:solidFill>
                <a:latin typeface="+mn-lt"/>
                <a:ea typeface="+mn-ea"/>
              </a:defRPr>
            </a:lvl3pPr>
            <a:lvl4pPr marL="1147763" indent="-233363" algn="l" rtl="0" eaLnBrk="0" fontAlgn="base" hangingPunct="0">
              <a:spcBef>
                <a:spcPct val="10000"/>
              </a:spcBef>
              <a:spcAft>
                <a:spcPct val="0"/>
              </a:spcAft>
              <a:buFont typeface="Arial" pitchFamily="34" charset="0"/>
              <a:buChar char="•"/>
              <a:defRPr>
                <a:solidFill>
                  <a:schemeClr val="tx1"/>
                </a:solidFill>
                <a:latin typeface="+mn-lt"/>
                <a:ea typeface="+mn-ea"/>
              </a:defRPr>
            </a:lvl4pPr>
            <a:lvl5pPr marL="1489075" indent="-233363" algn="l" rtl="0" eaLnBrk="0" fontAlgn="base" hangingPunct="0">
              <a:spcBef>
                <a:spcPct val="10000"/>
              </a:spcBef>
              <a:spcAft>
                <a:spcPct val="0"/>
              </a:spcAft>
              <a:buChar char="»"/>
              <a:defRPr>
                <a:solidFill>
                  <a:schemeClr val="tx1"/>
                </a:solidFill>
                <a:latin typeface="+mn-lt"/>
                <a:ea typeface="+mn-ea"/>
              </a:defRPr>
            </a:lvl5pPr>
            <a:lvl6pPr marL="1890713" indent="-168275" algn="l" rtl="0" fontAlgn="base">
              <a:spcBef>
                <a:spcPct val="10000"/>
              </a:spcBef>
              <a:spcAft>
                <a:spcPct val="0"/>
              </a:spcAft>
              <a:buChar char="»"/>
              <a:defRPr sz="1600">
                <a:solidFill>
                  <a:schemeClr val="tx1"/>
                </a:solidFill>
                <a:latin typeface="+mn-lt"/>
                <a:ea typeface="+mn-ea"/>
              </a:defRPr>
            </a:lvl6pPr>
            <a:lvl7pPr marL="2347913" indent="-168275" algn="l" rtl="0" fontAlgn="base">
              <a:spcBef>
                <a:spcPct val="10000"/>
              </a:spcBef>
              <a:spcAft>
                <a:spcPct val="0"/>
              </a:spcAft>
              <a:buChar char="»"/>
              <a:defRPr sz="1600">
                <a:solidFill>
                  <a:schemeClr val="tx1"/>
                </a:solidFill>
                <a:latin typeface="+mn-lt"/>
                <a:ea typeface="+mn-ea"/>
              </a:defRPr>
            </a:lvl7pPr>
            <a:lvl8pPr marL="2805113" indent="-168275" algn="l" rtl="0" fontAlgn="base">
              <a:spcBef>
                <a:spcPct val="10000"/>
              </a:spcBef>
              <a:spcAft>
                <a:spcPct val="0"/>
              </a:spcAft>
              <a:buChar char="»"/>
              <a:defRPr sz="1600">
                <a:solidFill>
                  <a:schemeClr val="tx1"/>
                </a:solidFill>
                <a:latin typeface="+mn-lt"/>
                <a:ea typeface="+mn-ea"/>
              </a:defRPr>
            </a:lvl8pPr>
            <a:lvl9pPr marL="3262313" indent="-168275" algn="l" rtl="0" fontAlgn="base">
              <a:spcBef>
                <a:spcPct val="10000"/>
              </a:spcBef>
              <a:spcAft>
                <a:spcPct val="0"/>
              </a:spcAft>
              <a:buChar char="»"/>
              <a:defRPr sz="1600">
                <a:solidFill>
                  <a:schemeClr val="tx1"/>
                </a:solidFill>
                <a:latin typeface="+mn-lt"/>
                <a:ea typeface="+mn-ea"/>
              </a:defRPr>
            </a:lvl9pPr>
          </a:lstStyle>
          <a:p>
            <a:pPr marL="0" indent="0" defTabSz="685800">
              <a:lnSpc>
                <a:spcPct val="90000"/>
              </a:lnSpc>
              <a:buClr>
                <a:srgbClr val="000033"/>
              </a:buClr>
              <a:defRPr/>
            </a:pPr>
            <a:r>
              <a:rPr lang="en-US" sz="1350" kern="0" spc="-15" dirty="0">
                <a:solidFill>
                  <a:srgbClr val="C00000"/>
                </a:solidFill>
                <a:latin typeface="HelveticaNeueLT Std"/>
                <a:cs typeface="Calibri" pitchFamily="34" charset="0"/>
              </a:rPr>
              <a:t>Elution of Chlorag</a:t>
            </a:r>
            <a:r>
              <a:rPr lang="en-US" sz="1350" kern="0" spc="-15" baseline="30000" dirty="0">
                <a:solidFill>
                  <a:srgbClr val="C00000"/>
                </a:solidFill>
                <a:latin typeface="HelveticaNeueLT Std"/>
                <a:cs typeface="Calibri" pitchFamily="34" charset="0"/>
              </a:rPr>
              <a:t>+</a:t>
            </a:r>
            <a:r>
              <a:rPr lang="en-US" sz="1350" kern="0" spc="-15" dirty="0">
                <a:solidFill>
                  <a:srgbClr val="C00000"/>
                </a:solidFill>
                <a:latin typeface="HelveticaNeueLT Std"/>
                <a:cs typeface="Calibri" pitchFamily="34" charset="0"/>
              </a:rPr>
              <a:t>ard technology continues past Day 30</a:t>
            </a:r>
            <a:endParaRPr lang="en-US" sz="1350" kern="0" spc="-15" baseline="30000" dirty="0">
              <a:solidFill>
                <a:srgbClr val="C00000"/>
              </a:solidFill>
              <a:latin typeface="HelveticaNeueLT Std"/>
              <a:cs typeface="Calibri" pitchFamily="34" charset="0"/>
            </a:endParaRPr>
          </a:p>
          <a:p>
            <a:pPr marL="0" indent="0" defTabSz="685800">
              <a:buClr>
                <a:srgbClr val="000033"/>
              </a:buClr>
              <a:defRPr/>
            </a:pPr>
            <a:endParaRPr lang="en-US" sz="1350" kern="0" spc="-15" baseline="30000" dirty="0">
              <a:solidFill>
                <a:srgbClr val="134179"/>
              </a:solidFill>
              <a:latin typeface="HelveticaNeueLT Std"/>
              <a:cs typeface="Calibri" pitchFamily="34" charset="0"/>
            </a:endParaRPr>
          </a:p>
          <a:p>
            <a:pPr marL="257175" indent="-257175" defTabSz="685800">
              <a:lnSpc>
                <a:spcPct val="90000"/>
              </a:lnSpc>
              <a:buClr>
                <a:srgbClr val="000033"/>
              </a:buClr>
              <a:defRPr/>
            </a:pPr>
            <a:endParaRPr lang="en-US" sz="1350" kern="0" spc="-15" dirty="0">
              <a:solidFill>
                <a:srgbClr val="134179"/>
              </a:solidFill>
              <a:latin typeface="HelveticaNeueLT Std"/>
              <a:cs typeface="Calibri" pitchFamily="34" charset="0"/>
            </a:endParaRPr>
          </a:p>
          <a:p>
            <a:pPr marL="257175" indent="-257175" defTabSz="685800">
              <a:buFont typeface="Arial" pitchFamily="34" charset="0"/>
              <a:buChar char="•"/>
              <a:defRPr/>
            </a:pPr>
            <a:endParaRPr lang="en-US" sz="1350" kern="0" spc="-15" dirty="0">
              <a:solidFill>
                <a:srgbClr val="134179"/>
              </a:solidFill>
              <a:latin typeface="HelveticaNeueLT Std"/>
              <a:cs typeface="Calibri" pitchFamily="34" charset="0"/>
            </a:endParaRPr>
          </a:p>
        </p:txBody>
      </p:sp>
      <p:sp>
        <p:nvSpPr>
          <p:cNvPr id="9" name="Rectangle 8"/>
          <p:cNvSpPr/>
          <p:nvPr/>
        </p:nvSpPr>
        <p:spPr>
          <a:xfrm>
            <a:off x="4343400" y="4889898"/>
            <a:ext cx="3657600" cy="276999"/>
          </a:xfrm>
          <a:prstGeom prst="rect">
            <a:avLst/>
          </a:prstGeom>
        </p:spPr>
        <p:txBody>
          <a:bodyPr>
            <a:spAutoFit/>
          </a:bodyPr>
          <a:lstStyle/>
          <a:p>
            <a:pPr algn="r" defTabSz="685800">
              <a:defRPr/>
            </a:pPr>
            <a:r>
              <a:rPr lang="en-US" sz="600" kern="0" dirty="0">
                <a:solidFill>
                  <a:schemeClr val="accent1">
                    <a:lumMod val="60000"/>
                    <a:lumOff val="40000"/>
                  </a:schemeClr>
                </a:solidFill>
                <a:latin typeface="Arial Narrow" pitchFamily="34" charset="0"/>
                <a:cs typeface="Calibri" pitchFamily="34" charset="0"/>
              </a:rPr>
              <a:t>Chloarg</a:t>
            </a:r>
            <a:r>
              <a:rPr lang="en-US" sz="600" kern="0" baseline="30000" dirty="0">
                <a:solidFill>
                  <a:schemeClr val="accent1">
                    <a:lumMod val="60000"/>
                    <a:lumOff val="40000"/>
                  </a:schemeClr>
                </a:solidFill>
                <a:latin typeface="Arial Narrow" pitchFamily="34" charset="0"/>
                <a:cs typeface="Calibri" pitchFamily="34" charset="0"/>
              </a:rPr>
              <a:t>+</a:t>
            </a:r>
            <a:r>
              <a:rPr lang="en-US" sz="600" kern="0" dirty="0">
                <a:solidFill>
                  <a:schemeClr val="accent1">
                    <a:lumMod val="60000"/>
                    <a:lumOff val="40000"/>
                  </a:schemeClr>
                </a:solidFill>
                <a:latin typeface="Arial Narrow" pitchFamily="34" charset="0"/>
                <a:cs typeface="Calibri" pitchFamily="34" charset="0"/>
              </a:rPr>
              <a:t>ard is a registered trademark of Teleflex Incorporated or its affiliates.</a:t>
            </a:r>
          </a:p>
          <a:p>
            <a:pPr defTabSz="685800">
              <a:defRPr/>
            </a:pPr>
            <a:endParaRPr lang="en-US" sz="600" kern="0" dirty="0">
              <a:solidFill>
                <a:schemeClr val="accent1">
                  <a:lumMod val="60000"/>
                  <a:lumOff val="40000"/>
                </a:schemeClr>
              </a:solidFill>
              <a:latin typeface="Arial Narrow" pitchFamily="34" charset="0"/>
              <a:cs typeface="Calibri" pitchFamily="34" charset="0"/>
            </a:endParaRPr>
          </a:p>
        </p:txBody>
      </p:sp>
      <p:grpSp>
        <p:nvGrpSpPr>
          <p:cNvPr id="26631" name="Group 3"/>
          <p:cNvGrpSpPr>
            <a:grpSpLocks/>
          </p:cNvGrpSpPr>
          <p:nvPr/>
        </p:nvGrpSpPr>
        <p:grpSpPr bwMode="auto">
          <a:xfrm>
            <a:off x="1885950" y="1266825"/>
            <a:ext cx="3371850" cy="2934891"/>
            <a:chOff x="990600" y="1689580"/>
            <a:chExt cx="4495800" cy="391256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5135" t="63968" r="6863" b="10476"/>
            <a:stretch/>
          </p:blipFill>
          <p:spPr>
            <a:xfrm>
              <a:off x="990600" y="1689580"/>
              <a:ext cx="4495800" cy="3912562"/>
            </a:xfrm>
            <a:prstGeom prst="rect">
              <a:avLst/>
            </a:prstGeom>
            <a:ln>
              <a:solidFill>
                <a:schemeClr val="accent1"/>
              </a:solidFill>
            </a:ln>
            <a:effectLst>
              <a:glow rad="101600">
                <a:schemeClr val="accent1">
                  <a:satMod val="175000"/>
                  <a:alpha val="40000"/>
                </a:schemeClr>
              </a:glow>
            </a:effectLst>
          </p:spPr>
        </p:pic>
        <p:pic>
          <p:nvPicPr>
            <p:cNvPr id="26633" name="Picture 9"/>
            <p:cNvPicPr>
              <a:picLocks noChangeAspect="1"/>
            </p:cNvPicPr>
            <p:nvPr/>
          </p:nvPicPr>
          <p:blipFill>
            <a:blip r:embed="rId3">
              <a:extLst>
                <a:ext uri="{28A0092B-C50C-407E-A947-70E740481C1C}">
                  <a14:useLocalDpi xmlns:a14="http://schemas.microsoft.com/office/drawing/2010/main" val="0"/>
                </a:ext>
              </a:extLst>
            </a:blip>
            <a:srcRect l="55135" t="87283" r="44479" b="11472"/>
            <a:stretch>
              <a:fillRect/>
            </a:stretch>
          </p:blipFill>
          <p:spPr bwMode="auto">
            <a:xfrm>
              <a:off x="5272087" y="1819275"/>
              <a:ext cx="133350" cy="19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36286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000250" y="3643312"/>
            <a:ext cx="5143500" cy="6429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85800"/>
            <a:endParaRPr lang="en-US" sz="1575" kern="0">
              <a:solidFill>
                <a:prstClr val="black"/>
              </a:solidFill>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6882" y="3619437"/>
            <a:ext cx="4733627" cy="58108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2633599"/>
            <a:ext cx="4731842" cy="6239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1613830"/>
            <a:ext cx="4732735" cy="61502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15"/>
          <p:cNvSpPr>
            <a:spLocks noChangeArrowheads="1"/>
          </p:cNvSpPr>
          <p:nvPr/>
        </p:nvSpPr>
        <p:spPr bwMode="auto">
          <a:xfrm>
            <a:off x="2214564" y="3354585"/>
            <a:ext cx="4533602"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Aft>
                <a:spcPts val="169"/>
              </a:spcAft>
              <a:buClr>
                <a:srgbClr val="7EAED6"/>
              </a:buClr>
            </a:pPr>
            <a:r>
              <a:rPr lang="en-US" sz="1013" b="1" kern="0" dirty="0">
                <a:cs typeface="Arial" pitchFamily="34" charset="0"/>
              </a:rPr>
              <a:t>Unprotected Control PICC #1</a:t>
            </a:r>
            <a:r>
              <a:rPr lang="en-US" sz="900" b="1" kern="0" dirty="0">
                <a:cs typeface="Arial" pitchFamily="34" charset="0"/>
              </a:rPr>
              <a:t>			</a:t>
            </a:r>
            <a:r>
              <a:rPr lang="en-US" sz="900" kern="0" dirty="0">
                <a:cs typeface="Arial" pitchFamily="34" charset="0"/>
              </a:rPr>
              <a:t>Day 7</a:t>
            </a:r>
          </a:p>
        </p:txBody>
      </p:sp>
      <p:sp>
        <p:nvSpPr>
          <p:cNvPr id="22" name="Rectangle 14"/>
          <p:cNvSpPr>
            <a:spLocks noChangeArrowheads="1"/>
          </p:cNvSpPr>
          <p:nvPr/>
        </p:nvSpPr>
        <p:spPr bwMode="auto">
          <a:xfrm>
            <a:off x="2202954" y="1328738"/>
            <a:ext cx="4717554"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Aft>
                <a:spcPts val="169"/>
              </a:spcAft>
              <a:buClr>
                <a:srgbClr val="7EAED6"/>
              </a:buClr>
            </a:pPr>
            <a:r>
              <a:rPr lang="en-US" sz="1013" b="1" kern="0" dirty="0">
                <a:cs typeface="Arial" pitchFamily="34" charset="0"/>
              </a:rPr>
              <a:t>ARROW</a:t>
            </a:r>
            <a:r>
              <a:rPr lang="en-US" sz="1013" b="1" kern="0" baseline="30000" dirty="0">
                <a:cs typeface="Arial" pitchFamily="34" charset="0"/>
              </a:rPr>
              <a:t>®</a:t>
            </a:r>
            <a:r>
              <a:rPr lang="en-US" sz="1013" b="1" kern="0" dirty="0">
                <a:cs typeface="Arial" pitchFamily="34" charset="0"/>
              </a:rPr>
              <a:t> PICC with Chlorag</a:t>
            </a:r>
            <a:r>
              <a:rPr lang="en-US" sz="1013" b="1" kern="0" baseline="30000" dirty="0">
                <a:cs typeface="Arial" pitchFamily="34" charset="0"/>
              </a:rPr>
              <a:t>+</a:t>
            </a:r>
            <a:r>
              <a:rPr lang="en-US" sz="1013" b="1" kern="0" dirty="0">
                <a:cs typeface="Arial" pitchFamily="34" charset="0"/>
              </a:rPr>
              <a:t>ard</a:t>
            </a:r>
            <a:r>
              <a:rPr lang="en-US" sz="1013" b="1" kern="0" baseline="30000" dirty="0">
                <a:cs typeface="Arial" pitchFamily="34" charset="0"/>
              </a:rPr>
              <a:t>®</a:t>
            </a:r>
            <a:r>
              <a:rPr lang="en-US" sz="1013" b="1" kern="0" dirty="0">
                <a:cs typeface="Arial" pitchFamily="34" charset="0"/>
              </a:rPr>
              <a:t> Technology</a:t>
            </a:r>
            <a:r>
              <a:rPr lang="en-US" sz="900" b="1" kern="0" dirty="0">
                <a:cs typeface="Arial" pitchFamily="34" charset="0"/>
              </a:rPr>
              <a:t>	</a:t>
            </a:r>
            <a:r>
              <a:rPr lang="en-US" sz="900" b="1" kern="0" dirty="0" smtClean="0">
                <a:cs typeface="Arial" pitchFamily="34" charset="0"/>
              </a:rPr>
              <a:t>                        </a:t>
            </a:r>
            <a:r>
              <a:rPr lang="en-US" sz="900" kern="0" dirty="0" smtClean="0">
                <a:cs typeface="Arial" pitchFamily="34" charset="0"/>
              </a:rPr>
              <a:t>Day </a:t>
            </a:r>
            <a:r>
              <a:rPr lang="en-US" sz="900" kern="0" dirty="0">
                <a:cs typeface="Arial" pitchFamily="34" charset="0"/>
              </a:rPr>
              <a:t>31</a:t>
            </a:r>
          </a:p>
        </p:txBody>
      </p:sp>
      <p:sp>
        <p:nvSpPr>
          <p:cNvPr id="23" name="Rectangle 17"/>
          <p:cNvSpPr>
            <a:spLocks noChangeArrowheads="1"/>
          </p:cNvSpPr>
          <p:nvPr/>
        </p:nvSpPr>
        <p:spPr bwMode="auto">
          <a:xfrm>
            <a:off x="2214563" y="2357438"/>
            <a:ext cx="4731842"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a:spcAft>
                <a:spcPts val="169"/>
              </a:spcAft>
              <a:buClr>
                <a:srgbClr val="7EAED6"/>
              </a:buClr>
            </a:pPr>
            <a:r>
              <a:rPr lang="en-US" sz="1013" b="1" kern="0" dirty="0">
                <a:cs typeface="Arial" pitchFamily="34" charset="0"/>
              </a:rPr>
              <a:t>Unprotected Control PICC #2</a:t>
            </a:r>
            <a:r>
              <a:rPr lang="en-US" sz="900" b="1" kern="0" dirty="0">
                <a:cs typeface="Arial" pitchFamily="34" charset="0"/>
              </a:rPr>
              <a:t>			</a:t>
            </a:r>
            <a:r>
              <a:rPr lang="en-US" sz="900" kern="0" dirty="0">
                <a:cs typeface="Arial" pitchFamily="34" charset="0"/>
              </a:rPr>
              <a:t>Day 31</a:t>
            </a:r>
          </a:p>
        </p:txBody>
      </p:sp>
      <p:sp>
        <p:nvSpPr>
          <p:cNvPr id="12" name="Rectangle 11"/>
          <p:cNvSpPr/>
          <p:nvPr/>
        </p:nvSpPr>
        <p:spPr>
          <a:xfrm>
            <a:off x="4400550" y="4310362"/>
            <a:ext cx="2743200" cy="230832"/>
          </a:xfrm>
          <a:prstGeom prst="rect">
            <a:avLst/>
          </a:prstGeom>
        </p:spPr>
        <p:txBody>
          <a:bodyPr>
            <a:spAutoFit/>
          </a:bodyPr>
          <a:lstStyle/>
          <a:p>
            <a:pPr algn="r" defTabSz="685800">
              <a:defRPr/>
            </a:pPr>
            <a:r>
              <a:rPr lang="en-US" sz="450" kern="0" dirty="0">
                <a:solidFill>
                  <a:srgbClr val="7EAED6">
                    <a:lumMod val="60000"/>
                    <a:lumOff val="40000"/>
                  </a:srgbClr>
                </a:solidFill>
                <a:latin typeface="Arial Narrow" pitchFamily="34" charset="0"/>
                <a:cs typeface="Calibri" pitchFamily="34" charset="0"/>
              </a:rPr>
              <a:t>ARROW and Chloarg</a:t>
            </a:r>
            <a:r>
              <a:rPr lang="en-US" sz="450" kern="0" baseline="30000" dirty="0">
                <a:solidFill>
                  <a:srgbClr val="7EAED6">
                    <a:lumMod val="60000"/>
                    <a:lumOff val="40000"/>
                  </a:srgbClr>
                </a:solidFill>
                <a:latin typeface="Arial Narrow" pitchFamily="34" charset="0"/>
                <a:cs typeface="Calibri" pitchFamily="34" charset="0"/>
              </a:rPr>
              <a:t>+</a:t>
            </a:r>
            <a:r>
              <a:rPr lang="en-US" sz="450" kern="0" dirty="0">
                <a:solidFill>
                  <a:srgbClr val="7EAED6">
                    <a:lumMod val="60000"/>
                    <a:lumOff val="40000"/>
                  </a:srgbClr>
                </a:solidFill>
                <a:latin typeface="Arial Narrow" pitchFamily="34" charset="0"/>
                <a:cs typeface="Calibri" pitchFamily="34" charset="0"/>
              </a:rPr>
              <a:t>ard are registered trademarks of Teleflex Incorporated or its affiliates.</a:t>
            </a:r>
          </a:p>
          <a:p>
            <a:pPr defTabSz="685800">
              <a:defRPr/>
            </a:pPr>
            <a:endParaRPr lang="en-US" sz="450" kern="0" dirty="0">
              <a:solidFill>
                <a:srgbClr val="7EAED6">
                  <a:lumMod val="60000"/>
                  <a:lumOff val="40000"/>
                </a:srgbClr>
              </a:solidFill>
              <a:latin typeface="Arial Narrow" pitchFamily="34" charset="0"/>
              <a:cs typeface="Calibri" pitchFamily="34" charset="0"/>
            </a:endParaRPr>
          </a:p>
        </p:txBody>
      </p:sp>
      <p:sp>
        <p:nvSpPr>
          <p:cNvPr id="15" name="Text Placeholder 3"/>
          <p:cNvSpPr txBox="1">
            <a:spLocks/>
          </p:cNvSpPr>
          <p:nvPr/>
        </p:nvSpPr>
        <p:spPr>
          <a:xfrm>
            <a:off x="724278" y="439736"/>
            <a:ext cx="6781045" cy="356417"/>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ts val="1238"/>
              </a:lnSpc>
              <a:buClr>
                <a:srgbClr val="7EAED6"/>
              </a:buClr>
            </a:pPr>
            <a:r>
              <a:rPr lang="en-US" sz="2400" b="1" dirty="0">
                <a:solidFill>
                  <a:schemeClr val="accent1"/>
                </a:solidFill>
                <a:cs typeface="Arial" pitchFamily="34" charset="0"/>
              </a:rPr>
              <a:t>Chlorag</a:t>
            </a:r>
            <a:r>
              <a:rPr lang="en-US" sz="2400" b="1" baseline="30000" dirty="0">
                <a:solidFill>
                  <a:schemeClr val="accent1"/>
                </a:solidFill>
                <a:cs typeface="Arial" pitchFamily="34" charset="0"/>
              </a:rPr>
              <a:t>+</a:t>
            </a:r>
            <a:r>
              <a:rPr lang="en-US" sz="2400" b="1" dirty="0">
                <a:solidFill>
                  <a:schemeClr val="accent1"/>
                </a:solidFill>
                <a:cs typeface="Arial" pitchFamily="34" charset="0"/>
              </a:rPr>
              <a:t>ard</a:t>
            </a:r>
            <a:r>
              <a:rPr lang="en-US" sz="2400" b="1" baseline="30000" dirty="0">
                <a:solidFill>
                  <a:schemeClr val="accent1"/>
                </a:solidFill>
                <a:cs typeface="Arial" pitchFamily="34" charset="0"/>
              </a:rPr>
              <a:t>® </a:t>
            </a:r>
            <a:r>
              <a:rPr lang="en-US" sz="2400" b="1" dirty="0">
                <a:solidFill>
                  <a:schemeClr val="accent1"/>
                </a:solidFill>
                <a:cs typeface="Arial" pitchFamily="34" charset="0"/>
              </a:rPr>
              <a:t>Technology:  A Study in Protection</a:t>
            </a:r>
          </a:p>
        </p:txBody>
      </p:sp>
    </p:spTree>
    <p:extLst>
      <p:ext uri="{BB962C8B-B14F-4D97-AF65-F5344CB8AC3E}">
        <p14:creationId xmlns:p14="http://schemas.microsoft.com/office/powerpoint/2010/main" val="2487390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ounded Rectangle 8"/>
          <p:cNvSpPr>
            <a:spLocks noChangeArrowheads="1"/>
          </p:cNvSpPr>
          <p:nvPr/>
        </p:nvSpPr>
        <p:spPr bwMode="auto">
          <a:xfrm>
            <a:off x="1560195" y="2597468"/>
            <a:ext cx="6172200" cy="1714500"/>
          </a:xfrm>
          <a:prstGeom prst="roundRect">
            <a:avLst>
              <a:gd name="adj" fmla="val 22412"/>
            </a:avLst>
          </a:prstGeom>
          <a:solidFill>
            <a:schemeClr val="accent1">
              <a:alpha val="2509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endParaRPr lang="en-US" altLang="en-US" sz="1350">
              <a:latin typeface="HelveticaNeueLT Std" pitchFamily="34" charset="0"/>
            </a:endParaRPr>
          </a:p>
        </p:txBody>
      </p:sp>
      <p:sp>
        <p:nvSpPr>
          <p:cNvPr id="16387" name="Rectangle 4"/>
          <p:cNvSpPr>
            <a:spLocks noChangeArrowheads="1"/>
          </p:cNvSpPr>
          <p:nvPr/>
        </p:nvSpPr>
        <p:spPr bwMode="auto">
          <a:xfrm>
            <a:off x="6743700" y="4171950"/>
            <a:ext cx="1090613" cy="628650"/>
          </a:xfrm>
          <a:prstGeom prst="rect">
            <a:avLst/>
          </a:prstGeom>
          <a:solidFill>
            <a:srgbClr val="63A1C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endParaRPr lang="en-US" altLang="en-US" sz="2100"/>
          </a:p>
        </p:txBody>
      </p:sp>
      <p:sp>
        <p:nvSpPr>
          <p:cNvPr id="4" name="Content Placeholder 3"/>
          <p:cNvSpPr>
            <a:spLocks noGrp="1"/>
          </p:cNvSpPr>
          <p:nvPr>
            <p:ph idx="1"/>
          </p:nvPr>
        </p:nvSpPr>
        <p:spPr>
          <a:xfrm>
            <a:off x="1657350" y="742950"/>
            <a:ext cx="5943600" cy="2228850"/>
          </a:xfrm>
        </p:spPr>
        <p:txBody>
          <a:bodyPr/>
          <a:lstStyle/>
          <a:p>
            <a:r>
              <a:rPr lang="en-US" sz="1200" b="1" i="1" dirty="0"/>
              <a:t>CDC Guidelines: Antimicrobial/Antiseptic Impregnated Catheters and Cuffs</a:t>
            </a:r>
            <a:endParaRPr lang="en-US" sz="1200" dirty="0"/>
          </a:p>
          <a:p>
            <a:pPr marL="14288" indent="0">
              <a:buNone/>
            </a:pPr>
            <a:r>
              <a:rPr lang="en-US" sz="1200" i="1" dirty="0"/>
              <a:t>Use a chlorhexidine/silver sulfadiazine or minocycline/rifampin -impregnated CVC in patients whose catheter is expected to remain in place &gt;5 days if, after successful implementation of a comprehensive strategy to reduce rates of CLABSI, the CLABSI rate is not decreasing. The comprehensive strategy should include at least the following three components: educating persons who insert and maintain catheters, use of maximal sterile barrier precautions, and a &gt;0.5% chlorhexidine preparation with alcohol for skin antisepsis during CVC insertion [106–113]. Category IA</a:t>
            </a:r>
            <a:endParaRPr lang="en-US" sz="1200" dirty="0"/>
          </a:p>
          <a:p>
            <a:endParaRPr lang="en-US" sz="1200" b="1" i="1" kern="1200" spc="-15" dirty="0">
              <a:latin typeface="HelveticaNeueLT Std"/>
              <a:cs typeface="Calibri" pitchFamily="34" charset="0"/>
            </a:endParaRPr>
          </a:p>
          <a:p>
            <a:r>
              <a:rPr lang="en-US" sz="1200" b="1" i="1" kern="1200" spc="-15" dirty="0">
                <a:latin typeface="HelveticaNeueLT Std"/>
                <a:cs typeface="Calibri" pitchFamily="34" charset="0"/>
              </a:rPr>
              <a:t>2011 Infusion Nurses Standards of Practice</a:t>
            </a:r>
          </a:p>
          <a:p>
            <a:pPr marL="14288" indent="0">
              <a:buNone/>
            </a:pPr>
            <a:r>
              <a:rPr lang="en-US" sz="1200" i="1" kern="1200" spc="-15" dirty="0">
                <a:latin typeface="HelveticaNeueLT Std"/>
                <a:cs typeface="Calibri" pitchFamily="34" charset="0"/>
              </a:rPr>
              <a:t>“Nurse should collaborate with the multidisciplinary team to consider anti-infective Central Vascular Access Devices (Non-tunneled, PICC, Tunneled, Implanted Port) in the following circumstances……</a:t>
            </a:r>
            <a:r>
              <a:rPr lang="en-US" sz="1350" b="1" i="1" kern="1200" spc="-15" dirty="0">
                <a:latin typeface="HelveticaNeueLT Std"/>
                <a:cs typeface="Calibri" pitchFamily="34" charset="0"/>
              </a:rPr>
              <a:t>Neutropenic patient, hemodialysis patient, burn patient, critically ill patient, transplant patient, catheter insertion or exchange in patients with infection or bacteremia, expected dwell of greater than 5 days, emergency insertions, CR-BSI rate remains high after employing other preventative strategies </a:t>
            </a:r>
          </a:p>
          <a:p>
            <a:pPr>
              <a:spcAft>
                <a:spcPts val="450"/>
              </a:spcAft>
              <a:buClr>
                <a:srgbClr val="000033"/>
              </a:buClr>
              <a:defRPr/>
            </a:pPr>
            <a:endParaRPr lang="en-US" sz="1500" spc="-15" dirty="0">
              <a:latin typeface="HelveticaNeueLT Std"/>
              <a:cs typeface="Calibri" pitchFamily="34" charset="0"/>
            </a:endParaRPr>
          </a:p>
          <a:p>
            <a:pPr>
              <a:spcAft>
                <a:spcPts val="450"/>
              </a:spcAft>
              <a:defRPr/>
            </a:pPr>
            <a:endParaRPr lang="en-US" sz="1500" spc="-15" dirty="0">
              <a:latin typeface="HelveticaNeueLT Std"/>
              <a:cs typeface="Calibri" pitchFamily="34" charset="0"/>
            </a:endParaRPr>
          </a:p>
        </p:txBody>
      </p:sp>
      <p:sp>
        <p:nvSpPr>
          <p:cNvPr id="16389" name="Title 4"/>
          <p:cNvSpPr>
            <a:spLocks noGrp="1"/>
          </p:cNvSpPr>
          <p:nvPr>
            <p:ph type="title"/>
          </p:nvPr>
        </p:nvSpPr>
        <p:spPr bwMode="auto">
          <a:xfrm>
            <a:off x="1285875" y="171450"/>
            <a:ext cx="65722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spcAft>
                <a:spcPts val="450"/>
              </a:spcAft>
            </a:pPr>
            <a:r>
              <a:rPr lang="en-US" altLang="en-US" sz="1950" dirty="0">
                <a:solidFill>
                  <a:schemeClr val="accent1"/>
                </a:solidFill>
              </a:rPr>
              <a:t>Use of Anti-Infective PICCs:  </a:t>
            </a:r>
            <a:r>
              <a:rPr lang="en-US" altLang="en-US" sz="1950" dirty="0">
                <a:solidFill>
                  <a:schemeClr val="tx1"/>
                </a:solidFill>
              </a:rPr>
              <a:t>CDC Category 1A</a:t>
            </a:r>
          </a:p>
        </p:txBody>
      </p:sp>
      <p:sp>
        <p:nvSpPr>
          <p:cNvPr id="7" name="Rounded Rectangle 8"/>
          <p:cNvSpPr>
            <a:spLocks noChangeArrowheads="1"/>
          </p:cNvSpPr>
          <p:nvPr/>
        </p:nvSpPr>
        <p:spPr bwMode="auto">
          <a:xfrm>
            <a:off x="1657350" y="742950"/>
            <a:ext cx="6172200" cy="1714500"/>
          </a:xfrm>
          <a:prstGeom prst="roundRect">
            <a:avLst>
              <a:gd name="adj" fmla="val 22412"/>
            </a:avLst>
          </a:prstGeom>
          <a:solidFill>
            <a:schemeClr val="accent1">
              <a:alpha val="2509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eaLnBrk="0" hangingPunct="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endParaRPr lang="en-US" altLang="en-US" sz="1350" dirty="0">
              <a:latin typeface="HelveticaNeueLT Std"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90" y="849630"/>
            <a:ext cx="1158415" cy="888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7509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err="1"/>
              <a:t>Tavianini</a:t>
            </a:r>
            <a:r>
              <a:rPr lang="en-US" dirty="0"/>
              <a:t>, H. ET Al. 2014                              			</a:t>
            </a:r>
            <a:r>
              <a:rPr lang="en-US" dirty="0" err="1"/>
              <a:t>Rutkoff</a:t>
            </a:r>
            <a:r>
              <a:rPr lang="en-US" dirty="0"/>
              <a:t>, G. 2014</a:t>
            </a:r>
          </a:p>
          <a:p>
            <a:endParaRPr lang="en-US" dirty="0"/>
          </a:p>
        </p:txBody>
      </p:sp>
      <p:sp>
        <p:nvSpPr>
          <p:cNvPr id="3" name="Text Placeholder 2"/>
          <p:cNvSpPr>
            <a:spLocks noGrp="1"/>
          </p:cNvSpPr>
          <p:nvPr>
            <p:ph type="body" sz="quarter" idx="10"/>
          </p:nvPr>
        </p:nvSpPr>
        <p:spPr/>
        <p:txBody>
          <a:bodyPr/>
          <a:lstStyle/>
          <a:p>
            <a:r>
              <a:rPr lang="en-US" sz="2400" dirty="0"/>
              <a:t>Peer Reviewed Studies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314451"/>
            <a:ext cx="6686550" cy="3215180"/>
          </a:xfrm>
          <a:prstGeom prst="rect">
            <a:avLst/>
          </a:prstGeom>
        </p:spPr>
      </p:pic>
    </p:spTree>
    <p:extLst>
      <p:ext uri="{BB962C8B-B14F-4D97-AF65-F5344CB8AC3E}">
        <p14:creationId xmlns:p14="http://schemas.microsoft.com/office/powerpoint/2010/main" val="94748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1150" y="-147217"/>
            <a:ext cx="4697411" cy="620068"/>
          </a:xfrm>
        </p:spPr>
        <p:txBody>
          <a:bodyPr/>
          <a:lstStyle/>
          <a:p>
            <a:pPr marL="14287" indent="0">
              <a:buNone/>
            </a:pPr>
            <a:r>
              <a:rPr lang="en-US" i="0" dirty="0"/>
              <a:t>VPS Rhythm</a:t>
            </a:r>
          </a:p>
        </p:txBody>
      </p:sp>
      <p:sp>
        <p:nvSpPr>
          <p:cNvPr id="8" name="Picture Placeholder 7"/>
          <p:cNvSpPr>
            <a:spLocks noGrp="1"/>
          </p:cNvSpPr>
          <p:nvPr>
            <p:ph type="pic" sz="quarter" idx="14"/>
          </p:nvPr>
        </p:nvSpPr>
        <p:spPr/>
      </p:sp>
      <p:pic>
        <p:nvPicPr>
          <p:cNvPr id="4" name="Picture 3"/>
          <p:cNvPicPr>
            <a:picLocks noChangeAspect="1"/>
          </p:cNvPicPr>
          <p:nvPr/>
        </p:nvPicPr>
        <p:blipFill>
          <a:blip r:embed="rId3"/>
          <a:stretch>
            <a:fillRect/>
          </a:stretch>
        </p:blipFill>
        <p:spPr>
          <a:xfrm>
            <a:off x="743134" y="897328"/>
            <a:ext cx="3567420" cy="3458623"/>
          </a:xfrm>
          <a:prstGeom prst="rect">
            <a:avLst/>
          </a:prstGeom>
        </p:spPr>
      </p:pic>
      <p:pic>
        <p:nvPicPr>
          <p:cNvPr id="6" name="Picture 5"/>
          <p:cNvPicPr>
            <a:picLocks noChangeAspect="1"/>
          </p:cNvPicPr>
          <p:nvPr/>
        </p:nvPicPr>
        <p:blipFill>
          <a:blip r:embed="rId4"/>
          <a:stretch>
            <a:fillRect/>
          </a:stretch>
        </p:blipFill>
        <p:spPr>
          <a:xfrm>
            <a:off x="5139146" y="407762"/>
            <a:ext cx="3787496" cy="4437753"/>
          </a:xfrm>
          <a:prstGeom prst="rect">
            <a:avLst/>
          </a:prstGeom>
        </p:spPr>
      </p:pic>
    </p:spTree>
    <p:extLst>
      <p:ext uri="{BB962C8B-B14F-4D97-AF65-F5344CB8AC3E}">
        <p14:creationId xmlns:p14="http://schemas.microsoft.com/office/powerpoint/2010/main" val="225343867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80060" y="1371600"/>
            <a:ext cx="2930208" cy="2616069"/>
          </a:xfrm>
          <a:prstGeom prst="ellipse">
            <a:avLst/>
          </a:prstGeom>
          <a:solidFill>
            <a:srgbClr val="7EB521"/>
          </a:solidFill>
          <a:ln w="571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ln>
                <a:solidFill>
                  <a:schemeClr val="accent1">
                    <a:lumMod val="90000"/>
                    <a:lumOff val="10000"/>
                  </a:schemeClr>
                </a:solidFill>
              </a:ln>
            </a:endParaRPr>
          </a:p>
          <a:p>
            <a:pPr algn="ctr"/>
            <a:r>
              <a:rPr lang="en-US" sz="3200" b="1" dirty="0"/>
              <a:t>Navigate</a:t>
            </a:r>
          </a:p>
          <a:p>
            <a:pPr algn="ctr"/>
            <a:endParaRPr lang="en-US" sz="3200" b="1" dirty="0">
              <a:ln>
                <a:solidFill>
                  <a:schemeClr val="accent1">
                    <a:lumMod val="90000"/>
                    <a:lumOff val="10000"/>
                  </a:schemeClr>
                </a:solidFill>
              </a:ln>
              <a:solidFill>
                <a:schemeClr val="accent4">
                  <a:lumMod val="60000"/>
                  <a:lumOff val="40000"/>
                </a:schemeClr>
              </a:solidFill>
            </a:endParaRPr>
          </a:p>
          <a:p>
            <a:pPr algn="ctr"/>
            <a:r>
              <a:rPr lang="en-US" sz="1400" b="1" dirty="0"/>
              <a:t>TipTracker™ Navigation</a:t>
            </a:r>
          </a:p>
        </p:txBody>
      </p:sp>
      <p:sp>
        <p:nvSpPr>
          <p:cNvPr id="8" name="Oval 7"/>
          <p:cNvSpPr/>
          <p:nvPr/>
        </p:nvSpPr>
        <p:spPr>
          <a:xfrm>
            <a:off x="3116580" y="1371600"/>
            <a:ext cx="3143568" cy="2620049"/>
          </a:xfrm>
          <a:prstGeom prst="ellipse">
            <a:avLst/>
          </a:prstGeom>
          <a:solidFill>
            <a:schemeClr val="accent3"/>
          </a:solidFill>
          <a:ln w="571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a:p>
            <a:pPr algn="ctr"/>
            <a:r>
              <a:rPr lang="en-US" sz="3200" b="1" dirty="0"/>
              <a:t>CC</a:t>
            </a:r>
          </a:p>
          <a:p>
            <a:pPr algn="ctr"/>
            <a:endParaRPr lang="en-US" sz="3200" b="1" dirty="0">
              <a:solidFill>
                <a:schemeClr val="accent4">
                  <a:lumMod val="60000"/>
                  <a:lumOff val="40000"/>
                </a:schemeClr>
              </a:solidFill>
            </a:endParaRPr>
          </a:p>
          <a:p>
            <a:pPr algn="ctr"/>
            <a:r>
              <a:rPr lang="en-US" sz="1400" b="1" dirty="0"/>
              <a:t>Using Familiar ECG Technology</a:t>
            </a:r>
          </a:p>
        </p:txBody>
      </p:sp>
      <p:sp>
        <p:nvSpPr>
          <p:cNvPr id="9" name="Oval 8"/>
          <p:cNvSpPr/>
          <p:nvPr/>
        </p:nvSpPr>
        <p:spPr>
          <a:xfrm>
            <a:off x="5829299" y="1371600"/>
            <a:ext cx="3027363" cy="2616069"/>
          </a:xfrm>
          <a:prstGeom prst="ellipse">
            <a:avLst/>
          </a:prstGeom>
          <a:solidFill>
            <a:srgbClr val="C66318"/>
          </a:solidFill>
          <a:ln w="571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a:p>
            <a:pPr algn="ctr"/>
            <a:endParaRPr lang="en-US" sz="3200" b="1" dirty="0"/>
          </a:p>
          <a:p>
            <a:pPr algn="ctr"/>
            <a:r>
              <a:rPr lang="en-US" sz="3200" b="1" dirty="0"/>
              <a:t>Eliminate</a:t>
            </a:r>
          </a:p>
          <a:p>
            <a:pPr algn="ctr"/>
            <a:endParaRPr lang="en-US" b="1" dirty="0"/>
          </a:p>
          <a:p>
            <a:pPr algn="ctr"/>
            <a:endParaRPr lang="en-US" sz="1600" b="1" dirty="0"/>
          </a:p>
          <a:p>
            <a:pPr algn="ctr"/>
            <a:r>
              <a:rPr lang="en-US" sz="1400" b="1" dirty="0"/>
              <a:t>No chest</a:t>
            </a:r>
          </a:p>
          <a:p>
            <a:pPr algn="ctr"/>
            <a:r>
              <a:rPr lang="en-US" sz="1400" b="1" dirty="0"/>
              <a:t>X-ray</a:t>
            </a:r>
          </a:p>
          <a:p>
            <a:pPr algn="ctr"/>
            <a:endParaRPr lang="en-US" b="1" dirty="0"/>
          </a:p>
          <a:p>
            <a:pPr algn="ctr"/>
            <a:endParaRPr lang="en-US" b="1" dirty="0">
              <a:solidFill>
                <a:schemeClr val="accent4">
                  <a:lumMod val="60000"/>
                  <a:lumOff val="40000"/>
                </a:schemeClr>
              </a:solidFill>
            </a:endParaRPr>
          </a:p>
          <a:p>
            <a:pPr algn="ctr"/>
            <a:endParaRPr lang="en-US" sz="1000" b="1" dirty="0">
              <a:solidFill>
                <a:schemeClr val="accent4">
                  <a:lumMod val="60000"/>
                  <a:lumOff val="40000"/>
                </a:schemeClr>
              </a:solidFill>
            </a:endParaRPr>
          </a:p>
        </p:txBody>
      </p:sp>
      <p:sp>
        <p:nvSpPr>
          <p:cNvPr id="10" name="Rounded Rectangle 9"/>
          <p:cNvSpPr/>
          <p:nvPr/>
        </p:nvSpPr>
        <p:spPr>
          <a:xfrm>
            <a:off x="2773680" y="4099560"/>
            <a:ext cx="3733800" cy="914400"/>
          </a:xfrm>
          <a:prstGeom prst="roundRect">
            <a:avLst/>
          </a:prstGeom>
          <a:solidFill>
            <a:schemeClr val="bg1"/>
          </a:solidFill>
          <a:ln w="571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2">
                    <a:lumMod val="50000"/>
                  </a:schemeClr>
                </a:solidFill>
              </a:rPr>
              <a:t>Find Your Rhythm</a:t>
            </a:r>
          </a:p>
        </p:txBody>
      </p:sp>
      <p:sp>
        <p:nvSpPr>
          <p:cNvPr id="3" name="Text Placeholder 2"/>
          <p:cNvSpPr>
            <a:spLocks noGrp="1"/>
          </p:cNvSpPr>
          <p:nvPr>
            <p:ph type="body" sz="quarter" idx="13"/>
          </p:nvPr>
        </p:nvSpPr>
        <p:spPr>
          <a:xfrm>
            <a:off x="274984" y="647261"/>
            <a:ext cx="8677469" cy="620068"/>
          </a:xfrm>
        </p:spPr>
        <p:txBody>
          <a:bodyPr/>
          <a:lstStyle/>
          <a:p>
            <a:r>
              <a:rPr lang="en-US" sz="2300" dirty="0"/>
              <a:t>VPS Rhythm™ Device – PICC Tip Navigation and Confirmation</a:t>
            </a:r>
          </a:p>
        </p:txBody>
      </p:sp>
      <p:sp>
        <p:nvSpPr>
          <p:cNvPr id="7" name="Oval 6"/>
          <p:cNvSpPr/>
          <p:nvPr/>
        </p:nvSpPr>
        <p:spPr>
          <a:xfrm>
            <a:off x="3116580" y="1367620"/>
            <a:ext cx="3143568" cy="2620049"/>
          </a:xfrm>
          <a:prstGeom prst="ellipse">
            <a:avLst/>
          </a:prstGeom>
          <a:solidFill>
            <a:srgbClr val="00A9CE"/>
          </a:solidFill>
          <a:ln w="57150" cap="flat" cmpd="sng" algn="ctr">
            <a:solidFill>
              <a:srgbClr val="FFFFFF">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Confirm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78BE20">
                  <a:lumMod val="60000"/>
                  <a:lumOff val="40000"/>
                </a:srgbClr>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Using Familiar ECG Technology</a:t>
            </a:r>
          </a:p>
        </p:txBody>
      </p:sp>
    </p:spTree>
    <p:extLst>
      <p:ext uri="{BB962C8B-B14F-4D97-AF65-F5344CB8AC3E}">
        <p14:creationId xmlns:p14="http://schemas.microsoft.com/office/powerpoint/2010/main" val="111535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style.rotation</p:attrName>
                                        </p:attrNameLst>
                                      </p:cBhvr>
                                      <p:tavLst>
                                        <p:tav tm="0">
                                          <p:val>
                                            <p:fltVal val="720"/>
                                          </p:val>
                                        </p:tav>
                                        <p:tav tm="100000">
                                          <p:val>
                                            <p:fltVal val="0"/>
                                          </p:val>
                                        </p:tav>
                                      </p:tavLst>
                                    </p:anim>
                                    <p:anim calcmode="lin" valueType="num">
                                      <p:cBhvr>
                                        <p:cTn id="28" dur="2000" fill="hold"/>
                                        <p:tgtEl>
                                          <p:spTgt spid="10"/>
                                        </p:tgtEl>
                                        <p:attrNameLst>
                                          <p:attrName>ppt_h</p:attrName>
                                        </p:attrNameLst>
                                      </p:cBhvr>
                                      <p:tavLst>
                                        <p:tav tm="0">
                                          <p:val>
                                            <p:fltVal val="0"/>
                                          </p:val>
                                        </p:tav>
                                        <p:tav tm="100000">
                                          <p:val>
                                            <p:strVal val="#ppt_h"/>
                                          </p:val>
                                        </p:tav>
                                      </p:tavLst>
                                    </p:anim>
                                    <p:anim calcmode="lin" valueType="num">
                                      <p:cBhvr>
                                        <p:cTn id="29"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What Makes the VPS Rhythm™ Device Different?</a:t>
            </a:r>
          </a:p>
        </p:txBody>
      </p:sp>
      <p:graphicFrame>
        <p:nvGraphicFramePr>
          <p:cNvPr id="4" name="Content Placeholder 3"/>
          <p:cNvGraphicFramePr>
            <a:graphicFrameLocks noGrp="1"/>
          </p:cNvGraphicFramePr>
          <p:nvPr>
            <p:ph idx="1"/>
            <p:extLst/>
          </p:nvPr>
        </p:nvGraphicFramePr>
        <p:xfrm>
          <a:off x="561975" y="1416050"/>
          <a:ext cx="8294688" cy="3194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599054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Eliminate Chest X-ray*</a:t>
            </a:r>
          </a:p>
        </p:txBody>
      </p:sp>
      <p:sp>
        <p:nvSpPr>
          <p:cNvPr id="4" name="Content Placeholder 3"/>
          <p:cNvSpPr>
            <a:spLocks noGrp="1"/>
          </p:cNvSpPr>
          <p:nvPr>
            <p:ph idx="1"/>
          </p:nvPr>
        </p:nvSpPr>
        <p:spPr/>
        <p:txBody>
          <a:bodyPr/>
          <a:lstStyle/>
          <a:p>
            <a:r>
              <a:rPr lang="en-US" dirty="0"/>
              <a:t>Visual navigation and tip confirmation for PICC placement</a:t>
            </a:r>
          </a:p>
          <a:p>
            <a:r>
              <a:rPr lang="en-US" dirty="0"/>
              <a:t>Incorporates familiar ECG modality </a:t>
            </a:r>
          </a:p>
          <a:p>
            <a:r>
              <a:rPr lang="en-US" dirty="0"/>
              <a:t>Indicated to eliminate chest X-ray using ECG and Tip Confirmation Checklist </a:t>
            </a:r>
          </a:p>
          <a:p>
            <a:r>
              <a:rPr lang="en-US" dirty="0"/>
              <a:t>Four simple checkpoints</a:t>
            </a:r>
          </a:p>
          <a:p>
            <a:pPr marL="0" indent="0">
              <a:buNone/>
            </a:pPr>
            <a:endParaRPr lang="en-US" dirty="0"/>
          </a:p>
          <a:p>
            <a:pPr marL="0" indent="0">
              <a:buNone/>
            </a:pPr>
            <a:endParaRPr lang="en-US" dirty="0"/>
          </a:p>
        </p:txBody>
      </p:sp>
      <p:grpSp>
        <p:nvGrpSpPr>
          <p:cNvPr id="7" name="Group 6"/>
          <p:cNvGrpSpPr/>
          <p:nvPr/>
        </p:nvGrpSpPr>
        <p:grpSpPr>
          <a:xfrm>
            <a:off x="4796211" y="2624666"/>
            <a:ext cx="2556313" cy="2321984"/>
            <a:chOff x="5808662" y="1365249"/>
            <a:chExt cx="3048001" cy="2768601"/>
          </a:xfrm>
        </p:grpSpPr>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4519" t="8364" r="13910" b="4956"/>
            <a:stretch/>
          </p:blipFill>
          <p:spPr>
            <a:xfrm>
              <a:off x="5808662" y="1365249"/>
              <a:ext cx="3048001" cy="2768601"/>
            </a:xfrm>
            <a:prstGeom prst="rect">
              <a:avLst/>
            </a:prstGeom>
            <a:ln w="12700">
              <a:solidFill>
                <a:schemeClr val="tx2"/>
              </a:solidFill>
            </a:ln>
            <a:effectLst>
              <a:outerShdw blurRad="50800" dist="38100" dir="2700000" algn="tl" rotWithShape="0">
                <a:prstClr val="black">
                  <a:alpha val="40000"/>
                </a:prstClr>
              </a:outerShdw>
            </a:effectLst>
          </p:spPr>
        </p:pic>
        <p:sp>
          <p:nvSpPr>
            <p:cNvPr id="10" name="Oval 9"/>
            <p:cNvSpPr/>
            <p:nvPr/>
          </p:nvSpPr>
          <p:spPr>
            <a:xfrm>
              <a:off x="6949440" y="3317966"/>
              <a:ext cx="1796143" cy="5486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p:cNvSpPr/>
          <p:nvPr/>
        </p:nvSpPr>
        <p:spPr>
          <a:xfrm>
            <a:off x="560385" y="4630794"/>
            <a:ext cx="4181599" cy="461665"/>
          </a:xfrm>
          <a:prstGeom prst="rect">
            <a:avLst/>
          </a:prstGeom>
        </p:spPr>
        <p:txBody>
          <a:bodyPr wrap="square">
            <a:spAutoFit/>
          </a:bodyPr>
          <a:lstStyle/>
          <a:p>
            <a:r>
              <a:rPr lang="en-US" sz="800" dirty="0">
                <a:solidFill>
                  <a:schemeClr val="bg2">
                    <a:lumMod val="50000"/>
                  </a:schemeClr>
                </a:solidFill>
              </a:rPr>
              <a:t>*With appropriate institutional policy and procedure in place. See VPS Rhythm™ Device Operator’s Manual or TipTracker Stylet or pre-loaded PICC Instructions for Use for full Indications for Use.</a:t>
            </a:r>
          </a:p>
        </p:txBody>
      </p:sp>
    </p:spTree>
    <p:extLst>
      <p:ext uri="{BB962C8B-B14F-4D97-AF65-F5344CB8AC3E}">
        <p14:creationId xmlns:p14="http://schemas.microsoft.com/office/powerpoint/2010/main" val="23726554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381" y="219215"/>
            <a:ext cx="5915025" cy="994172"/>
          </a:xfrm>
        </p:spPr>
        <p:txBody>
          <a:bodyPr/>
          <a:lstStyle/>
          <a:p>
            <a:r>
              <a:rPr lang="en-US" dirty="0">
                <a:solidFill>
                  <a:schemeClr val="tx2">
                    <a:lumMod val="40000"/>
                    <a:lumOff val="60000"/>
                  </a:schemeClr>
                </a:solidFill>
              </a:rPr>
              <a:t>Teleflex Academy</a:t>
            </a:r>
            <a:r>
              <a:rPr lang="en-US" dirty="0"/>
              <a:t/>
            </a:r>
            <a:br>
              <a:rPr lang="en-US" dirty="0"/>
            </a:br>
            <a:endParaRPr lang="en-US" dirty="0"/>
          </a:p>
        </p:txBody>
      </p:sp>
      <p:sp>
        <p:nvSpPr>
          <p:cNvPr id="3" name="Text Placeholder 2"/>
          <p:cNvSpPr>
            <a:spLocks noGrp="1"/>
          </p:cNvSpPr>
          <p:nvPr>
            <p:ph type="body" idx="1"/>
          </p:nvPr>
        </p:nvSpPr>
        <p:spPr/>
        <p:txBody>
          <a:bodyPr/>
          <a:lstStyle/>
          <a:p>
            <a:r>
              <a:rPr lang="en-US" dirty="0"/>
              <a:t>Our comprehensive approach is designed to inspire confidence and advance care</a:t>
            </a:r>
          </a:p>
        </p:txBody>
      </p:sp>
      <p:pic>
        <p:nvPicPr>
          <p:cNvPr id="7" name="Content Placeholder 6">
            <a:hlinkClick r:id="rId2"/>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150095" y="2543924"/>
            <a:ext cx="4522304" cy="1720917"/>
          </a:xfrm>
        </p:spPr>
      </p:pic>
      <p:sp>
        <p:nvSpPr>
          <p:cNvPr id="6" name="Content Placeholder 5"/>
          <p:cNvSpPr>
            <a:spLocks noGrp="1"/>
          </p:cNvSpPr>
          <p:nvPr>
            <p:ph sz="quarter" idx="4"/>
          </p:nvPr>
        </p:nvSpPr>
        <p:spPr>
          <a:xfrm>
            <a:off x="629842" y="0"/>
            <a:ext cx="4093981" cy="4827933"/>
          </a:xfrm>
        </p:spPr>
        <p:txBody>
          <a:bodyPr/>
          <a:lstStyle/>
          <a:p>
            <a:endParaRPr lang="en-US" dirty="0"/>
          </a:p>
          <a:p>
            <a:endParaRPr lang="en-US" dirty="0"/>
          </a:p>
          <a:p>
            <a:endParaRPr lang="en-US" dirty="0"/>
          </a:p>
          <a:p>
            <a:endParaRPr lang="en-US" dirty="0"/>
          </a:p>
          <a:p>
            <a:endParaRPr lang="en-US" dirty="0"/>
          </a:p>
          <a:p>
            <a:pPr marL="0" indent="0">
              <a:buNone/>
            </a:pPr>
            <a:r>
              <a:rPr lang="en-US" u="sng" dirty="0" smtClean="0">
                <a:hlinkClick r:id="rId4"/>
              </a:rPr>
              <a:t>http</a:t>
            </a:r>
            <a:r>
              <a:rPr lang="en-US" u="sng" dirty="0">
                <a:hlinkClick r:id="rId4"/>
              </a:rPr>
              <a:t>://www.teleflexacademy.com/index.html</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Rectangle 7"/>
          <p:cNvSpPr/>
          <p:nvPr/>
        </p:nvSpPr>
        <p:spPr>
          <a:xfrm>
            <a:off x="1615381" y="3657600"/>
            <a:ext cx="3429000" cy="300082"/>
          </a:xfrm>
          <a:prstGeom prst="rect">
            <a:avLst/>
          </a:prstGeom>
        </p:spPr>
        <p:txBody>
          <a:bodyPr>
            <a:spAutoFit/>
          </a:bodyPr>
          <a:lstStyle/>
          <a:p>
            <a:pPr defTabSz="685800"/>
            <a:endParaRPr lang="en-US" sz="1350" kern="0" dirty="0">
              <a:solidFill>
                <a:sysClr val="windowText" lastClr="000000"/>
              </a:solidFill>
            </a:endParaRPr>
          </a:p>
        </p:txBody>
      </p:sp>
    </p:spTree>
    <p:extLst>
      <p:ext uri="{BB962C8B-B14F-4D97-AF65-F5344CB8AC3E}">
        <p14:creationId xmlns:p14="http://schemas.microsoft.com/office/powerpoint/2010/main" val="259864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86919"/>
            <a:ext cx="7327899" cy="1631216"/>
          </a:xfrm>
          <a:prstGeom prst="rect">
            <a:avLst/>
          </a:prstGeom>
          <a:noFill/>
        </p:spPr>
        <p:txBody>
          <a:bodyPr wrap="square" rtlCol="0">
            <a:spAutoFit/>
          </a:bodyPr>
          <a:lstStyle/>
          <a:p>
            <a:pPr algn="ctr"/>
            <a:r>
              <a:rPr lang="en-US" sz="10000" b="1" i="1" dirty="0">
                <a:solidFill>
                  <a:schemeClr val="bg1">
                    <a:alpha val="10000"/>
                  </a:schemeClr>
                </a:solidFill>
                <a:latin typeface="Arial"/>
                <a:cs typeface="Arial"/>
              </a:rPr>
              <a:t>Thank You</a:t>
            </a:r>
          </a:p>
        </p:txBody>
      </p:sp>
      <p:sp>
        <p:nvSpPr>
          <p:cNvPr id="5" name="TextBox 4"/>
          <p:cNvSpPr txBox="1"/>
          <p:nvPr/>
        </p:nvSpPr>
        <p:spPr>
          <a:xfrm>
            <a:off x="817027" y="2331598"/>
            <a:ext cx="5905500" cy="830997"/>
          </a:xfrm>
          <a:prstGeom prst="rect">
            <a:avLst/>
          </a:prstGeom>
          <a:noFill/>
        </p:spPr>
        <p:txBody>
          <a:bodyPr wrap="square" rtlCol="0">
            <a:spAutoFit/>
          </a:bodyPr>
          <a:lstStyle/>
          <a:p>
            <a:pPr algn="ctr"/>
            <a:r>
              <a:rPr lang="en-US" sz="4800" b="1" i="1" dirty="0">
                <a:solidFill>
                  <a:schemeClr val="bg1"/>
                </a:solidFill>
                <a:effectLst>
                  <a:outerShdw blurRad="50800" dist="38100" dir="2700000" algn="tl" rotWithShape="0">
                    <a:srgbClr val="000000">
                      <a:alpha val="20000"/>
                    </a:srgbClr>
                  </a:outerShdw>
                </a:effectLst>
                <a:latin typeface="Arial"/>
                <a:cs typeface="Arial"/>
              </a:rPr>
              <a:t>Thank You</a:t>
            </a:r>
          </a:p>
        </p:txBody>
      </p:sp>
      <p:sp>
        <p:nvSpPr>
          <p:cNvPr id="7" name="Rectangle 6"/>
          <p:cNvSpPr/>
          <p:nvPr/>
        </p:nvSpPr>
        <p:spPr>
          <a:xfrm>
            <a:off x="495302" y="4767521"/>
            <a:ext cx="6716659" cy="369332"/>
          </a:xfrm>
          <a:prstGeom prst="rect">
            <a:avLst/>
          </a:prstGeom>
        </p:spPr>
        <p:txBody>
          <a:bodyPr wrap="square" rIns="0" anchor="b" anchorCtr="0">
            <a:spAutoFit/>
          </a:bodyPr>
          <a:lstStyle/>
          <a:p>
            <a:r>
              <a:rPr lang="en-US" sz="600" dirty="0" err="1">
                <a:solidFill>
                  <a:schemeClr val="tx2"/>
                </a:solidFill>
              </a:rPr>
              <a:t>LabelWriter</a:t>
            </a:r>
            <a:r>
              <a:rPr lang="en-US" sz="600" dirty="0">
                <a:solidFill>
                  <a:schemeClr val="tx2"/>
                </a:solidFill>
              </a:rPr>
              <a:t> and </a:t>
            </a:r>
            <a:r>
              <a:rPr lang="en-US" sz="600" dirty="0" err="1">
                <a:solidFill>
                  <a:schemeClr val="tx2"/>
                </a:solidFill>
              </a:rPr>
              <a:t>Dymo</a:t>
            </a:r>
            <a:r>
              <a:rPr lang="en-US" sz="600" dirty="0">
                <a:solidFill>
                  <a:schemeClr val="tx2"/>
                </a:solidFill>
              </a:rPr>
              <a:t> are trademarks or registered trademarks of Newell Brands Incorporated.</a:t>
            </a:r>
          </a:p>
          <a:p>
            <a:r>
              <a:rPr lang="en-US" sz="600" dirty="0">
                <a:solidFill>
                  <a:schemeClr val="tx2"/>
                </a:solidFill>
              </a:rPr>
              <a:t>Teleflex, the Teleflex logo, Arrow, </a:t>
            </a:r>
            <a:r>
              <a:rPr lang="en-US" sz="600" dirty="0" err="1">
                <a:solidFill>
                  <a:schemeClr val="tx2"/>
                </a:solidFill>
              </a:rPr>
              <a:t>Chlorag</a:t>
            </a:r>
            <a:r>
              <a:rPr lang="en-US" sz="600" baseline="30000" dirty="0" err="1">
                <a:solidFill>
                  <a:schemeClr val="tx2"/>
                </a:solidFill>
              </a:rPr>
              <a:t>+</a:t>
            </a:r>
            <a:r>
              <a:rPr lang="en-US" sz="600" dirty="0" err="1">
                <a:solidFill>
                  <a:schemeClr val="tx2"/>
                </a:solidFill>
              </a:rPr>
              <a:t>ard</a:t>
            </a:r>
            <a:r>
              <a:rPr lang="en-US" sz="600" dirty="0">
                <a:solidFill>
                  <a:schemeClr val="tx2"/>
                </a:solidFill>
              </a:rPr>
              <a:t>, </a:t>
            </a:r>
            <a:r>
              <a:rPr lang="en-US" sz="600" dirty="0" err="1">
                <a:solidFill>
                  <a:schemeClr val="tx2"/>
                </a:solidFill>
              </a:rPr>
              <a:t>TipTracker</a:t>
            </a:r>
            <a:r>
              <a:rPr lang="en-US" sz="600" dirty="0">
                <a:solidFill>
                  <a:schemeClr val="tx2"/>
                </a:solidFill>
              </a:rPr>
              <a:t> and VPS Rhythm are trademarks or registered trademarks of Teleflex Incorporated or its affiliates, in the U.S. and/or other countries.</a:t>
            </a:r>
            <a:endParaRPr lang="en-US" sz="600" i="1" dirty="0">
              <a:solidFill>
                <a:schemeClr val="tx2"/>
              </a:solidFill>
            </a:endParaRPr>
          </a:p>
          <a:p>
            <a:r>
              <a:rPr lang="en-US" sz="600" dirty="0">
                <a:solidFill>
                  <a:schemeClr val="tx2"/>
                </a:solidFill>
              </a:rPr>
              <a:t>© 2017 Teleflex Incorporated. All rights reserved. MC-003155</a:t>
            </a:r>
          </a:p>
        </p:txBody>
      </p:sp>
    </p:spTree>
    <p:extLst>
      <p:ext uri="{BB962C8B-B14F-4D97-AF65-F5344CB8AC3E}">
        <p14:creationId xmlns:p14="http://schemas.microsoft.com/office/powerpoint/2010/main" val="39142208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bwMode="auto">
          <a:xfrm>
            <a:off x="1600200" y="139304"/>
            <a:ext cx="5943600" cy="51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HelveticaNeueLT Std"/>
              </a:rPr>
              <a:t>Goal of Zero</a:t>
            </a:r>
          </a:p>
        </p:txBody>
      </p:sp>
      <p:grpSp>
        <p:nvGrpSpPr>
          <p:cNvPr id="14339" name="Group 4"/>
          <p:cNvGrpSpPr>
            <a:grpSpLocks/>
          </p:cNvGrpSpPr>
          <p:nvPr/>
        </p:nvGrpSpPr>
        <p:grpSpPr bwMode="auto">
          <a:xfrm>
            <a:off x="1870473" y="913210"/>
            <a:ext cx="5387578" cy="3110150"/>
            <a:chOff x="969962" y="1066800"/>
            <a:chExt cx="7183438" cy="4146361"/>
          </a:xfrm>
        </p:grpSpPr>
        <p:grpSp>
          <p:nvGrpSpPr>
            <p:cNvPr id="14340" name="Group 3"/>
            <p:cNvGrpSpPr>
              <a:grpSpLocks/>
            </p:cNvGrpSpPr>
            <p:nvPr/>
          </p:nvGrpSpPr>
          <p:grpSpPr bwMode="auto">
            <a:xfrm>
              <a:off x="969962" y="1066800"/>
              <a:ext cx="7183438" cy="4146361"/>
              <a:chOff x="-152400" y="1066800"/>
              <a:chExt cx="7183438" cy="4146361"/>
            </a:xfrm>
          </p:grpSpPr>
          <p:grpSp>
            <p:nvGrpSpPr>
              <p:cNvPr id="14342" name="Group 2"/>
              <p:cNvGrpSpPr>
                <a:grpSpLocks/>
              </p:cNvGrpSpPr>
              <p:nvPr/>
            </p:nvGrpSpPr>
            <p:grpSpPr bwMode="auto">
              <a:xfrm>
                <a:off x="-152400" y="1066800"/>
                <a:ext cx="7183438" cy="4146361"/>
                <a:chOff x="1122362" y="1066800"/>
                <a:chExt cx="7183438" cy="4146361"/>
              </a:xfrm>
            </p:grpSpPr>
            <p:cxnSp>
              <p:nvCxnSpPr>
                <p:cNvPr id="14344" name="Straight Connector 18"/>
                <p:cNvCxnSpPr>
                  <a:cxnSpLocks noChangeShapeType="1"/>
                </p:cNvCxnSpPr>
                <p:nvPr/>
              </p:nvCxnSpPr>
              <p:spPr bwMode="auto">
                <a:xfrm>
                  <a:off x="4610100" y="1714500"/>
                  <a:ext cx="1689418" cy="323850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5" name="Straight Connector 19"/>
                <p:cNvCxnSpPr>
                  <a:cxnSpLocks noChangeShapeType="1"/>
                </p:cNvCxnSpPr>
                <p:nvPr/>
              </p:nvCxnSpPr>
              <p:spPr bwMode="auto">
                <a:xfrm flipV="1">
                  <a:off x="2895600" y="1712705"/>
                  <a:ext cx="1657350" cy="3238500"/>
                </a:xfrm>
                <a:prstGeom prst="line">
                  <a:avLst/>
                </a:prstGeom>
                <a:noFill/>
                <a:ln w="3810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6" name="Straight Connector 20"/>
                <p:cNvCxnSpPr>
                  <a:cxnSpLocks noChangeShapeType="1"/>
                </p:cNvCxnSpPr>
                <p:nvPr/>
              </p:nvCxnSpPr>
              <p:spPr bwMode="auto">
                <a:xfrm>
                  <a:off x="2895600" y="4951205"/>
                  <a:ext cx="338328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Oval 29"/>
                <p:cNvSpPr/>
                <p:nvPr/>
              </p:nvSpPr>
              <p:spPr>
                <a:xfrm>
                  <a:off x="3074987" y="2233469"/>
                  <a:ext cx="2994025" cy="2869849"/>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defTabSz="685800">
                    <a:defRPr/>
                  </a:pPr>
                  <a:endParaRPr lang="en-US" sz="1350" i="1" kern="0" dirty="0">
                    <a:solidFill>
                      <a:sysClr val="window" lastClr="FFFFFF"/>
                    </a:solidFill>
                    <a:latin typeface="Calibri"/>
                  </a:endParaRPr>
                </a:p>
              </p:txBody>
            </p:sp>
            <p:cxnSp>
              <p:nvCxnSpPr>
                <p:cNvPr id="14348" name="Straight Connector 12"/>
                <p:cNvCxnSpPr>
                  <a:cxnSpLocks noChangeShapeType="1"/>
                  <a:stCxn id="30" idx="2"/>
                </p:cNvCxnSpPr>
                <p:nvPr/>
              </p:nvCxnSpPr>
              <p:spPr bwMode="auto">
                <a:xfrm>
                  <a:off x="3074988" y="3668505"/>
                  <a:ext cx="887412" cy="0"/>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cxnSp>
            <p:cxnSp>
              <p:nvCxnSpPr>
                <p:cNvPr id="14349" name="Straight Connector 13"/>
                <p:cNvCxnSpPr>
                  <a:cxnSpLocks noChangeShapeType="1"/>
                </p:cNvCxnSpPr>
                <p:nvPr/>
              </p:nvCxnSpPr>
              <p:spPr bwMode="auto">
                <a:xfrm>
                  <a:off x="5257800" y="3660568"/>
                  <a:ext cx="811213" cy="0"/>
                </a:xfrm>
                <a:prstGeom prst="line">
                  <a:avLst/>
                </a:prstGeom>
                <a:noFill/>
                <a:ln w="31750" algn="ctr">
                  <a:solidFill>
                    <a:srgbClr val="000000"/>
                  </a:solidFill>
                  <a:round/>
                  <a:headEnd/>
                  <a:tailEnd/>
                </a:ln>
                <a:extLst>
                  <a:ext uri="{909E8E84-426E-40DD-AFC4-6F175D3DCCD1}">
                    <a14:hiddenFill xmlns:a14="http://schemas.microsoft.com/office/drawing/2010/main">
                      <a:noFill/>
                    </a14:hiddenFill>
                  </a:ext>
                </a:extLst>
              </p:spPr>
            </p:cxnSp>
            <p:sp>
              <p:nvSpPr>
                <p:cNvPr id="33" name="Oval 32"/>
                <p:cNvSpPr/>
                <p:nvPr/>
              </p:nvSpPr>
              <p:spPr>
                <a:xfrm>
                  <a:off x="4457699" y="1554102"/>
                  <a:ext cx="249238" cy="255557"/>
                </a:xfrm>
                <a:prstGeom prst="ellipse">
                  <a:avLst/>
                </a:prstGeom>
                <a:solidFill>
                  <a:srgbClr val="4F81BD"/>
                </a:solidFill>
                <a:ln w="25400" cap="flat" cmpd="sng" algn="ctr">
                  <a:solidFill>
                    <a:sysClr val="windowText" lastClr="000000"/>
                  </a:solidFill>
                  <a:prstDash val="solid"/>
                </a:ln>
                <a:effectLst/>
              </p:spPr>
              <p:txBody>
                <a:bodyPr anchor="ctr"/>
                <a:lstStyle/>
                <a:p>
                  <a:pPr algn="ctr" defTabSz="685800">
                    <a:defRPr/>
                  </a:pPr>
                  <a:endParaRPr lang="en-US" sz="1350" i="1" kern="0" dirty="0">
                    <a:solidFill>
                      <a:sysClr val="window" lastClr="FFFFFF"/>
                    </a:solidFill>
                    <a:latin typeface="Calibri"/>
                  </a:endParaRPr>
                </a:p>
              </p:txBody>
            </p:sp>
            <p:sp>
              <p:nvSpPr>
                <p:cNvPr id="34" name="Oval 33"/>
                <p:cNvSpPr/>
                <p:nvPr/>
              </p:nvSpPr>
              <p:spPr>
                <a:xfrm>
                  <a:off x="6151563" y="4838239"/>
                  <a:ext cx="249237" cy="255556"/>
                </a:xfrm>
                <a:prstGeom prst="ellipse">
                  <a:avLst/>
                </a:prstGeom>
                <a:solidFill>
                  <a:srgbClr val="4F81BD"/>
                </a:solidFill>
                <a:ln w="25400" cap="flat" cmpd="sng" algn="ctr">
                  <a:solidFill>
                    <a:sysClr val="windowText" lastClr="000000"/>
                  </a:solidFill>
                  <a:prstDash val="solid"/>
                </a:ln>
                <a:effectLst/>
              </p:spPr>
              <p:txBody>
                <a:bodyPr anchor="ctr"/>
                <a:lstStyle/>
                <a:p>
                  <a:pPr algn="ctr" defTabSz="685800">
                    <a:defRPr/>
                  </a:pPr>
                  <a:endParaRPr lang="en-US" sz="1350" i="1" kern="0" dirty="0">
                    <a:solidFill>
                      <a:sysClr val="window" lastClr="FFFFFF"/>
                    </a:solidFill>
                    <a:latin typeface="Calibri"/>
                  </a:endParaRPr>
                </a:p>
              </p:txBody>
            </p:sp>
            <p:sp>
              <p:nvSpPr>
                <p:cNvPr id="35" name="Oval 34"/>
                <p:cNvSpPr/>
                <p:nvPr/>
              </p:nvSpPr>
              <p:spPr>
                <a:xfrm>
                  <a:off x="2743199" y="4838239"/>
                  <a:ext cx="249238" cy="255556"/>
                </a:xfrm>
                <a:prstGeom prst="ellipse">
                  <a:avLst/>
                </a:prstGeom>
                <a:solidFill>
                  <a:srgbClr val="0070C0"/>
                </a:solidFill>
                <a:ln w="25400" cap="flat" cmpd="sng" algn="ctr">
                  <a:solidFill>
                    <a:sysClr val="windowText" lastClr="000000"/>
                  </a:solidFill>
                  <a:prstDash val="solid"/>
                </a:ln>
                <a:effectLst/>
              </p:spPr>
              <p:txBody>
                <a:bodyPr anchor="ctr"/>
                <a:lstStyle/>
                <a:p>
                  <a:pPr algn="ctr" defTabSz="685800">
                    <a:defRPr/>
                  </a:pPr>
                  <a:endParaRPr lang="en-US" sz="1350" i="1" kern="0" dirty="0">
                    <a:solidFill>
                      <a:sysClr val="window" lastClr="FFFFFF"/>
                    </a:solidFill>
                    <a:latin typeface="Calibri"/>
                  </a:endParaRPr>
                </a:p>
              </p:txBody>
            </p:sp>
            <p:sp>
              <p:nvSpPr>
                <p:cNvPr id="36" name="TextBox 35"/>
                <p:cNvSpPr txBox="1"/>
                <p:nvPr/>
              </p:nvSpPr>
              <p:spPr>
                <a:xfrm>
                  <a:off x="3366655" y="2432946"/>
                  <a:ext cx="2431472" cy="2051978"/>
                </a:xfrm>
                <a:prstGeom prst="rect">
                  <a:avLst/>
                </a:prstGeom>
                <a:noFill/>
              </p:spPr>
              <p:txBody>
                <a:bodyPr spcFirstLastPara="1">
                  <a:prstTxWarp prst="textArchUp">
                    <a:avLst>
                      <a:gd name="adj" fmla="val 10808743"/>
                    </a:avLst>
                  </a:prstTxWarp>
                  <a:spAutoFit/>
                </a:bodyPr>
                <a:lstStyle/>
                <a:p>
                  <a:pPr algn="ctr" defTabSz="685800">
                    <a:defRPr/>
                  </a:pPr>
                  <a:r>
                    <a:rPr lang="en-US" sz="1350" kern="0" dirty="0">
                      <a:solidFill>
                        <a:sysClr val="windowText" lastClr="000000"/>
                      </a:solidFill>
                    </a:rPr>
                    <a:t>Insertion Related Complications</a:t>
                  </a:r>
                </a:p>
              </p:txBody>
            </p:sp>
            <p:sp>
              <p:nvSpPr>
                <p:cNvPr id="28" name="TextBox 27"/>
                <p:cNvSpPr txBox="1"/>
                <p:nvPr/>
              </p:nvSpPr>
              <p:spPr>
                <a:xfrm>
                  <a:off x="3352800" y="2804336"/>
                  <a:ext cx="2452255" cy="2148664"/>
                </a:xfrm>
                <a:prstGeom prst="rect">
                  <a:avLst/>
                </a:prstGeom>
                <a:noFill/>
              </p:spPr>
              <p:txBody>
                <a:bodyPr spcFirstLastPara="1">
                  <a:prstTxWarp prst="textArchDown">
                    <a:avLst/>
                  </a:prstTxWarp>
                  <a:spAutoFit/>
                </a:bodyPr>
                <a:lstStyle/>
                <a:p>
                  <a:pPr algn="ctr" defTabSz="685800">
                    <a:defRPr/>
                  </a:pPr>
                  <a:r>
                    <a:rPr lang="en-US" sz="1350" kern="0" dirty="0">
                      <a:solidFill>
                        <a:sysClr val="windowText" lastClr="000000"/>
                      </a:solidFill>
                    </a:rPr>
                    <a:t>Post-Insertion Complications</a:t>
                  </a:r>
                </a:p>
              </p:txBody>
            </p:sp>
            <p:sp>
              <p:nvSpPr>
                <p:cNvPr id="23" name="TextBox 22"/>
                <p:cNvSpPr txBox="1"/>
                <p:nvPr/>
              </p:nvSpPr>
              <p:spPr>
                <a:xfrm>
                  <a:off x="6248400" y="4720778"/>
                  <a:ext cx="2057400" cy="492383"/>
                </a:xfrm>
                <a:prstGeom prst="rect">
                  <a:avLst/>
                </a:prstGeom>
                <a:noFill/>
              </p:spPr>
              <p:txBody>
                <a:bodyPr>
                  <a:spAutoFit/>
                </a:bodyPr>
                <a:lstStyle/>
                <a:p>
                  <a:pPr algn="ctr" defTabSz="685800">
                    <a:defRPr/>
                  </a:pPr>
                  <a:r>
                    <a:rPr lang="en-US" b="1" kern="0" dirty="0">
                      <a:solidFill>
                        <a:srgbClr val="3F3F3F"/>
                      </a:solidFill>
                    </a:rPr>
                    <a:t>  </a:t>
                  </a:r>
                  <a:r>
                    <a:rPr lang="en-US" sz="1650" b="1" kern="0" dirty="0">
                      <a:latin typeface="HelveticaNeueLT Std" pitchFamily="34" charset="0"/>
                    </a:rPr>
                    <a:t>Thrombosis</a:t>
                  </a:r>
                </a:p>
              </p:txBody>
            </p:sp>
            <p:sp>
              <p:nvSpPr>
                <p:cNvPr id="24" name="TextBox 23"/>
                <p:cNvSpPr txBox="1"/>
                <p:nvPr/>
              </p:nvSpPr>
              <p:spPr>
                <a:xfrm>
                  <a:off x="1122362" y="4731889"/>
                  <a:ext cx="1620837" cy="461609"/>
                </a:xfrm>
                <a:prstGeom prst="rect">
                  <a:avLst/>
                </a:prstGeom>
                <a:noFill/>
              </p:spPr>
              <p:txBody>
                <a:bodyPr>
                  <a:spAutoFit/>
                </a:bodyPr>
                <a:lstStyle/>
                <a:p>
                  <a:pPr algn="ctr" defTabSz="685800">
                    <a:defRPr/>
                  </a:pPr>
                  <a:r>
                    <a:rPr lang="en-US" sz="1650" b="1" kern="0" dirty="0">
                      <a:latin typeface="HelveticaNeueLT Std" pitchFamily="34" charset="0"/>
                    </a:rPr>
                    <a:t>Infection</a:t>
                  </a:r>
                </a:p>
              </p:txBody>
            </p:sp>
            <p:sp>
              <p:nvSpPr>
                <p:cNvPr id="25" name="TextBox 24"/>
                <p:cNvSpPr txBox="1"/>
                <p:nvPr/>
              </p:nvSpPr>
              <p:spPr>
                <a:xfrm>
                  <a:off x="3508374" y="1066800"/>
                  <a:ext cx="2089150" cy="461609"/>
                </a:xfrm>
                <a:prstGeom prst="rect">
                  <a:avLst/>
                </a:prstGeom>
                <a:noFill/>
              </p:spPr>
              <p:txBody>
                <a:bodyPr>
                  <a:spAutoFit/>
                </a:bodyPr>
                <a:lstStyle/>
                <a:p>
                  <a:pPr algn="ctr" defTabSz="685800">
                    <a:defRPr/>
                  </a:pPr>
                  <a:r>
                    <a:rPr lang="en-US" sz="1650" b="1" kern="0" dirty="0">
                      <a:solidFill>
                        <a:srgbClr val="3F3F3F"/>
                      </a:solidFill>
                      <a:latin typeface="HelveticaNeueLT Std"/>
                    </a:rPr>
                    <a:t>Malposition</a:t>
                  </a:r>
                </a:p>
              </p:txBody>
            </p:sp>
          </p:grpSp>
          <p:sp>
            <p:nvSpPr>
              <p:cNvPr id="37" name="Oval 36"/>
              <p:cNvSpPr/>
              <p:nvPr/>
            </p:nvSpPr>
            <p:spPr>
              <a:xfrm>
                <a:off x="2174875" y="2614423"/>
                <a:ext cx="2244725" cy="2104768"/>
              </a:xfrm>
              <a:prstGeom prst="ellipse">
                <a:avLst/>
              </a:prstGeom>
              <a:solidFill>
                <a:sysClr val="windowText" lastClr="000000"/>
              </a:solidFill>
              <a:ln w="25400" cap="flat" cmpd="sng" algn="ctr">
                <a:solidFill>
                  <a:srgbClr val="4F81BD">
                    <a:shade val="50000"/>
                  </a:srgbClr>
                </a:solidFill>
                <a:prstDash val="solid"/>
              </a:ln>
              <a:effectLst/>
            </p:spPr>
            <p:txBody>
              <a:bodyPr anchor="ctr"/>
              <a:lstStyle/>
              <a:p>
                <a:pPr algn="ctr" defTabSz="685800">
                  <a:defRPr/>
                </a:pPr>
                <a:endParaRPr lang="en-US" sz="1350" i="1" kern="0" dirty="0">
                  <a:solidFill>
                    <a:sysClr val="window" lastClr="FFFFFF"/>
                  </a:solidFill>
                  <a:latin typeface="Calibri"/>
                </a:endParaRPr>
              </a:p>
            </p:txBody>
          </p:sp>
        </p:grpSp>
        <p:sp>
          <p:nvSpPr>
            <p:cNvPr id="38" name="TextBox 37"/>
            <p:cNvSpPr txBox="1"/>
            <p:nvPr/>
          </p:nvSpPr>
          <p:spPr>
            <a:xfrm>
              <a:off x="3317874" y="3047758"/>
              <a:ext cx="2244726" cy="1169408"/>
            </a:xfrm>
            <a:prstGeom prst="rect">
              <a:avLst/>
            </a:prstGeom>
            <a:noFill/>
          </p:spPr>
          <p:txBody>
            <a:bodyPr>
              <a:spAutoFit/>
            </a:bodyPr>
            <a:lstStyle/>
            <a:p>
              <a:pPr algn="ctr" defTabSz="685800">
                <a:defRPr/>
              </a:pPr>
              <a:r>
                <a:rPr lang="en-US" sz="3300" b="1" kern="0" dirty="0">
                  <a:solidFill>
                    <a:sysClr val="window" lastClr="FFFFFF"/>
                  </a:solidFill>
                </a:rPr>
                <a:t>ZERO</a:t>
              </a:r>
            </a:p>
            <a:p>
              <a:pPr algn="ctr" defTabSz="685800">
                <a:defRPr/>
              </a:pPr>
              <a:r>
                <a:rPr lang="en-US" kern="0" dirty="0">
                  <a:solidFill>
                    <a:sysClr val="window" lastClr="FFFFFF"/>
                  </a:solidFill>
                </a:rPr>
                <a:t>Complications</a:t>
              </a:r>
            </a:p>
          </p:txBody>
        </p:sp>
      </p:grpSp>
    </p:spTree>
    <p:extLst>
      <p:ext uri="{BB962C8B-B14F-4D97-AF65-F5344CB8AC3E}">
        <p14:creationId xmlns:p14="http://schemas.microsoft.com/office/powerpoint/2010/main" val="118842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p:cNvSpPr txBox="1">
            <a:spLocks/>
          </p:cNvSpPr>
          <p:nvPr/>
        </p:nvSpPr>
        <p:spPr>
          <a:xfrm>
            <a:off x="1700941" y="233333"/>
            <a:ext cx="5684965" cy="475223"/>
          </a:xfrm>
          <a:prstGeom prst="rect">
            <a:avLst/>
          </a:prstGeom>
        </p:spPr>
        <p:txBody>
          <a:bodyPr anchor="b"/>
          <a:lstStyle>
            <a:lvl1pPr marL="228600" indent="-228600" algn="l" defTabSz="914400" rtl="0" eaLnBrk="1" latinLnBrk="0" hangingPunct="1">
              <a:spcBef>
                <a:spcPts val="0"/>
              </a:spcBef>
              <a:buClr>
                <a:schemeClr val="accent1"/>
              </a:buClr>
              <a:buFont typeface="Arial" pitchFamily="34" charset="0"/>
              <a:buChar char="•"/>
              <a:defRPr sz="1800" kern="1200">
                <a:solidFill>
                  <a:schemeClr val="tx1"/>
                </a:solidFill>
                <a:latin typeface="Arial" pitchFamily="34" charset="0"/>
                <a:ea typeface="+mn-ea"/>
                <a:cs typeface="Arial" pitchFamily="34" charset="0"/>
              </a:defRPr>
            </a:lvl1pPr>
            <a:lvl2pPr marL="6858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7EAED6"/>
              </a:buClr>
              <a:buNone/>
            </a:pPr>
            <a:r>
              <a:rPr lang="en-US" b="1" dirty="0">
                <a:solidFill>
                  <a:schemeClr val="accent1"/>
                </a:solidFill>
              </a:rPr>
              <a:t>Triple Threat of Vascular Catheter Complications</a:t>
            </a:r>
            <a:r>
              <a:rPr lang="en-US" sz="1200" dirty="0">
                <a:solidFill>
                  <a:prstClr val="black"/>
                </a:solidFill>
              </a:rPr>
              <a:t>	</a:t>
            </a:r>
          </a:p>
        </p:txBody>
      </p:sp>
      <p:grpSp>
        <p:nvGrpSpPr>
          <p:cNvPr id="9" name="Group 8"/>
          <p:cNvGrpSpPr/>
          <p:nvPr/>
        </p:nvGrpSpPr>
        <p:grpSpPr>
          <a:xfrm>
            <a:off x="3960835" y="936902"/>
            <a:ext cx="1735154" cy="3200400"/>
            <a:chOff x="76200" y="1295400"/>
            <a:chExt cx="2133600" cy="4267200"/>
          </a:xfrm>
        </p:grpSpPr>
        <p:sp>
          <p:nvSpPr>
            <p:cNvPr id="3" name="TextBox 2"/>
            <p:cNvSpPr txBox="1"/>
            <p:nvPr/>
          </p:nvSpPr>
          <p:spPr>
            <a:xfrm>
              <a:off x="76200" y="3276600"/>
              <a:ext cx="2057400" cy="1846660"/>
            </a:xfrm>
            <a:prstGeom prst="rect">
              <a:avLst/>
            </a:prstGeom>
            <a:noFill/>
          </p:spPr>
          <p:txBody>
            <a:bodyPr wrap="square" rtlCol="0">
              <a:spAutoFit/>
            </a:bodyPr>
            <a:lstStyle/>
            <a:p>
              <a:r>
                <a:rPr lang="en-US" sz="1200" b="1" dirty="0">
                  <a:solidFill>
                    <a:srgbClr val="7EAED6"/>
                  </a:solidFill>
                  <a:cs typeface="Arial" pitchFamily="34" charset="0"/>
                </a:rPr>
                <a:t>Internal Occlusion:</a:t>
              </a:r>
            </a:p>
            <a:p>
              <a:pPr marL="214313" indent="-214313">
                <a:buFont typeface="Arial" pitchFamily="34" charset="0"/>
                <a:buChar char="•"/>
              </a:pPr>
              <a:endParaRPr lang="en-US" sz="1200" dirty="0">
                <a:solidFill>
                  <a:prstClr val="black"/>
                </a:solidFill>
              </a:endParaRPr>
            </a:p>
            <a:p>
              <a:pPr marL="214313" indent="-214313">
                <a:buFont typeface="Arial" pitchFamily="34" charset="0"/>
                <a:buChar char="•"/>
              </a:pPr>
              <a:r>
                <a:rPr lang="en-US" sz="1200" dirty="0">
                  <a:solidFill>
                    <a:prstClr val="black"/>
                  </a:solidFill>
                </a:rPr>
                <a:t>33% of catheters become occluded </a:t>
              </a:r>
            </a:p>
            <a:p>
              <a:pPr marL="214313" indent="-214313">
                <a:buFont typeface="Arial" pitchFamily="34" charset="0"/>
                <a:buChar char="•"/>
              </a:pPr>
              <a:r>
                <a:rPr lang="en-US" sz="1200" dirty="0">
                  <a:solidFill>
                    <a:prstClr val="black"/>
                  </a:solidFill>
                </a:rPr>
                <a:t>TPA Declot is $100.00 per lumen </a:t>
              </a:r>
            </a:p>
            <a:p>
              <a:endParaRPr lang="en-US" sz="1200" dirty="0">
                <a:solidFill>
                  <a:prstClr val="black"/>
                </a:solidFill>
              </a:endParaRPr>
            </a:p>
          </p:txBody>
        </p:sp>
        <p:sp>
          <p:nvSpPr>
            <p:cNvPr id="13" name="Oval 12"/>
            <p:cNvSpPr/>
            <p:nvPr/>
          </p:nvSpPr>
          <p:spPr>
            <a:xfrm>
              <a:off x="300578" y="1457796"/>
              <a:ext cx="1608644" cy="1608644"/>
            </a:xfrm>
            <a:prstGeom prst="ellipse">
              <a:avLst/>
            </a:prstGeom>
            <a:blipFill dpi="0" rotWithShape="1">
              <a:blip r:embed="rId3" cstate="print">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5" name="Rounded Rectangle 4"/>
            <p:cNvSpPr/>
            <p:nvPr/>
          </p:nvSpPr>
          <p:spPr>
            <a:xfrm>
              <a:off x="76200" y="1295400"/>
              <a:ext cx="2133600" cy="426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7" name="Group 6"/>
          <p:cNvGrpSpPr/>
          <p:nvPr/>
        </p:nvGrpSpPr>
        <p:grpSpPr>
          <a:xfrm>
            <a:off x="5898127" y="958151"/>
            <a:ext cx="1817123" cy="3200400"/>
            <a:chOff x="2362200" y="1295400"/>
            <a:chExt cx="2209800" cy="4267200"/>
          </a:xfrm>
        </p:grpSpPr>
        <p:sp>
          <p:nvSpPr>
            <p:cNvPr id="6" name="TextBox 5"/>
            <p:cNvSpPr txBox="1"/>
            <p:nvPr/>
          </p:nvSpPr>
          <p:spPr>
            <a:xfrm>
              <a:off x="2362200" y="3124200"/>
              <a:ext cx="2209800" cy="2092880"/>
            </a:xfrm>
            <a:prstGeom prst="rect">
              <a:avLst/>
            </a:prstGeom>
            <a:noFill/>
          </p:spPr>
          <p:txBody>
            <a:bodyPr wrap="square" rtlCol="0">
              <a:spAutoFit/>
            </a:bodyPr>
            <a:lstStyle/>
            <a:p>
              <a:pPr algn="ctr"/>
              <a:r>
                <a:rPr lang="en-US" sz="1200" b="1" dirty="0">
                  <a:solidFill>
                    <a:srgbClr val="7EAED6"/>
                  </a:solidFill>
                  <a:cs typeface="Arial" pitchFamily="34" charset="0"/>
                </a:rPr>
                <a:t>Catheter-Assoc. Thrombosis:</a:t>
              </a:r>
            </a:p>
            <a:p>
              <a:pPr marL="214313" indent="-214313">
                <a:buFont typeface="Arial" pitchFamily="34" charset="0"/>
                <a:buChar char="•"/>
              </a:pPr>
              <a:endParaRPr lang="en-US" sz="1200" dirty="0">
                <a:solidFill>
                  <a:prstClr val="black"/>
                </a:solidFill>
              </a:endParaRPr>
            </a:p>
            <a:p>
              <a:pPr marL="214313" indent="-214313">
                <a:buFont typeface="Arial" pitchFamily="34" charset="0"/>
                <a:buChar char="•"/>
              </a:pPr>
              <a:r>
                <a:rPr lang="en-US" sz="1200" dirty="0">
                  <a:solidFill>
                    <a:prstClr val="black"/>
                  </a:solidFill>
                </a:rPr>
                <a:t>3-7% symptomatic</a:t>
              </a:r>
            </a:p>
            <a:p>
              <a:pPr marL="214313" indent="-214313">
                <a:buFont typeface="Arial" pitchFamily="34" charset="0"/>
                <a:buChar char="•"/>
              </a:pPr>
              <a:r>
                <a:rPr lang="en-US" sz="1200" dirty="0">
                  <a:solidFill>
                    <a:prstClr val="black"/>
                  </a:solidFill>
                </a:rPr>
                <a:t>61.9% asymptomatic </a:t>
              </a:r>
            </a:p>
            <a:p>
              <a:pPr marL="214313" indent="-214313">
                <a:buFont typeface="Arial" pitchFamily="34" charset="0"/>
                <a:buChar char="•"/>
              </a:pPr>
              <a:r>
                <a:rPr lang="en-US" sz="1200" dirty="0">
                  <a:solidFill>
                    <a:prstClr val="black"/>
                  </a:solidFill>
                </a:rPr>
                <a:t>Cost To Treat $11,957</a:t>
              </a:r>
            </a:p>
            <a:p>
              <a:endParaRPr lang="en-US" sz="1200" dirty="0">
                <a:solidFill>
                  <a:prstClr val="black"/>
                </a:solidFill>
              </a:endParaRPr>
            </a:p>
          </p:txBody>
        </p:sp>
        <p:sp>
          <p:nvSpPr>
            <p:cNvPr id="14" name="Oval 13"/>
            <p:cNvSpPr/>
            <p:nvPr/>
          </p:nvSpPr>
          <p:spPr>
            <a:xfrm>
              <a:off x="2667000" y="1457796"/>
              <a:ext cx="1608644" cy="1608644"/>
            </a:xfrm>
            <a:prstGeom prst="ellipse">
              <a:avLst/>
            </a:prstGeom>
            <a:blipFill>
              <a:blip r:embed="rId4" cstate="print">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7000" b="-27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17" name="Rounded Rectangle 16"/>
            <p:cNvSpPr/>
            <p:nvPr/>
          </p:nvSpPr>
          <p:spPr>
            <a:xfrm>
              <a:off x="2362200" y="1295400"/>
              <a:ext cx="2133600" cy="426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 name="Group 3"/>
          <p:cNvGrpSpPr/>
          <p:nvPr/>
        </p:nvGrpSpPr>
        <p:grpSpPr>
          <a:xfrm>
            <a:off x="1288662" y="932615"/>
            <a:ext cx="1758610" cy="3200400"/>
            <a:chOff x="6888776" y="1295400"/>
            <a:chExt cx="2057400" cy="4267200"/>
          </a:xfrm>
        </p:grpSpPr>
        <p:sp>
          <p:nvSpPr>
            <p:cNvPr id="16" name="Oval 15"/>
            <p:cNvSpPr/>
            <p:nvPr/>
          </p:nvSpPr>
          <p:spPr>
            <a:xfrm>
              <a:off x="7080431" y="1406236"/>
              <a:ext cx="1608644" cy="1608644"/>
            </a:xfrm>
            <a:prstGeom prst="ellipse">
              <a:avLst/>
            </a:prstGeom>
            <a:blipFill>
              <a:blip r:embed="rId5">
                <a:duotone>
                  <a:schemeClr val="dk1">
                    <a:hueOff val="0"/>
                    <a:satOff val="0"/>
                    <a:lumOff val="0"/>
                    <a:alphaOff val="0"/>
                    <a:shade val="20000"/>
                    <a:satMod val="200000"/>
                  </a:schemeClr>
                  <a:schemeClr val="dk1">
                    <a:hueOff val="0"/>
                    <a:satOff val="0"/>
                    <a:lumOff val="0"/>
                    <a:alphaOff val="0"/>
                    <a:tint val="12000"/>
                    <a:satMod val="190000"/>
                  </a:schemeClr>
                </a:duotone>
                <a:extLst>
                  <a:ext uri="{28A0092B-C50C-407E-A947-70E740481C1C}">
                    <a14:useLocalDpi xmlns:a14="http://schemas.microsoft.com/office/drawing/2010/main" val="0"/>
                  </a:ext>
                </a:extLst>
              </a:blip>
              <a:srcRect/>
              <a:stretch>
                <a:fillRect l="-260000" r="-260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sp>
        <p:sp>
          <p:nvSpPr>
            <p:cNvPr id="19" name="Rounded Rectangle 18"/>
            <p:cNvSpPr/>
            <p:nvPr/>
          </p:nvSpPr>
          <p:spPr>
            <a:xfrm>
              <a:off x="6888776" y="1295400"/>
              <a:ext cx="2057400" cy="4267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TextBox 19"/>
            <p:cNvSpPr txBox="1"/>
            <p:nvPr/>
          </p:nvSpPr>
          <p:spPr>
            <a:xfrm>
              <a:off x="6934200" y="3276600"/>
              <a:ext cx="1981200" cy="369332"/>
            </a:xfrm>
            <a:prstGeom prst="rect">
              <a:avLst/>
            </a:prstGeom>
            <a:noFill/>
          </p:spPr>
          <p:txBody>
            <a:bodyPr wrap="square" rtlCol="0">
              <a:spAutoFit/>
            </a:bodyPr>
            <a:lstStyle/>
            <a:p>
              <a:pPr algn="ctr"/>
              <a:r>
                <a:rPr lang="en-US" sz="1200" b="1" dirty="0">
                  <a:solidFill>
                    <a:srgbClr val="7EAED6"/>
                  </a:solidFill>
                  <a:cs typeface="Arial" pitchFamily="34" charset="0"/>
                </a:rPr>
                <a:t>Infection:</a:t>
              </a:r>
            </a:p>
          </p:txBody>
        </p:sp>
        <p:sp>
          <p:nvSpPr>
            <p:cNvPr id="2" name="TextBox 1"/>
            <p:cNvSpPr txBox="1"/>
            <p:nvPr/>
          </p:nvSpPr>
          <p:spPr>
            <a:xfrm>
              <a:off x="7162800" y="3733563"/>
              <a:ext cx="1676399" cy="1200328"/>
            </a:xfrm>
            <a:prstGeom prst="rect">
              <a:avLst/>
            </a:prstGeom>
            <a:noFill/>
          </p:spPr>
          <p:txBody>
            <a:bodyPr wrap="square" rtlCol="0">
              <a:spAutoFit/>
            </a:bodyPr>
            <a:lstStyle/>
            <a:p>
              <a:pPr marL="214313" indent="-214313">
                <a:buFont typeface="Arial" pitchFamily="34" charset="0"/>
                <a:buChar char="•"/>
              </a:pPr>
              <a:r>
                <a:rPr lang="en-US" sz="1050" dirty="0">
                  <a:solidFill>
                    <a:prstClr val="black"/>
                  </a:solidFill>
                </a:rPr>
                <a:t>71.7% occur after 5 days </a:t>
              </a:r>
            </a:p>
            <a:p>
              <a:pPr marL="214313" indent="-214313">
                <a:buFont typeface="Arial" pitchFamily="34" charset="0"/>
                <a:buChar char="•"/>
              </a:pPr>
              <a:r>
                <a:rPr lang="en-US" sz="1050" dirty="0">
                  <a:solidFill>
                    <a:prstClr val="black"/>
                  </a:solidFill>
                </a:rPr>
                <a:t>Most costly HAC </a:t>
              </a:r>
            </a:p>
            <a:p>
              <a:pPr marL="214313" indent="-214313">
                <a:buFont typeface="Arial" pitchFamily="34" charset="0"/>
                <a:buChar char="•"/>
              </a:pPr>
              <a:r>
                <a:rPr lang="en-US" sz="1050" dirty="0">
                  <a:solidFill>
                    <a:prstClr val="black"/>
                  </a:solidFill>
                </a:rPr>
                <a:t>Cost to Treat:$29,000</a:t>
              </a:r>
            </a:p>
          </p:txBody>
        </p:sp>
      </p:grpSp>
      <p:sp>
        <p:nvSpPr>
          <p:cNvPr id="23" name="Text Placeholder 6"/>
          <p:cNvSpPr txBox="1">
            <a:spLocks/>
          </p:cNvSpPr>
          <p:nvPr/>
        </p:nvSpPr>
        <p:spPr>
          <a:xfrm>
            <a:off x="2990992" y="1947198"/>
            <a:ext cx="969844" cy="951207"/>
          </a:xfrm>
          <a:prstGeom prst="rect">
            <a:avLst/>
          </a:prstGeom>
        </p:spPr>
        <p:txBody>
          <a:bodyPr anchor="b"/>
          <a:lstStyle>
            <a:lvl1pPr marL="228600" indent="-228600" algn="l" defTabSz="914400" rtl="0" eaLnBrk="1" latinLnBrk="0" hangingPunct="1">
              <a:spcBef>
                <a:spcPts val="0"/>
              </a:spcBef>
              <a:buClr>
                <a:schemeClr val="accent1"/>
              </a:buClr>
              <a:buFont typeface="Arial" pitchFamily="34" charset="0"/>
              <a:buChar char="•"/>
              <a:defRPr sz="1800" kern="1200">
                <a:solidFill>
                  <a:schemeClr val="tx1"/>
                </a:solidFill>
                <a:latin typeface="Arial" pitchFamily="34" charset="0"/>
                <a:ea typeface="+mn-ea"/>
                <a:cs typeface="Arial" pitchFamily="34" charset="0"/>
              </a:defRPr>
            </a:lvl1pPr>
            <a:lvl2pPr marL="6858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7EAED6"/>
              </a:buClr>
              <a:buNone/>
            </a:pPr>
            <a:r>
              <a:rPr lang="en-US" sz="1500" b="1" i="1" dirty="0">
                <a:solidFill>
                  <a:srgbClr val="7EAED6"/>
                </a:solidFill>
              </a:rPr>
              <a:t>CLABSI is only a portion of </a:t>
            </a:r>
          </a:p>
          <a:p>
            <a:pPr marL="0" indent="0" algn="ctr">
              <a:buClr>
                <a:srgbClr val="7EAED6"/>
              </a:buClr>
              <a:buNone/>
            </a:pPr>
            <a:r>
              <a:rPr lang="en-US" sz="1500" b="1" i="1" dirty="0">
                <a:solidFill>
                  <a:srgbClr val="7EAED6"/>
                </a:solidFill>
              </a:rPr>
              <a:t>the story</a:t>
            </a:r>
            <a:endParaRPr lang="en-US" sz="1200" i="1" dirty="0">
              <a:solidFill>
                <a:prstClr val="black"/>
              </a:solidFill>
            </a:endParaRPr>
          </a:p>
        </p:txBody>
      </p:sp>
      <p:sp>
        <p:nvSpPr>
          <p:cNvPr id="24" name="Text Placeholder 6"/>
          <p:cNvSpPr txBox="1">
            <a:spLocks/>
          </p:cNvSpPr>
          <p:nvPr/>
        </p:nvSpPr>
        <p:spPr>
          <a:xfrm>
            <a:off x="1371600" y="4347528"/>
            <a:ext cx="6343649" cy="320839"/>
          </a:xfrm>
          <a:prstGeom prst="rect">
            <a:avLst/>
          </a:prstGeom>
        </p:spPr>
        <p:txBody>
          <a:bodyPr anchor="b"/>
          <a:lstStyle>
            <a:lvl1pPr marL="228600" indent="-228600" algn="l" defTabSz="914400" rtl="0" eaLnBrk="1" latinLnBrk="0" hangingPunct="1">
              <a:spcBef>
                <a:spcPts val="0"/>
              </a:spcBef>
              <a:buClr>
                <a:schemeClr val="accent1"/>
              </a:buClr>
              <a:buFont typeface="Arial" pitchFamily="34" charset="0"/>
              <a:buChar char="•"/>
              <a:defRPr sz="1800" kern="1200">
                <a:solidFill>
                  <a:schemeClr val="tx1"/>
                </a:solidFill>
                <a:latin typeface="Arial" pitchFamily="34" charset="0"/>
                <a:ea typeface="+mn-ea"/>
                <a:cs typeface="Arial" pitchFamily="34" charset="0"/>
              </a:defRPr>
            </a:lvl1pPr>
            <a:lvl2pPr marL="6858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0"/>
              </a:spcBef>
              <a:buClr>
                <a:schemeClr val="accent1"/>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7EAED6"/>
              </a:buClr>
              <a:buNone/>
            </a:pPr>
            <a:endParaRPr lang="en-US" sz="1050" i="1" u="sng" dirty="0">
              <a:solidFill>
                <a:prstClr val="black"/>
              </a:solidFill>
            </a:endParaRPr>
          </a:p>
        </p:txBody>
      </p:sp>
    </p:spTree>
    <p:extLst>
      <p:ext uri="{BB962C8B-B14F-4D97-AF65-F5344CB8AC3E}">
        <p14:creationId xmlns:p14="http://schemas.microsoft.com/office/powerpoint/2010/main" val="29429902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nodePh="1">
                                  <p:stCondLst>
                                    <p:cond delay="0"/>
                                  </p:stCondLst>
                                  <p:endCondLst>
                                    <p:cond evt="begin" delay="0">
                                      <p:tn val="19"/>
                                    </p:cond>
                                  </p:end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09700" y="857250"/>
            <a:ext cx="6172200" cy="3200400"/>
          </a:xfrm>
        </p:spPr>
        <p:txBody>
          <a:bodyPr/>
          <a:lstStyle/>
          <a:p>
            <a:pPr>
              <a:buFont typeface="Arial" pitchFamily="34" charset="0"/>
              <a:buChar char="•"/>
              <a:defRPr/>
            </a:pPr>
            <a:r>
              <a:rPr lang="en-US" dirty="0"/>
              <a:t>The ARROW</a:t>
            </a:r>
            <a:r>
              <a:rPr lang="en-US" baseline="30000" dirty="0"/>
              <a:t>®</a:t>
            </a:r>
            <a:r>
              <a:rPr lang="en-US" dirty="0"/>
              <a:t> PICC with </a:t>
            </a:r>
            <a:r>
              <a:rPr lang="en-US" dirty="0" err="1"/>
              <a:t>Chlorag</a:t>
            </a:r>
            <a:r>
              <a:rPr lang="en-US" baseline="30000" dirty="0" err="1"/>
              <a:t>+</a:t>
            </a:r>
            <a:r>
              <a:rPr lang="en-US" dirty="0" err="1"/>
              <a:t>ard</a:t>
            </a:r>
            <a:r>
              <a:rPr lang="en-US" baseline="30000" dirty="0"/>
              <a:t>® </a:t>
            </a:r>
            <a:r>
              <a:rPr lang="en-US" dirty="0"/>
              <a:t>Technology</a:t>
            </a:r>
            <a:endParaRPr lang="en-US" b="1" dirty="0"/>
          </a:p>
        </p:txBody>
      </p:sp>
      <p:sp>
        <p:nvSpPr>
          <p:cNvPr id="62467" name="Title 1"/>
          <p:cNvSpPr>
            <a:spLocks noGrp="1"/>
          </p:cNvSpPr>
          <p:nvPr>
            <p:ph type="body" sz="quarter" idx="10"/>
          </p:nvPr>
        </p:nvSpPr>
        <p:spPr bwMode="auto">
          <a:xfrm>
            <a:off x="1409700" y="204788"/>
            <a:ext cx="5257800" cy="475060"/>
          </a:xfrm>
          <a:noFill/>
          <a:ln>
            <a:miter lim="800000"/>
            <a:headEnd/>
            <a:tailEnd/>
          </a:ln>
        </p:spPr>
        <p:txBody>
          <a:bodyPr vert="horz" wrap="square" lIns="0" tIns="34290" rIns="68580" bIns="34290" numCol="1" anchor="b" anchorCtr="0" compatLnSpc="1">
            <a:prstTxWarp prst="textNoShape">
              <a:avLst/>
            </a:prstTxWarp>
          </a:bodyPr>
          <a:lstStyle/>
          <a:p>
            <a:pPr eaLnBrk="1" hangingPunct="1"/>
            <a:r>
              <a:rPr lang="en-US" sz="1800" dirty="0">
                <a:latin typeface="Arial" charset="0"/>
                <a:cs typeface="Arial" charset="0"/>
              </a:rPr>
              <a:t>Innovative. Protective. Powerful. </a:t>
            </a:r>
          </a:p>
        </p:txBody>
      </p:sp>
      <p:pic>
        <p:nvPicPr>
          <p:cNvPr id="62466" name="Picture 2"/>
          <p:cNvPicPr>
            <a:picLocks noGrp="1" noChangeAspect="1" noChangeArrowheads="1"/>
          </p:cNvPicPr>
          <p:nvPr>
            <p:ph sz="half" idx="4294967295"/>
          </p:nvPr>
        </p:nvPicPr>
        <p:blipFill>
          <a:blip r:embed="rId2"/>
          <a:srcRect/>
          <a:stretch>
            <a:fillRect/>
          </a:stretch>
        </p:blipFill>
        <p:spPr bwMode="auto">
          <a:xfrm>
            <a:off x="4943475" y="1558290"/>
            <a:ext cx="2800350" cy="3127375"/>
          </a:xfrm>
          <a:prstGeom prst="rect">
            <a:avLst/>
          </a:prstGeom>
          <a:noFill/>
          <a:ln>
            <a:miter lim="800000"/>
            <a:headEnd/>
            <a:tailEnd/>
          </a:ln>
        </p:spPr>
      </p:pic>
      <p:pic>
        <p:nvPicPr>
          <p:cNvPr id="62468" name="Picture 2"/>
          <p:cNvPicPr>
            <a:picLocks noChangeAspect="1" noChangeArrowheads="1"/>
          </p:cNvPicPr>
          <p:nvPr/>
        </p:nvPicPr>
        <p:blipFill>
          <a:blip r:embed="rId3"/>
          <a:srcRect/>
          <a:stretch>
            <a:fillRect/>
          </a:stretch>
        </p:blipFill>
        <p:spPr bwMode="auto">
          <a:xfrm>
            <a:off x="1314451" y="1371600"/>
            <a:ext cx="3089672" cy="3151585"/>
          </a:xfrm>
          <a:prstGeom prst="rect">
            <a:avLst/>
          </a:prstGeom>
          <a:noFill/>
          <a:ln w="9525">
            <a:noFill/>
            <a:miter lim="800000"/>
            <a:headEnd/>
            <a:tailEnd/>
          </a:ln>
        </p:spPr>
      </p:pic>
    </p:spTree>
    <p:extLst>
      <p:ext uri="{BB962C8B-B14F-4D97-AF65-F5344CB8AC3E}">
        <p14:creationId xmlns:p14="http://schemas.microsoft.com/office/powerpoint/2010/main" val="351564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
          <p:cNvPicPr>
            <a:picLocks noChangeAspect="1" noChangeArrowheads="1"/>
          </p:cNvPicPr>
          <p:nvPr/>
        </p:nvPicPr>
        <p:blipFill>
          <a:blip r:embed="rId3"/>
          <a:srcRect/>
          <a:stretch>
            <a:fillRect/>
          </a:stretch>
        </p:blipFill>
        <p:spPr bwMode="auto">
          <a:xfrm>
            <a:off x="3415904" y="706041"/>
            <a:ext cx="4574381" cy="3337322"/>
          </a:xfrm>
          <a:prstGeom prst="rect">
            <a:avLst/>
          </a:prstGeom>
          <a:noFill/>
          <a:ln w="9525">
            <a:noFill/>
            <a:miter lim="800000"/>
            <a:headEnd/>
            <a:tailEnd/>
          </a:ln>
        </p:spPr>
      </p:pic>
      <p:sp>
        <p:nvSpPr>
          <p:cNvPr id="18434" name="Rectangle 10"/>
          <p:cNvSpPr>
            <a:spLocks noChangeArrowheads="1"/>
          </p:cNvSpPr>
          <p:nvPr/>
        </p:nvSpPr>
        <p:spPr bwMode="auto">
          <a:xfrm>
            <a:off x="1163241" y="726282"/>
            <a:ext cx="2241947" cy="3294460"/>
          </a:xfrm>
          <a:prstGeom prst="rect">
            <a:avLst/>
          </a:prstGeom>
          <a:solidFill>
            <a:schemeClr val="bg1"/>
          </a:solidFill>
          <a:ln w="76200">
            <a:solidFill>
              <a:schemeClr val="tx1"/>
            </a:solidFill>
            <a:miter lim="800000"/>
            <a:headEnd/>
            <a:tailEnd/>
          </a:ln>
        </p:spPr>
        <p:txBody>
          <a:bodyPr wrap="none" anchor="ctr"/>
          <a:lstStyle/>
          <a:p>
            <a:endParaRPr lang="en-US" sz="1350"/>
          </a:p>
        </p:txBody>
      </p:sp>
      <p:pic>
        <p:nvPicPr>
          <p:cNvPr id="18435" name="Picture 6"/>
          <p:cNvPicPr>
            <a:picLocks noChangeAspect="1" noChangeArrowheads="1"/>
          </p:cNvPicPr>
          <p:nvPr/>
        </p:nvPicPr>
        <p:blipFill>
          <a:blip r:embed="rId4"/>
          <a:srcRect/>
          <a:stretch>
            <a:fillRect/>
          </a:stretch>
        </p:blipFill>
        <p:spPr bwMode="auto">
          <a:xfrm>
            <a:off x="1184672" y="2908698"/>
            <a:ext cx="1375172" cy="1031081"/>
          </a:xfrm>
          <a:prstGeom prst="rect">
            <a:avLst/>
          </a:prstGeom>
          <a:noFill/>
          <a:ln w="76200">
            <a:solidFill>
              <a:schemeClr val="tx1"/>
            </a:solidFill>
            <a:miter lim="800000"/>
            <a:headEnd/>
            <a:tailEnd/>
          </a:ln>
        </p:spPr>
      </p:pic>
      <p:pic>
        <p:nvPicPr>
          <p:cNvPr id="18436" name="Picture 7"/>
          <p:cNvPicPr>
            <a:picLocks noChangeAspect="1" noChangeArrowheads="1"/>
          </p:cNvPicPr>
          <p:nvPr/>
        </p:nvPicPr>
        <p:blipFill>
          <a:blip r:embed="rId5"/>
          <a:srcRect/>
          <a:stretch>
            <a:fillRect/>
          </a:stretch>
        </p:blipFill>
        <p:spPr bwMode="auto">
          <a:xfrm>
            <a:off x="1190625" y="1269206"/>
            <a:ext cx="1366838" cy="1014413"/>
          </a:xfrm>
          <a:prstGeom prst="rect">
            <a:avLst/>
          </a:prstGeom>
          <a:noFill/>
          <a:ln w="76200">
            <a:solidFill>
              <a:schemeClr val="tx1"/>
            </a:solidFill>
            <a:miter lim="800000"/>
            <a:headEnd/>
            <a:tailEnd/>
          </a:ln>
        </p:spPr>
      </p:pic>
      <p:sp>
        <p:nvSpPr>
          <p:cNvPr id="18437" name="Line 11"/>
          <p:cNvSpPr>
            <a:spLocks noChangeShapeType="1"/>
          </p:cNvSpPr>
          <p:nvPr/>
        </p:nvSpPr>
        <p:spPr bwMode="auto">
          <a:xfrm>
            <a:off x="1163241" y="1188244"/>
            <a:ext cx="2215753" cy="0"/>
          </a:xfrm>
          <a:prstGeom prst="line">
            <a:avLst/>
          </a:prstGeom>
          <a:noFill/>
          <a:ln w="76200">
            <a:solidFill>
              <a:schemeClr val="tx1"/>
            </a:solidFill>
            <a:round/>
            <a:headEnd/>
            <a:tailEnd/>
          </a:ln>
        </p:spPr>
        <p:txBody>
          <a:bodyPr/>
          <a:lstStyle/>
          <a:p>
            <a:endParaRPr lang="en-US" sz="1350"/>
          </a:p>
        </p:txBody>
      </p:sp>
      <p:sp>
        <p:nvSpPr>
          <p:cNvPr id="18438" name="Line 12"/>
          <p:cNvSpPr>
            <a:spLocks noChangeShapeType="1"/>
          </p:cNvSpPr>
          <p:nvPr/>
        </p:nvSpPr>
        <p:spPr bwMode="auto">
          <a:xfrm>
            <a:off x="1163241" y="2717006"/>
            <a:ext cx="2257425" cy="0"/>
          </a:xfrm>
          <a:prstGeom prst="line">
            <a:avLst/>
          </a:prstGeom>
          <a:noFill/>
          <a:ln w="76200">
            <a:solidFill>
              <a:schemeClr val="tx1"/>
            </a:solidFill>
            <a:round/>
            <a:headEnd/>
            <a:tailEnd/>
          </a:ln>
        </p:spPr>
        <p:txBody>
          <a:bodyPr/>
          <a:lstStyle/>
          <a:p>
            <a:endParaRPr lang="en-US" sz="1350"/>
          </a:p>
        </p:txBody>
      </p:sp>
      <p:sp>
        <p:nvSpPr>
          <p:cNvPr id="18439" name="Line 13"/>
          <p:cNvSpPr>
            <a:spLocks noChangeShapeType="1"/>
          </p:cNvSpPr>
          <p:nvPr/>
        </p:nvSpPr>
        <p:spPr bwMode="auto">
          <a:xfrm>
            <a:off x="1163241" y="2314575"/>
            <a:ext cx="2215753" cy="0"/>
          </a:xfrm>
          <a:prstGeom prst="line">
            <a:avLst/>
          </a:prstGeom>
          <a:noFill/>
          <a:ln w="76200">
            <a:solidFill>
              <a:schemeClr val="tx1"/>
            </a:solidFill>
            <a:round/>
            <a:headEnd/>
            <a:tailEnd/>
          </a:ln>
        </p:spPr>
        <p:txBody>
          <a:bodyPr/>
          <a:lstStyle/>
          <a:p>
            <a:endParaRPr lang="en-US" sz="1350"/>
          </a:p>
        </p:txBody>
      </p:sp>
      <p:sp>
        <p:nvSpPr>
          <p:cNvPr id="18440" name="Text Box 14"/>
          <p:cNvSpPr txBox="1">
            <a:spLocks noChangeArrowheads="1"/>
          </p:cNvSpPr>
          <p:nvPr/>
        </p:nvSpPr>
        <p:spPr bwMode="auto">
          <a:xfrm>
            <a:off x="1416844" y="775097"/>
            <a:ext cx="1845469" cy="415498"/>
          </a:xfrm>
          <a:prstGeom prst="rect">
            <a:avLst/>
          </a:prstGeom>
          <a:noFill/>
          <a:ln w="9525">
            <a:noFill/>
            <a:miter lim="800000"/>
            <a:headEnd/>
            <a:tailEnd/>
          </a:ln>
        </p:spPr>
        <p:txBody>
          <a:bodyPr>
            <a:spAutoFit/>
          </a:bodyPr>
          <a:lstStyle/>
          <a:p>
            <a:pPr>
              <a:spcBef>
                <a:spcPct val="50000"/>
              </a:spcBef>
            </a:pPr>
            <a:r>
              <a:rPr lang="en-US" sz="2100" b="1"/>
              <a:t>Extraluminal</a:t>
            </a:r>
          </a:p>
        </p:txBody>
      </p:sp>
      <p:sp>
        <p:nvSpPr>
          <p:cNvPr id="18441" name="Text Box 15"/>
          <p:cNvSpPr txBox="1">
            <a:spLocks noChangeArrowheads="1"/>
          </p:cNvSpPr>
          <p:nvPr/>
        </p:nvSpPr>
        <p:spPr bwMode="auto">
          <a:xfrm>
            <a:off x="1416844" y="2332435"/>
            <a:ext cx="1845469" cy="415498"/>
          </a:xfrm>
          <a:prstGeom prst="rect">
            <a:avLst/>
          </a:prstGeom>
          <a:noFill/>
          <a:ln w="9525">
            <a:noFill/>
            <a:miter lim="800000"/>
            <a:headEnd/>
            <a:tailEnd/>
          </a:ln>
        </p:spPr>
        <p:txBody>
          <a:bodyPr>
            <a:spAutoFit/>
          </a:bodyPr>
          <a:lstStyle/>
          <a:p>
            <a:pPr>
              <a:spcBef>
                <a:spcPct val="50000"/>
              </a:spcBef>
            </a:pPr>
            <a:r>
              <a:rPr lang="en-US" sz="2100" b="1"/>
              <a:t>Intraluminal</a:t>
            </a:r>
          </a:p>
        </p:txBody>
      </p:sp>
      <p:sp>
        <p:nvSpPr>
          <p:cNvPr id="18442" name="Text Box 17"/>
          <p:cNvSpPr txBox="1">
            <a:spLocks noChangeArrowheads="1"/>
          </p:cNvSpPr>
          <p:nvPr/>
        </p:nvSpPr>
        <p:spPr bwMode="auto">
          <a:xfrm>
            <a:off x="2658667" y="1635919"/>
            <a:ext cx="707231" cy="276999"/>
          </a:xfrm>
          <a:prstGeom prst="rect">
            <a:avLst/>
          </a:prstGeom>
          <a:noFill/>
          <a:ln w="9525">
            <a:noFill/>
            <a:miter lim="800000"/>
            <a:headEnd/>
            <a:tailEnd/>
          </a:ln>
        </p:spPr>
        <p:txBody>
          <a:bodyPr>
            <a:spAutoFit/>
          </a:bodyPr>
          <a:lstStyle/>
          <a:p>
            <a:pPr algn="ctr">
              <a:spcBef>
                <a:spcPct val="50000"/>
              </a:spcBef>
            </a:pPr>
            <a:r>
              <a:rPr lang="en-US" sz="1200" b="1"/>
              <a:t>70%*</a:t>
            </a:r>
          </a:p>
        </p:txBody>
      </p:sp>
      <p:sp>
        <p:nvSpPr>
          <p:cNvPr id="18443" name="Text Box 18"/>
          <p:cNvSpPr txBox="1">
            <a:spLocks noChangeArrowheads="1"/>
          </p:cNvSpPr>
          <p:nvPr/>
        </p:nvSpPr>
        <p:spPr bwMode="auto">
          <a:xfrm>
            <a:off x="2594373" y="3303985"/>
            <a:ext cx="835819" cy="276999"/>
          </a:xfrm>
          <a:prstGeom prst="rect">
            <a:avLst/>
          </a:prstGeom>
          <a:noFill/>
          <a:ln w="9525">
            <a:noFill/>
            <a:miter lim="800000"/>
            <a:headEnd/>
            <a:tailEnd/>
          </a:ln>
        </p:spPr>
        <p:txBody>
          <a:bodyPr>
            <a:spAutoFit/>
          </a:bodyPr>
          <a:lstStyle/>
          <a:p>
            <a:pPr algn="ctr">
              <a:spcBef>
                <a:spcPct val="50000"/>
              </a:spcBef>
            </a:pPr>
            <a:r>
              <a:rPr lang="en-US" sz="1200" b="1"/>
              <a:t>20-30%*</a:t>
            </a:r>
          </a:p>
        </p:txBody>
      </p:sp>
      <p:sp>
        <p:nvSpPr>
          <p:cNvPr id="18445" name="Title 3"/>
          <p:cNvSpPr>
            <a:spLocks noGrp="1"/>
          </p:cNvSpPr>
          <p:nvPr>
            <p:ph type="title"/>
          </p:nvPr>
        </p:nvSpPr>
        <p:spPr bwMode="auto">
          <a:xfrm>
            <a:off x="1485900" y="114300"/>
            <a:ext cx="6172200" cy="857250"/>
          </a:xfrm>
          <a:noFill/>
          <a:ln>
            <a:miter lim="800000"/>
            <a:headEnd/>
            <a:tailEnd/>
          </a:ln>
        </p:spPr>
        <p:txBody>
          <a:bodyPr wrap="square" numCol="1" anchor="t" anchorCtr="0" compatLnSpc="1">
            <a:prstTxWarp prst="textNoShape">
              <a:avLst/>
            </a:prstTxWarp>
          </a:bodyPr>
          <a:lstStyle/>
          <a:p>
            <a:r>
              <a:rPr lang="en-US" sz="2400" dirty="0">
                <a:latin typeface="HelveticaNeueLT Std"/>
              </a:rPr>
              <a:t>5 Sources of CLABSI</a:t>
            </a:r>
          </a:p>
        </p:txBody>
      </p:sp>
      <p:sp>
        <p:nvSpPr>
          <p:cNvPr id="3" name="TextBox 2"/>
          <p:cNvSpPr txBox="1"/>
          <p:nvPr/>
        </p:nvSpPr>
        <p:spPr>
          <a:xfrm>
            <a:off x="3932433" y="2943547"/>
            <a:ext cx="30051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13527478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371073" y="257610"/>
            <a:ext cx="7101840" cy="453390"/>
          </a:xfrm>
        </p:spPr>
        <p:txBody>
          <a:bodyPr/>
          <a:lstStyle/>
          <a:p>
            <a:r>
              <a:rPr lang="en-US" sz="1800" dirty="0"/>
              <a:t>ARROW</a:t>
            </a:r>
            <a:r>
              <a:rPr lang="en-US" sz="1800" baseline="30000" dirty="0"/>
              <a:t>®</a:t>
            </a:r>
            <a:r>
              <a:rPr lang="en-US" sz="1800" dirty="0"/>
              <a:t> Technology: </a:t>
            </a:r>
            <a:r>
              <a:rPr lang="en-US" sz="1800" spc="-15" dirty="0" smtClean="0">
                <a:cs typeface="Calibri" pitchFamily="34" charset="0"/>
              </a:rPr>
              <a:t>Proven </a:t>
            </a:r>
            <a:r>
              <a:rPr lang="en-US" sz="1800" spc="-15" dirty="0">
                <a:cs typeface="Calibri" pitchFamily="34" charset="0"/>
              </a:rPr>
              <a:t>99.99% (4 log) reduction in colonization</a:t>
            </a:r>
            <a:r>
              <a:rPr lang="en-US" sz="1800" spc="-15" baseline="70000" dirty="0">
                <a:cs typeface="Calibri" pitchFamily="34" charset="0"/>
              </a:rPr>
              <a:t>34</a:t>
            </a:r>
          </a:p>
        </p:txBody>
      </p:sp>
      <p:sp>
        <p:nvSpPr>
          <p:cNvPr id="7" name="Rectangle 6"/>
          <p:cNvSpPr/>
          <p:nvPr/>
        </p:nvSpPr>
        <p:spPr>
          <a:xfrm>
            <a:off x="3872883" y="4934531"/>
            <a:ext cx="1391576" cy="161583"/>
          </a:xfrm>
          <a:prstGeom prst="rect">
            <a:avLst/>
          </a:prstGeom>
          <a:noFill/>
        </p:spPr>
        <p:txBody>
          <a:bodyPr wrap="square" rIns="0">
            <a:spAutoFit/>
          </a:bodyPr>
          <a:lstStyle/>
          <a:p>
            <a:pPr algn="ctr" defTabSz="685800"/>
            <a:r>
              <a:rPr lang="en-US" sz="450" b="1" kern="0" dirty="0">
                <a:solidFill>
                  <a:schemeClr val="bg1"/>
                </a:solidFill>
              </a:rPr>
              <a:t>CONFIDENTIAL — NOT FOR DISTRIBUTION</a:t>
            </a:r>
          </a:p>
        </p:txBody>
      </p:sp>
      <p:graphicFrame>
        <p:nvGraphicFramePr>
          <p:cNvPr id="11" name="Table 10"/>
          <p:cNvGraphicFramePr>
            <a:graphicFrameLocks noGrp="1"/>
          </p:cNvGraphicFramePr>
          <p:nvPr>
            <p:extLst>
              <p:ext uri="{D42A27DB-BD31-4B8C-83A1-F6EECF244321}">
                <p14:modId xmlns:p14="http://schemas.microsoft.com/office/powerpoint/2010/main" val="1657147680"/>
              </p:ext>
            </p:extLst>
          </p:nvPr>
        </p:nvGraphicFramePr>
        <p:xfrm>
          <a:off x="957812" y="711000"/>
          <a:ext cx="6515101" cy="3547569"/>
        </p:xfrm>
        <a:graphic>
          <a:graphicData uri="http://schemas.openxmlformats.org/drawingml/2006/table">
            <a:tbl>
              <a:tblPr firstRow="1" firstCol="1" bandRow="1">
                <a:tableStyleId>{69CF1AB2-1976-4502-BF36-3FF5EA218861}</a:tableStyleId>
              </a:tblPr>
              <a:tblGrid>
                <a:gridCol w="1062245">
                  <a:extLst>
                    <a:ext uri="{9D8B030D-6E8A-4147-A177-3AD203B41FA5}">
                      <a16:colId xmlns="" xmlns:a16="http://schemas.microsoft.com/office/drawing/2014/main" val="20000"/>
                    </a:ext>
                  </a:extLst>
                </a:gridCol>
                <a:gridCol w="2120141">
                  <a:extLst>
                    <a:ext uri="{9D8B030D-6E8A-4147-A177-3AD203B41FA5}">
                      <a16:colId xmlns="" xmlns:a16="http://schemas.microsoft.com/office/drawing/2014/main" val="20001"/>
                    </a:ext>
                  </a:extLst>
                </a:gridCol>
                <a:gridCol w="1083365">
                  <a:extLst>
                    <a:ext uri="{9D8B030D-6E8A-4147-A177-3AD203B41FA5}">
                      <a16:colId xmlns="" xmlns:a16="http://schemas.microsoft.com/office/drawing/2014/main" val="20002"/>
                    </a:ext>
                  </a:extLst>
                </a:gridCol>
                <a:gridCol w="880235">
                  <a:extLst>
                    <a:ext uri="{9D8B030D-6E8A-4147-A177-3AD203B41FA5}">
                      <a16:colId xmlns="" xmlns:a16="http://schemas.microsoft.com/office/drawing/2014/main" val="20003"/>
                    </a:ext>
                  </a:extLst>
                </a:gridCol>
                <a:gridCol w="731768">
                  <a:extLst>
                    <a:ext uri="{9D8B030D-6E8A-4147-A177-3AD203B41FA5}">
                      <a16:colId xmlns="" xmlns:a16="http://schemas.microsoft.com/office/drawing/2014/main" val="20004"/>
                    </a:ext>
                  </a:extLst>
                </a:gridCol>
                <a:gridCol w="637347">
                  <a:extLst>
                    <a:ext uri="{9D8B030D-6E8A-4147-A177-3AD203B41FA5}">
                      <a16:colId xmlns="" xmlns:a16="http://schemas.microsoft.com/office/drawing/2014/main" val="20005"/>
                    </a:ext>
                  </a:extLst>
                </a:gridCol>
              </a:tblGrid>
              <a:tr h="368447">
                <a:tc gridSpan="6">
                  <a:txBody>
                    <a:bodyPr/>
                    <a:lstStyle/>
                    <a:p>
                      <a:pPr marL="0" marR="0">
                        <a:spcBef>
                          <a:spcPts val="0"/>
                        </a:spcBef>
                        <a:spcAft>
                          <a:spcPts val="0"/>
                        </a:spcAft>
                      </a:pPr>
                      <a:r>
                        <a:rPr lang="en-US" sz="1200" dirty="0">
                          <a:solidFill>
                            <a:schemeClr val="bg1"/>
                          </a:solidFill>
                          <a:effectLst/>
                        </a:rPr>
                        <a:t>CLABSI PATHOGENS</a:t>
                      </a:r>
                      <a:r>
                        <a:rPr lang="en-US" sz="1200" baseline="0" dirty="0">
                          <a:solidFill>
                            <a:schemeClr val="bg1"/>
                          </a:solidFill>
                          <a:effectLst/>
                        </a:rPr>
                        <a:t> ASSOCIATED WITH HEALTHCARE INFECTIONS</a:t>
                      </a:r>
                      <a:r>
                        <a:rPr lang="en-US" sz="900" baseline="70000" dirty="0">
                          <a:solidFill>
                            <a:schemeClr val="bg1"/>
                          </a:solidFill>
                          <a:effectLst/>
                        </a:rPr>
                        <a:t>4</a:t>
                      </a:r>
                    </a:p>
                  </a:txBody>
                  <a:tcPr marL="42489" marR="42489" marT="0" marB="0" anchor="ctr">
                    <a:solidFill>
                      <a:srgbClr val="7EAED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311624">
                <a:tc rowSpan="2">
                  <a:txBody>
                    <a:bodyPr/>
                    <a:lstStyle/>
                    <a:p>
                      <a:pPr marL="0" marR="0" algn="ctr">
                        <a:lnSpc>
                          <a:spcPct val="100000"/>
                        </a:lnSpc>
                        <a:spcBef>
                          <a:spcPts val="0"/>
                        </a:spcBef>
                        <a:spcAft>
                          <a:spcPts val="0"/>
                        </a:spcAft>
                      </a:pPr>
                      <a:r>
                        <a:rPr lang="en-US" sz="1100" b="1" u="none" dirty="0">
                          <a:effectLst/>
                        </a:rPr>
                        <a:t>ORGANISM</a:t>
                      </a:r>
                      <a:endParaRPr lang="en-US" sz="1100" b="1" u="none" dirty="0">
                        <a:solidFill>
                          <a:srgbClr val="002060"/>
                        </a:solidFill>
                        <a:effectLst/>
                        <a:latin typeface="Calibri" pitchFamily="34" charset="0"/>
                        <a:ea typeface="MS Mincho"/>
                        <a:cs typeface="Calibri" pitchFamily="34" charset="0"/>
                      </a:endParaRPr>
                    </a:p>
                  </a:txBody>
                  <a:tcPr marL="42489" marR="42489" marT="0" marB="0" anchor="ctr">
                    <a:solidFill>
                      <a:schemeClr val="bg1"/>
                    </a:solidFill>
                  </a:tcPr>
                </a:tc>
                <a:tc rowSpan="2">
                  <a:txBody>
                    <a:bodyPr/>
                    <a:lstStyle/>
                    <a:p>
                      <a:pPr marL="0" marR="0" algn="ctr">
                        <a:lnSpc>
                          <a:spcPct val="100000"/>
                        </a:lnSpc>
                        <a:spcBef>
                          <a:spcPts val="0"/>
                        </a:spcBef>
                        <a:spcAft>
                          <a:spcPts val="0"/>
                        </a:spcAft>
                      </a:pPr>
                      <a:r>
                        <a:rPr lang="en-US" sz="1100" b="1" u="none" dirty="0">
                          <a:effectLst/>
                        </a:rPr>
                        <a:t>PATHOGEN</a:t>
                      </a:r>
                      <a:endParaRPr lang="en-US" sz="1100" b="1" u="none" dirty="0">
                        <a:solidFill>
                          <a:srgbClr val="002060"/>
                        </a:solidFill>
                        <a:effectLst/>
                        <a:latin typeface="Calibri" pitchFamily="34" charset="0"/>
                        <a:ea typeface="MS Mincho"/>
                        <a:cs typeface="Calibri" pitchFamily="34" charset="0"/>
                      </a:endParaRPr>
                    </a:p>
                  </a:txBody>
                  <a:tcPr marL="42489" marR="42489" marT="0" marB="0" anchor="ctr">
                    <a:solidFill>
                      <a:schemeClr val="bg1"/>
                    </a:solidFill>
                  </a:tcPr>
                </a:tc>
                <a:tc gridSpan="2">
                  <a:txBody>
                    <a:bodyPr/>
                    <a:lstStyle/>
                    <a:p>
                      <a:pPr marL="0" marR="0" algn="ctr">
                        <a:lnSpc>
                          <a:spcPct val="100000"/>
                        </a:lnSpc>
                        <a:spcBef>
                          <a:spcPts val="0"/>
                        </a:spcBef>
                        <a:spcAft>
                          <a:spcPts val="0"/>
                        </a:spcAft>
                      </a:pPr>
                      <a:r>
                        <a:rPr lang="en-US" sz="1100" b="1" u="none" kern="1200" dirty="0">
                          <a:solidFill>
                            <a:schemeClr val="dk1"/>
                          </a:solidFill>
                          <a:effectLst/>
                          <a:latin typeface="+mn-lt"/>
                          <a:ea typeface="+mn-ea"/>
                          <a:cs typeface="+mn-cs"/>
                        </a:rPr>
                        <a:t>Proven Effective?</a:t>
                      </a:r>
                    </a:p>
                  </a:txBody>
                  <a:tcPr marL="42489" marR="42489" marT="0" marB="0" anchor="ctr">
                    <a:solidFill>
                      <a:schemeClr val="bg1"/>
                    </a:solidFill>
                  </a:tcPr>
                </a:tc>
                <a:tc hMerge="1">
                  <a:txBody>
                    <a:bodyPr/>
                    <a:lstStyle/>
                    <a:p>
                      <a:pPr marL="0" marR="0" algn="ctr">
                        <a:lnSpc>
                          <a:spcPct val="100000"/>
                        </a:lnSpc>
                        <a:spcBef>
                          <a:spcPts val="0"/>
                        </a:spcBef>
                        <a:spcAft>
                          <a:spcPts val="0"/>
                        </a:spcAft>
                      </a:pPr>
                      <a:endParaRPr lang="en-US" sz="1400" b="1" u="none" kern="1200" dirty="0">
                        <a:solidFill>
                          <a:schemeClr val="dk1"/>
                        </a:solidFill>
                        <a:effectLst/>
                        <a:latin typeface="+mn-lt"/>
                        <a:ea typeface="+mn-ea"/>
                        <a:cs typeface="+mn-cs"/>
                      </a:endParaRPr>
                    </a:p>
                  </a:txBody>
                  <a:tcPr marL="56652" marR="56652" marT="0" marB="0" anchor="b">
                    <a:solidFill>
                      <a:schemeClr val="bg1"/>
                    </a:solidFill>
                  </a:tcPr>
                </a:tc>
                <a:tc rowSpan="2">
                  <a:txBody>
                    <a:bodyPr/>
                    <a:lstStyle/>
                    <a:p>
                      <a:pPr marL="0" marR="0" algn="ctr">
                        <a:lnSpc>
                          <a:spcPct val="100000"/>
                        </a:lnSpc>
                        <a:spcBef>
                          <a:spcPts val="0"/>
                        </a:spcBef>
                        <a:spcAft>
                          <a:spcPts val="0"/>
                        </a:spcAft>
                      </a:pPr>
                      <a:r>
                        <a:rPr lang="en-US" sz="1100" b="1" u="none" dirty="0">
                          <a:effectLst/>
                        </a:rPr>
                        <a:t>CLABSI %</a:t>
                      </a:r>
                      <a:endParaRPr lang="en-US" sz="1100" b="1" u="none" dirty="0">
                        <a:solidFill>
                          <a:srgbClr val="002060"/>
                        </a:solidFill>
                        <a:effectLst/>
                        <a:latin typeface="Calibri" pitchFamily="34" charset="0"/>
                        <a:ea typeface="MS Mincho"/>
                        <a:cs typeface="Calibri" pitchFamily="34" charset="0"/>
                      </a:endParaRPr>
                    </a:p>
                  </a:txBody>
                  <a:tcPr marL="42489" marR="42489" marT="0" marB="0" anchor="ctr">
                    <a:solidFill>
                      <a:schemeClr val="bg1"/>
                    </a:solidFill>
                  </a:tcPr>
                </a:tc>
                <a:tc rowSpan="2">
                  <a:txBody>
                    <a:bodyPr/>
                    <a:lstStyle/>
                    <a:p>
                      <a:pPr marL="0" marR="0" algn="ctr">
                        <a:lnSpc>
                          <a:spcPct val="100000"/>
                        </a:lnSpc>
                        <a:spcBef>
                          <a:spcPts val="0"/>
                        </a:spcBef>
                        <a:spcAft>
                          <a:spcPts val="0"/>
                        </a:spcAft>
                      </a:pPr>
                      <a:r>
                        <a:rPr lang="en-US" sz="1100" b="1" u="none" dirty="0">
                          <a:effectLst/>
                        </a:rPr>
                        <a:t>RANK</a:t>
                      </a:r>
                      <a:endParaRPr lang="en-US" sz="1100" b="1" u="none" dirty="0">
                        <a:solidFill>
                          <a:srgbClr val="002060"/>
                        </a:solidFill>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01"/>
                  </a:ext>
                </a:extLst>
              </a:tr>
              <a:tr h="307040">
                <a:tc vMerge="1">
                  <a:txBody>
                    <a:bodyPr/>
                    <a:lstStyle/>
                    <a:p>
                      <a:pPr marL="0" marR="0" algn="ctr">
                        <a:lnSpc>
                          <a:spcPct val="100000"/>
                        </a:lnSpc>
                        <a:spcBef>
                          <a:spcPts val="0"/>
                        </a:spcBef>
                        <a:spcAft>
                          <a:spcPts val="0"/>
                        </a:spcAft>
                      </a:pPr>
                      <a:endParaRPr lang="en-US" sz="1400" b="1" u="none" dirty="0">
                        <a:solidFill>
                          <a:srgbClr val="002060"/>
                        </a:solidFill>
                        <a:effectLst/>
                        <a:latin typeface="Calibri" pitchFamily="34" charset="0"/>
                        <a:ea typeface="MS Mincho"/>
                        <a:cs typeface="Calibri" pitchFamily="34" charset="0"/>
                      </a:endParaRPr>
                    </a:p>
                  </a:txBody>
                  <a:tcPr marL="56652" marR="56652" marT="0" marB="0" anchor="b">
                    <a:solidFill>
                      <a:schemeClr val="bg1"/>
                    </a:solidFill>
                  </a:tcPr>
                </a:tc>
                <a:tc vMerge="1">
                  <a:txBody>
                    <a:bodyPr/>
                    <a:lstStyle/>
                    <a:p>
                      <a:pPr marL="0" marR="0" algn="ctr">
                        <a:lnSpc>
                          <a:spcPct val="100000"/>
                        </a:lnSpc>
                        <a:spcBef>
                          <a:spcPts val="0"/>
                        </a:spcBef>
                        <a:spcAft>
                          <a:spcPts val="0"/>
                        </a:spcAft>
                      </a:pPr>
                      <a:endParaRPr lang="en-US" sz="1400" b="1" u="none" dirty="0">
                        <a:solidFill>
                          <a:srgbClr val="002060"/>
                        </a:solidFill>
                        <a:effectLst/>
                        <a:latin typeface="Calibri" pitchFamily="34" charset="0"/>
                        <a:ea typeface="MS Mincho"/>
                        <a:cs typeface="Calibri" pitchFamily="34" charset="0"/>
                      </a:endParaRPr>
                    </a:p>
                  </a:txBody>
                  <a:tcPr marL="56652" marR="56652" marT="0" marB="0" anchor="b">
                    <a:solidFill>
                      <a:schemeClr val="bg1"/>
                    </a:solidFill>
                  </a:tcPr>
                </a:tc>
                <a:tc>
                  <a:txBody>
                    <a:bodyPr/>
                    <a:lstStyle/>
                    <a:p>
                      <a:pPr marL="0" marR="0" algn="ctr">
                        <a:lnSpc>
                          <a:spcPct val="100000"/>
                        </a:lnSpc>
                        <a:spcBef>
                          <a:spcPts val="0"/>
                        </a:spcBef>
                        <a:spcAft>
                          <a:spcPts val="0"/>
                        </a:spcAft>
                      </a:pPr>
                      <a:r>
                        <a:rPr lang="en-US" sz="1100" b="1" u="none" kern="1200" dirty="0">
                          <a:solidFill>
                            <a:schemeClr val="dk1"/>
                          </a:solidFill>
                          <a:effectLst/>
                          <a:latin typeface="+mn-lt"/>
                          <a:ea typeface="+mn-ea"/>
                          <a:cs typeface="+mn-cs"/>
                        </a:rPr>
                        <a:t>Chlorag+ard</a:t>
                      </a:r>
                    </a:p>
                  </a:txBody>
                  <a:tcPr marL="42489" marR="42489" marT="0" marB="0" anchor="ctr">
                    <a:solidFill>
                      <a:schemeClr val="bg1"/>
                    </a:solidFill>
                  </a:tcPr>
                </a:tc>
                <a:tc>
                  <a:txBody>
                    <a:bodyPr/>
                    <a:lstStyle/>
                    <a:p>
                      <a:pPr marL="0" marR="0" algn="ctr">
                        <a:lnSpc>
                          <a:spcPct val="100000"/>
                        </a:lnSpc>
                        <a:spcBef>
                          <a:spcPts val="0"/>
                        </a:spcBef>
                        <a:spcAft>
                          <a:spcPts val="0"/>
                        </a:spcAft>
                      </a:pPr>
                      <a:r>
                        <a:rPr lang="en-US" sz="1100" b="1" u="none" kern="1200" dirty="0">
                          <a:solidFill>
                            <a:schemeClr val="dk1"/>
                          </a:solidFill>
                          <a:effectLst/>
                          <a:latin typeface="+mn-lt"/>
                          <a:ea typeface="+mn-ea"/>
                          <a:cs typeface="+mn-cs"/>
                        </a:rPr>
                        <a:t>AGB+</a:t>
                      </a:r>
                    </a:p>
                  </a:txBody>
                  <a:tcPr marL="42489" marR="42489" marT="0" marB="0" anchor="ctr">
                    <a:solidFill>
                      <a:schemeClr val="bg1"/>
                    </a:solidFill>
                  </a:tcPr>
                </a:tc>
                <a:tc vMerge="1">
                  <a:txBody>
                    <a:bodyPr/>
                    <a:lstStyle/>
                    <a:p>
                      <a:pPr marL="0" marR="0" algn="ctr">
                        <a:lnSpc>
                          <a:spcPct val="100000"/>
                        </a:lnSpc>
                        <a:spcBef>
                          <a:spcPts val="0"/>
                        </a:spcBef>
                        <a:spcAft>
                          <a:spcPts val="0"/>
                        </a:spcAft>
                      </a:pPr>
                      <a:endParaRPr lang="en-US" sz="1400" b="1" u="none" dirty="0">
                        <a:solidFill>
                          <a:srgbClr val="002060"/>
                        </a:solidFill>
                        <a:effectLst/>
                        <a:latin typeface="Calibri" pitchFamily="34" charset="0"/>
                        <a:ea typeface="MS Mincho"/>
                        <a:cs typeface="Calibri" pitchFamily="34" charset="0"/>
                      </a:endParaRPr>
                    </a:p>
                  </a:txBody>
                  <a:tcPr marL="56652" marR="56652" marT="0" marB="0" anchor="b">
                    <a:solidFill>
                      <a:schemeClr val="bg1"/>
                    </a:solidFill>
                  </a:tcPr>
                </a:tc>
                <a:tc vMerge="1">
                  <a:txBody>
                    <a:bodyPr/>
                    <a:lstStyle/>
                    <a:p>
                      <a:pPr marL="0" marR="0" algn="ctr">
                        <a:lnSpc>
                          <a:spcPct val="100000"/>
                        </a:lnSpc>
                        <a:spcBef>
                          <a:spcPts val="0"/>
                        </a:spcBef>
                        <a:spcAft>
                          <a:spcPts val="0"/>
                        </a:spcAft>
                      </a:pPr>
                      <a:endParaRPr lang="en-US" sz="1400" b="1" u="none" dirty="0">
                        <a:solidFill>
                          <a:srgbClr val="002060"/>
                        </a:solidFill>
                        <a:effectLst/>
                        <a:latin typeface="Calibri" pitchFamily="34" charset="0"/>
                        <a:ea typeface="MS Mincho"/>
                        <a:cs typeface="Calibri" pitchFamily="34" charset="0"/>
                      </a:endParaRPr>
                    </a:p>
                  </a:txBody>
                  <a:tcPr marL="56652" marR="56652" marT="0" marB="0" anchor="b">
                    <a:solidFill>
                      <a:schemeClr val="bg1"/>
                    </a:solidFill>
                  </a:tcPr>
                </a:tc>
                <a:extLst>
                  <a:ext uri="{0D108BD9-81ED-4DB2-BD59-A6C34878D82A}">
                    <a16:rowId xmlns="" xmlns:a16="http://schemas.microsoft.com/office/drawing/2014/main" val="10002"/>
                  </a:ext>
                </a:extLst>
              </a:tr>
              <a:tr h="261527">
                <a:tc rowSpan="3">
                  <a:txBody>
                    <a:bodyPr/>
                    <a:lstStyle/>
                    <a:p>
                      <a:pPr marL="0" marR="0" algn="ctr">
                        <a:spcBef>
                          <a:spcPts val="0"/>
                        </a:spcBef>
                        <a:spcAft>
                          <a:spcPts val="0"/>
                        </a:spcAft>
                      </a:pPr>
                      <a:r>
                        <a:rPr lang="en-US" sz="1100" dirty="0">
                          <a:effectLst/>
                        </a:rPr>
                        <a:t>Gram positive</a:t>
                      </a:r>
                      <a:endParaRPr lang="en-US" sz="1100" b="1"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spcBef>
                          <a:spcPts val="0"/>
                        </a:spcBef>
                        <a:spcAft>
                          <a:spcPts val="0"/>
                        </a:spcAft>
                      </a:pPr>
                      <a:r>
                        <a:rPr lang="en-US" sz="1100" dirty="0">
                          <a:effectLst/>
                        </a:rPr>
                        <a:t>CoNs (coagulase negative)</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dirty="0">
                          <a:solidFill>
                            <a:srgbClr val="00B050"/>
                          </a:solidFill>
                          <a:effectLst/>
                          <a:latin typeface="Calibri" pitchFamily="34" charset="0"/>
                          <a:ea typeface="MS Mincho"/>
                          <a:cs typeface="Calibri" pitchFamily="34" charset="0"/>
                        </a:rPr>
                        <a:t>YES</a:t>
                      </a: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20.5</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1</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extLst>
                  <a:ext uri="{0D108BD9-81ED-4DB2-BD59-A6C34878D82A}">
                    <a16:rowId xmlns="" xmlns:a16="http://schemas.microsoft.com/office/drawing/2014/main" val="10003"/>
                  </a:ext>
                </a:extLst>
              </a:tr>
              <a:tr h="444955">
                <a:tc vMerge="1">
                  <a:txBody>
                    <a:bodyPr/>
                    <a:lstStyle/>
                    <a:p>
                      <a:endParaRPr lang="en-US"/>
                    </a:p>
                  </a:txBody>
                  <a:tcPr/>
                </a:tc>
                <a:tc>
                  <a:txBody>
                    <a:bodyPr/>
                    <a:lstStyle/>
                    <a:p>
                      <a:pPr marL="0" marR="0">
                        <a:spcBef>
                          <a:spcPts val="0"/>
                        </a:spcBef>
                        <a:spcAft>
                          <a:spcPts val="0"/>
                        </a:spcAft>
                      </a:pPr>
                      <a:r>
                        <a:rPr lang="en-US" sz="1100" dirty="0">
                          <a:effectLst/>
                        </a:rPr>
                        <a:t>Enterococcus species</a:t>
                      </a:r>
                    </a:p>
                    <a:p>
                      <a:pPr marL="457200" marR="0">
                        <a:spcBef>
                          <a:spcPts val="0"/>
                        </a:spcBef>
                        <a:spcAft>
                          <a:spcPts val="0"/>
                        </a:spcAft>
                      </a:pPr>
                      <a:r>
                        <a:rPr lang="en-US" sz="1100" dirty="0">
                          <a:effectLst/>
                        </a:rPr>
                        <a:t>- VRE</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18.1</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2</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extLst>
                  <a:ext uri="{0D108BD9-81ED-4DB2-BD59-A6C34878D82A}">
                    <a16:rowId xmlns="" xmlns:a16="http://schemas.microsoft.com/office/drawing/2014/main" val="10004"/>
                  </a:ext>
                </a:extLst>
              </a:tr>
              <a:tr h="231747">
                <a:tc vMerge="1">
                  <a:txBody>
                    <a:bodyPr/>
                    <a:lstStyle/>
                    <a:p>
                      <a:endParaRPr lang="en-US"/>
                    </a:p>
                  </a:txBody>
                  <a:tcPr/>
                </a:tc>
                <a:tc>
                  <a:txBody>
                    <a:bodyPr/>
                    <a:lstStyle/>
                    <a:p>
                      <a:pPr marL="0" marR="0">
                        <a:spcBef>
                          <a:spcPts val="0"/>
                        </a:spcBef>
                        <a:spcAft>
                          <a:spcPts val="0"/>
                        </a:spcAft>
                      </a:pPr>
                      <a:r>
                        <a:rPr lang="en-US" sz="1100" dirty="0">
                          <a:effectLst/>
                        </a:rPr>
                        <a:t>Staphylococcus aureus </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12.3</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4</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extLst>
                  <a:ext uri="{0D108BD9-81ED-4DB2-BD59-A6C34878D82A}">
                    <a16:rowId xmlns="" xmlns:a16="http://schemas.microsoft.com/office/drawing/2014/main" val="10005"/>
                  </a:ext>
                </a:extLst>
              </a:tr>
              <a:tr h="231747">
                <a:tc rowSpan="6">
                  <a:txBody>
                    <a:bodyPr/>
                    <a:lstStyle/>
                    <a:p>
                      <a:pPr marL="0" marR="0" algn="ctr">
                        <a:spcBef>
                          <a:spcPts val="0"/>
                        </a:spcBef>
                        <a:spcAft>
                          <a:spcPts val="0"/>
                        </a:spcAft>
                      </a:pPr>
                      <a:r>
                        <a:rPr lang="en-US" sz="1100" dirty="0">
                          <a:effectLst/>
                        </a:rPr>
                        <a:t>Gram negative</a:t>
                      </a:r>
                      <a:endParaRPr lang="en-US" sz="1100" b="1"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spcBef>
                          <a:spcPts val="0"/>
                        </a:spcBef>
                        <a:spcAft>
                          <a:spcPts val="0"/>
                        </a:spcAft>
                      </a:pPr>
                      <a:r>
                        <a:rPr lang="en-US" sz="1100" dirty="0">
                          <a:effectLst/>
                        </a:rPr>
                        <a:t>Klebsiella pneumoniae</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7.9</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5</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06"/>
                  </a:ext>
                </a:extLst>
              </a:tr>
              <a:tr h="231747">
                <a:tc vMerge="1">
                  <a:txBody>
                    <a:bodyPr/>
                    <a:lstStyle/>
                    <a:p>
                      <a:endParaRPr lang="en-US"/>
                    </a:p>
                  </a:txBody>
                  <a:tcPr/>
                </a:tc>
                <a:tc>
                  <a:txBody>
                    <a:bodyPr/>
                    <a:lstStyle/>
                    <a:p>
                      <a:pPr marL="0" marR="0">
                        <a:spcBef>
                          <a:spcPts val="0"/>
                        </a:spcBef>
                        <a:spcAft>
                          <a:spcPts val="0"/>
                        </a:spcAft>
                      </a:pPr>
                      <a:r>
                        <a:rPr lang="en-US" sz="1100" dirty="0">
                          <a:effectLst/>
                        </a:rPr>
                        <a:t>Enterobacter species</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4.5</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6</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07"/>
                  </a:ext>
                </a:extLst>
              </a:tr>
              <a:tr h="231747">
                <a:tc vMerge="1">
                  <a:txBody>
                    <a:bodyPr/>
                    <a:lstStyle/>
                    <a:p>
                      <a:endParaRPr lang="en-US"/>
                    </a:p>
                  </a:txBody>
                  <a:tcPr/>
                </a:tc>
                <a:tc>
                  <a:txBody>
                    <a:bodyPr/>
                    <a:lstStyle/>
                    <a:p>
                      <a:pPr marL="0" marR="0">
                        <a:spcBef>
                          <a:spcPts val="0"/>
                        </a:spcBef>
                        <a:spcAft>
                          <a:spcPts val="0"/>
                        </a:spcAft>
                      </a:pPr>
                      <a:r>
                        <a:rPr lang="en-US" sz="1100" dirty="0">
                          <a:effectLst/>
                        </a:rPr>
                        <a:t>Escherichia coli</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b="0" dirty="0">
                          <a:effectLst/>
                          <a:latin typeface="+mn-lt"/>
                          <a:ea typeface="+mn-ea"/>
                          <a:cs typeface="+mn-cs"/>
                        </a:rPr>
                        <a:t>4.0</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7</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08"/>
                  </a:ext>
                </a:extLst>
              </a:tr>
              <a:tr h="231747">
                <a:tc vMerge="1">
                  <a:txBody>
                    <a:bodyPr/>
                    <a:lstStyle/>
                    <a:p>
                      <a:endParaRPr lang="en-US"/>
                    </a:p>
                  </a:txBody>
                  <a:tcPr/>
                </a:tc>
                <a:tc>
                  <a:txBody>
                    <a:bodyPr/>
                    <a:lstStyle/>
                    <a:p>
                      <a:pPr marL="0" marR="0">
                        <a:spcBef>
                          <a:spcPts val="0"/>
                        </a:spcBef>
                        <a:spcAft>
                          <a:spcPts val="0"/>
                        </a:spcAft>
                      </a:pPr>
                      <a:r>
                        <a:rPr lang="en-US" sz="1100" dirty="0">
                          <a:effectLst/>
                        </a:rPr>
                        <a:t>Pseudomonas aeruginosa</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3.8</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b="0" dirty="0">
                          <a:effectLst/>
                          <a:latin typeface="+mn-lt"/>
                          <a:ea typeface="+mn-ea"/>
                          <a:cs typeface="+mn-cs"/>
                        </a:rPr>
                        <a:t>8</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09"/>
                  </a:ext>
                </a:extLst>
              </a:tr>
              <a:tr h="231747">
                <a:tc vMerge="1">
                  <a:txBody>
                    <a:bodyPr/>
                    <a:lstStyle/>
                    <a:p>
                      <a:endParaRPr lang="en-US"/>
                    </a:p>
                  </a:txBody>
                  <a:tcPr/>
                </a:tc>
                <a:tc>
                  <a:txBody>
                    <a:bodyPr/>
                    <a:lstStyle/>
                    <a:p>
                      <a:pPr marL="0" marR="0">
                        <a:spcBef>
                          <a:spcPts val="0"/>
                        </a:spcBef>
                        <a:spcAft>
                          <a:spcPts val="0"/>
                        </a:spcAft>
                      </a:pPr>
                      <a:r>
                        <a:rPr lang="en-US" sz="1100" dirty="0">
                          <a:effectLst/>
                        </a:rPr>
                        <a:t>Acinetobacter baumannii</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a:solidFill>
                            <a:srgbClr val="00B050"/>
                          </a:solidFill>
                          <a:effectLst/>
                          <a:latin typeface="Calibri" pitchFamily="34" charset="0"/>
                          <a:ea typeface="MS Mincho"/>
                          <a:cs typeface="Calibri" pitchFamily="34" charset="0"/>
                        </a:rPr>
                        <a:t>YES</a:t>
                      </a:r>
                      <a:endParaRPr lang="en-US" sz="1200" b="1" dirty="0">
                        <a:solidFill>
                          <a:srgbClr val="00B050"/>
                        </a:solidFill>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200" b="1" dirty="0">
                          <a:solidFill>
                            <a:srgbClr val="00B050"/>
                          </a:solidFill>
                          <a:effectLst/>
                          <a:latin typeface="Calibri" pitchFamily="34" charset="0"/>
                          <a:ea typeface="MS Mincho"/>
                          <a:cs typeface="Calibri" pitchFamily="34" charset="0"/>
                        </a:rPr>
                        <a:t>YES</a:t>
                      </a:r>
                    </a:p>
                  </a:txBody>
                  <a:tcPr marL="42489" marR="42489" marT="0" marB="0" anchor="ctr">
                    <a:solidFill>
                      <a:schemeClr val="bg1"/>
                    </a:solidFill>
                  </a:tcPr>
                </a:tc>
                <a:tc>
                  <a:txBody>
                    <a:bodyPr/>
                    <a:lstStyle/>
                    <a:p>
                      <a:pPr marL="0" marR="0" algn="ctr">
                        <a:spcBef>
                          <a:spcPts val="0"/>
                        </a:spcBef>
                        <a:spcAft>
                          <a:spcPts val="0"/>
                        </a:spcAft>
                      </a:pPr>
                      <a:r>
                        <a:rPr lang="en-US" sz="1100" dirty="0">
                          <a:effectLst/>
                        </a:rPr>
                        <a:t>2.1</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tc>
                  <a:txBody>
                    <a:bodyPr/>
                    <a:lstStyle/>
                    <a:p>
                      <a:pPr marL="0" marR="0" algn="ctr">
                        <a:spcBef>
                          <a:spcPts val="0"/>
                        </a:spcBef>
                        <a:spcAft>
                          <a:spcPts val="0"/>
                        </a:spcAft>
                      </a:pPr>
                      <a:r>
                        <a:rPr lang="en-US" sz="1100" b="0" dirty="0">
                          <a:effectLst/>
                          <a:latin typeface="+mn-lt"/>
                          <a:ea typeface="+mn-ea"/>
                          <a:cs typeface="+mn-cs"/>
                        </a:rPr>
                        <a:t>10</a:t>
                      </a:r>
                      <a:endParaRPr lang="en-US" sz="1100" b="0" dirty="0">
                        <a:effectLst/>
                        <a:latin typeface="Calibri" pitchFamily="34" charset="0"/>
                        <a:ea typeface="MS Mincho"/>
                        <a:cs typeface="Calibri" pitchFamily="34" charset="0"/>
                      </a:endParaRPr>
                    </a:p>
                  </a:txBody>
                  <a:tcPr marL="42489" marR="42489" marT="0" marB="0" anchor="ctr">
                    <a:solidFill>
                      <a:schemeClr val="bg1"/>
                    </a:solidFill>
                  </a:tcPr>
                </a:tc>
                <a:extLst>
                  <a:ext uri="{0D108BD9-81ED-4DB2-BD59-A6C34878D82A}">
                    <a16:rowId xmlns="" xmlns:a16="http://schemas.microsoft.com/office/drawing/2014/main" val="10010"/>
                  </a:ext>
                </a:extLst>
              </a:tr>
              <a:tr h="231747">
                <a:tc vMerge="1">
                  <a:txBody>
                    <a:bodyPr/>
                    <a:lstStyle/>
                    <a:p>
                      <a:pPr marL="0" marR="0" algn="ctr">
                        <a:spcBef>
                          <a:spcPts val="0"/>
                        </a:spcBef>
                        <a:spcAft>
                          <a:spcPts val="0"/>
                        </a:spcAft>
                      </a:pPr>
                      <a:endParaRPr lang="en-US" sz="1400" b="1" dirty="0">
                        <a:effectLst/>
                        <a:latin typeface="Calibri" pitchFamily="34" charset="0"/>
                        <a:ea typeface="MS Mincho"/>
                        <a:cs typeface="Calibri" pitchFamily="34" charset="0"/>
                      </a:endParaRPr>
                    </a:p>
                  </a:txBody>
                  <a:tcPr marL="56652" marR="56652" marT="0" marB="0" anchor="ctr">
                    <a:solidFill>
                      <a:schemeClr val="bg1"/>
                    </a:solidFill>
                  </a:tcPr>
                </a:tc>
                <a:tc>
                  <a:txBody>
                    <a:bodyPr/>
                    <a:lstStyle/>
                    <a:p>
                      <a:pPr marL="0" marR="0" algn="l" defTabSz="914400" rtl="0" eaLnBrk="1" latinLnBrk="0" hangingPunct="1">
                        <a:spcBef>
                          <a:spcPts val="0"/>
                        </a:spcBef>
                        <a:spcAft>
                          <a:spcPts val="0"/>
                        </a:spcAft>
                      </a:pPr>
                      <a:r>
                        <a:rPr lang="en-US" sz="1100" kern="1200" dirty="0" err="1">
                          <a:solidFill>
                            <a:schemeClr val="dk1"/>
                          </a:solidFill>
                          <a:effectLst/>
                          <a:latin typeface="+mn-lt"/>
                          <a:ea typeface="+mn-ea"/>
                          <a:cs typeface="+mn-cs"/>
                        </a:rPr>
                        <a:t>Serratia</a:t>
                      </a:r>
                      <a:endParaRPr lang="en-US" sz="1100" kern="1200" dirty="0">
                        <a:solidFill>
                          <a:schemeClr val="dk1"/>
                        </a:solidFill>
                        <a:effectLst/>
                        <a:latin typeface="+mn-lt"/>
                        <a:ea typeface="+mn-ea"/>
                        <a:cs typeface="+mn-cs"/>
                      </a:endParaRPr>
                    </a:p>
                  </a:txBody>
                  <a:tcPr marL="42489" marR="42489" marT="0" marB="0" anchor="ctr">
                    <a:solidFill>
                      <a:schemeClr val="bg1"/>
                    </a:solidFill>
                  </a:tcPr>
                </a:tc>
                <a:tc>
                  <a:txBody>
                    <a:bodyPr/>
                    <a:lstStyle/>
                    <a:p>
                      <a:pPr marL="0" marR="0" algn="ctr">
                        <a:spcBef>
                          <a:spcPts val="0"/>
                        </a:spcBef>
                        <a:spcAft>
                          <a:spcPts val="0"/>
                        </a:spcAft>
                      </a:pPr>
                      <a:r>
                        <a:rPr lang="en-US" sz="1200" b="0" dirty="0">
                          <a:solidFill>
                            <a:schemeClr val="tx1"/>
                          </a:solidFill>
                          <a:effectLst/>
                          <a:latin typeface="Calibri" pitchFamily="34" charset="0"/>
                          <a:ea typeface="MS Mincho"/>
                          <a:cs typeface="Calibri" pitchFamily="34" charset="0"/>
                        </a:rPr>
                        <a:t>TBD</a:t>
                      </a:r>
                    </a:p>
                  </a:txBody>
                  <a:tcPr marL="42489" marR="42489" marT="0" marB="0" anchor="ctr">
                    <a:solidFill>
                      <a:schemeClr val="bg1"/>
                    </a:solidFill>
                  </a:tcPr>
                </a:tc>
                <a:tc>
                  <a:txBody>
                    <a:bodyPr/>
                    <a:lstStyle/>
                    <a:p>
                      <a:pPr marL="0" marR="0" algn="ctr">
                        <a:spcBef>
                          <a:spcPts val="0"/>
                        </a:spcBef>
                        <a:spcAft>
                          <a:spcPts val="0"/>
                        </a:spcAft>
                      </a:pPr>
                      <a:r>
                        <a:rPr lang="en-US" sz="1100" b="1" dirty="0">
                          <a:solidFill>
                            <a:srgbClr val="00B050"/>
                          </a:solidFill>
                          <a:effectLst/>
                          <a:latin typeface="Calibri" pitchFamily="34" charset="0"/>
                          <a:ea typeface="MS Mincho"/>
                          <a:cs typeface="Calibri" pitchFamily="34" charset="0"/>
                        </a:rPr>
                        <a:t>YES</a:t>
                      </a:r>
                    </a:p>
                  </a:txBody>
                  <a:tcPr marL="42489" marR="42489" marT="0" marB="0" anchor="ctr">
                    <a:solidFill>
                      <a:schemeClr val="bg1"/>
                    </a:solidFill>
                  </a:tcPr>
                </a:tc>
                <a:tc>
                  <a:txBody>
                    <a:bodyPr/>
                    <a:lstStyle/>
                    <a:p>
                      <a:pPr marL="0" marR="0" algn="ctr" defTabSz="914400" rtl="0" eaLnBrk="1" latinLnBrk="0" hangingPunct="1">
                        <a:spcBef>
                          <a:spcPts val="0"/>
                        </a:spcBef>
                        <a:spcAft>
                          <a:spcPts val="0"/>
                        </a:spcAft>
                      </a:pPr>
                      <a:r>
                        <a:rPr lang="en-US" sz="1100" kern="1200" dirty="0">
                          <a:solidFill>
                            <a:schemeClr val="dk1"/>
                          </a:solidFill>
                          <a:effectLst/>
                          <a:latin typeface="+mn-lt"/>
                          <a:ea typeface="+mn-ea"/>
                          <a:cs typeface="+mn-cs"/>
                        </a:rPr>
                        <a:t>2.5</a:t>
                      </a:r>
                    </a:p>
                  </a:txBody>
                  <a:tcPr marL="42489" marR="42489" marT="0" marB="0" anchor="ctr">
                    <a:solidFill>
                      <a:schemeClr val="bg1"/>
                    </a:solidFill>
                  </a:tcPr>
                </a:tc>
                <a:tc>
                  <a:txBody>
                    <a:bodyPr/>
                    <a:lstStyle/>
                    <a:p>
                      <a:pPr marL="0" marR="0" algn="ctr" defTabSz="914400" rtl="0" eaLnBrk="1" latinLnBrk="0" hangingPunct="1">
                        <a:spcBef>
                          <a:spcPts val="0"/>
                        </a:spcBef>
                        <a:spcAft>
                          <a:spcPts val="0"/>
                        </a:spcAft>
                      </a:pPr>
                      <a:r>
                        <a:rPr lang="en-US" sz="1100" kern="1200" dirty="0">
                          <a:solidFill>
                            <a:schemeClr val="dk1"/>
                          </a:solidFill>
                          <a:effectLst/>
                          <a:latin typeface="+mn-lt"/>
                          <a:ea typeface="+mn-ea"/>
                          <a:cs typeface="+mn-cs"/>
                        </a:rPr>
                        <a:t>9</a:t>
                      </a:r>
                    </a:p>
                  </a:txBody>
                  <a:tcPr marL="42489" marR="42489" marT="0" marB="0" anchor="ctr">
                    <a:solidFill>
                      <a:schemeClr val="bg1"/>
                    </a:solidFill>
                  </a:tcPr>
                </a:tc>
                <a:extLst>
                  <a:ext uri="{0D108BD9-81ED-4DB2-BD59-A6C34878D82A}">
                    <a16:rowId xmlns="" xmlns:a16="http://schemas.microsoft.com/office/drawing/2014/main" val="10011"/>
                  </a:ext>
                </a:extLst>
              </a:tr>
              <a:tr h="231747">
                <a:tc>
                  <a:txBody>
                    <a:bodyPr/>
                    <a:lstStyle/>
                    <a:p>
                      <a:pPr marL="0" marR="0" algn="ctr">
                        <a:spcBef>
                          <a:spcPts val="0"/>
                        </a:spcBef>
                        <a:spcAft>
                          <a:spcPts val="0"/>
                        </a:spcAft>
                      </a:pPr>
                      <a:r>
                        <a:rPr lang="en-US" sz="1100" dirty="0">
                          <a:effectLst/>
                        </a:rPr>
                        <a:t>Fungi</a:t>
                      </a:r>
                      <a:endParaRPr lang="en-US" sz="1100" b="1"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spcBef>
                          <a:spcPts val="0"/>
                        </a:spcBef>
                        <a:spcAft>
                          <a:spcPts val="0"/>
                        </a:spcAft>
                      </a:pPr>
                      <a:r>
                        <a:rPr lang="en-US" sz="1100" dirty="0">
                          <a:effectLst/>
                        </a:rPr>
                        <a:t>Candida species</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200" b="1" dirty="0">
                          <a:solidFill>
                            <a:srgbClr val="00B050"/>
                          </a:solidFill>
                          <a:effectLst/>
                          <a:latin typeface="Calibri" pitchFamily="34" charset="0"/>
                          <a:ea typeface="MS Mincho"/>
                          <a:cs typeface="Calibri" pitchFamily="34" charset="0"/>
                        </a:rPr>
                        <a:t>YES</a:t>
                      </a:r>
                    </a:p>
                  </a:txBody>
                  <a:tcPr marL="42489" marR="42489"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latin typeface="Calibri" pitchFamily="34" charset="0"/>
                          <a:ea typeface="MS Mincho"/>
                          <a:cs typeface="Calibri" pitchFamily="34" charset="0"/>
                        </a:rPr>
                        <a:t>YES</a:t>
                      </a: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14.6</a:t>
                      </a:r>
                      <a:endParaRPr lang="en-US" sz="1100" b="0" dirty="0">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tc>
                  <a:txBody>
                    <a:bodyPr/>
                    <a:lstStyle/>
                    <a:p>
                      <a:pPr marL="0" marR="0" algn="ctr">
                        <a:spcBef>
                          <a:spcPts val="0"/>
                        </a:spcBef>
                        <a:spcAft>
                          <a:spcPts val="0"/>
                        </a:spcAft>
                      </a:pPr>
                      <a:r>
                        <a:rPr lang="en-US" sz="1100" dirty="0">
                          <a:effectLst/>
                        </a:rPr>
                        <a:t>3</a:t>
                      </a:r>
                      <a:endParaRPr lang="en-US" sz="1100" b="0" dirty="0">
                        <a:solidFill>
                          <a:schemeClr val="tx1"/>
                        </a:solidFill>
                        <a:effectLst/>
                        <a:latin typeface="Calibri" pitchFamily="34" charset="0"/>
                        <a:ea typeface="MS Mincho"/>
                        <a:cs typeface="Calibri" pitchFamily="34" charset="0"/>
                      </a:endParaRPr>
                    </a:p>
                  </a:txBody>
                  <a:tcPr marL="42489" marR="42489" marT="0" marB="0" anchor="ctr">
                    <a:solidFill>
                      <a:schemeClr val="accent1">
                        <a:lumMod val="40000"/>
                        <a:lumOff val="60000"/>
                      </a:schemeClr>
                    </a:soli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42337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2400" dirty="0"/>
              <a:t>The Cathflo Spend for Occlusion</a:t>
            </a:r>
          </a:p>
        </p:txBody>
      </p:sp>
      <p:pic>
        <p:nvPicPr>
          <p:cNvPr id="5123" name="Picture 3"/>
          <p:cNvPicPr>
            <a:picLocks noGrp="1" noChangeAspect="1" noChangeArrowheads="1"/>
          </p:cNvPicPr>
          <p:nvPr>
            <p:ph type="chart" sz="quarter" idx="13"/>
          </p:nvPr>
        </p:nvPicPr>
        <p:blipFill>
          <a:blip r:embed="rId2">
            <a:extLst>
              <a:ext uri="{28A0092B-C50C-407E-A947-70E740481C1C}">
                <a14:useLocalDpi xmlns:a14="http://schemas.microsoft.com/office/drawing/2010/main" val="0"/>
              </a:ext>
            </a:extLst>
          </a:blip>
          <a:srcRect/>
          <a:stretch>
            <a:fillRect/>
          </a:stretch>
        </p:blipFill>
        <p:spPr bwMode="auto">
          <a:xfrm>
            <a:off x="1371600" y="1028700"/>
            <a:ext cx="4946628"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3886200"/>
            <a:ext cx="4972049" cy="86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Quote"/>
          <p:cNvSpPr txBox="1"/>
          <p:nvPr/>
        </p:nvSpPr>
        <p:spPr>
          <a:xfrm>
            <a:off x="5715000" y="1555845"/>
            <a:ext cx="2057400" cy="2239700"/>
          </a:xfrm>
          <a:prstGeom prst="ellipse">
            <a:avLst/>
          </a:prstGeom>
          <a:solidFill>
            <a:sysClr val="window" lastClr="FFFFFF"/>
          </a:solidFill>
          <a:ln w="12700" cap="flat" cmpd="sng" algn="ctr">
            <a:solidFill>
              <a:srgbClr val="FFFF00"/>
            </a:solidFill>
            <a:prstDash val="solid"/>
          </a:ln>
          <a:effectLst>
            <a:glow rad="228600">
              <a:schemeClr val="accent1">
                <a:satMod val="175000"/>
                <a:alpha val="40000"/>
              </a:schemeClr>
            </a:glow>
          </a:effectLst>
        </p:spPr>
        <p:txBody>
          <a:bodyPr wrap="square" lIns="102870" tIns="102870" rIns="102870" bIns="102870" rtlCol="0">
            <a:spAutoFit/>
          </a:bodyPr>
          <a:lstStyle/>
          <a:p>
            <a:pPr algn="ctr">
              <a:lnSpc>
                <a:spcPct val="125000"/>
              </a:lnSpc>
            </a:pPr>
            <a:r>
              <a:rPr lang="en-US" sz="1200" b="1" dirty="0">
                <a:latin typeface="Arial" pitchFamily="34" charset="0"/>
                <a:ea typeface="ＭＳ Ｐ明朝"/>
                <a:cs typeface="Arial" pitchFamily="34" charset="0"/>
              </a:rPr>
              <a:t>Real Example of a 400 Bed Hospital</a:t>
            </a:r>
          </a:p>
          <a:p>
            <a:pPr algn="ctr">
              <a:lnSpc>
                <a:spcPct val="125000"/>
              </a:lnSpc>
            </a:pPr>
            <a:r>
              <a:rPr lang="en-US" sz="1200" b="1" i="1" u="sng" dirty="0">
                <a:latin typeface="Arial" pitchFamily="34" charset="0"/>
                <a:ea typeface="ＭＳ Ｐ明朝"/>
                <a:cs typeface="Arial" pitchFamily="34" charset="0"/>
              </a:rPr>
              <a:t>Data Collected Over 2 Months and Annualized</a:t>
            </a:r>
            <a:r>
              <a:rPr lang="en-US" sz="825" b="1" i="1" u="sng" dirty="0">
                <a:latin typeface="Arial" pitchFamily="34" charset="0"/>
                <a:ea typeface="ＭＳ Ｐ明朝"/>
                <a:cs typeface="Arial" pitchFamily="34" charset="0"/>
              </a:rPr>
              <a:t> </a:t>
            </a:r>
            <a:r>
              <a:rPr lang="en-US" sz="825" b="1" dirty="0">
                <a:latin typeface="Arial" pitchFamily="34" charset="0"/>
                <a:ea typeface="ＭＳ Ｐ明朝"/>
                <a:cs typeface="Arial" pitchFamily="34" charset="0"/>
              </a:rPr>
              <a:t> </a:t>
            </a:r>
            <a:endParaRPr lang="en-US" sz="900" dirty="0">
              <a:latin typeface="Arial" pitchFamily="34" charset="0"/>
              <a:ea typeface="ＭＳ Ｐ明朝"/>
              <a:cs typeface="Arial" pitchFamily="34" charset="0"/>
            </a:endParaRPr>
          </a:p>
        </p:txBody>
      </p:sp>
    </p:spTree>
    <p:extLst>
      <p:ext uri="{BB962C8B-B14F-4D97-AF65-F5344CB8AC3E}">
        <p14:creationId xmlns:p14="http://schemas.microsoft.com/office/powerpoint/2010/main" val="232095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M PICC - catheter a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693" y="3124980"/>
            <a:ext cx="2405063"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txBox="1">
            <a:spLocks/>
          </p:cNvSpPr>
          <p:nvPr/>
        </p:nvSpPr>
        <p:spPr>
          <a:xfrm>
            <a:off x="1257300" y="1600200"/>
            <a:ext cx="6457950" cy="2971800"/>
          </a:xfrm>
          <a:prstGeom prst="rect">
            <a:avLst/>
          </a:prstGeom>
        </p:spPr>
        <p:txBody>
          <a:bodyPr vert="horz" lIns="0" tIns="0" rIns="0" bIns="0" rtlCol="0">
            <a:noAutofit/>
          </a:bodyPr>
          <a:lstStyle>
            <a:lvl1pPr marL="457200" indent="-228600"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685800" indent="-228600"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914400" indent="-227013"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1141413" indent="-227013" algn="l" defTabSz="914400" rtl="0" eaLnBrk="1" latinLnBrk="0" hangingPunct="1">
              <a:spcBef>
                <a:spcPts val="0"/>
              </a:spcBef>
              <a:spcAft>
                <a:spcPts val="600"/>
              </a:spcAft>
              <a:buClr>
                <a:schemeClr val="accent1"/>
              </a:buClr>
              <a:buFont typeface="Arial" pitchFamily="34" charset="0"/>
              <a:buChar char="•"/>
              <a:tabLst/>
              <a:defRPr sz="18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defTabSz="685800">
              <a:spcAft>
                <a:spcPts val="450"/>
              </a:spcAft>
              <a:buClr>
                <a:srgbClr val="7EAED6"/>
              </a:buClr>
              <a:buNone/>
            </a:pPr>
            <a:endParaRPr lang="en-US" sz="750" dirty="0">
              <a:solidFill>
                <a:prstClr val="white">
                  <a:lumMod val="50000"/>
                </a:prstClr>
              </a:solidFill>
            </a:endParaRPr>
          </a:p>
          <a:p>
            <a:pPr marL="171450" indent="0" defTabSz="685800">
              <a:spcAft>
                <a:spcPts val="450"/>
              </a:spcAft>
              <a:buClr>
                <a:srgbClr val="7EAED6"/>
              </a:buClr>
              <a:buNone/>
            </a:pPr>
            <a:r>
              <a:rPr lang="en-US" sz="1350" b="1" dirty="0">
                <a:solidFill>
                  <a:schemeClr val="tx1"/>
                </a:solidFill>
              </a:rPr>
              <a:t>Key Benefits</a:t>
            </a:r>
          </a:p>
          <a:p>
            <a:pPr marL="514350" lvl="1" indent="-171450" defTabSz="685800">
              <a:spcAft>
                <a:spcPts val="450"/>
              </a:spcAft>
              <a:buClr>
                <a:srgbClr val="7EAED6"/>
              </a:buClr>
            </a:pPr>
            <a:r>
              <a:rPr lang="en-US" sz="1350" dirty="0">
                <a:solidFill>
                  <a:prstClr val="white">
                    <a:lumMod val="50000"/>
                  </a:prstClr>
                </a:solidFill>
              </a:rPr>
              <a:t>99% colonization reduction </a:t>
            </a:r>
          </a:p>
          <a:p>
            <a:pPr marL="514350" lvl="1" indent="-171450" defTabSz="685800">
              <a:spcAft>
                <a:spcPts val="450"/>
              </a:spcAft>
              <a:buClr>
                <a:srgbClr val="7EAED6"/>
              </a:buClr>
            </a:pPr>
            <a:r>
              <a:rPr lang="en-US" sz="1350" dirty="0">
                <a:solidFill>
                  <a:prstClr val="white">
                    <a:lumMod val="50000"/>
                  </a:prstClr>
                </a:solidFill>
              </a:rPr>
              <a:t>61% reduction of thrombus accumulation </a:t>
            </a:r>
          </a:p>
          <a:p>
            <a:pPr marL="685800" lvl="2" indent="-170260" defTabSz="685800">
              <a:spcAft>
                <a:spcPts val="450"/>
              </a:spcAft>
              <a:buClr>
                <a:srgbClr val="7EAED6"/>
              </a:buClr>
              <a:buFont typeface="Arial" pitchFamily="34" charset="0"/>
              <a:buChar char="–"/>
            </a:pPr>
            <a:r>
              <a:rPr lang="en-US" sz="1350" dirty="0">
                <a:solidFill>
                  <a:prstClr val="white">
                    <a:lumMod val="50000"/>
                  </a:prstClr>
                </a:solidFill>
              </a:rPr>
              <a:t>When challenged with infection, 92% reduction in thrombus accumulation</a:t>
            </a:r>
          </a:p>
          <a:p>
            <a:pPr marL="514350" lvl="1" indent="-171450" defTabSz="685800">
              <a:spcAft>
                <a:spcPts val="450"/>
              </a:spcAft>
              <a:buClr>
                <a:srgbClr val="7EAED6"/>
              </a:buClr>
            </a:pPr>
            <a:r>
              <a:rPr lang="en-US" sz="1350" dirty="0">
                <a:solidFill>
                  <a:prstClr val="white">
                    <a:lumMod val="50000"/>
                  </a:prstClr>
                </a:solidFill>
              </a:rPr>
              <a:t>Reduction of thrombotic occlusion</a:t>
            </a:r>
          </a:p>
          <a:p>
            <a:pPr marL="514350" lvl="1" indent="-171450" defTabSz="685800">
              <a:spcAft>
                <a:spcPts val="450"/>
              </a:spcAft>
              <a:buClr>
                <a:srgbClr val="7EAED6"/>
              </a:buClr>
            </a:pPr>
            <a:r>
              <a:rPr lang="en-US" sz="1350" dirty="0">
                <a:solidFill>
                  <a:prstClr val="white">
                    <a:lumMod val="50000"/>
                  </a:prstClr>
                </a:solidFill>
              </a:rPr>
              <a:t>Protection on external and internal catheter surfaces</a:t>
            </a:r>
          </a:p>
          <a:p>
            <a:pPr marL="685800" lvl="2" indent="-170260" defTabSz="685800">
              <a:spcAft>
                <a:spcPts val="450"/>
              </a:spcAft>
              <a:buClr>
                <a:srgbClr val="7EAED6"/>
              </a:buClr>
              <a:buFont typeface="Arial" pitchFamily="34" charset="0"/>
              <a:buChar char="–"/>
            </a:pPr>
            <a:r>
              <a:rPr lang="en-US" sz="1350" dirty="0">
                <a:solidFill>
                  <a:prstClr val="white">
                    <a:lumMod val="50000"/>
                  </a:prstClr>
                </a:solidFill>
              </a:rPr>
              <a:t>Hub(s)</a:t>
            </a:r>
          </a:p>
          <a:p>
            <a:pPr marL="685800" lvl="2" indent="-170260" defTabSz="685800">
              <a:spcAft>
                <a:spcPts val="450"/>
              </a:spcAft>
              <a:buClr>
                <a:srgbClr val="7EAED6"/>
              </a:buClr>
              <a:buFont typeface="Arial" pitchFamily="34" charset="0"/>
              <a:buChar char="–"/>
            </a:pPr>
            <a:r>
              <a:rPr lang="en-US" sz="1350" dirty="0">
                <a:solidFill>
                  <a:prstClr val="white">
                    <a:lumMod val="50000"/>
                  </a:prstClr>
                </a:solidFill>
              </a:rPr>
              <a:t>Extension lines</a:t>
            </a:r>
          </a:p>
          <a:p>
            <a:pPr marL="514350" lvl="1" indent="-171450" defTabSz="685800">
              <a:spcAft>
                <a:spcPts val="450"/>
              </a:spcAft>
              <a:buClr>
                <a:srgbClr val="7EAED6"/>
              </a:buClr>
            </a:pPr>
            <a:r>
              <a:rPr lang="en-US" sz="1350" dirty="0">
                <a:solidFill>
                  <a:prstClr val="white">
                    <a:lumMod val="50000"/>
                  </a:prstClr>
                </a:solidFill>
              </a:rPr>
              <a:t>Proven effective for at least 30 days</a:t>
            </a:r>
          </a:p>
        </p:txBody>
      </p:sp>
      <p:sp>
        <p:nvSpPr>
          <p:cNvPr id="4" name="Text Placeholder 3"/>
          <p:cNvSpPr>
            <a:spLocks noGrp="1"/>
          </p:cNvSpPr>
          <p:nvPr>
            <p:ph type="body" sz="quarter" idx="11"/>
          </p:nvPr>
        </p:nvSpPr>
        <p:spPr/>
        <p:txBody>
          <a:bodyPr/>
          <a:lstStyle/>
          <a:p>
            <a:r>
              <a:rPr lang="en-US" dirty="0"/>
              <a:t>Differentiated Position:</a:t>
            </a:r>
          </a:p>
          <a:p>
            <a:endParaRPr lang="en-US" dirty="0"/>
          </a:p>
        </p:txBody>
      </p:sp>
      <p:sp>
        <p:nvSpPr>
          <p:cNvPr id="6" name="Text Placeholder 5"/>
          <p:cNvSpPr>
            <a:spLocks noGrp="1"/>
          </p:cNvSpPr>
          <p:nvPr>
            <p:ph type="body" sz="quarter" idx="10"/>
          </p:nvPr>
        </p:nvSpPr>
        <p:spPr/>
        <p:txBody>
          <a:bodyPr/>
          <a:lstStyle/>
          <a:p>
            <a:r>
              <a:rPr lang="en-US" sz="2400" dirty="0"/>
              <a:t>ARROW</a:t>
            </a:r>
            <a:r>
              <a:rPr lang="en-US" sz="2400" baseline="30000" dirty="0"/>
              <a:t>®</a:t>
            </a:r>
            <a:r>
              <a:rPr lang="en-US" sz="2400" dirty="0"/>
              <a:t> PICC with Chlorag</a:t>
            </a:r>
            <a:r>
              <a:rPr lang="en-US" sz="2400" baseline="30000" dirty="0"/>
              <a:t>+</a:t>
            </a:r>
            <a:r>
              <a:rPr lang="en-US" sz="2400" dirty="0"/>
              <a:t>ard</a:t>
            </a:r>
            <a:r>
              <a:rPr lang="en-US" sz="2400" baseline="30000" dirty="0"/>
              <a:t>® </a:t>
            </a:r>
            <a:r>
              <a:rPr lang="en-US" sz="2400" dirty="0"/>
              <a:t>Technology</a:t>
            </a:r>
          </a:p>
        </p:txBody>
      </p:sp>
      <p:sp>
        <p:nvSpPr>
          <p:cNvPr id="13" name="Text Placeholder 4"/>
          <p:cNvSpPr txBox="1">
            <a:spLocks/>
          </p:cNvSpPr>
          <p:nvPr/>
        </p:nvSpPr>
        <p:spPr>
          <a:xfrm>
            <a:off x="4046445" y="1874415"/>
            <a:ext cx="2811555" cy="3269085"/>
          </a:xfrm>
          <a:prstGeom prst="rect">
            <a:avLst/>
          </a:prstGeom>
        </p:spPr>
        <p:txBody>
          <a:bodyPr vert="horz" lIns="0" tIns="0" rIns="0" bIns="0" rtlCol="0">
            <a:noAutofit/>
          </a:bodyPr>
          <a:lstStyle>
            <a:lvl1pPr marL="457200" indent="-228600"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1pPr>
            <a:lvl2pPr marL="685800" indent="-228600"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2pPr>
            <a:lvl3pPr marL="914400" indent="-227013" algn="l" defTabSz="914400" rtl="0" eaLnBrk="1" latinLnBrk="0" hangingPunct="1">
              <a:spcBef>
                <a:spcPts val="0"/>
              </a:spcBef>
              <a:spcAft>
                <a:spcPts val="600"/>
              </a:spcAft>
              <a:buClr>
                <a:schemeClr val="accent1"/>
              </a:buClr>
              <a:buFont typeface="Arial" pitchFamily="34" charset="0"/>
              <a:buChar char="•"/>
              <a:defRPr sz="1800" kern="1200">
                <a:solidFill>
                  <a:schemeClr val="bg1">
                    <a:lumMod val="50000"/>
                  </a:schemeClr>
                </a:solidFill>
                <a:latin typeface="Arial" pitchFamily="34" charset="0"/>
                <a:ea typeface="+mn-ea"/>
                <a:cs typeface="Arial" pitchFamily="34" charset="0"/>
              </a:defRPr>
            </a:lvl3pPr>
            <a:lvl4pPr marL="1141413" indent="-227013" algn="l" defTabSz="914400" rtl="0" eaLnBrk="1" latinLnBrk="0" hangingPunct="1">
              <a:spcBef>
                <a:spcPts val="0"/>
              </a:spcBef>
              <a:spcAft>
                <a:spcPts val="600"/>
              </a:spcAft>
              <a:buClr>
                <a:schemeClr val="accent1"/>
              </a:buClr>
              <a:buFont typeface="Arial" pitchFamily="34" charset="0"/>
              <a:buChar char="•"/>
              <a:tabLst/>
              <a:defRPr sz="18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u="sng" dirty="0">
              <a:solidFill>
                <a:prstClr val="white">
                  <a:lumMod val="50000"/>
                </a:prstClr>
              </a:solidFill>
            </a:endParaRPr>
          </a:p>
          <a:p>
            <a:pPr marL="171450" indent="0" defTabSz="685800">
              <a:spcAft>
                <a:spcPts val="450"/>
              </a:spcAft>
              <a:buClr>
                <a:srgbClr val="7EAED6"/>
              </a:buClr>
              <a:buNone/>
            </a:pPr>
            <a:endParaRPr lang="en-US" sz="1350" dirty="0">
              <a:solidFill>
                <a:prstClr val="white">
                  <a:lumMod val="50000"/>
                </a:prstClr>
              </a:solidFill>
            </a:endParaRPr>
          </a:p>
          <a:p>
            <a:pPr marL="171450" indent="0" defTabSz="685800">
              <a:spcAft>
                <a:spcPts val="450"/>
              </a:spcAft>
              <a:buClr>
                <a:srgbClr val="7EAED6"/>
              </a:buClr>
              <a:buNone/>
            </a:pPr>
            <a:endParaRPr lang="en-US" sz="1350" dirty="0">
              <a:solidFill>
                <a:prstClr val="white">
                  <a:lumMod val="50000"/>
                </a:prstClr>
              </a:solidFill>
            </a:endParaRPr>
          </a:p>
        </p:txBody>
      </p:sp>
      <p:sp>
        <p:nvSpPr>
          <p:cNvPr id="2" name="Rectangle 1"/>
          <p:cNvSpPr/>
          <p:nvPr/>
        </p:nvSpPr>
        <p:spPr>
          <a:xfrm>
            <a:off x="7143750" y="716973"/>
            <a:ext cx="742950" cy="140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kern="0">
              <a:solidFill>
                <a:prstClr val="white"/>
              </a:solidFill>
            </a:endParaRPr>
          </a:p>
        </p:txBody>
      </p:sp>
      <p:sp>
        <p:nvSpPr>
          <p:cNvPr id="14" name="Text Placeholder 1"/>
          <p:cNvSpPr>
            <a:spLocks noGrp="1"/>
          </p:cNvSpPr>
          <p:nvPr>
            <p:ph type="body" idx="1"/>
          </p:nvPr>
        </p:nvSpPr>
        <p:spPr>
          <a:xfrm>
            <a:off x="1409875" y="1220074"/>
            <a:ext cx="6172200" cy="551576"/>
          </a:xfrm>
        </p:spPr>
        <p:txBody>
          <a:bodyPr/>
          <a:lstStyle/>
          <a:p>
            <a:r>
              <a:rPr lang="en-US" dirty="0"/>
              <a:t>The World’s First </a:t>
            </a:r>
            <a:r>
              <a:rPr lang="en-US" dirty="0" smtClean="0"/>
              <a:t>and Only Antimicrobial </a:t>
            </a:r>
            <a:r>
              <a:rPr lang="en-US" dirty="0"/>
              <a:t>and </a:t>
            </a:r>
            <a:r>
              <a:rPr lang="en-US" dirty="0" err="1"/>
              <a:t>Antithrombogenic</a:t>
            </a:r>
            <a:r>
              <a:rPr lang="en-US" dirty="0"/>
              <a:t> PICC</a:t>
            </a:r>
          </a:p>
        </p:txBody>
      </p:sp>
    </p:spTree>
    <p:extLst>
      <p:ext uri="{BB962C8B-B14F-4D97-AF65-F5344CB8AC3E}">
        <p14:creationId xmlns:p14="http://schemas.microsoft.com/office/powerpoint/2010/main" val="147334494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8"/>
          <p:cNvSpPr>
            <a:spLocks noChangeArrowheads="1"/>
          </p:cNvSpPr>
          <p:nvPr/>
        </p:nvSpPr>
        <p:spPr bwMode="auto">
          <a:xfrm>
            <a:off x="1143000" y="2457450"/>
            <a:ext cx="6800850" cy="971550"/>
          </a:xfrm>
          <a:prstGeom prst="roundRect">
            <a:avLst>
              <a:gd name="adj" fmla="val 22412"/>
            </a:avLst>
          </a:prstGeom>
          <a:solidFill>
            <a:schemeClr val="accent1">
              <a:alpha val="2509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400">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sz="1400">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sz="1400">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sz="1400">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sz="1400">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sz="1400">
                <a:solidFill>
                  <a:srgbClr val="000000"/>
                </a:solidFill>
                <a:latin typeface="Calibri" panose="020F0502020204030204" pitchFamily="34" charset="0"/>
                <a:ea typeface="ヒラギノ角ゴ ProN W3" charset="-128"/>
                <a:sym typeface="Calibri" panose="020F0502020204030204" pitchFamily="34" charset="0"/>
              </a:defRPr>
            </a:lvl9pPr>
          </a:lstStyle>
          <a:p>
            <a:pPr defTabSz="685800"/>
            <a:endParaRPr lang="en-US" altLang="en-US" sz="1350" kern="0">
              <a:latin typeface="HelveticaNeueLT Std"/>
            </a:endParaRPr>
          </a:p>
        </p:txBody>
      </p:sp>
      <p:sp>
        <p:nvSpPr>
          <p:cNvPr id="2" name="Content Placeholder 2"/>
          <p:cNvSpPr>
            <a:spLocks noGrp="1"/>
          </p:cNvSpPr>
          <p:nvPr>
            <p:ph idx="1"/>
          </p:nvPr>
        </p:nvSpPr>
        <p:spPr bwMode="auto">
          <a:xfrm>
            <a:off x="1510903" y="1018800"/>
            <a:ext cx="6318647" cy="38897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225"/>
              </a:spcAft>
              <a:defRPr/>
            </a:pPr>
            <a:r>
              <a:rPr lang="en-US" sz="1500" b="1" kern="1200" spc="-8" dirty="0">
                <a:solidFill>
                  <a:srgbClr val="003B79"/>
                </a:solidFill>
                <a:latin typeface="HelveticaNeueLT Std"/>
                <a:cs typeface="Calibri" pitchFamily="34" charset="0"/>
              </a:rPr>
              <a:t>Chlorag</a:t>
            </a:r>
            <a:r>
              <a:rPr lang="en-US" sz="1500" b="1" kern="1200" spc="-8" baseline="30000" dirty="0">
                <a:solidFill>
                  <a:srgbClr val="003B79"/>
                </a:solidFill>
                <a:latin typeface="HelveticaNeueLT Std"/>
                <a:cs typeface="Calibri" pitchFamily="34" charset="0"/>
              </a:rPr>
              <a:t>+</a:t>
            </a:r>
            <a:r>
              <a:rPr lang="en-US" sz="1500" b="1" kern="1200" spc="-8" dirty="0">
                <a:solidFill>
                  <a:srgbClr val="003B79"/>
                </a:solidFill>
                <a:latin typeface="HelveticaNeueLT Std"/>
                <a:cs typeface="Calibri" pitchFamily="34" charset="0"/>
              </a:rPr>
              <a:t>ard technology:</a:t>
            </a:r>
          </a:p>
          <a:p>
            <a:pPr marL="400646" lvl="1" indent="-214313">
              <a:spcAft>
                <a:spcPts val="225"/>
              </a:spcAft>
              <a:buFontTx/>
              <a:buChar char="–"/>
              <a:defRPr/>
            </a:pPr>
            <a:r>
              <a:rPr lang="en-US" sz="1350" spc="-8" dirty="0">
                <a:cs typeface="Calibri" pitchFamily="34" charset="0"/>
              </a:rPr>
              <a:t>Provides </a:t>
            </a:r>
            <a:r>
              <a:rPr lang="en-US" sz="1350" b="1" spc="-8" dirty="0">
                <a:solidFill>
                  <a:srgbClr val="FF0000"/>
                </a:solidFill>
                <a:cs typeface="Calibri" pitchFamily="34" charset="0"/>
              </a:rPr>
              <a:t>a controlled release of chlorhexidine acetate </a:t>
            </a:r>
            <a:r>
              <a:rPr lang="en-US" sz="1350" spc="-8" dirty="0">
                <a:cs typeface="Calibri" pitchFamily="34" charset="0"/>
              </a:rPr>
              <a:t>on catheter surfaces</a:t>
            </a:r>
          </a:p>
          <a:p>
            <a:pPr marL="400646" lvl="1" indent="-214313">
              <a:spcAft>
                <a:spcPts val="225"/>
              </a:spcAft>
              <a:buFontTx/>
              <a:buChar char="–"/>
              <a:defRPr/>
            </a:pPr>
            <a:r>
              <a:rPr lang="en-US" sz="1350" spc="-8" dirty="0">
                <a:cs typeface="Calibri" pitchFamily="34" charset="0"/>
              </a:rPr>
              <a:t>Reduces thrombus accumulation on catheter surfaces by inhibiting thrombin</a:t>
            </a:r>
          </a:p>
          <a:p>
            <a:pPr marL="572096" lvl="2" indent="-214313">
              <a:spcAft>
                <a:spcPts val="225"/>
              </a:spcAft>
              <a:buFont typeface="Wingdings" pitchFamily="2" charset="2"/>
              <a:buChar char="§"/>
              <a:defRPr/>
            </a:pPr>
            <a:r>
              <a:rPr lang="en-US" sz="1275" spc="-8" dirty="0">
                <a:cs typeface="Calibri" pitchFamily="34" charset="0"/>
              </a:rPr>
              <a:t>Inhibition of thrombin does not allow the final step of the common pathway of blood coagulation – the conversion of soluble fibrinogen to fibrin clot</a:t>
            </a:r>
          </a:p>
          <a:p>
            <a:pPr marL="14288" indent="0">
              <a:spcAft>
                <a:spcPts val="225"/>
              </a:spcAft>
              <a:buNone/>
              <a:defRPr/>
            </a:pPr>
            <a:endParaRPr lang="en-US" sz="600" spc="-8" dirty="0">
              <a:solidFill>
                <a:srgbClr val="3F3F3F"/>
              </a:solidFill>
              <a:cs typeface="Calibri" pitchFamily="34" charset="0"/>
            </a:endParaRPr>
          </a:p>
          <a:p>
            <a:pPr>
              <a:spcAft>
                <a:spcPts val="225"/>
              </a:spcAft>
              <a:defRPr/>
            </a:pPr>
            <a:r>
              <a:rPr lang="en-US" sz="1500" b="1" kern="1200" spc="-8" dirty="0">
                <a:solidFill>
                  <a:srgbClr val="003B79"/>
                </a:solidFill>
                <a:latin typeface="HelveticaNeueLT Std"/>
                <a:cs typeface="Calibri" pitchFamily="34" charset="0"/>
              </a:rPr>
              <a:t>What is the Coagulation cascade</a:t>
            </a:r>
          </a:p>
          <a:p>
            <a:pPr marL="400646" lvl="1" indent="-214313">
              <a:spcAft>
                <a:spcPts val="225"/>
              </a:spcAft>
              <a:buFontTx/>
              <a:buChar char="–"/>
              <a:defRPr/>
            </a:pPr>
            <a:r>
              <a:rPr lang="en-US" sz="1350" spc="-8" dirty="0">
                <a:cs typeface="Calibri" pitchFamily="34" charset="0"/>
              </a:rPr>
              <a:t>Several step process by which blood forms clots</a:t>
            </a:r>
          </a:p>
          <a:p>
            <a:pPr marL="400646" lvl="1" indent="-214313">
              <a:spcAft>
                <a:spcPts val="225"/>
              </a:spcAft>
              <a:buFontTx/>
              <a:buChar char="–"/>
              <a:defRPr/>
            </a:pPr>
            <a:r>
              <a:rPr lang="en-US" sz="1350" spc="-8" dirty="0">
                <a:cs typeface="Calibri" pitchFamily="34" charset="0"/>
              </a:rPr>
              <a:t>Last step is thrombin converting fibrinogen to fibrin</a:t>
            </a:r>
          </a:p>
          <a:p>
            <a:pPr>
              <a:spcAft>
                <a:spcPts val="225"/>
              </a:spcAft>
              <a:defRPr/>
            </a:pPr>
            <a:endParaRPr lang="en-US" sz="1350" spc="-8" dirty="0">
              <a:solidFill>
                <a:srgbClr val="3F3F3F"/>
              </a:solidFill>
              <a:cs typeface="Calibri" pitchFamily="34" charset="0"/>
            </a:endParaRPr>
          </a:p>
          <a:p>
            <a:pPr marL="290513" lvl="2">
              <a:spcAft>
                <a:spcPts val="225"/>
              </a:spcAft>
              <a:defRPr/>
            </a:pPr>
            <a:endParaRPr lang="en-US" spc="-8" dirty="0">
              <a:cs typeface="Calibri" pitchFamily="34" charset="0"/>
            </a:endParaRPr>
          </a:p>
        </p:txBody>
      </p:sp>
      <p:sp>
        <p:nvSpPr>
          <p:cNvPr id="22532" name="Title 1"/>
          <p:cNvSpPr>
            <a:spLocks noGrp="1"/>
          </p:cNvSpPr>
          <p:nvPr>
            <p:ph type="title"/>
          </p:nvPr>
        </p:nvSpPr>
        <p:spPr bwMode="auto">
          <a:xfrm>
            <a:off x="1428750" y="205978"/>
            <a:ext cx="6286500" cy="479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50">
                <a:latin typeface="HelveticaNeueLT Std"/>
              </a:rPr>
              <a:t>How Does Chlorag</a:t>
            </a:r>
            <a:r>
              <a:rPr lang="en-US" altLang="en-US" sz="2250" baseline="30000">
                <a:latin typeface="HelveticaNeueLT Std"/>
              </a:rPr>
              <a:t>+</a:t>
            </a:r>
            <a:r>
              <a:rPr lang="en-US" altLang="en-US" sz="2250">
                <a:latin typeface="HelveticaNeueLT Std"/>
              </a:rPr>
              <a:t>ard</a:t>
            </a:r>
            <a:r>
              <a:rPr lang="en-US" altLang="en-US" sz="1500" baseline="70000">
                <a:latin typeface="Arial" panose="020B0604020202020204" pitchFamily="34" charset="0"/>
                <a:cs typeface="Arial" panose="020B0604020202020204" pitchFamily="34" charset="0"/>
              </a:rPr>
              <a:t>®</a:t>
            </a:r>
            <a:r>
              <a:rPr lang="en-US" altLang="en-US" sz="2250">
                <a:latin typeface="HelveticaNeueLT Std"/>
              </a:rPr>
              <a:t> Technology Work?</a:t>
            </a:r>
          </a:p>
        </p:txBody>
      </p:sp>
      <p:sp>
        <p:nvSpPr>
          <p:cNvPr id="5" name="Rectangle 4"/>
          <p:cNvSpPr/>
          <p:nvPr/>
        </p:nvSpPr>
        <p:spPr>
          <a:xfrm>
            <a:off x="4343400" y="4889898"/>
            <a:ext cx="3657600" cy="276999"/>
          </a:xfrm>
          <a:prstGeom prst="rect">
            <a:avLst/>
          </a:prstGeom>
        </p:spPr>
        <p:txBody>
          <a:bodyPr>
            <a:spAutoFit/>
          </a:bodyPr>
          <a:lstStyle/>
          <a:p>
            <a:pPr algn="r" defTabSz="685800">
              <a:defRPr/>
            </a:pPr>
            <a:r>
              <a:rPr lang="en-US" sz="600" kern="0" dirty="0">
                <a:solidFill>
                  <a:schemeClr val="accent1">
                    <a:lumMod val="60000"/>
                    <a:lumOff val="40000"/>
                  </a:schemeClr>
                </a:solidFill>
                <a:latin typeface="Arial Narrow" pitchFamily="34" charset="0"/>
                <a:cs typeface="Calibri" pitchFamily="34" charset="0"/>
              </a:rPr>
              <a:t>Chloarg</a:t>
            </a:r>
            <a:r>
              <a:rPr lang="en-US" sz="600" kern="0" baseline="30000" dirty="0">
                <a:solidFill>
                  <a:schemeClr val="accent1">
                    <a:lumMod val="60000"/>
                    <a:lumOff val="40000"/>
                  </a:schemeClr>
                </a:solidFill>
                <a:latin typeface="Arial Narrow" pitchFamily="34" charset="0"/>
                <a:cs typeface="Calibri" pitchFamily="34" charset="0"/>
              </a:rPr>
              <a:t>+</a:t>
            </a:r>
            <a:r>
              <a:rPr lang="en-US" sz="600" kern="0" dirty="0">
                <a:solidFill>
                  <a:schemeClr val="accent1">
                    <a:lumMod val="60000"/>
                    <a:lumOff val="40000"/>
                  </a:schemeClr>
                </a:solidFill>
                <a:latin typeface="Arial Narrow" pitchFamily="34" charset="0"/>
                <a:cs typeface="Calibri" pitchFamily="34" charset="0"/>
              </a:rPr>
              <a:t>ard is a registered trademark of Teleflex Incorporated or its affiliates.</a:t>
            </a:r>
          </a:p>
          <a:p>
            <a:pPr defTabSz="685800">
              <a:defRPr/>
            </a:pPr>
            <a:endParaRPr lang="en-US" sz="600" kern="0" dirty="0">
              <a:solidFill>
                <a:schemeClr val="accent1">
                  <a:lumMod val="60000"/>
                  <a:lumOff val="40000"/>
                </a:schemeClr>
              </a:solidFill>
              <a:latin typeface="Arial Narrow" pitchFamily="34" charset="0"/>
              <a:cs typeface="Calibri" pitchFamily="34" charset="0"/>
            </a:endParaRPr>
          </a:p>
        </p:txBody>
      </p:sp>
    </p:spTree>
    <p:extLst>
      <p:ext uri="{BB962C8B-B14F-4D97-AF65-F5344CB8AC3E}">
        <p14:creationId xmlns:p14="http://schemas.microsoft.com/office/powerpoint/2010/main" val="946853617"/>
      </p:ext>
    </p:extLst>
  </p:cSld>
  <p:clrMapOvr>
    <a:masterClrMapping/>
  </p:clrMapOvr>
  <p:transition>
    <p:fade/>
  </p:transition>
</p:sld>
</file>

<file path=ppt/theme/theme1.xml><?xml version="1.0" encoding="utf-8"?>
<a:theme xmlns:a="http://schemas.openxmlformats.org/drawingml/2006/main" name="Master #2">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Master #2">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lnDef>
  </a:objectDefaults>
  <a:extraClrSchemeLst>
    <a:extraClrScheme>
      <a:clrScheme name="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Arrow Never Settle Palette">
      <a:dk1>
        <a:sysClr val="windowText" lastClr="000000"/>
      </a:dk1>
      <a:lt1>
        <a:sysClr val="window" lastClr="FFFFFF"/>
      </a:lt1>
      <a:dk2>
        <a:srgbClr val="013073"/>
      </a:dk2>
      <a:lt2>
        <a:srgbClr val="8C8984"/>
      </a:lt2>
      <a:accent1>
        <a:srgbClr val="7EAED6"/>
      </a:accent1>
      <a:accent2>
        <a:srgbClr val="81BC00"/>
      </a:accent2>
      <a:accent3>
        <a:srgbClr val="EE7700"/>
      </a:accent3>
      <a:accent4>
        <a:srgbClr val="FEC627"/>
      </a:accent4>
      <a:accent5>
        <a:srgbClr val="B2B2B2"/>
      </a:accent5>
      <a:accent6>
        <a:srgbClr val="FFFFFF"/>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402B11A604C743B64B868435D74E8F" ma:contentTypeVersion="2" ma:contentTypeDescription="Create a new document." ma:contentTypeScope="" ma:versionID="9dac1375b25e8fb76c8de8da43d7cc77">
  <xsd:schema xmlns:xsd="http://www.w3.org/2001/XMLSchema" xmlns:xs="http://www.w3.org/2001/XMLSchema" xmlns:p="http://schemas.microsoft.com/office/2006/metadata/properties" targetNamespace="http://schemas.microsoft.com/office/2006/metadata/properties" ma:root="true" ma:fieldsID="4c37901602a3e2ba5ec7d8339d7d3b2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23A36F-C0E8-418E-B1C2-D31C90F3E80D}">
  <ds:schemaRefs>
    <ds:schemaRef ds:uri="http://schemas.microsoft.com/sharepoint/v3/contenttype/forms"/>
  </ds:schemaRefs>
</ds:datastoreItem>
</file>

<file path=customXml/itemProps2.xml><?xml version="1.0" encoding="utf-8"?>
<ds:datastoreItem xmlns:ds="http://schemas.openxmlformats.org/officeDocument/2006/customXml" ds:itemID="{C2214472-91D2-4C7A-9AB8-3605D1AEA732}">
  <ds:schemaRef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www.w3.org/XML/1998/namespace"/>
  </ds:schemaRefs>
</ds:datastoreItem>
</file>

<file path=customXml/itemProps3.xml><?xml version="1.0" encoding="utf-8"?>
<ds:datastoreItem xmlns:ds="http://schemas.openxmlformats.org/officeDocument/2006/customXml" ds:itemID="{127812EF-D76D-43FE-A257-7BE360DCD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34521</TotalTime>
  <Words>2029</Words>
  <Application>Microsoft Office PowerPoint</Application>
  <PresentationFormat>On-screen Show (16:9)</PresentationFormat>
  <Paragraphs>248</Paragraphs>
  <Slides>19</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MS Mincho</vt:lpstr>
      <vt:lpstr>MS PGothic</vt:lpstr>
      <vt:lpstr>ＭＳ Ｐ明朝</vt:lpstr>
      <vt:lpstr>Arial</vt:lpstr>
      <vt:lpstr>Arial Narrow</vt:lpstr>
      <vt:lpstr>Avant Garde</vt:lpstr>
      <vt:lpstr>Calibri</vt:lpstr>
      <vt:lpstr>HelveticaNeueLT Std</vt:lpstr>
      <vt:lpstr>Wingdings</vt:lpstr>
      <vt:lpstr>ヒラギノ角ゴ ProN W3</vt:lpstr>
      <vt:lpstr>Master #2</vt:lpstr>
      <vt:lpstr>2_Office Theme</vt:lpstr>
      <vt:lpstr>PowerPoint Presentation</vt:lpstr>
      <vt:lpstr>Goal of Zero</vt:lpstr>
      <vt:lpstr>PowerPoint Presentation</vt:lpstr>
      <vt:lpstr>PowerPoint Presentation</vt:lpstr>
      <vt:lpstr>5 Sources of CLABSI</vt:lpstr>
      <vt:lpstr>PowerPoint Presentation</vt:lpstr>
      <vt:lpstr>PowerPoint Presentation</vt:lpstr>
      <vt:lpstr>PowerPoint Presentation</vt:lpstr>
      <vt:lpstr>How Does Chlorag+ard® Technology Work?</vt:lpstr>
      <vt:lpstr>Chlorag+ard® Technology </vt:lpstr>
      <vt:lpstr>PowerPoint Presentation</vt:lpstr>
      <vt:lpstr>Use of Anti-Infective PICCs:  CDC Category 1A</vt:lpstr>
      <vt:lpstr>PowerPoint Presentation</vt:lpstr>
      <vt:lpstr>PowerPoint Presentation</vt:lpstr>
      <vt:lpstr>PowerPoint Presentation</vt:lpstr>
      <vt:lpstr>PowerPoint Presentation</vt:lpstr>
      <vt:lpstr>PowerPoint Presentation</vt:lpstr>
      <vt:lpstr>Teleflex Academy </vt:lpstr>
      <vt:lpstr>PowerPoint Presentation</vt:lpstr>
    </vt:vector>
  </TitlesOfParts>
  <Company>Teleflex,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Teleflex</dc:creator>
  <cp:lastModifiedBy>LORENA GONZALEZ-JUAREZ</cp:lastModifiedBy>
  <cp:revision>850</cp:revision>
  <cp:lastPrinted>2015-10-01T13:56:53Z</cp:lastPrinted>
  <dcterms:created xsi:type="dcterms:W3CDTF">2014-03-13T14:13:22Z</dcterms:created>
  <dcterms:modified xsi:type="dcterms:W3CDTF">2017-08-16T19:17:24Z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0x01010056402B11A604C743B64B868435D74E8F</vt:lpwstr>
  </property>
</Properties>
</file>