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8" r:id="rId2"/>
    <p:sldMasterId id="2147483700" r:id="rId3"/>
    <p:sldMasterId id="2147483715" r:id="rId4"/>
    <p:sldMasterId id="2147483753" r:id="rId5"/>
  </p:sldMasterIdLst>
  <p:notesMasterIdLst>
    <p:notesMasterId r:id="rId51"/>
  </p:notesMasterIdLst>
  <p:sldIdLst>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374" r:id="rId41"/>
    <p:sldId id="331" r:id="rId42"/>
    <p:sldId id="332" r:id="rId43"/>
    <p:sldId id="333" r:id="rId44"/>
    <p:sldId id="334" r:id="rId45"/>
    <p:sldId id="435" r:id="rId46"/>
    <p:sldId id="335" r:id="rId47"/>
    <p:sldId id="336" r:id="rId48"/>
    <p:sldId id="337" r:id="rId49"/>
    <p:sldId id="338" r:id="rId50"/>
  </p:sldIdLst>
  <p:sldSz cx="12192000" cy="6858000"/>
  <p:notesSz cx="6858000" cy="9144000"/>
  <p:embeddedFontLst>
    <p:embeddedFont>
      <p:font typeface="Baskerville Old Face" panose="02020602080505020303" pitchFamily="18" charset="0"/>
      <p:regular r:id="rId52"/>
    </p:embeddedFont>
    <p:embeddedFont>
      <p:font typeface="Britannic Bold" panose="020B0903060703020204" pitchFamily="34" charset="0"/>
      <p:regular r:id="rId53"/>
    </p:embeddedFont>
    <p:embeddedFont>
      <p:font typeface="Corsiva" panose="020B0604020202020204" charset="0"/>
      <p:regular r:id="rId54"/>
      <p:bold r:id="rId55"/>
      <p:italic r:id="rId56"/>
      <p:boldItalic r:id="rId57"/>
    </p:embeddedFont>
    <p:embeddedFont>
      <p:font typeface="Montserrat ExtraBold" panose="00000900000000000000" pitchFamily="2" charset="0"/>
      <p:bold r:id="rId58"/>
      <p:boldItalic r:id="rId59"/>
    </p:embeddedFont>
    <p:embeddedFont>
      <p:font typeface="Roboto" panose="02000000000000000000" pitchFamily="2"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lcome and Announcements" id="{E5D44F81-2BE4-4EA0-B977-087DF6C234F2}">
          <p14:sldIdLst/>
        </p14:section>
        <p14:section name="Annie Wendt" id="{F52756E6-9EF0-464E-8389-4B1BA3834317}">
          <p14:sldIdLst/>
        </p14:section>
        <p14:section name="Natasha Bagdasarian" id="{E7FDB9B3-EC05-4C27-8B8D-D761BCBB7AD6}">
          <p14:sldIdLst/>
        </p14:section>
        <p14:section name="Nominations Announcement" id="{F610C029-ABF7-4D75-B832-154A114B767E}">
          <p14:sldIdLst/>
        </p14:section>
        <p14:section name="Break and Vendors" id="{5525758A-A766-49BF-9B1A-1D25483BC76E}">
          <p14:sldIdLst/>
        </p14:section>
        <p14:section name="Mike and Mark, OCHD" id="{D2B6500E-9993-411A-813E-2B21BDF65353}">
          <p14:sldIdLst/>
        </p14:section>
        <p14:section name="Member Recognition" id="{AC7AFEFB-A582-4858-9A7B-737E4D885A1A}">
          <p14:sldIdLst/>
        </p14:section>
        <p14:section name="Lunch and Vendors" id="{7374C8EA-901D-4008-A98E-C9B74D0732D7}">
          <p14:sldIdLst/>
        </p14:section>
        <p14:section name="Networking Session" id="{EC375A52-1415-434A-A416-ECBBC032643A}">
          <p14:sldIdLst/>
        </p14:section>
        <p14:section name="Break and Vendors" id="{2437D140-F246-4FF5-8D60-A05C83AB20D3}">
          <p14:sldIdLst/>
        </p14:section>
        <p14:section name="Daliya Khuon" id="{8767E5EC-FA48-49AA-B145-60C0B6159CB3}">
          <p14:sldIdLst>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Lst>
        </p14:section>
        <p14:section name="November webinar" id="{CBA358B8-0565-4C9B-A10C-32323B4D59A5}">
          <p14:sldIdLst>
            <p14:sldId id="331"/>
          </p14:sldIdLst>
        </p14:section>
        <p14:section name="Raffles" id="{3FEF56C3-A1D5-4F6B-97B8-3D13FA6DBF5B}">
          <p14:sldIdLst>
            <p14:sldId id="332"/>
          </p14:sldIdLst>
        </p14:section>
        <p14:section name="Chapter Business Meeting" id="{7BA45CEE-6D6E-4736-BB02-EC568855C6E4}">
          <p14:sldIdLst>
            <p14:sldId id="333"/>
            <p14:sldId id="334"/>
            <p14:sldId id="435"/>
            <p14:sldId id="335"/>
            <p14:sldId id="336"/>
            <p14:sldId id="337"/>
            <p14:sldId id="338"/>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4" roundtripDataSignature="AMtx7mjy2UPQReXhudg1G7eTseQ85Ooo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6"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4.xml"/><Relationship Id="rId258"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256"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1.xml"/><Relationship Id="rId254" Type="http://customschemas.google.com/relationships/presentationmetadata" Target="metadata"/><Relationship Id="rId259" Type="http://schemas.microsoft.com/office/2016/11/relationships/changesInfo" Target="changesInfos/changesInfo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257"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 Denise (DHHS-Contractor)" userId="8e0f8b07-43e5-498f-b12a-92d53dcbf731" providerId="ADAL" clId="{DA866E6C-67FA-4F86-AE23-37EEEACE91F1}"/>
    <pc:docChg chg="delSld delMainMaster modSection">
      <pc:chgData name="Parr, Denise (DHHS-Contractor)" userId="8e0f8b07-43e5-498f-b12a-92d53dcbf731" providerId="ADAL" clId="{DA866E6C-67FA-4F86-AE23-37EEEACE91F1}" dt="2024-10-17T13:55:11.240" v="0" actId="47"/>
      <pc:docMkLst>
        <pc:docMk/>
      </pc:docMkLst>
      <pc:sldChg chg="del">
        <pc:chgData name="Parr, Denise (DHHS-Contractor)" userId="8e0f8b07-43e5-498f-b12a-92d53dcbf731" providerId="ADAL" clId="{DA866E6C-67FA-4F86-AE23-37EEEACE91F1}" dt="2024-10-17T13:55:11.240" v="0" actId="47"/>
        <pc:sldMkLst>
          <pc:docMk/>
          <pc:sldMk cId="0" sldId="256"/>
        </pc:sldMkLst>
      </pc:sldChg>
      <pc:sldChg chg="del">
        <pc:chgData name="Parr, Denise (DHHS-Contractor)" userId="8e0f8b07-43e5-498f-b12a-92d53dcbf731" providerId="ADAL" clId="{DA866E6C-67FA-4F86-AE23-37EEEACE91F1}" dt="2024-10-17T13:55:11.240" v="0" actId="47"/>
        <pc:sldMkLst>
          <pc:docMk/>
          <pc:sldMk cId="0" sldId="257"/>
        </pc:sldMkLst>
      </pc:sldChg>
      <pc:sldChg chg="del">
        <pc:chgData name="Parr, Denise (DHHS-Contractor)" userId="8e0f8b07-43e5-498f-b12a-92d53dcbf731" providerId="ADAL" clId="{DA866E6C-67FA-4F86-AE23-37EEEACE91F1}" dt="2024-10-17T13:55:11.240" v="0" actId="47"/>
        <pc:sldMkLst>
          <pc:docMk/>
          <pc:sldMk cId="0" sldId="260"/>
        </pc:sldMkLst>
      </pc:sldChg>
      <pc:sldChg chg="del">
        <pc:chgData name="Parr, Denise (DHHS-Contractor)" userId="8e0f8b07-43e5-498f-b12a-92d53dcbf731" providerId="ADAL" clId="{DA866E6C-67FA-4F86-AE23-37EEEACE91F1}" dt="2024-10-17T13:55:11.240" v="0" actId="47"/>
        <pc:sldMkLst>
          <pc:docMk/>
          <pc:sldMk cId="0" sldId="261"/>
        </pc:sldMkLst>
      </pc:sldChg>
      <pc:sldChg chg="del">
        <pc:chgData name="Parr, Denise (DHHS-Contractor)" userId="8e0f8b07-43e5-498f-b12a-92d53dcbf731" providerId="ADAL" clId="{DA866E6C-67FA-4F86-AE23-37EEEACE91F1}" dt="2024-10-17T13:55:11.240" v="0" actId="47"/>
        <pc:sldMkLst>
          <pc:docMk/>
          <pc:sldMk cId="0" sldId="263"/>
        </pc:sldMkLst>
      </pc:sldChg>
      <pc:sldChg chg="del">
        <pc:chgData name="Parr, Denise (DHHS-Contractor)" userId="8e0f8b07-43e5-498f-b12a-92d53dcbf731" providerId="ADAL" clId="{DA866E6C-67FA-4F86-AE23-37EEEACE91F1}" dt="2024-10-17T13:55:11.240" v="0" actId="47"/>
        <pc:sldMkLst>
          <pc:docMk/>
          <pc:sldMk cId="0" sldId="264"/>
        </pc:sldMkLst>
      </pc:sldChg>
      <pc:sldChg chg="del">
        <pc:chgData name="Parr, Denise (DHHS-Contractor)" userId="8e0f8b07-43e5-498f-b12a-92d53dcbf731" providerId="ADAL" clId="{DA866E6C-67FA-4F86-AE23-37EEEACE91F1}" dt="2024-10-17T13:55:11.240" v="0" actId="47"/>
        <pc:sldMkLst>
          <pc:docMk/>
          <pc:sldMk cId="0" sldId="265"/>
        </pc:sldMkLst>
      </pc:sldChg>
      <pc:sldChg chg="del">
        <pc:chgData name="Parr, Denise (DHHS-Contractor)" userId="8e0f8b07-43e5-498f-b12a-92d53dcbf731" providerId="ADAL" clId="{DA866E6C-67FA-4F86-AE23-37EEEACE91F1}" dt="2024-10-17T13:55:11.240" v="0" actId="47"/>
        <pc:sldMkLst>
          <pc:docMk/>
          <pc:sldMk cId="0" sldId="266"/>
        </pc:sldMkLst>
      </pc:sldChg>
      <pc:sldChg chg="del">
        <pc:chgData name="Parr, Denise (DHHS-Contractor)" userId="8e0f8b07-43e5-498f-b12a-92d53dcbf731" providerId="ADAL" clId="{DA866E6C-67FA-4F86-AE23-37EEEACE91F1}" dt="2024-10-17T13:55:11.240" v="0" actId="47"/>
        <pc:sldMkLst>
          <pc:docMk/>
          <pc:sldMk cId="0" sldId="267"/>
        </pc:sldMkLst>
      </pc:sldChg>
      <pc:sldChg chg="del">
        <pc:chgData name="Parr, Denise (DHHS-Contractor)" userId="8e0f8b07-43e5-498f-b12a-92d53dcbf731" providerId="ADAL" clId="{DA866E6C-67FA-4F86-AE23-37EEEACE91F1}" dt="2024-10-17T13:55:11.240" v="0" actId="47"/>
        <pc:sldMkLst>
          <pc:docMk/>
          <pc:sldMk cId="0" sldId="268"/>
        </pc:sldMkLst>
      </pc:sldChg>
      <pc:sldChg chg="del">
        <pc:chgData name="Parr, Denise (DHHS-Contractor)" userId="8e0f8b07-43e5-498f-b12a-92d53dcbf731" providerId="ADAL" clId="{DA866E6C-67FA-4F86-AE23-37EEEACE91F1}" dt="2024-10-17T13:55:11.240" v="0" actId="47"/>
        <pc:sldMkLst>
          <pc:docMk/>
          <pc:sldMk cId="0" sldId="269"/>
        </pc:sldMkLst>
      </pc:sldChg>
      <pc:sldChg chg="del">
        <pc:chgData name="Parr, Denise (DHHS-Contractor)" userId="8e0f8b07-43e5-498f-b12a-92d53dcbf731" providerId="ADAL" clId="{DA866E6C-67FA-4F86-AE23-37EEEACE91F1}" dt="2024-10-17T13:55:11.240" v="0" actId="47"/>
        <pc:sldMkLst>
          <pc:docMk/>
          <pc:sldMk cId="0" sldId="270"/>
        </pc:sldMkLst>
      </pc:sldChg>
      <pc:sldChg chg="del">
        <pc:chgData name="Parr, Denise (DHHS-Contractor)" userId="8e0f8b07-43e5-498f-b12a-92d53dcbf731" providerId="ADAL" clId="{DA866E6C-67FA-4F86-AE23-37EEEACE91F1}" dt="2024-10-17T13:55:11.240" v="0" actId="47"/>
        <pc:sldMkLst>
          <pc:docMk/>
          <pc:sldMk cId="0" sldId="271"/>
        </pc:sldMkLst>
      </pc:sldChg>
      <pc:sldChg chg="del">
        <pc:chgData name="Parr, Denise (DHHS-Contractor)" userId="8e0f8b07-43e5-498f-b12a-92d53dcbf731" providerId="ADAL" clId="{DA866E6C-67FA-4F86-AE23-37EEEACE91F1}" dt="2024-10-17T13:55:11.240" v="0" actId="47"/>
        <pc:sldMkLst>
          <pc:docMk/>
          <pc:sldMk cId="0" sldId="272"/>
        </pc:sldMkLst>
      </pc:sldChg>
      <pc:sldChg chg="del">
        <pc:chgData name="Parr, Denise (DHHS-Contractor)" userId="8e0f8b07-43e5-498f-b12a-92d53dcbf731" providerId="ADAL" clId="{DA866E6C-67FA-4F86-AE23-37EEEACE91F1}" dt="2024-10-17T13:55:11.240" v="0" actId="47"/>
        <pc:sldMkLst>
          <pc:docMk/>
          <pc:sldMk cId="0" sldId="273"/>
        </pc:sldMkLst>
      </pc:sldChg>
      <pc:sldChg chg="del">
        <pc:chgData name="Parr, Denise (DHHS-Contractor)" userId="8e0f8b07-43e5-498f-b12a-92d53dcbf731" providerId="ADAL" clId="{DA866E6C-67FA-4F86-AE23-37EEEACE91F1}" dt="2024-10-17T13:55:11.240" v="0" actId="47"/>
        <pc:sldMkLst>
          <pc:docMk/>
          <pc:sldMk cId="0" sldId="274"/>
        </pc:sldMkLst>
      </pc:sldChg>
      <pc:sldChg chg="del">
        <pc:chgData name="Parr, Denise (DHHS-Contractor)" userId="8e0f8b07-43e5-498f-b12a-92d53dcbf731" providerId="ADAL" clId="{DA866E6C-67FA-4F86-AE23-37EEEACE91F1}" dt="2024-10-17T13:55:11.240" v="0" actId="47"/>
        <pc:sldMkLst>
          <pc:docMk/>
          <pc:sldMk cId="0" sldId="275"/>
        </pc:sldMkLst>
      </pc:sldChg>
      <pc:sldChg chg="del">
        <pc:chgData name="Parr, Denise (DHHS-Contractor)" userId="8e0f8b07-43e5-498f-b12a-92d53dcbf731" providerId="ADAL" clId="{DA866E6C-67FA-4F86-AE23-37EEEACE91F1}" dt="2024-10-17T13:55:11.240" v="0" actId="47"/>
        <pc:sldMkLst>
          <pc:docMk/>
          <pc:sldMk cId="0" sldId="276"/>
        </pc:sldMkLst>
      </pc:sldChg>
      <pc:sldChg chg="del">
        <pc:chgData name="Parr, Denise (DHHS-Contractor)" userId="8e0f8b07-43e5-498f-b12a-92d53dcbf731" providerId="ADAL" clId="{DA866E6C-67FA-4F86-AE23-37EEEACE91F1}" dt="2024-10-17T13:55:11.240" v="0" actId="47"/>
        <pc:sldMkLst>
          <pc:docMk/>
          <pc:sldMk cId="0" sldId="277"/>
        </pc:sldMkLst>
      </pc:sldChg>
      <pc:sldChg chg="del">
        <pc:chgData name="Parr, Denise (DHHS-Contractor)" userId="8e0f8b07-43e5-498f-b12a-92d53dcbf731" providerId="ADAL" clId="{DA866E6C-67FA-4F86-AE23-37EEEACE91F1}" dt="2024-10-17T13:55:11.240" v="0" actId="47"/>
        <pc:sldMkLst>
          <pc:docMk/>
          <pc:sldMk cId="0" sldId="278"/>
        </pc:sldMkLst>
      </pc:sldChg>
      <pc:sldChg chg="del">
        <pc:chgData name="Parr, Denise (DHHS-Contractor)" userId="8e0f8b07-43e5-498f-b12a-92d53dcbf731" providerId="ADAL" clId="{DA866E6C-67FA-4F86-AE23-37EEEACE91F1}" dt="2024-10-17T13:55:11.240" v="0" actId="47"/>
        <pc:sldMkLst>
          <pc:docMk/>
          <pc:sldMk cId="0" sldId="279"/>
        </pc:sldMkLst>
      </pc:sldChg>
      <pc:sldChg chg="del">
        <pc:chgData name="Parr, Denise (DHHS-Contractor)" userId="8e0f8b07-43e5-498f-b12a-92d53dcbf731" providerId="ADAL" clId="{DA866E6C-67FA-4F86-AE23-37EEEACE91F1}" dt="2024-10-17T13:55:11.240" v="0" actId="47"/>
        <pc:sldMkLst>
          <pc:docMk/>
          <pc:sldMk cId="0" sldId="280"/>
        </pc:sldMkLst>
      </pc:sldChg>
      <pc:sldChg chg="del">
        <pc:chgData name="Parr, Denise (DHHS-Contractor)" userId="8e0f8b07-43e5-498f-b12a-92d53dcbf731" providerId="ADAL" clId="{DA866E6C-67FA-4F86-AE23-37EEEACE91F1}" dt="2024-10-17T13:55:11.240" v="0" actId="47"/>
        <pc:sldMkLst>
          <pc:docMk/>
          <pc:sldMk cId="0" sldId="281"/>
        </pc:sldMkLst>
      </pc:sldChg>
      <pc:sldChg chg="del">
        <pc:chgData name="Parr, Denise (DHHS-Contractor)" userId="8e0f8b07-43e5-498f-b12a-92d53dcbf731" providerId="ADAL" clId="{DA866E6C-67FA-4F86-AE23-37EEEACE91F1}" dt="2024-10-17T13:55:11.240" v="0" actId="47"/>
        <pc:sldMkLst>
          <pc:docMk/>
          <pc:sldMk cId="0" sldId="282"/>
        </pc:sldMkLst>
      </pc:sldChg>
      <pc:sldChg chg="del">
        <pc:chgData name="Parr, Denise (DHHS-Contractor)" userId="8e0f8b07-43e5-498f-b12a-92d53dcbf731" providerId="ADAL" clId="{DA866E6C-67FA-4F86-AE23-37EEEACE91F1}" dt="2024-10-17T13:55:11.240" v="0" actId="47"/>
        <pc:sldMkLst>
          <pc:docMk/>
          <pc:sldMk cId="0" sldId="283"/>
        </pc:sldMkLst>
      </pc:sldChg>
      <pc:sldChg chg="del">
        <pc:chgData name="Parr, Denise (DHHS-Contractor)" userId="8e0f8b07-43e5-498f-b12a-92d53dcbf731" providerId="ADAL" clId="{DA866E6C-67FA-4F86-AE23-37EEEACE91F1}" dt="2024-10-17T13:55:11.240" v="0" actId="47"/>
        <pc:sldMkLst>
          <pc:docMk/>
          <pc:sldMk cId="0" sldId="284"/>
        </pc:sldMkLst>
      </pc:sldChg>
      <pc:sldChg chg="del">
        <pc:chgData name="Parr, Denise (DHHS-Contractor)" userId="8e0f8b07-43e5-498f-b12a-92d53dcbf731" providerId="ADAL" clId="{DA866E6C-67FA-4F86-AE23-37EEEACE91F1}" dt="2024-10-17T13:55:11.240" v="0" actId="47"/>
        <pc:sldMkLst>
          <pc:docMk/>
          <pc:sldMk cId="0" sldId="285"/>
        </pc:sldMkLst>
      </pc:sldChg>
      <pc:sldChg chg="del">
        <pc:chgData name="Parr, Denise (DHHS-Contractor)" userId="8e0f8b07-43e5-498f-b12a-92d53dcbf731" providerId="ADAL" clId="{DA866E6C-67FA-4F86-AE23-37EEEACE91F1}" dt="2024-10-17T13:55:11.240" v="0" actId="47"/>
        <pc:sldMkLst>
          <pc:docMk/>
          <pc:sldMk cId="0" sldId="286"/>
        </pc:sldMkLst>
      </pc:sldChg>
      <pc:sldChg chg="del">
        <pc:chgData name="Parr, Denise (DHHS-Contractor)" userId="8e0f8b07-43e5-498f-b12a-92d53dcbf731" providerId="ADAL" clId="{DA866E6C-67FA-4F86-AE23-37EEEACE91F1}" dt="2024-10-17T13:55:11.240" v="0" actId="47"/>
        <pc:sldMkLst>
          <pc:docMk/>
          <pc:sldMk cId="0" sldId="287"/>
        </pc:sldMkLst>
      </pc:sldChg>
      <pc:sldChg chg="del">
        <pc:chgData name="Parr, Denise (DHHS-Contractor)" userId="8e0f8b07-43e5-498f-b12a-92d53dcbf731" providerId="ADAL" clId="{DA866E6C-67FA-4F86-AE23-37EEEACE91F1}" dt="2024-10-17T13:55:11.240" v="0" actId="47"/>
        <pc:sldMkLst>
          <pc:docMk/>
          <pc:sldMk cId="0" sldId="288"/>
        </pc:sldMkLst>
      </pc:sldChg>
      <pc:sldChg chg="del">
        <pc:chgData name="Parr, Denise (DHHS-Contractor)" userId="8e0f8b07-43e5-498f-b12a-92d53dcbf731" providerId="ADAL" clId="{DA866E6C-67FA-4F86-AE23-37EEEACE91F1}" dt="2024-10-17T13:55:11.240" v="0" actId="47"/>
        <pc:sldMkLst>
          <pc:docMk/>
          <pc:sldMk cId="0" sldId="289"/>
        </pc:sldMkLst>
      </pc:sldChg>
      <pc:sldChg chg="del">
        <pc:chgData name="Parr, Denise (DHHS-Contractor)" userId="8e0f8b07-43e5-498f-b12a-92d53dcbf731" providerId="ADAL" clId="{DA866E6C-67FA-4F86-AE23-37EEEACE91F1}" dt="2024-10-17T13:55:11.240" v="0" actId="47"/>
        <pc:sldMkLst>
          <pc:docMk/>
          <pc:sldMk cId="0" sldId="290"/>
        </pc:sldMkLst>
      </pc:sldChg>
      <pc:sldChg chg="del">
        <pc:chgData name="Parr, Denise (DHHS-Contractor)" userId="8e0f8b07-43e5-498f-b12a-92d53dcbf731" providerId="ADAL" clId="{DA866E6C-67FA-4F86-AE23-37EEEACE91F1}" dt="2024-10-17T13:55:11.240" v="0" actId="47"/>
        <pc:sldMkLst>
          <pc:docMk/>
          <pc:sldMk cId="0" sldId="291"/>
        </pc:sldMkLst>
      </pc:sldChg>
      <pc:sldChg chg="del">
        <pc:chgData name="Parr, Denise (DHHS-Contractor)" userId="8e0f8b07-43e5-498f-b12a-92d53dcbf731" providerId="ADAL" clId="{DA866E6C-67FA-4F86-AE23-37EEEACE91F1}" dt="2024-10-17T13:55:11.240" v="0" actId="47"/>
        <pc:sldMkLst>
          <pc:docMk/>
          <pc:sldMk cId="0" sldId="292"/>
        </pc:sldMkLst>
      </pc:sldChg>
      <pc:sldChg chg="del">
        <pc:chgData name="Parr, Denise (DHHS-Contractor)" userId="8e0f8b07-43e5-498f-b12a-92d53dcbf731" providerId="ADAL" clId="{DA866E6C-67FA-4F86-AE23-37EEEACE91F1}" dt="2024-10-17T13:55:11.240" v="0" actId="47"/>
        <pc:sldMkLst>
          <pc:docMk/>
          <pc:sldMk cId="0" sldId="293"/>
        </pc:sldMkLst>
      </pc:sldChg>
      <pc:sldChg chg="del">
        <pc:chgData name="Parr, Denise (DHHS-Contractor)" userId="8e0f8b07-43e5-498f-b12a-92d53dcbf731" providerId="ADAL" clId="{DA866E6C-67FA-4F86-AE23-37EEEACE91F1}" dt="2024-10-17T13:55:11.240" v="0" actId="47"/>
        <pc:sldMkLst>
          <pc:docMk/>
          <pc:sldMk cId="0" sldId="294"/>
        </pc:sldMkLst>
      </pc:sldChg>
      <pc:sldChg chg="del">
        <pc:chgData name="Parr, Denise (DHHS-Contractor)" userId="8e0f8b07-43e5-498f-b12a-92d53dcbf731" providerId="ADAL" clId="{DA866E6C-67FA-4F86-AE23-37EEEACE91F1}" dt="2024-10-17T13:55:11.240" v="0" actId="47"/>
        <pc:sldMkLst>
          <pc:docMk/>
          <pc:sldMk cId="0" sldId="295"/>
        </pc:sldMkLst>
      </pc:sldChg>
      <pc:sldChg chg="del">
        <pc:chgData name="Parr, Denise (DHHS-Contractor)" userId="8e0f8b07-43e5-498f-b12a-92d53dcbf731" providerId="ADAL" clId="{DA866E6C-67FA-4F86-AE23-37EEEACE91F1}" dt="2024-10-17T13:55:11.240" v="0" actId="47"/>
        <pc:sldMkLst>
          <pc:docMk/>
          <pc:sldMk cId="0" sldId="296"/>
        </pc:sldMkLst>
      </pc:sldChg>
      <pc:sldChg chg="del">
        <pc:chgData name="Parr, Denise (DHHS-Contractor)" userId="8e0f8b07-43e5-498f-b12a-92d53dcbf731" providerId="ADAL" clId="{DA866E6C-67FA-4F86-AE23-37EEEACE91F1}" dt="2024-10-17T13:55:11.240" v="0" actId="47"/>
        <pc:sldMkLst>
          <pc:docMk/>
          <pc:sldMk cId="0" sldId="297"/>
        </pc:sldMkLst>
      </pc:sldChg>
      <pc:sldChg chg="del">
        <pc:chgData name="Parr, Denise (DHHS-Contractor)" userId="8e0f8b07-43e5-498f-b12a-92d53dcbf731" providerId="ADAL" clId="{DA866E6C-67FA-4F86-AE23-37EEEACE91F1}" dt="2024-10-17T13:55:11.240" v="0" actId="47"/>
        <pc:sldMkLst>
          <pc:docMk/>
          <pc:sldMk cId="0" sldId="298"/>
        </pc:sldMkLst>
      </pc:sldChg>
      <pc:sldChg chg="del">
        <pc:chgData name="Parr, Denise (DHHS-Contractor)" userId="8e0f8b07-43e5-498f-b12a-92d53dcbf731" providerId="ADAL" clId="{DA866E6C-67FA-4F86-AE23-37EEEACE91F1}" dt="2024-10-17T13:55:11.240" v="0" actId="47"/>
        <pc:sldMkLst>
          <pc:docMk/>
          <pc:sldMk cId="0" sldId="299"/>
        </pc:sldMkLst>
      </pc:sldChg>
      <pc:sldChg chg="del">
        <pc:chgData name="Parr, Denise (DHHS-Contractor)" userId="8e0f8b07-43e5-498f-b12a-92d53dcbf731" providerId="ADAL" clId="{DA866E6C-67FA-4F86-AE23-37EEEACE91F1}" dt="2024-10-17T13:55:11.240" v="0" actId="47"/>
        <pc:sldMkLst>
          <pc:docMk/>
          <pc:sldMk cId="0" sldId="300"/>
        </pc:sldMkLst>
      </pc:sldChg>
      <pc:sldChg chg="del">
        <pc:chgData name="Parr, Denise (DHHS-Contractor)" userId="8e0f8b07-43e5-498f-b12a-92d53dcbf731" providerId="ADAL" clId="{DA866E6C-67FA-4F86-AE23-37EEEACE91F1}" dt="2024-10-17T13:55:11.240" v="0" actId="47"/>
        <pc:sldMkLst>
          <pc:docMk/>
          <pc:sldMk cId="0" sldId="301"/>
        </pc:sldMkLst>
      </pc:sldChg>
      <pc:sldChg chg="del">
        <pc:chgData name="Parr, Denise (DHHS-Contractor)" userId="8e0f8b07-43e5-498f-b12a-92d53dcbf731" providerId="ADAL" clId="{DA866E6C-67FA-4F86-AE23-37EEEACE91F1}" dt="2024-10-17T13:55:11.240" v="0" actId="47"/>
        <pc:sldMkLst>
          <pc:docMk/>
          <pc:sldMk cId="0" sldId="302"/>
        </pc:sldMkLst>
      </pc:sldChg>
      <pc:sldChg chg="del">
        <pc:chgData name="Parr, Denise (DHHS-Contractor)" userId="8e0f8b07-43e5-498f-b12a-92d53dcbf731" providerId="ADAL" clId="{DA866E6C-67FA-4F86-AE23-37EEEACE91F1}" dt="2024-10-17T13:55:11.240" v="0" actId="47"/>
        <pc:sldMkLst>
          <pc:docMk/>
          <pc:sldMk cId="0" sldId="303"/>
        </pc:sldMkLst>
      </pc:sldChg>
      <pc:sldChg chg="del">
        <pc:chgData name="Parr, Denise (DHHS-Contractor)" userId="8e0f8b07-43e5-498f-b12a-92d53dcbf731" providerId="ADAL" clId="{DA866E6C-67FA-4F86-AE23-37EEEACE91F1}" dt="2024-10-17T13:55:11.240" v="0" actId="47"/>
        <pc:sldMkLst>
          <pc:docMk/>
          <pc:sldMk cId="0" sldId="304"/>
        </pc:sldMkLst>
      </pc:sldChg>
      <pc:sldChg chg="del">
        <pc:chgData name="Parr, Denise (DHHS-Contractor)" userId="8e0f8b07-43e5-498f-b12a-92d53dcbf731" providerId="ADAL" clId="{DA866E6C-67FA-4F86-AE23-37EEEACE91F1}" dt="2024-10-17T13:55:11.240" v="0" actId="47"/>
        <pc:sldMkLst>
          <pc:docMk/>
          <pc:sldMk cId="0" sldId="305"/>
        </pc:sldMkLst>
      </pc:sldChg>
      <pc:sldChg chg="del">
        <pc:chgData name="Parr, Denise (DHHS-Contractor)" userId="8e0f8b07-43e5-498f-b12a-92d53dcbf731" providerId="ADAL" clId="{DA866E6C-67FA-4F86-AE23-37EEEACE91F1}" dt="2024-10-17T13:55:11.240" v="0" actId="47"/>
        <pc:sldMkLst>
          <pc:docMk/>
          <pc:sldMk cId="0" sldId="306"/>
        </pc:sldMkLst>
      </pc:sldChg>
      <pc:sldChg chg="del">
        <pc:chgData name="Parr, Denise (DHHS-Contractor)" userId="8e0f8b07-43e5-498f-b12a-92d53dcbf731" providerId="ADAL" clId="{DA866E6C-67FA-4F86-AE23-37EEEACE91F1}" dt="2024-10-17T13:55:11.240" v="0" actId="47"/>
        <pc:sldMkLst>
          <pc:docMk/>
          <pc:sldMk cId="0" sldId="307"/>
        </pc:sldMkLst>
      </pc:sldChg>
      <pc:sldChg chg="del">
        <pc:chgData name="Parr, Denise (DHHS-Contractor)" userId="8e0f8b07-43e5-498f-b12a-92d53dcbf731" providerId="ADAL" clId="{DA866E6C-67FA-4F86-AE23-37EEEACE91F1}" dt="2024-10-17T13:55:11.240" v="0" actId="47"/>
        <pc:sldMkLst>
          <pc:docMk/>
          <pc:sldMk cId="0" sldId="308"/>
        </pc:sldMkLst>
      </pc:sldChg>
      <pc:sldChg chg="del">
        <pc:chgData name="Parr, Denise (DHHS-Contractor)" userId="8e0f8b07-43e5-498f-b12a-92d53dcbf731" providerId="ADAL" clId="{DA866E6C-67FA-4F86-AE23-37EEEACE91F1}" dt="2024-10-17T13:55:11.240" v="0" actId="47"/>
        <pc:sldMkLst>
          <pc:docMk/>
          <pc:sldMk cId="0" sldId="309"/>
        </pc:sldMkLst>
      </pc:sldChg>
      <pc:sldChg chg="del">
        <pc:chgData name="Parr, Denise (DHHS-Contractor)" userId="8e0f8b07-43e5-498f-b12a-92d53dcbf731" providerId="ADAL" clId="{DA866E6C-67FA-4F86-AE23-37EEEACE91F1}" dt="2024-10-17T13:55:11.240" v="0" actId="47"/>
        <pc:sldMkLst>
          <pc:docMk/>
          <pc:sldMk cId="0" sldId="310"/>
        </pc:sldMkLst>
      </pc:sldChg>
      <pc:sldChg chg="del">
        <pc:chgData name="Parr, Denise (DHHS-Contractor)" userId="8e0f8b07-43e5-498f-b12a-92d53dcbf731" providerId="ADAL" clId="{DA866E6C-67FA-4F86-AE23-37EEEACE91F1}" dt="2024-10-17T13:55:11.240" v="0" actId="47"/>
        <pc:sldMkLst>
          <pc:docMk/>
          <pc:sldMk cId="0" sldId="311"/>
        </pc:sldMkLst>
      </pc:sldChg>
      <pc:sldChg chg="del">
        <pc:chgData name="Parr, Denise (DHHS-Contractor)" userId="8e0f8b07-43e5-498f-b12a-92d53dcbf731" providerId="ADAL" clId="{DA866E6C-67FA-4F86-AE23-37EEEACE91F1}" dt="2024-10-17T13:55:11.240" v="0" actId="47"/>
        <pc:sldMkLst>
          <pc:docMk/>
          <pc:sldMk cId="0" sldId="312"/>
        </pc:sldMkLst>
      </pc:sldChg>
      <pc:sldChg chg="del">
        <pc:chgData name="Parr, Denise (DHHS-Contractor)" userId="8e0f8b07-43e5-498f-b12a-92d53dcbf731" providerId="ADAL" clId="{DA866E6C-67FA-4F86-AE23-37EEEACE91F1}" dt="2024-10-17T13:55:11.240" v="0" actId="47"/>
        <pc:sldMkLst>
          <pc:docMk/>
          <pc:sldMk cId="0" sldId="313"/>
        </pc:sldMkLst>
      </pc:sldChg>
      <pc:sldChg chg="del">
        <pc:chgData name="Parr, Denise (DHHS-Contractor)" userId="8e0f8b07-43e5-498f-b12a-92d53dcbf731" providerId="ADAL" clId="{DA866E6C-67FA-4F86-AE23-37EEEACE91F1}" dt="2024-10-17T13:55:11.240" v="0" actId="47"/>
        <pc:sldMkLst>
          <pc:docMk/>
          <pc:sldMk cId="0" sldId="314"/>
        </pc:sldMkLst>
      </pc:sldChg>
      <pc:sldChg chg="del">
        <pc:chgData name="Parr, Denise (DHHS-Contractor)" userId="8e0f8b07-43e5-498f-b12a-92d53dcbf731" providerId="ADAL" clId="{DA866E6C-67FA-4F86-AE23-37EEEACE91F1}" dt="2024-10-17T13:55:11.240" v="0" actId="47"/>
        <pc:sldMkLst>
          <pc:docMk/>
          <pc:sldMk cId="0" sldId="315"/>
        </pc:sldMkLst>
      </pc:sldChg>
      <pc:sldChg chg="del">
        <pc:chgData name="Parr, Denise (DHHS-Contractor)" userId="8e0f8b07-43e5-498f-b12a-92d53dcbf731" providerId="ADAL" clId="{DA866E6C-67FA-4F86-AE23-37EEEACE91F1}" dt="2024-10-17T13:55:11.240" v="0" actId="47"/>
        <pc:sldMkLst>
          <pc:docMk/>
          <pc:sldMk cId="0" sldId="317"/>
        </pc:sldMkLst>
      </pc:sldChg>
      <pc:sldChg chg="del">
        <pc:chgData name="Parr, Denise (DHHS-Contractor)" userId="8e0f8b07-43e5-498f-b12a-92d53dcbf731" providerId="ADAL" clId="{DA866E6C-67FA-4F86-AE23-37EEEACE91F1}" dt="2024-10-17T13:55:11.240" v="0" actId="47"/>
        <pc:sldMkLst>
          <pc:docMk/>
          <pc:sldMk cId="0" sldId="318"/>
        </pc:sldMkLst>
      </pc:sldChg>
      <pc:sldChg chg="del">
        <pc:chgData name="Parr, Denise (DHHS-Contractor)" userId="8e0f8b07-43e5-498f-b12a-92d53dcbf731" providerId="ADAL" clId="{DA866E6C-67FA-4F86-AE23-37EEEACE91F1}" dt="2024-10-17T13:55:11.240" v="0" actId="47"/>
        <pc:sldMkLst>
          <pc:docMk/>
          <pc:sldMk cId="0" sldId="319"/>
        </pc:sldMkLst>
      </pc:sldChg>
      <pc:sldChg chg="del">
        <pc:chgData name="Parr, Denise (DHHS-Contractor)" userId="8e0f8b07-43e5-498f-b12a-92d53dcbf731" providerId="ADAL" clId="{DA866E6C-67FA-4F86-AE23-37EEEACE91F1}" dt="2024-10-17T13:55:11.240" v="0" actId="47"/>
        <pc:sldMkLst>
          <pc:docMk/>
          <pc:sldMk cId="0" sldId="328"/>
        </pc:sldMkLst>
      </pc:sldChg>
      <pc:sldChg chg="del">
        <pc:chgData name="Parr, Denise (DHHS-Contractor)" userId="8e0f8b07-43e5-498f-b12a-92d53dcbf731" providerId="ADAL" clId="{DA866E6C-67FA-4F86-AE23-37EEEACE91F1}" dt="2024-10-17T13:55:11.240" v="0" actId="47"/>
        <pc:sldMkLst>
          <pc:docMk/>
          <pc:sldMk cId="0" sldId="329"/>
        </pc:sldMkLst>
      </pc:sldChg>
      <pc:sldChg chg="del">
        <pc:chgData name="Parr, Denise (DHHS-Contractor)" userId="8e0f8b07-43e5-498f-b12a-92d53dcbf731" providerId="ADAL" clId="{DA866E6C-67FA-4F86-AE23-37EEEACE91F1}" dt="2024-10-17T13:55:11.240" v="0" actId="47"/>
        <pc:sldMkLst>
          <pc:docMk/>
          <pc:sldMk cId="3337011341" sldId="375"/>
        </pc:sldMkLst>
      </pc:sldChg>
      <pc:sldChg chg="del">
        <pc:chgData name="Parr, Denise (DHHS-Contractor)" userId="8e0f8b07-43e5-498f-b12a-92d53dcbf731" providerId="ADAL" clId="{DA866E6C-67FA-4F86-AE23-37EEEACE91F1}" dt="2024-10-17T13:55:11.240" v="0" actId="47"/>
        <pc:sldMkLst>
          <pc:docMk/>
          <pc:sldMk cId="1626539239" sldId="376"/>
        </pc:sldMkLst>
      </pc:sldChg>
      <pc:sldChg chg="del">
        <pc:chgData name="Parr, Denise (DHHS-Contractor)" userId="8e0f8b07-43e5-498f-b12a-92d53dcbf731" providerId="ADAL" clId="{DA866E6C-67FA-4F86-AE23-37EEEACE91F1}" dt="2024-10-17T13:55:11.240" v="0" actId="47"/>
        <pc:sldMkLst>
          <pc:docMk/>
          <pc:sldMk cId="2279879569" sldId="377"/>
        </pc:sldMkLst>
      </pc:sldChg>
      <pc:sldChg chg="del">
        <pc:chgData name="Parr, Denise (DHHS-Contractor)" userId="8e0f8b07-43e5-498f-b12a-92d53dcbf731" providerId="ADAL" clId="{DA866E6C-67FA-4F86-AE23-37EEEACE91F1}" dt="2024-10-17T13:55:11.240" v="0" actId="47"/>
        <pc:sldMkLst>
          <pc:docMk/>
          <pc:sldMk cId="4270858187" sldId="378"/>
        </pc:sldMkLst>
      </pc:sldChg>
      <pc:sldChg chg="del">
        <pc:chgData name="Parr, Denise (DHHS-Contractor)" userId="8e0f8b07-43e5-498f-b12a-92d53dcbf731" providerId="ADAL" clId="{DA866E6C-67FA-4F86-AE23-37EEEACE91F1}" dt="2024-10-17T13:55:11.240" v="0" actId="47"/>
        <pc:sldMkLst>
          <pc:docMk/>
          <pc:sldMk cId="2637811567" sldId="379"/>
        </pc:sldMkLst>
      </pc:sldChg>
      <pc:sldChg chg="del">
        <pc:chgData name="Parr, Denise (DHHS-Contractor)" userId="8e0f8b07-43e5-498f-b12a-92d53dcbf731" providerId="ADAL" clId="{DA866E6C-67FA-4F86-AE23-37EEEACE91F1}" dt="2024-10-17T13:55:11.240" v="0" actId="47"/>
        <pc:sldMkLst>
          <pc:docMk/>
          <pc:sldMk cId="131003453" sldId="380"/>
        </pc:sldMkLst>
      </pc:sldChg>
      <pc:sldChg chg="del">
        <pc:chgData name="Parr, Denise (DHHS-Contractor)" userId="8e0f8b07-43e5-498f-b12a-92d53dcbf731" providerId="ADAL" clId="{DA866E6C-67FA-4F86-AE23-37EEEACE91F1}" dt="2024-10-17T13:55:11.240" v="0" actId="47"/>
        <pc:sldMkLst>
          <pc:docMk/>
          <pc:sldMk cId="1195767464" sldId="381"/>
        </pc:sldMkLst>
      </pc:sldChg>
      <pc:sldChg chg="del">
        <pc:chgData name="Parr, Denise (DHHS-Contractor)" userId="8e0f8b07-43e5-498f-b12a-92d53dcbf731" providerId="ADAL" clId="{DA866E6C-67FA-4F86-AE23-37EEEACE91F1}" dt="2024-10-17T13:55:11.240" v="0" actId="47"/>
        <pc:sldMkLst>
          <pc:docMk/>
          <pc:sldMk cId="3871575507" sldId="382"/>
        </pc:sldMkLst>
      </pc:sldChg>
      <pc:sldChg chg="del">
        <pc:chgData name="Parr, Denise (DHHS-Contractor)" userId="8e0f8b07-43e5-498f-b12a-92d53dcbf731" providerId="ADAL" clId="{DA866E6C-67FA-4F86-AE23-37EEEACE91F1}" dt="2024-10-17T13:55:11.240" v="0" actId="47"/>
        <pc:sldMkLst>
          <pc:docMk/>
          <pc:sldMk cId="1163087269" sldId="383"/>
        </pc:sldMkLst>
      </pc:sldChg>
      <pc:sldChg chg="del">
        <pc:chgData name="Parr, Denise (DHHS-Contractor)" userId="8e0f8b07-43e5-498f-b12a-92d53dcbf731" providerId="ADAL" clId="{DA866E6C-67FA-4F86-AE23-37EEEACE91F1}" dt="2024-10-17T13:55:11.240" v="0" actId="47"/>
        <pc:sldMkLst>
          <pc:docMk/>
          <pc:sldMk cId="416613190" sldId="384"/>
        </pc:sldMkLst>
      </pc:sldChg>
      <pc:sldChg chg="del">
        <pc:chgData name="Parr, Denise (DHHS-Contractor)" userId="8e0f8b07-43e5-498f-b12a-92d53dcbf731" providerId="ADAL" clId="{DA866E6C-67FA-4F86-AE23-37EEEACE91F1}" dt="2024-10-17T13:55:11.240" v="0" actId="47"/>
        <pc:sldMkLst>
          <pc:docMk/>
          <pc:sldMk cId="3552427713" sldId="385"/>
        </pc:sldMkLst>
      </pc:sldChg>
      <pc:sldChg chg="del">
        <pc:chgData name="Parr, Denise (DHHS-Contractor)" userId="8e0f8b07-43e5-498f-b12a-92d53dcbf731" providerId="ADAL" clId="{DA866E6C-67FA-4F86-AE23-37EEEACE91F1}" dt="2024-10-17T13:55:11.240" v="0" actId="47"/>
        <pc:sldMkLst>
          <pc:docMk/>
          <pc:sldMk cId="671510648" sldId="386"/>
        </pc:sldMkLst>
      </pc:sldChg>
      <pc:sldChg chg="del">
        <pc:chgData name="Parr, Denise (DHHS-Contractor)" userId="8e0f8b07-43e5-498f-b12a-92d53dcbf731" providerId="ADAL" clId="{DA866E6C-67FA-4F86-AE23-37EEEACE91F1}" dt="2024-10-17T13:55:11.240" v="0" actId="47"/>
        <pc:sldMkLst>
          <pc:docMk/>
          <pc:sldMk cId="2016683083" sldId="387"/>
        </pc:sldMkLst>
      </pc:sldChg>
      <pc:sldChg chg="del">
        <pc:chgData name="Parr, Denise (DHHS-Contractor)" userId="8e0f8b07-43e5-498f-b12a-92d53dcbf731" providerId="ADAL" clId="{DA866E6C-67FA-4F86-AE23-37EEEACE91F1}" dt="2024-10-17T13:55:11.240" v="0" actId="47"/>
        <pc:sldMkLst>
          <pc:docMk/>
          <pc:sldMk cId="3538937216" sldId="388"/>
        </pc:sldMkLst>
      </pc:sldChg>
      <pc:sldChg chg="del">
        <pc:chgData name="Parr, Denise (DHHS-Contractor)" userId="8e0f8b07-43e5-498f-b12a-92d53dcbf731" providerId="ADAL" clId="{DA866E6C-67FA-4F86-AE23-37EEEACE91F1}" dt="2024-10-17T13:55:11.240" v="0" actId="47"/>
        <pc:sldMkLst>
          <pc:docMk/>
          <pc:sldMk cId="520994956" sldId="389"/>
        </pc:sldMkLst>
      </pc:sldChg>
      <pc:sldChg chg="del">
        <pc:chgData name="Parr, Denise (DHHS-Contractor)" userId="8e0f8b07-43e5-498f-b12a-92d53dcbf731" providerId="ADAL" clId="{DA866E6C-67FA-4F86-AE23-37EEEACE91F1}" dt="2024-10-17T13:55:11.240" v="0" actId="47"/>
        <pc:sldMkLst>
          <pc:docMk/>
          <pc:sldMk cId="354523878" sldId="390"/>
        </pc:sldMkLst>
      </pc:sldChg>
      <pc:sldChg chg="del">
        <pc:chgData name="Parr, Denise (DHHS-Contractor)" userId="8e0f8b07-43e5-498f-b12a-92d53dcbf731" providerId="ADAL" clId="{DA866E6C-67FA-4F86-AE23-37EEEACE91F1}" dt="2024-10-17T13:55:11.240" v="0" actId="47"/>
        <pc:sldMkLst>
          <pc:docMk/>
          <pc:sldMk cId="1291677212" sldId="391"/>
        </pc:sldMkLst>
      </pc:sldChg>
      <pc:sldChg chg="del">
        <pc:chgData name="Parr, Denise (DHHS-Contractor)" userId="8e0f8b07-43e5-498f-b12a-92d53dcbf731" providerId="ADAL" clId="{DA866E6C-67FA-4F86-AE23-37EEEACE91F1}" dt="2024-10-17T13:55:11.240" v="0" actId="47"/>
        <pc:sldMkLst>
          <pc:docMk/>
          <pc:sldMk cId="2653297711" sldId="392"/>
        </pc:sldMkLst>
      </pc:sldChg>
      <pc:sldChg chg="del">
        <pc:chgData name="Parr, Denise (DHHS-Contractor)" userId="8e0f8b07-43e5-498f-b12a-92d53dcbf731" providerId="ADAL" clId="{DA866E6C-67FA-4F86-AE23-37EEEACE91F1}" dt="2024-10-17T13:55:11.240" v="0" actId="47"/>
        <pc:sldMkLst>
          <pc:docMk/>
          <pc:sldMk cId="2187063553" sldId="393"/>
        </pc:sldMkLst>
      </pc:sldChg>
      <pc:sldChg chg="del">
        <pc:chgData name="Parr, Denise (DHHS-Contractor)" userId="8e0f8b07-43e5-498f-b12a-92d53dcbf731" providerId="ADAL" clId="{DA866E6C-67FA-4F86-AE23-37EEEACE91F1}" dt="2024-10-17T13:55:11.240" v="0" actId="47"/>
        <pc:sldMkLst>
          <pc:docMk/>
          <pc:sldMk cId="2203150067" sldId="394"/>
        </pc:sldMkLst>
      </pc:sldChg>
      <pc:sldChg chg="del">
        <pc:chgData name="Parr, Denise (DHHS-Contractor)" userId="8e0f8b07-43e5-498f-b12a-92d53dcbf731" providerId="ADAL" clId="{DA866E6C-67FA-4F86-AE23-37EEEACE91F1}" dt="2024-10-17T13:55:11.240" v="0" actId="47"/>
        <pc:sldMkLst>
          <pc:docMk/>
          <pc:sldMk cId="3217061242" sldId="395"/>
        </pc:sldMkLst>
      </pc:sldChg>
      <pc:sldChg chg="del">
        <pc:chgData name="Parr, Denise (DHHS-Contractor)" userId="8e0f8b07-43e5-498f-b12a-92d53dcbf731" providerId="ADAL" clId="{DA866E6C-67FA-4F86-AE23-37EEEACE91F1}" dt="2024-10-17T13:55:11.240" v="0" actId="47"/>
        <pc:sldMkLst>
          <pc:docMk/>
          <pc:sldMk cId="587385885" sldId="396"/>
        </pc:sldMkLst>
      </pc:sldChg>
      <pc:sldChg chg="del">
        <pc:chgData name="Parr, Denise (DHHS-Contractor)" userId="8e0f8b07-43e5-498f-b12a-92d53dcbf731" providerId="ADAL" clId="{DA866E6C-67FA-4F86-AE23-37EEEACE91F1}" dt="2024-10-17T13:55:11.240" v="0" actId="47"/>
        <pc:sldMkLst>
          <pc:docMk/>
          <pc:sldMk cId="569544217" sldId="397"/>
        </pc:sldMkLst>
      </pc:sldChg>
      <pc:sldChg chg="del">
        <pc:chgData name="Parr, Denise (DHHS-Contractor)" userId="8e0f8b07-43e5-498f-b12a-92d53dcbf731" providerId="ADAL" clId="{DA866E6C-67FA-4F86-AE23-37EEEACE91F1}" dt="2024-10-17T13:55:11.240" v="0" actId="47"/>
        <pc:sldMkLst>
          <pc:docMk/>
          <pc:sldMk cId="1240859622" sldId="398"/>
        </pc:sldMkLst>
      </pc:sldChg>
      <pc:sldChg chg="del">
        <pc:chgData name="Parr, Denise (DHHS-Contractor)" userId="8e0f8b07-43e5-498f-b12a-92d53dcbf731" providerId="ADAL" clId="{DA866E6C-67FA-4F86-AE23-37EEEACE91F1}" dt="2024-10-17T13:55:11.240" v="0" actId="47"/>
        <pc:sldMkLst>
          <pc:docMk/>
          <pc:sldMk cId="1081067826" sldId="399"/>
        </pc:sldMkLst>
      </pc:sldChg>
      <pc:sldChg chg="del">
        <pc:chgData name="Parr, Denise (DHHS-Contractor)" userId="8e0f8b07-43e5-498f-b12a-92d53dcbf731" providerId="ADAL" clId="{DA866E6C-67FA-4F86-AE23-37EEEACE91F1}" dt="2024-10-17T13:55:11.240" v="0" actId="47"/>
        <pc:sldMkLst>
          <pc:docMk/>
          <pc:sldMk cId="553243470" sldId="400"/>
        </pc:sldMkLst>
      </pc:sldChg>
      <pc:sldChg chg="del">
        <pc:chgData name="Parr, Denise (DHHS-Contractor)" userId="8e0f8b07-43e5-498f-b12a-92d53dcbf731" providerId="ADAL" clId="{DA866E6C-67FA-4F86-AE23-37EEEACE91F1}" dt="2024-10-17T13:55:11.240" v="0" actId="47"/>
        <pc:sldMkLst>
          <pc:docMk/>
          <pc:sldMk cId="3217640378" sldId="401"/>
        </pc:sldMkLst>
      </pc:sldChg>
      <pc:sldChg chg="del">
        <pc:chgData name="Parr, Denise (DHHS-Contractor)" userId="8e0f8b07-43e5-498f-b12a-92d53dcbf731" providerId="ADAL" clId="{DA866E6C-67FA-4F86-AE23-37EEEACE91F1}" dt="2024-10-17T13:55:11.240" v="0" actId="47"/>
        <pc:sldMkLst>
          <pc:docMk/>
          <pc:sldMk cId="1115726956" sldId="402"/>
        </pc:sldMkLst>
      </pc:sldChg>
      <pc:sldChg chg="del">
        <pc:chgData name="Parr, Denise (DHHS-Contractor)" userId="8e0f8b07-43e5-498f-b12a-92d53dcbf731" providerId="ADAL" clId="{DA866E6C-67FA-4F86-AE23-37EEEACE91F1}" dt="2024-10-17T13:55:11.240" v="0" actId="47"/>
        <pc:sldMkLst>
          <pc:docMk/>
          <pc:sldMk cId="315031143" sldId="403"/>
        </pc:sldMkLst>
      </pc:sldChg>
      <pc:sldChg chg="del">
        <pc:chgData name="Parr, Denise (DHHS-Contractor)" userId="8e0f8b07-43e5-498f-b12a-92d53dcbf731" providerId="ADAL" clId="{DA866E6C-67FA-4F86-AE23-37EEEACE91F1}" dt="2024-10-17T13:55:11.240" v="0" actId="47"/>
        <pc:sldMkLst>
          <pc:docMk/>
          <pc:sldMk cId="1224588834" sldId="404"/>
        </pc:sldMkLst>
      </pc:sldChg>
      <pc:sldChg chg="del">
        <pc:chgData name="Parr, Denise (DHHS-Contractor)" userId="8e0f8b07-43e5-498f-b12a-92d53dcbf731" providerId="ADAL" clId="{DA866E6C-67FA-4F86-AE23-37EEEACE91F1}" dt="2024-10-17T13:55:11.240" v="0" actId="47"/>
        <pc:sldMkLst>
          <pc:docMk/>
          <pc:sldMk cId="3415388931" sldId="405"/>
        </pc:sldMkLst>
      </pc:sldChg>
      <pc:sldChg chg="del">
        <pc:chgData name="Parr, Denise (DHHS-Contractor)" userId="8e0f8b07-43e5-498f-b12a-92d53dcbf731" providerId="ADAL" clId="{DA866E6C-67FA-4F86-AE23-37EEEACE91F1}" dt="2024-10-17T13:55:11.240" v="0" actId="47"/>
        <pc:sldMkLst>
          <pc:docMk/>
          <pc:sldMk cId="3086035973" sldId="406"/>
        </pc:sldMkLst>
      </pc:sldChg>
      <pc:sldChg chg="del">
        <pc:chgData name="Parr, Denise (DHHS-Contractor)" userId="8e0f8b07-43e5-498f-b12a-92d53dcbf731" providerId="ADAL" clId="{DA866E6C-67FA-4F86-AE23-37EEEACE91F1}" dt="2024-10-17T13:55:11.240" v="0" actId="47"/>
        <pc:sldMkLst>
          <pc:docMk/>
          <pc:sldMk cId="3252630911" sldId="407"/>
        </pc:sldMkLst>
      </pc:sldChg>
      <pc:sldChg chg="del">
        <pc:chgData name="Parr, Denise (DHHS-Contractor)" userId="8e0f8b07-43e5-498f-b12a-92d53dcbf731" providerId="ADAL" clId="{DA866E6C-67FA-4F86-AE23-37EEEACE91F1}" dt="2024-10-17T13:55:11.240" v="0" actId="47"/>
        <pc:sldMkLst>
          <pc:docMk/>
          <pc:sldMk cId="253806884" sldId="408"/>
        </pc:sldMkLst>
      </pc:sldChg>
      <pc:sldChg chg="del">
        <pc:chgData name="Parr, Denise (DHHS-Contractor)" userId="8e0f8b07-43e5-498f-b12a-92d53dcbf731" providerId="ADAL" clId="{DA866E6C-67FA-4F86-AE23-37EEEACE91F1}" dt="2024-10-17T13:55:11.240" v="0" actId="47"/>
        <pc:sldMkLst>
          <pc:docMk/>
          <pc:sldMk cId="3116396576" sldId="409"/>
        </pc:sldMkLst>
      </pc:sldChg>
      <pc:sldChg chg="del">
        <pc:chgData name="Parr, Denise (DHHS-Contractor)" userId="8e0f8b07-43e5-498f-b12a-92d53dcbf731" providerId="ADAL" clId="{DA866E6C-67FA-4F86-AE23-37EEEACE91F1}" dt="2024-10-17T13:55:11.240" v="0" actId="47"/>
        <pc:sldMkLst>
          <pc:docMk/>
          <pc:sldMk cId="1345928173" sldId="410"/>
        </pc:sldMkLst>
      </pc:sldChg>
      <pc:sldChg chg="del">
        <pc:chgData name="Parr, Denise (DHHS-Contractor)" userId="8e0f8b07-43e5-498f-b12a-92d53dcbf731" providerId="ADAL" clId="{DA866E6C-67FA-4F86-AE23-37EEEACE91F1}" dt="2024-10-17T13:55:11.240" v="0" actId="47"/>
        <pc:sldMkLst>
          <pc:docMk/>
          <pc:sldMk cId="1490729098" sldId="411"/>
        </pc:sldMkLst>
      </pc:sldChg>
      <pc:sldChg chg="del">
        <pc:chgData name="Parr, Denise (DHHS-Contractor)" userId="8e0f8b07-43e5-498f-b12a-92d53dcbf731" providerId="ADAL" clId="{DA866E6C-67FA-4F86-AE23-37EEEACE91F1}" dt="2024-10-17T13:55:11.240" v="0" actId="47"/>
        <pc:sldMkLst>
          <pc:docMk/>
          <pc:sldMk cId="777810058" sldId="412"/>
        </pc:sldMkLst>
      </pc:sldChg>
      <pc:sldChg chg="del">
        <pc:chgData name="Parr, Denise (DHHS-Contractor)" userId="8e0f8b07-43e5-498f-b12a-92d53dcbf731" providerId="ADAL" clId="{DA866E6C-67FA-4F86-AE23-37EEEACE91F1}" dt="2024-10-17T13:55:11.240" v="0" actId="47"/>
        <pc:sldMkLst>
          <pc:docMk/>
          <pc:sldMk cId="1786298584" sldId="413"/>
        </pc:sldMkLst>
      </pc:sldChg>
      <pc:sldChg chg="del">
        <pc:chgData name="Parr, Denise (DHHS-Contractor)" userId="8e0f8b07-43e5-498f-b12a-92d53dcbf731" providerId="ADAL" clId="{DA866E6C-67FA-4F86-AE23-37EEEACE91F1}" dt="2024-10-17T13:55:11.240" v="0" actId="47"/>
        <pc:sldMkLst>
          <pc:docMk/>
          <pc:sldMk cId="2551604682" sldId="414"/>
        </pc:sldMkLst>
      </pc:sldChg>
      <pc:sldChg chg="del">
        <pc:chgData name="Parr, Denise (DHHS-Contractor)" userId="8e0f8b07-43e5-498f-b12a-92d53dcbf731" providerId="ADAL" clId="{DA866E6C-67FA-4F86-AE23-37EEEACE91F1}" dt="2024-10-17T13:55:11.240" v="0" actId="47"/>
        <pc:sldMkLst>
          <pc:docMk/>
          <pc:sldMk cId="3734177646" sldId="415"/>
        </pc:sldMkLst>
      </pc:sldChg>
      <pc:sldChg chg="del">
        <pc:chgData name="Parr, Denise (DHHS-Contractor)" userId="8e0f8b07-43e5-498f-b12a-92d53dcbf731" providerId="ADAL" clId="{DA866E6C-67FA-4F86-AE23-37EEEACE91F1}" dt="2024-10-17T13:55:11.240" v="0" actId="47"/>
        <pc:sldMkLst>
          <pc:docMk/>
          <pc:sldMk cId="1938269014" sldId="416"/>
        </pc:sldMkLst>
      </pc:sldChg>
      <pc:sldChg chg="del">
        <pc:chgData name="Parr, Denise (DHHS-Contractor)" userId="8e0f8b07-43e5-498f-b12a-92d53dcbf731" providerId="ADAL" clId="{DA866E6C-67FA-4F86-AE23-37EEEACE91F1}" dt="2024-10-17T13:55:11.240" v="0" actId="47"/>
        <pc:sldMkLst>
          <pc:docMk/>
          <pc:sldMk cId="2587552097" sldId="417"/>
        </pc:sldMkLst>
      </pc:sldChg>
      <pc:sldChg chg="del">
        <pc:chgData name="Parr, Denise (DHHS-Contractor)" userId="8e0f8b07-43e5-498f-b12a-92d53dcbf731" providerId="ADAL" clId="{DA866E6C-67FA-4F86-AE23-37EEEACE91F1}" dt="2024-10-17T13:55:11.240" v="0" actId="47"/>
        <pc:sldMkLst>
          <pc:docMk/>
          <pc:sldMk cId="2288729158" sldId="418"/>
        </pc:sldMkLst>
      </pc:sldChg>
      <pc:sldChg chg="del">
        <pc:chgData name="Parr, Denise (DHHS-Contractor)" userId="8e0f8b07-43e5-498f-b12a-92d53dcbf731" providerId="ADAL" clId="{DA866E6C-67FA-4F86-AE23-37EEEACE91F1}" dt="2024-10-17T13:55:11.240" v="0" actId="47"/>
        <pc:sldMkLst>
          <pc:docMk/>
          <pc:sldMk cId="4106012911" sldId="419"/>
        </pc:sldMkLst>
      </pc:sldChg>
      <pc:sldChg chg="del">
        <pc:chgData name="Parr, Denise (DHHS-Contractor)" userId="8e0f8b07-43e5-498f-b12a-92d53dcbf731" providerId="ADAL" clId="{DA866E6C-67FA-4F86-AE23-37EEEACE91F1}" dt="2024-10-17T13:55:11.240" v="0" actId="47"/>
        <pc:sldMkLst>
          <pc:docMk/>
          <pc:sldMk cId="721947562" sldId="420"/>
        </pc:sldMkLst>
      </pc:sldChg>
      <pc:sldChg chg="del">
        <pc:chgData name="Parr, Denise (DHHS-Contractor)" userId="8e0f8b07-43e5-498f-b12a-92d53dcbf731" providerId="ADAL" clId="{DA866E6C-67FA-4F86-AE23-37EEEACE91F1}" dt="2024-10-17T13:55:11.240" v="0" actId="47"/>
        <pc:sldMkLst>
          <pc:docMk/>
          <pc:sldMk cId="273354763" sldId="421"/>
        </pc:sldMkLst>
      </pc:sldChg>
      <pc:sldChg chg="del">
        <pc:chgData name="Parr, Denise (DHHS-Contractor)" userId="8e0f8b07-43e5-498f-b12a-92d53dcbf731" providerId="ADAL" clId="{DA866E6C-67FA-4F86-AE23-37EEEACE91F1}" dt="2024-10-17T13:55:11.240" v="0" actId="47"/>
        <pc:sldMkLst>
          <pc:docMk/>
          <pc:sldMk cId="787957017" sldId="422"/>
        </pc:sldMkLst>
      </pc:sldChg>
      <pc:sldChg chg="del">
        <pc:chgData name="Parr, Denise (DHHS-Contractor)" userId="8e0f8b07-43e5-498f-b12a-92d53dcbf731" providerId="ADAL" clId="{DA866E6C-67FA-4F86-AE23-37EEEACE91F1}" dt="2024-10-17T13:55:11.240" v="0" actId="47"/>
        <pc:sldMkLst>
          <pc:docMk/>
          <pc:sldMk cId="958644364" sldId="423"/>
        </pc:sldMkLst>
      </pc:sldChg>
      <pc:sldChg chg="del">
        <pc:chgData name="Parr, Denise (DHHS-Contractor)" userId="8e0f8b07-43e5-498f-b12a-92d53dcbf731" providerId="ADAL" clId="{DA866E6C-67FA-4F86-AE23-37EEEACE91F1}" dt="2024-10-17T13:55:11.240" v="0" actId="47"/>
        <pc:sldMkLst>
          <pc:docMk/>
          <pc:sldMk cId="2905839830" sldId="424"/>
        </pc:sldMkLst>
      </pc:sldChg>
      <pc:sldChg chg="del">
        <pc:chgData name="Parr, Denise (DHHS-Contractor)" userId="8e0f8b07-43e5-498f-b12a-92d53dcbf731" providerId="ADAL" clId="{DA866E6C-67FA-4F86-AE23-37EEEACE91F1}" dt="2024-10-17T13:55:11.240" v="0" actId="47"/>
        <pc:sldMkLst>
          <pc:docMk/>
          <pc:sldMk cId="3270887119" sldId="425"/>
        </pc:sldMkLst>
      </pc:sldChg>
      <pc:sldChg chg="del">
        <pc:chgData name="Parr, Denise (DHHS-Contractor)" userId="8e0f8b07-43e5-498f-b12a-92d53dcbf731" providerId="ADAL" clId="{DA866E6C-67FA-4F86-AE23-37EEEACE91F1}" dt="2024-10-17T13:55:11.240" v="0" actId="47"/>
        <pc:sldMkLst>
          <pc:docMk/>
          <pc:sldMk cId="3284936480" sldId="426"/>
        </pc:sldMkLst>
      </pc:sldChg>
      <pc:sldChg chg="del">
        <pc:chgData name="Parr, Denise (DHHS-Contractor)" userId="8e0f8b07-43e5-498f-b12a-92d53dcbf731" providerId="ADAL" clId="{DA866E6C-67FA-4F86-AE23-37EEEACE91F1}" dt="2024-10-17T13:55:11.240" v="0" actId="47"/>
        <pc:sldMkLst>
          <pc:docMk/>
          <pc:sldMk cId="3697366193" sldId="427"/>
        </pc:sldMkLst>
      </pc:sldChg>
      <pc:sldChg chg="del">
        <pc:chgData name="Parr, Denise (DHHS-Contractor)" userId="8e0f8b07-43e5-498f-b12a-92d53dcbf731" providerId="ADAL" clId="{DA866E6C-67FA-4F86-AE23-37EEEACE91F1}" dt="2024-10-17T13:55:11.240" v="0" actId="47"/>
        <pc:sldMkLst>
          <pc:docMk/>
          <pc:sldMk cId="2229524675" sldId="428"/>
        </pc:sldMkLst>
      </pc:sldChg>
      <pc:sldChg chg="del">
        <pc:chgData name="Parr, Denise (DHHS-Contractor)" userId="8e0f8b07-43e5-498f-b12a-92d53dcbf731" providerId="ADAL" clId="{DA866E6C-67FA-4F86-AE23-37EEEACE91F1}" dt="2024-10-17T13:55:11.240" v="0" actId="47"/>
        <pc:sldMkLst>
          <pc:docMk/>
          <pc:sldMk cId="2261883684" sldId="429"/>
        </pc:sldMkLst>
      </pc:sldChg>
      <pc:sldChg chg="del">
        <pc:chgData name="Parr, Denise (DHHS-Contractor)" userId="8e0f8b07-43e5-498f-b12a-92d53dcbf731" providerId="ADAL" clId="{DA866E6C-67FA-4F86-AE23-37EEEACE91F1}" dt="2024-10-17T13:55:11.240" v="0" actId="47"/>
        <pc:sldMkLst>
          <pc:docMk/>
          <pc:sldMk cId="1073540074" sldId="430"/>
        </pc:sldMkLst>
      </pc:sldChg>
      <pc:sldChg chg="del">
        <pc:chgData name="Parr, Denise (DHHS-Contractor)" userId="8e0f8b07-43e5-498f-b12a-92d53dcbf731" providerId="ADAL" clId="{DA866E6C-67FA-4F86-AE23-37EEEACE91F1}" dt="2024-10-17T13:55:11.240" v="0" actId="47"/>
        <pc:sldMkLst>
          <pc:docMk/>
          <pc:sldMk cId="3491053584" sldId="431"/>
        </pc:sldMkLst>
      </pc:sldChg>
      <pc:sldChg chg="del">
        <pc:chgData name="Parr, Denise (DHHS-Contractor)" userId="8e0f8b07-43e5-498f-b12a-92d53dcbf731" providerId="ADAL" clId="{DA866E6C-67FA-4F86-AE23-37EEEACE91F1}" dt="2024-10-17T13:55:11.240" v="0" actId="47"/>
        <pc:sldMkLst>
          <pc:docMk/>
          <pc:sldMk cId="4038248684" sldId="432"/>
        </pc:sldMkLst>
      </pc:sldChg>
      <pc:sldChg chg="del">
        <pc:chgData name="Parr, Denise (DHHS-Contractor)" userId="8e0f8b07-43e5-498f-b12a-92d53dcbf731" providerId="ADAL" clId="{DA866E6C-67FA-4F86-AE23-37EEEACE91F1}" dt="2024-10-17T13:55:11.240" v="0" actId="47"/>
        <pc:sldMkLst>
          <pc:docMk/>
          <pc:sldMk cId="516079234" sldId="433"/>
        </pc:sldMkLst>
      </pc:sldChg>
      <pc:sldChg chg="del">
        <pc:chgData name="Parr, Denise (DHHS-Contractor)" userId="8e0f8b07-43e5-498f-b12a-92d53dcbf731" providerId="ADAL" clId="{DA866E6C-67FA-4F86-AE23-37EEEACE91F1}" dt="2024-10-17T13:55:11.240" v="0" actId="47"/>
        <pc:sldMkLst>
          <pc:docMk/>
          <pc:sldMk cId="2880411662" sldId="434"/>
        </pc:sldMkLst>
      </pc:sldChg>
      <pc:sldChg chg="del">
        <pc:chgData name="Parr, Denise (DHHS-Contractor)" userId="8e0f8b07-43e5-498f-b12a-92d53dcbf731" providerId="ADAL" clId="{DA866E6C-67FA-4F86-AE23-37EEEACE91F1}" dt="2024-10-17T13:55:11.240" v="0" actId="47"/>
        <pc:sldMkLst>
          <pc:docMk/>
          <pc:sldMk cId="4128671393" sldId="436"/>
        </pc:sldMkLst>
      </pc:sldChg>
      <pc:sldChg chg="del">
        <pc:chgData name="Parr, Denise (DHHS-Contractor)" userId="8e0f8b07-43e5-498f-b12a-92d53dcbf731" providerId="ADAL" clId="{DA866E6C-67FA-4F86-AE23-37EEEACE91F1}" dt="2024-10-17T13:55:11.240" v="0" actId="47"/>
        <pc:sldMkLst>
          <pc:docMk/>
          <pc:sldMk cId="1516525939" sldId="437"/>
        </pc:sldMkLst>
      </pc:sldChg>
      <pc:sldChg chg="del">
        <pc:chgData name="Parr, Denise (DHHS-Contractor)" userId="8e0f8b07-43e5-498f-b12a-92d53dcbf731" providerId="ADAL" clId="{DA866E6C-67FA-4F86-AE23-37EEEACE91F1}" dt="2024-10-17T13:55:11.240" v="0" actId="47"/>
        <pc:sldMkLst>
          <pc:docMk/>
          <pc:sldMk cId="3152487870" sldId="438"/>
        </pc:sldMkLst>
      </pc:sldChg>
      <pc:sldChg chg="del">
        <pc:chgData name="Parr, Denise (DHHS-Contractor)" userId="8e0f8b07-43e5-498f-b12a-92d53dcbf731" providerId="ADAL" clId="{DA866E6C-67FA-4F86-AE23-37EEEACE91F1}" dt="2024-10-17T13:55:11.240" v="0" actId="47"/>
        <pc:sldMkLst>
          <pc:docMk/>
          <pc:sldMk cId="3779140065" sldId="439"/>
        </pc:sldMkLst>
      </pc:sldChg>
      <pc:sldChg chg="del">
        <pc:chgData name="Parr, Denise (DHHS-Contractor)" userId="8e0f8b07-43e5-498f-b12a-92d53dcbf731" providerId="ADAL" clId="{DA866E6C-67FA-4F86-AE23-37EEEACE91F1}" dt="2024-10-17T13:55:11.240" v="0" actId="47"/>
        <pc:sldMkLst>
          <pc:docMk/>
          <pc:sldMk cId="1369704816" sldId="440"/>
        </pc:sldMkLst>
      </pc:sldChg>
      <pc:sldChg chg="del">
        <pc:chgData name="Parr, Denise (DHHS-Contractor)" userId="8e0f8b07-43e5-498f-b12a-92d53dcbf731" providerId="ADAL" clId="{DA866E6C-67FA-4F86-AE23-37EEEACE91F1}" dt="2024-10-17T13:55:11.240" v="0" actId="47"/>
        <pc:sldMkLst>
          <pc:docMk/>
          <pc:sldMk cId="3364354990" sldId="441"/>
        </pc:sldMkLst>
      </pc:sldChg>
      <pc:sldChg chg="del">
        <pc:chgData name="Parr, Denise (DHHS-Contractor)" userId="8e0f8b07-43e5-498f-b12a-92d53dcbf731" providerId="ADAL" clId="{DA866E6C-67FA-4F86-AE23-37EEEACE91F1}" dt="2024-10-17T13:55:11.240" v="0" actId="47"/>
        <pc:sldMkLst>
          <pc:docMk/>
          <pc:sldMk cId="3392114981" sldId="442"/>
        </pc:sldMkLst>
      </pc:sldChg>
      <pc:sldChg chg="del">
        <pc:chgData name="Parr, Denise (DHHS-Contractor)" userId="8e0f8b07-43e5-498f-b12a-92d53dcbf731" providerId="ADAL" clId="{DA866E6C-67FA-4F86-AE23-37EEEACE91F1}" dt="2024-10-17T13:55:11.240" v="0" actId="47"/>
        <pc:sldMkLst>
          <pc:docMk/>
          <pc:sldMk cId="4273565447" sldId="443"/>
        </pc:sldMkLst>
      </pc:sldChg>
      <pc:sldChg chg="del">
        <pc:chgData name="Parr, Denise (DHHS-Contractor)" userId="8e0f8b07-43e5-498f-b12a-92d53dcbf731" providerId="ADAL" clId="{DA866E6C-67FA-4F86-AE23-37EEEACE91F1}" dt="2024-10-17T13:55:11.240" v="0" actId="47"/>
        <pc:sldMkLst>
          <pc:docMk/>
          <pc:sldMk cId="2171534946" sldId="444"/>
        </pc:sldMkLst>
      </pc:sldChg>
      <pc:sldChg chg="del">
        <pc:chgData name="Parr, Denise (DHHS-Contractor)" userId="8e0f8b07-43e5-498f-b12a-92d53dcbf731" providerId="ADAL" clId="{DA866E6C-67FA-4F86-AE23-37EEEACE91F1}" dt="2024-10-17T13:55:11.240" v="0" actId="47"/>
        <pc:sldMkLst>
          <pc:docMk/>
          <pc:sldMk cId="193485252" sldId="445"/>
        </pc:sldMkLst>
      </pc:sldChg>
      <pc:sldChg chg="del">
        <pc:chgData name="Parr, Denise (DHHS-Contractor)" userId="8e0f8b07-43e5-498f-b12a-92d53dcbf731" providerId="ADAL" clId="{DA866E6C-67FA-4F86-AE23-37EEEACE91F1}" dt="2024-10-17T13:55:11.240" v="0" actId="47"/>
        <pc:sldMkLst>
          <pc:docMk/>
          <pc:sldMk cId="1746009858" sldId="446"/>
        </pc:sldMkLst>
      </pc:sldChg>
      <pc:sldChg chg="del">
        <pc:chgData name="Parr, Denise (DHHS-Contractor)" userId="8e0f8b07-43e5-498f-b12a-92d53dcbf731" providerId="ADAL" clId="{DA866E6C-67FA-4F86-AE23-37EEEACE91F1}" dt="2024-10-17T13:55:11.240" v="0" actId="47"/>
        <pc:sldMkLst>
          <pc:docMk/>
          <pc:sldMk cId="950549111" sldId="447"/>
        </pc:sldMkLst>
      </pc:sldChg>
      <pc:sldChg chg="del">
        <pc:chgData name="Parr, Denise (DHHS-Contractor)" userId="8e0f8b07-43e5-498f-b12a-92d53dcbf731" providerId="ADAL" clId="{DA866E6C-67FA-4F86-AE23-37EEEACE91F1}" dt="2024-10-17T13:55:11.240" v="0" actId="47"/>
        <pc:sldMkLst>
          <pc:docMk/>
          <pc:sldMk cId="2131173780" sldId="448"/>
        </pc:sldMkLst>
      </pc:sldChg>
      <pc:sldChg chg="del">
        <pc:chgData name="Parr, Denise (DHHS-Contractor)" userId="8e0f8b07-43e5-498f-b12a-92d53dcbf731" providerId="ADAL" clId="{DA866E6C-67FA-4F86-AE23-37EEEACE91F1}" dt="2024-10-17T13:55:11.240" v="0" actId="47"/>
        <pc:sldMkLst>
          <pc:docMk/>
          <pc:sldMk cId="922361491" sldId="449"/>
        </pc:sldMkLst>
      </pc:sldChg>
      <pc:sldChg chg="del">
        <pc:chgData name="Parr, Denise (DHHS-Contractor)" userId="8e0f8b07-43e5-498f-b12a-92d53dcbf731" providerId="ADAL" clId="{DA866E6C-67FA-4F86-AE23-37EEEACE91F1}" dt="2024-10-17T13:55:11.240" v="0" actId="47"/>
        <pc:sldMkLst>
          <pc:docMk/>
          <pc:sldMk cId="3323523636" sldId="450"/>
        </pc:sldMkLst>
      </pc:sldChg>
      <pc:sldChg chg="del">
        <pc:chgData name="Parr, Denise (DHHS-Contractor)" userId="8e0f8b07-43e5-498f-b12a-92d53dcbf731" providerId="ADAL" clId="{DA866E6C-67FA-4F86-AE23-37EEEACE91F1}" dt="2024-10-17T13:55:11.240" v="0" actId="47"/>
        <pc:sldMkLst>
          <pc:docMk/>
          <pc:sldMk cId="3872246274" sldId="451"/>
        </pc:sldMkLst>
      </pc:sldChg>
      <pc:sldChg chg="del">
        <pc:chgData name="Parr, Denise (DHHS-Contractor)" userId="8e0f8b07-43e5-498f-b12a-92d53dcbf731" providerId="ADAL" clId="{DA866E6C-67FA-4F86-AE23-37EEEACE91F1}" dt="2024-10-17T13:55:11.240" v="0" actId="47"/>
        <pc:sldMkLst>
          <pc:docMk/>
          <pc:sldMk cId="478554460" sldId="452"/>
        </pc:sldMkLst>
      </pc:sldChg>
      <pc:sldChg chg="del">
        <pc:chgData name="Parr, Denise (DHHS-Contractor)" userId="8e0f8b07-43e5-498f-b12a-92d53dcbf731" providerId="ADAL" clId="{DA866E6C-67FA-4F86-AE23-37EEEACE91F1}" dt="2024-10-17T13:55:11.240" v="0" actId="47"/>
        <pc:sldMkLst>
          <pc:docMk/>
          <pc:sldMk cId="1041656774" sldId="453"/>
        </pc:sldMkLst>
      </pc:sldChg>
      <pc:sldChg chg="del">
        <pc:chgData name="Parr, Denise (DHHS-Contractor)" userId="8e0f8b07-43e5-498f-b12a-92d53dcbf731" providerId="ADAL" clId="{DA866E6C-67FA-4F86-AE23-37EEEACE91F1}" dt="2024-10-17T13:55:11.240" v="0" actId="47"/>
        <pc:sldMkLst>
          <pc:docMk/>
          <pc:sldMk cId="3165197979" sldId="454"/>
        </pc:sldMkLst>
      </pc:sldChg>
      <pc:sldChg chg="del">
        <pc:chgData name="Parr, Denise (DHHS-Contractor)" userId="8e0f8b07-43e5-498f-b12a-92d53dcbf731" providerId="ADAL" clId="{DA866E6C-67FA-4F86-AE23-37EEEACE91F1}" dt="2024-10-17T13:55:11.240" v="0" actId="47"/>
        <pc:sldMkLst>
          <pc:docMk/>
          <pc:sldMk cId="2511255865" sldId="455"/>
        </pc:sldMkLst>
      </pc:sldChg>
      <pc:sldChg chg="del">
        <pc:chgData name="Parr, Denise (DHHS-Contractor)" userId="8e0f8b07-43e5-498f-b12a-92d53dcbf731" providerId="ADAL" clId="{DA866E6C-67FA-4F86-AE23-37EEEACE91F1}" dt="2024-10-17T13:55:11.240" v="0" actId="47"/>
        <pc:sldMkLst>
          <pc:docMk/>
          <pc:sldMk cId="461462511" sldId="456"/>
        </pc:sldMkLst>
      </pc:sldChg>
      <pc:sldChg chg="del">
        <pc:chgData name="Parr, Denise (DHHS-Contractor)" userId="8e0f8b07-43e5-498f-b12a-92d53dcbf731" providerId="ADAL" clId="{DA866E6C-67FA-4F86-AE23-37EEEACE91F1}" dt="2024-10-17T13:55:11.240" v="0" actId="47"/>
        <pc:sldMkLst>
          <pc:docMk/>
          <pc:sldMk cId="1189005020" sldId="457"/>
        </pc:sldMkLst>
      </pc:sldChg>
      <pc:sldChg chg="del">
        <pc:chgData name="Parr, Denise (DHHS-Contractor)" userId="8e0f8b07-43e5-498f-b12a-92d53dcbf731" providerId="ADAL" clId="{DA866E6C-67FA-4F86-AE23-37EEEACE91F1}" dt="2024-10-17T13:55:11.240" v="0" actId="47"/>
        <pc:sldMkLst>
          <pc:docMk/>
          <pc:sldMk cId="651555992" sldId="458"/>
        </pc:sldMkLst>
      </pc:sldChg>
      <pc:sldChg chg="del">
        <pc:chgData name="Parr, Denise (DHHS-Contractor)" userId="8e0f8b07-43e5-498f-b12a-92d53dcbf731" providerId="ADAL" clId="{DA866E6C-67FA-4F86-AE23-37EEEACE91F1}" dt="2024-10-17T13:55:11.240" v="0" actId="47"/>
        <pc:sldMkLst>
          <pc:docMk/>
          <pc:sldMk cId="2235588512" sldId="459"/>
        </pc:sldMkLst>
      </pc:sldChg>
      <pc:sldChg chg="del">
        <pc:chgData name="Parr, Denise (DHHS-Contractor)" userId="8e0f8b07-43e5-498f-b12a-92d53dcbf731" providerId="ADAL" clId="{DA866E6C-67FA-4F86-AE23-37EEEACE91F1}" dt="2024-10-17T13:55:11.240" v="0" actId="47"/>
        <pc:sldMkLst>
          <pc:docMk/>
          <pc:sldMk cId="445944013" sldId="460"/>
        </pc:sldMkLst>
      </pc:sldChg>
      <pc:sldChg chg="del">
        <pc:chgData name="Parr, Denise (DHHS-Contractor)" userId="8e0f8b07-43e5-498f-b12a-92d53dcbf731" providerId="ADAL" clId="{DA866E6C-67FA-4F86-AE23-37EEEACE91F1}" dt="2024-10-17T13:55:11.240" v="0" actId="47"/>
        <pc:sldMkLst>
          <pc:docMk/>
          <pc:sldMk cId="3209571531" sldId="461"/>
        </pc:sldMkLst>
      </pc:sldChg>
      <pc:sldChg chg="del">
        <pc:chgData name="Parr, Denise (DHHS-Contractor)" userId="8e0f8b07-43e5-498f-b12a-92d53dcbf731" providerId="ADAL" clId="{DA866E6C-67FA-4F86-AE23-37EEEACE91F1}" dt="2024-10-17T13:55:11.240" v="0" actId="47"/>
        <pc:sldMkLst>
          <pc:docMk/>
          <pc:sldMk cId="226369854" sldId="462"/>
        </pc:sldMkLst>
      </pc:sldChg>
      <pc:sldChg chg="del">
        <pc:chgData name="Parr, Denise (DHHS-Contractor)" userId="8e0f8b07-43e5-498f-b12a-92d53dcbf731" providerId="ADAL" clId="{DA866E6C-67FA-4F86-AE23-37EEEACE91F1}" dt="2024-10-17T13:55:11.240" v="0" actId="47"/>
        <pc:sldMkLst>
          <pc:docMk/>
          <pc:sldMk cId="2336530734" sldId="463"/>
        </pc:sldMkLst>
      </pc:sldChg>
      <pc:sldChg chg="del">
        <pc:chgData name="Parr, Denise (DHHS-Contractor)" userId="8e0f8b07-43e5-498f-b12a-92d53dcbf731" providerId="ADAL" clId="{DA866E6C-67FA-4F86-AE23-37EEEACE91F1}" dt="2024-10-17T13:55:11.240" v="0" actId="47"/>
        <pc:sldMkLst>
          <pc:docMk/>
          <pc:sldMk cId="2839808327" sldId="464"/>
        </pc:sldMkLst>
      </pc:sldChg>
      <pc:sldChg chg="del">
        <pc:chgData name="Parr, Denise (DHHS-Contractor)" userId="8e0f8b07-43e5-498f-b12a-92d53dcbf731" providerId="ADAL" clId="{DA866E6C-67FA-4F86-AE23-37EEEACE91F1}" dt="2024-10-17T13:55:11.240" v="0" actId="47"/>
        <pc:sldMkLst>
          <pc:docMk/>
          <pc:sldMk cId="3207001428" sldId="465"/>
        </pc:sldMkLst>
      </pc:sldChg>
      <pc:sldChg chg="del">
        <pc:chgData name="Parr, Denise (DHHS-Contractor)" userId="8e0f8b07-43e5-498f-b12a-92d53dcbf731" providerId="ADAL" clId="{DA866E6C-67FA-4F86-AE23-37EEEACE91F1}" dt="2024-10-17T13:55:11.240" v="0" actId="47"/>
        <pc:sldMkLst>
          <pc:docMk/>
          <pc:sldMk cId="1442033533" sldId="466"/>
        </pc:sldMkLst>
      </pc:sldChg>
      <pc:sldChg chg="del">
        <pc:chgData name="Parr, Denise (DHHS-Contractor)" userId="8e0f8b07-43e5-498f-b12a-92d53dcbf731" providerId="ADAL" clId="{DA866E6C-67FA-4F86-AE23-37EEEACE91F1}" dt="2024-10-17T13:55:11.240" v="0" actId="47"/>
        <pc:sldMkLst>
          <pc:docMk/>
          <pc:sldMk cId="3835471134" sldId="467"/>
        </pc:sldMkLst>
      </pc:sldChg>
      <pc:sldChg chg="del">
        <pc:chgData name="Parr, Denise (DHHS-Contractor)" userId="8e0f8b07-43e5-498f-b12a-92d53dcbf731" providerId="ADAL" clId="{DA866E6C-67FA-4F86-AE23-37EEEACE91F1}" dt="2024-10-17T13:55:11.240" v="0" actId="47"/>
        <pc:sldMkLst>
          <pc:docMk/>
          <pc:sldMk cId="1248912588" sldId="468"/>
        </pc:sldMkLst>
      </pc:sldChg>
      <pc:sldChg chg="del">
        <pc:chgData name="Parr, Denise (DHHS-Contractor)" userId="8e0f8b07-43e5-498f-b12a-92d53dcbf731" providerId="ADAL" clId="{DA866E6C-67FA-4F86-AE23-37EEEACE91F1}" dt="2024-10-17T13:55:11.240" v="0" actId="47"/>
        <pc:sldMkLst>
          <pc:docMk/>
          <pc:sldMk cId="1070591765" sldId="469"/>
        </pc:sldMkLst>
      </pc:sldChg>
      <pc:sldChg chg="del">
        <pc:chgData name="Parr, Denise (DHHS-Contractor)" userId="8e0f8b07-43e5-498f-b12a-92d53dcbf731" providerId="ADAL" clId="{DA866E6C-67FA-4F86-AE23-37EEEACE91F1}" dt="2024-10-17T13:55:11.240" v="0" actId="47"/>
        <pc:sldMkLst>
          <pc:docMk/>
          <pc:sldMk cId="2477822095" sldId="470"/>
        </pc:sldMkLst>
      </pc:sldChg>
      <pc:sldChg chg="del">
        <pc:chgData name="Parr, Denise (DHHS-Contractor)" userId="8e0f8b07-43e5-498f-b12a-92d53dcbf731" providerId="ADAL" clId="{DA866E6C-67FA-4F86-AE23-37EEEACE91F1}" dt="2024-10-17T13:55:11.240" v="0" actId="47"/>
        <pc:sldMkLst>
          <pc:docMk/>
          <pc:sldMk cId="3595984106" sldId="471"/>
        </pc:sldMkLst>
      </pc:sldChg>
      <pc:sldChg chg="del">
        <pc:chgData name="Parr, Denise (DHHS-Contractor)" userId="8e0f8b07-43e5-498f-b12a-92d53dcbf731" providerId="ADAL" clId="{DA866E6C-67FA-4F86-AE23-37EEEACE91F1}" dt="2024-10-17T13:55:11.240" v="0" actId="47"/>
        <pc:sldMkLst>
          <pc:docMk/>
          <pc:sldMk cId="2563114177" sldId="472"/>
        </pc:sldMkLst>
      </pc:sldChg>
      <pc:sldChg chg="del">
        <pc:chgData name="Parr, Denise (DHHS-Contractor)" userId="8e0f8b07-43e5-498f-b12a-92d53dcbf731" providerId="ADAL" clId="{DA866E6C-67FA-4F86-AE23-37EEEACE91F1}" dt="2024-10-17T13:55:11.240" v="0" actId="47"/>
        <pc:sldMkLst>
          <pc:docMk/>
          <pc:sldMk cId="1055162764" sldId="473"/>
        </pc:sldMkLst>
      </pc:sldChg>
      <pc:sldChg chg="del">
        <pc:chgData name="Parr, Denise (DHHS-Contractor)" userId="8e0f8b07-43e5-498f-b12a-92d53dcbf731" providerId="ADAL" clId="{DA866E6C-67FA-4F86-AE23-37EEEACE91F1}" dt="2024-10-17T13:55:11.240" v="0" actId="47"/>
        <pc:sldMkLst>
          <pc:docMk/>
          <pc:sldMk cId="3302106094" sldId="474"/>
        </pc:sldMkLst>
      </pc:sldChg>
      <pc:sldChg chg="del">
        <pc:chgData name="Parr, Denise (DHHS-Contractor)" userId="8e0f8b07-43e5-498f-b12a-92d53dcbf731" providerId="ADAL" clId="{DA866E6C-67FA-4F86-AE23-37EEEACE91F1}" dt="2024-10-17T13:55:11.240" v="0" actId="47"/>
        <pc:sldMkLst>
          <pc:docMk/>
          <pc:sldMk cId="3532968308" sldId="475"/>
        </pc:sldMkLst>
      </pc:sldChg>
      <pc:sldChg chg="del">
        <pc:chgData name="Parr, Denise (DHHS-Contractor)" userId="8e0f8b07-43e5-498f-b12a-92d53dcbf731" providerId="ADAL" clId="{DA866E6C-67FA-4F86-AE23-37EEEACE91F1}" dt="2024-10-17T13:55:11.240" v="0" actId="47"/>
        <pc:sldMkLst>
          <pc:docMk/>
          <pc:sldMk cId="304938" sldId="476"/>
        </pc:sldMkLst>
      </pc:sldChg>
      <pc:sldChg chg="del">
        <pc:chgData name="Parr, Denise (DHHS-Contractor)" userId="8e0f8b07-43e5-498f-b12a-92d53dcbf731" providerId="ADAL" clId="{DA866E6C-67FA-4F86-AE23-37EEEACE91F1}" dt="2024-10-17T13:55:11.240" v="0" actId="47"/>
        <pc:sldMkLst>
          <pc:docMk/>
          <pc:sldMk cId="3414051877" sldId="477"/>
        </pc:sldMkLst>
      </pc:sldChg>
      <pc:sldChg chg="del">
        <pc:chgData name="Parr, Denise (DHHS-Contractor)" userId="8e0f8b07-43e5-498f-b12a-92d53dcbf731" providerId="ADAL" clId="{DA866E6C-67FA-4F86-AE23-37EEEACE91F1}" dt="2024-10-17T13:55:11.240" v="0" actId="47"/>
        <pc:sldMkLst>
          <pc:docMk/>
          <pc:sldMk cId="616588272" sldId="478"/>
        </pc:sldMkLst>
      </pc:sldChg>
      <pc:sldChg chg="del">
        <pc:chgData name="Parr, Denise (DHHS-Contractor)" userId="8e0f8b07-43e5-498f-b12a-92d53dcbf731" providerId="ADAL" clId="{DA866E6C-67FA-4F86-AE23-37EEEACE91F1}" dt="2024-10-17T13:55:11.240" v="0" actId="47"/>
        <pc:sldMkLst>
          <pc:docMk/>
          <pc:sldMk cId="3836760738" sldId="479"/>
        </pc:sldMkLst>
      </pc:sldChg>
      <pc:sldMasterChg chg="delSldLayout">
        <pc:chgData name="Parr, Denise (DHHS-Contractor)" userId="8e0f8b07-43e5-498f-b12a-92d53dcbf731" providerId="ADAL" clId="{DA866E6C-67FA-4F86-AE23-37EEEACE91F1}" dt="2024-10-17T13:55:11.240" v="0" actId="47"/>
        <pc:sldMasterMkLst>
          <pc:docMk/>
          <pc:sldMasterMk cId="0" sldId="2147483648"/>
        </pc:sldMasterMkLst>
        <pc:sldLayoutChg chg="del">
          <pc:chgData name="Parr, Denise (DHHS-Contractor)" userId="8e0f8b07-43e5-498f-b12a-92d53dcbf731" providerId="ADAL" clId="{DA866E6C-67FA-4F86-AE23-37EEEACE91F1}" dt="2024-10-17T13:55:11.240" v="0" actId="47"/>
          <pc:sldLayoutMkLst>
            <pc:docMk/>
            <pc:sldMasterMk cId="0" sldId="2147483648"/>
            <pc:sldLayoutMk cId="0" sldId="2147483651"/>
          </pc:sldLayoutMkLst>
        </pc:sldLayoutChg>
      </pc:sldMasterChg>
      <pc:sldMasterChg chg="del delSldLayout">
        <pc:chgData name="Parr, Denise (DHHS-Contractor)" userId="8e0f8b07-43e5-498f-b12a-92d53dcbf731" providerId="ADAL" clId="{DA866E6C-67FA-4F86-AE23-37EEEACE91F1}" dt="2024-10-17T13:55:11.240" v="0" actId="47"/>
        <pc:sldMasterMkLst>
          <pc:docMk/>
          <pc:sldMasterMk cId="0" sldId="2147483664"/>
        </pc:sldMasterMkLst>
        <pc:sldLayoutChg chg="del">
          <pc:chgData name="Parr, Denise (DHHS-Contractor)" userId="8e0f8b07-43e5-498f-b12a-92d53dcbf731" providerId="ADAL" clId="{DA866E6C-67FA-4F86-AE23-37EEEACE91F1}" dt="2024-10-17T13:55:11.240" v="0" actId="47"/>
          <pc:sldLayoutMkLst>
            <pc:docMk/>
            <pc:sldMasterMk cId="0" sldId="2147483664"/>
            <pc:sldLayoutMk cId="0" sldId="2147483665"/>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66"/>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67"/>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68"/>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69"/>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0"/>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1"/>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2"/>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3"/>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4"/>
          </pc:sldLayoutMkLst>
        </pc:sldLayoutChg>
        <pc:sldLayoutChg chg="del">
          <pc:chgData name="Parr, Denise (DHHS-Contractor)" userId="8e0f8b07-43e5-498f-b12a-92d53dcbf731" providerId="ADAL" clId="{DA866E6C-67FA-4F86-AE23-37EEEACE91F1}" dt="2024-10-17T13:55:11.240" v="0" actId="47"/>
          <pc:sldLayoutMkLst>
            <pc:docMk/>
            <pc:sldMasterMk cId="0" sldId="2147483664"/>
            <pc:sldLayoutMk cId="0" sldId="2147483675"/>
          </pc:sldLayoutMkLst>
        </pc:sldLayoutChg>
      </pc:sldMasterChg>
      <pc:sldMasterChg chg="del delSldLayout">
        <pc:chgData name="Parr, Denise (DHHS-Contractor)" userId="8e0f8b07-43e5-498f-b12a-92d53dcbf731" providerId="ADAL" clId="{DA866E6C-67FA-4F86-AE23-37EEEACE91F1}" dt="2024-10-17T13:55:11.240" v="0" actId="47"/>
        <pc:sldMasterMkLst>
          <pc:docMk/>
          <pc:sldMasterMk cId="0" sldId="2147483676"/>
        </pc:sldMasterMkLst>
        <pc:sldLayoutChg chg="del">
          <pc:chgData name="Parr, Denise (DHHS-Contractor)" userId="8e0f8b07-43e5-498f-b12a-92d53dcbf731" providerId="ADAL" clId="{DA866E6C-67FA-4F86-AE23-37EEEACE91F1}" dt="2024-10-17T13:55:11.240" v="0" actId="47"/>
          <pc:sldLayoutMkLst>
            <pc:docMk/>
            <pc:sldMasterMk cId="0" sldId="2147483676"/>
            <pc:sldLayoutMk cId="0" sldId="2147483677"/>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78"/>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79"/>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0"/>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1"/>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2"/>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3"/>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4"/>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5"/>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6"/>
          </pc:sldLayoutMkLst>
        </pc:sldLayoutChg>
        <pc:sldLayoutChg chg="del">
          <pc:chgData name="Parr, Denise (DHHS-Contractor)" userId="8e0f8b07-43e5-498f-b12a-92d53dcbf731" providerId="ADAL" clId="{DA866E6C-67FA-4F86-AE23-37EEEACE91F1}" dt="2024-10-17T13:55:11.240" v="0" actId="47"/>
          <pc:sldLayoutMkLst>
            <pc:docMk/>
            <pc:sldMasterMk cId="0" sldId="2147483676"/>
            <pc:sldLayoutMk cId="0" sldId="2147483687"/>
          </pc:sldLayoutMkLst>
        </pc:sldLayoutChg>
      </pc:sldMasterChg>
      <pc:sldMasterChg chg="del delSldLayout">
        <pc:chgData name="Parr, Denise (DHHS-Contractor)" userId="8e0f8b07-43e5-498f-b12a-92d53dcbf731" providerId="ADAL" clId="{DA866E6C-67FA-4F86-AE23-37EEEACE91F1}" dt="2024-10-17T13:55:11.240" v="0" actId="47"/>
        <pc:sldMasterMkLst>
          <pc:docMk/>
          <pc:sldMasterMk cId="236102726" sldId="2147483742"/>
        </pc:sldMasterMkLst>
        <pc:sldLayoutChg chg="del">
          <pc:chgData name="Parr, Denise (DHHS-Contractor)" userId="8e0f8b07-43e5-498f-b12a-92d53dcbf731" providerId="ADAL" clId="{DA866E6C-67FA-4F86-AE23-37EEEACE91F1}" dt="2024-10-17T13:55:11.240" v="0" actId="47"/>
          <pc:sldLayoutMkLst>
            <pc:docMk/>
            <pc:sldMasterMk cId="236102726" sldId="2147483742"/>
            <pc:sldLayoutMk cId="2469505952" sldId="2147483743"/>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207282356" sldId="2147483744"/>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1980620654" sldId="2147483745"/>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935974544" sldId="2147483746"/>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1887312111" sldId="2147483747"/>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1308155234" sldId="2147483748"/>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3818502332" sldId="2147483749"/>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190891214" sldId="2147483750"/>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4219339319" sldId="2147483751"/>
          </pc:sldLayoutMkLst>
        </pc:sldLayoutChg>
        <pc:sldLayoutChg chg="del">
          <pc:chgData name="Parr, Denise (DHHS-Contractor)" userId="8e0f8b07-43e5-498f-b12a-92d53dcbf731" providerId="ADAL" clId="{DA866E6C-67FA-4F86-AE23-37EEEACE91F1}" dt="2024-10-17T13:55:11.240" v="0" actId="47"/>
          <pc:sldLayoutMkLst>
            <pc:docMk/>
            <pc:sldMasterMk cId="236102726" sldId="2147483742"/>
            <pc:sldLayoutMk cId="3129224858" sldId="2147483752"/>
          </pc:sldLayoutMkLst>
        </pc:sldLayoutChg>
      </pc:sldMasterChg>
      <pc:sldMasterChg chg="del delSldLayout">
        <pc:chgData name="Parr, Denise (DHHS-Contractor)" userId="8e0f8b07-43e5-498f-b12a-92d53dcbf731" providerId="ADAL" clId="{DA866E6C-67FA-4F86-AE23-37EEEACE91F1}" dt="2024-10-17T13:55:11.240" v="0" actId="47"/>
        <pc:sldMasterMkLst>
          <pc:docMk/>
          <pc:sldMasterMk cId="2446133375" sldId="2147483755"/>
        </pc:sldMasterMkLst>
        <pc:sldLayoutChg chg="del">
          <pc:chgData name="Parr, Denise (DHHS-Contractor)" userId="8e0f8b07-43e5-498f-b12a-92d53dcbf731" providerId="ADAL" clId="{DA866E6C-67FA-4F86-AE23-37EEEACE91F1}" dt="2024-10-17T13:55:11.240" v="0" actId="47"/>
          <pc:sldLayoutMkLst>
            <pc:docMk/>
            <pc:sldMasterMk cId="2446133375" sldId="2147483755"/>
            <pc:sldLayoutMk cId="1831827270" sldId="2147483756"/>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464564636" sldId="2147483757"/>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607040147" sldId="2147483758"/>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740244122" sldId="2147483759"/>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558093266" sldId="2147483760"/>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533931109" sldId="2147483761"/>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518201810" sldId="2147483762"/>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945853359" sldId="2147483763"/>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737012549" sldId="2147483764"/>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2611481204" sldId="2147483765"/>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498914992" sldId="2147483766"/>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667071218" sldId="2147483767"/>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428527816" sldId="2147483768"/>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2661462448" sldId="2147483769"/>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2300737734" sldId="2147483770"/>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242321336" sldId="2147483771"/>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715766329" sldId="2147483772"/>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042465786" sldId="2147483773"/>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1897459460" sldId="2147483774"/>
          </pc:sldLayoutMkLst>
        </pc:sldLayoutChg>
        <pc:sldLayoutChg chg="del">
          <pc:chgData name="Parr, Denise (DHHS-Contractor)" userId="8e0f8b07-43e5-498f-b12a-92d53dcbf731" providerId="ADAL" clId="{DA866E6C-67FA-4F86-AE23-37EEEACE91F1}" dt="2024-10-17T13:55:11.240" v="0" actId="47"/>
          <pc:sldLayoutMkLst>
            <pc:docMk/>
            <pc:sldMasterMk cId="2446133375" sldId="2147483755"/>
            <pc:sldLayoutMk cId="816772583" sldId="21474837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737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cases of measles reported in this outbreak</a:t>
            </a:r>
          </a:p>
          <a:p>
            <a:r>
              <a:rPr lang="en-US" dirty="0"/>
              <a:t>Primarily unvaccinated children</a:t>
            </a:r>
          </a:p>
          <a:p>
            <a:r>
              <a:rPr lang="en-US" dirty="0"/>
              <a:t>In 2023, US had 58 cases</a:t>
            </a:r>
          </a:p>
          <a:p>
            <a:r>
              <a:rPr lang="en-US" dirty="0"/>
              <a:t>As of August, US had 236 cases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475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10 MO boy in Gaza recently paralyzed by polio, first in 25 years</a:t>
            </a:r>
          </a:p>
          <a:p>
            <a:pPr marL="171450" indent="-171450">
              <a:buFont typeface="Arial" panose="020B0604020202020204" pitchFamily="34" charset="0"/>
              <a:buChar char="•"/>
            </a:pPr>
            <a:r>
              <a:rPr lang="en-US" dirty="0"/>
              <a:t>Humanitarian cease fire </a:t>
            </a:r>
          </a:p>
          <a:p>
            <a:pPr marL="171450" indent="-171450">
              <a:buFont typeface="Arial" panose="020B0604020202020204" pitchFamily="34" charset="0"/>
              <a:buChar char="•"/>
            </a:pPr>
            <a:r>
              <a:rPr lang="en-US" dirty="0"/>
              <a:t>Global conflicts can create the perfect storm</a:t>
            </a:r>
          </a:p>
          <a:p>
            <a:pPr marL="171450" indent="-171450">
              <a:buFont typeface="Arial" panose="020B0604020202020204" pitchFamily="34" charset="0"/>
              <a:buChar char="•"/>
            </a:pPr>
            <a:r>
              <a:rPr lang="en-US" dirty="0"/>
              <a:t>Global society- it can travel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145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climate change causes more natural disasters, decreased access to health care and crowding may further exacerbate vaccine hesitancy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5367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hardest things for providers to do. It’s often helpful for busy physicians to schedule an appointment specifically to address vaccine hesitancy.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9811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Example – COVID deniers and people who saw it first hand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43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30907afb04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30907afb04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0" name="Google Shape;980;g30907afb04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5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a:solidFill>
                  <a:srgbClr val="434343"/>
                </a:solidFill>
                <a:latin typeface="Calibri"/>
                <a:ea typeface="Calibri"/>
                <a:cs typeface="Calibri"/>
                <a:sym typeface="Calibri"/>
              </a:rPr>
              <a:t> </a:t>
            </a:r>
            <a:endParaRPr sz="1800">
              <a:solidFill>
                <a:srgbClr val="434343"/>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987" name="Google Shape;987;p5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2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2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2" name="Google Shape;1002;p2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2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2" name="Google Shape;1002;p2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75034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803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8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9" name="Google Shape;1029;p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17 vaccine preventable infections on the CDC/ACIP immunization schedule</a:t>
            </a:r>
          </a:p>
          <a:p>
            <a:pPr marL="171450" indent="-171450">
              <a:buFont typeface="Arial" panose="020B0604020202020204" pitchFamily="34" charset="0"/>
              <a:buChar char="•"/>
            </a:pPr>
            <a:r>
              <a:rPr lang="en-US" dirty="0"/>
              <a:t>Range from prevention of common childhood viruses (measles, mumps, </a:t>
            </a:r>
            <a:r>
              <a:rPr lang="en-US" dirty="0" err="1"/>
              <a:t>etc</a:t>
            </a:r>
            <a:r>
              <a:rPr lang="en-US" dirty="0"/>
              <a:t>) to causes of invasive bacterial infections, viral hepatitis, diarrheal illnesses, respiratory viruses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80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 schedule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669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80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572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07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80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Increase in exemptions doesn’t tell the whole story – exemptions tend to cluster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19BB-FDB3-4C6F-B39A-628CFC3C38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781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59"/>
          <p:cNvGrpSpPr/>
          <p:nvPr/>
        </p:nvGrpSpPr>
        <p:grpSpPr>
          <a:xfrm>
            <a:off x="0" y="-8467"/>
            <a:ext cx="12192000" cy="6866467"/>
            <a:chOff x="0" y="-8467"/>
            <a:chExt cx="12192000" cy="6866467"/>
          </a:xfrm>
        </p:grpSpPr>
        <p:sp>
          <p:nvSpPr>
            <p:cNvPr id="28" name="Google Shape;28;p25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8235"/>
              </a:schemeClr>
            </a:solidFill>
            <a:ln>
              <a:noFill/>
            </a:ln>
          </p:spPr>
        </p:sp>
        <p:cxnSp>
          <p:nvCxnSpPr>
            <p:cNvPr id="29" name="Google Shape;29;p259"/>
            <p:cNvCxnSpPr/>
            <p:nvPr/>
          </p:nvCxnSpPr>
          <p:spPr>
            <a:xfrm>
              <a:off x="9371012" y="0"/>
              <a:ext cx="1219200" cy="6858000"/>
            </a:xfrm>
            <a:prstGeom prst="straightConnector1">
              <a:avLst/>
            </a:prstGeom>
            <a:noFill/>
            <a:ln w="9525" cap="flat" cmpd="sng">
              <a:solidFill>
                <a:schemeClr val="accent1">
                  <a:alpha val="68235"/>
                </a:schemeClr>
              </a:solidFill>
              <a:prstDash val="solid"/>
              <a:round/>
              <a:headEnd type="none" w="sm" len="sm"/>
              <a:tailEnd type="none" w="sm" len="sm"/>
            </a:ln>
          </p:spPr>
        </p:cxnSp>
        <p:cxnSp>
          <p:nvCxnSpPr>
            <p:cNvPr id="30" name="Google Shape;30;p259"/>
            <p:cNvCxnSpPr/>
            <p:nvPr/>
          </p:nvCxnSpPr>
          <p:spPr>
            <a:xfrm flipH="1">
              <a:off x="7425267" y="3681413"/>
              <a:ext cx="4763558" cy="3176587"/>
            </a:xfrm>
            <a:prstGeom prst="straightConnector1">
              <a:avLst/>
            </a:prstGeom>
            <a:noFill/>
            <a:ln w="9525" cap="flat" cmpd="sng">
              <a:solidFill>
                <a:schemeClr val="accent1">
                  <a:alpha val="68235"/>
                </a:schemeClr>
              </a:solidFill>
              <a:prstDash val="solid"/>
              <a:round/>
              <a:headEnd type="none" w="sm" len="sm"/>
              <a:tailEnd type="none" w="sm" len="sm"/>
            </a:ln>
          </p:spPr>
        </p:cxnSp>
        <p:sp>
          <p:nvSpPr>
            <p:cNvPr id="31" name="Google Shape;31;p25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117"/>
              </a:schemeClr>
            </a:solidFill>
            <a:ln>
              <a:noFill/>
            </a:ln>
          </p:spPr>
        </p:sp>
        <p:sp>
          <p:nvSpPr>
            <p:cNvPr id="32" name="Google Shape;32;p25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259"/>
            <p:cNvSpPr/>
            <p:nvPr/>
          </p:nvSpPr>
          <p:spPr>
            <a:xfrm>
              <a:off x="8932333" y="3048000"/>
              <a:ext cx="3259667" cy="3810000"/>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5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87D0E">
                <a:alpha val="48235"/>
              </a:srgbClr>
            </a:solidFill>
            <a:ln>
              <a:noFill/>
            </a:ln>
          </p:spPr>
        </p:sp>
        <p:sp>
          <p:nvSpPr>
            <p:cNvPr id="35" name="Google Shape;35;p25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8235"/>
              </a:schemeClr>
            </a:solidFill>
            <a:ln>
              <a:noFill/>
            </a:ln>
          </p:spPr>
        </p:sp>
        <p:sp>
          <p:nvSpPr>
            <p:cNvPr id="36" name="Google Shape;36;p25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7B4A3A">
                <a:alpha val="80000"/>
              </a:srgbClr>
            </a:solidFill>
            <a:ln>
              <a:noFill/>
            </a:ln>
          </p:spPr>
        </p:sp>
        <p:sp>
          <p:nvSpPr>
            <p:cNvPr id="37" name="Google Shape;37;p259"/>
            <p:cNvSpPr/>
            <p:nvPr/>
          </p:nvSpPr>
          <p:spPr>
            <a:xfrm>
              <a:off x="10371666" y="3589867"/>
              <a:ext cx="1817159" cy="3268133"/>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25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25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25"/>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25"/>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8" name="Google Shape;108;p3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2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2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4" name="Google Shape;114;p32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5" name="Google Shape;115;p3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2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32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7"/>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2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3" name="Google Shape;123;p32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4" name="Google Shape;124;p3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2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8"/>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0" name="Google Shape;130;p3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29"/>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29"/>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6" name="Google Shape;136;p3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p88"/>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95" name="Google Shape;295;p88"/>
          <p:cNvSpPr/>
          <p:nvPr/>
        </p:nvSpPr>
        <p:spPr>
          <a:xfrm flipH="1">
            <a:off x="10995200" y="5661167"/>
            <a:ext cx="1196800" cy="1196800"/>
          </a:xfrm>
          <a:prstGeom prst="round1Rect">
            <a:avLst>
              <a:gd name="adj" fmla="val 16667"/>
            </a:avLst>
          </a:prstGeom>
          <a:solidFill>
            <a:schemeClr val="lt1">
              <a:alpha val="6784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96" name="Google Shape;296;p88"/>
          <p:cNvSpPr txBox="1">
            <a:spLocks noGrp="1"/>
          </p:cNvSpPr>
          <p:nvPr>
            <p:ph type="ctrTitle"/>
          </p:nvPr>
        </p:nvSpPr>
        <p:spPr>
          <a:xfrm>
            <a:off x="520700" y="2425700"/>
            <a:ext cx="10962800" cy="12448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97" name="Google Shape;297;p88"/>
          <p:cNvSpPr txBox="1">
            <a:spLocks noGrp="1"/>
          </p:cNvSpPr>
          <p:nvPr>
            <p:ph type="subTitle" idx="1"/>
          </p:nvPr>
        </p:nvSpPr>
        <p:spPr>
          <a:xfrm>
            <a:off x="520700" y="3718840"/>
            <a:ext cx="10962800" cy="57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98" name="Google Shape;298;p88"/>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9"/>
        <p:cNvGrpSpPr/>
        <p:nvPr/>
      </p:nvGrpSpPr>
      <p:grpSpPr>
        <a:xfrm>
          <a:off x="0" y="0"/>
          <a:ext cx="0" cy="0"/>
          <a:chOff x="0" y="0"/>
          <a:chExt cx="0" cy="0"/>
        </a:xfrm>
      </p:grpSpPr>
      <p:sp>
        <p:nvSpPr>
          <p:cNvPr id="300" name="Google Shape;300;p89"/>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01" name="Google Shape;301;p89"/>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02" name="Google Shape;302;p89"/>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03" name="Google Shape;303;p89"/>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04" name="Google Shape;304;p89"/>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5"/>
        <p:cNvGrpSpPr/>
        <p:nvPr/>
      </p:nvGrpSpPr>
      <p:grpSpPr>
        <a:xfrm>
          <a:off x="0" y="0"/>
          <a:ext cx="0" cy="0"/>
          <a:chOff x="0" y="0"/>
          <a:chExt cx="0" cy="0"/>
        </a:xfrm>
      </p:grpSpPr>
      <p:sp>
        <p:nvSpPr>
          <p:cNvPr id="306" name="Google Shape;306;p99"/>
          <p:cNvSpPr txBox="1">
            <a:spLocks noGrp="1"/>
          </p:cNvSpPr>
          <p:nvPr>
            <p:ph type="title"/>
          </p:nvPr>
        </p:nvSpPr>
        <p:spPr>
          <a:xfrm>
            <a:off x="614600" y="2753800"/>
            <a:ext cx="10962800" cy="135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200"/>
              <a:buNone/>
              <a:defRPr sz="5600"/>
            </a:lvl1pPr>
            <a:lvl2pPr lvl="1" algn="l">
              <a:lnSpc>
                <a:spcPct val="100000"/>
              </a:lnSpc>
              <a:spcBef>
                <a:spcPts val="0"/>
              </a:spcBef>
              <a:spcAft>
                <a:spcPts val="0"/>
              </a:spcAft>
              <a:buSzPts val="4200"/>
              <a:buNone/>
              <a:defRPr sz="5600"/>
            </a:lvl2pPr>
            <a:lvl3pPr lvl="2" algn="l">
              <a:lnSpc>
                <a:spcPct val="100000"/>
              </a:lnSpc>
              <a:spcBef>
                <a:spcPts val="0"/>
              </a:spcBef>
              <a:spcAft>
                <a:spcPts val="0"/>
              </a:spcAft>
              <a:buSzPts val="4200"/>
              <a:buNone/>
              <a:defRPr sz="5600"/>
            </a:lvl3pPr>
            <a:lvl4pPr lvl="3" algn="l">
              <a:lnSpc>
                <a:spcPct val="100000"/>
              </a:lnSpc>
              <a:spcBef>
                <a:spcPts val="0"/>
              </a:spcBef>
              <a:spcAft>
                <a:spcPts val="0"/>
              </a:spcAft>
              <a:buSzPts val="4200"/>
              <a:buNone/>
              <a:defRPr sz="5600"/>
            </a:lvl4pPr>
            <a:lvl5pPr lvl="4" algn="l">
              <a:lnSpc>
                <a:spcPct val="100000"/>
              </a:lnSpc>
              <a:spcBef>
                <a:spcPts val="0"/>
              </a:spcBef>
              <a:spcAft>
                <a:spcPts val="0"/>
              </a:spcAft>
              <a:buSzPts val="4200"/>
              <a:buNone/>
              <a:defRPr sz="5600"/>
            </a:lvl5pPr>
            <a:lvl6pPr lvl="5" algn="l">
              <a:lnSpc>
                <a:spcPct val="100000"/>
              </a:lnSpc>
              <a:spcBef>
                <a:spcPts val="0"/>
              </a:spcBef>
              <a:spcAft>
                <a:spcPts val="0"/>
              </a:spcAft>
              <a:buSzPts val="4200"/>
              <a:buNone/>
              <a:defRPr sz="5600"/>
            </a:lvl6pPr>
            <a:lvl7pPr lvl="6" algn="l">
              <a:lnSpc>
                <a:spcPct val="100000"/>
              </a:lnSpc>
              <a:spcBef>
                <a:spcPts val="0"/>
              </a:spcBef>
              <a:spcAft>
                <a:spcPts val="0"/>
              </a:spcAft>
              <a:buSzPts val="4200"/>
              <a:buNone/>
              <a:defRPr sz="5600"/>
            </a:lvl7pPr>
            <a:lvl8pPr lvl="7" algn="l">
              <a:lnSpc>
                <a:spcPct val="100000"/>
              </a:lnSpc>
              <a:spcBef>
                <a:spcPts val="0"/>
              </a:spcBef>
              <a:spcAft>
                <a:spcPts val="0"/>
              </a:spcAft>
              <a:buSzPts val="4200"/>
              <a:buNone/>
              <a:defRPr sz="5600"/>
            </a:lvl8pPr>
            <a:lvl9pPr lvl="8" algn="l">
              <a:lnSpc>
                <a:spcPct val="100000"/>
              </a:lnSpc>
              <a:spcBef>
                <a:spcPts val="0"/>
              </a:spcBef>
              <a:spcAft>
                <a:spcPts val="0"/>
              </a:spcAft>
              <a:buSzPts val="4200"/>
              <a:buNone/>
              <a:defRPr sz="5600"/>
            </a:lvl9pPr>
          </a:lstStyle>
          <a:p>
            <a:endParaRPr/>
          </a:p>
        </p:txBody>
      </p:sp>
      <p:sp>
        <p:nvSpPr>
          <p:cNvPr id="307" name="Google Shape;307;p99"/>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8"/>
        <p:cNvGrpSpPr/>
        <p:nvPr/>
      </p:nvGrpSpPr>
      <p:grpSpPr>
        <a:xfrm>
          <a:off x="0" y="0"/>
          <a:ext cx="0" cy="0"/>
          <a:chOff x="0" y="0"/>
          <a:chExt cx="0" cy="0"/>
        </a:xfrm>
      </p:grpSpPr>
      <p:sp>
        <p:nvSpPr>
          <p:cNvPr id="309" name="Google Shape;309;p100"/>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10" name="Google Shape;310;p100"/>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11" name="Google Shape;311;p100"/>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12" name="Google Shape;312;p100"/>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13" name="Google Shape;313;p100"/>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14" name="Google Shape;314;p100"/>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5"/>
        <p:cNvGrpSpPr/>
        <p:nvPr/>
      </p:nvGrpSpPr>
      <p:grpSpPr>
        <a:xfrm>
          <a:off x="0" y="0"/>
          <a:ext cx="0" cy="0"/>
          <a:chOff x="0" y="0"/>
          <a:chExt cx="0" cy="0"/>
        </a:xfrm>
      </p:grpSpPr>
      <p:sp>
        <p:nvSpPr>
          <p:cNvPr id="316" name="Google Shape;316;p101"/>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17" name="Google Shape;317;p101"/>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18" name="Google Shape;318;p101"/>
          <p:cNvSpPr txBox="1">
            <a:spLocks noGrp="1"/>
          </p:cNvSpPr>
          <p:nvPr>
            <p:ph type="title"/>
          </p:nvPr>
        </p:nvSpPr>
        <p:spPr>
          <a:xfrm>
            <a:off x="131000" y="21800"/>
            <a:ext cx="11768800" cy="803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319" name="Google Shape;319;p10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26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6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6" name="Google Shape;46;p26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0"/>
        <p:cNvGrpSpPr/>
        <p:nvPr/>
      </p:nvGrpSpPr>
      <p:grpSpPr>
        <a:xfrm>
          <a:off x="0" y="0"/>
          <a:ext cx="0" cy="0"/>
          <a:chOff x="0" y="0"/>
          <a:chExt cx="0" cy="0"/>
        </a:xfrm>
      </p:grpSpPr>
      <p:sp>
        <p:nvSpPr>
          <p:cNvPr id="321" name="Google Shape;321;p102"/>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22" name="Google Shape;322;p102"/>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23" name="Google Shape;323;p102"/>
          <p:cNvSpPr txBox="1">
            <a:spLocks noGrp="1"/>
          </p:cNvSpPr>
          <p:nvPr>
            <p:ph type="title"/>
          </p:nvPr>
        </p:nvSpPr>
        <p:spPr>
          <a:xfrm>
            <a:off x="301437" y="477067"/>
            <a:ext cx="3744000" cy="1271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4" name="Google Shape;324;p102"/>
          <p:cNvSpPr txBox="1">
            <a:spLocks noGrp="1"/>
          </p:cNvSpPr>
          <p:nvPr>
            <p:ph type="body" idx="1"/>
          </p:nvPr>
        </p:nvSpPr>
        <p:spPr>
          <a:xfrm>
            <a:off x="301433" y="1954400"/>
            <a:ext cx="3744000" cy="4218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600">
                <a:solidFill>
                  <a:schemeClr val="lt1"/>
                </a:solidFill>
              </a:defRPr>
            </a:lvl1pPr>
            <a:lvl2pPr marL="914400" lvl="1" indent="-304800" algn="l">
              <a:lnSpc>
                <a:spcPct val="115000"/>
              </a:lnSpc>
              <a:spcBef>
                <a:spcPts val="0"/>
              </a:spcBef>
              <a:spcAft>
                <a:spcPts val="0"/>
              </a:spcAft>
              <a:buClr>
                <a:schemeClr val="lt1"/>
              </a:buClr>
              <a:buSzPts val="1200"/>
              <a:buChar char="○"/>
              <a:defRPr sz="1600">
                <a:solidFill>
                  <a:schemeClr val="lt1"/>
                </a:solidFill>
              </a:defRPr>
            </a:lvl2pPr>
            <a:lvl3pPr marL="1371600" lvl="2" indent="-304800" algn="l">
              <a:lnSpc>
                <a:spcPct val="115000"/>
              </a:lnSpc>
              <a:spcBef>
                <a:spcPts val="0"/>
              </a:spcBef>
              <a:spcAft>
                <a:spcPts val="0"/>
              </a:spcAft>
              <a:buClr>
                <a:schemeClr val="lt1"/>
              </a:buClr>
              <a:buSzPts val="1200"/>
              <a:buChar char="■"/>
              <a:defRPr sz="1600">
                <a:solidFill>
                  <a:schemeClr val="lt1"/>
                </a:solidFill>
              </a:defRPr>
            </a:lvl3pPr>
            <a:lvl4pPr marL="1828800" lvl="3" indent="-304800" algn="l">
              <a:lnSpc>
                <a:spcPct val="115000"/>
              </a:lnSpc>
              <a:spcBef>
                <a:spcPts val="0"/>
              </a:spcBef>
              <a:spcAft>
                <a:spcPts val="0"/>
              </a:spcAft>
              <a:buClr>
                <a:schemeClr val="lt1"/>
              </a:buClr>
              <a:buSzPts val="1200"/>
              <a:buChar char="●"/>
              <a:defRPr sz="1600">
                <a:solidFill>
                  <a:schemeClr val="lt1"/>
                </a:solidFill>
              </a:defRPr>
            </a:lvl4pPr>
            <a:lvl5pPr marL="2286000" lvl="4" indent="-304800" algn="l">
              <a:lnSpc>
                <a:spcPct val="115000"/>
              </a:lnSpc>
              <a:spcBef>
                <a:spcPts val="0"/>
              </a:spcBef>
              <a:spcAft>
                <a:spcPts val="0"/>
              </a:spcAft>
              <a:buClr>
                <a:schemeClr val="lt1"/>
              </a:buClr>
              <a:buSzPts val="1200"/>
              <a:buChar char="○"/>
              <a:defRPr sz="1600">
                <a:solidFill>
                  <a:schemeClr val="lt1"/>
                </a:solidFill>
              </a:defRPr>
            </a:lvl5pPr>
            <a:lvl6pPr marL="2743200" lvl="5" indent="-304800" algn="l">
              <a:lnSpc>
                <a:spcPct val="115000"/>
              </a:lnSpc>
              <a:spcBef>
                <a:spcPts val="0"/>
              </a:spcBef>
              <a:spcAft>
                <a:spcPts val="0"/>
              </a:spcAft>
              <a:buClr>
                <a:schemeClr val="lt1"/>
              </a:buClr>
              <a:buSzPts val="1200"/>
              <a:buChar char="■"/>
              <a:defRPr sz="1600">
                <a:solidFill>
                  <a:schemeClr val="lt1"/>
                </a:solidFill>
              </a:defRPr>
            </a:lvl6pPr>
            <a:lvl7pPr marL="3200400" lvl="6" indent="-304800" algn="l">
              <a:lnSpc>
                <a:spcPct val="115000"/>
              </a:lnSpc>
              <a:spcBef>
                <a:spcPts val="0"/>
              </a:spcBef>
              <a:spcAft>
                <a:spcPts val="0"/>
              </a:spcAft>
              <a:buClr>
                <a:schemeClr val="lt1"/>
              </a:buClr>
              <a:buSzPts val="1200"/>
              <a:buChar char="●"/>
              <a:defRPr sz="1600">
                <a:solidFill>
                  <a:schemeClr val="lt1"/>
                </a:solidFill>
              </a:defRPr>
            </a:lvl7pPr>
            <a:lvl8pPr marL="3657600" lvl="7" indent="-304800" algn="l">
              <a:lnSpc>
                <a:spcPct val="115000"/>
              </a:lnSpc>
              <a:spcBef>
                <a:spcPts val="0"/>
              </a:spcBef>
              <a:spcAft>
                <a:spcPts val="0"/>
              </a:spcAft>
              <a:buClr>
                <a:schemeClr val="lt1"/>
              </a:buClr>
              <a:buSzPts val="1200"/>
              <a:buChar char="○"/>
              <a:defRPr sz="1600">
                <a:solidFill>
                  <a:schemeClr val="lt1"/>
                </a:solidFill>
              </a:defRPr>
            </a:lvl8pPr>
            <a:lvl9pPr marL="4114800" lvl="8" indent="-304800" algn="l">
              <a:lnSpc>
                <a:spcPct val="115000"/>
              </a:lnSpc>
              <a:spcBef>
                <a:spcPts val="0"/>
              </a:spcBef>
              <a:spcAft>
                <a:spcPts val="0"/>
              </a:spcAft>
              <a:buClr>
                <a:schemeClr val="lt1"/>
              </a:buClr>
              <a:buSzPts val="1200"/>
              <a:buChar char="■"/>
              <a:defRPr sz="1600">
                <a:solidFill>
                  <a:schemeClr val="lt1"/>
                </a:solidFill>
              </a:defRPr>
            </a:lvl9pPr>
          </a:lstStyle>
          <a:p>
            <a:endParaRPr/>
          </a:p>
        </p:txBody>
      </p:sp>
      <p:sp>
        <p:nvSpPr>
          <p:cNvPr id="325" name="Google Shape;325;p102"/>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6"/>
        <p:cNvGrpSpPr/>
        <p:nvPr/>
      </p:nvGrpSpPr>
      <p:grpSpPr>
        <a:xfrm>
          <a:off x="0" y="0"/>
          <a:ext cx="0" cy="0"/>
          <a:chOff x="0" y="0"/>
          <a:chExt cx="0" cy="0"/>
        </a:xfrm>
      </p:grpSpPr>
      <p:sp>
        <p:nvSpPr>
          <p:cNvPr id="327" name="Google Shape;327;p103"/>
          <p:cNvSpPr txBox="1">
            <a:spLocks noGrp="1"/>
          </p:cNvSpPr>
          <p:nvPr>
            <p:ph type="title"/>
          </p:nvPr>
        </p:nvSpPr>
        <p:spPr>
          <a:xfrm>
            <a:off x="653667" y="651000"/>
            <a:ext cx="8302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8000"/>
            </a:lvl1pPr>
            <a:lvl2pPr lvl="1" algn="l">
              <a:lnSpc>
                <a:spcPct val="100000"/>
              </a:lnSpc>
              <a:spcBef>
                <a:spcPts val="0"/>
              </a:spcBef>
              <a:spcAft>
                <a:spcPts val="0"/>
              </a:spcAft>
              <a:buSzPts val="6000"/>
              <a:buNone/>
              <a:defRPr sz="8000"/>
            </a:lvl2pPr>
            <a:lvl3pPr lvl="2" algn="l">
              <a:lnSpc>
                <a:spcPct val="100000"/>
              </a:lnSpc>
              <a:spcBef>
                <a:spcPts val="0"/>
              </a:spcBef>
              <a:spcAft>
                <a:spcPts val="0"/>
              </a:spcAft>
              <a:buSzPts val="6000"/>
              <a:buNone/>
              <a:defRPr sz="8000"/>
            </a:lvl3pPr>
            <a:lvl4pPr lvl="3" algn="l">
              <a:lnSpc>
                <a:spcPct val="100000"/>
              </a:lnSpc>
              <a:spcBef>
                <a:spcPts val="0"/>
              </a:spcBef>
              <a:spcAft>
                <a:spcPts val="0"/>
              </a:spcAft>
              <a:buSzPts val="6000"/>
              <a:buNone/>
              <a:defRPr sz="8000"/>
            </a:lvl4pPr>
            <a:lvl5pPr lvl="4" algn="l">
              <a:lnSpc>
                <a:spcPct val="100000"/>
              </a:lnSpc>
              <a:spcBef>
                <a:spcPts val="0"/>
              </a:spcBef>
              <a:spcAft>
                <a:spcPts val="0"/>
              </a:spcAft>
              <a:buSzPts val="6000"/>
              <a:buNone/>
              <a:defRPr sz="8000"/>
            </a:lvl5pPr>
            <a:lvl6pPr lvl="5" algn="l">
              <a:lnSpc>
                <a:spcPct val="100000"/>
              </a:lnSpc>
              <a:spcBef>
                <a:spcPts val="0"/>
              </a:spcBef>
              <a:spcAft>
                <a:spcPts val="0"/>
              </a:spcAft>
              <a:buSzPts val="6000"/>
              <a:buNone/>
              <a:defRPr sz="8000"/>
            </a:lvl6pPr>
            <a:lvl7pPr lvl="6" algn="l">
              <a:lnSpc>
                <a:spcPct val="100000"/>
              </a:lnSpc>
              <a:spcBef>
                <a:spcPts val="0"/>
              </a:spcBef>
              <a:spcAft>
                <a:spcPts val="0"/>
              </a:spcAft>
              <a:buSzPts val="6000"/>
              <a:buNone/>
              <a:defRPr sz="8000"/>
            </a:lvl7pPr>
            <a:lvl8pPr lvl="7" algn="l">
              <a:lnSpc>
                <a:spcPct val="100000"/>
              </a:lnSpc>
              <a:spcBef>
                <a:spcPts val="0"/>
              </a:spcBef>
              <a:spcAft>
                <a:spcPts val="0"/>
              </a:spcAft>
              <a:buSzPts val="6000"/>
              <a:buNone/>
              <a:defRPr sz="8000"/>
            </a:lvl8pPr>
            <a:lvl9pPr lvl="8" algn="l">
              <a:lnSpc>
                <a:spcPct val="100000"/>
              </a:lnSpc>
              <a:spcBef>
                <a:spcPts val="0"/>
              </a:spcBef>
              <a:spcAft>
                <a:spcPts val="0"/>
              </a:spcAft>
              <a:buSzPts val="6000"/>
              <a:buNone/>
              <a:defRPr sz="8000"/>
            </a:lvl9pPr>
          </a:lstStyle>
          <a:p>
            <a:endParaRPr/>
          </a:p>
        </p:txBody>
      </p:sp>
      <p:sp>
        <p:nvSpPr>
          <p:cNvPr id="328" name="Google Shape;328;p103"/>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9"/>
        <p:cNvGrpSpPr/>
        <p:nvPr/>
      </p:nvGrpSpPr>
      <p:grpSpPr>
        <a:xfrm>
          <a:off x="0" y="0"/>
          <a:ext cx="0" cy="0"/>
          <a:chOff x="0" y="0"/>
          <a:chExt cx="0" cy="0"/>
        </a:xfrm>
      </p:grpSpPr>
      <p:sp>
        <p:nvSpPr>
          <p:cNvPr id="330" name="Google Shape;330;p104"/>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1" name="Google Shape;331;p104"/>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2" name="Google Shape;332;p104"/>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5600">
                <a:solidFill>
                  <a:schemeClr val="dk2"/>
                </a:solidFill>
              </a:defRPr>
            </a:lvl1pPr>
            <a:lvl2pPr lvl="1" algn="ctr">
              <a:lnSpc>
                <a:spcPct val="100000"/>
              </a:lnSpc>
              <a:spcBef>
                <a:spcPts val="0"/>
              </a:spcBef>
              <a:spcAft>
                <a:spcPts val="0"/>
              </a:spcAft>
              <a:buClr>
                <a:schemeClr val="dk2"/>
              </a:buClr>
              <a:buSzPts val="4200"/>
              <a:buNone/>
              <a:defRPr sz="5600">
                <a:solidFill>
                  <a:schemeClr val="dk2"/>
                </a:solidFill>
              </a:defRPr>
            </a:lvl2pPr>
            <a:lvl3pPr lvl="2" algn="ctr">
              <a:lnSpc>
                <a:spcPct val="100000"/>
              </a:lnSpc>
              <a:spcBef>
                <a:spcPts val="0"/>
              </a:spcBef>
              <a:spcAft>
                <a:spcPts val="0"/>
              </a:spcAft>
              <a:buClr>
                <a:schemeClr val="dk2"/>
              </a:buClr>
              <a:buSzPts val="4200"/>
              <a:buNone/>
              <a:defRPr sz="5600">
                <a:solidFill>
                  <a:schemeClr val="dk2"/>
                </a:solidFill>
              </a:defRPr>
            </a:lvl3pPr>
            <a:lvl4pPr lvl="3" algn="ctr">
              <a:lnSpc>
                <a:spcPct val="100000"/>
              </a:lnSpc>
              <a:spcBef>
                <a:spcPts val="0"/>
              </a:spcBef>
              <a:spcAft>
                <a:spcPts val="0"/>
              </a:spcAft>
              <a:buClr>
                <a:schemeClr val="dk2"/>
              </a:buClr>
              <a:buSzPts val="4200"/>
              <a:buNone/>
              <a:defRPr sz="5600">
                <a:solidFill>
                  <a:schemeClr val="dk2"/>
                </a:solidFill>
              </a:defRPr>
            </a:lvl4pPr>
            <a:lvl5pPr lvl="4" algn="ctr">
              <a:lnSpc>
                <a:spcPct val="100000"/>
              </a:lnSpc>
              <a:spcBef>
                <a:spcPts val="0"/>
              </a:spcBef>
              <a:spcAft>
                <a:spcPts val="0"/>
              </a:spcAft>
              <a:buClr>
                <a:schemeClr val="dk2"/>
              </a:buClr>
              <a:buSzPts val="4200"/>
              <a:buNone/>
              <a:defRPr sz="5600">
                <a:solidFill>
                  <a:schemeClr val="dk2"/>
                </a:solidFill>
              </a:defRPr>
            </a:lvl5pPr>
            <a:lvl6pPr lvl="5" algn="ctr">
              <a:lnSpc>
                <a:spcPct val="100000"/>
              </a:lnSpc>
              <a:spcBef>
                <a:spcPts val="0"/>
              </a:spcBef>
              <a:spcAft>
                <a:spcPts val="0"/>
              </a:spcAft>
              <a:buClr>
                <a:schemeClr val="dk2"/>
              </a:buClr>
              <a:buSzPts val="4200"/>
              <a:buNone/>
              <a:defRPr sz="5600">
                <a:solidFill>
                  <a:schemeClr val="dk2"/>
                </a:solidFill>
              </a:defRPr>
            </a:lvl6pPr>
            <a:lvl7pPr lvl="6" algn="ctr">
              <a:lnSpc>
                <a:spcPct val="100000"/>
              </a:lnSpc>
              <a:spcBef>
                <a:spcPts val="0"/>
              </a:spcBef>
              <a:spcAft>
                <a:spcPts val="0"/>
              </a:spcAft>
              <a:buClr>
                <a:schemeClr val="dk2"/>
              </a:buClr>
              <a:buSzPts val="4200"/>
              <a:buNone/>
              <a:defRPr sz="5600">
                <a:solidFill>
                  <a:schemeClr val="dk2"/>
                </a:solidFill>
              </a:defRPr>
            </a:lvl7pPr>
            <a:lvl8pPr lvl="7" algn="ctr">
              <a:lnSpc>
                <a:spcPct val="100000"/>
              </a:lnSpc>
              <a:spcBef>
                <a:spcPts val="0"/>
              </a:spcBef>
              <a:spcAft>
                <a:spcPts val="0"/>
              </a:spcAft>
              <a:buClr>
                <a:schemeClr val="dk2"/>
              </a:buClr>
              <a:buSzPts val="4200"/>
              <a:buNone/>
              <a:defRPr sz="5600">
                <a:solidFill>
                  <a:schemeClr val="dk2"/>
                </a:solidFill>
              </a:defRPr>
            </a:lvl8pPr>
            <a:lvl9pPr lvl="8" algn="ctr">
              <a:lnSpc>
                <a:spcPct val="100000"/>
              </a:lnSpc>
              <a:spcBef>
                <a:spcPts val="0"/>
              </a:spcBef>
              <a:spcAft>
                <a:spcPts val="0"/>
              </a:spcAft>
              <a:buClr>
                <a:schemeClr val="dk2"/>
              </a:buClr>
              <a:buSzPts val="4200"/>
              <a:buNone/>
              <a:defRPr sz="5600">
                <a:solidFill>
                  <a:schemeClr val="dk2"/>
                </a:solidFill>
              </a:defRPr>
            </a:lvl9pPr>
          </a:lstStyle>
          <a:p>
            <a:endParaRPr/>
          </a:p>
        </p:txBody>
      </p:sp>
      <p:sp>
        <p:nvSpPr>
          <p:cNvPr id="333" name="Google Shape;333;p104"/>
          <p:cNvSpPr txBox="1">
            <a:spLocks noGrp="1"/>
          </p:cNvSpPr>
          <p:nvPr>
            <p:ph type="subTitle" idx="1"/>
          </p:nvPr>
        </p:nvSpPr>
        <p:spPr>
          <a:xfrm>
            <a:off x="354000" y="3705956"/>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34" name="Google Shape;334;p104"/>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35" name="Google Shape;335;p10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6"/>
        <p:cNvGrpSpPr/>
        <p:nvPr/>
      </p:nvGrpSpPr>
      <p:grpSpPr>
        <a:xfrm>
          <a:off x="0" y="0"/>
          <a:ext cx="0" cy="0"/>
          <a:chOff x="0" y="0"/>
          <a:chExt cx="0" cy="0"/>
        </a:xfrm>
      </p:grpSpPr>
      <p:sp>
        <p:nvSpPr>
          <p:cNvPr id="337" name="Google Shape;337;p105"/>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8" name="Google Shape;338;p105"/>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9" name="Google Shape;339;p105"/>
          <p:cNvSpPr txBox="1">
            <a:spLocks noGrp="1"/>
          </p:cNvSpPr>
          <p:nvPr>
            <p:ph type="body" idx="1"/>
          </p:nvPr>
        </p:nvSpPr>
        <p:spPr>
          <a:xfrm>
            <a:off x="76200" y="6262433"/>
            <a:ext cx="11176000" cy="5956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600">
                <a:solidFill>
                  <a:schemeClr val="lt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40" name="Google Shape;340;p105"/>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1"/>
        <p:cNvGrpSpPr/>
        <p:nvPr/>
      </p:nvGrpSpPr>
      <p:grpSpPr>
        <a:xfrm>
          <a:off x="0" y="0"/>
          <a:ext cx="0" cy="0"/>
          <a:chOff x="0" y="0"/>
          <a:chExt cx="0" cy="0"/>
        </a:xfrm>
      </p:grpSpPr>
      <p:sp>
        <p:nvSpPr>
          <p:cNvPr id="342" name="Google Shape;342;p106"/>
          <p:cNvSpPr txBox="1">
            <a:spLocks noGrp="1"/>
          </p:cNvSpPr>
          <p:nvPr>
            <p:ph type="title"/>
          </p:nvPr>
        </p:nvSpPr>
        <p:spPr>
          <a:xfrm>
            <a:off x="634000" y="1678033"/>
            <a:ext cx="10962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6000">
                <a:solidFill>
                  <a:schemeClr val="dk2"/>
                </a:solidFill>
              </a:defRPr>
            </a:lvl1pPr>
            <a:lvl2pPr lvl="1" algn="ctr">
              <a:lnSpc>
                <a:spcPct val="100000"/>
              </a:lnSpc>
              <a:spcBef>
                <a:spcPts val="0"/>
              </a:spcBef>
              <a:spcAft>
                <a:spcPts val="0"/>
              </a:spcAft>
              <a:buClr>
                <a:schemeClr val="dk2"/>
              </a:buClr>
              <a:buSzPts val="12000"/>
              <a:buNone/>
              <a:defRPr sz="16000">
                <a:solidFill>
                  <a:schemeClr val="dk2"/>
                </a:solidFill>
              </a:defRPr>
            </a:lvl2pPr>
            <a:lvl3pPr lvl="2" algn="ctr">
              <a:lnSpc>
                <a:spcPct val="100000"/>
              </a:lnSpc>
              <a:spcBef>
                <a:spcPts val="0"/>
              </a:spcBef>
              <a:spcAft>
                <a:spcPts val="0"/>
              </a:spcAft>
              <a:buClr>
                <a:schemeClr val="dk2"/>
              </a:buClr>
              <a:buSzPts val="12000"/>
              <a:buNone/>
              <a:defRPr sz="16000">
                <a:solidFill>
                  <a:schemeClr val="dk2"/>
                </a:solidFill>
              </a:defRPr>
            </a:lvl3pPr>
            <a:lvl4pPr lvl="3" algn="ctr">
              <a:lnSpc>
                <a:spcPct val="100000"/>
              </a:lnSpc>
              <a:spcBef>
                <a:spcPts val="0"/>
              </a:spcBef>
              <a:spcAft>
                <a:spcPts val="0"/>
              </a:spcAft>
              <a:buClr>
                <a:schemeClr val="dk2"/>
              </a:buClr>
              <a:buSzPts val="12000"/>
              <a:buNone/>
              <a:defRPr sz="16000">
                <a:solidFill>
                  <a:schemeClr val="dk2"/>
                </a:solidFill>
              </a:defRPr>
            </a:lvl4pPr>
            <a:lvl5pPr lvl="4" algn="ctr">
              <a:lnSpc>
                <a:spcPct val="100000"/>
              </a:lnSpc>
              <a:spcBef>
                <a:spcPts val="0"/>
              </a:spcBef>
              <a:spcAft>
                <a:spcPts val="0"/>
              </a:spcAft>
              <a:buClr>
                <a:schemeClr val="dk2"/>
              </a:buClr>
              <a:buSzPts val="12000"/>
              <a:buNone/>
              <a:defRPr sz="16000">
                <a:solidFill>
                  <a:schemeClr val="dk2"/>
                </a:solidFill>
              </a:defRPr>
            </a:lvl5pPr>
            <a:lvl6pPr lvl="5" algn="ctr">
              <a:lnSpc>
                <a:spcPct val="100000"/>
              </a:lnSpc>
              <a:spcBef>
                <a:spcPts val="0"/>
              </a:spcBef>
              <a:spcAft>
                <a:spcPts val="0"/>
              </a:spcAft>
              <a:buClr>
                <a:schemeClr val="dk2"/>
              </a:buClr>
              <a:buSzPts val="12000"/>
              <a:buNone/>
              <a:defRPr sz="16000">
                <a:solidFill>
                  <a:schemeClr val="dk2"/>
                </a:solidFill>
              </a:defRPr>
            </a:lvl6pPr>
            <a:lvl7pPr lvl="6" algn="ctr">
              <a:lnSpc>
                <a:spcPct val="100000"/>
              </a:lnSpc>
              <a:spcBef>
                <a:spcPts val="0"/>
              </a:spcBef>
              <a:spcAft>
                <a:spcPts val="0"/>
              </a:spcAft>
              <a:buClr>
                <a:schemeClr val="dk2"/>
              </a:buClr>
              <a:buSzPts val="12000"/>
              <a:buNone/>
              <a:defRPr sz="16000">
                <a:solidFill>
                  <a:schemeClr val="dk2"/>
                </a:solidFill>
              </a:defRPr>
            </a:lvl7pPr>
            <a:lvl8pPr lvl="7" algn="ctr">
              <a:lnSpc>
                <a:spcPct val="100000"/>
              </a:lnSpc>
              <a:spcBef>
                <a:spcPts val="0"/>
              </a:spcBef>
              <a:spcAft>
                <a:spcPts val="0"/>
              </a:spcAft>
              <a:buClr>
                <a:schemeClr val="dk2"/>
              </a:buClr>
              <a:buSzPts val="12000"/>
              <a:buNone/>
              <a:defRPr sz="16000">
                <a:solidFill>
                  <a:schemeClr val="dk2"/>
                </a:solidFill>
              </a:defRPr>
            </a:lvl8pPr>
            <a:lvl9pPr lvl="8" algn="ctr">
              <a:lnSpc>
                <a:spcPct val="100000"/>
              </a:lnSpc>
              <a:spcBef>
                <a:spcPts val="0"/>
              </a:spcBef>
              <a:spcAft>
                <a:spcPts val="0"/>
              </a:spcAft>
              <a:buClr>
                <a:schemeClr val="dk2"/>
              </a:buClr>
              <a:buSzPts val="12000"/>
              <a:buNone/>
              <a:defRPr sz="16000">
                <a:solidFill>
                  <a:schemeClr val="dk2"/>
                </a:solidFill>
              </a:defRPr>
            </a:lvl9pPr>
          </a:lstStyle>
          <a:p>
            <a:endParaRPr/>
          </a:p>
        </p:txBody>
      </p:sp>
      <p:sp>
        <p:nvSpPr>
          <p:cNvPr id="343" name="Google Shape;343;p106"/>
          <p:cNvSpPr txBox="1">
            <a:spLocks noGrp="1"/>
          </p:cNvSpPr>
          <p:nvPr>
            <p:ph type="body" idx="1"/>
          </p:nvPr>
        </p:nvSpPr>
        <p:spPr>
          <a:xfrm>
            <a:off x="634000" y="4406167"/>
            <a:ext cx="10962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44" name="Google Shape;344;p106"/>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5"/>
        <p:cNvGrpSpPr/>
        <p:nvPr/>
      </p:nvGrpSpPr>
      <p:grpSpPr>
        <a:xfrm>
          <a:off x="0" y="0"/>
          <a:ext cx="0" cy="0"/>
          <a:chOff x="0" y="0"/>
          <a:chExt cx="0" cy="0"/>
        </a:xfrm>
      </p:grpSpPr>
      <p:sp>
        <p:nvSpPr>
          <p:cNvPr id="346" name="Google Shape;346;p107"/>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1pPr>
            <a:lvl2pPr marL="0" lvl="1"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2pPr>
            <a:lvl3pPr marL="0" lvl="2"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3pPr>
            <a:lvl4pPr marL="0" lvl="3"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4pPr>
            <a:lvl5pPr marL="0" lvl="4"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5pPr>
            <a:lvl6pPr marL="0" lvl="5"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6pPr>
            <a:lvl7pPr marL="0" lvl="6"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7pPr>
            <a:lvl8pPr marL="0" lvl="7"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8pPr>
            <a:lvl9pPr marL="0" lvl="8" indent="0" algn="r">
              <a:lnSpc>
                <a:spcPct val="100000"/>
              </a:lnSpc>
              <a:spcBef>
                <a:spcPts val="0"/>
              </a:spcBef>
              <a:spcAft>
                <a:spcPts val="0"/>
              </a:spcAft>
              <a:buSzPts val="1333"/>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0DC9-509C-8456-9D91-BD2D13E75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64ACA-BD39-802B-EDF9-8FCA9AFC5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1ADB11-8D2B-E90E-1952-D8B19F9FE2B3}"/>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3D2E9819-0034-3FE1-0C43-C4CD8A272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C8CC7-FC12-B6DF-3592-A01C631686DD}"/>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3901858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4E67-464E-FF47-3857-0B4142901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C9115-D7AC-0AE4-C644-5F38321F3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EA434-7760-4A0B-FFE7-E38EB11EBB68}"/>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00CEDB72-9B72-0A94-4C66-7C69692F3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9D7AC-FF68-510C-D9BC-BCB4A0568C2D}"/>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1756739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B71E-75B1-000B-3080-35A09732C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D92AC-4856-9167-BBDF-1E1C8BB7A4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57A0BA-1A76-D231-A423-1DF143D96896}"/>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F11AF36A-4F7A-0262-D5C4-4C266D4A7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5078D-1B8F-6A25-BF85-CA07EA75890F}"/>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2733239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8467-B28A-6548-F08B-5327EA1AD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C5583-32BF-998E-F517-6567628104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220AB-2F10-0739-52BF-46E83030F0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49F0AB-F28B-86E4-F0E2-97B823FBE462}"/>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6" name="Footer Placeholder 5">
            <a:extLst>
              <a:ext uri="{FF2B5EF4-FFF2-40B4-BE49-F238E27FC236}">
                <a16:creationId xmlns:a16="http://schemas.microsoft.com/office/drawing/2014/main" id="{F6AFDCD9-B898-5704-5AA6-A1C549CAD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3D49F-8FA3-AC99-5C74-D27AC917FF0C}"/>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191109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317"/>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7"/>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9" name="Google Shape;59;p3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03D6-884D-2B04-0CAD-44CE966AC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552F26-16A1-FC7F-09A1-E70AABB4E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7C455D-3214-2DC3-DBAC-EC4A796C1A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B358A-2939-3BA6-7353-8726A0E91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F5E2D-C882-C607-21C2-4C8B5AF62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7DEBA-14E2-6BCF-A553-2F805AC83294}"/>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8" name="Footer Placeholder 7">
            <a:extLst>
              <a:ext uri="{FF2B5EF4-FFF2-40B4-BE49-F238E27FC236}">
                <a16:creationId xmlns:a16="http://schemas.microsoft.com/office/drawing/2014/main" id="{35F9AEC4-111B-0941-B091-67636DF567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01FC8F-9C3A-56E2-3D6A-C35619E40BC7}"/>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3606163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780B-79FD-61A9-C57F-9317CA355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65BB1F-D3E2-0642-6039-7D774BB5F407}"/>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4" name="Footer Placeholder 3">
            <a:extLst>
              <a:ext uri="{FF2B5EF4-FFF2-40B4-BE49-F238E27FC236}">
                <a16:creationId xmlns:a16="http://schemas.microsoft.com/office/drawing/2014/main" id="{6806810A-4A56-AB4E-3E67-C4E1377C97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6F66A2-61FE-D27D-3267-ECDCF9C4AD56}"/>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1330119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7F337-DF02-509C-F075-EF465BE4983E}"/>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3" name="Footer Placeholder 2">
            <a:extLst>
              <a:ext uri="{FF2B5EF4-FFF2-40B4-BE49-F238E27FC236}">
                <a16:creationId xmlns:a16="http://schemas.microsoft.com/office/drawing/2014/main" id="{93850127-D6AE-F9DF-7892-260C89E61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CBE76-4510-BEB7-C6CB-64842D9F8A8F}"/>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140186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7386-A73A-BC86-AAFF-14FFD1DF0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58E262-8BA2-049C-661C-1B4011074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B65F3E-AE87-B4EB-E325-34B9D9114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70DA5-1606-89A7-CD99-2F4B6F0C5D3E}"/>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6" name="Footer Placeholder 5">
            <a:extLst>
              <a:ext uri="{FF2B5EF4-FFF2-40B4-BE49-F238E27FC236}">
                <a16:creationId xmlns:a16="http://schemas.microsoft.com/office/drawing/2014/main" id="{54DB9EAF-772F-5796-840B-D7728AB37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72050-ED4D-60E7-57B3-02E1093666B5}"/>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3197482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D1E2-9562-7CED-627B-5F9B040E5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00DBC0-50B1-32A3-8599-4ACCFF121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D3E5DE-679D-1068-F536-654B17676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3BCC1-4606-E1B2-D07E-F7245CABBC42}"/>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6" name="Footer Placeholder 5">
            <a:extLst>
              <a:ext uri="{FF2B5EF4-FFF2-40B4-BE49-F238E27FC236}">
                <a16:creationId xmlns:a16="http://schemas.microsoft.com/office/drawing/2014/main" id="{411E69E7-F454-D51A-330A-B89D12643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166B87-6031-EFFD-1205-D19B3491EC03}"/>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3287194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7AC7-059B-AEC1-2FE0-070AE6A95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86C9D4-9E0F-149C-D4EB-529B3D86FC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40451-7076-72DA-30DC-3BEBC052996B}"/>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3C5075E8-9BC8-57EB-DD13-43AA84EC0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5D48F-FF81-A949-1CA7-8613D5F0ABB2}"/>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3834818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5F1E4-6C81-FFF6-8B88-521461091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5E7EDD-8169-4736-ED4C-BA53C74FF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74561-92FB-44FF-2DBE-9E72DA370641}"/>
              </a:ext>
            </a:extLst>
          </p:cNvPr>
          <p:cNvSpPr>
            <a:spLocks noGrp="1"/>
          </p:cNvSpPr>
          <p:nvPr>
            <p:ph type="dt" sz="half" idx="10"/>
          </p:nvPr>
        </p:nvSpPr>
        <p:spPr/>
        <p:txBody>
          <a:body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E038CD1A-DC24-2CFF-1CAB-51217E75B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3FCFC-B554-A110-B5EB-4C994BF5E307}"/>
              </a:ext>
            </a:extLst>
          </p:cNvPr>
          <p:cNvSpPr>
            <a:spLocks noGrp="1"/>
          </p:cNvSpPr>
          <p:nvPr>
            <p:ph type="sldNum" sz="quarter" idx="12"/>
          </p:nvPr>
        </p:nvSpPr>
        <p:spPr/>
        <p:txBody>
          <a:bodyPr/>
          <a:lstStyle/>
          <a:p>
            <a:fld id="{4AA3B6DC-19E0-4030-BE15-E1F62C7B644B}" type="slidenum">
              <a:rPr lang="en-US" smtClean="0"/>
              <a:t>‹#›</a:t>
            </a:fld>
            <a:endParaRPr lang="en-US"/>
          </a:p>
        </p:txBody>
      </p:sp>
    </p:spTree>
    <p:extLst>
      <p:ext uri="{BB962C8B-B14F-4D97-AF65-F5344CB8AC3E}">
        <p14:creationId xmlns:p14="http://schemas.microsoft.com/office/powerpoint/2010/main" val="2652517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548640" y="1867710"/>
            <a:ext cx="8229600" cy="2155649"/>
          </a:xfrm>
        </p:spPr>
        <p:txBody>
          <a:bodyPr anchor="b"/>
          <a:lstStyle>
            <a:lvl1pPr algn="l">
              <a:lnSpc>
                <a:spcPct val="90000"/>
              </a:lnSpc>
              <a:defRPr sz="5333" spc="-67" baseline="0">
                <a:solidFill>
                  <a:srgbClr val="0ED7E5"/>
                </a:solidFill>
              </a:defRPr>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12EB6FF-AEF4-4901-6C9A-26347E8D2DA1}"/>
              </a:ext>
            </a:extLst>
          </p:cNvPr>
          <p:cNvPicPr>
            <a:picLocks noChangeAspect="1"/>
          </p:cNvPicPr>
          <p:nvPr userDrawn="1"/>
        </p:nvPicPr>
        <p:blipFill>
          <a:blip r:embed="rId2"/>
          <a:srcRect/>
          <a:stretch/>
        </p:blipFill>
        <p:spPr>
          <a:xfrm>
            <a:off x="689842" y="593053"/>
            <a:ext cx="2703100" cy="969772"/>
          </a:xfrm>
          <a:prstGeom prst="rect">
            <a:avLst/>
          </a:prstGeom>
        </p:spPr>
      </p:pic>
    </p:spTree>
    <p:extLst>
      <p:ext uri="{BB962C8B-B14F-4D97-AF65-F5344CB8AC3E}">
        <p14:creationId xmlns:p14="http://schemas.microsoft.com/office/powerpoint/2010/main" val="2371498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rgbClr val="002855"/>
        </a:solidFill>
        <a:effectLst/>
      </p:bgPr>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userDrawn="1"/>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userDrawn="1"/>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pic>
        <p:nvPicPr>
          <p:cNvPr id="4" name="Picture 3">
            <a:extLst>
              <a:ext uri="{FF2B5EF4-FFF2-40B4-BE49-F238E27FC236}">
                <a16:creationId xmlns:a16="http://schemas.microsoft.com/office/drawing/2014/main" id="{7EE9F053-2E67-A8E6-5B00-F1515DB5D8BA}"/>
              </a:ext>
            </a:extLst>
          </p:cNvPr>
          <p:cNvPicPr>
            <a:picLocks noChangeAspect="1"/>
          </p:cNvPicPr>
          <p:nvPr userDrawn="1"/>
        </p:nvPicPr>
        <p:blipFill>
          <a:blip r:embed="rId2"/>
          <a:srcRect/>
          <a:stretch/>
        </p:blipFill>
        <p:spPr>
          <a:xfrm>
            <a:off x="9677167" y="548641"/>
            <a:ext cx="2001748" cy="718153"/>
          </a:xfrm>
          <a:prstGeom prst="rect">
            <a:avLst/>
          </a:prstGeom>
        </p:spPr>
      </p:pic>
    </p:spTree>
    <p:extLst>
      <p:ext uri="{BB962C8B-B14F-4D97-AF65-F5344CB8AC3E}">
        <p14:creationId xmlns:p14="http://schemas.microsoft.com/office/powerpoint/2010/main" val="1028278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4"/>
            <a:ext cx="5303519" cy="1151469"/>
          </a:xfrm>
        </p:spPr>
        <p:txBody>
          <a:bodyPr wrap="none" anchor="t" anchorCtr="0">
            <a:noAutofit/>
          </a:bodyPr>
          <a:lstStyle>
            <a:lvl1pPr marL="0" indent="0">
              <a:lnSpc>
                <a:spcPct val="80000"/>
              </a:lnSpc>
              <a:spcBef>
                <a:spcPts val="0"/>
              </a:spcBef>
              <a:buFontTx/>
              <a:buNone/>
              <a:defRPr sz="8800" b="1" spc="-67" baseline="0">
                <a:solidFill>
                  <a:srgbClr val="0ED7E5"/>
                </a:solidFill>
              </a:defRPr>
            </a:lvl1pPr>
            <a:lvl2pPr marL="0" indent="0">
              <a:lnSpc>
                <a:spcPct val="80000"/>
              </a:lnSpc>
              <a:spcBef>
                <a:spcPts val="0"/>
              </a:spcBef>
              <a:buFontTx/>
              <a:buNone/>
              <a:defRPr sz="8800" b="1">
                <a:solidFill>
                  <a:srgbClr val="0ED7E5"/>
                </a:solidFill>
              </a:defRPr>
            </a:lvl2pPr>
            <a:lvl3pPr marL="0" indent="0">
              <a:lnSpc>
                <a:spcPct val="80000"/>
              </a:lnSpc>
              <a:spcBef>
                <a:spcPts val="0"/>
              </a:spcBef>
              <a:buFontTx/>
              <a:buNone/>
              <a:defRPr sz="8800" b="1">
                <a:solidFill>
                  <a:srgbClr val="0ED7E5"/>
                </a:solidFill>
              </a:defRPr>
            </a:lvl3pPr>
            <a:lvl4pPr marL="0" indent="0">
              <a:lnSpc>
                <a:spcPct val="80000"/>
              </a:lnSpc>
              <a:spcBef>
                <a:spcPts val="0"/>
              </a:spcBef>
              <a:buFontTx/>
              <a:buNone/>
              <a:defRPr sz="8800" b="1">
                <a:solidFill>
                  <a:srgbClr val="0ED7E5"/>
                </a:solidFill>
              </a:defRPr>
            </a:lvl4pPr>
            <a:lvl5pPr marL="0" indent="0">
              <a:lnSpc>
                <a:spcPct val="80000"/>
              </a:lnSpc>
              <a:spcBef>
                <a:spcPts val="0"/>
              </a:spcBef>
              <a:buFontTx/>
              <a:buNone/>
              <a:defRPr sz="8800" b="1">
                <a:solidFill>
                  <a:srgbClr val="0ED7E5"/>
                </a:solidFill>
              </a:defRPr>
            </a:lvl5pPr>
            <a:lvl6pPr marL="0" indent="0">
              <a:lnSpc>
                <a:spcPct val="80000"/>
              </a:lnSpc>
              <a:spcBef>
                <a:spcPts val="0"/>
              </a:spcBef>
              <a:buFontTx/>
              <a:buNone/>
              <a:defRPr sz="8800" b="1">
                <a:solidFill>
                  <a:srgbClr val="0ED7E5"/>
                </a:solidFill>
              </a:defRPr>
            </a:lvl6pPr>
            <a:lvl7pPr marL="0" indent="0">
              <a:lnSpc>
                <a:spcPct val="80000"/>
              </a:lnSpc>
              <a:spcBef>
                <a:spcPts val="0"/>
              </a:spcBef>
              <a:buFontTx/>
              <a:buNone/>
              <a:defRPr sz="8800" b="1">
                <a:solidFill>
                  <a:srgbClr val="0ED7E5"/>
                </a:solidFill>
              </a:defRPr>
            </a:lvl7pPr>
            <a:lvl8pPr marL="0" indent="0">
              <a:lnSpc>
                <a:spcPct val="80000"/>
              </a:lnSpc>
              <a:spcBef>
                <a:spcPts val="0"/>
              </a:spcBef>
              <a:buFontTx/>
              <a:buNone/>
              <a:defRPr sz="8800" b="1">
                <a:solidFill>
                  <a:srgbClr val="0ED7E5"/>
                </a:solidFill>
              </a:defRPr>
            </a:lvl8pPr>
            <a:lvl9pPr marL="0" indent="0">
              <a:lnSpc>
                <a:spcPct val="80000"/>
              </a:lnSpc>
              <a:spcBef>
                <a:spcPts val="0"/>
              </a:spcBef>
              <a:buFontTx/>
              <a:buNone/>
              <a:defRPr sz="8800" b="1">
                <a:solidFill>
                  <a:srgbClr val="0ED7E5"/>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548640" y="426720"/>
            <a:ext cx="5303520" cy="243840"/>
          </a:xfrm>
        </p:spPr>
        <p:txBody>
          <a:bodyPr/>
          <a:lstStyle/>
          <a:p>
            <a:r>
              <a:rPr lang="en-US" dirty="0"/>
              <a:t>[Presentation title]</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Picture 3">
            <a:extLst>
              <a:ext uri="{FF2B5EF4-FFF2-40B4-BE49-F238E27FC236}">
                <a16:creationId xmlns:a16="http://schemas.microsoft.com/office/drawing/2014/main" id="{D719F93E-EB5E-19E7-B6AF-66B5D02A58B0}"/>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474294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31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8"/>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5" name="Google Shape;65;p318"/>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6" name="Google Shape;66;p318"/>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7" name="Google Shape;67;p318"/>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3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548640" y="1867710"/>
            <a:ext cx="8229600" cy="2155649"/>
          </a:xfrm>
        </p:spPr>
        <p:txBody>
          <a:bodyPr anchor="b"/>
          <a:lstStyle>
            <a:lvl1pPr algn="l">
              <a:lnSpc>
                <a:spcPct val="90000"/>
              </a:lnSpc>
              <a:defRPr sz="5333" spc="-67" baseline="0">
                <a:solidFill>
                  <a:srgbClr val="0ED7E5"/>
                </a:solidFill>
              </a:defRPr>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12EB6FF-AEF4-4901-6C9A-26347E8D2DA1}"/>
              </a:ext>
            </a:extLst>
          </p:cNvPr>
          <p:cNvPicPr>
            <a:picLocks noChangeAspect="1"/>
          </p:cNvPicPr>
          <p:nvPr userDrawn="1"/>
        </p:nvPicPr>
        <p:blipFill>
          <a:blip r:embed="rId2"/>
          <a:srcRect/>
          <a:stretch/>
        </p:blipFill>
        <p:spPr>
          <a:xfrm>
            <a:off x="689842" y="593053"/>
            <a:ext cx="2703100" cy="969772"/>
          </a:xfrm>
          <a:prstGeom prst="rect">
            <a:avLst/>
          </a:prstGeom>
        </p:spPr>
      </p:pic>
    </p:spTree>
    <p:extLst>
      <p:ext uri="{BB962C8B-B14F-4D97-AF65-F5344CB8AC3E}">
        <p14:creationId xmlns:p14="http://schemas.microsoft.com/office/powerpoint/2010/main" val="692725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C1FA363-2674-3E50-0462-2F6E234B0701}"/>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548640" y="1710267"/>
            <a:ext cx="8229600" cy="2313093"/>
          </a:xfrm>
        </p:spPr>
        <p:txBody>
          <a:bodyPr anchor="b"/>
          <a:lstStyle>
            <a:lvl1pPr algn="l">
              <a:lnSpc>
                <a:spcPct val="90000"/>
              </a:lnSpc>
              <a:defRPr sz="5333" spc="-67" baseline="0"/>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D3FB18C-30EB-D7D5-DD0F-D99B96D67E96}"/>
              </a:ext>
            </a:extLst>
          </p:cNvPr>
          <p:cNvPicPr>
            <a:picLocks noChangeAspect="1"/>
          </p:cNvPicPr>
          <p:nvPr userDrawn="1"/>
        </p:nvPicPr>
        <p:blipFill>
          <a:blip r:embed="rId2"/>
          <a:srcRect/>
          <a:stretch/>
        </p:blipFill>
        <p:spPr>
          <a:xfrm>
            <a:off x="680336" y="543378"/>
            <a:ext cx="1946165" cy="698212"/>
          </a:xfrm>
          <a:prstGeom prst="rect">
            <a:avLst/>
          </a:prstGeom>
        </p:spPr>
      </p:pic>
    </p:spTree>
    <p:extLst>
      <p:ext uri="{BB962C8B-B14F-4D97-AF65-F5344CB8AC3E}">
        <p14:creationId xmlns:p14="http://schemas.microsoft.com/office/powerpoint/2010/main" val="220067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548640" y="1889762"/>
            <a:ext cx="11094720" cy="4329005"/>
          </a:xfrm>
        </p:spPr>
        <p:txBody>
          <a:bodyPr numCol="3" spcCol="365760"/>
          <a:lstStyle>
            <a:lvl1pPr marL="0" indent="0">
              <a:spcBef>
                <a:spcPts val="1600"/>
              </a:spcBef>
              <a:buFontTx/>
              <a:buNone/>
              <a:tabLst>
                <a:tab pos="455602" algn="l"/>
              </a:tabLst>
              <a:defRPr b="1"/>
            </a:lvl1pPr>
            <a:lvl2pPr marL="0" indent="0">
              <a:spcBef>
                <a:spcPts val="800"/>
              </a:spcBef>
              <a:buFontTx/>
              <a:buNone/>
              <a:tabLst>
                <a:tab pos="455602" algn="l"/>
              </a:tabLst>
              <a:defRPr/>
            </a:lvl2pPr>
            <a:lvl3pPr marL="646160" indent="-182558">
              <a:tabLst/>
              <a:defRPr/>
            </a:lvl3pPr>
            <a:lvl4pPr marL="822939" indent="-182558">
              <a:tabLst/>
              <a:defRPr/>
            </a:lvl4pPr>
            <a:lvl5pPr marL="1011911" indent="-182558">
              <a:tabLst/>
              <a:defRPr/>
            </a:lvl5pPr>
            <a:lvl6pPr marL="1188690" indent="-182558">
              <a:tabLst/>
              <a:defRPr/>
            </a:lvl6pPr>
            <a:lvl7pPr marL="1377662" indent="-182558">
              <a:tabLst/>
              <a:defRPr/>
            </a:lvl7pPr>
            <a:lvl8pPr marL="1554441" indent="-182558">
              <a:tabLst/>
              <a:defRPr/>
            </a:lvl8pPr>
            <a:lvl9pPr marL="1743412" indent="-182558">
              <a:tabLst/>
              <a:defRPr/>
            </a:lvl9pPr>
          </a:lstStyle>
          <a:p>
            <a:pPr lvl="0"/>
            <a:r>
              <a:rPr lang="en-US" dirty="0"/>
              <a:t>[Section 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9181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4">
          <p15:clr>
            <a:srgbClr val="FBAE40"/>
          </p15:clr>
        </p15:guide>
        <p15:guide id="3" pos="3688">
          <p15:clr>
            <a:srgbClr val="FBAE40"/>
          </p15:clr>
        </p15:guide>
        <p15:guide id="4" pos="3888">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548642" y="1345542"/>
            <a:ext cx="5303519" cy="4873225"/>
          </a:xfrm>
        </p:spPr>
        <p:txBody>
          <a:bodyPr/>
          <a:lstStyle>
            <a:lvl1pPr>
              <a:lnSpc>
                <a:spcPct val="90000"/>
              </a:lnSpc>
              <a:defRPr sz="4267" spc="0" baseline="0"/>
            </a:lvl1pPr>
          </a:lstStyle>
          <a:p>
            <a:r>
              <a:rPr lang="en-US" dirty="0"/>
              <a:t>[Slide title]</a:t>
            </a:r>
          </a:p>
        </p:txBody>
      </p:sp>
      <p:cxnSp>
        <p:nvCxnSpPr>
          <p:cNvPr id="9" name="Line">
            <a:extLst>
              <a:ext uri="{FF2B5EF4-FFF2-40B4-BE49-F238E27FC236}">
                <a16:creationId xmlns:a16="http://schemas.microsoft.com/office/drawing/2014/main" id="{BCCCE9B1-C0E2-274F-A123-1D0899A44BA5}"/>
              </a:ext>
              <a:ext uri="{C183D7F6-B498-43B3-948B-1728B52AA6E4}">
                <adec:decorative xmlns:adec="http://schemas.microsoft.com/office/drawing/2017/decorative" val="1"/>
              </a:ext>
            </a:extLst>
          </p:cNvPr>
          <p:cNvCxnSpPr>
            <a:cxnSpLocks/>
          </p:cNvCxnSpPr>
          <p:nvPr userDrawn="1"/>
        </p:nvCxnSpPr>
        <p:spPr>
          <a:xfrm>
            <a:off x="6336794" y="1536928"/>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336794" y="1706880"/>
            <a:ext cx="5303519" cy="45110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61503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5522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pic>
        <p:nvPicPr>
          <p:cNvPr id="7" name="Picture 6">
            <a:extLst>
              <a:ext uri="{FF2B5EF4-FFF2-40B4-BE49-F238E27FC236}">
                <a16:creationId xmlns:a16="http://schemas.microsoft.com/office/drawing/2014/main" id="{D207991E-548C-CC51-DB2C-DEC0222B15FE}"/>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663983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4369-EC00-C14E-B713-D27C9B058F7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6100"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336792"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66111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5">
          <p15:clr>
            <a:srgbClr val="FBAE40"/>
          </p15:clr>
        </p15:guide>
        <p15:guide id="2" pos="2993">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843-6209-3C43-84CB-8817E397D73E}"/>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7596"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26552" y="1889761"/>
            <a:ext cx="3413760" cy="4329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0596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pos="3686">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F51EA-7190-7747-950C-E60F32FD5A67}"/>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26552"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E99E07BA-A10D-BC4F-976C-2D3F4A4918C2}"/>
              </a:ext>
            </a:extLst>
          </p:cNvPr>
          <p:cNvSpPr>
            <a:spLocks noGrp="1"/>
          </p:cNvSpPr>
          <p:nvPr>
            <p:ph type="ftr" sz="quarter" idx="11"/>
          </p:nvPr>
        </p:nvSpPr>
        <p:spPr/>
        <p:txBody>
          <a:bodyPr/>
          <a:lstStyle/>
          <a:p>
            <a:r>
              <a:rPr lang="en-US"/>
              <a:t>[Presentation title]</a:t>
            </a:r>
            <a:endParaRPr lang="en-US" dirty="0"/>
          </a:p>
        </p:txBody>
      </p:sp>
      <p:sp>
        <p:nvSpPr>
          <p:cNvPr id="10" name="Slide Number Placeholder 6">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61288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688">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0AAD-8D16-DE44-9ADD-DFAED024E201}"/>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39"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6072"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85149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3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alf Dark Blu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590D3B0-A0BF-A774-AEA9-8588C3FDFED6}"/>
              </a:ext>
              <a:ext uri="{C183D7F6-B498-43B3-948B-1728B52AA6E4}">
                <adec:decorative xmlns:adec="http://schemas.microsoft.com/office/drawing/2017/decorative" val="1"/>
              </a:ext>
            </a:extLst>
          </p:cNvPr>
          <p:cNvSpPr/>
          <p:nvPr userDrawn="1"/>
        </p:nvSpPr>
        <p:spPr bwMode="hidden">
          <a:xfrm>
            <a:off x="2" y="1"/>
            <a:ext cx="6095999" cy="685800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
            <a:extLst>
              <a:ext uri="{FF2B5EF4-FFF2-40B4-BE49-F238E27FC236}">
                <a16:creationId xmlns:a16="http://schemas.microsoft.com/office/drawing/2014/main" id="{8AC6D161-014B-CB43-B0F3-BBB32B3E1052}"/>
              </a:ext>
            </a:extLst>
          </p:cNvPr>
          <p:cNvSpPr>
            <a:spLocks noGrp="1"/>
          </p:cNvSpPr>
          <p:nvPr>
            <p:ph type="body" sz="quarter" idx="13"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rgbClr val="0ED7E5"/>
                </a:solidFill>
              </a:defRPr>
            </a:lvl1pPr>
            <a:lvl2pPr marL="182875">
              <a:spcBef>
                <a:spcPts val="1200"/>
              </a:spcBef>
              <a:defRPr>
                <a:solidFill>
                  <a:schemeClr val="bg1"/>
                </a:solidFill>
              </a:defRPr>
            </a:lvl2pPr>
            <a:lvl3pPr marL="365751">
              <a:defRPr>
                <a:solidFill>
                  <a:schemeClr val="bg1"/>
                </a:solidFill>
              </a:defRPr>
            </a:lvl3pPr>
            <a:lvl4pPr marL="548626">
              <a:defRPr>
                <a:solidFill>
                  <a:schemeClr val="bg1"/>
                </a:solidFill>
              </a:defRPr>
            </a:lvl4pPr>
            <a:lvl5pPr marL="731502">
              <a:defRPr>
                <a:solidFill>
                  <a:schemeClr val="bg1"/>
                </a:solidFill>
              </a:defRPr>
            </a:lvl5pPr>
            <a:lvl6pPr marL="914377">
              <a:defRPr>
                <a:solidFill>
                  <a:schemeClr val="bg1"/>
                </a:solidFill>
              </a:defRPr>
            </a:lvl6pPr>
            <a:lvl7pPr marL="1097253">
              <a:defRPr>
                <a:solidFill>
                  <a:schemeClr val="bg1"/>
                </a:solidFill>
              </a:defRPr>
            </a:lvl7pPr>
            <a:lvl8pPr marL="1280128">
              <a:defRPr>
                <a:solidFill>
                  <a:schemeClr val="bg1"/>
                </a:solidFill>
              </a:defRPr>
            </a:lvl8pPr>
            <a:lvl9pPr marL="1463003">
              <a:defRPr>
                <a:solidFill>
                  <a:schemeClr val="bg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583680" y="1480214"/>
            <a:ext cx="5059680" cy="48732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pic>
        <p:nvPicPr>
          <p:cNvPr id="2" name="Picture 1">
            <a:extLst>
              <a:ext uri="{FF2B5EF4-FFF2-40B4-BE49-F238E27FC236}">
                <a16:creationId xmlns:a16="http://schemas.microsoft.com/office/drawing/2014/main" id="{2785B88F-1650-A543-6208-1D16E00C77C1}"/>
              </a:ext>
            </a:extLst>
          </p:cNvPr>
          <p:cNvPicPr>
            <a:picLocks noChangeAspect="1"/>
          </p:cNvPicPr>
          <p:nvPr userDrawn="1"/>
        </p:nvPicPr>
        <p:blipFill>
          <a:blip r:embed="rId2"/>
          <a:srcRect/>
          <a:stretch/>
        </p:blipFill>
        <p:spPr>
          <a:xfrm>
            <a:off x="9703011" y="543378"/>
            <a:ext cx="1946165" cy="698212"/>
          </a:xfrm>
          <a:prstGeom prst="rect">
            <a:avLst/>
          </a:prstGeom>
        </p:spPr>
      </p:pic>
    </p:spTree>
    <p:extLst>
      <p:ext uri="{BB962C8B-B14F-4D97-AF65-F5344CB8AC3E}">
        <p14:creationId xmlns:p14="http://schemas.microsoft.com/office/powerpoint/2010/main" val="250003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110">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alf Photo">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578CD79-C3BE-3543-83D9-F07238B6453D}"/>
              </a:ext>
            </a:extLst>
          </p:cNvPr>
          <p:cNvSpPr>
            <a:spLocks noGrp="1"/>
          </p:cNvSpPr>
          <p:nvPr>
            <p:ph type="body" sz="quarter" idx="14"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chemeClr val="tx1"/>
                </a:solidFill>
              </a:defRPr>
            </a:lvl1pPr>
            <a:lvl2pPr marL="182875">
              <a:spcBef>
                <a:spcPts val="1200"/>
              </a:spcBef>
              <a:defRPr>
                <a:solidFill>
                  <a:schemeClr val="tx1"/>
                </a:solidFill>
              </a:defRPr>
            </a:lvl2pPr>
            <a:lvl3pPr marL="365751">
              <a:defRPr>
                <a:solidFill>
                  <a:schemeClr val="tx1"/>
                </a:solidFill>
              </a:defRPr>
            </a:lvl3pPr>
            <a:lvl4pPr marL="548626">
              <a:defRPr>
                <a:solidFill>
                  <a:schemeClr val="tx1"/>
                </a:solidFill>
              </a:defRPr>
            </a:lvl4pPr>
            <a:lvl5pPr marL="731502">
              <a:defRPr>
                <a:solidFill>
                  <a:schemeClr val="tx1"/>
                </a:solidFill>
              </a:defRPr>
            </a:lvl5pPr>
            <a:lvl6pPr marL="914377">
              <a:defRPr>
                <a:solidFill>
                  <a:schemeClr val="tx1"/>
                </a:solidFill>
              </a:defRPr>
            </a:lvl6pPr>
            <a:lvl7pPr marL="1097253">
              <a:defRPr>
                <a:solidFill>
                  <a:schemeClr val="tx1"/>
                </a:solidFill>
              </a:defRPr>
            </a:lvl7pPr>
            <a:lvl8pPr marL="1280128">
              <a:defRPr>
                <a:solidFill>
                  <a:schemeClr val="tx1"/>
                </a:solidFill>
              </a:defRPr>
            </a:lvl8pPr>
            <a:lvl9pPr marL="1463003">
              <a:defRPr>
                <a:solidFill>
                  <a:schemeClr val="tx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6096000" y="0"/>
            <a:ext cx="6096000" cy="68580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161133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hoto">
    <p:bg>
      <p:bgPr>
        <a:solidFill>
          <a:srgbClr val="0ED7E5"/>
        </a:solidFill>
        <a:effectLst/>
      </p:bgPr>
    </p:bg>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6675119"/>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r>
              <a:rPr lang="en-US"/>
              <a:t>[Presentation title]</a:t>
            </a:r>
            <a:endParaRPr lang="en-US" dirty="0"/>
          </a:p>
        </p:txBody>
      </p:sp>
      <p:sp>
        <p:nvSpPr>
          <p:cNvPr id="4" name="Slide Number Placeholder 4">
            <a:extLst>
              <a:ext uri="{FF2B5EF4-FFF2-40B4-BE49-F238E27FC236}">
                <a16:creationId xmlns:a16="http://schemas.microsoft.com/office/drawing/2014/main" id="{85186827-DA85-9C4D-8C82-6FE011E099D7}"/>
              </a:ext>
            </a:extLst>
          </p:cNvPr>
          <p:cNvSpPr>
            <a:spLocks noGrp="1"/>
          </p:cNvSpPr>
          <p:nvPr>
            <p:ph type="sldNum" sz="quarter" idx="12"/>
          </p:nvPr>
        </p:nvSpPr>
        <p:spPr bwMode="gray"/>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1120286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hoto and Caption">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52DAF2B-CBA8-8246-A0DB-2A432B73A86A}"/>
              </a:ext>
            </a:extLst>
          </p:cNvPr>
          <p:cNvSpPr>
            <a:spLocks noGrp="1"/>
          </p:cNvSpPr>
          <p:nvPr>
            <p:ph type="body" sz="quarter" idx="14" hasCustomPrompt="1"/>
          </p:nvPr>
        </p:nvSpPr>
        <p:spPr>
          <a:xfrm>
            <a:off x="546102" y="5730241"/>
            <a:ext cx="5303519" cy="79248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[Photo caption]</a:t>
            </a:r>
          </a:p>
        </p:txBody>
      </p:sp>
      <p:sp>
        <p:nvSpPr>
          <p:cNvPr id="6" name="Picture Placeholder 2">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5455920"/>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3">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r>
              <a:rPr lang="en-US"/>
              <a:t>[Presentation title]</a:t>
            </a:r>
            <a:endParaRPr lang="en-US" dirty="0"/>
          </a:p>
        </p:txBody>
      </p:sp>
      <p:sp>
        <p:nvSpPr>
          <p:cNvPr id="4" name="Slide Number Placeholder 5">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867321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Blue">
    <p:bg>
      <p:bgPr>
        <a:solidFill>
          <a:srgbClr val="0ED7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4" name="Picture 3">
            <a:extLst>
              <a:ext uri="{FF2B5EF4-FFF2-40B4-BE49-F238E27FC236}">
                <a16:creationId xmlns:a16="http://schemas.microsoft.com/office/drawing/2014/main" id="{263ECBCE-C4AE-95D4-ADEA-2FF6339032AD}"/>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29763957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Green">
    <p:bg>
      <p:bgPr>
        <a:solidFill>
          <a:srgbClr val="67F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4" name="Picture 3">
            <a:extLst>
              <a:ext uri="{FF2B5EF4-FFF2-40B4-BE49-F238E27FC236}">
                <a16:creationId xmlns:a16="http://schemas.microsoft.com/office/drawing/2014/main" id="{E0D01438-2E1A-CDDD-1AC7-C14995FE1C03}"/>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3486672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One Statistic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Picture 5">
            <a:extLst>
              <a:ext uri="{FF2B5EF4-FFF2-40B4-BE49-F238E27FC236}">
                <a16:creationId xmlns:a16="http://schemas.microsoft.com/office/drawing/2014/main" id="{057D1625-3455-ADBC-6CF1-85E16C2FBBF2}"/>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847885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ree Statistics">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546101"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546101"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CC262AE-E8C8-0B47-8269-37F9BDCF1598}"/>
              </a:ext>
            </a:extLst>
          </p:cNvPr>
          <p:cNvSpPr>
            <a:spLocks noGrp="1"/>
          </p:cNvSpPr>
          <p:nvPr>
            <p:ph type="body" sz="quarter" idx="15" hasCustomPrompt="1"/>
          </p:nvPr>
        </p:nvSpPr>
        <p:spPr>
          <a:xfrm>
            <a:off x="4386325"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17" name="Line">
            <a:extLst>
              <a:ext uri="{FF2B5EF4-FFF2-40B4-BE49-F238E27FC236}">
                <a16:creationId xmlns:a16="http://schemas.microsoft.com/office/drawing/2014/main" id="{085D3C6C-E989-C746-8A57-A7A89D35BD50}"/>
              </a:ext>
              <a:ext uri="{C183D7F6-B498-43B3-948B-1728B52AA6E4}">
                <adec:decorative xmlns:adec="http://schemas.microsoft.com/office/drawing/2017/decorative" val="1"/>
              </a:ext>
            </a:extLst>
          </p:cNvPr>
          <p:cNvCxnSpPr>
            <a:cxnSpLocks/>
          </p:cNvCxnSpPr>
          <p:nvPr userDrawn="1"/>
        </p:nvCxnSpPr>
        <p:spPr>
          <a:xfrm>
            <a:off x="4386326"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8" name="Text Placeholder 5">
            <a:extLst>
              <a:ext uri="{FF2B5EF4-FFF2-40B4-BE49-F238E27FC236}">
                <a16:creationId xmlns:a16="http://schemas.microsoft.com/office/drawing/2014/main" id="{110579F3-8EFF-2E4A-B2DE-C9385EE1EDD4}"/>
              </a:ext>
            </a:extLst>
          </p:cNvPr>
          <p:cNvSpPr>
            <a:spLocks noGrp="1"/>
          </p:cNvSpPr>
          <p:nvPr>
            <p:ph type="body" sz="quarter" idx="16"/>
          </p:nvPr>
        </p:nvSpPr>
        <p:spPr>
          <a:xfrm>
            <a:off x="4386326"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6">
            <a:extLst>
              <a:ext uri="{FF2B5EF4-FFF2-40B4-BE49-F238E27FC236}">
                <a16:creationId xmlns:a16="http://schemas.microsoft.com/office/drawing/2014/main" id="{FCF581EF-849F-6C43-8C6B-A56DA9FF33FA}"/>
              </a:ext>
            </a:extLst>
          </p:cNvPr>
          <p:cNvSpPr>
            <a:spLocks noGrp="1"/>
          </p:cNvSpPr>
          <p:nvPr>
            <p:ph type="body" sz="quarter" idx="17" hasCustomPrompt="1"/>
          </p:nvPr>
        </p:nvSpPr>
        <p:spPr>
          <a:xfrm>
            <a:off x="8226552"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20" name="Line">
            <a:extLst>
              <a:ext uri="{FF2B5EF4-FFF2-40B4-BE49-F238E27FC236}">
                <a16:creationId xmlns:a16="http://schemas.microsoft.com/office/drawing/2014/main" id="{5BC02F18-3B58-174D-AF4D-7390C8F5946B}"/>
              </a:ext>
              <a:ext uri="{C183D7F6-B498-43B3-948B-1728B52AA6E4}">
                <adec:decorative xmlns:adec="http://schemas.microsoft.com/office/drawing/2017/decorative" val="1"/>
              </a:ext>
            </a:extLst>
          </p:cNvPr>
          <p:cNvCxnSpPr>
            <a:cxnSpLocks/>
          </p:cNvCxnSpPr>
          <p:nvPr userDrawn="1"/>
        </p:nvCxnSpPr>
        <p:spPr>
          <a:xfrm>
            <a:off x="8224013"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21" name="Text Placeholder 7">
            <a:extLst>
              <a:ext uri="{FF2B5EF4-FFF2-40B4-BE49-F238E27FC236}">
                <a16:creationId xmlns:a16="http://schemas.microsoft.com/office/drawing/2014/main" id="{7E2FF8FD-491C-7E4A-B945-295AD289C643}"/>
              </a:ext>
            </a:extLst>
          </p:cNvPr>
          <p:cNvSpPr>
            <a:spLocks noGrp="1"/>
          </p:cNvSpPr>
          <p:nvPr>
            <p:ph type="body" sz="quarter" idx="18"/>
          </p:nvPr>
        </p:nvSpPr>
        <p:spPr>
          <a:xfrm>
            <a:off x="8224013"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8">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10">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Picture 5">
            <a:extLst>
              <a:ext uri="{FF2B5EF4-FFF2-40B4-BE49-F238E27FC236}">
                <a16:creationId xmlns:a16="http://schemas.microsoft.com/office/drawing/2014/main" id="{758539F7-D4F6-41BA-06BA-F412E1573E3D}"/>
              </a:ext>
            </a:extLst>
          </p:cNvPr>
          <p:cNvPicPr>
            <a:picLocks noChangeAspect="1"/>
          </p:cNvPicPr>
          <p:nvPr userDrawn="1"/>
        </p:nvPicPr>
        <p:blipFill>
          <a:blip r:embed="rId2"/>
          <a:srcRect/>
          <a:stretch/>
        </p:blipFill>
        <p:spPr>
          <a:xfrm>
            <a:off x="9675822" y="548641"/>
            <a:ext cx="1976469" cy="709084"/>
          </a:xfrm>
          <a:prstGeom prst="rect">
            <a:avLst/>
          </a:prstGeom>
        </p:spPr>
      </p:pic>
    </p:spTree>
    <p:extLst>
      <p:ext uri="{BB962C8B-B14F-4D97-AF65-F5344CB8AC3E}">
        <p14:creationId xmlns:p14="http://schemas.microsoft.com/office/powerpoint/2010/main" val="505897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2">
          <p15:clr>
            <a:srgbClr val="FBAE40"/>
          </p15:clr>
        </p15:guide>
        <p15:guide id="3" orient="horz" pos="2938">
          <p15:clr>
            <a:srgbClr val="FBAE40"/>
          </p15:clr>
        </p15:guide>
        <p15:guide id="4" orient="horz" pos="892">
          <p15:clr>
            <a:srgbClr val="FBAE40"/>
          </p15:clr>
        </p15:guide>
        <p15:guide id="5" pos="3686">
          <p15:clr>
            <a:srgbClr val="FBAE40"/>
          </p15:clr>
        </p15:guide>
        <p15:guide id="6" pos="388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4"/>
            <a:ext cx="5303519" cy="1151469"/>
          </a:xfrm>
        </p:spPr>
        <p:txBody>
          <a:bodyPr wrap="none" anchor="t" anchorCtr="0">
            <a:noAutofit/>
          </a:bodyPr>
          <a:lstStyle>
            <a:lvl1pPr marL="0" indent="0">
              <a:lnSpc>
                <a:spcPct val="80000"/>
              </a:lnSpc>
              <a:spcBef>
                <a:spcPts val="0"/>
              </a:spcBef>
              <a:buFontTx/>
              <a:buNone/>
              <a:defRPr sz="8800" b="1" spc="-67" baseline="0">
                <a:solidFill>
                  <a:srgbClr val="0ED7E5"/>
                </a:solidFill>
              </a:defRPr>
            </a:lvl1pPr>
            <a:lvl2pPr marL="0" indent="0">
              <a:lnSpc>
                <a:spcPct val="80000"/>
              </a:lnSpc>
              <a:spcBef>
                <a:spcPts val="0"/>
              </a:spcBef>
              <a:buFontTx/>
              <a:buNone/>
              <a:defRPr sz="8800" b="1">
                <a:solidFill>
                  <a:srgbClr val="0ED7E5"/>
                </a:solidFill>
              </a:defRPr>
            </a:lvl2pPr>
            <a:lvl3pPr marL="0" indent="0">
              <a:lnSpc>
                <a:spcPct val="80000"/>
              </a:lnSpc>
              <a:spcBef>
                <a:spcPts val="0"/>
              </a:spcBef>
              <a:buFontTx/>
              <a:buNone/>
              <a:defRPr sz="8800" b="1">
                <a:solidFill>
                  <a:srgbClr val="0ED7E5"/>
                </a:solidFill>
              </a:defRPr>
            </a:lvl3pPr>
            <a:lvl4pPr marL="0" indent="0">
              <a:lnSpc>
                <a:spcPct val="80000"/>
              </a:lnSpc>
              <a:spcBef>
                <a:spcPts val="0"/>
              </a:spcBef>
              <a:buFontTx/>
              <a:buNone/>
              <a:defRPr sz="8800" b="1">
                <a:solidFill>
                  <a:srgbClr val="0ED7E5"/>
                </a:solidFill>
              </a:defRPr>
            </a:lvl4pPr>
            <a:lvl5pPr marL="0" indent="0">
              <a:lnSpc>
                <a:spcPct val="80000"/>
              </a:lnSpc>
              <a:spcBef>
                <a:spcPts val="0"/>
              </a:spcBef>
              <a:buFontTx/>
              <a:buNone/>
              <a:defRPr sz="8800" b="1">
                <a:solidFill>
                  <a:srgbClr val="0ED7E5"/>
                </a:solidFill>
              </a:defRPr>
            </a:lvl5pPr>
            <a:lvl6pPr marL="0" indent="0">
              <a:lnSpc>
                <a:spcPct val="80000"/>
              </a:lnSpc>
              <a:spcBef>
                <a:spcPts val="0"/>
              </a:spcBef>
              <a:buFontTx/>
              <a:buNone/>
              <a:defRPr sz="8800" b="1">
                <a:solidFill>
                  <a:srgbClr val="0ED7E5"/>
                </a:solidFill>
              </a:defRPr>
            </a:lvl6pPr>
            <a:lvl7pPr marL="0" indent="0">
              <a:lnSpc>
                <a:spcPct val="80000"/>
              </a:lnSpc>
              <a:spcBef>
                <a:spcPts val="0"/>
              </a:spcBef>
              <a:buFontTx/>
              <a:buNone/>
              <a:defRPr sz="8800" b="1">
                <a:solidFill>
                  <a:srgbClr val="0ED7E5"/>
                </a:solidFill>
              </a:defRPr>
            </a:lvl7pPr>
            <a:lvl8pPr marL="0" indent="0">
              <a:lnSpc>
                <a:spcPct val="80000"/>
              </a:lnSpc>
              <a:spcBef>
                <a:spcPts val="0"/>
              </a:spcBef>
              <a:buFontTx/>
              <a:buNone/>
              <a:defRPr sz="8800" b="1">
                <a:solidFill>
                  <a:srgbClr val="0ED7E5"/>
                </a:solidFill>
              </a:defRPr>
            </a:lvl8pPr>
            <a:lvl9pPr marL="0" indent="0">
              <a:lnSpc>
                <a:spcPct val="80000"/>
              </a:lnSpc>
              <a:spcBef>
                <a:spcPts val="0"/>
              </a:spcBef>
              <a:buFontTx/>
              <a:buNone/>
              <a:defRPr sz="8800" b="1">
                <a:solidFill>
                  <a:srgbClr val="0ED7E5"/>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548640" y="426720"/>
            <a:ext cx="5303520" cy="243840"/>
          </a:xfrm>
        </p:spPr>
        <p:txBody>
          <a:bodyPr/>
          <a:lstStyle/>
          <a:p>
            <a:r>
              <a:rPr lang="en-US" dirty="0"/>
              <a:t>[Presentation title]</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Picture 3">
            <a:extLst>
              <a:ext uri="{FF2B5EF4-FFF2-40B4-BE49-F238E27FC236}">
                <a16:creationId xmlns:a16="http://schemas.microsoft.com/office/drawing/2014/main" id="{D719F93E-EB5E-19E7-B6AF-66B5D02A58B0}"/>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189310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6"/>
            <a:ext cx="5303519" cy="1154855"/>
          </a:xfrm>
        </p:spPr>
        <p:txBody>
          <a:bodyPr wrap="none" anchor="t" anchorCtr="0">
            <a:noAutofit/>
          </a:bodyPr>
          <a:lstStyle>
            <a:lvl1pPr marL="0" indent="0">
              <a:lnSpc>
                <a:spcPct val="80000"/>
              </a:lnSpc>
              <a:spcBef>
                <a:spcPts val="0"/>
              </a:spcBef>
              <a:buFontTx/>
              <a:buNone/>
              <a:defRPr sz="8800" b="1" spc="-67" baseline="0"/>
            </a:lvl1pPr>
            <a:lvl2pPr marL="0" indent="0">
              <a:lnSpc>
                <a:spcPct val="80000"/>
              </a:lnSpc>
              <a:spcBef>
                <a:spcPts val="0"/>
              </a:spcBef>
              <a:buFontTx/>
              <a:buNone/>
              <a:defRPr sz="8800" b="1"/>
            </a:lvl2pPr>
            <a:lvl3pPr marL="0" indent="0">
              <a:lnSpc>
                <a:spcPct val="80000"/>
              </a:lnSpc>
              <a:spcBef>
                <a:spcPts val="0"/>
              </a:spcBef>
              <a:buFontTx/>
              <a:buNone/>
              <a:defRPr sz="8800" b="1"/>
            </a:lvl3pPr>
            <a:lvl4pPr marL="0" indent="0">
              <a:lnSpc>
                <a:spcPct val="80000"/>
              </a:lnSpc>
              <a:spcBef>
                <a:spcPts val="0"/>
              </a:spcBef>
              <a:buFontTx/>
              <a:buNone/>
              <a:defRPr sz="8800" b="1"/>
            </a:lvl4pPr>
            <a:lvl5pPr marL="0" indent="0">
              <a:lnSpc>
                <a:spcPct val="80000"/>
              </a:lnSpc>
              <a:spcBef>
                <a:spcPts val="0"/>
              </a:spcBef>
              <a:buFontTx/>
              <a:buNone/>
              <a:defRPr sz="8800" b="1"/>
            </a:lvl5pPr>
            <a:lvl6pPr marL="0" indent="0">
              <a:lnSpc>
                <a:spcPct val="80000"/>
              </a:lnSpc>
              <a:spcBef>
                <a:spcPts val="0"/>
              </a:spcBef>
              <a:buFontTx/>
              <a:buNone/>
              <a:defRPr sz="8800" b="1"/>
            </a:lvl6pPr>
            <a:lvl7pPr marL="0" indent="0">
              <a:lnSpc>
                <a:spcPct val="80000"/>
              </a:lnSpc>
              <a:spcBef>
                <a:spcPts val="0"/>
              </a:spcBef>
              <a:buFontTx/>
              <a:buNone/>
              <a:defRPr sz="8800" b="1"/>
            </a:lvl7pPr>
            <a:lvl8pPr marL="0" indent="0">
              <a:lnSpc>
                <a:spcPct val="80000"/>
              </a:lnSpc>
              <a:spcBef>
                <a:spcPts val="0"/>
              </a:spcBef>
              <a:buFontTx/>
              <a:buNone/>
              <a:defRPr sz="8800" b="1"/>
            </a:lvl8pPr>
            <a:lvl9pPr marL="0" indent="0">
              <a:lnSpc>
                <a:spcPct val="80000"/>
              </a:lnSpc>
              <a:spcBef>
                <a:spcPts val="0"/>
              </a:spcBef>
              <a:buFontTx/>
              <a:buNone/>
              <a:defRPr sz="8800" b="1"/>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548640" y="426720"/>
            <a:ext cx="5303520" cy="243840"/>
          </a:xfrm>
        </p:spPr>
        <p:txBody>
          <a:bodyPr/>
          <a:lstStyle/>
          <a:p>
            <a:r>
              <a:rPr lang="en-US" dirty="0"/>
              <a:t>[Presentation title]</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80073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321"/>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21"/>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9" name="Google Shape;79;p321"/>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80" name="Google Shape;80;p3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dirty="0"/>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75152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
          <p15:clr>
            <a:srgbClr val="FBAE40"/>
          </p15:clr>
        </p15:guide>
        <p15:guide id="2" orient="horz" pos="80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6864A85B-7453-D64F-A4AB-696EE9A052CC}"/>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65250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00285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CB093-253C-2698-8D9F-50B07E673599}"/>
              </a:ext>
            </a:extLst>
          </p:cNvPr>
          <p:cNvPicPr>
            <a:picLocks noChangeAspect="1"/>
          </p:cNvPicPr>
          <p:nvPr userDrawn="1"/>
        </p:nvPicPr>
        <p:blipFill>
          <a:blip r:embed="rId2"/>
          <a:srcRect/>
          <a:stretch/>
        </p:blipFill>
        <p:spPr>
          <a:xfrm>
            <a:off x="3352375" y="2647090"/>
            <a:ext cx="5241381" cy="1880413"/>
          </a:xfrm>
          <a:prstGeom prst="rect">
            <a:avLst/>
          </a:prstGeom>
        </p:spPr>
      </p:pic>
    </p:spTree>
    <p:extLst>
      <p:ext uri="{BB962C8B-B14F-4D97-AF65-F5344CB8AC3E}">
        <p14:creationId xmlns:p14="http://schemas.microsoft.com/office/powerpoint/2010/main" val="3620567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o - Whit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FBA3CA8-E2FA-B74C-72B7-B485E1172F2C}"/>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46BF917E-8F80-6C1D-2087-5E90E1BA9E6C}"/>
              </a:ext>
            </a:extLst>
          </p:cNvPr>
          <p:cNvPicPr>
            <a:picLocks noChangeAspect="1"/>
          </p:cNvPicPr>
          <p:nvPr userDrawn="1"/>
        </p:nvPicPr>
        <p:blipFill>
          <a:blip r:embed="rId2"/>
          <a:srcRect/>
          <a:stretch/>
        </p:blipFill>
        <p:spPr>
          <a:xfrm>
            <a:off x="3425147" y="2673198"/>
            <a:ext cx="5095837" cy="1828197"/>
          </a:xfrm>
          <a:prstGeom prst="rect">
            <a:avLst/>
          </a:prstGeom>
        </p:spPr>
      </p:pic>
    </p:spTree>
    <p:extLst>
      <p:ext uri="{BB962C8B-B14F-4D97-AF65-F5344CB8AC3E}">
        <p14:creationId xmlns:p14="http://schemas.microsoft.com/office/powerpoint/2010/main" val="257016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002855"/>
        </a:solidFill>
        <a:effectLst/>
      </p:bgPr>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userDrawn="1"/>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userDrawn="1"/>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pic>
        <p:nvPicPr>
          <p:cNvPr id="4" name="Picture 3">
            <a:extLst>
              <a:ext uri="{FF2B5EF4-FFF2-40B4-BE49-F238E27FC236}">
                <a16:creationId xmlns:a16="http://schemas.microsoft.com/office/drawing/2014/main" id="{7EE9F053-2E67-A8E6-5B00-F1515DB5D8BA}"/>
              </a:ext>
            </a:extLst>
          </p:cNvPr>
          <p:cNvPicPr>
            <a:picLocks noChangeAspect="1"/>
          </p:cNvPicPr>
          <p:nvPr userDrawn="1"/>
        </p:nvPicPr>
        <p:blipFill>
          <a:blip r:embed="rId2"/>
          <a:srcRect/>
          <a:stretch/>
        </p:blipFill>
        <p:spPr>
          <a:xfrm>
            <a:off x="9677167" y="548641"/>
            <a:ext cx="2001748" cy="718153"/>
          </a:xfrm>
          <a:prstGeom prst="rect">
            <a:avLst/>
          </a:prstGeom>
        </p:spPr>
      </p:pic>
    </p:spTree>
    <p:extLst>
      <p:ext uri="{BB962C8B-B14F-4D97-AF65-F5344CB8AC3E}">
        <p14:creationId xmlns:p14="http://schemas.microsoft.com/office/powerpoint/2010/main" val="3774686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 Slide - White">
    <p:bg>
      <p:bgRef idx="1001">
        <a:schemeClr val="bg1"/>
      </p:bgRef>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userDrawn="1"/>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userDrawn="1"/>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Tree>
    <p:extLst>
      <p:ext uri="{BB962C8B-B14F-4D97-AF65-F5344CB8AC3E}">
        <p14:creationId xmlns:p14="http://schemas.microsoft.com/office/powerpoint/2010/main" val="1483019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with Bronson Logo - Plain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299BC2D-9061-81C8-6C07-67A30D3B979F}"/>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tx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164734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322"/>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22"/>
          <p:cNvSpPr>
            <a:spLocks noGrp="1"/>
          </p:cNvSpPr>
          <p:nvPr>
            <p:ph type="pic" idx="2"/>
          </p:nvPr>
        </p:nvSpPr>
        <p:spPr>
          <a:xfrm>
            <a:off x="677334" y="609600"/>
            <a:ext cx="8596668" cy="3845718"/>
          </a:xfrm>
          <a:prstGeom prst="rect">
            <a:avLst/>
          </a:prstGeom>
          <a:noFill/>
          <a:ln>
            <a:noFill/>
          </a:ln>
        </p:spPr>
      </p:sp>
      <p:sp>
        <p:nvSpPr>
          <p:cNvPr id="86" name="Google Shape;86;p322"/>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87" name="Google Shape;87;p3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3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23"/>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23"/>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3" name="Google Shape;93;p3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2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4"/>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9" name="Google Shape;99;p324"/>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0" name="Google Shape;100;p3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2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32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58"/>
          <p:cNvGrpSpPr/>
          <p:nvPr/>
        </p:nvGrpSpPr>
        <p:grpSpPr>
          <a:xfrm>
            <a:off x="0" y="-8467"/>
            <a:ext cx="12192000" cy="6866467"/>
            <a:chOff x="0" y="-8467"/>
            <a:chExt cx="12192000" cy="6866467"/>
          </a:xfrm>
        </p:grpSpPr>
        <p:cxnSp>
          <p:nvCxnSpPr>
            <p:cNvPr id="11" name="Google Shape;11;p258"/>
            <p:cNvCxnSpPr/>
            <p:nvPr/>
          </p:nvCxnSpPr>
          <p:spPr>
            <a:xfrm>
              <a:off x="9371012" y="0"/>
              <a:ext cx="1219200" cy="6858000"/>
            </a:xfrm>
            <a:prstGeom prst="straightConnector1">
              <a:avLst/>
            </a:prstGeom>
            <a:noFill/>
            <a:ln w="9525" cap="flat" cmpd="sng">
              <a:solidFill>
                <a:schemeClr val="accent1">
                  <a:alpha val="68235"/>
                </a:schemeClr>
              </a:solidFill>
              <a:prstDash val="solid"/>
              <a:round/>
              <a:headEnd type="none" w="sm" len="sm"/>
              <a:tailEnd type="none" w="sm" len="sm"/>
            </a:ln>
          </p:spPr>
        </p:cxnSp>
        <p:cxnSp>
          <p:nvCxnSpPr>
            <p:cNvPr id="12" name="Google Shape;12;p258"/>
            <p:cNvCxnSpPr/>
            <p:nvPr/>
          </p:nvCxnSpPr>
          <p:spPr>
            <a:xfrm flipH="1">
              <a:off x="7425267" y="3681413"/>
              <a:ext cx="4763558" cy="3176587"/>
            </a:xfrm>
            <a:prstGeom prst="straightConnector1">
              <a:avLst/>
            </a:prstGeom>
            <a:noFill/>
            <a:ln w="9525" cap="flat" cmpd="sng">
              <a:solidFill>
                <a:schemeClr val="accent1">
                  <a:alpha val="68235"/>
                </a:schemeClr>
              </a:solidFill>
              <a:prstDash val="solid"/>
              <a:round/>
              <a:headEnd type="none" w="sm" len="sm"/>
              <a:tailEnd type="none" w="sm" len="sm"/>
            </a:ln>
          </p:spPr>
        </p:cxnSp>
        <p:sp>
          <p:nvSpPr>
            <p:cNvPr id="13" name="Google Shape;13;p25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117"/>
              </a:schemeClr>
            </a:solidFill>
            <a:ln>
              <a:noFill/>
            </a:ln>
          </p:spPr>
        </p:sp>
        <p:sp>
          <p:nvSpPr>
            <p:cNvPr id="14" name="Google Shape;14;p25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58"/>
            <p:cNvSpPr/>
            <p:nvPr/>
          </p:nvSpPr>
          <p:spPr>
            <a:xfrm>
              <a:off x="8932333" y="3048000"/>
              <a:ext cx="3259667" cy="3810000"/>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5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87D0E">
                <a:alpha val="48235"/>
              </a:srgbClr>
            </a:solidFill>
            <a:ln>
              <a:noFill/>
            </a:ln>
          </p:spPr>
        </p:sp>
        <p:sp>
          <p:nvSpPr>
            <p:cNvPr id="17" name="Google Shape;17;p25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8235"/>
              </a:schemeClr>
            </a:solidFill>
            <a:ln>
              <a:noFill/>
            </a:ln>
          </p:spPr>
        </p:sp>
        <p:sp>
          <p:nvSpPr>
            <p:cNvPr id="18" name="Google Shape;18;p25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7B4A3A">
                <a:alpha val="80000"/>
              </a:srgbClr>
            </a:solidFill>
            <a:ln>
              <a:noFill/>
            </a:ln>
          </p:spPr>
        </p:sp>
        <p:sp>
          <p:nvSpPr>
            <p:cNvPr id="19" name="Google Shape;19;p258"/>
            <p:cNvSpPr/>
            <p:nvPr/>
          </p:nvSpPr>
          <p:spPr>
            <a:xfrm>
              <a:off x="10371666" y="3589867"/>
              <a:ext cx="1817159" cy="3268133"/>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58"/>
            <p:cNvSpPr/>
            <p:nvPr/>
          </p:nvSpPr>
          <p:spPr>
            <a:xfrm>
              <a:off x="0" y="4013200"/>
              <a:ext cx="448733" cy="2844800"/>
            </a:xfrm>
            <a:prstGeom prst="triangle">
              <a:avLst>
                <a:gd name="adj" fmla="val 0"/>
              </a:avLst>
            </a:prstGeom>
            <a:solidFill>
              <a:schemeClr val="accent1">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25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25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25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25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25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289"/>
        <p:cNvGrpSpPr/>
        <p:nvPr/>
      </p:nvGrpSpPr>
      <p:grpSpPr>
        <a:xfrm>
          <a:off x="0" y="0"/>
          <a:ext cx="0" cy="0"/>
          <a:chOff x="0" y="0"/>
          <a:chExt cx="0" cy="0"/>
        </a:xfrm>
      </p:grpSpPr>
      <p:sp>
        <p:nvSpPr>
          <p:cNvPr id="290" name="Google Shape;290;p87"/>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291" name="Google Shape;291;p87"/>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9pPr>
          </a:lstStyle>
          <a:p>
            <a:endParaRPr/>
          </a:p>
        </p:txBody>
      </p:sp>
      <p:sp>
        <p:nvSpPr>
          <p:cNvPr id="292" name="Google Shape;292;p87"/>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33"/>
              <a:buFont typeface="Arial"/>
              <a:buNone/>
              <a:defRPr sz="1333"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626B6-E7AE-A95C-4573-85303123F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4700D5-4A19-52D7-46BD-585AC958BA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C31DA-6F4C-D59D-5507-4D8DBD9BA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5E6BF7-52F3-4A9B-BF15-B0A0A8B1C495}" type="datetimeFigureOut">
              <a:rPr lang="en-US" smtClean="0"/>
              <a:t>10/17/2024</a:t>
            </a:fld>
            <a:endParaRPr lang="en-US"/>
          </a:p>
        </p:txBody>
      </p:sp>
      <p:sp>
        <p:nvSpPr>
          <p:cNvPr id="5" name="Footer Placeholder 4">
            <a:extLst>
              <a:ext uri="{FF2B5EF4-FFF2-40B4-BE49-F238E27FC236}">
                <a16:creationId xmlns:a16="http://schemas.microsoft.com/office/drawing/2014/main" id="{349066CC-8D69-7CD0-3C9F-D309BE042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4BFAD-620F-354A-FF44-BC9A5983A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A3B6DC-19E0-4030-BE15-E1F62C7B644B}" type="slidenum">
              <a:rPr lang="en-US" smtClean="0"/>
              <a:t>‹#›</a:t>
            </a:fld>
            <a:endParaRPr lang="en-US"/>
          </a:p>
        </p:txBody>
      </p:sp>
    </p:spTree>
    <p:extLst>
      <p:ext uri="{BB962C8B-B14F-4D97-AF65-F5344CB8AC3E}">
        <p14:creationId xmlns:p14="http://schemas.microsoft.com/office/powerpoint/2010/main" val="3761427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7265B6A6-5588-A371-AC24-571E051E4560}"/>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48640" y="853440"/>
            <a:ext cx="11091672" cy="85344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48640" y="1889760"/>
            <a:ext cx="11091672" cy="432816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7149E2E3-DDD2-4884-B20C-8C7AE6FDE6DD}"/>
              </a:ext>
            </a:extLst>
          </p:cNvPr>
          <p:cNvSpPr>
            <a:spLocks noGrp="1"/>
          </p:cNvSpPr>
          <p:nvPr>
            <p:ph type="ftr" sz="quarter" idx="3"/>
          </p:nvPr>
        </p:nvSpPr>
        <p:spPr>
          <a:xfrm>
            <a:off x="548640" y="426720"/>
            <a:ext cx="5303520" cy="243840"/>
          </a:xfrm>
          <a:prstGeom prst="rect">
            <a:avLst/>
          </a:prstGeom>
        </p:spPr>
        <p:txBody>
          <a:bodyPr vert="horz" wrap="none" lIns="0" tIns="0" rIns="0" bIns="0" rtlCol="0" anchor="t" anchorCtr="0"/>
          <a:lstStyle>
            <a:lvl1pPr algn="l">
              <a:defRPr sz="1067" b="1">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11274552" y="6339840"/>
            <a:ext cx="365760" cy="182880"/>
          </a:xfrm>
          <a:prstGeom prst="rect">
            <a:avLst/>
          </a:prstGeom>
        </p:spPr>
        <p:txBody>
          <a:bodyPr vert="horz" wrap="none" lIns="0" tIns="0" rIns="0" bIns="0" rtlCol="0" anchor="b" anchorCtr="0"/>
          <a:lstStyle>
            <a:lvl1pPr algn="r">
              <a:defRPr sz="1000" b="0">
                <a:solidFill>
                  <a:schemeClr val="tx1"/>
                </a:solidFill>
              </a:defRPr>
            </a:lvl1pPr>
          </a:lstStyle>
          <a:p>
            <a:fld id="{B58DE5F1-E0F9-4CCA-92B7-7A6FC4DFEE14}" type="slidenum">
              <a:rPr lang="en-US" smtClean="0"/>
              <a:pPr/>
              <a:t>‹#›</a:t>
            </a:fld>
            <a:endParaRPr lang="en-US" dirty="0"/>
          </a:p>
        </p:txBody>
      </p:sp>
      <p:pic>
        <p:nvPicPr>
          <p:cNvPr id="7" name="Picture 6">
            <a:extLst>
              <a:ext uri="{FF2B5EF4-FFF2-40B4-BE49-F238E27FC236}">
                <a16:creationId xmlns:a16="http://schemas.microsoft.com/office/drawing/2014/main" id="{0C0DD1D5-9B8C-6B91-D3CE-100EC82FC46D}"/>
              </a:ext>
            </a:extLst>
          </p:cNvPr>
          <p:cNvPicPr>
            <a:picLocks noChangeAspect="1"/>
          </p:cNvPicPr>
          <p:nvPr userDrawn="1"/>
        </p:nvPicPr>
        <p:blipFill>
          <a:blip r:embed="rId28"/>
          <a:srcRect/>
          <a:stretch/>
        </p:blipFill>
        <p:spPr>
          <a:xfrm>
            <a:off x="9703011" y="543378"/>
            <a:ext cx="1946165" cy="698212"/>
          </a:xfrm>
          <a:prstGeom prst="rect">
            <a:avLst/>
          </a:prstGeom>
        </p:spPr>
      </p:pic>
    </p:spTree>
    <p:extLst>
      <p:ext uri="{BB962C8B-B14F-4D97-AF65-F5344CB8AC3E}">
        <p14:creationId xmlns:p14="http://schemas.microsoft.com/office/powerpoint/2010/main" val="122582283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600" kern="1200">
          <a:solidFill>
            <a:schemeClr val="tx1"/>
          </a:solidFill>
          <a:latin typeface="+mn-lt"/>
          <a:ea typeface="+mn-ea"/>
          <a:cs typeface="+mn-cs"/>
        </a:defRPr>
      </a:lvl1pPr>
      <a:lvl2pPr marL="457189" algn="l" defTabSz="914377" rtl="0" eaLnBrk="1" latinLnBrk="0" hangingPunct="1">
        <a:defRPr sz="1600" kern="1200">
          <a:solidFill>
            <a:schemeClr val="tx1"/>
          </a:solidFill>
          <a:latin typeface="+mn-lt"/>
          <a:ea typeface="+mn-ea"/>
          <a:cs typeface="+mn-cs"/>
        </a:defRPr>
      </a:lvl2pPr>
      <a:lvl3pPr marL="914377" algn="l" defTabSz="914377" rtl="0" eaLnBrk="1" latinLnBrk="0" hangingPunct="1">
        <a:defRPr sz="1600" kern="1200">
          <a:solidFill>
            <a:schemeClr val="tx1"/>
          </a:solidFill>
          <a:latin typeface="+mn-lt"/>
          <a:ea typeface="+mn-ea"/>
          <a:cs typeface="+mn-cs"/>
        </a:defRPr>
      </a:lvl3pPr>
      <a:lvl4pPr marL="1371566" algn="l" defTabSz="914377" rtl="0" eaLnBrk="1" latinLnBrk="0" hangingPunct="1">
        <a:defRPr sz="1600" kern="1200">
          <a:solidFill>
            <a:schemeClr val="tx1"/>
          </a:solidFill>
          <a:latin typeface="+mn-lt"/>
          <a:ea typeface="+mn-ea"/>
          <a:cs typeface="+mn-cs"/>
        </a:defRPr>
      </a:lvl4pPr>
      <a:lvl5pPr marL="1828754" algn="l" defTabSz="914377" rtl="0" eaLnBrk="1" latinLnBrk="0" hangingPunct="1">
        <a:defRPr sz="1600" kern="1200">
          <a:solidFill>
            <a:schemeClr val="tx1"/>
          </a:solidFill>
          <a:latin typeface="+mn-lt"/>
          <a:ea typeface="+mn-ea"/>
          <a:cs typeface="+mn-cs"/>
        </a:defRPr>
      </a:lvl5pPr>
      <a:lvl6pPr marL="2285943" algn="l" defTabSz="914377" rtl="0" eaLnBrk="1" latinLnBrk="0" hangingPunct="1">
        <a:defRPr sz="1600" kern="1200">
          <a:solidFill>
            <a:schemeClr val="tx1"/>
          </a:solidFill>
          <a:latin typeface="+mn-lt"/>
          <a:ea typeface="+mn-ea"/>
          <a:cs typeface="+mn-cs"/>
        </a:defRPr>
      </a:lvl6pPr>
      <a:lvl7pPr marL="2743131" algn="l" defTabSz="914377" rtl="0" eaLnBrk="1" latinLnBrk="0" hangingPunct="1">
        <a:defRPr sz="1600" kern="1200">
          <a:solidFill>
            <a:schemeClr val="tx1"/>
          </a:solidFill>
          <a:latin typeface="+mn-lt"/>
          <a:ea typeface="+mn-ea"/>
          <a:cs typeface="+mn-cs"/>
        </a:defRPr>
      </a:lvl7pPr>
      <a:lvl8pPr marL="3200320" algn="l" defTabSz="914377" rtl="0" eaLnBrk="1" latinLnBrk="0" hangingPunct="1">
        <a:defRPr sz="1600" kern="1200">
          <a:solidFill>
            <a:schemeClr val="tx1"/>
          </a:solidFill>
          <a:latin typeface="+mn-lt"/>
          <a:ea typeface="+mn-ea"/>
          <a:cs typeface="+mn-cs"/>
        </a:defRPr>
      </a:lvl8pPr>
      <a:lvl9pPr marL="3657509" algn="l" defTabSz="914377"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258">
          <p15:clr>
            <a:srgbClr val="F26B43"/>
          </p15:clr>
        </p15:guide>
        <p15:guide id="3" pos="5501">
          <p15:clr>
            <a:srgbClr val="F26B43"/>
          </p15:clr>
        </p15:guide>
        <p15:guide id="7" orient="horz" pos="308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black, darkness&#10;&#10;Description automatically generated">
            <a:extLst>
              <a:ext uri="{FF2B5EF4-FFF2-40B4-BE49-F238E27FC236}">
                <a16:creationId xmlns:a16="http://schemas.microsoft.com/office/drawing/2014/main" id="{29724F85-41E3-A663-2B59-48A078050A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Placeholder 1">
            <a:extLst>
              <a:ext uri="{FF2B5EF4-FFF2-40B4-BE49-F238E27FC236}">
                <a16:creationId xmlns:a16="http://schemas.microsoft.com/office/drawing/2014/main" id="{EFE23540-3CCE-77D5-75F2-CDB81AD72134}"/>
              </a:ext>
            </a:extLst>
          </p:cNvPr>
          <p:cNvSpPr>
            <a:spLocks noGrp="1"/>
          </p:cNvSpPr>
          <p:nvPr>
            <p:ph type="title"/>
          </p:nvPr>
        </p:nvSpPr>
        <p:spPr>
          <a:xfrm>
            <a:off x="838200" y="16460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DCD0CFD-101A-8034-DFC2-FEB694937632}"/>
              </a:ext>
            </a:extLst>
          </p:cNvPr>
          <p:cNvSpPr>
            <a:spLocks noGrp="1"/>
          </p:cNvSpPr>
          <p:nvPr>
            <p:ph type="body" idx="1"/>
          </p:nvPr>
        </p:nvSpPr>
        <p:spPr>
          <a:xfrm>
            <a:off x="838200" y="16251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D39790A-F66B-CF06-2106-E2615CDD179B}"/>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tx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3050149214"/>
      </p:ext>
    </p:extLst>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vaccines/hcp/vis/vis-statements/multi.html" TargetMode="External"/><Relationship Id="rId2" Type="http://schemas.openxmlformats.org/officeDocument/2006/relationships/hyperlink" Target="https://www.who.int/news-room/questions-and-answers/item/vaccines-and-immunization-what-is-vaccination" TargetMode="External"/><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forms.gle/HpqeTw9YC75mYQvw7"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DB62-7740-4015-9623-764DF9201FC5}"/>
              </a:ext>
            </a:extLst>
          </p:cNvPr>
          <p:cNvSpPr>
            <a:spLocks noGrp="1"/>
          </p:cNvSpPr>
          <p:nvPr>
            <p:ph type="ctrTitle"/>
          </p:nvPr>
        </p:nvSpPr>
        <p:spPr/>
        <p:txBody>
          <a:bodyPr>
            <a:normAutofit fontScale="90000"/>
          </a:bodyPr>
          <a:lstStyle/>
          <a:p>
            <a:r>
              <a:rPr lang="en-US" dirty="0"/>
              <a:t>Circle, Circle, Dot, Dot</a:t>
            </a:r>
            <a:br>
              <a:rPr lang="en-US" dirty="0"/>
            </a:br>
            <a:r>
              <a:rPr lang="en-US" dirty="0"/>
              <a:t>Who’s getting their cootie shots?</a:t>
            </a:r>
          </a:p>
        </p:txBody>
      </p:sp>
      <p:sp>
        <p:nvSpPr>
          <p:cNvPr id="5" name="Subtitle 2">
            <a:extLst>
              <a:ext uri="{FF2B5EF4-FFF2-40B4-BE49-F238E27FC236}">
                <a16:creationId xmlns:a16="http://schemas.microsoft.com/office/drawing/2014/main" id="{5CEBBB1D-F7D8-D340-BD20-6F0A5E12BD08}"/>
              </a:ext>
            </a:extLst>
          </p:cNvPr>
          <p:cNvSpPr>
            <a:spLocks noGrp="1"/>
          </p:cNvSpPr>
          <p:nvPr>
            <p:ph type="subTitle" idx="1"/>
          </p:nvPr>
        </p:nvSpPr>
        <p:spPr/>
        <p:txBody>
          <a:bodyPr/>
          <a:lstStyle/>
          <a:p>
            <a:r>
              <a:rPr lang="en-US" dirty="0"/>
              <a:t>Daliya Khuon, MD</a:t>
            </a:r>
          </a:p>
        </p:txBody>
      </p:sp>
      <p:sp>
        <p:nvSpPr>
          <p:cNvPr id="12" name="Text Placeholder 3">
            <a:extLst>
              <a:ext uri="{FF2B5EF4-FFF2-40B4-BE49-F238E27FC236}">
                <a16:creationId xmlns:a16="http://schemas.microsoft.com/office/drawing/2014/main" id="{66B459B4-5005-F348-8FD3-C373D89B8085}"/>
              </a:ext>
            </a:extLst>
          </p:cNvPr>
          <p:cNvSpPr>
            <a:spLocks noGrp="1"/>
          </p:cNvSpPr>
          <p:nvPr>
            <p:ph type="body" sz="quarter" idx="10"/>
          </p:nvPr>
        </p:nvSpPr>
        <p:spPr/>
        <p:txBody>
          <a:bodyPr/>
          <a:lstStyle/>
          <a:p>
            <a:r>
              <a:rPr lang="en-US" dirty="0"/>
              <a:t>October 10, 2024</a:t>
            </a:r>
          </a:p>
        </p:txBody>
      </p:sp>
    </p:spTree>
    <p:extLst>
      <p:ext uri="{BB962C8B-B14F-4D97-AF65-F5344CB8AC3E}">
        <p14:creationId xmlns:p14="http://schemas.microsoft.com/office/powerpoint/2010/main" val="209037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A48E-F619-7543-83CE-68D0C54CBE68}"/>
              </a:ext>
            </a:extLst>
          </p:cNvPr>
          <p:cNvSpPr>
            <a:spLocks noGrp="1"/>
          </p:cNvSpPr>
          <p:nvPr>
            <p:ph type="title"/>
          </p:nvPr>
        </p:nvSpPr>
        <p:spPr/>
        <p:txBody>
          <a:bodyPr/>
          <a:lstStyle/>
          <a:p>
            <a:r>
              <a:rPr lang="en-US" dirty="0"/>
              <a:t>Vaccines prevent 4 million deaths worldwide EVERY YEAR</a:t>
            </a:r>
          </a:p>
        </p:txBody>
      </p:sp>
      <p:sp>
        <p:nvSpPr>
          <p:cNvPr id="3" name="Content Placeholder 2">
            <a:extLst>
              <a:ext uri="{FF2B5EF4-FFF2-40B4-BE49-F238E27FC236}">
                <a16:creationId xmlns:a16="http://schemas.microsoft.com/office/drawing/2014/main" id="{A94A9CFA-FA72-C54F-AFDD-5D1EBC8B308D}"/>
              </a:ext>
            </a:extLst>
          </p:cNvPr>
          <p:cNvSpPr>
            <a:spLocks noGrp="1"/>
          </p:cNvSpPr>
          <p:nvPr>
            <p:ph idx="1"/>
          </p:nvPr>
        </p:nvSpPr>
        <p:spPr/>
        <p:txBody>
          <a:bodyPr/>
          <a:lstStyle/>
          <a:p>
            <a:r>
              <a:rPr lang="en-US" dirty="0"/>
              <a:t>1 in 5 children do not have access to childhood vaccines, so we can do better!</a:t>
            </a:r>
          </a:p>
          <a:p>
            <a:r>
              <a:rPr lang="en-US" dirty="0"/>
              <a:t>For every $1 spent on vaccines, we save $52</a:t>
            </a:r>
          </a:p>
        </p:txBody>
      </p:sp>
      <p:sp>
        <p:nvSpPr>
          <p:cNvPr id="4" name="Slide Number Placeholder 5">
            <a:extLst>
              <a:ext uri="{FF2B5EF4-FFF2-40B4-BE49-F238E27FC236}">
                <a16:creationId xmlns:a16="http://schemas.microsoft.com/office/drawing/2014/main" id="{36925DC3-9491-F54E-AE75-E4F617C7FCC8}"/>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a:ln>
                  <a:noFill/>
                </a:ln>
                <a:solidFill>
                  <a:srgbClr val="002855"/>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15573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a:xfrm>
            <a:off x="1075958" y="2866622"/>
            <a:ext cx="4776202" cy="1217698"/>
          </a:xfrm>
        </p:spPr>
        <p:txBody>
          <a:bodyPr/>
          <a:lstStyle/>
          <a:p>
            <a:r>
              <a:rPr lang="en-US" dirty="0"/>
              <a:t>Vaccines are awesome… so why don’t people vaccinate?</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3074" name="Picture 2" descr="Celebrate Wins, Face Challenges Openly - Everything is AWESOME!!! (The LEGO  Movie)">
            <a:extLst>
              <a:ext uri="{FF2B5EF4-FFF2-40B4-BE49-F238E27FC236}">
                <a16:creationId xmlns:a16="http://schemas.microsoft.com/office/drawing/2014/main" id="{44C12DD1-3306-2263-99F8-0D5E675EF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0" y="3429000"/>
            <a:ext cx="4780294" cy="317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A48E-F619-7543-83CE-68D0C54CBE68}"/>
              </a:ext>
            </a:extLst>
          </p:cNvPr>
          <p:cNvSpPr>
            <a:spLocks noGrp="1"/>
          </p:cNvSpPr>
          <p:nvPr>
            <p:ph type="title"/>
          </p:nvPr>
        </p:nvSpPr>
        <p:spPr>
          <a:xfrm>
            <a:off x="548640" y="853440"/>
            <a:ext cx="11091672" cy="853440"/>
          </a:xfrm>
        </p:spPr>
        <p:txBody>
          <a:bodyPr anchor="t">
            <a:normAutofit/>
          </a:bodyPr>
          <a:lstStyle/>
          <a:p>
            <a:r>
              <a:rPr lang="en-US" dirty="0"/>
              <a:t>Vaccine hesitancy is not new!</a:t>
            </a:r>
          </a:p>
        </p:txBody>
      </p:sp>
      <p:pic>
        <p:nvPicPr>
          <p:cNvPr id="4098" name="Picture 2" descr="Stop Trying To Make Fetch Happen. Seriously though, stop trying and just… |  by Elizabeth Zevin | Medium">
            <a:extLst>
              <a:ext uri="{FF2B5EF4-FFF2-40B4-BE49-F238E27FC236}">
                <a16:creationId xmlns:a16="http://schemas.microsoft.com/office/drawing/2014/main" id="{DA0B8DAC-5E79-8456-3DF6-50C2BB4F0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47996" y="1889762"/>
            <a:ext cx="7696008" cy="4329005"/>
          </a:xfrm>
          <a:prstGeom prst="rect">
            <a:avLst/>
          </a:prstGeom>
          <a:solidFill>
            <a:srgbClr val="FFFFFF"/>
          </a:solidFill>
        </p:spPr>
      </p:pic>
      <p:sp>
        <p:nvSpPr>
          <p:cNvPr id="4" name="Slide Number Placeholder 5">
            <a:extLst>
              <a:ext uri="{FF2B5EF4-FFF2-40B4-BE49-F238E27FC236}">
                <a16:creationId xmlns:a16="http://schemas.microsoft.com/office/drawing/2014/main" id="{36925DC3-9491-F54E-AE75-E4F617C7FCC8}"/>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377"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a:ln>
                  <a:noFill/>
                </a:ln>
                <a:solidFill>
                  <a:srgbClr val="002855"/>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600"/>
                </a:spcAft>
                <a:buClrTx/>
                <a:buSzTx/>
                <a:buFontTx/>
                <a:buNone/>
                <a:tabLst/>
                <a:defRPr/>
              </a:pPr>
              <a:t>12</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6774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Vaccine hesitancy: Tale as old as Jenner’s smallpox vaccine</a:t>
            </a:r>
            <a:endParaRPr lang="en-US" b="0" dirty="0"/>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idx="1"/>
          </p:nvPr>
        </p:nvSpPr>
        <p:spPr/>
        <p:txBody>
          <a:bodyPr>
            <a:noAutofit/>
          </a:bodyPr>
          <a:lstStyle/>
          <a:p>
            <a:r>
              <a:rPr lang="en-US" dirty="0"/>
              <a:t>Early 1800s – fear of inoculation with cowpox to prevent smallpox	</a:t>
            </a:r>
          </a:p>
          <a:p>
            <a:pPr lvl="1"/>
            <a:r>
              <a:rPr lang="en-US" dirty="0"/>
              <a:t>Vaccination would turn people into cows</a:t>
            </a:r>
          </a:p>
          <a:p>
            <a:pPr lvl="1"/>
            <a:r>
              <a:rPr lang="en-US" dirty="0"/>
              <a:t>It’s against God’s will</a:t>
            </a:r>
          </a:p>
          <a:p>
            <a:r>
              <a:rPr lang="en-US" dirty="0"/>
              <a:t>1982 - “DPT: Vaccine Roulette”</a:t>
            </a:r>
          </a:p>
          <a:p>
            <a:pPr lvl="1"/>
            <a:r>
              <a:rPr lang="en-US" dirty="0"/>
              <a:t>Documentary claiming diphtheria-pertussis-tetanus vaccine caused seizures and permanent brain damage</a:t>
            </a:r>
          </a:p>
          <a:p>
            <a:pPr lvl="1"/>
            <a:r>
              <a:rPr lang="en-US" dirty="0"/>
              <a:t>Took research out of context</a:t>
            </a:r>
          </a:p>
          <a:p>
            <a:pPr lvl="1"/>
            <a:r>
              <a:rPr lang="en-US" dirty="0"/>
              <a:t>Decreased vaccine rates and lawsuits</a:t>
            </a:r>
          </a:p>
          <a:p>
            <a:pPr lvl="1"/>
            <a:r>
              <a:rPr lang="en-US" dirty="0"/>
              <a:t>Nearly destroyed vaccine manufacturing industry in the US</a:t>
            </a:r>
          </a:p>
          <a:p>
            <a:pPr lvl="1"/>
            <a:r>
              <a:rPr lang="en-US" dirty="0"/>
              <a:t>Creation of National Childhood Vaccine Injury Act and the Vaccine Adverse Events Report System (VAERS)</a:t>
            </a:r>
          </a:p>
        </p:txBody>
      </p:sp>
      <p:sp>
        <p:nvSpPr>
          <p:cNvPr id="6" name="Slide Number Placeholder 5">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5122" name="Picture 2" descr="Cartoon of anti-vaxxers">
            <a:extLst>
              <a:ext uri="{FF2B5EF4-FFF2-40B4-BE49-F238E27FC236}">
                <a16:creationId xmlns:a16="http://schemas.microsoft.com/office/drawing/2014/main" id="{59AAB7B8-9BAA-E501-C39A-63D05B03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700" y="3334123"/>
            <a:ext cx="2991039" cy="198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548640" y="853440"/>
            <a:ext cx="11091672" cy="853440"/>
          </a:xfrm>
        </p:spPr>
        <p:txBody>
          <a:bodyPr anchor="t">
            <a:normAutofit/>
          </a:bodyPr>
          <a:lstStyle/>
          <a:p>
            <a:r>
              <a:rPr lang="en-US" dirty="0"/>
              <a:t>Vaccine hesitancy: the Wakefield Controversy</a:t>
            </a:r>
            <a:endParaRPr lang="en-US" b="0" dirty="0"/>
          </a:p>
        </p:txBody>
      </p:sp>
      <p:pic>
        <p:nvPicPr>
          <p:cNvPr id="6146" name="Picture 2" descr="Vaccines don't cause autism. Research fraud is what spawned the idea they  do. | Vox">
            <a:extLst>
              <a:ext uri="{FF2B5EF4-FFF2-40B4-BE49-F238E27FC236}">
                <a16:creationId xmlns:a16="http://schemas.microsoft.com/office/drawing/2014/main" id="{FED78B46-5D82-FE40-169B-2DA8EBFD5B9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3680" r="23684" b="3"/>
          <a:stretch/>
        </p:blipFill>
        <p:spPr bwMode="auto">
          <a:xfrm>
            <a:off x="548640" y="1889761"/>
            <a:ext cx="3413760" cy="43290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rthing Vaccine Skepticism - Ethics Unwrapped">
            <a:extLst>
              <a:ext uri="{FF2B5EF4-FFF2-40B4-BE49-F238E27FC236}">
                <a16:creationId xmlns:a16="http://schemas.microsoft.com/office/drawing/2014/main" id="{317144EC-D7DA-F48A-1FB4-C073E05AD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70" r="31670"/>
          <a:stretch/>
        </p:blipFill>
        <p:spPr bwMode="auto">
          <a:xfrm>
            <a:off x="4387596" y="1889761"/>
            <a:ext cx="3413760" cy="4329007"/>
          </a:xfrm>
          <a:prstGeom prst="rect">
            <a:avLst/>
          </a:prstGeom>
          <a:solidFill>
            <a:srgbClr val="FFFFFF"/>
          </a:solidFill>
        </p:spPr>
      </p:pic>
      <p:sp>
        <p:nvSpPr>
          <p:cNvPr id="6156" name="Content Placeholder 4">
            <a:extLst>
              <a:ext uri="{FF2B5EF4-FFF2-40B4-BE49-F238E27FC236}">
                <a16:creationId xmlns:a16="http://schemas.microsoft.com/office/drawing/2014/main" id="{D4C765AC-62D7-3634-7584-A0DE22288387}"/>
              </a:ext>
            </a:extLst>
          </p:cNvPr>
          <p:cNvSpPr>
            <a:spLocks noGrp="1"/>
          </p:cNvSpPr>
          <p:nvPr>
            <p:ph sz="quarter" idx="13"/>
          </p:nvPr>
        </p:nvSpPr>
        <p:spPr>
          <a:xfrm>
            <a:off x="8226552" y="1889761"/>
            <a:ext cx="3413760" cy="4329007"/>
          </a:xfrm>
        </p:spPr>
        <p:txBody>
          <a:bodyPr/>
          <a:lstStyle/>
          <a:p>
            <a:r>
              <a:rPr lang="en-US" dirty="0"/>
              <a:t>1998 paper “linking” MMR and autism</a:t>
            </a:r>
          </a:p>
          <a:p>
            <a:pPr lvl="1"/>
            <a:r>
              <a:rPr lang="en-US" dirty="0"/>
              <a:t>Cherry picked and falsified data</a:t>
            </a:r>
          </a:p>
          <a:p>
            <a:r>
              <a:rPr lang="en-US" dirty="0"/>
              <a:t>2 decades of papers since disproving this</a:t>
            </a:r>
          </a:p>
          <a:p>
            <a:r>
              <a:rPr lang="en-US" dirty="0"/>
              <a:t>Ulterior motives</a:t>
            </a:r>
          </a:p>
          <a:p>
            <a:pPr lvl="1"/>
            <a:r>
              <a:rPr lang="en-US" dirty="0"/>
              <a:t>Funded by lawyers representing the parents of children trying to sue vaccine manufacturers</a:t>
            </a:r>
          </a:p>
          <a:p>
            <a:pPr lvl="1"/>
            <a:r>
              <a:rPr lang="en-US" dirty="0"/>
              <a:t>Working on another vaccine and was trying to get rid of the competition</a:t>
            </a:r>
          </a:p>
          <a:p>
            <a:r>
              <a:rPr lang="en-US" dirty="0"/>
              <a:t>In the UK alone – 12,000 measles of cases, hundreds of hospitalizations, 3 deaths</a:t>
            </a:r>
          </a:p>
          <a:p>
            <a:pPr lvl="1"/>
            <a:endParaRPr lang="en-US" dirty="0"/>
          </a:p>
        </p:txBody>
      </p:sp>
      <p:sp>
        <p:nvSpPr>
          <p:cNvPr id="6" name="Slide Number Placeholder 5">
            <a:extLst>
              <a:ext uri="{FF2B5EF4-FFF2-40B4-BE49-F238E27FC236}">
                <a16:creationId xmlns:a16="http://schemas.microsoft.com/office/drawing/2014/main" id="{313B8759-F24D-0C45-846F-2C4DC8A17305}"/>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000" b="0" i="0" u="none" strike="noStrike" kern="1200" cap="none" spc="0" normalizeH="0" baseline="0" noProof="0" dirty="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20518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a:xfrm>
            <a:off x="1075958" y="2866622"/>
            <a:ext cx="4776202" cy="1217698"/>
          </a:xfrm>
        </p:spPr>
        <p:txBody>
          <a:bodyPr/>
          <a:lstStyle/>
          <a:p>
            <a:r>
              <a:rPr lang="en-US" dirty="0"/>
              <a:t>Vaccine hesitancy – follow us on:</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7170" name="Picture 2">
            <a:extLst>
              <a:ext uri="{FF2B5EF4-FFF2-40B4-BE49-F238E27FC236}">
                <a16:creationId xmlns:a16="http://schemas.microsoft.com/office/drawing/2014/main" id="{E7374970-549A-C375-5424-95A08BA1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08" y="3664545"/>
            <a:ext cx="1485899" cy="14858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A4FC8A9-9CC1-376A-9F5B-2275FE7FF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563" y="3664545"/>
            <a:ext cx="1485899" cy="14858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witter Logo: Everything You Need To Know About The Iconic ...">
            <a:extLst>
              <a:ext uri="{FF2B5EF4-FFF2-40B4-BE49-F238E27FC236}">
                <a16:creationId xmlns:a16="http://schemas.microsoft.com/office/drawing/2014/main" id="{5C763922-DC5E-B1A5-CF94-99B89F0E6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119" y="3664545"/>
            <a:ext cx="2639535" cy="14858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A5B9C46-7B97-7B8A-CA93-1AEBAB349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7470" y="3660820"/>
            <a:ext cx="2152053" cy="14896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ikTok logo on transparent background 6057996 Vector Art at ...">
            <a:extLst>
              <a:ext uri="{FF2B5EF4-FFF2-40B4-BE49-F238E27FC236}">
                <a16:creationId xmlns:a16="http://schemas.microsoft.com/office/drawing/2014/main" id="{C1820285-8908-5480-138F-35EDDF2735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9177" y="3664545"/>
            <a:ext cx="1485899" cy="148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6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548640" y="853440"/>
            <a:ext cx="11091672" cy="853440"/>
          </a:xfrm>
        </p:spPr>
        <p:txBody>
          <a:bodyPr anchor="t">
            <a:normAutofit/>
          </a:bodyPr>
          <a:lstStyle/>
          <a:p>
            <a:r>
              <a:rPr lang="en-US" dirty="0"/>
              <a:t>Vaccine hesitancy: The modern (Post-COVID) era</a:t>
            </a:r>
            <a:endParaRPr lang="en-US" b="0" dirty="0"/>
          </a:p>
        </p:txBody>
      </p:sp>
      <p:pic>
        <p:nvPicPr>
          <p:cNvPr id="8194" name="Picture 2" descr="Echo chamber breaks out its entourage and is surrounded by social media">
            <a:extLst>
              <a:ext uri="{FF2B5EF4-FFF2-40B4-BE49-F238E27FC236}">
                <a16:creationId xmlns:a16="http://schemas.microsoft.com/office/drawing/2014/main" id="{94C42CF2-AD40-DD5D-36FA-4CB7D6A9C8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100" y="2390285"/>
            <a:ext cx="5303520" cy="3327958"/>
          </a:xfrm>
          <a:prstGeom prst="rect">
            <a:avLst/>
          </a:prstGeom>
          <a:solidFill>
            <a:srgbClr val="FFFFFF"/>
          </a:solidFill>
        </p:spPr>
      </p:pic>
      <p:sp>
        <p:nvSpPr>
          <p:cNvPr id="3" name="Content Placeholder 2">
            <a:extLst>
              <a:ext uri="{FF2B5EF4-FFF2-40B4-BE49-F238E27FC236}">
                <a16:creationId xmlns:a16="http://schemas.microsoft.com/office/drawing/2014/main" id="{F367E80B-4AFD-0740-84F0-3356AEDB81C2}"/>
              </a:ext>
            </a:extLst>
          </p:cNvPr>
          <p:cNvSpPr>
            <a:spLocks noGrp="1"/>
          </p:cNvSpPr>
          <p:nvPr>
            <p:ph sz="half" idx="2"/>
          </p:nvPr>
        </p:nvSpPr>
        <p:spPr>
          <a:xfrm>
            <a:off x="6336792" y="1889761"/>
            <a:ext cx="5303520" cy="4329007"/>
          </a:xfrm>
        </p:spPr>
        <p:txBody>
          <a:bodyPr>
            <a:normAutofit/>
          </a:bodyPr>
          <a:lstStyle/>
          <a:p>
            <a:r>
              <a:rPr lang="en-US" dirty="0"/>
              <a:t>Social uncertainty and conspiracy theory</a:t>
            </a:r>
          </a:p>
          <a:p>
            <a:pPr lvl="1"/>
            <a:r>
              <a:rPr lang="en-US" dirty="0"/>
              <a:t>Tend to flourish during a time of heightened fear and anxiety</a:t>
            </a:r>
          </a:p>
          <a:p>
            <a:pPr lvl="1"/>
            <a:r>
              <a:rPr lang="en-US" dirty="0"/>
              <a:t>People are trying to simplify and make sense of a complex and new environment</a:t>
            </a:r>
          </a:p>
          <a:p>
            <a:pPr lvl="1"/>
            <a:r>
              <a:rPr lang="en-US" dirty="0"/>
              <a:t>The COVID pandemic worsened the anxieties already circulating due to the MMR autism issues</a:t>
            </a:r>
          </a:p>
          <a:p>
            <a:r>
              <a:rPr lang="en-US" dirty="0"/>
              <a:t>Now more than ever, anyone with a smartphone has a platform</a:t>
            </a:r>
          </a:p>
          <a:p>
            <a:r>
              <a:rPr lang="en-US" dirty="0"/>
              <a:t>Social media is designed to keep you scrolling – the algorithms work against us</a:t>
            </a:r>
          </a:p>
          <a:p>
            <a:r>
              <a:rPr lang="en-US" dirty="0"/>
              <a:t>As more people spend time getting their news and information from social media, their trust in more traditional media decreases</a:t>
            </a:r>
          </a:p>
          <a:p>
            <a:pPr marL="182876" lvl="1" indent="0">
              <a:buNone/>
            </a:pPr>
            <a:endParaRPr lang="en-US" dirty="0"/>
          </a:p>
        </p:txBody>
      </p:sp>
      <p:sp>
        <p:nvSpPr>
          <p:cNvPr id="6" name="Slide Number Placeholder 5">
            <a:extLst>
              <a:ext uri="{FF2B5EF4-FFF2-40B4-BE49-F238E27FC236}">
                <a16:creationId xmlns:a16="http://schemas.microsoft.com/office/drawing/2014/main" id="{313B8759-F24D-0C45-846F-2C4DC8A17305}"/>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2017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548640" y="853440"/>
            <a:ext cx="11091672" cy="853440"/>
          </a:xfrm>
        </p:spPr>
        <p:txBody>
          <a:bodyPr anchor="t">
            <a:normAutofit/>
          </a:bodyPr>
          <a:lstStyle/>
          <a:p>
            <a:r>
              <a:rPr lang="en-US" dirty="0"/>
              <a:t>Vaccine myths</a:t>
            </a:r>
            <a:endParaRPr lang="en-US" b="0" dirty="0"/>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sz="half" idx="2"/>
          </p:nvPr>
        </p:nvSpPr>
        <p:spPr>
          <a:xfrm>
            <a:off x="6336792" y="1889761"/>
            <a:ext cx="3052137" cy="575853"/>
          </a:xfrm>
        </p:spPr>
        <p:txBody>
          <a:bodyPr>
            <a:normAutofit lnSpcReduction="10000"/>
          </a:bodyPr>
          <a:lstStyle/>
          <a:p>
            <a:pPr marL="182876" lvl="1" indent="0">
              <a:buNone/>
            </a:pPr>
            <a:r>
              <a:rPr lang="en-US" sz="2000" dirty="0"/>
              <a:t>Vaccines cause autism/ diabetes/ MS/ IBD/ SID</a:t>
            </a:r>
          </a:p>
        </p:txBody>
      </p:sp>
      <p:sp>
        <p:nvSpPr>
          <p:cNvPr id="8199" name="Footer Placeholder 4">
            <a:extLst>
              <a:ext uri="{FF2B5EF4-FFF2-40B4-BE49-F238E27FC236}">
                <a16:creationId xmlns:a16="http://schemas.microsoft.com/office/drawing/2014/main" id="{EC271F06-B30B-D000-38EA-5D25680373DA}"/>
              </a:ext>
            </a:extLst>
          </p:cNvPr>
          <p:cNvSpPr>
            <a:spLocks noGrp="1"/>
          </p:cNvSpPr>
          <p:nvPr>
            <p:ph type="ftr" sz="quarter" idx="11"/>
          </p:nvPr>
        </p:nvSpPr>
        <p:spPr>
          <a:xfrm>
            <a:off x="548640" y="426720"/>
            <a:ext cx="5303520" cy="24384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67" b="1" i="0" u="none" strike="noStrike" kern="1200" cap="none" spc="0" normalizeH="0" baseline="0" noProof="0">
                <a:ln>
                  <a:noFill/>
                </a:ln>
                <a:solidFill>
                  <a:srgbClr val="002855"/>
                </a:solidFill>
                <a:effectLst/>
                <a:uLnTx/>
                <a:uFillTx/>
                <a:latin typeface="Arial"/>
                <a:ea typeface="+mn-ea"/>
                <a:cs typeface="+mn-cs"/>
              </a:rPr>
              <a:t>[Presentation title]</a:t>
            </a:r>
          </a:p>
        </p:txBody>
      </p:sp>
      <p:sp>
        <p:nvSpPr>
          <p:cNvPr id="6" name="Slide Number Placeholder 5">
            <a:extLst>
              <a:ext uri="{FF2B5EF4-FFF2-40B4-BE49-F238E27FC236}">
                <a16:creationId xmlns:a16="http://schemas.microsoft.com/office/drawing/2014/main" id="{313B8759-F24D-0C45-846F-2C4DC8A17305}"/>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
        <p:nvSpPr>
          <p:cNvPr id="4" name="TextBox 3">
            <a:extLst>
              <a:ext uri="{FF2B5EF4-FFF2-40B4-BE49-F238E27FC236}">
                <a16:creationId xmlns:a16="http://schemas.microsoft.com/office/drawing/2014/main" id="{0EEE2231-49FC-A3AF-2978-B44A39667C77}"/>
              </a:ext>
            </a:extLst>
          </p:cNvPr>
          <p:cNvSpPr txBox="1"/>
          <p:nvPr/>
        </p:nvSpPr>
        <p:spPr>
          <a:xfrm>
            <a:off x="1094014" y="3429000"/>
            <a:ext cx="3477986"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Pct val="100000"/>
              <a:buFontTx/>
              <a:buNone/>
              <a:tabLst/>
              <a:defRPr/>
            </a:pPr>
            <a:r>
              <a:rPr kumimoji="0" lang="en-US" sz="2000" b="0" i="0" u="none" strike="noStrike" kern="1200" cap="none" spc="0" normalizeH="0" baseline="0" noProof="0" dirty="0">
                <a:ln>
                  <a:noFill/>
                </a:ln>
                <a:solidFill>
                  <a:srgbClr val="002855"/>
                </a:solidFill>
                <a:effectLst/>
                <a:uLnTx/>
                <a:uFillTx/>
                <a:latin typeface="Arial"/>
                <a:ea typeface="+mn-ea"/>
                <a:cs typeface="+mn-cs"/>
              </a:rPr>
              <a:t>Vaccines change your DNA</a:t>
            </a:r>
          </a:p>
        </p:txBody>
      </p:sp>
      <p:sp>
        <p:nvSpPr>
          <p:cNvPr id="5" name="TextBox 4">
            <a:extLst>
              <a:ext uri="{FF2B5EF4-FFF2-40B4-BE49-F238E27FC236}">
                <a16:creationId xmlns:a16="http://schemas.microsoft.com/office/drawing/2014/main" id="{5E7FB406-C74B-3562-2AA3-AE6F05D1EF3E}"/>
              </a:ext>
            </a:extLst>
          </p:cNvPr>
          <p:cNvSpPr txBox="1"/>
          <p:nvPr/>
        </p:nvSpPr>
        <p:spPr>
          <a:xfrm>
            <a:off x="6482443" y="3641271"/>
            <a:ext cx="4049486"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Pct val="100000"/>
              <a:buFontTx/>
              <a:buNone/>
              <a:tabLst/>
              <a:defRPr/>
            </a:pPr>
            <a:r>
              <a:rPr kumimoji="0" lang="en-US" sz="2000" b="0" i="0" u="none" strike="noStrike" kern="1200" cap="none" spc="0" normalizeH="0" baseline="0" noProof="0" dirty="0">
                <a:ln>
                  <a:noFill/>
                </a:ln>
                <a:solidFill>
                  <a:srgbClr val="002855"/>
                </a:solidFill>
                <a:effectLst/>
                <a:uLnTx/>
                <a:uFillTx/>
                <a:latin typeface="Montserrat ExtraBold" panose="020F0502020204030204" pitchFamily="2" charset="0"/>
                <a:ea typeface="+mn-ea"/>
                <a:cs typeface="+mn-cs"/>
              </a:rPr>
              <a:t>They put a microchip in the vaccines</a:t>
            </a:r>
          </a:p>
        </p:txBody>
      </p:sp>
      <p:sp>
        <p:nvSpPr>
          <p:cNvPr id="7" name="TextBox 6">
            <a:extLst>
              <a:ext uri="{FF2B5EF4-FFF2-40B4-BE49-F238E27FC236}">
                <a16:creationId xmlns:a16="http://schemas.microsoft.com/office/drawing/2014/main" id="{2153FE1D-A6C6-F326-259E-191F82928CC4}"/>
              </a:ext>
            </a:extLst>
          </p:cNvPr>
          <p:cNvSpPr txBox="1"/>
          <p:nvPr/>
        </p:nvSpPr>
        <p:spPr>
          <a:xfrm>
            <a:off x="2291434" y="4365167"/>
            <a:ext cx="4049486"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Pct val="100000"/>
              <a:buFontTx/>
              <a:buNone/>
              <a:tabLst/>
              <a:defRPr/>
            </a:pPr>
            <a:r>
              <a:rPr kumimoji="0" lang="en-US" sz="2000" b="0" i="0" u="none" strike="noStrike" kern="1200" cap="none" spc="0" normalizeH="0" baseline="0" noProof="0" dirty="0">
                <a:ln>
                  <a:noFill/>
                </a:ln>
                <a:solidFill>
                  <a:srgbClr val="002855"/>
                </a:solidFill>
                <a:effectLst/>
                <a:uLnTx/>
                <a:uFillTx/>
                <a:latin typeface="Britannic Bold" panose="020B0903060703020204" pitchFamily="34" charset="0"/>
                <a:ea typeface="+mn-ea"/>
                <a:cs typeface="+mn-cs"/>
              </a:rPr>
              <a:t>Vaccines cause the disease they’re preventing</a:t>
            </a:r>
          </a:p>
        </p:txBody>
      </p:sp>
      <p:sp>
        <p:nvSpPr>
          <p:cNvPr id="8" name="TextBox 7">
            <a:extLst>
              <a:ext uri="{FF2B5EF4-FFF2-40B4-BE49-F238E27FC236}">
                <a16:creationId xmlns:a16="http://schemas.microsoft.com/office/drawing/2014/main" id="{1643392A-AF0E-C897-0711-0284C5E5AFFD}"/>
              </a:ext>
            </a:extLst>
          </p:cNvPr>
          <p:cNvSpPr txBox="1"/>
          <p:nvPr/>
        </p:nvSpPr>
        <p:spPr>
          <a:xfrm>
            <a:off x="1963348" y="2406831"/>
            <a:ext cx="4049486"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Pct val="100000"/>
              <a:buFontTx/>
              <a:buNone/>
              <a:tabLst/>
              <a:defRPr/>
            </a:pPr>
            <a:r>
              <a:rPr kumimoji="0" lang="en-US" sz="2000" b="0" i="0" u="none" strike="noStrike" kern="1200" cap="none" spc="0" normalizeH="0" baseline="0" noProof="0" dirty="0">
                <a:ln>
                  <a:noFill/>
                </a:ln>
                <a:solidFill>
                  <a:srgbClr val="002855"/>
                </a:solidFill>
                <a:effectLst/>
                <a:uLnTx/>
                <a:uFillTx/>
                <a:latin typeface="Times New Roman" panose="02020603050405020304" pitchFamily="18" charset="0"/>
                <a:ea typeface="+mn-ea"/>
                <a:cs typeface="Times New Roman" panose="02020603050405020304" pitchFamily="18" charset="0"/>
              </a:rPr>
              <a:t>They’re full of toxins</a:t>
            </a:r>
          </a:p>
        </p:txBody>
      </p:sp>
      <p:sp>
        <p:nvSpPr>
          <p:cNvPr id="9" name="TextBox 8">
            <a:extLst>
              <a:ext uri="{FF2B5EF4-FFF2-40B4-BE49-F238E27FC236}">
                <a16:creationId xmlns:a16="http://schemas.microsoft.com/office/drawing/2014/main" id="{89F4F6B6-18EB-1982-F768-A9B3B22159D8}"/>
              </a:ext>
            </a:extLst>
          </p:cNvPr>
          <p:cNvSpPr txBox="1"/>
          <p:nvPr/>
        </p:nvSpPr>
        <p:spPr>
          <a:xfrm>
            <a:off x="586740" y="5417819"/>
            <a:ext cx="6488975"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Pct val="100000"/>
              <a:buFontTx/>
              <a:buNone/>
              <a:tabLst/>
              <a:defRPr/>
            </a:pPr>
            <a:r>
              <a:rPr kumimoji="0" lang="en-US" sz="2000" b="0" i="0" u="none" strike="noStrike" kern="1200" cap="none" spc="0" normalizeH="0" baseline="0" noProof="0" dirty="0">
                <a:ln>
                  <a:noFill/>
                </a:ln>
                <a:solidFill>
                  <a:srgbClr val="002855"/>
                </a:solidFill>
                <a:effectLst/>
                <a:uLnTx/>
                <a:uFillTx/>
                <a:latin typeface="Baskerville Old Face" panose="02020602080505020303" pitchFamily="18" charset="0"/>
                <a:ea typeface="+mn-ea"/>
                <a:cs typeface="+mn-cs"/>
              </a:rPr>
              <a:t>It’s too many shots – our immune system can’t handle it</a:t>
            </a:r>
          </a:p>
        </p:txBody>
      </p:sp>
      <p:pic>
        <p:nvPicPr>
          <p:cNvPr id="9218" name="Picture 2" descr="530+ Cartoon Of The Dna Double Helix Stock Illustrations, Royalty-Free  Vector Graphics &amp; Clip Art - iStock">
            <a:extLst>
              <a:ext uri="{FF2B5EF4-FFF2-40B4-BE49-F238E27FC236}">
                <a16:creationId xmlns:a16="http://schemas.microsoft.com/office/drawing/2014/main" id="{C8451B6E-41E5-5CED-6751-C75A8CA9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542" y="2717074"/>
            <a:ext cx="1401808" cy="14018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artoon Poison: Over 101,370 Royalty-Free Licensable Stock Illustrations &amp;  Drawings | Shutterstock">
            <a:extLst>
              <a:ext uri="{FF2B5EF4-FFF2-40B4-BE49-F238E27FC236}">
                <a16:creationId xmlns:a16="http://schemas.microsoft.com/office/drawing/2014/main" id="{B016BAFA-133B-D98F-CAAC-E8F34391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3" y="1228862"/>
            <a:ext cx="1725385" cy="17253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vid is not destroying kids immune systems">
            <a:extLst>
              <a:ext uri="{FF2B5EF4-FFF2-40B4-BE49-F238E27FC236}">
                <a16:creationId xmlns:a16="http://schemas.microsoft.com/office/drawing/2014/main" id="{88315D58-13CF-160E-EA8E-466D6B9C8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446" y="4270071"/>
            <a:ext cx="3477986" cy="221999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icrochip - Free computer icons">
            <a:extLst>
              <a:ext uri="{FF2B5EF4-FFF2-40B4-BE49-F238E27FC236}">
                <a16:creationId xmlns:a16="http://schemas.microsoft.com/office/drawing/2014/main" id="{3F3036D8-AF49-9B2B-FFAE-C5FE77274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0260" y="1716745"/>
            <a:ext cx="1627172" cy="162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F6633FF-B6E7-A249-9A81-6C2416ABAF07}"/>
              </a:ext>
            </a:extLst>
          </p:cNvPr>
          <p:cNvSpPr>
            <a:spLocks noGrp="1"/>
          </p:cNvSpPr>
          <p:nvPr>
            <p:ph type="body" sz="quarter" idx="13"/>
          </p:nvPr>
        </p:nvSpPr>
        <p:spPr/>
        <p:txBody>
          <a:bodyPr/>
          <a:lstStyle/>
          <a:p>
            <a:r>
              <a:rPr lang="en-US" dirty="0"/>
              <a:t>Outbreaks</a:t>
            </a:r>
          </a:p>
        </p:txBody>
      </p:sp>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p:txBody>
          <a:bodyPr/>
          <a:lstStyle/>
          <a:p>
            <a:r>
              <a:rPr lang="en-US" dirty="0"/>
              <a:t>The inevitable outcome of decreased vaccination rates</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0242" name="Picture 2" descr="YARN | It is inevitable. | The Matrix Reloaded (2003) | Video clips by  quotes | dd8eafaa | 紗">
            <a:extLst>
              <a:ext uri="{FF2B5EF4-FFF2-40B4-BE49-F238E27FC236}">
                <a16:creationId xmlns:a16="http://schemas.microsoft.com/office/drawing/2014/main" id="{304BCC6D-0F82-264D-9E0D-AA9212585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642" y="3996268"/>
            <a:ext cx="5170715" cy="219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5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06A6-71DB-9C4D-9875-C4AB5C12E6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FDD786C-A069-CA40-8E8D-1CF7CBA761B6}"/>
              </a:ext>
            </a:extLst>
          </p:cNvPr>
          <p:cNvSpPr>
            <a:spLocks noGrp="1"/>
          </p:cNvSpPr>
          <p:nvPr>
            <p:ph sz="half" idx="1"/>
          </p:nvPr>
        </p:nvSpPr>
        <p:spPr/>
        <p:txBody>
          <a:bodyPr/>
          <a:lstStyle/>
          <a:p>
            <a:endParaRPr lang="en-US" dirty="0"/>
          </a:p>
        </p:txBody>
      </p:sp>
      <p:sp>
        <p:nvSpPr>
          <p:cNvPr id="7" name="Slide Number Placeholder 6">
            <a:extLst>
              <a:ext uri="{FF2B5EF4-FFF2-40B4-BE49-F238E27FC236}">
                <a16:creationId xmlns:a16="http://schemas.microsoft.com/office/drawing/2014/main" id="{329635F4-D4B7-6E48-9C88-F1B030C21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65C99DF5-0B87-6C06-2752-3A53F085A216}"/>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D6D5594F-81DC-3904-DAB8-4DDE2CD63179}"/>
              </a:ext>
            </a:extLst>
          </p:cNvPr>
          <p:cNvPicPr>
            <a:picLocks noChangeAspect="1"/>
          </p:cNvPicPr>
          <p:nvPr/>
        </p:nvPicPr>
        <p:blipFill>
          <a:blip r:embed="rId3"/>
          <a:stretch>
            <a:fillRect/>
          </a:stretch>
        </p:blipFill>
        <p:spPr>
          <a:xfrm>
            <a:off x="442420" y="317917"/>
            <a:ext cx="7039957" cy="3143689"/>
          </a:xfrm>
          <a:prstGeom prst="rect">
            <a:avLst/>
          </a:prstGeom>
        </p:spPr>
      </p:pic>
      <p:pic>
        <p:nvPicPr>
          <p:cNvPr id="9" name="Picture 8">
            <a:extLst>
              <a:ext uri="{FF2B5EF4-FFF2-40B4-BE49-F238E27FC236}">
                <a16:creationId xmlns:a16="http://schemas.microsoft.com/office/drawing/2014/main" id="{6D8D8AF1-2F21-0F74-830C-28B418CA0FFC}"/>
              </a:ext>
            </a:extLst>
          </p:cNvPr>
          <p:cNvPicPr>
            <a:picLocks noChangeAspect="1"/>
          </p:cNvPicPr>
          <p:nvPr/>
        </p:nvPicPr>
        <p:blipFill>
          <a:blip r:embed="rId4"/>
          <a:stretch>
            <a:fillRect/>
          </a:stretch>
        </p:blipFill>
        <p:spPr>
          <a:xfrm>
            <a:off x="2063633" y="3278725"/>
            <a:ext cx="9576679" cy="2988385"/>
          </a:xfrm>
          <a:prstGeom prst="rect">
            <a:avLst/>
          </a:prstGeom>
        </p:spPr>
      </p:pic>
    </p:spTree>
    <p:extLst>
      <p:ext uri="{BB962C8B-B14F-4D97-AF65-F5344CB8AC3E}">
        <p14:creationId xmlns:p14="http://schemas.microsoft.com/office/powerpoint/2010/main" val="233308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p:txBody>
          <a:bodyPr/>
          <a:lstStyle/>
          <a:p>
            <a:r>
              <a:rPr lang="en-US" dirty="0"/>
              <a:t>No disclosures</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200" b="0" i="0" u="none" strike="noStrike" kern="1200" cap="none" spc="0" normalizeH="0" baseline="0" noProof="0" smtClean="0">
                <a:ln>
                  <a:noFill/>
                </a:ln>
                <a:solidFill>
                  <a:prstClr val="white">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5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548640" y="853440"/>
            <a:ext cx="11091672" cy="853440"/>
          </a:xfrm>
        </p:spPr>
        <p:txBody>
          <a:bodyPr anchor="t">
            <a:normAutofit/>
          </a:bodyPr>
          <a:lstStyle/>
          <a:p>
            <a:r>
              <a:rPr lang="en-US" dirty="0"/>
              <a:t>Implications for decreased vaccine rates</a:t>
            </a:r>
            <a:endParaRPr lang="en-US" b="0" dirty="0"/>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sz="half" idx="2"/>
          </p:nvPr>
        </p:nvSpPr>
        <p:spPr>
          <a:xfrm>
            <a:off x="6336792" y="1889761"/>
            <a:ext cx="5303520" cy="4329007"/>
          </a:xfrm>
        </p:spPr>
        <p:txBody>
          <a:bodyPr>
            <a:normAutofit/>
          </a:bodyPr>
          <a:lstStyle/>
          <a:p>
            <a:r>
              <a:rPr lang="en-US" dirty="0"/>
              <a:t>Previously rare infections can return</a:t>
            </a:r>
          </a:p>
          <a:p>
            <a:r>
              <a:rPr lang="en-US" dirty="0"/>
              <a:t>Individual children are less well protected</a:t>
            </a:r>
          </a:p>
          <a:p>
            <a:r>
              <a:rPr lang="en-US" dirty="0"/>
              <a:t>Vulnerable patient populations are at increased risk</a:t>
            </a:r>
          </a:p>
          <a:p>
            <a:r>
              <a:rPr lang="en-US" dirty="0"/>
              <a:t>Loss of herd immunity </a:t>
            </a:r>
            <a:r>
              <a:rPr lang="en-US" dirty="0">
                <a:sym typeface="Wingdings" panose="05000000000000000000" pitchFamily="2" charset="2"/>
              </a:rPr>
              <a:t> more outbreaks</a:t>
            </a:r>
          </a:p>
          <a:p>
            <a:r>
              <a:rPr lang="en-US" dirty="0">
                <a:sym typeface="Wingdings" panose="05000000000000000000" pitchFamily="2" charset="2"/>
              </a:rPr>
              <a:t>The contagiousness of the virus matters – because measles is so contagious we need 95% of the population to be immune in order to prevent transmission</a:t>
            </a:r>
          </a:p>
          <a:p>
            <a:r>
              <a:rPr lang="en-US" dirty="0"/>
              <a:t>https://virusinfo.joinallofus.org/herd-immunity</a:t>
            </a:r>
          </a:p>
        </p:txBody>
      </p:sp>
      <p:sp>
        <p:nvSpPr>
          <p:cNvPr id="6" name="Slide Number Placeholder 5">
            <a:extLst>
              <a:ext uri="{FF2B5EF4-FFF2-40B4-BE49-F238E27FC236}">
                <a16:creationId xmlns:a16="http://schemas.microsoft.com/office/drawing/2014/main" id="{313B8759-F24D-0C45-846F-2C4DC8A17305}"/>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5" name="Picture 4">
            <a:extLst>
              <a:ext uri="{FF2B5EF4-FFF2-40B4-BE49-F238E27FC236}">
                <a16:creationId xmlns:a16="http://schemas.microsoft.com/office/drawing/2014/main" id="{4E833B48-D6B5-A995-814C-37943A600080}"/>
              </a:ext>
            </a:extLst>
          </p:cNvPr>
          <p:cNvPicPr>
            <a:picLocks noChangeAspect="1"/>
          </p:cNvPicPr>
          <p:nvPr/>
        </p:nvPicPr>
        <p:blipFill>
          <a:blip r:embed="rId2"/>
          <a:stretch>
            <a:fillRect/>
          </a:stretch>
        </p:blipFill>
        <p:spPr>
          <a:xfrm>
            <a:off x="755009" y="1706880"/>
            <a:ext cx="4963040" cy="3751557"/>
          </a:xfrm>
          <a:prstGeom prst="rect">
            <a:avLst/>
          </a:prstGeom>
        </p:spPr>
      </p:pic>
    </p:spTree>
    <p:extLst>
      <p:ext uri="{BB962C8B-B14F-4D97-AF65-F5344CB8AC3E}">
        <p14:creationId xmlns:p14="http://schemas.microsoft.com/office/powerpoint/2010/main" val="102153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E09B-7932-E81A-622A-D57D4ABEBA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51B98E-FAAF-AE81-0E32-DC2961697570}"/>
              </a:ext>
            </a:extLst>
          </p:cNvPr>
          <p:cNvSpPr>
            <a:spLocks noGrp="1"/>
          </p:cNvSpPr>
          <p:nvPr>
            <p:ph sz="half" idx="1"/>
          </p:nvPr>
        </p:nvSpPr>
        <p:spPr>
          <a:xfrm>
            <a:off x="546100" y="2663443"/>
            <a:ext cx="11091672" cy="3555325"/>
          </a:xfrm>
        </p:spPr>
        <p:txBody>
          <a:bodyPr/>
          <a:lstStyle/>
          <a:p>
            <a:endParaRPr lang="en-US" dirty="0"/>
          </a:p>
        </p:txBody>
      </p:sp>
      <p:sp>
        <p:nvSpPr>
          <p:cNvPr id="6" name="Slide Number Placeholder 5">
            <a:extLst>
              <a:ext uri="{FF2B5EF4-FFF2-40B4-BE49-F238E27FC236}">
                <a16:creationId xmlns:a16="http://schemas.microsoft.com/office/drawing/2014/main" id="{3903B133-DACA-1C72-031E-A218F2E161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8" name="Picture 7">
            <a:extLst>
              <a:ext uri="{FF2B5EF4-FFF2-40B4-BE49-F238E27FC236}">
                <a16:creationId xmlns:a16="http://schemas.microsoft.com/office/drawing/2014/main" id="{3839FE10-08C7-00F9-1A2C-200141AFFD7B}"/>
              </a:ext>
            </a:extLst>
          </p:cNvPr>
          <p:cNvPicPr>
            <a:picLocks noChangeAspect="1"/>
          </p:cNvPicPr>
          <p:nvPr/>
        </p:nvPicPr>
        <p:blipFill>
          <a:blip r:embed="rId3"/>
          <a:stretch>
            <a:fillRect/>
          </a:stretch>
        </p:blipFill>
        <p:spPr>
          <a:xfrm>
            <a:off x="264214" y="375158"/>
            <a:ext cx="6373114" cy="1810003"/>
          </a:xfrm>
          <a:prstGeom prst="rect">
            <a:avLst/>
          </a:prstGeom>
        </p:spPr>
      </p:pic>
      <p:pic>
        <p:nvPicPr>
          <p:cNvPr id="10" name="Picture 9">
            <a:extLst>
              <a:ext uri="{FF2B5EF4-FFF2-40B4-BE49-F238E27FC236}">
                <a16:creationId xmlns:a16="http://schemas.microsoft.com/office/drawing/2014/main" id="{A1650C28-F52D-37CC-D547-94D74018D9E6}"/>
              </a:ext>
            </a:extLst>
          </p:cNvPr>
          <p:cNvPicPr>
            <a:picLocks noChangeAspect="1"/>
          </p:cNvPicPr>
          <p:nvPr/>
        </p:nvPicPr>
        <p:blipFill>
          <a:blip r:embed="rId4"/>
          <a:stretch>
            <a:fillRect/>
          </a:stretch>
        </p:blipFill>
        <p:spPr>
          <a:xfrm>
            <a:off x="5474237" y="1827952"/>
            <a:ext cx="6163535" cy="2048161"/>
          </a:xfrm>
          <a:prstGeom prst="rect">
            <a:avLst/>
          </a:prstGeom>
        </p:spPr>
      </p:pic>
      <p:pic>
        <p:nvPicPr>
          <p:cNvPr id="12" name="Picture 11">
            <a:extLst>
              <a:ext uri="{FF2B5EF4-FFF2-40B4-BE49-F238E27FC236}">
                <a16:creationId xmlns:a16="http://schemas.microsoft.com/office/drawing/2014/main" id="{5FEE9E32-851D-D52C-444A-FF981F3FE121}"/>
              </a:ext>
            </a:extLst>
          </p:cNvPr>
          <p:cNvPicPr>
            <a:picLocks noChangeAspect="1"/>
          </p:cNvPicPr>
          <p:nvPr/>
        </p:nvPicPr>
        <p:blipFill>
          <a:blip r:embed="rId5"/>
          <a:stretch>
            <a:fillRect/>
          </a:stretch>
        </p:blipFill>
        <p:spPr>
          <a:xfrm>
            <a:off x="603025" y="4046759"/>
            <a:ext cx="6258798" cy="1933845"/>
          </a:xfrm>
          <a:prstGeom prst="rect">
            <a:avLst/>
          </a:prstGeom>
        </p:spPr>
      </p:pic>
    </p:spTree>
    <p:extLst>
      <p:ext uri="{BB962C8B-B14F-4D97-AF65-F5344CB8AC3E}">
        <p14:creationId xmlns:p14="http://schemas.microsoft.com/office/powerpoint/2010/main" val="228820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864B-9516-AECF-0176-02CF381053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0B8A4F-8090-C232-E5E8-E008B4D4978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2ED9138-6B65-3BCF-416D-38EC81CC33E6}"/>
              </a:ext>
            </a:extLst>
          </p:cNvPr>
          <p:cNvSpPr>
            <a:spLocks noGrp="1"/>
          </p:cNvSpPr>
          <p:nvPr>
            <p:ph sz="half" idx="2"/>
          </p:nvPr>
        </p:nvSpPr>
        <p:spPr/>
        <p:txBody>
          <a:bodyPr/>
          <a:lstStyle/>
          <a:p>
            <a:endParaRPr lang="en-US"/>
          </a:p>
        </p:txBody>
      </p:sp>
      <p:sp>
        <p:nvSpPr>
          <p:cNvPr id="6" name="Slide Number Placeholder 5">
            <a:extLst>
              <a:ext uri="{FF2B5EF4-FFF2-40B4-BE49-F238E27FC236}">
                <a16:creationId xmlns:a16="http://schemas.microsoft.com/office/drawing/2014/main" id="{8E326AD4-DFE0-0996-92AF-E898A4DEE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8" name="Picture 7">
            <a:extLst>
              <a:ext uri="{FF2B5EF4-FFF2-40B4-BE49-F238E27FC236}">
                <a16:creationId xmlns:a16="http://schemas.microsoft.com/office/drawing/2014/main" id="{F4D76B18-DFA0-340F-BAD6-1AAFFCF67821}"/>
              </a:ext>
            </a:extLst>
          </p:cNvPr>
          <p:cNvPicPr>
            <a:picLocks noChangeAspect="1"/>
          </p:cNvPicPr>
          <p:nvPr/>
        </p:nvPicPr>
        <p:blipFill>
          <a:blip r:embed="rId2"/>
          <a:stretch>
            <a:fillRect/>
          </a:stretch>
        </p:blipFill>
        <p:spPr>
          <a:xfrm>
            <a:off x="458951" y="1539239"/>
            <a:ext cx="10781338" cy="2706189"/>
          </a:xfrm>
          <a:prstGeom prst="rect">
            <a:avLst/>
          </a:prstGeom>
        </p:spPr>
      </p:pic>
    </p:spTree>
    <p:extLst>
      <p:ext uri="{BB962C8B-B14F-4D97-AF65-F5344CB8AC3E}">
        <p14:creationId xmlns:p14="http://schemas.microsoft.com/office/powerpoint/2010/main" val="860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A46C-7097-1FC0-BCB9-B4A98C200C8C}"/>
              </a:ext>
            </a:extLst>
          </p:cNvPr>
          <p:cNvSpPr>
            <a:spLocks noGrp="1"/>
          </p:cNvSpPr>
          <p:nvPr>
            <p:ph type="title"/>
          </p:nvPr>
        </p:nvSpPr>
        <p:spPr/>
        <p:txBody>
          <a:bodyPr/>
          <a:lstStyle/>
          <a:p>
            <a:r>
              <a:rPr lang="en-US" sz="3600" dirty="0"/>
              <a:t>What about Michigan?</a:t>
            </a:r>
          </a:p>
        </p:txBody>
      </p:sp>
      <p:sp>
        <p:nvSpPr>
          <p:cNvPr id="3" name="Content Placeholder 2">
            <a:extLst>
              <a:ext uri="{FF2B5EF4-FFF2-40B4-BE49-F238E27FC236}">
                <a16:creationId xmlns:a16="http://schemas.microsoft.com/office/drawing/2014/main" id="{9E94998F-CEB0-DFCD-5CC8-6969EA5309C7}"/>
              </a:ext>
            </a:extLst>
          </p:cNvPr>
          <p:cNvSpPr>
            <a:spLocks noGrp="1"/>
          </p:cNvSpPr>
          <p:nvPr>
            <p:ph sz="half" idx="1"/>
          </p:nvPr>
        </p:nvSpPr>
        <p:spPr/>
        <p:txBody>
          <a:bodyPr/>
          <a:lstStyle/>
          <a:p>
            <a:endParaRPr lang="en-US"/>
          </a:p>
        </p:txBody>
      </p:sp>
      <p:pic>
        <p:nvPicPr>
          <p:cNvPr id="8" name="Content Placeholder 7">
            <a:extLst>
              <a:ext uri="{FF2B5EF4-FFF2-40B4-BE49-F238E27FC236}">
                <a16:creationId xmlns:a16="http://schemas.microsoft.com/office/drawing/2014/main" id="{0670B37E-B8E6-9E27-5C9C-A6DD5117855E}"/>
              </a:ext>
            </a:extLst>
          </p:cNvPr>
          <p:cNvPicPr>
            <a:picLocks noGrp="1" noChangeAspect="1"/>
          </p:cNvPicPr>
          <p:nvPr>
            <p:ph sz="half" idx="2"/>
          </p:nvPr>
        </p:nvPicPr>
        <p:blipFill>
          <a:blip r:embed="rId2"/>
          <a:stretch>
            <a:fillRect/>
          </a:stretch>
        </p:blipFill>
        <p:spPr>
          <a:xfrm>
            <a:off x="852378" y="1889761"/>
            <a:ext cx="4997242" cy="4329113"/>
          </a:xfrm>
        </p:spPr>
      </p:pic>
      <p:sp>
        <p:nvSpPr>
          <p:cNvPr id="6" name="Slide Number Placeholder 5">
            <a:extLst>
              <a:ext uri="{FF2B5EF4-FFF2-40B4-BE49-F238E27FC236}">
                <a16:creationId xmlns:a16="http://schemas.microsoft.com/office/drawing/2014/main" id="{1DBFBCB2-2A4A-73CD-9CE9-B15135A5D9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F8F77E8-AF60-F7BB-2396-587E31ED2948}"/>
              </a:ext>
            </a:extLst>
          </p:cNvPr>
          <p:cNvPicPr>
            <a:picLocks noChangeAspect="1"/>
          </p:cNvPicPr>
          <p:nvPr/>
        </p:nvPicPr>
        <p:blipFill>
          <a:blip r:embed="rId3"/>
          <a:stretch>
            <a:fillRect/>
          </a:stretch>
        </p:blipFill>
        <p:spPr>
          <a:xfrm>
            <a:off x="6739111" y="1538322"/>
            <a:ext cx="4413304" cy="4599553"/>
          </a:xfrm>
          <a:prstGeom prst="rect">
            <a:avLst/>
          </a:prstGeom>
        </p:spPr>
      </p:pic>
      <p:pic>
        <p:nvPicPr>
          <p:cNvPr id="12" name="Picture 11">
            <a:extLst>
              <a:ext uri="{FF2B5EF4-FFF2-40B4-BE49-F238E27FC236}">
                <a16:creationId xmlns:a16="http://schemas.microsoft.com/office/drawing/2014/main" id="{0B0AB010-2EEF-23D1-B58A-AD94E4F77CFB}"/>
              </a:ext>
            </a:extLst>
          </p:cNvPr>
          <p:cNvPicPr>
            <a:picLocks noChangeAspect="1"/>
          </p:cNvPicPr>
          <p:nvPr/>
        </p:nvPicPr>
        <p:blipFill>
          <a:blip r:embed="rId4"/>
          <a:stretch>
            <a:fillRect/>
          </a:stretch>
        </p:blipFill>
        <p:spPr>
          <a:xfrm>
            <a:off x="6739111" y="5898268"/>
            <a:ext cx="4520134" cy="622275"/>
          </a:xfrm>
          <a:prstGeom prst="rect">
            <a:avLst/>
          </a:prstGeom>
        </p:spPr>
      </p:pic>
    </p:spTree>
    <p:extLst>
      <p:ext uri="{BB962C8B-B14F-4D97-AF65-F5344CB8AC3E}">
        <p14:creationId xmlns:p14="http://schemas.microsoft.com/office/powerpoint/2010/main" val="231261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EB1B-91DF-E21F-00E3-FB137B283E42}"/>
              </a:ext>
            </a:extLst>
          </p:cNvPr>
          <p:cNvSpPr>
            <a:spLocks noGrp="1"/>
          </p:cNvSpPr>
          <p:nvPr>
            <p:ph type="title"/>
          </p:nvPr>
        </p:nvSpPr>
        <p:spPr/>
        <p:txBody>
          <a:bodyPr/>
          <a:lstStyle/>
          <a:p>
            <a:r>
              <a:rPr lang="en-US" sz="3200" dirty="0"/>
              <a:t>What about Michigan?</a:t>
            </a:r>
          </a:p>
        </p:txBody>
      </p:sp>
      <p:sp>
        <p:nvSpPr>
          <p:cNvPr id="3" name="Content Placeholder 2">
            <a:extLst>
              <a:ext uri="{FF2B5EF4-FFF2-40B4-BE49-F238E27FC236}">
                <a16:creationId xmlns:a16="http://schemas.microsoft.com/office/drawing/2014/main" id="{19C3D98C-D01E-6297-4D8D-6CB6AF0E3727}"/>
              </a:ext>
            </a:extLst>
          </p:cNvPr>
          <p:cNvSpPr>
            <a:spLocks noGrp="1"/>
          </p:cNvSpPr>
          <p:nvPr>
            <p:ph sz="half" idx="1"/>
          </p:nvPr>
        </p:nvSpPr>
        <p:spPr>
          <a:xfrm>
            <a:off x="546100" y="1889761"/>
            <a:ext cx="11091672" cy="4329007"/>
          </a:xfrm>
        </p:spPr>
        <p:txBody>
          <a:bodyPr/>
          <a:lstStyle/>
          <a:p>
            <a:r>
              <a:rPr lang="en-US" sz="3200" dirty="0"/>
              <a:t>Mumps in northern Michigan</a:t>
            </a:r>
          </a:p>
          <a:p>
            <a:r>
              <a:rPr lang="en-US" sz="3200" dirty="0"/>
              <a:t>Pertussis throughout the state</a:t>
            </a:r>
          </a:p>
        </p:txBody>
      </p:sp>
      <p:sp>
        <p:nvSpPr>
          <p:cNvPr id="6" name="Slide Number Placeholder 5">
            <a:extLst>
              <a:ext uri="{FF2B5EF4-FFF2-40B4-BE49-F238E27FC236}">
                <a16:creationId xmlns:a16="http://schemas.microsoft.com/office/drawing/2014/main" id="{C5E94656-B02A-7166-0993-59401CF60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49365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41B2-1557-BBC6-5A85-F1F3D860F1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07C0E5-A356-2C62-A690-45A37D3E00E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6F8B16C-2B7C-7B9E-738E-AF90058667E2}"/>
              </a:ext>
            </a:extLst>
          </p:cNvPr>
          <p:cNvSpPr>
            <a:spLocks noGrp="1"/>
          </p:cNvSpPr>
          <p:nvPr>
            <p:ph sz="half" idx="2"/>
          </p:nvPr>
        </p:nvSpPr>
        <p:spPr/>
        <p:txBody>
          <a:bodyPr/>
          <a:lstStyle/>
          <a:p>
            <a:endParaRPr lang="en-US"/>
          </a:p>
        </p:txBody>
      </p:sp>
      <p:sp>
        <p:nvSpPr>
          <p:cNvPr id="6" name="Slide Number Placeholder 5">
            <a:extLst>
              <a:ext uri="{FF2B5EF4-FFF2-40B4-BE49-F238E27FC236}">
                <a16:creationId xmlns:a16="http://schemas.microsoft.com/office/drawing/2014/main" id="{DD99D458-08CC-DC12-0E63-1A486FB9B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8" name="Picture 7">
            <a:extLst>
              <a:ext uri="{FF2B5EF4-FFF2-40B4-BE49-F238E27FC236}">
                <a16:creationId xmlns:a16="http://schemas.microsoft.com/office/drawing/2014/main" id="{89E0F972-CDF9-ADA1-90B1-44911E037187}"/>
              </a:ext>
            </a:extLst>
          </p:cNvPr>
          <p:cNvPicPr>
            <a:picLocks noChangeAspect="1"/>
          </p:cNvPicPr>
          <p:nvPr/>
        </p:nvPicPr>
        <p:blipFill>
          <a:blip r:embed="rId3"/>
          <a:stretch>
            <a:fillRect/>
          </a:stretch>
        </p:blipFill>
        <p:spPr>
          <a:xfrm>
            <a:off x="461191" y="1471948"/>
            <a:ext cx="10776857" cy="5004269"/>
          </a:xfrm>
          <a:prstGeom prst="rect">
            <a:avLst/>
          </a:prstGeom>
        </p:spPr>
      </p:pic>
    </p:spTree>
    <p:extLst>
      <p:ext uri="{BB962C8B-B14F-4D97-AF65-F5344CB8AC3E}">
        <p14:creationId xmlns:p14="http://schemas.microsoft.com/office/powerpoint/2010/main" val="7859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6E0AC08-E5DD-5408-C184-8E1932C72378}"/>
              </a:ext>
            </a:extLst>
          </p:cNvPr>
          <p:cNvSpPr>
            <a:spLocks noGrp="1"/>
          </p:cNvSpPr>
          <p:nvPr>
            <p:ph type="title"/>
          </p:nvPr>
        </p:nvSpPr>
        <p:spPr>
          <a:xfrm>
            <a:off x="548640" y="853440"/>
            <a:ext cx="11091672" cy="853440"/>
          </a:xfrm>
        </p:spPr>
        <p:txBody>
          <a:bodyPr/>
          <a:lstStyle/>
          <a:p>
            <a:r>
              <a:rPr lang="en-US" dirty="0"/>
              <a:t>Natural disasters</a:t>
            </a:r>
          </a:p>
        </p:txBody>
      </p:sp>
      <p:pic>
        <p:nvPicPr>
          <p:cNvPr id="10" name="Picture 9">
            <a:extLst>
              <a:ext uri="{FF2B5EF4-FFF2-40B4-BE49-F238E27FC236}">
                <a16:creationId xmlns:a16="http://schemas.microsoft.com/office/drawing/2014/main" id="{0819676C-7BEC-1D75-C8EA-EAAB17D0055C}"/>
              </a:ext>
            </a:extLst>
          </p:cNvPr>
          <p:cNvPicPr>
            <a:picLocks noChangeAspect="1"/>
          </p:cNvPicPr>
          <p:nvPr/>
        </p:nvPicPr>
        <p:blipFill>
          <a:blip r:embed="rId3"/>
          <a:srcRect t="23680" r="3" b="3"/>
          <a:stretch/>
        </p:blipFill>
        <p:spPr>
          <a:xfrm>
            <a:off x="546100" y="1889761"/>
            <a:ext cx="5303520" cy="4329007"/>
          </a:xfrm>
          <a:prstGeom prst="rect">
            <a:avLst/>
          </a:prstGeom>
          <a:noFill/>
        </p:spPr>
      </p:pic>
      <p:pic>
        <p:nvPicPr>
          <p:cNvPr id="8" name="Picture 7">
            <a:extLst>
              <a:ext uri="{FF2B5EF4-FFF2-40B4-BE49-F238E27FC236}">
                <a16:creationId xmlns:a16="http://schemas.microsoft.com/office/drawing/2014/main" id="{FE9F8ED9-89FC-587D-8842-62BB33391D6F}"/>
              </a:ext>
            </a:extLst>
          </p:cNvPr>
          <p:cNvPicPr>
            <a:picLocks noChangeAspect="1"/>
          </p:cNvPicPr>
          <p:nvPr/>
        </p:nvPicPr>
        <p:blipFill>
          <a:blip r:embed="rId4"/>
          <a:srcRect l="5725" r="8213" b="2"/>
          <a:stretch/>
        </p:blipFill>
        <p:spPr>
          <a:xfrm>
            <a:off x="6336792" y="1889761"/>
            <a:ext cx="5303520" cy="4329007"/>
          </a:xfrm>
          <a:prstGeom prst="rect">
            <a:avLst/>
          </a:prstGeom>
          <a:noFill/>
        </p:spPr>
      </p:pic>
      <p:sp>
        <p:nvSpPr>
          <p:cNvPr id="6" name="Slide Number Placeholder 5">
            <a:extLst>
              <a:ext uri="{FF2B5EF4-FFF2-40B4-BE49-F238E27FC236}">
                <a16:creationId xmlns:a16="http://schemas.microsoft.com/office/drawing/2014/main" id="{04562AB9-9D4B-D5B6-BA25-E08451C32E68}"/>
              </a:ext>
            </a:extLst>
          </p:cNvPr>
          <p:cNvSpPr>
            <a:spLocks noGrp="1"/>
          </p:cNvSpPr>
          <p:nvPr>
            <p:ph type="sldNum" sz="quarter" idx="12"/>
          </p:nvPr>
        </p:nvSpPr>
        <p:spPr>
          <a:xfrm>
            <a:off x="11274552" y="6339840"/>
            <a:ext cx="365760" cy="182880"/>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9332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BF3F-13C1-54C3-6EA6-C29A17E0D5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3EB909-8074-886F-399C-124954419EE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DDAFD6E-F7DB-1D45-F73F-D2C00AD62B10}"/>
              </a:ext>
            </a:extLst>
          </p:cNvPr>
          <p:cNvSpPr>
            <a:spLocks noGrp="1"/>
          </p:cNvSpPr>
          <p:nvPr>
            <p:ph sz="half" idx="2"/>
          </p:nvPr>
        </p:nvSpPr>
        <p:spPr/>
        <p:txBody>
          <a:bodyPr/>
          <a:lstStyle/>
          <a:p>
            <a:endParaRPr lang="en-US"/>
          </a:p>
        </p:txBody>
      </p:sp>
      <p:sp>
        <p:nvSpPr>
          <p:cNvPr id="6" name="Slide Number Placeholder 5">
            <a:extLst>
              <a:ext uri="{FF2B5EF4-FFF2-40B4-BE49-F238E27FC236}">
                <a16:creationId xmlns:a16="http://schemas.microsoft.com/office/drawing/2014/main" id="{9419859C-7F9C-409D-391F-BD8DF02D0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11266" name="Picture 2">
            <a:extLst>
              <a:ext uri="{FF2B5EF4-FFF2-40B4-BE49-F238E27FC236}">
                <a16:creationId xmlns:a16="http://schemas.microsoft.com/office/drawing/2014/main" id="{DA8738C7-27AB-CA2C-89AE-1E018528C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534" y="115242"/>
            <a:ext cx="7748180" cy="648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4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47DE-DA22-151F-881F-504C3B37E177}"/>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125660C4-3172-B077-4372-FCC4EEEB39F2}"/>
              </a:ext>
            </a:extLst>
          </p:cNvPr>
          <p:cNvSpPr>
            <a:spLocks noGrp="1"/>
          </p:cNvSpPr>
          <p:nvPr>
            <p:ph sz="half" idx="1"/>
          </p:nvPr>
        </p:nvSpPr>
        <p:spPr>
          <a:xfrm>
            <a:off x="546100" y="1889761"/>
            <a:ext cx="11091672" cy="4329007"/>
          </a:xfrm>
        </p:spPr>
        <p:txBody>
          <a:bodyPr/>
          <a:lstStyle/>
          <a:p>
            <a:r>
              <a:rPr lang="en-US" dirty="0"/>
              <a:t>Infection Preventionists don’t often have direct patient contact, but can act as a community resource as well as a resource for providers</a:t>
            </a:r>
          </a:p>
          <a:p>
            <a:r>
              <a:rPr lang="en-US" dirty="0"/>
              <a:t>Know your websites for reputable resources:</a:t>
            </a:r>
          </a:p>
          <a:p>
            <a:pPr lvl="1"/>
            <a:r>
              <a:rPr lang="en-US" dirty="0"/>
              <a:t>WHO: </a:t>
            </a:r>
            <a:r>
              <a:rPr lang="en-US" dirty="0">
                <a:hlinkClick r:id="rId2"/>
              </a:rPr>
              <a:t>https://www.who.int/news-room/questions-and-answers/item/vaccines-and-immunization-what-is-vaccination</a:t>
            </a:r>
            <a:endParaRPr lang="en-US" dirty="0"/>
          </a:p>
          <a:p>
            <a:pPr lvl="1"/>
            <a:r>
              <a:rPr lang="en-US" dirty="0"/>
              <a:t>CDC: </a:t>
            </a:r>
            <a:r>
              <a:rPr lang="en-US" dirty="0">
                <a:hlinkClick r:id="rId3"/>
              </a:rPr>
              <a:t>https://www.cdc.gov/vaccines/hcp/vis/vis-statements/multi.html</a:t>
            </a:r>
            <a:endParaRPr lang="en-US" dirty="0"/>
          </a:p>
          <a:p>
            <a:pPr marL="731502" lvl="4" indent="0">
              <a:buNone/>
            </a:pPr>
            <a:r>
              <a:rPr lang="en-US" dirty="0"/>
              <a:t>	https://www.cdc.gov/vaccines/hcp/resources/index.html</a:t>
            </a:r>
          </a:p>
          <a:p>
            <a:pPr lvl="1"/>
            <a:r>
              <a:rPr lang="en-US" dirty="0"/>
              <a:t>AAP:  https://www.healthychildren.org/English/safety-prevention/immunizations/Pages/default.aspx</a:t>
            </a:r>
          </a:p>
        </p:txBody>
      </p:sp>
      <p:sp>
        <p:nvSpPr>
          <p:cNvPr id="6" name="Slide Number Placeholder 5">
            <a:extLst>
              <a:ext uri="{FF2B5EF4-FFF2-40B4-BE49-F238E27FC236}">
                <a16:creationId xmlns:a16="http://schemas.microsoft.com/office/drawing/2014/main" id="{B077B61B-A45B-0660-ED58-8B5237F04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9" name="Picture 8">
            <a:extLst>
              <a:ext uri="{FF2B5EF4-FFF2-40B4-BE49-F238E27FC236}">
                <a16:creationId xmlns:a16="http://schemas.microsoft.com/office/drawing/2014/main" id="{4F58691E-7871-4C1E-B2D2-0722BEB3AA89}"/>
              </a:ext>
            </a:extLst>
          </p:cNvPr>
          <p:cNvPicPr>
            <a:picLocks noChangeAspect="1"/>
          </p:cNvPicPr>
          <p:nvPr/>
        </p:nvPicPr>
        <p:blipFill>
          <a:blip r:embed="rId4"/>
          <a:stretch>
            <a:fillRect/>
          </a:stretch>
        </p:blipFill>
        <p:spPr>
          <a:xfrm>
            <a:off x="1019040" y="4459552"/>
            <a:ext cx="2698738" cy="1042087"/>
          </a:xfrm>
          <a:prstGeom prst="rect">
            <a:avLst/>
          </a:prstGeom>
        </p:spPr>
      </p:pic>
      <p:pic>
        <p:nvPicPr>
          <p:cNvPr id="11" name="Picture 10">
            <a:extLst>
              <a:ext uri="{FF2B5EF4-FFF2-40B4-BE49-F238E27FC236}">
                <a16:creationId xmlns:a16="http://schemas.microsoft.com/office/drawing/2014/main" id="{C5E3E1A0-C33F-4A23-5224-E222206CB85F}"/>
              </a:ext>
            </a:extLst>
          </p:cNvPr>
          <p:cNvPicPr>
            <a:picLocks noChangeAspect="1"/>
          </p:cNvPicPr>
          <p:nvPr/>
        </p:nvPicPr>
        <p:blipFill>
          <a:blip r:embed="rId5"/>
          <a:stretch>
            <a:fillRect/>
          </a:stretch>
        </p:blipFill>
        <p:spPr>
          <a:xfrm>
            <a:off x="5456363" y="4674634"/>
            <a:ext cx="1279274" cy="827005"/>
          </a:xfrm>
          <a:prstGeom prst="rect">
            <a:avLst/>
          </a:prstGeom>
        </p:spPr>
      </p:pic>
      <p:pic>
        <p:nvPicPr>
          <p:cNvPr id="13" name="Picture 12">
            <a:extLst>
              <a:ext uri="{FF2B5EF4-FFF2-40B4-BE49-F238E27FC236}">
                <a16:creationId xmlns:a16="http://schemas.microsoft.com/office/drawing/2014/main" id="{94C1739B-24A6-70F5-5C9A-32C2FE92F62C}"/>
              </a:ext>
            </a:extLst>
          </p:cNvPr>
          <p:cNvPicPr>
            <a:picLocks noChangeAspect="1"/>
          </p:cNvPicPr>
          <p:nvPr/>
        </p:nvPicPr>
        <p:blipFill>
          <a:blip r:embed="rId6"/>
          <a:stretch>
            <a:fillRect/>
          </a:stretch>
        </p:blipFill>
        <p:spPr>
          <a:xfrm>
            <a:off x="8124535" y="4702319"/>
            <a:ext cx="3048425" cy="771633"/>
          </a:xfrm>
          <a:prstGeom prst="rect">
            <a:avLst/>
          </a:prstGeom>
        </p:spPr>
      </p:pic>
    </p:spTree>
    <p:extLst>
      <p:ext uri="{BB962C8B-B14F-4D97-AF65-F5344CB8AC3E}">
        <p14:creationId xmlns:p14="http://schemas.microsoft.com/office/powerpoint/2010/main" val="23724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546100" y="1889761"/>
            <a:ext cx="11091672" cy="4329007"/>
          </a:xfrm>
        </p:spPr>
        <p:txBody>
          <a:bodyPr/>
          <a:lstStyle/>
          <a:p>
            <a:r>
              <a:rPr lang="en-US" sz="2400" dirty="0"/>
              <a:t>Listen with empathy</a:t>
            </a:r>
          </a:p>
          <a:p>
            <a:pPr lvl="1"/>
            <a:r>
              <a:rPr lang="en-US" sz="2400" dirty="0"/>
              <a:t>Don’t be dismissive</a:t>
            </a:r>
          </a:p>
          <a:p>
            <a:pPr lvl="1"/>
            <a:r>
              <a:rPr lang="en-US" sz="2400" dirty="0"/>
              <a:t>Acknowledge their feelings without agreeing with them – their reasoning may be wrong but that doesn’t mean that their fears or concerns are invalid.</a:t>
            </a:r>
          </a:p>
          <a:p>
            <a:pPr lvl="1"/>
            <a:r>
              <a:rPr lang="en-US" sz="2400" dirty="0"/>
              <a:t>Operate under the assumption that parents and patients are trying to make the best decision</a:t>
            </a:r>
          </a:p>
          <a:p>
            <a:pPr lvl="1"/>
            <a:endParaRPr lang="en-US" sz="2400" dirty="0"/>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42028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F6633FF-B6E7-A249-9A81-6C2416ABAF07}"/>
              </a:ext>
            </a:extLst>
          </p:cNvPr>
          <p:cNvSpPr>
            <a:spLocks noGrp="1"/>
          </p:cNvSpPr>
          <p:nvPr>
            <p:ph type="body" sz="quarter" idx="13"/>
          </p:nvPr>
        </p:nvSpPr>
        <p:spPr>
          <a:xfrm>
            <a:off x="3444240" y="2853265"/>
            <a:ext cx="5303519" cy="1151469"/>
          </a:xfrm>
        </p:spPr>
        <p:txBody>
          <a:bodyPr/>
          <a:lstStyle/>
          <a:p>
            <a:pPr algn="ctr"/>
            <a:r>
              <a:rPr lang="en-US" dirty="0"/>
              <a:t>17</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E6EB8CF6-324A-C291-20AE-C83B0E31B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49450"/>
            <a:ext cx="2563782" cy="1589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ningococcal Images | Immunize.org">
            <a:extLst>
              <a:ext uri="{FF2B5EF4-FFF2-40B4-BE49-F238E27FC236}">
                <a16:creationId xmlns:a16="http://schemas.microsoft.com/office/drawing/2014/main" id="{2465F4C1-0D9C-7E69-BBA2-23F0F5C25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57" y="32408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phtheritic membrane: an alternative approach | Archives of Disease in  Childhood">
            <a:extLst>
              <a:ext uri="{FF2B5EF4-FFF2-40B4-BE49-F238E27FC236}">
                <a16:creationId xmlns:a16="http://schemas.microsoft.com/office/drawing/2014/main" id="{8BCF884E-ECB9-672D-8CE7-F80417633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911" y="1474033"/>
            <a:ext cx="2972014" cy="21988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y do measles survivors get sicker?">
            <a:extLst>
              <a:ext uri="{FF2B5EF4-FFF2-40B4-BE49-F238E27FC236}">
                <a16:creationId xmlns:a16="http://schemas.microsoft.com/office/drawing/2014/main" id="{996403B1-E112-0F8B-93A1-068253345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082" y="4606290"/>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lio Images | Immunize.org">
            <a:extLst>
              <a:ext uri="{FF2B5EF4-FFF2-40B4-BE49-F238E27FC236}">
                <a16:creationId xmlns:a16="http://schemas.microsoft.com/office/drawing/2014/main" id="{3CF542BB-DF14-D838-F88E-F7C4887F3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01" y="269642"/>
            <a:ext cx="1902177" cy="28532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tussis Images | Immunize.org">
            <a:extLst>
              <a:ext uri="{FF2B5EF4-FFF2-40B4-BE49-F238E27FC236}">
                <a16:creationId xmlns:a16="http://schemas.microsoft.com/office/drawing/2014/main" id="{4ED4415F-BF0E-860A-A077-57B3E874E2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631" y="1459138"/>
            <a:ext cx="1902177" cy="28532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patitis B | The Windsor-Essex County Health Unit">
            <a:extLst>
              <a:ext uri="{FF2B5EF4-FFF2-40B4-BE49-F238E27FC236}">
                <a16:creationId xmlns:a16="http://schemas.microsoft.com/office/drawing/2014/main" id="{3E033B60-6960-48C2-9194-9A344F87E9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0091" y="3912132"/>
            <a:ext cx="2466778" cy="246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8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546100" y="1889761"/>
            <a:ext cx="6181271" cy="4329007"/>
          </a:xfrm>
        </p:spPr>
        <p:txBody>
          <a:bodyPr/>
          <a:lstStyle/>
          <a:p>
            <a:r>
              <a:rPr lang="en-US" sz="2400" dirty="0"/>
              <a:t>Ask open ended questions</a:t>
            </a:r>
          </a:p>
          <a:p>
            <a:pPr lvl="1"/>
            <a:r>
              <a:rPr lang="en-US" sz="2400" dirty="0"/>
              <a:t>This will only work if the patient is willing to be vulnerable</a:t>
            </a:r>
          </a:p>
          <a:p>
            <a:pPr lvl="1"/>
            <a:r>
              <a:rPr lang="en-US" sz="2400" dirty="0"/>
              <a:t>Try not to judge! It does come through in nonverbal communication</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5" name="Picture 4">
            <a:extLst>
              <a:ext uri="{FF2B5EF4-FFF2-40B4-BE49-F238E27FC236}">
                <a16:creationId xmlns:a16="http://schemas.microsoft.com/office/drawing/2014/main" id="{E9CFBA35-2AEF-B974-F244-EE2BDE6A2F9C}"/>
              </a:ext>
            </a:extLst>
          </p:cNvPr>
          <p:cNvPicPr>
            <a:picLocks noChangeAspect="1"/>
          </p:cNvPicPr>
          <p:nvPr/>
        </p:nvPicPr>
        <p:blipFill>
          <a:blip r:embed="rId2"/>
          <a:stretch>
            <a:fillRect/>
          </a:stretch>
        </p:blipFill>
        <p:spPr>
          <a:xfrm>
            <a:off x="7105954" y="1889760"/>
            <a:ext cx="4208317" cy="4114799"/>
          </a:xfrm>
          <a:prstGeom prst="rect">
            <a:avLst/>
          </a:prstGeom>
        </p:spPr>
      </p:pic>
    </p:spTree>
    <p:extLst>
      <p:ext uri="{BB962C8B-B14F-4D97-AF65-F5344CB8AC3E}">
        <p14:creationId xmlns:p14="http://schemas.microsoft.com/office/powerpoint/2010/main" val="30756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546100" y="1889761"/>
            <a:ext cx="11091672" cy="4329007"/>
          </a:xfrm>
        </p:spPr>
        <p:txBody>
          <a:bodyPr/>
          <a:lstStyle/>
          <a:p>
            <a:r>
              <a:rPr lang="en-US" sz="2400" dirty="0"/>
              <a:t>Have printed material or easily accessible websites that you can share with the patient that they can go to</a:t>
            </a:r>
          </a:p>
          <a:p>
            <a:pPr lvl="1"/>
            <a:r>
              <a:rPr lang="en-US" sz="2400" dirty="0"/>
              <a:t>Absent a direction, people will google or use social media for information</a:t>
            </a:r>
          </a:p>
          <a:p>
            <a:pPr lvl="1"/>
            <a:r>
              <a:rPr lang="en-US" sz="2400" dirty="0"/>
              <a:t>They might choose those anyway, but at least you’re presenting them with an alternative</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80128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Explore reasons for wanting to get vaccinated</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546100" y="1889761"/>
            <a:ext cx="6850743" cy="4329007"/>
          </a:xfrm>
        </p:spPr>
        <p:txBody>
          <a:bodyPr/>
          <a:lstStyle/>
          <a:p>
            <a:r>
              <a:rPr lang="en-US" sz="2400" dirty="0"/>
              <a:t>Get personal – share your own reasons for vaccinating</a:t>
            </a:r>
          </a:p>
          <a:p>
            <a:r>
              <a:rPr lang="en-US" sz="2400" dirty="0"/>
              <a:t>Share your experiences with vaccines</a:t>
            </a:r>
          </a:p>
          <a:p>
            <a:r>
              <a:rPr lang="en-US" sz="2400" dirty="0"/>
              <a:t>Be positive about all the benefits of vaccinating</a:t>
            </a:r>
          </a:p>
          <a:p>
            <a:pPr lvl="1"/>
            <a:r>
              <a:rPr lang="en-US" sz="2400" dirty="0"/>
              <a:t> Ex: mothers vaccinating against RSV, flu, COVID, and pertussis to help protect their babies when they’re most vulnerable</a:t>
            </a:r>
          </a:p>
          <a:p>
            <a:pPr lvl="1"/>
            <a:r>
              <a:rPr lang="en-US" sz="2400" dirty="0"/>
              <a:t> Preventing cancer</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16386" name="Picture 2">
            <a:extLst>
              <a:ext uri="{FF2B5EF4-FFF2-40B4-BE49-F238E27FC236}">
                <a16:creationId xmlns:a16="http://schemas.microsoft.com/office/drawing/2014/main" id="{51423EE1-3D15-103B-8688-BBA7E8DC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120" y="1280160"/>
            <a:ext cx="3949192"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67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698500" y="1706880"/>
            <a:ext cx="7286171" cy="4329007"/>
          </a:xfrm>
        </p:spPr>
        <p:txBody>
          <a:bodyPr/>
          <a:lstStyle/>
          <a:p>
            <a:r>
              <a:rPr lang="en-US" sz="2400" dirty="0"/>
              <a:t>Be honest</a:t>
            </a:r>
          </a:p>
          <a:p>
            <a:pPr lvl="1"/>
            <a:r>
              <a:rPr lang="en-US" sz="2400" dirty="0"/>
              <a:t>Acknowledge the side effects</a:t>
            </a:r>
          </a:p>
          <a:p>
            <a:pPr lvl="1"/>
            <a:r>
              <a:rPr lang="en-US" sz="2400" dirty="0"/>
              <a:t>Discuss the rare ones and how often you personally see them</a:t>
            </a:r>
          </a:p>
          <a:p>
            <a:pPr lvl="2"/>
            <a:r>
              <a:rPr lang="en-US" sz="2400" dirty="0"/>
              <a:t>Risks and percentages are difficult for people to understand</a:t>
            </a:r>
          </a:p>
          <a:p>
            <a:pPr lvl="2"/>
            <a:r>
              <a:rPr lang="en-US" sz="2400" dirty="0"/>
              <a:t>Explain how often you see the rare complication and put it in the context of your practice/ local area</a:t>
            </a:r>
          </a:p>
          <a:p>
            <a:pPr lvl="2"/>
            <a:r>
              <a:rPr lang="en-US" sz="2400" dirty="0"/>
              <a:t>Action resulting in a rare risk of side effect can feel worse than inaction leading to the disease</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17410" name="Picture 2" descr="York Educational Federal Credit Union - Math is hard but don't worry - when  you have &quot;numbers&quot; questions, we are here to help! | Facebook">
            <a:extLst>
              <a:ext uri="{FF2B5EF4-FFF2-40B4-BE49-F238E27FC236}">
                <a16:creationId xmlns:a16="http://schemas.microsoft.com/office/drawing/2014/main" id="{591AA742-6305-8E92-EA42-DC9D964EF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435" y="3227070"/>
            <a:ext cx="3423738" cy="27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698500" y="1706880"/>
            <a:ext cx="10698843" cy="4329007"/>
          </a:xfrm>
        </p:spPr>
        <p:txBody>
          <a:bodyPr/>
          <a:lstStyle/>
          <a:p>
            <a:r>
              <a:rPr lang="en-US" sz="2400" dirty="0"/>
              <a:t>Educate early and often</a:t>
            </a:r>
          </a:p>
          <a:p>
            <a:pPr lvl="1"/>
            <a:r>
              <a:rPr lang="en-US" sz="2400" dirty="0"/>
              <a:t> Talk to parents about vaccination and provide them with web-based content when they first become pregnant</a:t>
            </a:r>
          </a:p>
          <a:p>
            <a:pPr lvl="1"/>
            <a:r>
              <a:rPr lang="en-US" sz="2400" dirty="0"/>
              <a:t> Every contact with healthcare is an opportunity – it can even be a casual statement.</a:t>
            </a:r>
          </a:p>
          <a:p>
            <a:pPr lvl="2"/>
            <a:r>
              <a:rPr lang="en-US" sz="2400" dirty="0"/>
              <a:t>“I see you didn’t get the flu vaccine last year and have said that you never want to get it. Let me know if you change your mind, I’m happy to answer any questions you have”</a:t>
            </a:r>
          </a:p>
          <a:p>
            <a:pPr lvl="1"/>
            <a:r>
              <a:rPr lang="en-US" sz="2400" dirty="0"/>
              <a:t>If you’re comfortable, education can occur on social media. Share your positive stories, stay factual, and don’t get engage with keyboard warriors</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7122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EFEB-71C1-153A-0973-33A946999759}"/>
              </a:ext>
            </a:extLst>
          </p:cNvPr>
          <p:cNvSpPr>
            <a:spLocks noGrp="1"/>
          </p:cNvSpPr>
          <p:nvPr>
            <p:ph type="title"/>
          </p:nvPr>
        </p:nvSpPr>
        <p:spPr/>
        <p:txBody>
          <a:bodyPr/>
          <a:lstStyle/>
          <a:p>
            <a:r>
              <a:rPr lang="en-US" dirty="0"/>
              <a:t>Tips on how to talk to patients and families about vaccines</a:t>
            </a:r>
          </a:p>
        </p:txBody>
      </p:sp>
      <p:sp>
        <p:nvSpPr>
          <p:cNvPr id="3" name="Content Placeholder 2">
            <a:extLst>
              <a:ext uri="{FF2B5EF4-FFF2-40B4-BE49-F238E27FC236}">
                <a16:creationId xmlns:a16="http://schemas.microsoft.com/office/drawing/2014/main" id="{7F095BD7-319B-D1C6-B184-989E668E97AE}"/>
              </a:ext>
            </a:extLst>
          </p:cNvPr>
          <p:cNvSpPr>
            <a:spLocks noGrp="1"/>
          </p:cNvSpPr>
          <p:nvPr>
            <p:ph sz="half" idx="1"/>
          </p:nvPr>
        </p:nvSpPr>
        <p:spPr>
          <a:xfrm>
            <a:off x="698500" y="1706880"/>
            <a:ext cx="10698843" cy="4329007"/>
          </a:xfrm>
        </p:spPr>
        <p:txBody>
          <a:bodyPr/>
          <a:lstStyle/>
          <a:p>
            <a:r>
              <a:rPr lang="en-US" sz="2400" dirty="0"/>
              <a:t>Establish trust</a:t>
            </a:r>
          </a:p>
          <a:p>
            <a:pPr lvl="1"/>
            <a:r>
              <a:rPr lang="en-US" sz="2400" dirty="0"/>
              <a:t>Develop a relationship</a:t>
            </a:r>
          </a:p>
          <a:p>
            <a:pPr lvl="1"/>
            <a:r>
              <a:rPr lang="en-US" sz="2400" dirty="0"/>
              <a:t>Educate people in your social circle with whom you already have an established relationship</a:t>
            </a:r>
          </a:p>
        </p:txBody>
      </p:sp>
      <p:sp>
        <p:nvSpPr>
          <p:cNvPr id="6" name="Slide Number Placeholder 5">
            <a:extLst>
              <a:ext uri="{FF2B5EF4-FFF2-40B4-BE49-F238E27FC236}">
                <a16:creationId xmlns:a16="http://schemas.microsoft.com/office/drawing/2014/main" id="{11EEDC44-ECB4-6410-17D2-16C04FE4BD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19825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01A69-68CF-6742-8F2F-B70A70D714C1}"/>
              </a:ext>
            </a:extLst>
          </p:cNvPr>
          <p:cNvSpPr>
            <a:spLocks noGrp="1"/>
          </p:cNvSpPr>
          <p:nvPr>
            <p:ph type="body" sz="quarter" idx="10"/>
          </p:nvPr>
        </p:nvSpPr>
        <p:spPr/>
        <p:txBody>
          <a:bodyPr/>
          <a:lstStyle/>
          <a:p>
            <a:r>
              <a:rPr lang="en-US" dirty="0"/>
              <a:t>Daliya Khuon</a:t>
            </a:r>
          </a:p>
          <a:p>
            <a:r>
              <a:rPr lang="en-US" dirty="0"/>
              <a:t>daliya.khuon@helendevoschildrens.org</a:t>
            </a:r>
          </a:p>
        </p:txBody>
      </p:sp>
      <p:pic>
        <p:nvPicPr>
          <p:cNvPr id="18434" name="Picture 2">
            <a:extLst>
              <a:ext uri="{FF2B5EF4-FFF2-40B4-BE49-F238E27FC236}">
                <a16:creationId xmlns:a16="http://schemas.microsoft.com/office/drawing/2014/main" id="{AD534DD8-5020-E9A8-D3D3-899964DE4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856" y="547007"/>
            <a:ext cx="3843991" cy="576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10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30907afb049_0_0"/>
          <p:cNvSpPr txBox="1"/>
          <p:nvPr/>
        </p:nvSpPr>
        <p:spPr>
          <a:xfrm>
            <a:off x="0" y="435005"/>
            <a:ext cx="9333000" cy="93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5400" b="1" dirty="0">
                <a:solidFill>
                  <a:schemeClr val="accent2"/>
                </a:solidFill>
                <a:latin typeface="Trebuchet MS"/>
                <a:ea typeface="Trebuchet MS"/>
                <a:cs typeface="Trebuchet MS"/>
                <a:sym typeface="Trebuchet MS"/>
              </a:rPr>
              <a:t>Mark Your Calendar!</a:t>
            </a:r>
            <a:endParaRPr dirty="0"/>
          </a:p>
        </p:txBody>
      </p:sp>
      <p:sp>
        <p:nvSpPr>
          <p:cNvPr id="983" name="Google Shape;983;g30907afb049_0_0"/>
          <p:cNvSpPr txBox="1">
            <a:spLocks noGrp="1"/>
          </p:cNvSpPr>
          <p:nvPr>
            <p:ph type="subTitle" idx="4294967295"/>
          </p:nvPr>
        </p:nvSpPr>
        <p:spPr>
          <a:xfrm>
            <a:off x="629075" y="1763475"/>
            <a:ext cx="8581800" cy="5094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440"/>
              <a:buNone/>
            </a:pPr>
            <a:r>
              <a:rPr lang="en-US" sz="4000" b="1">
                <a:solidFill>
                  <a:schemeClr val="accent2"/>
                </a:solidFill>
              </a:rPr>
              <a:t>What an Infection Preventionist in Sterile Processing Wants Infection Preventionists to Know about Sterile Processing.</a:t>
            </a:r>
            <a:endParaRPr sz="4000" b="1">
              <a:solidFill>
                <a:schemeClr val="accent2"/>
              </a:solidFill>
            </a:endParaRPr>
          </a:p>
          <a:p>
            <a:pPr marL="0" lvl="0" indent="0" algn="ctr" rtl="0">
              <a:lnSpc>
                <a:spcPct val="100000"/>
              </a:lnSpc>
              <a:spcBef>
                <a:spcPts val="0"/>
              </a:spcBef>
              <a:spcAft>
                <a:spcPts val="0"/>
              </a:spcAft>
              <a:buSzPts val="1440"/>
              <a:buNone/>
            </a:pPr>
            <a:endParaRPr sz="2400" b="1">
              <a:solidFill>
                <a:schemeClr val="accent2"/>
              </a:solidFill>
            </a:endParaRPr>
          </a:p>
          <a:p>
            <a:pPr marL="0" lvl="0" indent="0" algn="ctr" rtl="0">
              <a:lnSpc>
                <a:spcPct val="100000"/>
              </a:lnSpc>
              <a:spcBef>
                <a:spcPts val="0"/>
              </a:spcBef>
              <a:spcAft>
                <a:spcPts val="0"/>
              </a:spcAft>
              <a:buSzPts val="1440"/>
              <a:buNone/>
            </a:pPr>
            <a:r>
              <a:rPr lang="en-US" sz="2400" b="1">
                <a:solidFill>
                  <a:schemeClr val="accent2"/>
                </a:solidFill>
              </a:rPr>
              <a:t>Rebecca T. Alvino RN, MS, CNS, CIC, CNOR, CRCST, FAPIC</a:t>
            </a:r>
            <a:endParaRPr sz="2400" b="1">
              <a:solidFill>
                <a:schemeClr val="accent2"/>
              </a:solidFill>
            </a:endParaRPr>
          </a:p>
          <a:p>
            <a:pPr marL="0" lvl="0" indent="0" algn="ctr" rtl="0">
              <a:lnSpc>
                <a:spcPct val="100000"/>
              </a:lnSpc>
              <a:spcBef>
                <a:spcPts val="0"/>
              </a:spcBef>
              <a:spcAft>
                <a:spcPts val="0"/>
              </a:spcAft>
              <a:buSzPts val="1440"/>
              <a:buNone/>
            </a:pPr>
            <a:r>
              <a:rPr lang="en-US" sz="2400" b="1">
                <a:solidFill>
                  <a:schemeClr val="accent2"/>
                </a:solidFill>
              </a:rPr>
              <a:t>UCSF Health</a:t>
            </a:r>
            <a:endParaRPr sz="2400" b="1">
              <a:solidFill>
                <a:schemeClr val="accent2"/>
              </a:solidFill>
            </a:endParaRPr>
          </a:p>
          <a:p>
            <a:pPr marL="0" lvl="0" indent="0" algn="ctr" rtl="0">
              <a:lnSpc>
                <a:spcPct val="100000"/>
              </a:lnSpc>
              <a:spcBef>
                <a:spcPts val="0"/>
              </a:spcBef>
              <a:spcAft>
                <a:spcPts val="0"/>
              </a:spcAft>
              <a:buSzPts val="1440"/>
              <a:buNone/>
            </a:pPr>
            <a:endParaRPr sz="2400" b="1">
              <a:solidFill>
                <a:schemeClr val="accent2"/>
              </a:solidFill>
            </a:endParaRPr>
          </a:p>
          <a:p>
            <a:pPr marL="0" lvl="0" indent="0" algn="ctr" rtl="0">
              <a:lnSpc>
                <a:spcPct val="100000"/>
              </a:lnSpc>
              <a:spcBef>
                <a:spcPts val="0"/>
              </a:spcBef>
              <a:spcAft>
                <a:spcPts val="0"/>
              </a:spcAft>
              <a:buSzPts val="1440"/>
              <a:buNone/>
            </a:pPr>
            <a:r>
              <a:rPr lang="en-US" sz="2400" b="1">
                <a:solidFill>
                  <a:schemeClr val="accent2"/>
                </a:solidFill>
              </a:rPr>
              <a:t>November 19, 2024 1 PM via Zoom</a:t>
            </a:r>
            <a:endParaRPr sz="2400" b="1">
              <a:solidFill>
                <a:schemeClr val="accent2"/>
              </a:solidFill>
            </a:endParaRPr>
          </a:p>
          <a:p>
            <a:pPr marL="0" lvl="0" indent="0" algn="ctr" rtl="0">
              <a:lnSpc>
                <a:spcPct val="100000"/>
              </a:lnSpc>
              <a:spcBef>
                <a:spcPts val="0"/>
              </a:spcBef>
              <a:spcAft>
                <a:spcPts val="0"/>
              </a:spcAft>
              <a:buSzPts val="1440"/>
              <a:buNone/>
            </a:pPr>
            <a:r>
              <a:rPr lang="en-US" sz="2400" b="1">
                <a:solidFill>
                  <a:schemeClr val="accent2"/>
                </a:solidFill>
              </a:rPr>
              <a:t>Mentoring session to follow at 2 PM</a:t>
            </a:r>
            <a:endParaRPr sz="2400" b="1">
              <a:solidFill>
                <a:schemeClr val="accent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8"/>
        <p:cNvGrpSpPr/>
        <p:nvPr/>
      </p:nvGrpSpPr>
      <p:grpSpPr>
        <a:xfrm>
          <a:off x="0" y="0"/>
          <a:ext cx="0" cy="0"/>
          <a:chOff x="0" y="0"/>
          <a:chExt cx="0" cy="0"/>
        </a:xfrm>
      </p:grpSpPr>
      <p:sp>
        <p:nvSpPr>
          <p:cNvPr id="989" name="Google Shape;989;p536"/>
          <p:cNvSpPr txBox="1">
            <a:spLocks noGrp="1"/>
          </p:cNvSpPr>
          <p:nvPr>
            <p:ph type="title"/>
          </p:nvPr>
        </p:nvSpPr>
        <p:spPr>
          <a:xfrm>
            <a:off x="2120555" y="3295453"/>
            <a:ext cx="6702170" cy="26709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3400"/>
              <a:buFont typeface="Trebuchet MS"/>
              <a:buNone/>
            </a:pPr>
            <a:r>
              <a:rPr lang="en-US" sz="5400" b="1">
                <a:solidFill>
                  <a:schemeClr val="accent2"/>
                </a:solidFill>
              </a:rPr>
              <a:t>Raffles!</a:t>
            </a:r>
            <a:endParaRPr sz="5400"/>
          </a:p>
        </p:txBody>
      </p:sp>
      <p:pic>
        <p:nvPicPr>
          <p:cNvPr id="990" name="Google Shape;990;p536"/>
          <p:cNvPicPr preferRelativeResize="0"/>
          <p:nvPr/>
        </p:nvPicPr>
        <p:blipFill rotWithShape="1">
          <a:blip r:embed="rId3">
            <a:alphaModFix/>
          </a:blip>
          <a:srcRect/>
          <a:stretch/>
        </p:blipFill>
        <p:spPr>
          <a:xfrm>
            <a:off x="9347200" y="0"/>
            <a:ext cx="2844800" cy="643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5"/>
        <p:cNvGrpSpPr/>
        <p:nvPr/>
      </p:nvGrpSpPr>
      <p:grpSpPr>
        <a:xfrm>
          <a:off x="0" y="0"/>
          <a:ext cx="0" cy="0"/>
          <a:chOff x="0" y="0"/>
          <a:chExt cx="0" cy="0"/>
        </a:xfrm>
      </p:grpSpPr>
      <p:sp>
        <p:nvSpPr>
          <p:cNvPr id="996" name="Google Shape;996;p254"/>
          <p:cNvSpPr txBox="1">
            <a:spLocks noGrp="1"/>
          </p:cNvSpPr>
          <p:nvPr>
            <p:ph type="ctrTitle"/>
          </p:nvPr>
        </p:nvSpPr>
        <p:spPr>
          <a:xfrm>
            <a:off x="1010967" y="1541080"/>
            <a:ext cx="8571571" cy="1953899"/>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2"/>
              </a:buClr>
              <a:buSzPts val="5300"/>
              <a:buFont typeface="Trebuchet MS"/>
              <a:buNone/>
            </a:pPr>
            <a:r>
              <a:rPr lang="en-US" sz="5300">
                <a:solidFill>
                  <a:schemeClr val="accent2"/>
                </a:solidFill>
                <a:latin typeface="Trebuchet MS"/>
                <a:ea typeface="Trebuchet MS"/>
                <a:cs typeface="Trebuchet MS"/>
                <a:sym typeface="Trebuchet MS"/>
              </a:rPr>
              <a:t>APIC – GL Business Meeting</a:t>
            </a:r>
            <a:endParaRPr sz="3600" b="1" i="1">
              <a:solidFill>
                <a:srgbClr val="595959"/>
              </a:solidFill>
              <a:latin typeface="Corsiva"/>
              <a:ea typeface="Corsiva"/>
              <a:cs typeface="Corsiva"/>
              <a:sym typeface="Corsiva"/>
            </a:endParaRPr>
          </a:p>
        </p:txBody>
      </p:sp>
      <p:sp>
        <p:nvSpPr>
          <p:cNvPr id="997" name="Google Shape;997;p254"/>
          <p:cNvSpPr txBox="1">
            <a:spLocks noGrp="1"/>
          </p:cNvSpPr>
          <p:nvPr>
            <p:ph type="subTitle" idx="1"/>
          </p:nvPr>
        </p:nvSpPr>
        <p:spPr>
          <a:xfrm>
            <a:off x="2056220" y="3694032"/>
            <a:ext cx="6481063" cy="578496"/>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920"/>
              <a:buNone/>
            </a:pPr>
            <a:r>
              <a:rPr lang="en-US" sz="2400" b="1" i="1">
                <a:solidFill>
                  <a:schemeClr val="accent2"/>
                </a:solidFill>
              </a:rPr>
              <a:t>(Members only)</a:t>
            </a:r>
            <a:endParaRPr/>
          </a:p>
        </p:txBody>
      </p:sp>
      <p:pic>
        <p:nvPicPr>
          <p:cNvPr id="998" name="Google Shape;998;p254"/>
          <p:cNvPicPr preferRelativeResize="0"/>
          <p:nvPr/>
        </p:nvPicPr>
        <p:blipFill rotWithShape="1">
          <a:blip r:embed="rId3">
            <a:alphaModFix/>
          </a:blip>
          <a:srcRect/>
          <a:stretch/>
        </p:blipFill>
        <p:spPr>
          <a:xfrm>
            <a:off x="9334918" y="1"/>
            <a:ext cx="2857081" cy="6463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9C414A-D6D0-D363-4E99-0D01283BFF69}"/>
              </a:ext>
            </a:extLst>
          </p:cNvPr>
          <p:cNvPicPr>
            <a:picLocks noChangeAspect="1"/>
          </p:cNvPicPr>
          <p:nvPr/>
        </p:nvPicPr>
        <p:blipFill>
          <a:blip r:embed="rId3"/>
          <a:stretch>
            <a:fillRect/>
          </a:stretch>
        </p:blipFill>
        <p:spPr>
          <a:xfrm>
            <a:off x="212211" y="293434"/>
            <a:ext cx="8187869" cy="6345598"/>
          </a:xfrm>
          <a:prstGeom prst="rect">
            <a:avLst/>
          </a:prstGeom>
          <a:noFill/>
        </p:spPr>
      </p:pic>
      <p:sp>
        <p:nvSpPr>
          <p:cNvPr id="5" name="Slide Number Placeholder 4">
            <a:extLst>
              <a:ext uri="{FF2B5EF4-FFF2-40B4-BE49-F238E27FC236}">
                <a16:creationId xmlns:a16="http://schemas.microsoft.com/office/drawing/2014/main" id="{70CA6E3D-55BD-7347-B929-75E6981AEFC1}"/>
              </a:ext>
            </a:extLst>
          </p:cNvPr>
          <p:cNvSpPr>
            <a:spLocks noGrp="1"/>
          </p:cNvSpPr>
          <p:nvPr>
            <p:ph type="sldNum" sz="quarter" idx="12"/>
          </p:nvPr>
        </p:nvSpPr>
        <p:spPr>
          <a:xfrm>
            <a:off x="11274552" y="6339840"/>
            <a:ext cx="365760" cy="182880"/>
          </a:xfrm>
        </p:spPr>
        <p:txBody>
          <a:bodyPr vert="horz" wrap="none" lIns="0" tIns="0" rIns="0" bIns="0" rtlCol="0" anchor="b"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2038AD7-C3D9-6141-BEF0-6BD01642C74E}"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87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25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2"/>
              </a:buClr>
              <a:buSzPts val="3600"/>
              <a:buFont typeface="Trebuchet MS"/>
              <a:buNone/>
            </a:pPr>
            <a:r>
              <a:rPr lang="en-US" b="1" dirty="0">
                <a:solidFill>
                  <a:schemeClr val="accent2"/>
                </a:solidFill>
              </a:rPr>
              <a:t>APIC – GL Business Meeting Agenda</a:t>
            </a:r>
            <a:endParaRPr dirty="0"/>
          </a:p>
        </p:txBody>
      </p:sp>
      <p:sp>
        <p:nvSpPr>
          <p:cNvPr id="1005" name="Google Shape;1005;p255"/>
          <p:cNvSpPr txBox="1">
            <a:spLocks noGrp="1"/>
          </p:cNvSpPr>
          <p:nvPr>
            <p:ph type="body" idx="1"/>
          </p:nvPr>
        </p:nvSpPr>
        <p:spPr>
          <a:xfrm>
            <a:off x="677325" y="2413550"/>
            <a:ext cx="7279500" cy="32697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024"/>
              <a:buChar char="►"/>
            </a:pPr>
            <a:r>
              <a:rPr lang="en-US" sz="2330" dirty="0"/>
              <a:t>Nicole Nomides - President’s Welcome</a:t>
            </a:r>
            <a:endParaRPr sz="2330" dirty="0"/>
          </a:p>
          <a:p>
            <a:pPr marL="914400" lvl="1" indent="-376555" algn="l" rtl="0">
              <a:lnSpc>
                <a:spcPct val="80000"/>
              </a:lnSpc>
              <a:spcBef>
                <a:spcPts val="0"/>
              </a:spcBef>
              <a:spcAft>
                <a:spcPts val="0"/>
              </a:spcAft>
              <a:buSzPts val="2330"/>
              <a:buChar char="►"/>
            </a:pPr>
            <a:r>
              <a:rPr lang="en-US" sz="2330" dirty="0"/>
              <a:t>Red Blazer award</a:t>
            </a:r>
            <a:endParaRPr sz="2330" dirty="0"/>
          </a:p>
          <a:p>
            <a:pPr marL="914400" lvl="1" indent="-376555" algn="l" rtl="0">
              <a:lnSpc>
                <a:spcPct val="80000"/>
              </a:lnSpc>
              <a:spcBef>
                <a:spcPts val="0"/>
              </a:spcBef>
              <a:spcAft>
                <a:spcPts val="0"/>
              </a:spcAft>
              <a:buSzPts val="2330"/>
              <a:buChar char="►"/>
            </a:pPr>
            <a:r>
              <a:rPr lang="en-US" sz="2330" dirty="0"/>
              <a:t>Retired APIC-GL members recognition</a:t>
            </a:r>
            <a:endParaRPr sz="2330" dirty="0"/>
          </a:p>
          <a:p>
            <a:pPr marL="914400" lvl="1" indent="-376555" algn="l" rtl="0">
              <a:lnSpc>
                <a:spcPct val="80000"/>
              </a:lnSpc>
              <a:spcBef>
                <a:spcPts val="0"/>
              </a:spcBef>
              <a:spcAft>
                <a:spcPts val="0"/>
              </a:spcAft>
              <a:buSzPts val="2330"/>
              <a:buChar char="►"/>
            </a:pPr>
            <a:r>
              <a:rPr lang="en-US" sz="2330" dirty="0"/>
              <a:t>Chapter mentoring program</a:t>
            </a:r>
            <a:endParaRPr sz="2330" dirty="0"/>
          </a:p>
          <a:p>
            <a:pPr marL="914400" lvl="0" indent="0" algn="l" rtl="0">
              <a:lnSpc>
                <a:spcPct val="80000"/>
              </a:lnSpc>
              <a:spcBef>
                <a:spcPts val="0"/>
              </a:spcBef>
              <a:spcAft>
                <a:spcPts val="0"/>
              </a:spcAft>
              <a:buSzPts val="1440"/>
              <a:buNone/>
            </a:pPr>
            <a:endParaRPr sz="2330" dirty="0"/>
          </a:p>
          <a:p>
            <a:pPr marL="914400" lvl="0" indent="0" algn="l" rtl="0">
              <a:lnSpc>
                <a:spcPct val="80000"/>
              </a:lnSpc>
              <a:spcBef>
                <a:spcPts val="0"/>
              </a:spcBef>
              <a:spcAft>
                <a:spcPts val="0"/>
              </a:spcAft>
              <a:buSzPts val="1440"/>
              <a:buNone/>
            </a:pPr>
            <a:endParaRPr sz="2330" dirty="0"/>
          </a:p>
          <a:p>
            <a:pPr marL="342900" lvl="0" indent="-342900" algn="l" rtl="0">
              <a:lnSpc>
                <a:spcPct val="80000"/>
              </a:lnSpc>
              <a:spcBef>
                <a:spcPts val="1000"/>
              </a:spcBef>
              <a:spcAft>
                <a:spcPts val="0"/>
              </a:spcAft>
              <a:buSzPts val="2024"/>
              <a:buChar char="►"/>
            </a:pPr>
            <a:r>
              <a:rPr lang="en-US" sz="2330" dirty="0"/>
              <a:t>Alex Wells - Treasurer Report</a:t>
            </a:r>
            <a:endParaRPr sz="2330" dirty="0"/>
          </a:p>
          <a:p>
            <a:pPr marL="457200" lvl="0" indent="0" algn="l" rtl="0">
              <a:lnSpc>
                <a:spcPct val="80000"/>
              </a:lnSpc>
              <a:spcBef>
                <a:spcPts val="1000"/>
              </a:spcBef>
              <a:spcAft>
                <a:spcPts val="0"/>
              </a:spcAft>
              <a:buSzPts val="1440"/>
              <a:buNone/>
            </a:pPr>
            <a:endParaRPr sz="2330" dirty="0"/>
          </a:p>
          <a:p>
            <a:pPr marL="342900" lvl="0" indent="-342900" algn="l" rtl="0">
              <a:lnSpc>
                <a:spcPct val="80000"/>
              </a:lnSpc>
              <a:spcBef>
                <a:spcPts val="1000"/>
              </a:spcBef>
              <a:spcAft>
                <a:spcPts val="0"/>
              </a:spcAft>
              <a:buSzPts val="2024"/>
              <a:buChar char="►"/>
            </a:pPr>
            <a:r>
              <a:rPr lang="en-US" sz="2330" dirty="0"/>
              <a:t>Amanda Valyko - Legislative updates</a:t>
            </a:r>
            <a:endParaRPr sz="2330" dirty="0"/>
          </a:p>
          <a:p>
            <a:pPr marL="0" lvl="0" indent="0" algn="l" rtl="0">
              <a:lnSpc>
                <a:spcPct val="80000"/>
              </a:lnSpc>
              <a:spcBef>
                <a:spcPts val="1000"/>
              </a:spcBef>
              <a:spcAft>
                <a:spcPts val="0"/>
              </a:spcAft>
              <a:buSzPts val="1440"/>
              <a:buNone/>
            </a:pPr>
            <a:endParaRPr sz="1860" dirty="0"/>
          </a:p>
          <a:p>
            <a:pPr marL="457200" lvl="0" indent="0" algn="l" rtl="0">
              <a:lnSpc>
                <a:spcPct val="80000"/>
              </a:lnSpc>
              <a:spcBef>
                <a:spcPts val="1000"/>
              </a:spcBef>
              <a:spcAft>
                <a:spcPts val="0"/>
              </a:spcAft>
              <a:buSzPts val="1440"/>
              <a:buNone/>
            </a:pPr>
            <a:endParaRPr sz="2029" dirty="0"/>
          </a:p>
        </p:txBody>
      </p:sp>
      <p:pic>
        <p:nvPicPr>
          <p:cNvPr id="1006" name="Google Shape;1006;p255"/>
          <p:cNvPicPr preferRelativeResize="0"/>
          <p:nvPr/>
        </p:nvPicPr>
        <p:blipFill rotWithShape="1">
          <a:blip r:embed="rId3">
            <a:alphaModFix/>
          </a:blip>
          <a:srcRect/>
          <a:stretch/>
        </p:blipFill>
        <p:spPr>
          <a:xfrm>
            <a:off x="9334918" y="1"/>
            <a:ext cx="2857081" cy="6463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255"/>
          <p:cNvSpPr txBox="1">
            <a:spLocks noGrp="1"/>
          </p:cNvSpPr>
          <p:nvPr>
            <p:ph type="title"/>
          </p:nvPr>
        </p:nvSpPr>
        <p:spPr>
          <a:xfrm>
            <a:off x="777032" y="825622"/>
            <a:ext cx="8501645" cy="67864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2"/>
              </a:buClr>
              <a:buSzPts val="3600"/>
              <a:buFont typeface="Trebuchet MS"/>
              <a:buNone/>
            </a:pPr>
            <a:r>
              <a:rPr lang="en-US" b="1" dirty="0">
                <a:solidFill>
                  <a:schemeClr val="accent2"/>
                </a:solidFill>
              </a:rPr>
              <a:t>Nicole Nomides – President’s Welcome</a:t>
            </a:r>
            <a:endParaRPr dirty="0"/>
          </a:p>
        </p:txBody>
      </p:sp>
      <p:sp>
        <p:nvSpPr>
          <p:cNvPr id="1005" name="Google Shape;1005;p255"/>
          <p:cNvSpPr txBox="1">
            <a:spLocks noGrp="1"/>
          </p:cNvSpPr>
          <p:nvPr>
            <p:ph type="body" idx="1"/>
          </p:nvPr>
        </p:nvSpPr>
        <p:spPr>
          <a:xfrm>
            <a:off x="260074" y="1792112"/>
            <a:ext cx="9940368" cy="4422256"/>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914400" lvl="1" indent="-376555" algn="l" rtl="0">
              <a:lnSpc>
                <a:spcPct val="80000"/>
              </a:lnSpc>
              <a:spcBef>
                <a:spcPts val="0"/>
              </a:spcBef>
              <a:spcAft>
                <a:spcPts val="0"/>
              </a:spcAft>
              <a:buSzPts val="2330"/>
              <a:buChar char="►"/>
            </a:pPr>
            <a:r>
              <a:rPr lang="en-US" sz="2330" dirty="0"/>
              <a:t>Red Blazer award</a:t>
            </a:r>
          </a:p>
          <a:p>
            <a:pPr marL="537845" lvl="1" indent="0" algn="l" rtl="0">
              <a:lnSpc>
                <a:spcPct val="80000"/>
              </a:lnSpc>
              <a:spcBef>
                <a:spcPts val="0"/>
              </a:spcBef>
              <a:spcAft>
                <a:spcPts val="0"/>
              </a:spcAft>
              <a:buSzPts val="2330"/>
              <a:buNone/>
            </a:pPr>
            <a:endParaRPr sz="2330" dirty="0"/>
          </a:p>
          <a:p>
            <a:pPr marL="914400" lvl="1" indent="-376555" algn="l" rtl="0">
              <a:lnSpc>
                <a:spcPct val="80000"/>
              </a:lnSpc>
              <a:spcBef>
                <a:spcPts val="0"/>
              </a:spcBef>
              <a:spcAft>
                <a:spcPts val="0"/>
              </a:spcAft>
              <a:buSzPts val="2330"/>
              <a:buChar char="►"/>
            </a:pPr>
            <a:r>
              <a:rPr lang="en-US" sz="2330" dirty="0"/>
              <a:t>Retired APIC-GL members recognition</a:t>
            </a:r>
          </a:p>
          <a:p>
            <a:pPr marL="537845" lvl="1" indent="0" algn="l" rtl="0">
              <a:lnSpc>
                <a:spcPct val="80000"/>
              </a:lnSpc>
              <a:spcBef>
                <a:spcPts val="0"/>
              </a:spcBef>
              <a:spcAft>
                <a:spcPts val="0"/>
              </a:spcAft>
              <a:buSzPts val="2330"/>
              <a:buNone/>
            </a:pPr>
            <a:endParaRPr sz="2330" dirty="0"/>
          </a:p>
          <a:p>
            <a:pPr marL="914400" lvl="1" indent="-376555" algn="l" rtl="0">
              <a:lnSpc>
                <a:spcPct val="80000"/>
              </a:lnSpc>
              <a:spcBef>
                <a:spcPts val="0"/>
              </a:spcBef>
              <a:spcAft>
                <a:spcPts val="0"/>
              </a:spcAft>
              <a:buSzPts val="2330"/>
              <a:buChar char="►"/>
            </a:pPr>
            <a:r>
              <a:rPr lang="en-US" sz="2330" dirty="0"/>
              <a:t>Chapter mentoring program (Peer-to-Peer Mentorship Roundtable)</a:t>
            </a:r>
          </a:p>
          <a:p>
            <a:pPr marL="137160" indent="0" rtl="0" fontAlgn="base">
              <a:spcBef>
                <a:spcPts val="600"/>
              </a:spcBef>
              <a:spcAft>
                <a:spcPts val="0"/>
              </a:spcAft>
              <a:buNone/>
            </a:pPr>
            <a:r>
              <a:rPr lang="en-US" b="1" i="0" strike="noStrike" dirty="0">
                <a:solidFill>
                  <a:srgbClr val="286D9F"/>
                </a:solidFill>
                <a:effectLst/>
                <a:latin typeface="Trebuchet MS" panose="020B0603020202020204" pitchFamily="34" charset="0"/>
              </a:rPr>
              <a:t>    </a:t>
            </a:r>
            <a:r>
              <a:rPr lang="en-US" sz="1600" b="1" i="0" u="sng" strike="noStrike" dirty="0">
                <a:solidFill>
                  <a:schemeClr val="tx1"/>
                </a:solidFill>
                <a:effectLst/>
                <a:latin typeface="Trebuchet MS" panose="020B0603020202020204" pitchFamily="34" charset="0"/>
              </a:rPr>
              <a:t>WHAT</a:t>
            </a:r>
            <a:r>
              <a:rPr lang="en-US" sz="1600" b="0" i="0" u="none" strike="noStrike" dirty="0">
                <a:solidFill>
                  <a:schemeClr val="tx1"/>
                </a:solidFill>
                <a:effectLst/>
                <a:latin typeface="Trebuchet MS" panose="020B0603020202020204" pitchFamily="34" charset="0"/>
              </a:rPr>
              <a:t>: </a:t>
            </a:r>
            <a:endParaRPr lang="en-US" sz="1600" b="1" i="0" u="none" strike="noStrike" dirty="0">
              <a:solidFill>
                <a:schemeClr val="tx1"/>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chemeClr val="tx1"/>
                </a:solidFill>
                <a:effectLst/>
                <a:latin typeface="Trebuchet MS" panose="020B0603020202020204" pitchFamily="34" charset="0"/>
              </a:rPr>
              <a:t>A facilitated time following APIC-GL monthly education webinars where members will have the opportunity to share challenges, ask questions, and seek advice from fellow member IPs.</a:t>
            </a:r>
            <a:endParaRPr lang="en-US" dirty="0">
              <a:solidFill>
                <a:schemeClr val="tx1"/>
              </a:solidFill>
              <a:latin typeface="Noto Sans Symbols"/>
            </a:endParaRPr>
          </a:p>
          <a:p>
            <a:pPr marL="457200" lvl="1" indent="0" rtl="0" fontAlgn="base">
              <a:spcBef>
                <a:spcPts val="0"/>
              </a:spcBef>
              <a:spcAft>
                <a:spcPts val="0"/>
              </a:spcAft>
              <a:buNone/>
            </a:pPr>
            <a:br>
              <a:rPr lang="en-US" b="0" dirty="0">
                <a:solidFill>
                  <a:schemeClr val="tx1"/>
                </a:solidFill>
                <a:effectLst/>
              </a:rPr>
            </a:br>
            <a:r>
              <a:rPr lang="en-US" b="1" i="0" u="sng" strike="noStrike" dirty="0">
                <a:solidFill>
                  <a:schemeClr val="tx1"/>
                </a:solidFill>
                <a:effectLst/>
                <a:latin typeface="Trebuchet MS" panose="020B0603020202020204" pitchFamily="34" charset="0"/>
              </a:rPr>
              <a:t>WHO:</a:t>
            </a:r>
            <a:r>
              <a:rPr lang="en-US" b="0" i="0" u="none" strike="noStrike" dirty="0">
                <a:solidFill>
                  <a:schemeClr val="tx1"/>
                </a:solidFill>
                <a:effectLst/>
                <a:latin typeface="Trebuchet MS" panose="020B0603020202020204" pitchFamily="34" charset="0"/>
              </a:rPr>
              <a:t> </a:t>
            </a:r>
            <a:endParaRPr lang="en-US" b="1" i="0" u="none" strike="noStrike" dirty="0">
              <a:solidFill>
                <a:schemeClr val="tx1"/>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chemeClr val="tx1"/>
                </a:solidFill>
                <a:effectLst/>
                <a:latin typeface="Trebuchet MS" panose="020B0603020202020204" pitchFamily="34" charset="0"/>
              </a:rPr>
              <a:t>All APIC-GL members can participate and benefit.</a:t>
            </a:r>
            <a:endParaRPr lang="en-US" dirty="0">
              <a:solidFill>
                <a:schemeClr val="tx1"/>
              </a:solidFill>
              <a:latin typeface="Noto Sans Symbols"/>
            </a:endParaRPr>
          </a:p>
          <a:p>
            <a:pPr marL="457200" lvl="1" indent="0" rtl="0" fontAlgn="base">
              <a:spcBef>
                <a:spcPts val="0"/>
              </a:spcBef>
              <a:spcAft>
                <a:spcPts val="0"/>
              </a:spcAft>
              <a:buNone/>
            </a:pPr>
            <a:br>
              <a:rPr lang="en-US" b="0" dirty="0">
                <a:solidFill>
                  <a:schemeClr val="tx1"/>
                </a:solidFill>
                <a:effectLst/>
              </a:rPr>
            </a:br>
            <a:r>
              <a:rPr lang="en-US" b="1" i="0" u="sng" strike="noStrike" dirty="0">
                <a:solidFill>
                  <a:schemeClr val="tx1"/>
                </a:solidFill>
                <a:effectLst/>
                <a:latin typeface="Trebuchet MS" panose="020B0603020202020204" pitchFamily="34" charset="0"/>
              </a:rPr>
              <a:t>HOW:</a:t>
            </a:r>
            <a:r>
              <a:rPr lang="en-US" b="0" i="0" u="none" strike="noStrike" dirty="0">
                <a:solidFill>
                  <a:schemeClr val="tx1"/>
                </a:solidFill>
                <a:effectLst/>
                <a:latin typeface="Trebuchet MS" panose="020B0603020202020204" pitchFamily="34" charset="0"/>
              </a:rPr>
              <a:t> </a:t>
            </a:r>
            <a:endParaRPr lang="en-US" b="1" i="0" u="none" strike="noStrike" dirty="0">
              <a:solidFill>
                <a:schemeClr val="tx1"/>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chemeClr val="tx1"/>
                </a:solidFill>
                <a:effectLst/>
                <a:latin typeface="Trebuchet MS" panose="020B0603020202020204" pitchFamily="34" charset="0"/>
              </a:rPr>
              <a:t>Submit questions anonymously through </a:t>
            </a:r>
            <a:r>
              <a:rPr lang="en-US" b="0" i="0" u="sng" strike="noStrike" dirty="0">
                <a:solidFill>
                  <a:srgbClr val="0070C0"/>
                </a:solidFill>
                <a:effectLst/>
                <a:latin typeface="Trebuchet MS" panose="020B0603020202020204" pitchFamily="34" charset="0"/>
                <a:hlinkClick r:id="rId3">
                  <a:extLst>
                    <a:ext uri="{A12FA001-AC4F-418D-AE19-62706E023703}">
                      <ahyp:hlinkClr xmlns:ahyp="http://schemas.microsoft.com/office/drawing/2018/hyperlinkcolor" val="tx"/>
                    </a:ext>
                  </a:extLst>
                </a:hlinkClick>
              </a:rPr>
              <a:t>Google Forms</a:t>
            </a:r>
            <a:r>
              <a:rPr lang="en-US" b="0" i="0" u="none" strike="noStrike" dirty="0">
                <a:solidFill>
                  <a:schemeClr val="tx1"/>
                </a:solidFill>
                <a:effectLst/>
                <a:latin typeface="Trebuchet MS" panose="020B0603020202020204" pitchFamily="34" charset="0"/>
              </a:rPr>
              <a:t>. Questions/situations will be presented to the group for discussion. </a:t>
            </a:r>
            <a:endParaRPr lang="en-US" b="0" i="0" u="none" strike="noStrike" dirty="0">
              <a:solidFill>
                <a:schemeClr val="tx1"/>
              </a:solidFill>
              <a:effectLst/>
              <a:latin typeface="Noto Sans Symbols"/>
            </a:endParaRPr>
          </a:p>
          <a:p>
            <a:pPr marL="914400" lvl="0" indent="0" algn="l" rtl="0">
              <a:lnSpc>
                <a:spcPct val="80000"/>
              </a:lnSpc>
              <a:spcBef>
                <a:spcPts val="0"/>
              </a:spcBef>
              <a:spcAft>
                <a:spcPts val="0"/>
              </a:spcAft>
              <a:buSzPts val="1440"/>
              <a:buNone/>
            </a:pPr>
            <a:endParaRPr sz="1400" dirty="0"/>
          </a:p>
          <a:p>
            <a:pPr marL="457200" lvl="0" indent="0" algn="l" rtl="0">
              <a:lnSpc>
                <a:spcPct val="80000"/>
              </a:lnSpc>
              <a:spcBef>
                <a:spcPts val="1000"/>
              </a:spcBef>
              <a:spcAft>
                <a:spcPts val="0"/>
              </a:spcAft>
              <a:buSzPts val="1440"/>
              <a:buNone/>
            </a:pPr>
            <a:endParaRPr sz="2029" dirty="0"/>
          </a:p>
        </p:txBody>
      </p:sp>
      <p:pic>
        <p:nvPicPr>
          <p:cNvPr id="1006" name="Google Shape;1006;p255"/>
          <p:cNvPicPr preferRelativeResize="0"/>
          <p:nvPr/>
        </p:nvPicPr>
        <p:blipFill rotWithShape="1">
          <a:blip r:embed="rId4">
            <a:alphaModFix/>
          </a:blip>
          <a:srcRect/>
          <a:stretch/>
        </p:blipFill>
        <p:spPr>
          <a:xfrm>
            <a:off x="9334918" y="1"/>
            <a:ext cx="2857081" cy="646378"/>
          </a:xfrm>
          <a:prstGeom prst="rect">
            <a:avLst/>
          </a:prstGeom>
          <a:noFill/>
          <a:ln>
            <a:noFill/>
          </a:ln>
        </p:spPr>
      </p:pic>
    </p:spTree>
    <p:extLst>
      <p:ext uri="{BB962C8B-B14F-4D97-AF65-F5344CB8AC3E}">
        <p14:creationId xmlns:p14="http://schemas.microsoft.com/office/powerpoint/2010/main" val="129083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81"/>
          <p:cNvSpPr txBox="1">
            <a:spLocks noGrp="1"/>
          </p:cNvSpPr>
          <p:nvPr>
            <p:ph type="ctrTitle"/>
          </p:nvPr>
        </p:nvSpPr>
        <p:spPr>
          <a:xfrm>
            <a:off x="520700" y="2425700"/>
            <a:ext cx="10962800" cy="1244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6933" b="1"/>
              <a:t>Treasurer Update</a:t>
            </a:r>
            <a:endParaRPr sz="6933" b="1"/>
          </a:p>
        </p:txBody>
      </p:sp>
      <p:sp>
        <p:nvSpPr>
          <p:cNvPr id="1012" name="Google Shape;1012;p81"/>
          <p:cNvSpPr txBox="1">
            <a:spLocks noGrp="1"/>
          </p:cNvSpPr>
          <p:nvPr>
            <p:ph type="subTitle" idx="1"/>
          </p:nvPr>
        </p:nvSpPr>
        <p:spPr>
          <a:xfrm>
            <a:off x="520700" y="3718825"/>
            <a:ext cx="10962800" cy="12448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1800"/>
              <a:buNone/>
            </a:pPr>
            <a:r>
              <a:rPr lang="en-US" sz="2667" b="1"/>
              <a:t>Fall Conference 2024</a:t>
            </a:r>
            <a:endParaRPr sz="2667" b="1"/>
          </a:p>
          <a:p>
            <a:pPr marL="0" lvl="0" indent="0" algn="l" rtl="0">
              <a:lnSpc>
                <a:spcPct val="100000"/>
              </a:lnSpc>
              <a:spcBef>
                <a:spcPts val="0"/>
              </a:spcBef>
              <a:spcAft>
                <a:spcPts val="0"/>
              </a:spcAft>
              <a:buSzPts val="1800"/>
              <a:buNone/>
            </a:pPr>
            <a:r>
              <a:rPr lang="en-US" sz="2667" b="1"/>
              <a:t>Alex Wells</a:t>
            </a:r>
            <a:endParaRPr sz="2667"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82"/>
          <p:cNvSpPr txBox="1">
            <a:spLocks noGrp="1"/>
          </p:cNvSpPr>
          <p:nvPr>
            <p:ph type="title"/>
          </p:nvPr>
        </p:nvSpPr>
        <p:spPr>
          <a:xfrm>
            <a:off x="422333" y="332567"/>
            <a:ext cx="10962800" cy="1023600"/>
          </a:xfrm>
          <a:prstGeom prst="rect">
            <a:avLst/>
          </a:prstGeom>
          <a:noFill/>
          <a:ln>
            <a:noFill/>
          </a:ln>
        </p:spPr>
        <p:txBody>
          <a:bodyPr spcFirstLastPara="1" wrap="square" lIns="121900" tIns="121900" rIns="121900" bIns="121900" anchor="b" anchorCtr="0">
            <a:normAutofit/>
          </a:bodyPr>
          <a:lstStyle/>
          <a:p>
            <a:pPr marL="0" lvl="0" indent="0" algn="l" rtl="0">
              <a:lnSpc>
                <a:spcPct val="100000"/>
              </a:lnSpc>
              <a:spcBef>
                <a:spcPts val="0"/>
              </a:spcBef>
              <a:spcAft>
                <a:spcPts val="0"/>
              </a:spcAft>
              <a:buSzPts val="3200"/>
              <a:buNone/>
            </a:pPr>
            <a:r>
              <a:rPr lang="en-US" sz="4533" b="1"/>
              <a:t>2024 Financial Report</a:t>
            </a:r>
            <a:endParaRPr sz="4533" b="1"/>
          </a:p>
        </p:txBody>
      </p:sp>
      <p:sp>
        <p:nvSpPr>
          <p:cNvPr id="1018" name="Google Shape;1018;p82"/>
          <p:cNvSpPr txBox="1">
            <a:spLocks noGrp="1"/>
          </p:cNvSpPr>
          <p:nvPr>
            <p:ph type="body" idx="1"/>
          </p:nvPr>
        </p:nvSpPr>
        <p:spPr>
          <a:xfrm>
            <a:off x="629200" y="2558767"/>
            <a:ext cx="10962800" cy="36136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1800"/>
              <a:buNone/>
            </a:pPr>
            <a:endParaRPr/>
          </a:p>
        </p:txBody>
      </p:sp>
      <p:pic>
        <p:nvPicPr>
          <p:cNvPr id="1019" name="Google Shape;1019;p82"/>
          <p:cNvPicPr preferRelativeResize="0"/>
          <p:nvPr/>
        </p:nvPicPr>
        <p:blipFill rotWithShape="1">
          <a:blip r:embed="rId3">
            <a:alphaModFix/>
          </a:blip>
          <a:srcRect/>
          <a:stretch/>
        </p:blipFill>
        <p:spPr>
          <a:xfrm>
            <a:off x="1" y="1668342"/>
            <a:ext cx="12192001" cy="51896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83"/>
          <p:cNvSpPr txBox="1">
            <a:spLocks noGrp="1"/>
          </p:cNvSpPr>
          <p:nvPr>
            <p:ph type="title"/>
          </p:nvPr>
        </p:nvSpPr>
        <p:spPr>
          <a:xfrm>
            <a:off x="358700" y="238667"/>
            <a:ext cx="10962800" cy="16744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533" b="1" u="sng"/>
              <a:t>Tentative</a:t>
            </a:r>
            <a:r>
              <a:rPr lang="en-US" sz="4533" b="1"/>
              <a:t> Conference Expenses and Ticket Sales</a:t>
            </a:r>
            <a:endParaRPr sz="4533" b="1"/>
          </a:p>
        </p:txBody>
      </p:sp>
      <p:sp>
        <p:nvSpPr>
          <p:cNvPr id="1025" name="Google Shape;1025;p83"/>
          <p:cNvSpPr txBox="1">
            <a:spLocks noGrp="1"/>
          </p:cNvSpPr>
          <p:nvPr>
            <p:ph type="body" idx="1"/>
          </p:nvPr>
        </p:nvSpPr>
        <p:spPr>
          <a:xfrm>
            <a:off x="629200" y="2558767"/>
            <a:ext cx="10962800" cy="36136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800"/>
              <a:buNone/>
            </a:pPr>
            <a:r>
              <a:rPr lang="en-US" sz="2667"/>
              <a:t>Expenses: $15,519.51</a:t>
            </a:r>
            <a:endParaRPr sz="2667"/>
          </a:p>
          <a:p>
            <a:pPr marL="0" lvl="0" indent="0" algn="l" rtl="0">
              <a:lnSpc>
                <a:spcPct val="115000"/>
              </a:lnSpc>
              <a:spcBef>
                <a:spcPts val="1600"/>
              </a:spcBef>
              <a:spcAft>
                <a:spcPts val="1600"/>
              </a:spcAft>
              <a:buSzPts val="1800"/>
              <a:buNone/>
            </a:pPr>
            <a:r>
              <a:rPr lang="en-US" sz="2667"/>
              <a:t>Ticket Sales (includes Strategic Partner Tables): $24,825.00</a:t>
            </a:r>
            <a:endParaRPr sz="2667"/>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0"/>
        <p:cNvGrpSpPr/>
        <p:nvPr/>
      </p:nvGrpSpPr>
      <p:grpSpPr>
        <a:xfrm>
          <a:off x="0" y="0"/>
          <a:ext cx="0" cy="0"/>
          <a:chOff x="0" y="0"/>
          <a:chExt cx="0" cy="0"/>
        </a:xfrm>
      </p:grpSpPr>
      <p:pic>
        <p:nvPicPr>
          <p:cNvPr id="1031" name="Google Shape;1031;p257"/>
          <p:cNvPicPr preferRelativeResize="0"/>
          <p:nvPr/>
        </p:nvPicPr>
        <p:blipFill rotWithShape="1">
          <a:blip r:embed="rId3">
            <a:alphaModFix/>
          </a:blip>
          <a:srcRect/>
          <a:stretch/>
        </p:blipFill>
        <p:spPr>
          <a:xfrm>
            <a:off x="9334918" y="1"/>
            <a:ext cx="2857081" cy="646378"/>
          </a:xfrm>
          <a:prstGeom prst="rect">
            <a:avLst/>
          </a:prstGeom>
          <a:noFill/>
          <a:ln>
            <a:noFill/>
          </a:ln>
        </p:spPr>
      </p:pic>
      <p:pic>
        <p:nvPicPr>
          <p:cNvPr id="1032" name="Google Shape;1032;p257"/>
          <p:cNvPicPr preferRelativeResize="0"/>
          <p:nvPr/>
        </p:nvPicPr>
        <p:blipFill rotWithShape="1">
          <a:blip r:embed="rId4">
            <a:alphaModFix/>
          </a:blip>
          <a:srcRect/>
          <a:stretch/>
        </p:blipFill>
        <p:spPr>
          <a:xfrm>
            <a:off x="2441469" y="1653343"/>
            <a:ext cx="5191411" cy="39805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23E0846-F7ED-4347-A500-22AD996B1749}"/>
              </a:ext>
            </a:extLst>
          </p:cNvPr>
          <p:cNvSpPr>
            <a:spLocks noGrp="1"/>
          </p:cNvSpPr>
          <p:nvPr>
            <p:ph type="body" sz="quarter" idx="13"/>
          </p:nvPr>
        </p:nvSpPr>
        <p:spPr/>
        <p:txBody>
          <a:bodyPr/>
          <a:lstStyle/>
          <a:p>
            <a:r>
              <a:rPr lang="en-US" dirty="0"/>
              <a:t>Why bother vaccinating?</a:t>
            </a:r>
          </a:p>
        </p:txBody>
      </p:sp>
      <p:graphicFrame>
        <p:nvGraphicFramePr>
          <p:cNvPr id="17" name="Content Placeholder 2">
            <a:extLst>
              <a:ext uri="{FF2B5EF4-FFF2-40B4-BE49-F238E27FC236}">
                <a16:creationId xmlns:a16="http://schemas.microsoft.com/office/drawing/2014/main" id="{E4A82598-9FCC-A442-B859-68D68ACDFB57}"/>
              </a:ext>
            </a:extLst>
          </p:cNvPr>
          <p:cNvGraphicFramePr>
            <a:graphicFrameLocks noGrp="1"/>
          </p:cNvGraphicFramePr>
          <p:nvPr>
            <p:ph idx="1"/>
          </p:nvPr>
        </p:nvGraphicFramePr>
        <p:xfrm>
          <a:off x="6582834" y="1346200"/>
          <a:ext cx="5060951" cy="6036564"/>
        </p:xfrm>
        <a:graphic>
          <a:graphicData uri="http://schemas.openxmlformats.org/drawingml/2006/table">
            <a:tbl>
              <a:tblPr>
                <a:tableStyleId>{2D5ABB26-0587-4C30-8999-92F81FD0307C}</a:tableStyleId>
              </a:tblPr>
              <a:tblGrid>
                <a:gridCol w="5060951">
                  <a:extLst>
                    <a:ext uri="{9D8B030D-6E8A-4147-A177-3AD203B41FA5}">
                      <a16:colId xmlns:a16="http://schemas.microsoft.com/office/drawing/2014/main" val="886835881"/>
                    </a:ext>
                  </a:extLst>
                </a:gridCol>
              </a:tblGrid>
              <a:tr h="707136">
                <a:tc>
                  <a:txBody>
                    <a:bodyPr/>
                    <a:lstStyle/>
                    <a:p>
                      <a:pPr>
                        <a:lnSpc>
                          <a:spcPct val="90000"/>
                        </a:lnSpc>
                      </a:pPr>
                      <a:r>
                        <a:rPr lang="en-US" sz="4300" b="1" dirty="0"/>
                        <a:t>01</a:t>
                      </a:r>
                    </a:p>
                  </a:txBody>
                  <a:tcPr marL="0" marR="0" marT="0" marB="121920">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867288"/>
                  </a:ext>
                </a:extLst>
              </a:tr>
              <a:tr h="1341120">
                <a:tc>
                  <a:txBody>
                    <a:bodyPr/>
                    <a:lstStyle/>
                    <a:p>
                      <a:r>
                        <a:rPr lang="en-US" sz="2100" dirty="0"/>
                        <a:t>Lost school and work days from mild illness</a:t>
                      </a:r>
                    </a:p>
                  </a:txBody>
                  <a:tcPr marL="0" marR="0" marT="121920" marB="243840">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42284501"/>
                  </a:ext>
                </a:extLst>
              </a:tr>
              <a:tr h="542758">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tx1"/>
                          </a:solidFill>
                          <a:effectLst/>
                          <a:uLnTx/>
                          <a:uFillTx/>
                          <a:latin typeface="+mn-lt"/>
                          <a:ea typeface="+mn-ea"/>
                          <a:cs typeface="+mn-cs"/>
                        </a:rPr>
                        <a:t>02</a:t>
                      </a:r>
                    </a:p>
                  </a:txBody>
                  <a:tcPr marL="0" marR="0" marT="0" marB="121920">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076869"/>
                  </a:ext>
                </a:extLst>
              </a:tr>
              <a:tr h="1341120">
                <a:tc>
                  <a:txBody>
                    <a:bodyPr/>
                    <a:lstStyle/>
                    <a:p>
                      <a:r>
                        <a:rPr lang="en-US" sz="2100" dirty="0"/>
                        <a:t>Prevent complications and death from infections</a:t>
                      </a:r>
                    </a:p>
                  </a:txBody>
                  <a:tcPr marL="0" marR="0" marT="121920" marB="243840">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1237555"/>
                  </a:ext>
                </a:extLst>
              </a:tr>
              <a:tr h="585216">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tx1"/>
                          </a:solidFill>
                          <a:effectLst/>
                          <a:uLnTx/>
                          <a:uFillTx/>
                          <a:latin typeface="+mn-lt"/>
                          <a:ea typeface="+mn-ea"/>
                          <a:cs typeface="+mn-cs"/>
                        </a:rPr>
                        <a:t>03</a:t>
                      </a:r>
                    </a:p>
                  </a:txBody>
                  <a:tcPr marL="0" marR="0" marT="0" marB="0">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288997"/>
                  </a:ext>
                </a:extLst>
              </a:tr>
              <a:tr h="1341120">
                <a:tc>
                  <a:txBody>
                    <a:bodyPr/>
                    <a:lstStyle/>
                    <a:p>
                      <a:r>
                        <a:rPr lang="en-US" sz="2100" dirty="0"/>
                        <a:t>Protect those who cannot be vaccinated</a:t>
                      </a:r>
                    </a:p>
                  </a:txBody>
                  <a:tcPr marL="0" marR="0" marT="121920" marB="243840">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89062516"/>
                  </a:ext>
                </a:extLst>
              </a:tr>
            </a:tbl>
          </a:graphicData>
        </a:graphic>
      </p:graphicFrame>
      <p:sp>
        <p:nvSpPr>
          <p:cNvPr id="6" name="Slide Number Placeholder 5">
            <a:extLst>
              <a:ext uri="{FF2B5EF4-FFF2-40B4-BE49-F238E27FC236}">
                <a16:creationId xmlns:a16="http://schemas.microsoft.com/office/drawing/2014/main" id="{CA6D64B0-1604-6841-BAEE-4C0E75E66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2855"/>
              </a:solidFill>
              <a:effectLst/>
              <a:uLnTx/>
              <a:uFillTx/>
              <a:latin typeface="Arial"/>
              <a:ea typeface="+mn-ea"/>
              <a:cs typeface="+mn-cs"/>
            </a:endParaRPr>
          </a:p>
        </p:txBody>
      </p:sp>
    </p:spTree>
    <p:extLst>
      <p:ext uri="{BB962C8B-B14F-4D97-AF65-F5344CB8AC3E}">
        <p14:creationId xmlns:p14="http://schemas.microsoft.com/office/powerpoint/2010/main" val="209089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p:txBody>
          <a:bodyPr/>
          <a:lstStyle/>
          <a:p>
            <a:r>
              <a:rPr lang="en-US" dirty="0"/>
              <a:t>Vaccine success stories</a:t>
            </a:r>
          </a:p>
        </p:txBody>
      </p:sp>
      <p:sp>
        <p:nvSpPr>
          <p:cNvPr id="6" name="Slide Number Placeholder 5">
            <a:extLst>
              <a:ext uri="{FF2B5EF4-FFF2-40B4-BE49-F238E27FC236}">
                <a16:creationId xmlns:a16="http://schemas.microsoft.com/office/drawing/2014/main" id="{69643D82-A8E8-CA43-99A2-A9197454A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4877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06A6-71DB-9C4D-9875-C4AB5C12E698}"/>
              </a:ext>
            </a:extLst>
          </p:cNvPr>
          <p:cNvSpPr>
            <a:spLocks noGrp="1"/>
          </p:cNvSpPr>
          <p:nvPr>
            <p:ph type="title"/>
          </p:nvPr>
        </p:nvSpPr>
        <p:spPr/>
        <p:txBody>
          <a:bodyPr/>
          <a:lstStyle/>
          <a:p>
            <a:r>
              <a:rPr lang="en-US" dirty="0" err="1"/>
              <a:t>Haemophilus</a:t>
            </a:r>
            <a:r>
              <a:rPr lang="en-US" dirty="0"/>
              <a:t> influenzae type B</a:t>
            </a:r>
          </a:p>
        </p:txBody>
      </p:sp>
      <p:sp>
        <p:nvSpPr>
          <p:cNvPr id="3" name="Content Placeholder 2">
            <a:extLst>
              <a:ext uri="{FF2B5EF4-FFF2-40B4-BE49-F238E27FC236}">
                <a16:creationId xmlns:a16="http://schemas.microsoft.com/office/drawing/2014/main" id="{7FDD786C-A069-CA40-8E8D-1CF7CBA761B6}"/>
              </a:ext>
            </a:extLst>
          </p:cNvPr>
          <p:cNvSpPr>
            <a:spLocks noGrp="1"/>
          </p:cNvSpPr>
          <p:nvPr>
            <p:ph sz="half" idx="1"/>
          </p:nvPr>
        </p:nvSpPr>
        <p:spPr/>
        <p:txBody>
          <a:bodyPr/>
          <a:lstStyle/>
          <a:p>
            <a:r>
              <a:rPr lang="en-US" dirty="0"/>
              <a:t>Encapsulated bacteria that commonly causes ear infection, </a:t>
            </a:r>
            <a:r>
              <a:rPr lang="en-US" dirty="0" err="1"/>
              <a:t>epiglotitis</a:t>
            </a:r>
            <a:r>
              <a:rPr lang="en-US" dirty="0"/>
              <a:t>, pneumonia, bacteremia, meningitis</a:t>
            </a:r>
          </a:p>
          <a:p>
            <a:r>
              <a:rPr lang="en-US" dirty="0"/>
              <a:t>First Hib vaccine licensed in 1987</a:t>
            </a:r>
          </a:p>
          <a:p>
            <a:r>
              <a:rPr lang="en-US" dirty="0"/>
              <a:t>Prior to vaccine</a:t>
            </a:r>
          </a:p>
          <a:p>
            <a:pPr lvl="1"/>
            <a:r>
              <a:rPr lang="en-US" dirty="0"/>
              <a:t>20,000/ year with severe disease</a:t>
            </a:r>
          </a:p>
          <a:p>
            <a:pPr lvl="1"/>
            <a:r>
              <a:rPr lang="en-US" dirty="0"/>
              <a:t>1000 deaths/ year</a:t>
            </a:r>
          </a:p>
        </p:txBody>
      </p:sp>
      <p:sp>
        <p:nvSpPr>
          <p:cNvPr id="7" name="Slide Number Placeholder 6">
            <a:extLst>
              <a:ext uri="{FF2B5EF4-FFF2-40B4-BE49-F238E27FC236}">
                <a16:creationId xmlns:a16="http://schemas.microsoft.com/office/drawing/2014/main" id="{329635F4-D4B7-6E48-9C88-F1B030C21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10" name="Content Placeholder 9" descr="A graph showing the number of infected patients&#10;&#10;Description automatically generated">
            <a:extLst>
              <a:ext uri="{FF2B5EF4-FFF2-40B4-BE49-F238E27FC236}">
                <a16:creationId xmlns:a16="http://schemas.microsoft.com/office/drawing/2014/main" id="{3E056608-AE0C-89A7-8AE3-8E24482D6C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86263" y="2014853"/>
            <a:ext cx="7253287" cy="4077656"/>
          </a:xfrm>
        </p:spPr>
      </p:pic>
    </p:spTree>
    <p:extLst>
      <p:ext uri="{BB962C8B-B14F-4D97-AF65-F5344CB8AC3E}">
        <p14:creationId xmlns:p14="http://schemas.microsoft.com/office/powerpoint/2010/main" val="245854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06A6-71DB-9C4D-9875-C4AB5C12E698}"/>
              </a:ext>
            </a:extLst>
          </p:cNvPr>
          <p:cNvSpPr>
            <a:spLocks noGrp="1"/>
          </p:cNvSpPr>
          <p:nvPr>
            <p:ph type="title"/>
          </p:nvPr>
        </p:nvSpPr>
        <p:spPr/>
        <p:txBody>
          <a:bodyPr/>
          <a:lstStyle/>
          <a:p>
            <a:r>
              <a:rPr lang="en-US" dirty="0"/>
              <a:t>Polio</a:t>
            </a:r>
          </a:p>
        </p:txBody>
      </p:sp>
      <p:sp>
        <p:nvSpPr>
          <p:cNvPr id="3" name="Content Placeholder 2">
            <a:extLst>
              <a:ext uri="{FF2B5EF4-FFF2-40B4-BE49-F238E27FC236}">
                <a16:creationId xmlns:a16="http://schemas.microsoft.com/office/drawing/2014/main" id="{7FDD786C-A069-CA40-8E8D-1CF7CBA761B6}"/>
              </a:ext>
            </a:extLst>
          </p:cNvPr>
          <p:cNvSpPr>
            <a:spLocks noGrp="1"/>
          </p:cNvSpPr>
          <p:nvPr>
            <p:ph sz="half" idx="1"/>
          </p:nvPr>
        </p:nvSpPr>
        <p:spPr/>
        <p:txBody>
          <a:bodyPr/>
          <a:lstStyle/>
          <a:p>
            <a:r>
              <a:rPr lang="en-US" dirty="0"/>
              <a:t>70% of children are asymptomatic</a:t>
            </a:r>
          </a:p>
          <a:p>
            <a:r>
              <a:rPr lang="en-US" dirty="0"/>
              <a:t>&lt;1% acute flaccid paralysis, 2/3 of those patient have residual paresis</a:t>
            </a:r>
          </a:p>
          <a:p>
            <a:r>
              <a:rPr lang="en-US" dirty="0"/>
              <a:t>1979 – polio eradicated in the US</a:t>
            </a:r>
          </a:p>
          <a:p>
            <a:r>
              <a:rPr lang="en-US" dirty="0"/>
              <a:t>1999 – Wildtype 2 eradicated</a:t>
            </a:r>
          </a:p>
          <a:p>
            <a:r>
              <a:rPr lang="en-US" dirty="0"/>
              <a:t>2020 – Wildtype 3 eradicated</a:t>
            </a:r>
          </a:p>
          <a:p>
            <a:r>
              <a:rPr lang="en-US" dirty="0"/>
              <a:t>Wildtype 1 – still out there in Afghanistan and Pakistan*</a:t>
            </a:r>
          </a:p>
        </p:txBody>
      </p:sp>
      <p:sp>
        <p:nvSpPr>
          <p:cNvPr id="7" name="Slide Number Placeholder 6">
            <a:extLst>
              <a:ext uri="{FF2B5EF4-FFF2-40B4-BE49-F238E27FC236}">
                <a16:creationId xmlns:a16="http://schemas.microsoft.com/office/drawing/2014/main" id="{329635F4-D4B7-6E48-9C88-F1B030C21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2050" name="Picture 2" descr="History of polio vaccination">
            <a:extLst>
              <a:ext uri="{FF2B5EF4-FFF2-40B4-BE49-F238E27FC236}">
                <a16:creationId xmlns:a16="http://schemas.microsoft.com/office/drawing/2014/main" id="{80652D87-0F62-1750-A8B7-193DDE1B0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043" y="594988"/>
            <a:ext cx="4114560" cy="43290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iomyelitis strain spreads to China: Is U.S. at risk? - CBS News">
            <a:extLst>
              <a:ext uri="{FF2B5EF4-FFF2-40B4-BE49-F238E27FC236}">
                <a16:creationId xmlns:a16="http://schemas.microsoft.com/office/drawing/2014/main" id="{39731B3D-2B16-C282-C647-B010E5B9665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99831" y="3325268"/>
            <a:ext cx="4263269" cy="319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06A6-71DB-9C4D-9875-C4AB5C12E698}"/>
              </a:ext>
            </a:extLst>
          </p:cNvPr>
          <p:cNvSpPr>
            <a:spLocks noGrp="1"/>
          </p:cNvSpPr>
          <p:nvPr>
            <p:ph type="title"/>
          </p:nvPr>
        </p:nvSpPr>
        <p:spPr/>
        <p:txBody>
          <a:bodyPr/>
          <a:lstStyle/>
          <a:p>
            <a:r>
              <a:rPr lang="en-US" dirty="0"/>
              <a:t>Measles</a:t>
            </a:r>
          </a:p>
        </p:txBody>
      </p:sp>
      <p:sp>
        <p:nvSpPr>
          <p:cNvPr id="3" name="Content Placeholder 2">
            <a:extLst>
              <a:ext uri="{FF2B5EF4-FFF2-40B4-BE49-F238E27FC236}">
                <a16:creationId xmlns:a16="http://schemas.microsoft.com/office/drawing/2014/main" id="{7FDD786C-A069-CA40-8E8D-1CF7CBA761B6}"/>
              </a:ext>
            </a:extLst>
          </p:cNvPr>
          <p:cNvSpPr>
            <a:spLocks noGrp="1"/>
          </p:cNvSpPr>
          <p:nvPr>
            <p:ph sz="half" idx="1"/>
          </p:nvPr>
        </p:nvSpPr>
        <p:spPr/>
        <p:txBody>
          <a:bodyPr/>
          <a:lstStyle/>
          <a:p>
            <a:r>
              <a:rPr lang="en-US" dirty="0"/>
              <a:t>Most cases are characterized by a mild illness</a:t>
            </a:r>
          </a:p>
          <a:p>
            <a:r>
              <a:rPr lang="en-US" dirty="0"/>
              <a:t>1/1000 encephalitis</a:t>
            </a:r>
          </a:p>
          <a:p>
            <a:r>
              <a:rPr lang="en-US" dirty="0"/>
              <a:t>1/1000 mortality rate</a:t>
            </a:r>
          </a:p>
          <a:p>
            <a:r>
              <a:rPr lang="en-US" dirty="0"/>
              <a:t>Immune system “amnesia”</a:t>
            </a:r>
          </a:p>
          <a:p>
            <a:r>
              <a:rPr lang="en-US" dirty="0"/>
              <a:t>Subacute sclerosing panencephalitis – progressive brain inflammation that is universally fatal 6-15 years after </a:t>
            </a:r>
            <a:r>
              <a:rPr lang="en-US"/>
              <a:t>measles infection</a:t>
            </a:r>
            <a:endParaRPr lang="en-US" dirty="0"/>
          </a:p>
        </p:txBody>
      </p:sp>
      <p:sp>
        <p:nvSpPr>
          <p:cNvPr id="7" name="Slide Number Placeholder 6">
            <a:extLst>
              <a:ext uri="{FF2B5EF4-FFF2-40B4-BE49-F238E27FC236}">
                <a16:creationId xmlns:a16="http://schemas.microsoft.com/office/drawing/2014/main" id="{329635F4-D4B7-6E48-9C88-F1B030C21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2855"/>
              </a:solidFill>
              <a:effectLst/>
              <a:uLnTx/>
              <a:uFillTx/>
              <a:latin typeface="Arial"/>
              <a:ea typeface="+mn-ea"/>
              <a:cs typeface="+mn-cs"/>
            </a:endParaRPr>
          </a:p>
        </p:txBody>
      </p:sp>
      <p:pic>
        <p:nvPicPr>
          <p:cNvPr id="6" name="Content Placeholder 5" descr="A graph showing the number of measles&#10;&#10;Description automatically generated">
            <a:extLst>
              <a:ext uri="{FF2B5EF4-FFF2-40B4-BE49-F238E27FC236}">
                <a16:creationId xmlns:a16="http://schemas.microsoft.com/office/drawing/2014/main" id="{37F3DF34-C675-8AB7-5E3C-E48AD4340F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6051" y="1889125"/>
            <a:ext cx="6773711" cy="4329113"/>
          </a:xfrm>
        </p:spPr>
      </p:pic>
    </p:spTree>
    <p:extLst>
      <p:ext uri="{BB962C8B-B14F-4D97-AF65-F5344CB8AC3E}">
        <p14:creationId xmlns:p14="http://schemas.microsoft.com/office/powerpoint/2010/main" val="317848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orewell Health">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Health Fonts">
      <a:majorFont>
        <a:latin typeface="Arial"/>
        <a:ea typeface=""/>
        <a:cs typeface=""/>
      </a:majorFont>
      <a:minorFont>
        <a:latin typeface="Arial"/>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extLst>
    <a:ext uri="{05A4C25C-085E-4340-85A3-A5531E510DB2}">
      <thm15:themeFamily xmlns:thm15="http://schemas.microsoft.com/office/thememl/2012/main" name="Welcome to CH Chldrens DEARBORN" id="{E50BA4AB-183C-624A-ABF7-1F0ADD0BAB13}" vid="{3DC1E959-9043-8B4D-9B24-3DF0372809AD}"/>
    </a:ext>
  </a:extLst>
</a:theme>
</file>

<file path=ppt/theme/theme5.xml><?xml version="1.0" encoding="utf-8"?>
<a:theme xmlns:a="http://schemas.openxmlformats.org/drawingml/2006/main" name="White Bronson Logo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C369FE-6CD4-4306-BD5B-10C9209FD4DD}" vid="{54577F6C-0504-48B8-B59F-E6D64B427E44}"/>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1631</Words>
  <Application>Microsoft Office PowerPoint</Application>
  <PresentationFormat>Widescreen</PresentationFormat>
  <Paragraphs>241</Paragraphs>
  <Slides>45</Slides>
  <Notes>23</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45</vt:i4>
      </vt:variant>
    </vt:vector>
  </HeadingPairs>
  <TitlesOfParts>
    <vt:vector size="64" baseType="lpstr">
      <vt:lpstr>Aptos</vt:lpstr>
      <vt:lpstr>Arial</vt:lpstr>
      <vt:lpstr>Roboto</vt:lpstr>
      <vt:lpstr>Times New Roman</vt:lpstr>
      <vt:lpstr>Britannic Bold</vt:lpstr>
      <vt:lpstr>Verdana</vt:lpstr>
      <vt:lpstr>Trebuchet MS</vt:lpstr>
      <vt:lpstr>Wingdings</vt:lpstr>
      <vt:lpstr>Aptos Display</vt:lpstr>
      <vt:lpstr>Calibri</vt:lpstr>
      <vt:lpstr>Montserrat ExtraBold</vt:lpstr>
      <vt:lpstr>Noto Sans Symbols</vt:lpstr>
      <vt:lpstr>Corsiva</vt:lpstr>
      <vt:lpstr>Baskerville Old Face</vt:lpstr>
      <vt:lpstr>Facet</vt:lpstr>
      <vt:lpstr>Material</vt:lpstr>
      <vt:lpstr>2_Office Theme</vt:lpstr>
      <vt:lpstr>Corewell Health</vt:lpstr>
      <vt:lpstr>White Bronson Logo Design</vt:lpstr>
      <vt:lpstr>Circle, Circle, Dot, Dot Who’s getting their cootie shots?</vt:lpstr>
      <vt:lpstr>No disclosures</vt:lpstr>
      <vt:lpstr>PowerPoint Presentation</vt:lpstr>
      <vt:lpstr>PowerPoint Presentation</vt:lpstr>
      <vt:lpstr>PowerPoint Presentation</vt:lpstr>
      <vt:lpstr>Vaccine success stories</vt:lpstr>
      <vt:lpstr>Haemophilus influenzae type B</vt:lpstr>
      <vt:lpstr>Polio</vt:lpstr>
      <vt:lpstr>Measles</vt:lpstr>
      <vt:lpstr>Vaccines prevent 4 million deaths worldwide EVERY YEAR</vt:lpstr>
      <vt:lpstr>Vaccines are awesome… so why don’t people vaccinate?</vt:lpstr>
      <vt:lpstr>Vaccine hesitancy is not new!</vt:lpstr>
      <vt:lpstr>Vaccine hesitancy: Tale as old as Jenner’s smallpox vaccine</vt:lpstr>
      <vt:lpstr>Vaccine hesitancy: the Wakefield Controversy</vt:lpstr>
      <vt:lpstr>Vaccine hesitancy – follow us on:</vt:lpstr>
      <vt:lpstr>Vaccine hesitancy: The modern (Post-COVID) era</vt:lpstr>
      <vt:lpstr>Vaccine myths</vt:lpstr>
      <vt:lpstr>The inevitable outcome of decreased vaccination rates</vt:lpstr>
      <vt:lpstr>PowerPoint Presentation</vt:lpstr>
      <vt:lpstr>Implications for decreased vaccine rates</vt:lpstr>
      <vt:lpstr>PowerPoint Presentation</vt:lpstr>
      <vt:lpstr>PowerPoint Presentation</vt:lpstr>
      <vt:lpstr>What about Michigan?</vt:lpstr>
      <vt:lpstr>What about Michigan?</vt:lpstr>
      <vt:lpstr>PowerPoint Presentation</vt:lpstr>
      <vt:lpstr>Natural disasters</vt:lpstr>
      <vt:lpstr>PowerPoint Presentation</vt:lpstr>
      <vt:lpstr>Tips on how to talk to patients and families about vaccines</vt:lpstr>
      <vt:lpstr>Tips on how to talk to patients and families about vaccines</vt:lpstr>
      <vt:lpstr>Tips on how to talk to patients and families about vaccines</vt:lpstr>
      <vt:lpstr>Tips on how to talk to patients and families about vaccines</vt:lpstr>
      <vt:lpstr>Explore reasons for wanting to get vaccinated</vt:lpstr>
      <vt:lpstr>Tips on how to talk to patients and families about vaccines</vt:lpstr>
      <vt:lpstr>Tips on how to talk to patients and families about vaccines</vt:lpstr>
      <vt:lpstr>Tips on how to talk to patients and families about vaccines</vt:lpstr>
      <vt:lpstr>PowerPoint Presentation</vt:lpstr>
      <vt:lpstr>PowerPoint Presentation</vt:lpstr>
      <vt:lpstr>Raffles!</vt:lpstr>
      <vt:lpstr>APIC – GL Business Meeting</vt:lpstr>
      <vt:lpstr>APIC – GL Business Meeting Agenda</vt:lpstr>
      <vt:lpstr>Nicole Nomides – President’s Welcome</vt:lpstr>
      <vt:lpstr>Treasurer Update</vt:lpstr>
      <vt:lpstr>2024 Financial Report</vt:lpstr>
      <vt:lpstr>Tentative Conference Expenses and Ticket Sales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Kelsey Ostergren</dc:creator>
  <cp:lastModifiedBy>Parr, Denise (DHHS-Contractor)</cp:lastModifiedBy>
  <cp:revision>8</cp:revision>
  <dcterms:created xsi:type="dcterms:W3CDTF">2020-10-20T14:08:18Z</dcterms:created>
  <dcterms:modified xsi:type="dcterms:W3CDTF">2024-10-17T13:55:20Z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0x01010020092E7D6D710C45BB241B356B659C94</vt:lpwstr>
  </property>
  <property fmtid="{D5CDD505-2E9C-101B-9397-08002B2CF9AE}" pid="3" name="MSIP_Label_2f46dfe0-534f-4c95-815c-5b1af86b9823_Enabled">
    <vt:lpwstr>true</vt:lpwstr>
  </property>
  <property fmtid="{D5CDD505-2E9C-101B-9397-08002B2CF9AE}" pid="4" name="MSIP_Label_2f46dfe0-534f-4c95-815c-5b1af86b9823_SetDate">
    <vt:lpwstr>2024-09-30T17:52:14Z</vt:lpwstr>
  </property>
  <property fmtid="{D5CDD505-2E9C-101B-9397-08002B2CF9AE}" pid="5" name="MSIP_Label_2f46dfe0-534f-4c95-815c-5b1af86b9823_Method">
    <vt:lpwstr>Privileged</vt:lpwstr>
  </property>
  <property fmtid="{D5CDD505-2E9C-101B-9397-08002B2CF9AE}" pid="6" name="MSIP_Label_2f46dfe0-534f-4c95-815c-5b1af86b9823_Name">
    <vt:lpwstr>2f46dfe0-534f-4c95-815c-5b1af86b9823</vt:lpwstr>
  </property>
  <property fmtid="{D5CDD505-2E9C-101B-9397-08002B2CF9AE}" pid="7" name="MSIP_Label_2f46dfe0-534f-4c95-815c-5b1af86b9823_SiteId">
    <vt:lpwstr>d5fb7087-3777-42ad-966a-892ef47225d1</vt:lpwstr>
  </property>
  <property fmtid="{D5CDD505-2E9C-101B-9397-08002B2CF9AE}" pid="8" name="MSIP_Label_2f46dfe0-534f-4c95-815c-5b1af86b9823_ActionId">
    <vt:lpwstr>f94d20b3-e43a-4b16-800c-baf72133d75d</vt:lpwstr>
  </property>
  <property fmtid="{D5CDD505-2E9C-101B-9397-08002B2CF9AE}" pid="9" name="MSIP_Label_2f46dfe0-534f-4c95-815c-5b1af86b9823_ContentBits">
    <vt:lpwstr>0</vt:lpwstr>
  </property>
</Properties>
</file>