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753" r:id="rId2"/>
  </p:sldMasterIdLst>
  <p:notesMasterIdLst>
    <p:notesMasterId r:id="rId21"/>
  </p:notesMasterIdLst>
  <p:sldIdLst>
    <p:sldId id="317" r:id="rId3"/>
    <p:sldId id="318" r:id="rId4"/>
    <p:sldId id="319" r:id="rId5"/>
    <p:sldId id="466" r:id="rId6"/>
    <p:sldId id="476" r:id="rId7"/>
    <p:sldId id="467" r:id="rId8"/>
    <p:sldId id="477" r:id="rId9"/>
    <p:sldId id="468" r:id="rId10"/>
    <p:sldId id="469" r:id="rId11"/>
    <p:sldId id="470" r:id="rId12"/>
    <p:sldId id="479" r:id="rId13"/>
    <p:sldId id="471" r:id="rId14"/>
    <p:sldId id="478" r:id="rId15"/>
    <p:sldId id="472" r:id="rId16"/>
    <p:sldId id="473" r:id="rId17"/>
    <p:sldId id="474" r:id="rId18"/>
    <p:sldId id="475" r:id="rId19"/>
    <p:sldId id="328" r:id="rId20"/>
  </p:sldIdLst>
  <p:sldSz cx="12192000" cy="6858000"/>
  <p:notesSz cx="6858000" cy="9144000"/>
  <p:embeddedFontLst>
    <p:embeddedFont>
      <p:font typeface="Play" panose="020B0604020202020204" charset="0"/>
      <p:regular r:id="rId22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elcome and Announcements" id="{E5D44F81-2BE4-4EA0-B977-087DF6C234F2}">
          <p14:sldIdLst/>
        </p14:section>
        <p14:section name="Annie Wendt" id="{F52756E6-9EF0-464E-8389-4B1BA3834317}">
          <p14:sldIdLst/>
        </p14:section>
        <p14:section name="Natasha Bagdasarian" id="{E7FDB9B3-EC05-4C27-8B8D-D761BCBB7AD6}">
          <p14:sldIdLst/>
        </p14:section>
        <p14:section name="Nominations Announcement" id="{F610C029-ABF7-4D75-B832-154A114B767E}">
          <p14:sldIdLst/>
        </p14:section>
        <p14:section name="Break and Vendors" id="{5525758A-A766-49BF-9B1A-1D25483BC76E}">
          <p14:sldIdLst/>
        </p14:section>
        <p14:section name="Mike and Mark, OCHD" id="{D2B6500E-9993-411A-813E-2B21BDF65353}">
          <p14:sldIdLst/>
        </p14:section>
        <p14:section name="Member Recognition" id="{AC7AFEFB-A582-4858-9A7B-737E4D885A1A}">
          <p14:sldIdLst/>
        </p14:section>
        <p14:section name="Lunch and Vendors" id="{7374C8EA-901D-4008-A98E-C9B74D0732D7}">
          <p14:sldIdLst/>
        </p14:section>
        <p14:section name="Networking Session" id="{EC375A52-1415-434A-A416-ECBBC032643A}">
          <p14:sldIdLst>
            <p14:sldId id="317"/>
            <p14:sldId id="318"/>
            <p14:sldId id="319"/>
            <p14:sldId id="466"/>
            <p14:sldId id="476"/>
            <p14:sldId id="467"/>
            <p14:sldId id="477"/>
            <p14:sldId id="468"/>
            <p14:sldId id="469"/>
            <p14:sldId id="470"/>
            <p14:sldId id="479"/>
            <p14:sldId id="471"/>
            <p14:sldId id="478"/>
            <p14:sldId id="472"/>
            <p14:sldId id="473"/>
            <p14:sldId id="474"/>
            <p14:sldId id="475"/>
            <p14:sldId id="328"/>
          </p14:sldIdLst>
        </p14:section>
        <p14:section name="Break and Vendors" id="{2437D140-F246-4FF5-8D60-A05C83AB20D3}">
          <p14:sldIdLst/>
        </p14:section>
        <p14:section name="Daliya Khuon" id="{8767E5EC-FA48-49AA-B145-60C0B6159CB3}">
          <p14:sldIdLst/>
        </p14:section>
        <p14:section name="November webinar" id="{CBA358B8-0565-4C9B-A10C-32323B4D59A5}">
          <p14:sldIdLst/>
        </p14:section>
        <p14:section name="Raffles" id="{3FEF56C3-A1D5-4F6B-97B8-3D13FA6DBF5B}">
          <p14:sldIdLst/>
        </p14:section>
        <p14:section name="Chapter Business Meeting" id="{7BA45CEE-6D6E-4736-BB02-EC568855C6E4}">
          <p14:sldIdLst/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4" roundtripDataSignature="AMtx7mjy2UPQReXhudg1G7eTseQ85Ooo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256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5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254" Type="http://customschemas.google.com/relationships/presentationmetadata" Target="metadata"/><Relationship Id="rId259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25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257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r, Denise (DHHS-Contractor)" userId="8e0f8b07-43e5-498f-b12a-92d53dcbf731" providerId="ADAL" clId="{B3549100-59A7-49C2-ABB3-D9B7C76B3C2C}"/>
    <pc:docChg chg="delSld delMainMaster modSection">
      <pc:chgData name="Parr, Denise (DHHS-Contractor)" userId="8e0f8b07-43e5-498f-b12a-92d53dcbf731" providerId="ADAL" clId="{B3549100-59A7-49C2-ABB3-D9B7C76B3C2C}" dt="2024-10-17T13:58:25.594" v="1" actId="47"/>
      <pc:docMkLst>
        <pc:docMk/>
      </pc:docMkLst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5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5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6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7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8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29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0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1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1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1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1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1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0" sldId="315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29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1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2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3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4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5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6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7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0" sldId="338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090374411" sldId="339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534054360" sldId="340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601816805" sldId="341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4087155128" sldId="342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090899098" sldId="343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348777295" sldId="344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458547348" sldId="345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887527761" sldId="346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3178487378" sldId="347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557378524" sldId="348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65721789" sldId="349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67741895" sldId="350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313684081" sldId="351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205184091" sldId="352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3694462859" sldId="353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20174816" sldId="354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279069685" sldId="355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897559267" sldId="356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333081032" sldId="357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021534767" sldId="358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288209897" sldId="359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86037078" sldId="360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312615176" sldId="361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493651471" sldId="362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785929548" sldId="363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933280098" sldId="364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402147497" sldId="365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37242690" sldId="366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4202827889" sldId="367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3075618124" sldId="368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801284080" sldId="369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753679706" sldId="370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046264514" sldId="371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2712269007" sldId="372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982533285" sldId="373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3861105217" sldId="37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337011341" sldId="37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626539239" sldId="37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79879569" sldId="37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270858187" sldId="37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637811567" sldId="37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31003453" sldId="38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195767464" sldId="38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871575507" sldId="38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163087269" sldId="38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16613190" sldId="38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552427713" sldId="38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671510648" sldId="38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016683083" sldId="38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538937216" sldId="38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520994956" sldId="38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54523878" sldId="39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291677212" sldId="39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653297711" sldId="39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187063553" sldId="39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03150067" sldId="39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17061242" sldId="39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587385885" sldId="39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569544217" sldId="39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240859622" sldId="39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081067826" sldId="39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553243470" sldId="40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17640378" sldId="40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115726956" sldId="40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15031143" sldId="40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224588834" sldId="40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415388931" sldId="40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086035973" sldId="40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52630911" sldId="40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53806884" sldId="40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116396576" sldId="40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345928173" sldId="41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490729098" sldId="41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777810058" sldId="41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786298584" sldId="41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551604682" sldId="41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734177646" sldId="41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938269014" sldId="41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587552097" sldId="41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88729158" sldId="41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106012911" sldId="41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721947562" sldId="42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73354763" sldId="42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787957017" sldId="42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958644364" sldId="42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905839830" sldId="42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70887119" sldId="42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84936480" sldId="42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697366193" sldId="42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29524675" sldId="42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61883684" sldId="42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073540074" sldId="43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491053584" sldId="43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038248684" sldId="43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516079234" sldId="43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880411662" sldId="434"/>
        </pc:sldMkLst>
      </pc:sldChg>
      <pc:sldChg chg="del">
        <pc:chgData name="Parr, Denise (DHHS-Contractor)" userId="8e0f8b07-43e5-498f-b12a-92d53dcbf731" providerId="ADAL" clId="{B3549100-59A7-49C2-ABB3-D9B7C76B3C2C}" dt="2024-10-17T13:58:25.594" v="1" actId="47"/>
        <pc:sldMkLst>
          <pc:docMk/>
          <pc:sldMk cId="129083110" sldId="43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128671393" sldId="43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516525939" sldId="43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152487870" sldId="43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779140065" sldId="43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369704816" sldId="44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364354990" sldId="44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392114981" sldId="44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273565447" sldId="44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171534946" sldId="44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93485252" sldId="44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746009858" sldId="44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950549111" sldId="44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131173780" sldId="44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922361491" sldId="44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323523636" sldId="45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872246274" sldId="45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78554460" sldId="45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041656774" sldId="45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165197979" sldId="45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511255865" sldId="455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61462511" sldId="456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1189005020" sldId="457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651555992" sldId="458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35588512" sldId="459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445944013" sldId="460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09571531" sldId="461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26369854" sldId="462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336530734" sldId="463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2839808327" sldId="464"/>
        </pc:sldMkLst>
      </pc:sldChg>
      <pc:sldChg chg="del">
        <pc:chgData name="Parr, Denise (DHHS-Contractor)" userId="8e0f8b07-43e5-498f-b12a-92d53dcbf731" providerId="ADAL" clId="{B3549100-59A7-49C2-ABB3-D9B7C76B3C2C}" dt="2024-10-17T13:58:12.686" v="0" actId="47"/>
        <pc:sldMkLst>
          <pc:docMk/>
          <pc:sldMk cId="3207001428" sldId="465"/>
        </pc:sldMkLst>
      </pc:sldChg>
      <pc:sldMasterChg chg="del delSldLayout">
        <pc:chgData name="Parr, Denise (DHHS-Contractor)" userId="8e0f8b07-43e5-498f-b12a-92d53dcbf731" providerId="ADAL" clId="{B3549100-59A7-49C2-ABB3-D9B7C76B3C2C}" dt="2024-10-17T13:58:25.594" v="1" actId="47"/>
        <pc:sldMasterMkLst>
          <pc:docMk/>
          <pc:sldMasterMk cId="0" sldId="2147483648"/>
        </pc:sldMasterMkLst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48"/>
            <pc:sldLayoutMk cId="0" sldId="2147483663"/>
          </pc:sldLayoutMkLst>
        </pc:sldLayoutChg>
      </pc:sldMasterChg>
      <pc:sldMasterChg chg="del delSldLayout">
        <pc:chgData name="Parr, Denise (DHHS-Contractor)" userId="8e0f8b07-43e5-498f-b12a-92d53dcbf731" providerId="ADAL" clId="{B3549100-59A7-49C2-ABB3-D9B7C76B3C2C}" dt="2024-10-17T13:58:12.686" v="0" actId="47"/>
        <pc:sldMasterMkLst>
          <pc:docMk/>
          <pc:sldMasterMk cId="0" sldId="2147483664"/>
        </pc:sldMasterMkLst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6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6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6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6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6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7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7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7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7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7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0" sldId="2147483664"/>
            <pc:sldLayoutMk cId="0" sldId="2147483675"/>
          </pc:sldLayoutMkLst>
        </pc:sldLayoutChg>
      </pc:sldMasterChg>
      <pc:sldMasterChg chg="del delSldLayout">
        <pc:chgData name="Parr, Denise (DHHS-Contractor)" userId="8e0f8b07-43e5-498f-b12a-92d53dcbf731" providerId="ADAL" clId="{B3549100-59A7-49C2-ABB3-D9B7C76B3C2C}" dt="2024-10-17T13:58:25.594" v="1" actId="47"/>
        <pc:sldMasterMkLst>
          <pc:docMk/>
          <pc:sldMasterMk cId="0" sldId="2147483688"/>
        </pc:sldMasterMkLst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8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0" sldId="2147483688"/>
            <pc:sldLayoutMk cId="0" sldId="2147483699"/>
          </pc:sldLayoutMkLst>
        </pc:sldLayoutChg>
      </pc:sldMasterChg>
      <pc:sldMasterChg chg="del delSldLayout">
        <pc:chgData name="Parr, Denise (DHHS-Contractor)" userId="8e0f8b07-43e5-498f-b12a-92d53dcbf731" providerId="ADAL" clId="{B3549100-59A7-49C2-ABB3-D9B7C76B3C2C}" dt="2024-10-17T13:58:25.594" v="1" actId="47"/>
        <pc:sldMasterMkLst>
          <pc:docMk/>
          <pc:sldMasterMk cId="3761427234" sldId="2147483700"/>
        </pc:sldMasterMkLst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3901858718" sldId="214748370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1756739739" sldId="214748370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2733239842" sldId="214748370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1911095047" sldId="214748370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3606163684" sldId="214748370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1330119218" sldId="214748370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140186562" sldId="214748370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3197482689" sldId="214748370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3287194749" sldId="214748370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3834818855" sldId="214748371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2652517325" sldId="214748371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2371498459" sldId="214748371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1028278076" sldId="214748371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3761427234" sldId="2147483700"/>
            <pc:sldLayoutMk cId="474294146" sldId="2147483714"/>
          </pc:sldLayoutMkLst>
        </pc:sldLayoutChg>
      </pc:sldMasterChg>
      <pc:sldMasterChg chg="del delSldLayout">
        <pc:chgData name="Parr, Denise (DHHS-Contractor)" userId="8e0f8b07-43e5-498f-b12a-92d53dcbf731" providerId="ADAL" clId="{B3549100-59A7-49C2-ABB3-D9B7C76B3C2C}" dt="2024-10-17T13:58:25.594" v="1" actId="47"/>
        <pc:sldMasterMkLst>
          <pc:docMk/>
          <pc:sldMasterMk cId="1225822839" sldId="2147483715"/>
        </pc:sldMasterMkLst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692725091" sldId="214748371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2200678455" sldId="214748371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918159794" sldId="214748371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615037632" sldId="214748371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3552295790" sldId="214748372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663983689" sldId="214748372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661111180" sldId="214748372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4059634945" sldId="214748372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612881825" sldId="214748372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1851494654" sldId="214748372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2500034984" sldId="214748372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1611337534" sldId="214748372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1120286271" sldId="214748372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2867321762" sldId="214748372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2976395728" sldId="214748373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3486672298" sldId="214748373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847885291" sldId="214748373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505897655" sldId="214748373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1893103040" sldId="214748373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3800737570" sldId="214748373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3751524442" sldId="214748373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2652507273" sldId="214748373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3620567515" sldId="214748373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2570165076" sldId="214748373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3774686596" sldId="214748374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25.594" v="1" actId="47"/>
          <pc:sldLayoutMkLst>
            <pc:docMk/>
            <pc:sldMasterMk cId="1225822839" sldId="2147483715"/>
            <pc:sldLayoutMk cId="1483019649" sldId="2147483741"/>
          </pc:sldLayoutMkLst>
        </pc:sldLayoutChg>
      </pc:sldMasterChg>
      <pc:sldMasterChg chg="del delSldLayout">
        <pc:chgData name="Parr, Denise (DHHS-Contractor)" userId="8e0f8b07-43e5-498f-b12a-92d53dcbf731" providerId="ADAL" clId="{B3549100-59A7-49C2-ABB3-D9B7C76B3C2C}" dt="2024-10-17T13:58:12.686" v="0" actId="47"/>
        <pc:sldMasterMkLst>
          <pc:docMk/>
          <pc:sldMasterMk cId="236102726" sldId="2147483742"/>
        </pc:sldMasterMkLst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2469505952" sldId="214748374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207282356" sldId="214748374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1980620654" sldId="214748374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935974544" sldId="214748374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1887312111" sldId="214748374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1308155234" sldId="214748374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3818502332" sldId="214748374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190891214" sldId="214748375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4219339319" sldId="214748375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36102726" sldId="2147483742"/>
            <pc:sldLayoutMk cId="3129224858" sldId="2147483752"/>
          </pc:sldLayoutMkLst>
        </pc:sldLayoutChg>
      </pc:sldMasterChg>
      <pc:sldMasterChg chg="del delSldLayout">
        <pc:chgData name="Parr, Denise (DHHS-Contractor)" userId="8e0f8b07-43e5-498f-b12a-92d53dcbf731" providerId="ADAL" clId="{B3549100-59A7-49C2-ABB3-D9B7C76B3C2C}" dt="2024-10-17T13:58:12.686" v="0" actId="47"/>
        <pc:sldMasterMkLst>
          <pc:docMk/>
          <pc:sldMasterMk cId="2446133375" sldId="2147483755"/>
        </pc:sldMasterMkLst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831827270" sldId="214748375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464564636" sldId="214748375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607040147" sldId="214748375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740244122" sldId="214748375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558093266" sldId="214748376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533931109" sldId="214748376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518201810" sldId="214748376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945853359" sldId="214748376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737012549" sldId="214748376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2611481204" sldId="2147483765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498914992" sldId="2147483766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667071218" sldId="2147483767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428527816" sldId="2147483768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2661462448" sldId="2147483769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2300737734" sldId="2147483770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242321336" sldId="2147483771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715766329" sldId="2147483772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042465786" sldId="2147483773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1897459460" sldId="2147483774"/>
          </pc:sldLayoutMkLst>
        </pc:sldLayoutChg>
        <pc:sldLayoutChg chg="del">
          <pc:chgData name="Parr, Denise (DHHS-Contractor)" userId="8e0f8b07-43e5-498f-b12a-92d53dcbf731" providerId="ADAL" clId="{B3549100-59A7-49C2-ABB3-D9B7C76B3C2C}" dt="2024-10-17T13:58:12.686" v="0" actId="47"/>
          <pc:sldLayoutMkLst>
            <pc:docMk/>
            <pc:sldMasterMk cId="2446133375" sldId="2147483755"/>
            <pc:sldLayoutMk cId="816772583" sldId="21474837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Welcome to the networking session: IP barriers and frustrations.</a:t>
            </a:r>
            <a:endParaRPr/>
          </a:p>
        </p:txBody>
      </p:sp>
      <p:sp>
        <p:nvSpPr>
          <p:cNvPr id="871" name="Google Shape;87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062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9223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0827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3200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2177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6796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7202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3450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6" name="Google Shape;95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Thank you for participating in our Networking session. We hope you have made a new friend and have a few ways to tackle your infection prevention barrier/frustration.</a:t>
            </a:r>
            <a:endParaRPr/>
          </a:p>
        </p:txBody>
      </p:sp>
      <p:sp>
        <p:nvSpPr>
          <p:cNvPr id="957" name="Google Shape;95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7" name="Google Shape;8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490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653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687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8249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9410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637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Bronson Logo - 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299BC2D-9061-81C8-6C07-67A30D3B9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356350"/>
            <a:ext cx="1199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C3AC6F-E2AF-4D4E-A095-E91A337C76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4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8" name="Google Shape;248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7" name="Google Shape;26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4" name="Google Shape;27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black, darkness&#10;&#10;Description automatically generated">
            <a:extLst>
              <a:ext uri="{FF2B5EF4-FFF2-40B4-BE49-F238E27FC236}">
                <a16:creationId xmlns:a16="http://schemas.microsoft.com/office/drawing/2014/main" id="{29724F85-41E3-A663-2B59-48A078050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23540-3CCE-77D5-75F2-CDB81AD7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D0CFD-101A-8034-DFC2-FEB69493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51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39790A-F66B-CF06-2106-E2615CDD1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356350"/>
            <a:ext cx="1199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C3AC6F-E2AF-4D4E-A095-E91A337C76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tmp"/><Relationship Id="rId4" Type="http://schemas.openxmlformats.org/officeDocument/2006/relationships/image" Target="../media/image3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2.png"/><Relationship Id="rId7" Type="http://schemas.openxmlformats.org/officeDocument/2006/relationships/image" Target="../media/image40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10" Type="http://schemas.openxmlformats.org/officeDocument/2006/relationships/image" Target="../media/image43.jpg"/><Relationship Id="rId4" Type="http://schemas.openxmlformats.org/officeDocument/2006/relationships/image" Target="../media/image37.tmp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mp"/><Relationship Id="rId3" Type="http://schemas.openxmlformats.org/officeDocument/2006/relationships/image" Target="../media/image2.png"/><Relationship Id="rId7" Type="http://schemas.openxmlformats.org/officeDocument/2006/relationships/image" Target="../media/image47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mp"/><Relationship Id="rId5" Type="http://schemas.openxmlformats.org/officeDocument/2006/relationships/image" Target="../media/image45.tmp"/><Relationship Id="rId10" Type="http://schemas.openxmlformats.org/officeDocument/2006/relationships/image" Target="../media/image50.jpg"/><Relationship Id="rId4" Type="http://schemas.openxmlformats.org/officeDocument/2006/relationships/image" Target="../media/image44.tmp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2.png"/><Relationship Id="rId7" Type="http://schemas.openxmlformats.org/officeDocument/2006/relationships/image" Target="../media/image54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tmp"/><Relationship Id="rId5" Type="http://schemas.openxmlformats.org/officeDocument/2006/relationships/image" Target="../media/image52.tmp"/><Relationship Id="rId10" Type="http://schemas.openxmlformats.org/officeDocument/2006/relationships/image" Target="../media/image57.jpg"/><Relationship Id="rId4" Type="http://schemas.openxmlformats.org/officeDocument/2006/relationships/image" Target="../media/image51.tmp"/><Relationship Id="rId9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2.png"/><Relationship Id="rId7" Type="http://schemas.openxmlformats.org/officeDocument/2006/relationships/image" Target="../media/image6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tmp"/><Relationship Id="rId5" Type="http://schemas.openxmlformats.org/officeDocument/2006/relationships/image" Target="../media/image59.tmp"/><Relationship Id="rId10" Type="http://schemas.openxmlformats.org/officeDocument/2006/relationships/image" Target="../media/image64.tmp"/><Relationship Id="rId4" Type="http://schemas.openxmlformats.org/officeDocument/2006/relationships/image" Target="../media/image58.tmp"/><Relationship Id="rId9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tmp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7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350356" y="314325"/>
            <a:ext cx="11491287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"/>
          <p:cNvSpPr txBox="1"/>
          <p:nvPr/>
        </p:nvSpPr>
        <p:spPr>
          <a:xfrm>
            <a:off x="428625" y="5143500"/>
            <a:ext cx="114681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Networking Session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IP Barriers and Frustrations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E7BE2C32-6F61-DBBE-6629-878043843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02" t="24286" r="37092" b="16651"/>
          <a:stretch/>
        </p:blipFill>
        <p:spPr>
          <a:xfrm>
            <a:off x="122769" y="2161084"/>
            <a:ext cx="3323064" cy="4572000"/>
          </a:xfrm>
          <a:prstGeom prst="rect">
            <a:avLst/>
          </a:prstGeom>
        </p:spPr>
      </p:pic>
      <p:pic>
        <p:nvPicPr>
          <p:cNvPr id="5" name="Picture 4" descr="A screen shot of a paper&#10;&#10;Description automatically generated">
            <a:extLst>
              <a:ext uri="{FF2B5EF4-FFF2-40B4-BE49-F238E27FC236}">
                <a16:creationId xmlns:a16="http://schemas.microsoft.com/office/drawing/2014/main" id="{9541A92C-90EF-37F1-190B-C9C48BC6C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00" t="26639" r="38071" b="12319"/>
          <a:stretch/>
        </p:blipFill>
        <p:spPr>
          <a:xfrm>
            <a:off x="8746169" y="2161084"/>
            <a:ext cx="3303119" cy="4572000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F739BA2-21C2-92F7-C1B3-D1E9539F5B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222"/>
          <a:stretch/>
        </p:blipFill>
        <p:spPr>
          <a:xfrm>
            <a:off x="3371105" y="1160467"/>
            <a:ext cx="5449790" cy="2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2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1CBF7E9-F900-C955-D478-C453D740C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49"/>
          <a:stretch/>
        </p:blipFill>
        <p:spPr>
          <a:xfrm>
            <a:off x="3574599" y="1084301"/>
            <a:ext cx="5042801" cy="263426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E5C7C4B-04E0-3A49-8071-FCF1CF7D6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86" t="28421" r="38857" b="33966"/>
          <a:stretch/>
        </p:blipFill>
        <p:spPr>
          <a:xfrm>
            <a:off x="8601387" y="3805646"/>
            <a:ext cx="3433859" cy="287605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D6CC021-0029-CCFA-2686-5476930F17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71" t="28421" r="38143" b="15412"/>
          <a:stretch/>
        </p:blipFill>
        <p:spPr>
          <a:xfrm>
            <a:off x="156754" y="2566901"/>
            <a:ext cx="321111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6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1281595"/>
            <a:ext cx="37117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2300122-53DE-18C6-493F-8D451569D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86" t="29193" r="37785" b="17429"/>
          <a:stretch/>
        </p:blipFill>
        <p:spPr>
          <a:xfrm>
            <a:off x="8577943" y="2651060"/>
            <a:ext cx="3399634" cy="4114800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60434DD-EBB1-289D-22CD-BC87BDC76F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86" t="25541" r="37857" b="16487"/>
          <a:stretch/>
        </p:blipFill>
        <p:spPr>
          <a:xfrm>
            <a:off x="95795" y="2193860"/>
            <a:ext cx="3615916" cy="4572000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8D80C7A-B811-D227-E1E8-277E48C84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87"/>
          <a:stretch/>
        </p:blipFill>
        <p:spPr>
          <a:xfrm>
            <a:off x="3711711" y="316673"/>
            <a:ext cx="4866232" cy="29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1281595"/>
            <a:ext cx="37117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C5B164C-BD1C-97E0-40AB-266FD5A8F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43" t="23278" r="37143" b="38000"/>
          <a:stretch/>
        </p:blipFill>
        <p:spPr>
          <a:xfrm>
            <a:off x="166392" y="2561665"/>
            <a:ext cx="5143498" cy="41148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B71ED0B-7F03-2D2F-0D58-D1A2BD0CAE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29" t="21664" r="36357" b="34773"/>
          <a:stretch/>
        </p:blipFill>
        <p:spPr>
          <a:xfrm>
            <a:off x="7453607" y="2660409"/>
            <a:ext cx="4572001" cy="4114800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0B2540D-1140-B6A3-22F6-79CC4ECF6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381"/>
          <a:stretch/>
        </p:blipFill>
        <p:spPr>
          <a:xfrm>
            <a:off x="4302034" y="82791"/>
            <a:ext cx="3823063" cy="23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1" y="1293248"/>
            <a:ext cx="3390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0CE6FC80-1A01-E993-69ED-9AD3CC52E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8" t="23412" r="37857" b="24554"/>
          <a:stretch/>
        </p:blipFill>
        <p:spPr>
          <a:xfrm>
            <a:off x="92047" y="2217166"/>
            <a:ext cx="4092713" cy="4572000"/>
          </a:xfrm>
          <a:prstGeom prst="rect">
            <a:avLst/>
          </a:prstGeom>
        </p:spPr>
      </p:pic>
      <p:pic>
        <p:nvPicPr>
          <p:cNvPr id="7" name="Picture 6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03E33AAF-5FF2-F7D6-E75C-3112041F6C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72" t="23546" r="38428" b="55210"/>
          <a:stretch/>
        </p:blipFill>
        <p:spPr>
          <a:xfrm>
            <a:off x="4310742" y="5050971"/>
            <a:ext cx="3765779" cy="1734675"/>
          </a:xfrm>
          <a:prstGeom prst="rect">
            <a:avLst/>
          </a:prstGeom>
        </p:spPr>
      </p:pic>
      <p:pic>
        <p:nvPicPr>
          <p:cNvPr id="9" name="Picture 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EB4842E1-616D-CEAB-CE21-14909B2200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43" t="24218" r="37857" b="53328"/>
          <a:stretch/>
        </p:blipFill>
        <p:spPr>
          <a:xfrm>
            <a:off x="4310743" y="2966107"/>
            <a:ext cx="4067452" cy="1980365"/>
          </a:xfrm>
          <a:prstGeom prst="rect">
            <a:avLst/>
          </a:prstGeom>
        </p:spPr>
      </p:pic>
      <p:pic>
        <p:nvPicPr>
          <p:cNvPr id="11" name="Picture 10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881C0EBE-DBE7-18A4-BB85-473799298C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072" t="24621" r="37643" b="42572"/>
          <a:stretch/>
        </p:blipFill>
        <p:spPr>
          <a:xfrm>
            <a:off x="8484431" y="2609070"/>
            <a:ext cx="3580687" cy="2468045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5E07871-706B-17F5-E44D-5CE293D24C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85" t="23546" r="39572" b="58706"/>
          <a:stretch/>
        </p:blipFill>
        <p:spPr>
          <a:xfrm>
            <a:off x="8171155" y="5164183"/>
            <a:ext cx="3893964" cy="1621462"/>
          </a:xfrm>
          <a:prstGeom prst="rect">
            <a:avLst/>
          </a:prstGeom>
        </p:spPr>
      </p:pic>
      <p:pic>
        <p:nvPicPr>
          <p:cNvPr id="15" name="Picture 1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D758719-FF8B-2A58-DD91-6D9239B95B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619"/>
          <a:stretch/>
        </p:blipFill>
        <p:spPr>
          <a:xfrm>
            <a:off x="7698374" y="-5754"/>
            <a:ext cx="4423954" cy="2534294"/>
          </a:xfrm>
          <a:prstGeom prst="rect">
            <a:avLst/>
          </a:prstGeom>
        </p:spPr>
      </p:pic>
      <p:pic>
        <p:nvPicPr>
          <p:cNvPr id="17" name="Picture 1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AF756C9-BA2B-3C01-175F-A4AAEC78CC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511"/>
          <a:stretch/>
        </p:blipFill>
        <p:spPr>
          <a:xfrm>
            <a:off x="3390708" y="1"/>
            <a:ext cx="4137238" cy="25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235132" y="1281219"/>
            <a:ext cx="32482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D209012-5A33-E21D-9C61-DD6F6A4C7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71" t="22874" r="36429" b="17025"/>
          <a:stretch/>
        </p:blipFill>
        <p:spPr>
          <a:xfrm>
            <a:off x="87092" y="2193108"/>
            <a:ext cx="3794658" cy="4572000"/>
          </a:xfrm>
          <a:prstGeom prst="rect">
            <a:avLst/>
          </a:prstGeom>
        </p:spPr>
      </p:pic>
      <p:pic>
        <p:nvPicPr>
          <p:cNvPr id="5" name="Picture 4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68B4B51F-3F0D-8317-1CC2-4E96EA5EF8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28" t="23680" r="37143" b="38672"/>
          <a:stretch/>
        </p:blipFill>
        <p:spPr>
          <a:xfrm>
            <a:off x="3947064" y="4326707"/>
            <a:ext cx="2795452" cy="2438401"/>
          </a:xfrm>
          <a:prstGeom prst="rect">
            <a:avLst/>
          </a:prstGeom>
        </p:spPr>
      </p:pic>
      <p:pic>
        <p:nvPicPr>
          <p:cNvPr id="7" name="Picture 6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8A5769ED-F4A4-31C8-BE61-0630765D65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43" t="25967" r="36500" b="22672"/>
          <a:stretch/>
        </p:blipFill>
        <p:spPr>
          <a:xfrm>
            <a:off x="6807830" y="2112216"/>
            <a:ext cx="2664823" cy="3326675"/>
          </a:xfrm>
          <a:prstGeom prst="rect">
            <a:avLst/>
          </a:prstGeom>
        </p:spPr>
      </p:pic>
      <p:pic>
        <p:nvPicPr>
          <p:cNvPr id="9" name="Picture 8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96D9993D-E3C0-C2A4-2E05-DB9FF52AA6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57" t="25966" r="37357" b="43513"/>
          <a:stretch/>
        </p:blipFill>
        <p:spPr>
          <a:xfrm>
            <a:off x="4077699" y="2203266"/>
            <a:ext cx="2534194" cy="1976847"/>
          </a:xfrm>
          <a:prstGeom prst="rect">
            <a:avLst/>
          </a:prstGeom>
        </p:spPr>
      </p:pic>
      <p:pic>
        <p:nvPicPr>
          <p:cNvPr id="11" name="Picture 10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CDEF09E9-7E88-C1CE-27D5-A56F3535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143" t="25025" r="37928" b="42706"/>
          <a:stretch/>
        </p:blipFill>
        <p:spPr>
          <a:xfrm>
            <a:off x="9309456" y="4675050"/>
            <a:ext cx="2795452" cy="2090058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30A4A4-93C9-279F-0039-CDB023BDFA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682"/>
          <a:stretch/>
        </p:blipFill>
        <p:spPr>
          <a:xfrm>
            <a:off x="3483429" y="0"/>
            <a:ext cx="3483426" cy="2124486"/>
          </a:xfrm>
          <a:prstGeom prst="rect">
            <a:avLst/>
          </a:prstGeom>
        </p:spPr>
      </p:pic>
      <p:pic>
        <p:nvPicPr>
          <p:cNvPr id="15" name="Picture 1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FE4A98B8-8654-D38E-DF16-591E761D9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682"/>
          <a:stretch/>
        </p:blipFill>
        <p:spPr>
          <a:xfrm>
            <a:off x="8151221" y="0"/>
            <a:ext cx="3483427" cy="21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62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1263803"/>
            <a:ext cx="34970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BFD7FE0-D878-B778-580A-727E94639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72" t="24487" r="37000" b="10840"/>
          <a:stretch/>
        </p:blipFill>
        <p:spPr>
          <a:xfrm>
            <a:off x="113218" y="2158275"/>
            <a:ext cx="3383851" cy="4572000"/>
          </a:xfrm>
          <a:prstGeom prst="rect">
            <a:avLst/>
          </a:prstGeom>
        </p:spPr>
      </p:pic>
      <p:pic>
        <p:nvPicPr>
          <p:cNvPr id="5" name="Picture 4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E3507349-68BB-FC21-FD0E-F102D4DF98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57" t="24218" r="37928" b="50000"/>
          <a:stretch/>
        </p:blipFill>
        <p:spPr>
          <a:xfrm>
            <a:off x="3767681" y="2171167"/>
            <a:ext cx="2891246" cy="166987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64EC6DC-72A7-453A-DBD4-AECEBF338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00" t="24218" r="35714" b="32353"/>
          <a:stretch/>
        </p:blipFill>
        <p:spPr>
          <a:xfrm>
            <a:off x="4787822" y="3917405"/>
            <a:ext cx="3021874" cy="2812870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E740E55-51B2-B195-7AAC-1752C15C8D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86" t="23008" r="37572" b="41339"/>
          <a:stretch/>
        </p:blipFill>
        <p:spPr>
          <a:xfrm>
            <a:off x="8952405" y="4421052"/>
            <a:ext cx="3126377" cy="2309223"/>
          </a:xfrm>
          <a:prstGeom prst="rect">
            <a:avLst/>
          </a:prstGeom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6C4DFD7-9EA4-9DDE-9953-6D5FD0ED1F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572" t="23143" r="36714" b="42650"/>
          <a:stretch/>
        </p:blipFill>
        <p:spPr>
          <a:xfrm>
            <a:off x="8168632" y="2165921"/>
            <a:ext cx="2891247" cy="2215553"/>
          </a:xfrm>
          <a:prstGeom prst="rect">
            <a:avLst/>
          </a:prstGeom>
        </p:spPr>
      </p:pic>
      <p:pic>
        <p:nvPicPr>
          <p:cNvPr id="13" name="Picture 12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661D00E1-F18B-1873-62C3-17A554091A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338"/>
          <a:stretch/>
        </p:blipFill>
        <p:spPr>
          <a:xfrm>
            <a:off x="7970241" y="0"/>
            <a:ext cx="3610718" cy="2103120"/>
          </a:xfrm>
          <a:prstGeom prst="rect">
            <a:avLst/>
          </a:prstGeom>
        </p:spPr>
      </p:pic>
      <p:pic>
        <p:nvPicPr>
          <p:cNvPr id="15" name="Picture 14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C5F97442-2DE4-B586-C36A-5036E24B79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966"/>
          <a:stretch/>
        </p:blipFill>
        <p:spPr>
          <a:xfrm>
            <a:off x="3439277" y="-8320"/>
            <a:ext cx="354805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0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209006" y="1262769"/>
            <a:ext cx="241227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10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7E33F4A-AB2A-37F2-4437-E86839992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3" t="22605" r="37000" b="13126"/>
          <a:stretch/>
        </p:blipFill>
        <p:spPr>
          <a:xfrm>
            <a:off x="127504" y="2156208"/>
            <a:ext cx="3395523" cy="4572000"/>
          </a:xfrm>
          <a:prstGeom prst="rect">
            <a:avLst/>
          </a:prstGeom>
        </p:spPr>
      </p:pic>
      <p:pic>
        <p:nvPicPr>
          <p:cNvPr id="5" name="Picture 4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36AE640E-D13D-3D6A-B867-C4EDDF9D5A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00" t="24757" r="37500" b="46739"/>
          <a:stretch/>
        </p:blipFill>
        <p:spPr>
          <a:xfrm>
            <a:off x="3728404" y="2794041"/>
            <a:ext cx="3610528" cy="2278071"/>
          </a:xfrm>
          <a:prstGeom prst="rect">
            <a:avLst/>
          </a:prstGeom>
        </p:spPr>
      </p:pic>
      <p:pic>
        <p:nvPicPr>
          <p:cNvPr id="7" name="Picture 6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386A1392-C4C1-9FAA-4866-244F74388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85" t="24622" r="36572" b="52118"/>
          <a:stretch/>
        </p:blipFill>
        <p:spPr>
          <a:xfrm>
            <a:off x="7778615" y="2794041"/>
            <a:ext cx="4285882" cy="2065343"/>
          </a:xfrm>
          <a:prstGeom prst="rect">
            <a:avLst/>
          </a:prstGeom>
        </p:spPr>
      </p:pic>
      <p:pic>
        <p:nvPicPr>
          <p:cNvPr id="9" name="Picture 8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228C06DB-6412-5363-8CC2-48CB49B7D4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28" t="24622" r="37572" b="56689"/>
          <a:stretch/>
        </p:blipFill>
        <p:spPr>
          <a:xfrm>
            <a:off x="7778614" y="4955177"/>
            <a:ext cx="4285882" cy="1773031"/>
          </a:xfrm>
          <a:prstGeom prst="rect">
            <a:avLst/>
          </a:prstGeom>
        </p:spPr>
      </p:pic>
      <p:pic>
        <p:nvPicPr>
          <p:cNvPr id="11" name="Picture 10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D89FC37C-D312-6C39-D289-EBD9D2A886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270" r="12117"/>
          <a:stretch/>
        </p:blipFill>
        <p:spPr>
          <a:xfrm>
            <a:off x="3570560" y="130053"/>
            <a:ext cx="4014605" cy="2560320"/>
          </a:xfrm>
          <a:prstGeom prst="rect">
            <a:avLst/>
          </a:prstGeom>
        </p:spPr>
      </p:pic>
      <p:pic>
        <p:nvPicPr>
          <p:cNvPr id="13" name="Picture 12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88DBAB83-3A45-B6B6-AFE4-14E991A4E5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504"/>
          <a:stretch/>
        </p:blipFill>
        <p:spPr>
          <a:xfrm>
            <a:off x="7778614" y="131240"/>
            <a:ext cx="4238957" cy="2559133"/>
          </a:xfrm>
          <a:prstGeom prst="rect">
            <a:avLst/>
          </a:prstGeom>
        </p:spPr>
      </p:pic>
      <p:pic>
        <p:nvPicPr>
          <p:cNvPr id="15" name="Picture 14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D7A000B0-58C2-93A1-30A7-899DD3B1BB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682" t="24353" r="36297" b="54404"/>
          <a:stretch/>
        </p:blipFill>
        <p:spPr>
          <a:xfrm>
            <a:off x="3728402" y="5072112"/>
            <a:ext cx="3964487" cy="16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6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18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579989" y="1234363"/>
            <a:ext cx="11032019" cy="4389273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8"/>
          <p:cNvSpPr txBox="1"/>
          <p:nvPr/>
        </p:nvSpPr>
        <p:spPr>
          <a:xfrm>
            <a:off x="-1" y="95250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Remember!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8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8"/>
          <p:cNvSpPr txBox="1"/>
          <p:nvPr/>
        </p:nvSpPr>
        <p:spPr>
          <a:xfrm>
            <a:off x="0" y="25330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"/>
          <p:cNvSpPr txBox="1"/>
          <p:nvPr/>
        </p:nvSpPr>
        <p:spPr>
          <a:xfrm>
            <a:off x="833764" y="1946134"/>
            <a:ext cx="10896600" cy="423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Articulate the infection prevention barriers and frustrations you are encountering.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possible solutions to reduce the infection prevention barriers and frustrations in a collaborative manner.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an infection prevention support network.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9"/>
          <p:cNvSpPr txBox="1"/>
          <p:nvPr/>
        </p:nvSpPr>
        <p:spPr>
          <a:xfrm>
            <a:off x="833764" y="1946134"/>
            <a:ext cx="10896600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table will have five large sheets of paper and markers.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APIC-GL Board Member will be the facilitator and scribe at each table.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check-in you were assigned a table number for this exercise. Please report to your table.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04241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3B6678F-2EC1-A3C1-ECAA-C49BBC8AF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71" t="26504" r="38786" b="18370"/>
          <a:stretch/>
        </p:blipFill>
        <p:spPr>
          <a:xfrm>
            <a:off x="191594" y="2032696"/>
            <a:ext cx="3769112" cy="4572000"/>
          </a:xfrm>
          <a:prstGeom prst="rect">
            <a:avLst/>
          </a:prstGeom>
        </p:spPr>
      </p:pic>
      <p:pic>
        <p:nvPicPr>
          <p:cNvPr id="5" name="Picture 4" descr="A screen shot of a paper&#10;&#10;Description automatically generated">
            <a:extLst>
              <a:ext uri="{FF2B5EF4-FFF2-40B4-BE49-F238E27FC236}">
                <a16:creationId xmlns:a16="http://schemas.microsoft.com/office/drawing/2014/main" id="{66792E8A-58C7-8857-2300-68D7C56F1C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14" t="25159" r="38786" b="35042"/>
          <a:stretch/>
        </p:blipFill>
        <p:spPr>
          <a:xfrm>
            <a:off x="4038303" y="2261296"/>
            <a:ext cx="4281615" cy="4114800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B82BDB7-E95A-4049-CADD-1BA684A4BA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96"/>
          <a:stretch/>
        </p:blipFill>
        <p:spPr>
          <a:xfrm>
            <a:off x="4038303" y="67765"/>
            <a:ext cx="3439886" cy="2033071"/>
          </a:xfrm>
          <a:prstGeom prst="rect">
            <a:avLst/>
          </a:prstGeom>
        </p:spPr>
      </p:pic>
      <p:pic>
        <p:nvPicPr>
          <p:cNvPr id="8" name="Picture 7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96F14DEA-A2FF-64D3-0556-A52907DA0A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46" t="26504" r="38928" b="23345"/>
          <a:stretch/>
        </p:blipFill>
        <p:spPr>
          <a:xfrm>
            <a:off x="8397515" y="2261296"/>
            <a:ext cx="36797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04241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2BDB7-E95A-4049-CADD-1BA684A4BA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98" b="10598"/>
          <a:stretch/>
        </p:blipFill>
        <p:spPr>
          <a:xfrm>
            <a:off x="4211164" y="67765"/>
            <a:ext cx="3439886" cy="2033071"/>
          </a:xfrm>
          <a:prstGeom prst="rect">
            <a:avLst/>
          </a:prstGeom>
        </p:spPr>
      </p:pic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A5942399-6981-87B2-B5E6-CB59F34A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71" t="22336" r="36000" b="23479"/>
          <a:stretch/>
        </p:blipFill>
        <p:spPr>
          <a:xfrm>
            <a:off x="92010" y="2218235"/>
            <a:ext cx="4197616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6FD74-D590-ABC1-1906-609B7AE3B3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598" b="10598"/>
          <a:stretch/>
        </p:blipFill>
        <p:spPr>
          <a:xfrm>
            <a:off x="4415240" y="4406370"/>
            <a:ext cx="3439886" cy="2033071"/>
          </a:xfrm>
          <a:prstGeom prst="rect">
            <a:avLst/>
          </a:prstGeom>
        </p:spPr>
      </p:pic>
      <p:pic>
        <p:nvPicPr>
          <p:cNvPr id="11" name="Picture 10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0A53805C-B3D3-CA79-44C6-F75C9A811E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29" t="23681" r="37245" b="48622"/>
          <a:stretch/>
        </p:blipFill>
        <p:spPr>
          <a:xfrm>
            <a:off x="7980740" y="2220388"/>
            <a:ext cx="4017587" cy="25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03893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204F9A-9284-171C-E1B0-6AAC4F058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43" t="23950" r="38000" b="30874"/>
          <a:stretch/>
        </p:blipFill>
        <p:spPr>
          <a:xfrm>
            <a:off x="148045" y="2177143"/>
            <a:ext cx="4544786" cy="4572000"/>
          </a:xfrm>
          <a:prstGeom prst="rect">
            <a:avLst/>
          </a:prstGeom>
        </p:spPr>
      </p:pic>
      <p:pic>
        <p:nvPicPr>
          <p:cNvPr id="5" name="Picture 4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56EF5DB6-B5D7-9CD7-EAAD-E6B8389A1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91" t="27714" r="37857" b="31681"/>
          <a:stretch/>
        </p:blipFill>
        <p:spPr>
          <a:xfrm>
            <a:off x="4758554" y="2996502"/>
            <a:ext cx="3389605" cy="3091463"/>
          </a:xfrm>
          <a:prstGeom prst="rect">
            <a:avLst/>
          </a:prstGeom>
        </p:spPr>
      </p:pic>
      <p:pic>
        <p:nvPicPr>
          <p:cNvPr id="7" name="Picture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13A5C0F4-C201-C8EC-5B82-4F53A23E6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83" t="24219" r="37572" b="33428"/>
          <a:stretch/>
        </p:blipFill>
        <p:spPr>
          <a:xfrm>
            <a:off x="8205581" y="2996503"/>
            <a:ext cx="3389606" cy="3082079"/>
          </a:xfrm>
          <a:prstGeom prst="rect">
            <a:avLst/>
          </a:prstGeom>
        </p:spPr>
      </p:pic>
      <p:pic>
        <p:nvPicPr>
          <p:cNvPr id="9" name="Picture 8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A2913B20-C29F-977D-3CA9-68777F47B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989" y="108857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7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03893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8471F1DE-A291-5AA4-644C-E75AA5D21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00" t="23681" r="38571" b="42706"/>
          <a:stretch/>
        </p:blipFill>
        <p:spPr>
          <a:xfrm>
            <a:off x="165528" y="2985655"/>
            <a:ext cx="4937695" cy="3763487"/>
          </a:xfrm>
          <a:prstGeom prst="rect">
            <a:avLst/>
          </a:prstGeom>
        </p:spPr>
      </p:pic>
      <p:pic>
        <p:nvPicPr>
          <p:cNvPr id="8" name="Picture 7" descr="A screen shot of a piece of paper&#10;&#10;Description automatically generated">
            <a:extLst>
              <a:ext uri="{FF2B5EF4-FFF2-40B4-BE49-F238E27FC236}">
                <a16:creationId xmlns:a16="http://schemas.microsoft.com/office/drawing/2014/main" id="{7850B0CE-E819-30D1-B7A1-8CA48EC1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14" t="23950" r="37572" b="22134"/>
          <a:stretch/>
        </p:blipFill>
        <p:spPr>
          <a:xfrm>
            <a:off x="8081555" y="2185849"/>
            <a:ext cx="3944917" cy="4572000"/>
          </a:xfrm>
          <a:prstGeom prst="rect">
            <a:avLst/>
          </a:prstGeom>
        </p:spPr>
      </p:pic>
      <p:pic>
        <p:nvPicPr>
          <p:cNvPr id="9" name="Picture 8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A2913B20-C29F-977D-3CA9-68777F47BB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08"/>
          <a:stretch/>
        </p:blipFill>
        <p:spPr>
          <a:xfrm>
            <a:off x="3192582" y="253304"/>
            <a:ext cx="4714801" cy="25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0" y="253304"/>
            <a:ext cx="103980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FA32528-FD63-D1F8-FAFF-158506126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55" t="25159" r="38500" b="26438"/>
          <a:stretch/>
        </p:blipFill>
        <p:spPr>
          <a:xfrm>
            <a:off x="118169" y="2146663"/>
            <a:ext cx="4399668" cy="4572000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9095684-B421-2F98-3C34-3C3506920E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28" t="25832" r="38072" b="26302"/>
          <a:stretch/>
        </p:blipFill>
        <p:spPr>
          <a:xfrm>
            <a:off x="4804411" y="2832463"/>
            <a:ext cx="3591458" cy="38862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A0D4861-830B-065A-796E-BD20CAD81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28" t="27623" r="38071" b="18907"/>
          <a:stretch/>
        </p:blipFill>
        <p:spPr>
          <a:xfrm>
            <a:off x="8682444" y="2816662"/>
            <a:ext cx="3215071" cy="3886200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2E118EF-7C5A-95E5-A425-9DDEBB6C97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39" t="31238" r="12286"/>
          <a:stretch/>
        </p:blipFill>
        <p:spPr>
          <a:xfrm>
            <a:off x="3809394" y="139337"/>
            <a:ext cx="3679977" cy="23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9" descr="A banner with text and ball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4" t="2485" r="708"/>
          <a:stretch/>
        </p:blipFill>
        <p:spPr>
          <a:xfrm>
            <a:off x="0" y="-1"/>
            <a:ext cx="301691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"/>
          <p:cNvSpPr txBox="1"/>
          <p:nvPr/>
        </p:nvSpPr>
        <p:spPr>
          <a:xfrm>
            <a:off x="8352602" y="253304"/>
            <a:ext cx="28988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Table 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909628-5CD7-93B0-F9C7-2E4499F1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15" t="22471" r="38428" b="31681"/>
          <a:stretch/>
        </p:blipFill>
        <p:spPr>
          <a:xfrm>
            <a:off x="82124" y="2216331"/>
            <a:ext cx="4384293" cy="4572000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A3586F9-19BB-E11B-ABDB-C31DB78E7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29" t="27446" r="38071" b="15412"/>
          <a:stretch/>
        </p:blipFill>
        <p:spPr>
          <a:xfrm>
            <a:off x="8352602" y="2214497"/>
            <a:ext cx="3691352" cy="4573834"/>
          </a:xfrm>
          <a:prstGeom prst="rect">
            <a:avLst/>
          </a:prstGeom>
        </p:spPr>
      </p:pic>
      <p:pic>
        <p:nvPicPr>
          <p:cNvPr id="7" name="Picture 6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515B616C-ED81-E389-60B6-D3D696C7C8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33"/>
          <a:stretch/>
        </p:blipFill>
        <p:spPr>
          <a:xfrm>
            <a:off x="3420994" y="69669"/>
            <a:ext cx="4878276" cy="2878183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320C887-B60D-DB99-86D0-DFEE144B52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841"/>
          <a:stretch/>
        </p:blipFill>
        <p:spPr>
          <a:xfrm>
            <a:off x="4466417" y="3201157"/>
            <a:ext cx="4014652" cy="21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91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 Bronson Logo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2C369FE-6CD4-4306-BD5B-10C9209FD4DD}" vid="{54577F6C-0504-48B8-B59F-E6D64B427E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161</Words>
  <Application>Microsoft Office PowerPoint</Application>
  <PresentationFormat>Widescreen</PresentationFormat>
  <Paragraphs>29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Play</vt:lpstr>
      <vt:lpstr>Verdana</vt:lpstr>
      <vt:lpstr>Office Theme</vt:lpstr>
      <vt:lpstr>White Bronson Logo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Kelsey Ostergren</dc:creator>
  <cp:lastModifiedBy>Parr, Denise (DHHS-Contractor)</cp:lastModifiedBy>
  <cp:revision>8</cp:revision>
  <dcterms:created xsi:type="dcterms:W3CDTF">2020-10-20T14:08:18Z</dcterms:created>
  <dcterms:modified xsi:type="dcterms:W3CDTF">2024-10-17T13:58:28Z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0x01010020092E7D6D710C45BB241B356B659C94</vt:lpwstr>
  </property>
  <property fmtid="{D5CDD505-2E9C-101B-9397-08002B2CF9AE}" pid="3" name="MSIP_Label_2f46dfe0-534f-4c95-815c-5b1af86b9823_Enabled">
    <vt:lpwstr>true</vt:lpwstr>
  </property>
  <property fmtid="{D5CDD505-2E9C-101B-9397-08002B2CF9AE}" pid="4" name="MSIP_Label_2f46dfe0-534f-4c95-815c-5b1af86b9823_SetDate">
    <vt:lpwstr>2024-09-30T17:52:14Z</vt:lpwstr>
  </property>
  <property fmtid="{D5CDD505-2E9C-101B-9397-08002B2CF9AE}" pid="5" name="MSIP_Label_2f46dfe0-534f-4c95-815c-5b1af86b9823_Method">
    <vt:lpwstr>Privileged</vt:lpwstr>
  </property>
  <property fmtid="{D5CDD505-2E9C-101B-9397-08002B2CF9AE}" pid="6" name="MSIP_Label_2f46dfe0-534f-4c95-815c-5b1af86b9823_Name">
    <vt:lpwstr>2f46dfe0-534f-4c95-815c-5b1af86b9823</vt:lpwstr>
  </property>
  <property fmtid="{D5CDD505-2E9C-101B-9397-08002B2CF9AE}" pid="7" name="MSIP_Label_2f46dfe0-534f-4c95-815c-5b1af86b9823_SiteId">
    <vt:lpwstr>d5fb7087-3777-42ad-966a-892ef47225d1</vt:lpwstr>
  </property>
  <property fmtid="{D5CDD505-2E9C-101B-9397-08002B2CF9AE}" pid="8" name="MSIP_Label_2f46dfe0-534f-4c95-815c-5b1af86b9823_ActionId">
    <vt:lpwstr>f94d20b3-e43a-4b16-800c-baf72133d75d</vt:lpwstr>
  </property>
  <property fmtid="{D5CDD505-2E9C-101B-9397-08002B2CF9AE}" pid="9" name="MSIP_Label_2f46dfe0-534f-4c95-815c-5b1af86b9823_ContentBits">
    <vt:lpwstr>0</vt:lpwstr>
  </property>
</Properties>
</file>