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753" r:id="rId3"/>
  </p:sldMasterIdLst>
  <p:notesMasterIdLst>
    <p:notesMasterId r:id="rId56"/>
  </p:notesMasterIdLst>
  <p:sldIdLst>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Lst>
  <p:sldSz cx="12192000" cy="6858000"/>
  <p:notesSz cx="6858000" cy="9144000"/>
  <p:embeddedFontLst>
    <p:embeddedFont>
      <p:font typeface="Trebuchet MS" panose="020B0603020202020204" pitchFamily="34" charset="0"/>
      <p:regular r:id="rId57"/>
      <p:bold r:id="rId58"/>
      <p:italic r:id="rId59"/>
      <p:boldItalic r:id="rId60"/>
    </p:embeddedFont>
    <p:embeddedFont>
      <p:font typeface="Verdana" panose="020B060403050404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Welcome and Announcements" id="{E5D44F81-2BE4-4EA0-B977-087DF6C234F2}">
          <p14:sldIdLst/>
        </p14:section>
        <p14:section name="Annie Wendt" id="{F52756E6-9EF0-464E-8389-4B1BA3834317}">
          <p14:sldIdLst/>
        </p14:section>
        <p14:section name="Natasha Bagdasarian" id="{E7FDB9B3-EC05-4C27-8B8D-D761BCBB7AD6}">
          <p14:sldIdLst/>
        </p14:section>
        <p14:section name="Nominations Announcement" id="{F610C029-ABF7-4D75-B832-154A114B767E}">
          <p14:sldIdLst/>
        </p14:section>
        <p14:section name="Break and Vendors" id="{5525758A-A766-49BF-9B1A-1D25483BC76E}">
          <p14:sldIdLst/>
        </p14:section>
        <p14:section name="Mike and Mark, OCHD" id="{D2B6500E-9993-411A-813E-2B21BDF65353}">
          <p14:sldIdLst>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Lst>
        </p14:section>
        <p14:section name="Member Recognition" id="{AC7AFEFB-A582-4858-9A7B-737E4D885A1A}">
          <p14:sldIdLst>
            <p14:sldId id="312"/>
            <p14:sldId id="313"/>
            <p14:sldId id="314"/>
          </p14:sldIdLst>
        </p14:section>
        <p14:section name="Lunch and Vendors" id="{7374C8EA-901D-4008-A98E-C9B74D0732D7}">
          <p14:sldIdLst/>
        </p14:section>
        <p14:section name="Networking Session" id="{EC375A52-1415-434A-A416-ECBBC032643A}">
          <p14:sldIdLst/>
        </p14:section>
        <p14:section name="Break and Vendors" id="{2437D140-F246-4FF5-8D60-A05C83AB20D3}">
          <p14:sldIdLst/>
        </p14:section>
        <p14:section name="Daliya Khuon" id="{8767E5EC-FA48-49AA-B145-60C0B6159CB3}">
          <p14:sldIdLst/>
        </p14:section>
        <p14:section name="November webinar" id="{CBA358B8-0565-4C9B-A10C-32323B4D59A5}">
          <p14:sldIdLst/>
        </p14:section>
        <p14:section name="Raffles" id="{3FEF56C3-A1D5-4F6B-97B8-3D13FA6DBF5B}">
          <p14:sldIdLst/>
        </p14:section>
        <p14:section name="Chapter Business Meeting" id="{7BA45CEE-6D6E-4736-BB02-EC568855C6E4}">
          <p14:sldIdLst/>
        </p14:section>
      </p14:sectionLst>
    </p:ex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4" roundtripDataSignature="AMtx7mjy2UPQReXhudg1G7eTseQ85Ooo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6"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7.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255" Type="http://schemas.openxmlformats.org/officeDocument/2006/relationships/presProps" Target="pres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2.fntdata"/><Relationship Id="rId5" Type="http://schemas.openxmlformats.org/officeDocument/2006/relationships/slide" Target="slides/slide2.xml"/><Relationship Id="rId61" Type="http://schemas.openxmlformats.org/officeDocument/2006/relationships/font" Target="fonts/font5.fntdata"/><Relationship Id="rId19" Type="http://schemas.openxmlformats.org/officeDocument/2006/relationships/slide" Target="slides/slide16.xml"/><Relationship Id="rId258" Type="http://schemas.openxmlformats.org/officeDocument/2006/relationships/tableStyles" Target="tableStyle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64"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256" Type="http://schemas.openxmlformats.org/officeDocument/2006/relationships/viewProps" Target="viewProps.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254" Type="http://customschemas.google.com/relationships/presentationmetadata" Target="metadata"/><Relationship Id="rId259" Type="http://schemas.microsoft.com/office/2016/11/relationships/changesInfo" Target="changesInfos/changesInfo1.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1.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257" Type="http://schemas.openxmlformats.org/officeDocument/2006/relationships/theme" Target="theme/theme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r, Denise (DHHS-Contractor)" userId="8e0f8b07-43e5-498f-b12a-92d53dcbf731" providerId="ADAL" clId="{A5A6DD5A-8524-40E6-B7E7-DEF5EB06D25E}"/>
    <pc:docChg chg="delSld delMainMaster modSection">
      <pc:chgData name="Parr, Denise (DHHS-Contractor)" userId="8e0f8b07-43e5-498f-b12a-92d53dcbf731" providerId="ADAL" clId="{A5A6DD5A-8524-40E6-B7E7-DEF5EB06D25E}" dt="2024-10-17T13:57:16.452" v="1" actId="47"/>
      <pc:docMkLst>
        <pc:docMk/>
      </pc:docMkLst>
      <pc:sldChg chg="del">
        <pc:chgData name="Parr, Denise (DHHS-Contractor)" userId="8e0f8b07-43e5-498f-b12a-92d53dcbf731" providerId="ADAL" clId="{A5A6DD5A-8524-40E6-B7E7-DEF5EB06D25E}" dt="2024-10-17T13:56:56.871" v="0" actId="47"/>
        <pc:sldMkLst>
          <pc:docMk/>
          <pc:sldMk cId="0" sldId="256"/>
        </pc:sldMkLst>
      </pc:sldChg>
      <pc:sldChg chg="del">
        <pc:chgData name="Parr, Denise (DHHS-Contractor)" userId="8e0f8b07-43e5-498f-b12a-92d53dcbf731" providerId="ADAL" clId="{A5A6DD5A-8524-40E6-B7E7-DEF5EB06D25E}" dt="2024-10-17T13:56:56.871" v="0" actId="47"/>
        <pc:sldMkLst>
          <pc:docMk/>
          <pc:sldMk cId="0" sldId="257"/>
        </pc:sldMkLst>
      </pc:sldChg>
      <pc:sldChg chg="del">
        <pc:chgData name="Parr, Denise (DHHS-Contractor)" userId="8e0f8b07-43e5-498f-b12a-92d53dcbf731" providerId="ADAL" clId="{A5A6DD5A-8524-40E6-B7E7-DEF5EB06D25E}" dt="2024-10-17T13:56:56.871" v="0" actId="47"/>
        <pc:sldMkLst>
          <pc:docMk/>
          <pc:sldMk cId="0" sldId="260"/>
        </pc:sldMkLst>
      </pc:sldChg>
      <pc:sldChg chg="del">
        <pc:chgData name="Parr, Denise (DHHS-Contractor)" userId="8e0f8b07-43e5-498f-b12a-92d53dcbf731" providerId="ADAL" clId="{A5A6DD5A-8524-40E6-B7E7-DEF5EB06D25E}" dt="2024-10-17T13:56:56.871" v="0" actId="47"/>
        <pc:sldMkLst>
          <pc:docMk/>
          <pc:sldMk cId="0" sldId="261"/>
        </pc:sldMkLst>
      </pc:sldChg>
      <pc:sldChg chg="del">
        <pc:chgData name="Parr, Denise (DHHS-Contractor)" userId="8e0f8b07-43e5-498f-b12a-92d53dcbf731" providerId="ADAL" clId="{A5A6DD5A-8524-40E6-B7E7-DEF5EB06D25E}" dt="2024-10-17T13:57:16.452" v="1" actId="47"/>
        <pc:sldMkLst>
          <pc:docMk/>
          <pc:sldMk cId="0" sldId="315"/>
        </pc:sldMkLst>
      </pc:sldChg>
      <pc:sldChg chg="del">
        <pc:chgData name="Parr, Denise (DHHS-Contractor)" userId="8e0f8b07-43e5-498f-b12a-92d53dcbf731" providerId="ADAL" clId="{A5A6DD5A-8524-40E6-B7E7-DEF5EB06D25E}" dt="2024-10-17T13:57:16.452" v="1" actId="47"/>
        <pc:sldMkLst>
          <pc:docMk/>
          <pc:sldMk cId="0" sldId="317"/>
        </pc:sldMkLst>
      </pc:sldChg>
      <pc:sldChg chg="del">
        <pc:chgData name="Parr, Denise (DHHS-Contractor)" userId="8e0f8b07-43e5-498f-b12a-92d53dcbf731" providerId="ADAL" clId="{A5A6DD5A-8524-40E6-B7E7-DEF5EB06D25E}" dt="2024-10-17T13:57:16.452" v="1" actId="47"/>
        <pc:sldMkLst>
          <pc:docMk/>
          <pc:sldMk cId="0" sldId="318"/>
        </pc:sldMkLst>
      </pc:sldChg>
      <pc:sldChg chg="del">
        <pc:chgData name="Parr, Denise (DHHS-Contractor)" userId="8e0f8b07-43e5-498f-b12a-92d53dcbf731" providerId="ADAL" clId="{A5A6DD5A-8524-40E6-B7E7-DEF5EB06D25E}" dt="2024-10-17T13:57:16.452" v="1" actId="47"/>
        <pc:sldMkLst>
          <pc:docMk/>
          <pc:sldMk cId="0" sldId="319"/>
        </pc:sldMkLst>
      </pc:sldChg>
      <pc:sldChg chg="del">
        <pc:chgData name="Parr, Denise (DHHS-Contractor)" userId="8e0f8b07-43e5-498f-b12a-92d53dcbf731" providerId="ADAL" clId="{A5A6DD5A-8524-40E6-B7E7-DEF5EB06D25E}" dt="2024-10-17T13:57:16.452" v="1" actId="47"/>
        <pc:sldMkLst>
          <pc:docMk/>
          <pc:sldMk cId="0" sldId="328"/>
        </pc:sldMkLst>
      </pc:sldChg>
      <pc:sldChg chg="del">
        <pc:chgData name="Parr, Denise (DHHS-Contractor)" userId="8e0f8b07-43e5-498f-b12a-92d53dcbf731" providerId="ADAL" clId="{A5A6DD5A-8524-40E6-B7E7-DEF5EB06D25E}" dt="2024-10-17T13:57:16.452" v="1" actId="47"/>
        <pc:sldMkLst>
          <pc:docMk/>
          <pc:sldMk cId="0" sldId="329"/>
        </pc:sldMkLst>
      </pc:sldChg>
      <pc:sldChg chg="del">
        <pc:chgData name="Parr, Denise (DHHS-Contractor)" userId="8e0f8b07-43e5-498f-b12a-92d53dcbf731" providerId="ADAL" clId="{A5A6DD5A-8524-40E6-B7E7-DEF5EB06D25E}" dt="2024-10-17T13:57:16.452" v="1" actId="47"/>
        <pc:sldMkLst>
          <pc:docMk/>
          <pc:sldMk cId="0" sldId="331"/>
        </pc:sldMkLst>
      </pc:sldChg>
      <pc:sldChg chg="del">
        <pc:chgData name="Parr, Denise (DHHS-Contractor)" userId="8e0f8b07-43e5-498f-b12a-92d53dcbf731" providerId="ADAL" clId="{A5A6DD5A-8524-40E6-B7E7-DEF5EB06D25E}" dt="2024-10-17T13:57:16.452" v="1" actId="47"/>
        <pc:sldMkLst>
          <pc:docMk/>
          <pc:sldMk cId="0" sldId="332"/>
        </pc:sldMkLst>
      </pc:sldChg>
      <pc:sldChg chg="del">
        <pc:chgData name="Parr, Denise (DHHS-Contractor)" userId="8e0f8b07-43e5-498f-b12a-92d53dcbf731" providerId="ADAL" clId="{A5A6DD5A-8524-40E6-B7E7-DEF5EB06D25E}" dt="2024-10-17T13:57:16.452" v="1" actId="47"/>
        <pc:sldMkLst>
          <pc:docMk/>
          <pc:sldMk cId="0" sldId="333"/>
        </pc:sldMkLst>
      </pc:sldChg>
      <pc:sldChg chg="del">
        <pc:chgData name="Parr, Denise (DHHS-Contractor)" userId="8e0f8b07-43e5-498f-b12a-92d53dcbf731" providerId="ADAL" clId="{A5A6DD5A-8524-40E6-B7E7-DEF5EB06D25E}" dt="2024-10-17T13:57:16.452" v="1" actId="47"/>
        <pc:sldMkLst>
          <pc:docMk/>
          <pc:sldMk cId="0" sldId="334"/>
        </pc:sldMkLst>
      </pc:sldChg>
      <pc:sldChg chg="del">
        <pc:chgData name="Parr, Denise (DHHS-Contractor)" userId="8e0f8b07-43e5-498f-b12a-92d53dcbf731" providerId="ADAL" clId="{A5A6DD5A-8524-40E6-B7E7-DEF5EB06D25E}" dt="2024-10-17T13:57:16.452" v="1" actId="47"/>
        <pc:sldMkLst>
          <pc:docMk/>
          <pc:sldMk cId="0" sldId="335"/>
        </pc:sldMkLst>
      </pc:sldChg>
      <pc:sldChg chg="del">
        <pc:chgData name="Parr, Denise (DHHS-Contractor)" userId="8e0f8b07-43e5-498f-b12a-92d53dcbf731" providerId="ADAL" clId="{A5A6DD5A-8524-40E6-B7E7-DEF5EB06D25E}" dt="2024-10-17T13:57:16.452" v="1" actId="47"/>
        <pc:sldMkLst>
          <pc:docMk/>
          <pc:sldMk cId="0" sldId="336"/>
        </pc:sldMkLst>
      </pc:sldChg>
      <pc:sldChg chg="del">
        <pc:chgData name="Parr, Denise (DHHS-Contractor)" userId="8e0f8b07-43e5-498f-b12a-92d53dcbf731" providerId="ADAL" clId="{A5A6DD5A-8524-40E6-B7E7-DEF5EB06D25E}" dt="2024-10-17T13:57:16.452" v="1" actId="47"/>
        <pc:sldMkLst>
          <pc:docMk/>
          <pc:sldMk cId="0" sldId="337"/>
        </pc:sldMkLst>
      </pc:sldChg>
      <pc:sldChg chg="del">
        <pc:chgData name="Parr, Denise (DHHS-Contractor)" userId="8e0f8b07-43e5-498f-b12a-92d53dcbf731" providerId="ADAL" clId="{A5A6DD5A-8524-40E6-B7E7-DEF5EB06D25E}" dt="2024-10-17T13:57:16.452" v="1" actId="47"/>
        <pc:sldMkLst>
          <pc:docMk/>
          <pc:sldMk cId="0" sldId="338"/>
        </pc:sldMkLst>
      </pc:sldChg>
      <pc:sldChg chg="del">
        <pc:chgData name="Parr, Denise (DHHS-Contractor)" userId="8e0f8b07-43e5-498f-b12a-92d53dcbf731" providerId="ADAL" clId="{A5A6DD5A-8524-40E6-B7E7-DEF5EB06D25E}" dt="2024-10-17T13:57:16.452" v="1" actId="47"/>
        <pc:sldMkLst>
          <pc:docMk/>
          <pc:sldMk cId="2090374411" sldId="339"/>
        </pc:sldMkLst>
      </pc:sldChg>
      <pc:sldChg chg="del">
        <pc:chgData name="Parr, Denise (DHHS-Contractor)" userId="8e0f8b07-43e5-498f-b12a-92d53dcbf731" providerId="ADAL" clId="{A5A6DD5A-8524-40E6-B7E7-DEF5EB06D25E}" dt="2024-10-17T13:57:16.452" v="1" actId="47"/>
        <pc:sldMkLst>
          <pc:docMk/>
          <pc:sldMk cId="1534054360" sldId="340"/>
        </pc:sldMkLst>
      </pc:sldChg>
      <pc:sldChg chg="del">
        <pc:chgData name="Parr, Denise (DHHS-Contractor)" userId="8e0f8b07-43e5-498f-b12a-92d53dcbf731" providerId="ADAL" clId="{A5A6DD5A-8524-40E6-B7E7-DEF5EB06D25E}" dt="2024-10-17T13:57:16.452" v="1" actId="47"/>
        <pc:sldMkLst>
          <pc:docMk/>
          <pc:sldMk cId="601816805" sldId="341"/>
        </pc:sldMkLst>
      </pc:sldChg>
      <pc:sldChg chg="del">
        <pc:chgData name="Parr, Denise (DHHS-Contractor)" userId="8e0f8b07-43e5-498f-b12a-92d53dcbf731" providerId="ADAL" clId="{A5A6DD5A-8524-40E6-B7E7-DEF5EB06D25E}" dt="2024-10-17T13:57:16.452" v="1" actId="47"/>
        <pc:sldMkLst>
          <pc:docMk/>
          <pc:sldMk cId="4087155128" sldId="342"/>
        </pc:sldMkLst>
      </pc:sldChg>
      <pc:sldChg chg="del">
        <pc:chgData name="Parr, Denise (DHHS-Contractor)" userId="8e0f8b07-43e5-498f-b12a-92d53dcbf731" providerId="ADAL" clId="{A5A6DD5A-8524-40E6-B7E7-DEF5EB06D25E}" dt="2024-10-17T13:57:16.452" v="1" actId="47"/>
        <pc:sldMkLst>
          <pc:docMk/>
          <pc:sldMk cId="2090899098" sldId="343"/>
        </pc:sldMkLst>
      </pc:sldChg>
      <pc:sldChg chg="del">
        <pc:chgData name="Parr, Denise (DHHS-Contractor)" userId="8e0f8b07-43e5-498f-b12a-92d53dcbf731" providerId="ADAL" clId="{A5A6DD5A-8524-40E6-B7E7-DEF5EB06D25E}" dt="2024-10-17T13:57:16.452" v="1" actId="47"/>
        <pc:sldMkLst>
          <pc:docMk/>
          <pc:sldMk cId="2348777295" sldId="344"/>
        </pc:sldMkLst>
      </pc:sldChg>
      <pc:sldChg chg="del">
        <pc:chgData name="Parr, Denise (DHHS-Contractor)" userId="8e0f8b07-43e5-498f-b12a-92d53dcbf731" providerId="ADAL" clId="{A5A6DD5A-8524-40E6-B7E7-DEF5EB06D25E}" dt="2024-10-17T13:57:16.452" v="1" actId="47"/>
        <pc:sldMkLst>
          <pc:docMk/>
          <pc:sldMk cId="2458547348" sldId="345"/>
        </pc:sldMkLst>
      </pc:sldChg>
      <pc:sldChg chg="del">
        <pc:chgData name="Parr, Denise (DHHS-Contractor)" userId="8e0f8b07-43e5-498f-b12a-92d53dcbf731" providerId="ADAL" clId="{A5A6DD5A-8524-40E6-B7E7-DEF5EB06D25E}" dt="2024-10-17T13:57:16.452" v="1" actId="47"/>
        <pc:sldMkLst>
          <pc:docMk/>
          <pc:sldMk cId="2887527761" sldId="346"/>
        </pc:sldMkLst>
      </pc:sldChg>
      <pc:sldChg chg="del">
        <pc:chgData name="Parr, Denise (DHHS-Contractor)" userId="8e0f8b07-43e5-498f-b12a-92d53dcbf731" providerId="ADAL" clId="{A5A6DD5A-8524-40E6-B7E7-DEF5EB06D25E}" dt="2024-10-17T13:57:16.452" v="1" actId="47"/>
        <pc:sldMkLst>
          <pc:docMk/>
          <pc:sldMk cId="3178487378" sldId="347"/>
        </pc:sldMkLst>
      </pc:sldChg>
      <pc:sldChg chg="del">
        <pc:chgData name="Parr, Denise (DHHS-Contractor)" userId="8e0f8b07-43e5-498f-b12a-92d53dcbf731" providerId="ADAL" clId="{A5A6DD5A-8524-40E6-B7E7-DEF5EB06D25E}" dt="2024-10-17T13:57:16.452" v="1" actId="47"/>
        <pc:sldMkLst>
          <pc:docMk/>
          <pc:sldMk cId="1557378524" sldId="348"/>
        </pc:sldMkLst>
      </pc:sldChg>
      <pc:sldChg chg="del">
        <pc:chgData name="Parr, Denise (DHHS-Contractor)" userId="8e0f8b07-43e5-498f-b12a-92d53dcbf731" providerId="ADAL" clId="{A5A6DD5A-8524-40E6-B7E7-DEF5EB06D25E}" dt="2024-10-17T13:57:16.452" v="1" actId="47"/>
        <pc:sldMkLst>
          <pc:docMk/>
          <pc:sldMk cId="165721789" sldId="349"/>
        </pc:sldMkLst>
      </pc:sldChg>
      <pc:sldChg chg="del">
        <pc:chgData name="Parr, Denise (DHHS-Contractor)" userId="8e0f8b07-43e5-498f-b12a-92d53dcbf731" providerId="ADAL" clId="{A5A6DD5A-8524-40E6-B7E7-DEF5EB06D25E}" dt="2024-10-17T13:57:16.452" v="1" actId="47"/>
        <pc:sldMkLst>
          <pc:docMk/>
          <pc:sldMk cId="267741895" sldId="350"/>
        </pc:sldMkLst>
      </pc:sldChg>
      <pc:sldChg chg="del">
        <pc:chgData name="Parr, Denise (DHHS-Contractor)" userId="8e0f8b07-43e5-498f-b12a-92d53dcbf731" providerId="ADAL" clId="{A5A6DD5A-8524-40E6-B7E7-DEF5EB06D25E}" dt="2024-10-17T13:57:16.452" v="1" actId="47"/>
        <pc:sldMkLst>
          <pc:docMk/>
          <pc:sldMk cId="313684081" sldId="351"/>
        </pc:sldMkLst>
      </pc:sldChg>
      <pc:sldChg chg="del">
        <pc:chgData name="Parr, Denise (DHHS-Contractor)" userId="8e0f8b07-43e5-498f-b12a-92d53dcbf731" providerId="ADAL" clId="{A5A6DD5A-8524-40E6-B7E7-DEF5EB06D25E}" dt="2024-10-17T13:57:16.452" v="1" actId="47"/>
        <pc:sldMkLst>
          <pc:docMk/>
          <pc:sldMk cId="2205184091" sldId="352"/>
        </pc:sldMkLst>
      </pc:sldChg>
      <pc:sldChg chg="del">
        <pc:chgData name="Parr, Denise (DHHS-Contractor)" userId="8e0f8b07-43e5-498f-b12a-92d53dcbf731" providerId="ADAL" clId="{A5A6DD5A-8524-40E6-B7E7-DEF5EB06D25E}" dt="2024-10-17T13:57:16.452" v="1" actId="47"/>
        <pc:sldMkLst>
          <pc:docMk/>
          <pc:sldMk cId="3694462859" sldId="353"/>
        </pc:sldMkLst>
      </pc:sldChg>
      <pc:sldChg chg="del">
        <pc:chgData name="Parr, Denise (DHHS-Contractor)" userId="8e0f8b07-43e5-498f-b12a-92d53dcbf731" providerId="ADAL" clId="{A5A6DD5A-8524-40E6-B7E7-DEF5EB06D25E}" dt="2024-10-17T13:57:16.452" v="1" actId="47"/>
        <pc:sldMkLst>
          <pc:docMk/>
          <pc:sldMk cId="220174816" sldId="354"/>
        </pc:sldMkLst>
      </pc:sldChg>
      <pc:sldChg chg="del">
        <pc:chgData name="Parr, Denise (DHHS-Contractor)" userId="8e0f8b07-43e5-498f-b12a-92d53dcbf731" providerId="ADAL" clId="{A5A6DD5A-8524-40E6-B7E7-DEF5EB06D25E}" dt="2024-10-17T13:57:16.452" v="1" actId="47"/>
        <pc:sldMkLst>
          <pc:docMk/>
          <pc:sldMk cId="2279069685" sldId="355"/>
        </pc:sldMkLst>
      </pc:sldChg>
      <pc:sldChg chg="del">
        <pc:chgData name="Parr, Denise (DHHS-Contractor)" userId="8e0f8b07-43e5-498f-b12a-92d53dcbf731" providerId="ADAL" clId="{A5A6DD5A-8524-40E6-B7E7-DEF5EB06D25E}" dt="2024-10-17T13:57:16.452" v="1" actId="47"/>
        <pc:sldMkLst>
          <pc:docMk/>
          <pc:sldMk cId="897559267" sldId="356"/>
        </pc:sldMkLst>
      </pc:sldChg>
      <pc:sldChg chg="del">
        <pc:chgData name="Parr, Denise (DHHS-Contractor)" userId="8e0f8b07-43e5-498f-b12a-92d53dcbf731" providerId="ADAL" clId="{A5A6DD5A-8524-40E6-B7E7-DEF5EB06D25E}" dt="2024-10-17T13:57:16.452" v="1" actId="47"/>
        <pc:sldMkLst>
          <pc:docMk/>
          <pc:sldMk cId="2333081032" sldId="357"/>
        </pc:sldMkLst>
      </pc:sldChg>
      <pc:sldChg chg="del">
        <pc:chgData name="Parr, Denise (DHHS-Contractor)" userId="8e0f8b07-43e5-498f-b12a-92d53dcbf731" providerId="ADAL" clId="{A5A6DD5A-8524-40E6-B7E7-DEF5EB06D25E}" dt="2024-10-17T13:57:16.452" v="1" actId="47"/>
        <pc:sldMkLst>
          <pc:docMk/>
          <pc:sldMk cId="1021534767" sldId="358"/>
        </pc:sldMkLst>
      </pc:sldChg>
      <pc:sldChg chg="del">
        <pc:chgData name="Parr, Denise (DHHS-Contractor)" userId="8e0f8b07-43e5-498f-b12a-92d53dcbf731" providerId="ADAL" clId="{A5A6DD5A-8524-40E6-B7E7-DEF5EB06D25E}" dt="2024-10-17T13:57:16.452" v="1" actId="47"/>
        <pc:sldMkLst>
          <pc:docMk/>
          <pc:sldMk cId="2288209897" sldId="359"/>
        </pc:sldMkLst>
      </pc:sldChg>
      <pc:sldChg chg="del">
        <pc:chgData name="Parr, Denise (DHHS-Contractor)" userId="8e0f8b07-43e5-498f-b12a-92d53dcbf731" providerId="ADAL" clId="{A5A6DD5A-8524-40E6-B7E7-DEF5EB06D25E}" dt="2024-10-17T13:57:16.452" v="1" actId="47"/>
        <pc:sldMkLst>
          <pc:docMk/>
          <pc:sldMk cId="86037078" sldId="360"/>
        </pc:sldMkLst>
      </pc:sldChg>
      <pc:sldChg chg="del">
        <pc:chgData name="Parr, Denise (DHHS-Contractor)" userId="8e0f8b07-43e5-498f-b12a-92d53dcbf731" providerId="ADAL" clId="{A5A6DD5A-8524-40E6-B7E7-DEF5EB06D25E}" dt="2024-10-17T13:57:16.452" v="1" actId="47"/>
        <pc:sldMkLst>
          <pc:docMk/>
          <pc:sldMk cId="2312615176" sldId="361"/>
        </pc:sldMkLst>
      </pc:sldChg>
      <pc:sldChg chg="del">
        <pc:chgData name="Parr, Denise (DHHS-Contractor)" userId="8e0f8b07-43e5-498f-b12a-92d53dcbf731" providerId="ADAL" clId="{A5A6DD5A-8524-40E6-B7E7-DEF5EB06D25E}" dt="2024-10-17T13:57:16.452" v="1" actId="47"/>
        <pc:sldMkLst>
          <pc:docMk/>
          <pc:sldMk cId="2493651471" sldId="362"/>
        </pc:sldMkLst>
      </pc:sldChg>
      <pc:sldChg chg="del">
        <pc:chgData name="Parr, Denise (DHHS-Contractor)" userId="8e0f8b07-43e5-498f-b12a-92d53dcbf731" providerId="ADAL" clId="{A5A6DD5A-8524-40E6-B7E7-DEF5EB06D25E}" dt="2024-10-17T13:57:16.452" v="1" actId="47"/>
        <pc:sldMkLst>
          <pc:docMk/>
          <pc:sldMk cId="785929548" sldId="363"/>
        </pc:sldMkLst>
      </pc:sldChg>
      <pc:sldChg chg="del">
        <pc:chgData name="Parr, Denise (DHHS-Contractor)" userId="8e0f8b07-43e5-498f-b12a-92d53dcbf731" providerId="ADAL" clId="{A5A6DD5A-8524-40E6-B7E7-DEF5EB06D25E}" dt="2024-10-17T13:57:16.452" v="1" actId="47"/>
        <pc:sldMkLst>
          <pc:docMk/>
          <pc:sldMk cId="933280098" sldId="364"/>
        </pc:sldMkLst>
      </pc:sldChg>
      <pc:sldChg chg="del">
        <pc:chgData name="Parr, Denise (DHHS-Contractor)" userId="8e0f8b07-43e5-498f-b12a-92d53dcbf731" providerId="ADAL" clId="{A5A6DD5A-8524-40E6-B7E7-DEF5EB06D25E}" dt="2024-10-17T13:57:16.452" v="1" actId="47"/>
        <pc:sldMkLst>
          <pc:docMk/>
          <pc:sldMk cId="2402147497" sldId="365"/>
        </pc:sldMkLst>
      </pc:sldChg>
      <pc:sldChg chg="del">
        <pc:chgData name="Parr, Denise (DHHS-Contractor)" userId="8e0f8b07-43e5-498f-b12a-92d53dcbf731" providerId="ADAL" clId="{A5A6DD5A-8524-40E6-B7E7-DEF5EB06D25E}" dt="2024-10-17T13:57:16.452" v="1" actId="47"/>
        <pc:sldMkLst>
          <pc:docMk/>
          <pc:sldMk cId="237242690" sldId="366"/>
        </pc:sldMkLst>
      </pc:sldChg>
      <pc:sldChg chg="del">
        <pc:chgData name="Parr, Denise (DHHS-Contractor)" userId="8e0f8b07-43e5-498f-b12a-92d53dcbf731" providerId="ADAL" clId="{A5A6DD5A-8524-40E6-B7E7-DEF5EB06D25E}" dt="2024-10-17T13:57:16.452" v="1" actId="47"/>
        <pc:sldMkLst>
          <pc:docMk/>
          <pc:sldMk cId="4202827889" sldId="367"/>
        </pc:sldMkLst>
      </pc:sldChg>
      <pc:sldChg chg="del">
        <pc:chgData name="Parr, Denise (DHHS-Contractor)" userId="8e0f8b07-43e5-498f-b12a-92d53dcbf731" providerId="ADAL" clId="{A5A6DD5A-8524-40E6-B7E7-DEF5EB06D25E}" dt="2024-10-17T13:57:16.452" v="1" actId="47"/>
        <pc:sldMkLst>
          <pc:docMk/>
          <pc:sldMk cId="3075618124" sldId="368"/>
        </pc:sldMkLst>
      </pc:sldChg>
      <pc:sldChg chg="del">
        <pc:chgData name="Parr, Denise (DHHS-Contractor)" userId="8e0f8b07-43e5-498f-b12a-92d53dcbf731" providerId="ADAL" clId="{A5A6DD5A-8524-40E6-B7E7-DEF5EB06D25E}" dt="2024-10-17T13:57:16.452" v="1" actId="47"/>
        <pc:sldMkLst>
          <pc:docMk/>
          <pc:sldMk cId="801284080" sldId="369"/>
        </pc:sldMkLst>
      </pc:sldChg>
      <pc:sldChg chg="del">
        <pc:chgData name="Parr, Denise (DHHS-Contractor)" userId="8e0f8b07-43e5-498f-b12a-92d53dcbf731" providerId="ADAL" clId="{A5A6DD5A-8524-40E6-B7E7-DEF5EB06D25E}" dt="2024-10-17T13:57:16.452" v="1" actId="47"/>
        <pc:sldMkLst>
          <pc:docMk/>
          <pc:sldMk cId="1753679706" sldId="370"/>
        </pc:sldMkLst>
      </pc:sldChg>
      <pc:sldChg chg="del">
        <pc:chgData name="Parr, Denise (DHHS-Contractor)" userId="8e0f8b07-43e5-498f-b12a-92d53dcbf731" providerId="ADAL" clId="{A5A6DD5A-8524-40E6-B7E7-DEF5EB06D25E}" dt="2024-10-17T13:57:16.452" v="1" actId="47"/>
        <pc:sldMkLst>
          <pc:docMk/>
          <pc:sldMk cId="1046264514" sldId="371"/>
        </pc:sldMkLst>
      </pc:sldChg>
      <pc:sldChg chg="del">
        <pc:chgData name="Parr, Denise (DHHS-Contractor)" userId="8e0f8b07-43e5-498f-b12a-92d53dcbf731" providerId="ADAL" clId="{A5A6DD5A-8524-40E6-B7E7-DEF5EB06D25E}" dt="2024-10-17T13:57:16.452" v="1" actId="47"/>
        <pc:sldMkLst>
          <pc:docMk/>
          <pc:sldMk cId="2712269007" sldId="372"/>
        </pc:sldMkLst>
      </pc:sldChg>
      <pc:sldChg chg="del">
        <pc:chgData name="Parr, Denise (DHHS-Contractor)" userId="8e0f8b07-43e5-498f-b12a-92d53dcbf731" providerId="ADAL" clId="{A5A6DD5A-8524-40E6-B7E7-DEF5EB06D25E}" dt="2024-10-17T13:57:16.452" v="1" actId="47"/>
        <pc:sldMkLst>
          <pc:docMk/>
          <pc:sldMk cId="1982533285" sldId="373"/>
        </pc:sldMkLst>
      </pc:sldChg>
      <pc:sldChg chg="del">
        <pc:chgData name="Parr, Denise (DHHS-Contractor)" userId="8e0f8b07-43e5-498f-b12a-92d53dcbf731" providerId="ADAL" clId="{A5A6DD5A-8524-40E6-B7E7-DEF5EB06D25E}" dt="2024-10-17T13:57:16.452" v="1" actId="47"/>
        <pc:sldMkLst>
          <pc:docMk/>
          <pc:sldMk cId="3861105217" sldId="374"/>
        </pc:sldMkLst>
      </pc:sldChg>
      <pc:sldChg chg="del">
        <pc:chgData name="Parr, Denise (DHHS-Contractor)" userId="8e0f8b07-43e5-498f-b12a-92d53dcbf731" providerId="ADAL" clId="{A5A6DD5A-8524-40E6-B7E7-DEF5EB06D25E}" dt="2024-10-17T13:56:56.871" v="0" actId="47"/>
        <pc:sldMkLst>
          <pc:docMk/>
          <pc:sldMk cId="3337011341" sldId="375"/>
        </pc:sldMkLst>
      </pc:sldChg>
      <pc:sldChg chg="del">
        <pc:chgData name="Parr, Denise (DHHS-Contractor)" userId="8e0f8b07-43e5-498f-b12a-92d53dcbf731" providerId="ADAL" clId="{A5A6DD5A-8524-40E6-B7E7-DEF5EB06D25E}" dt="2024-10-17T13:56:56.871" v="0" actId="47"/>
        <pc:sldMkLst>
          <pc:docMk/>
          <pc:sldMk cId="1626539239" sldId="376"/>
        </pc:sldMkLst>
      </pc:sldChg>
      <pc:sldChg chg="del">
        <pc:chgData name="Parr, Denise (DHHS-Contractor)" userId="8e0f8b07-43e5-498f-b12a-92d53dcbf731" providerId="ADAL" clId="{A5A6DD5A-8524-40E6-B7E7-DEF5EB06D25E}" dt="2024-10-17T13:56:56.871" v="0" actId="47"/>
        <pc:sldMkLst>
          <pc:docMk/>
          <pc:sldMk cId="2279879569" sldId="377"/>
        </pc:sldMkLst>
      </pc:sldChg>
      <pc:sldChg chg="del">
        <pc:chgData name="Parr, Denise (DHHS-Contractor)" userId="8e0f8b07-43e5-498f-b12a-92d53dcbf731" providerId="ADAL" clId="{A5A6DD5A-8524-40E6-B7E7-DEF5EB06D25E}" dt="2024-10-17T13:56:56.871" v="0" actId="47"/>
        <pc:sldMkLst>
          <pc:docMk/>
          <pc:sldMk cId="4270858187" sldId="378"/>
        </pc:sldMkLst>
      </pc:sldChg>
      <pc:sldChg chg="del">
        <pc:chgData name="Parr, Denise (DHHS-Contractor)" userId="8e0f8b07-43e5-498f-b12a-92d53dcbf731" providerId="ADAL" clId="{A5A6DD5A-8524-40E6-B7E7-DEF5EB06D25E}" dt="2024-10-17T13:56:56.871" v="0" actId="47"/>
        <pc:sldMkLst>
          <pc:docMk/>
          <pc:sldMk cId="2637811567" sldId="379"/>
        </pc:sldMkLst>
      </pc:sldChg>
      <pc:sldChg chg="del">
        <pc:chgData name="Parr, Denise (DHHS-Contractor)" userId="8e0f8b07-43e5-498f-b12a-92d53dcbf731" providerId="ADAL" clId="{A5A6DD5A-8524-40E6-B7E7-DEF5EB06D25E}" dt="2024-10-17T13:56:56.871" v="0" actId="47"/>
        <pc:sldMkLst>
          <pc:docMk/>
          <pc:sldMk cId="131003453" sldId="380"/>
        </pc:sldMkLst>
      </pc:sldChg>
      <pc:sldChg chg="del">
        <pc:chgData name="Parr, Denise (DHHS-Contractor)" userId="8e0f8b07-43e5-498f-b12a-92d53dcbf731" providerId="ADAL" clId="{A5A6DD5A-8524-40E6-B7E7-DEF5EB06D25E}" dt="2024-10-17T13:56:56.871" v="0" actId="47"/>
        <pc:sldMkLst>
          <pc:docMk/>
          <pc:sldMk cId="1195767464" sldId="381"/>
        </pc:sldMkLst>
      </pc:sldChg>
      <pc:sldChg chg="del">
        <pc:chgData name="Parr, Denise (DHHS-Contractor)" userId="8e0f8b07-43e5-498f-b12a-92d53dcbf731" providerId="ADAL" clId="{A5A6DD5A-8524-40E6-B7E7-DEF5EB06D25E}" dt="2024-10-17T13:56:56.871" v="0" actId="47"/>
        <pc:sldMkLst>
          <pc:docMk/>
          <pc:sldMk cId="3871575507" sldId="382"/>
        </pc:sldMkLst>
      </pc:sldChg>
      <pc:sldChg chg="del">
        <pc:chgData name="Parr, Denise (DHHS-Contractor)" userId="8e0f8b07-43e5-498f-b12a-92d53dcbf731" providerId="ADAL" clId="{A5A6DD5A-8524-40E6-B7E7-DEF5EB06D25E}" dt="2024-10-17T13:56:56.871" v="0" actId="47"/>
        <pc:sldMkLst>
          <pc:docMk/>
          <pc:sldMk cId="1163087269" sldId="383"/>
        </pc:sldMkLst>
      </pc:sldChg>
      <pc:sldChg chg="del">
        <pc:chgData name="Parr, Denise (DHHS-Contractor)" userId="8e0f8b07-43e5-498f-b12a-92d53dcbf731" providerId="ADAL" clId="{A5A6DD5A-8524-40E6-B7E7-DEF5EB06D25E}" dt="2024-10-17T13:56:56.871" v="0" actId="47"/>
        <pc:sldMkLst>
          <pc:docMk/>
          <pc:sldMk cId="416613190" sldId="384"/>
        </pc:sldMkLst>
      </pc:sldChg>
      <pc:sldChg chg="del">
        <pc:chgData name="Parr, Denise (DHHS-Contractor)" userId="8e0f8b07-43e5-498f-b12a-92d53dcbf731" providerId="ADAL" clId="{A5A6DD5A-8524-40E6-B7E7-DEF5EB06D25E}" dt="2024-10-17T13:56:56.871" v="0" actId="47"/>
        <pc:sldMkLst>
          <pc:docMk/>
          <pc:sldMk cId="3552427713" sldId="385"/>
        </pc:sldMkLst>
      </pc:sldChg>
      <pc:sldChg chg="del">
        <pc:chgData name="Parr, Denise (DHHS-Contractor)" userId="8e0f8b07-43e5-498f-b12a-92d53dcbf731" providerId="ADAL" clId="{A5A6DD5A-8524-40E6-B7E7-DEF5EB06D25E}" dt="2024-10-17T13:56:56.871" v="0" actId="47"/>
        <pc:sldMkLst>
          <pc:docMk/>
          <pc:sldMk cId="671510648" sldId="386"/>
        </pc:sldMkLst>
      </pc:sldChg>
      <pc:sldChg chg="del">
        <pc:chgData name="Parr, Denise (DHHS-Contractor)" userId="8e0f8b07-43e5-498f-b12a-92d53dcbf731" providerId="ADAL" clId="{A5A6DD5A-8524-40E6-B7E7-DEF5EB06D25E}" dt="2024-10-17T13:56:56.871" v="0" actId="47"/>
        <pc:sldMkLst>
          <pc:docMk/>
          <pc:sldMk cId="2016683083" sldId="387"/>
        </pc:sldMkLst>
      </pc:sldChg>
      <pc:sldChg chg="del">
        <pc:chgData name="Parr, Denise (DHHS-Contractor)" userId="8e0f8b07-43e5-498f-b12a-92d53dcbf731" providerId="ADAL" clId="{A5A6DD5A-8524-40E6-B7E7-DEF5EB06D25E}" dt="2024-10-17T13:56:56.871" v="0" actId="47"/>
        <pc:sldMkLst>
          <pc:docMk/>
          <pc:sldMk cId="3538937216" sldId="388"/>
        </pc:sldMkLst>
      </pc:sldChg>
      <pc:sldChg chg="del">
        <pc:chgData name="Parr, Denise (DHHS-Contractor)" userId="8e0f8b07-43e5-498f-b12a-92d53dcbf731" providerId="ADAL" clId="{A5A6DD5A-8524-40E6-B7E7-DEF5EB06D25E}" dt="2024-10-17T13:56:56.871" v="0" actId="47"/>
        <pc:sldMkLst>
          <pc:docMk/>
          <pc:sldMk cId="520994956" sldId="389"/>
        </pc:sldMkLst>
      </pc:sldChg>
      <pc:sldChg chg="del">
        <pc:chgData name="Parr, Denise (DHHS-Contractor)" userId="8e0f8b07-43e5-498f-b12a-92d53dcbf731" providerId="ADAL" clId="{A5A6DD5A-8524-40E6-B7E7-DEF5EB06D25E}" dt="2024-10-17T13:56:56.871" v="0" actId="47"/>
        <pc:sldMkLst>
          <pc:docMk/>
          <pc:sldMk cId="354523878" sldId="390"/>
        </pc:sldMkLst>
      </pc:sldChg>
      <pc:sldChg chg="del">
        <pc:chgData name="Parr, Denise (DHHS-Contractor)" userId="8e0f8b07-43e5-498f-b12a-92d53dcbf731" providerId="ADAL" clId="{A5A6DD5A-8524-40E6-B7E7-DEF5EB06D25E}" dt="2024-10-17T13:56:56.871" v="0" actId="47"/>
        <pc:sldMkLst>
          <pc:docMk/>
          <pc:sldMk cId="1291677212" sldId="391"/>
        </pc:sldMkLst>
      </pc:sldChg>
      <pc:sldChg chg="del">
        <pc:chgData name="Parr, Denise (DHHS-Contractor)" userId="8e0f8b07-43e5-498f-b12a-92d53dcbf731" providerId="ADAL" clId="{A5A6DD5A-8524-40E6-B7E7-DEF5EB06D25E}" dt="2024-10-17T13:56:56.871" v="0" actId="47"/>
        <pc:sldMkLst>
          <pc:docMk/>
          <pc:sldMk cId="2653297711" sldId="392"/>
        </pc:sldMkLst>
      </pc:sldChg>
      <pc:sldChg chg="del">
        <pc:chgData name="Parr, Denise (DHHS-Contractor)" userId="8e0f8b07-43e5-498f-b12a-92d53dcbf731" providerId="ADAL" clId="{A5A6DD5A-8524-40E6-B7E7-DEF5EB06D25E}" dt="2024-10-17T13:56:56.871" v="0" actId="47"/>
        <pc:sldMkLst>
          <pc:docMk/>
          <pc:sldMk cId="2187063553" sldId="393"/>
        </pc:sldMkLst>
      </pc:sldChg>
      <pc:sldChg chg="del">
        <pc:chgData name="Parr, Denise (DHHS-Contractor)" userId="8e0f8b07-43e5-498f-b12a-92d53dcbf731" providerId="ADAL" clId="{A5A6DD5A-8524-40E6-B7E7-DEF5EB06D25E}" dt="2024-10-17T13:56:56.871" v="0" actId="47"/>
        <pc:sldMkLst>
          <pc:docMk/>
          <pc:sldMk cId="2203150067" sldId="394"/>
        </pc:sldMkLst>
      </pc:sldChg>
      <pc:sldChg chg="del">
        <pc:chgData name="Parr, Denise (DHHS-Contractor)" userId="8e0f8b07-43e5-498f-b12a-92d53dcbf731" providerId="ADAL" clId="{A5A6DD5A-8524-40E6-B7E7-DEF5EB06D25E}" dt="2024-10-17T13:56:56.871" v="0" actId="47"/>
        <pc:sldMkLst>
          <pc:docMk/>
          <pc:sldMk cId="3217061242" sldId="395"/>
        </pc:sldMkLst>
      </pc:sldChg>
      <pc:sldChg chg="del">
        <pc:chgData name="Parr, Denise (DHHS-Contractor)" userId="8e0f8b07-43e5-498f-b12a-92d53dcbf731" providerId="ADAL" clId="{A5A6DD5A-8524-40E6-B7E7-DEF5EB06D25E}" dt="2024-10-17T13:56:56.871" v="0" actId="47"/>
        <pc:sldMkLst>
          <pc:docMk/>
          <pc:sldMk cId="587385885" sldId="396"/>
        </pc:sldMkLst>
      </pc:sldChg>
      <pc:sldChg chg="del">
        <pc:chgData name="Parr, Denise (DHHS-Contractor)" userId="8e0f8b07-43e5-498f-b12a-92d53dcbf731" providerId="ADAL" clId="{A5A6DD5A-8524-40E6-B7E7-DEF5EB06D25E}" dt="2024-10-17T13:56:56.871" v="0" actId="47"/>
        <pc:sldMkLst>
          <pc:docMk/>
          <pc:sldMk cId="569544217" sldId="397"/>
        </pc:sldMkLst>
      </pc:sldChg>
      <pc:sldChg chg="del">
        <pc:chgData name="Parr, Denise (DHHS-Contractor)" userId="8e0f8b07-43e5-498f-b12a-92d53dcbf731" providerId="ADAL" clId="{A5A6DD5A-8524-40E6-B7E7-DEF5EB06D25E}" dt="2024-10-17T13:56:56.871" v="0" actId="47"/>
        <pc:sldMkLst>
          <pc:docMk/>
          <pc:sldMk cId="1240859622" sldId="398"/>
        </pc:sldMkLst>
      </pc:sldChg>
      <pc:sldChg chg="del">
        <pc:chgData name="Parr, Denise (DHHS-Contractor)" userId="8e0f8b07-43e5-498f-b12a-92d53dcbf731" providerId="ADAL" clId="{A5A6DD5A-8524-40E6-B7E7-DEF5EB06D25E}" dt="2024-10-17T13:56:56.871" v="0" actId="47"/>
        <pc:sldMkLst>
          <pc:docMk/>
          <pc:sldMk cId="1081067826" sldId="399"/>
        </pc:sldMkLst>
      </pc:sldChg>
      <pc:sldChg chg="del">
        <pc:chgData name="Parr, Denise (DHHS-Contractor)" userId="8e0f8b07-43e5-498f-b12a-92d53dcbf731" providerId="ADAL" clId="{A5A6DD5A-8524-40E6-B7E7-DEF5EB06D25E}" dt="2024-10-17T13:56:56.871" v="0" actId="47"/>
        <pc:sldMkLst>
          <pc:docMk/>
          <pc:sldMk cId="553243470" sldId="400"/>
        </pc:sldMkLst>
      </pc:sldChg>
      <pc:sldChg chg="del">
        <pc:chgData name="Parr, Denise (DHHS-Contractor)" userId="8e0f8b07-43e5-498f-b12a-92d53dcbf731" providerId="ADAL" clId="{A5A6DD5A-8524-40E6-B7E7-DEF5EB06D25E}" dt="2024-10-17T13:56:56.871" v="0" actId="47"/>
        <pc:sldMkLst>
          <pc:docMk/>
          <pc:sldMk cId="3217640378" sldId="401"/>
        </pc:sldMkLst>
      </pc:sldChg>
      <pc:sldChg chg="del">
        <pc:chgData name="Parr, Denise (DHHS-Contractor)" userId="8e0f8b07-43e5-498f-b12a-92d53dcbf731" providerId="ADAL" clId="{A5A6DD5A-8524-40E6-B7E7-DEF5EB06D25E}" dt="2024-10-17T13:56:56.871" v="0" actId="47"/>
        <pc:sldMkLst>
          <pc:docMk/>
          <pc:sldMk cId="1115726956" sldId="402"/>
        </pc:sldMkLst>
      </pc:sldChg>
      <pc:sldChg chg="del">
        <pc:chgData name="Parr, Denise (DHHS-Contractor)" userId="8e0f8b07-43e5-498f-b12a-92d53dcbf731" providerId="ADAL" clId="{A5A6DD5A-8524-40E6-B7E7-DEF5EB06D25E}" dt="2024-10-17T13:56:56.871" v="0" actId="47"/>
        <pc:sldMkLst>
          <pc:docMk/>
          <pc:sldMk cId="315031143" sldId="403"/>
        </pc:sldMkLst>
      </pc:sldChg>
      <pc:sldChg chg="del">
        <pc:chgData name="Parr, Denise (DHHS-Contractor)" userId="8e0f8b07-43e5-498f-b12a-92d53dcbf731" providerId="ADAL" clId="{A5A6DD5A-8524-40E6-B7E7-DEF5EB06D25E}" dt="2024-10-17T13:56:56.871" v="0" actId="47"/>
        <pc:sldMkLst>
          <pc:docMk/>
          <pc:sldMk cId="1224588834" sldId="404"/>
        </pc:sldMkLst>
      </pc:sldChg>
      <pc:sldChg chg="del">
        <pc:chgData name="Parr, Denise (DHHS-Contractor)" userId="8e0f8b07-43e5-498f-b12a-92d53dcbf731" providerId="ADAL" clId="{A5A6DD5A-8524-40E6-B7E7-DEF5EB06D25E}" dt="2024-10-17T13:56:56.871" v="0" actId="47"/>
        <pc:sldMkLst>
          <pc:docMk/>
          <pc:sldMk cId="3415388931" sldId="405"/>
        </pc:sldMkLst>
      </pc:sldChg>
      <pc:sldChg chg="del">
        <pc:chgData name="Parr, Denise (DHHS-Contractor)" userId="8e0f8b07-43e5-498f-b12a-92d53dcbf731" providerId="ADAL" clId="{A5A6DD5A-8524-40E6-B7E7-DEF5EB06D25E}" dt="2024-10-17T13:56:56.871" v="0" actId="47"/>
        <pc:sldMkLst>
          <pc:docMk/>
          <pc:sldMk cId="3086035973" sldId="406"/>
        </pc:sldMkLst>
      </pc:sldChg>
      <pc:sldChg chg="del">
        <pc:chgData name="Parr, Denise (DHHS-Contractor)" userId="8e0f8b07-43e5-498f-b12a-92d53dcbf731" providerId="ADAL" clId="{A5A6DD5A-8524-40E6-B7E7-DEF5EB06D25E}" dt="2024-10-17T13:56:56.871" v="0" actId="47"/>
        <pc:sldMkLst>
          <pc:docMk/>
          <pc:sldMk cId="3252630911" sldId="407"/>
        </pc:sldMkLst>
      </pc:sldChg>
      <pc:sldChg chg="del">
        <pc:chgData name="Parr, Denise (DHHS-Contractor)" userId="8e0f8b07-43e5-498f-b12a-92d53dcbf731" providerId="ADAL" clId="{A5A6DD5A-8524-40E6-B7E7-DEF5EB06D25E}" dt="2024-10-17T13:56:56.871" v="0" actId="47"/>
        <pc:sldMkLst>
          <pc:docMk/>
          <pc:sldMk cId="253806884" sldId="408"/>
        </pc:sldMkLst>
      </pc:sldChg>
      <pc:sldChg chg="del">
        <pc:chgData name="Parr, Denise (DHHS-Contractor)" userId="8e0f8b07-43e5-498f-b12a-92d53dcbf731" providerId="ADAL" clId="{A5A6DD5A-8524-40E6-B7E7-DEF5EB06D25E}" dt="2024-10-17T13:56:56.871" v="0" actId="47"/>
        <pc:sldMkLst>
          <pc:docMk/>
          <pc:sldMk cId="3116396576" sldId="409"/>
        </pc:sldMkLst>
      </pc:sldChg>
      <pc:sldChg chg="del">
        <pc:chgData name="Parr, Denise (DHHS-Contractor)" userId="8e0f8b07-43e5-498f-b12a-92d53dcbf731" providerId="ADAL" clId="{A5A6DD5A-8524-40E6-B7E7-DEF5EB06D25E}" dt="2024-10-17T13:56:56.871" v="0" actId="47"/>
        <pc:sldMkLst>
          <pc:docMk/>
          <pc:sldMk cId="1345928173" sldId="410"/>
        </pc:sldMkLst>
      </pc:sldChg>
      <pc:sldChg chg="del">
        <pc:chgData name="Parr, Denise (DHHS-Contractor)" userId="8e0f8b07-43e5-498f-b12a-92d53dcbf731" providerId="ADAL" clId="{A5A6DD5A-8524-40E6-B7E7-DEF5EB06D25E}" dt="2024-10-17T13:56:56.871" v="0" actId="47"/>
        <pc:sldMkLst>
          <pc:docMk/>
          <pc:sldMk cId="1490729098" sldId="411"/>
        </pc:sldMkLst>
      </pc:sldChg>
      <pc:sldChg chg="del">
        <pc:chgData name="Parr, Denise (DHHS-Contractor)" userId="8e0f8b07-43e5-498f-b12a-92d53dcbf731" providerId="ADAL" clId="{A5A6DD5A-8524-40E6-B7E7-DEF5EB06D25E}" dt="2024-10-17T13:56:56.871" v="0" actId="47"/>
        <pc:sldMkLst>
          <pc:docMk/>
          <pc:sldMk cId="777810058" sldId="412"/>
        </pc:sldMkLst>
      </pc:sldChg>
      <pc:sldChg chg="del">
        <pc:chgData name="Parr, Denise (DHHS-Contractor)" userId="8e0f8b07-43e5-498f-b12a-92d53dcbf731" providerId="ADAL" clId="{A5A6DD5A-8524-40E6-B7E7-DEF5EB06D25E}" dt="2024-10-17T13:56:56.871" v="0" actId="47"/>
        <pc:sldMkLst>
          <pc:docMk/>
          <pc:sldMk cId="1786298584" sldId="413"/>
        </pc:sldMkLst>
      </pc:sldChg>
      <pc:sldChg chg="del">
        <pc:chgData name="Parr, Denise (DHHS-Contractor)" userId="8e0f8b07-43e5-498f-b12a-92d53dcbf731" providerId="ADAL" clId="{A5A6DD5A-8524-40E6-B7E7-DEF5EB06D25E}" dt="2024-10-17T13:56:56.871" v="0" actId="47"/>
        <pc:sldMkLst>
          <pc:docMk/>
          <pc:sldMk cId="2551604682" sldId="414"/>
        </pc:sldMkLst>
      </pc:sldChg>
      <pc:sldChg chg="del">
        <pc:chgData name="Parr, Denise (DHHS-Contractor)" userId="8e0f8b07-43e5-498f-b12a-92d53dcbf731" providerId="ADAL" clId="{A5A6DD5A-8524-40E6-B7E7-DEF5EB06D25E}" dt="2024-10-17T13:56:56.871" v="0" actId="47"/>
        <pc:sldMkLst>
          <pc:docMk/>
          <pc:sldMk cId="3734177646" sldId="415"/>
        </pc:sldMkLst>
      </pc:sldChg>
      <pc:sldChg chg="del">
        <pc:chgData name="Parr, Denise (DHHS-Contractor)" userId="8e0f8b07-43e5-498f-b12a-92d53dcbf731" providerId="ADAL" clId="{A5A6DD5A-8524-40E6-B7E7-DEF5EB06D25E}" dt="2024-10-17T13:56:56.871" v="0" actId="47"/>
        <pc:sldMkLst>
          <pc:docMk/>
          <pc:sldMk cId="1938269014" sldId="416"/>
        </pc:sldMkLst>
      </pc:sldChg>
      <pc:sldChg chg="del">
        <pc:chgData name="Parr, Denise (DHHS-Contractor)" userId="8e0f8b07-43e5-498f-b12a-92d53dcbf731" providerId="ADAL" clId="{A5A6DD5A-8524-40E6-B7E7-DEF5EB06D25E}" dt="2024-10-17T13:56:56.871" v="0" actId="47"/>
        <pc:sldMkLst>
          <pc:docMk/>
          <pc:sldMk cId="2587552097" sldId="417"/>
        </pc:sldMkLst>
      </pc:sldChg>
      <pc:sldChg chg="del">
        <pc:chgData name="Parr, Denise (DHHS-Contractor)" userId="8e0f8b07-43e5-498f-b12a-92d53dcbf731" providerId="ADAL" clId="{A5A6DD5A-8524-40E6-B7E7-DEF5EB06D25E}" dt="2024-10-17T13:56:56.871" v="0" actId="47"/>
        <pc:sldMkLst>
          <pc:docMk/>
          <pc:sldMk cId="2288729158" sldId="418"/>
        </pc:sldMkLst>
      </pc:sldChg>
      <pc:sldChg chg="del">
        <pc:chgData name="Parr, Denise (DHHS-Contractor)" userId="8e0f8b07-43e5-498f-b12a-92d53dcbf731" providerId="ADAL" clId="{A5A6DD5A-8524-40E6-B7E7-DEF5EB06D25E}" dt="2024-10-17T13:56:56.871" v="0" actId="47"/>
        <pc:sldMkLst>
          <pc:docMk/>
          <pc:sldMk cId="4106012911" sldId="419"/>
        </pc:sldMkLst>
      </pc:sldChg>
      <pc:sldChg chg="del">
        <pc:chgData name="Parr, Denise (DHHS-Contractor)" userId="8e0f8b07-43e5-498f-b12a-92d53dcbf731" providerId="ADAL" clId="{A5A6DD5A-8524-40E6-B7E7-DEF5EB06D25E}" dt="2024-10-17T13:56:56.871" v="0" actId="47"/>
        <pc:sldMkLst>
          <pc:docMk/>
          <pc:sldMk cId="721947562" sldId="420"/>
        </pc:sldMkLst>
      </pc:sldChg>
      <pc:sldChg chg="del">
        <pc:chgData name="Parr, Denise (DHHS-Contractor)" userId="8e0f8b07-43e5-498f-b12a-92d53dcbf731" providerId="ADAL" clId="{A5A6DD5A-8524-40E6-B7E7-DEF5EB06D25E}" dt="2024-10-17T13:56:56.871" v="0" actId="47"/>
        <pc:sldMkLst>
          <pc:docMk/>
          <pc:sldMk cId="273354763" sldId="421"/>
        </pc:sldMkLst>
      </pc:sldChg>
      <pc:sldChg chg="del">
        <pc:chgData name="Parr, Denise (DHHS-Contractor)" userId="8e0f8b07-43e5-498f-b12a-92d53dcbf731" providerId="ADAL" clId="{A5A6DD5A-8524-40E6-B7E7-DEF5EB06D25E}" dt="2024-10-17T13:56:56.871" v="0" actId="47"/>
        <pc:sldMkLst>
          <pc:docMk/>
          <pc:sldMk cId="787957017" sldId="422"/>
        </pc:sldMkLst>
      </pc:sldChg>
      <pc:sldChg chg="del">
        <pc:chgData name="Parr, Denise (DHHS-Contractor)" userId="8e0f8b07-43e5-498f-b12a-92d53dcbf731" providerId="ADAL" clId="{A5A6DD5A-8524-40E6-B7E7-DEF5EB06D25E}" dt="2024-10-17T13:56:56.871" v="0" actId="47"/>
        <pc:sldMkLst>
          <pc:docMk/>
          <pc:sldMk cId="958644364" sldId="423"/>
        </pc:sldMkLst>
      </pc:sldChg>
      <pc:sldChg chg="del">
        <pc:chgData name="Parr, Denise (DHHS-Contractor)" userId="8e0f8b07-43e5-498f-b12a-92d53dcbf731" providerId="ADAL" clId="{A5A6DD5A-8524-40E6-B7E7-DEF5EB06D25E}" dt="2024-10-17T13:56:56.871" v="0" actId="47"/>
        <pc:sldMkLst>
          <pc:docMk/>
          <pc:sldMk cId="2905839830" sldId="424"/>
        </pc:sldMkLst>
      </pc:sldChg>
      <pc:sldChg chg="del">
        <pc:chgData name="Parr, Denise (DHHS-Contractor)" userId="8e0f8b07-43e5-498f-b12a-92d53dcbf731" providerId="ADAL" clId="{A5A6DD5A-8524-40E6-B7E7-DEF5EB06D25E}" dt="2024-10-17T13:56:56.871" v="0" actId="47"/>
        <pc:sldMkLst>
          <pc:docMk/>
          <pc:sldMk cId="3270887119" sldId="425"/>
        </pc:sldMkLst>
      </pc:sldChg>
      <pc:sldChg chg="del">
        <pc:chgData name="Parr, Denise (DHHS-Contractor)" userId="8e0f8b07-43e5-498f-b12a-92d53dcbf731" providerId="ADAL" clId="{A5A6DD5A-8524-40E6-B7E7-DEF5EB06D25E}" dt="2024-10-17T13:56:56.871" v="0" actId="47"/>
        <pc:sldMkLst>
          <pc:docMk/>
          <pc:sldMk cId="3284936480" sldId="426"/>
        </pc:sldMkLst>
      </pc:sldChg>
      <pc:sldChg chg="del">
        <pc:chgData name="Parr, Denise (DHHS-Contractor)" userId="8e0f8b07-43e5-498f-b12a-92d53dcbf731" providerId="ADAL" clId="{A5A6DD5A-8524-40E6-B7E7-DEF5EB06D25E}" dt="2024-10-17T13:56:56.871" v="0" actId="47"/>
        <pc:sldMkLst>
          <pc:docMk/>
          <pc:sldMk cId="3697366193" sldId="427"/>
        </pc:sldMkLst>
      </pc:sldChg>
      <pc:sldChg chg="del">
        <pc:chgData name="Parr, Denise (DHHS-Contractor)" userId="8e0f8b07-43e5-498f-b12a-92d53dcbf731" providerId="ADAL" clId="{A5A6DD5A-8524-40E6-B7E7-DEF5EB06D25E}" dt="2024-10-17T13:56:56.871" v="0" actId="47"/>
        <pc:sldMkLst>
          <pc:docMk/>
          <pc:sldMk cId="2229524675" sldId="428"/>
        </pc:sldMkLst>
      </pc:sldChg>
      <pc:sldChg chg="del">
        <pc:chgData name="Parr, Denise (DHHS-Contractor)" userId="8e0f8b07-43e5-498f-b12a-92d53dcbf731" providerId="ADAL" clId="{A5A6DD5A-8524-40E6-B7E7-DEF5EB06D25E}" dt="2024-10-17T13:56:56.871" v="0" actId="47"/>
        <pc:sldMkLst>
          <pc:docMk/>
          <pc:sldMk cId="2261883684" sldId="429"/>
        </pc:sldMkLst>
      </pc:sldChg>
      <pc:sldChg chg="del">
        <pc:chgData name="Parr, Denise (DHHS-Contractor)" userId="8e0f8b07-43e5-498f-b12a-92d53dcbf731" providerId="ADAL" clId="{A5A6DD5A-8524-40E6-B7E7-DEF5EB06D25E}" dt="2024-10-17T13:56:56.871" v="0" actId="47"/>
        <pc:sldMkLst>
          <pc:docMk/>
          <pc:sldMk cId="1073540074" sldId="430"/>
        </pc:sldMkLst>
      </pc:sldChg>
      <pc:sldChg chg="del">
        <pc:chgData name="Parr, Denise (DHHS-Contractor)" userId="8e0f8b07-43e5-498f-b12a-92d53dcbf731" providerId="ADAL" clId="{A5A6DD5A-8524-40E6-B7E7-DEF5EB06D25E}" dt="2024-10-17T13:56:56.871" v="0" actId="47"/>
        <pc:sldMkLst>
          <pc:docMk/>
          <pc:sldMk cId="3491053584" sldId="431"/>
        </pc:sldMkLst>
      </pc:sldChg>
      <pc:sldChg chg="del">
        <pc:chgData name="Parr, Denise (DHHS-Contractor)" userId="8e0f8b07-43e5-498f-b12a-92d53dcbf731" providerId="ADAL" clId="{A5A6DD5A-8524-40E6-B7E7-DEF5EB06D25E}" dt="2024-10-17T13:56:56.871" v="0" actId="47"/>
        <pc:sldMkLst>
          <pc:docMk/>
          <pc:sldMk cId="4038248684" sldId="432"/>
        </pc:sldMkLst>
      </pc:sldChg>
      <pc:sldChg chg="del">
        <pc:chgData name="Parr, Denise (DHHS-Contractor)" userId="8e0f8b07-43e5-498f-b12a-92d53dcbf731" providerId="ADAL" clId="{A5A6DD5A-8524-40E6-B7E7-DEF5EB06D25E}" dt="2024-10-17T13:56:56.871" v="0" actId="47"/>
        <pc:sldMkLst>
          <pc:docMk/>
          <pc:sldMk cId="516079234" sldId="433"/>
        </pc:sldMkLst>
      </pc:sldChg>
      <pc:sldChg chg="del">
        <pc:chgData name="Parr, Denise (DHHS-Contractor)" userId="8e0f8b07-43e5-498f-b12a-92d53dcbf731" providerId="ADAL" clId="{A5A6DD5A-8524-40E6-B7E7-DEF5EB06D25E}" dt="2024-10-17T13:56:56.871" v="0" actId="47"/>
        <pc:sldMkLst>
          <pc:docMk/>
          <pc:sldMk cId="2880411662" sldId="434"/>
        </pc:sldMkLst>
      </pc:sldChg>
      <pc:sldChg chg="del">
        <pc:chgData name="Parr, Denise (DHHS-Contractor)" userId="8e0f8b07-43e5-498f-b12a-92d53dcbf731" providerId="ADAL" clId="{A5A6DD5A-8524-40E6-B7E7-DEF5EB06D25E}" dt="2024-10-17T13:57:16.452" v="1" actId="47"/>
        <pc:sldMkLst>
          <pc:docMk/>
          <pc:sldMk cId="129083110" sldId="435"/>
        </pc:sldMkLst>
      </pc:sldChg>
      <pc:sldChg chg="del">
        <pc:chgData name="Parr, Denise (DHHS-Contractor)" userId="8e0f8b07-43e5-498f-b12a-92d53dcbf731" providerId="ADAL" clId="{A5A6DD5A-8524-40E6-B7E7-DEF5EB06D25E}" dt="2024-10-17T13:56:56.871" v="0" actId="47"/>
        <pc:sldMkLst>
          <pc:docMk/>
          <pc:sldMk cId="4128671393" sldId="436"/>
        </pc:sldMkLst>
      </pc:sldChg>
      <pc:sldChg chg="del">
        <pc:chgData name="Parr, Denise (DHHS-Contractor)" userId="8e0f8b07-43e5-498f-b12a-92d53dcbf731" providerId="ADAL" clId="{A5A6DD5A-8524-40E6-B7E7-DEF5EB06D25E}" dt="2024-10-17T13:56:56.871" v="0" actId="47"/>
        <pc:sldMkLst>
          <pc:docMk/>
          <pc:sldMk cId="1516525939" sldId="437"/>
        </pc:sldMkLst>
      </pc:sldChg>
      <pc:sldChg chg="del">
        <pc:chgData name="Parr, Denise (DHHS-Contractor)" userId="8e0f8b07-43e5-498f-b12a-92d53dcbf731" providerId="ADAL" clId="{A5A6DD5A-8524-40E6-B7E7-DEF5EB06D25E}" dt="2024-10-17T13:56:56.871" v="0" actId="47"/>
        <pc:sldMkLst>
          <pc:docMk/>
          <pc:sldMk cId="3152487870" sldId="438"/>
        </pc:sldMkLst>
      </pc:sldChg>
      <pc:sldChg chg="del">
        <pc:chgData name="Parr, Denise (DHHS-Contractor)" userId="8e0f8b07-43e5-498f-b12a-92d53dcbf731" providerId="ADAL" clId="{A5A6DD5A-8524-40E6-B7E7-DEF5EB06D25E}" dt="2024-10-17T13:56:56.871" v="0" actId="47"/>
        <pc:sldMkLst>
          <pc:docMk/>
          <pc:sldMk cId="3779140065" sldId="439"/>
        </pc:sldMkLst>
      </pc:sldChg>
      <pc:sldChg chg="del">
        <pc:chgData name="Parr, Denise (DHHS-Contractor)" userId="8e0f8b07-43e5-498f-b12a-92d53dcbf731" providerId="ADAL" clId="{A5A6DD5A-8524-40E6-B7E7-DEF5EB06D25E}" dt="2024-10-17T13:56:56.871" v="0" actId="47"/>
        <pc:sldMkLst>
          <pc:docMk/>
          <pc:sldMk cId="1369704816" sldId="440"/>
        </pc:sldMkLst>
      </pc:sldChg>
      <pc:sldChg chg="del">
        <pc:chgData name="Parr, Denise (DHHS-Contractor)" userId="8e0f8b07-43e5-498f-b12a-92d53dcbf731" providerId="ADAL" clId="{A5A6DD5A-8524-40E6-B7E7-DEF5EB06D25E}" dt="2024-10-17T13:56:56.871" v="0" actId="47"/>
        <pc:sldMkLst>
          <pc:docMk/>
          <pc:sldMk cId="3364354990" sldId="441"/>
        </pc:sldMkLst>
      </pc:sldChg>
      <pc:sldChg chg="del">
        <pc:chgData name="Parr, Denise (DHHS-Contractor)" userId="8e0f8b07-43e5-498f-b12a-92d53dcbf731" providerId="ADAL" clId="{A5A6DD5A-8524-40E6-B7E7-DEF5EB06D25E}" dt="2024-10-17T13:56:56.871" v="0" actId="47"/>
        <pc:sldMkLst>
          <pc:docMk/>
          <pc:sldMk cId="3392114981" sldId="442"/>
        </pc:sldMkLst>
      </pc:sldChg>
      <pc:sldChg chg="del">
        <pc:chgData name="Parr, Denise (DHHS-Contractor)" userId="8e0f8b07-43e5-498f-b12a-92d53dcbf731" providerId="ADAL" clId="{A5A6DD5A-8524-40E6-B7E7-DEF5EB06D25E}" dt="2024-10-17T13:56:56.871" v="0" actId="47"/>
        <pc:sldMkLst>
          <pc:docMk/>
          <pc:sldMk cId="4273565447" sldId="443"/>
        </pc:sldMkLst>
      </pc:sldChg>
      <pc:sldChg chg="del">
        <pc:chgData name="Parr, Denise (DHHS-Contractor)" userId="8e0f8b07-43e5-498f-b12a-92d53dcbf731" providerId="ADAL" clId="{A5A6DD5A-8524-40E6-B7E7-DEF5EB06D25E}" dt="2024-10-17T13:56:56.871" v="0" actId="47"/>
        <pc:sldMkLst>
          <pc:docMk/>
          <pc:sldMk cId="2171534946" sldId="444"/>
        </pc:sldMkLst>
      </pc:sldChg>
      <pc:sldChg chg="del">
        <pc:chgData name="Parr, Denise (DHHS-Contractor)" userId="8e0f8b07-43e5-498f-b12a-92d53dcbf731" providerId="ADAL" clId="{A5A6DD5A-8524-40E6-B7E7-DEF5EB06D25E}" dt="2024-10-17T13:56:56.871" v="0" actId="47"/>
        <pc:sldMkLst>
          <pc:docMk/>
          <pc:sldMk cId="193485252" sldId="445"/>
        </pc:sldMkLst>
      </pc:sldChg>
      <pc:sldChg chg="del">
        <pc:chgData name="Parr, Denise (DHHS-Contractor)" userId="8e0f8b07-43e5-498f-b12a-92d53dcbf731" providerId="ADAL" clId="{A5A6DD5A-8524-40E6-B7E7-DEF5EB06D25E}" dt="2024-10-17T13:56:56.871" v="0" actId="47"/>
        <pc:sldMkLst>
          <pc:docMk/>
          <pc:sldMk cId="1746009858" sldId="446"/>
        </pc:sldMkLst>
      </pc:sldChg>
      <pc:sldChg chg="del">
        <pc:chgData name="Parr, Denise (DHHS-Contractor)" userId="8e0f8b07-43e5-498f-b12a-92d53dcbf731" providerId="ADAL" clId="{A5A6DD5A-8524-40E6-B7E7-DEF5EB06D25E}" dt="2024-10-17T13:56:56.871" v="0" actId="47"/>
        <pc:sldMkLst>
          <pc:docMk/>
          <pc:sldMk cId="950549111" sldId="447"/>
        </pc:sldMkLst>
      </pc:sldChg>
      <pc:sldChg chg="del">
        <pc:chgData name="Parr, Denise (DHHS-Contractor)" userId="8e0f8b07-43e5-498f-b12a-92d53dcbf731" providerId="ADAL" clId="{A5A6DD5A-8524-40E6-B7E7-DEF5EB06D25E}" dt="2024-10-17T13:56:56.871" v="0" actId="47"/>
        <pc:sldMkLst>
          <pc:docMk/>
          <pc:sldMk cId="2131173780" sldId="448"/>
        </pc:sldMkLst>
      </pc:sldChg>
      <pc:sldChg chg="del">
        <pc:chgData name="Parr, Denise (DHHS-Contractor)" userId="8e0f8b07-43e5-498f-b12a-92d53dcbf731" providerId="ADAL" clId="{A5A6DD5A-8524-40E6-B7E7-DEF5EB06D25E}" dt="2024-10-17T13:56:56.871" v="0" actId="47"/>
        <pc:sldMkLst>
          <pc:docMk/>
          <pc:sldMk cId="922361491" sldId="449"/>
        </pc:sldMkLst>
      </pc:sldChg>
      <pc:sldChg chg="del">
        <pc:chgData name="Parr, Denise (DHHS-Contractor)" userId="8e0f8b07-43e5-498f-b12a-92d53dcbf731" providerId="ADAL" clId="{A5A6DD5A-8524-40E6-B7E7-DEF5EB06D25E}" dt="2024-10-17T13:56:56.871" v="0" actId="47"/>
        <pc:sldMkLst>
          <pc:docMk/>
          <pc:sldMk cId="3323523636" sldId="450"/>
        </pc:sldMkLst>
      </pc:sldChg>
      <pc:sldChg chg="del">
        <pc:chgData name="Parr, Denise (DHHS-Contractor)" userId="8e0f8b07-43e5-498f-b12a-92d53dcbf731" providerId="ADAL" clId="{A5A6DD5A-8524-40E6-B7E7-DEF5EB06D25E}" dt="2024-10-17T13:56:56.871" v="0" actId="47"/>
        <pc:sldMkLst>
          <pc:docMk/>
          <pc:sldMk cId="3872246274" sldId="451"/>
        </pc:sldMkLst>
      </pc:sldChg>
      <pc:sldChg chg="del">
        <pc:chgData name="Parr, Denise (DHHS-Contractor)" userId="8e0f8b07-43e5-498f-b12a-92d53dcbf731" providerId="ADAL" clId="{A5A6DD5A-8524-40E6-B7E7-DEF5EB06D25E}" dt="2024-10-17T13:56:56.871" v="0" actId="47"/>
        <pc:sldMkLst>
          <pc:docMk/>
          <pc:sldMk cId="478554460" sldId="452"/>
        </pc:sldMkLst>
      </pc:sldChg>
      <pc:sldChg chg="del">
        <pc:chgData name="Parr, Denise (DHHS-Contractor)" userId="8e0f8b07-43e5-498f-b12a-92d53dcbf731" providerId="ADAL" clId="{A5A6DD5A-8524-40E6-B7E7-DEF5EB06D25E}" dt="2024-10-17T13:56:56.871" v="0" actId="47"/>
        <pc:sldMkLst>
          <pc:docMk/>
          <pc:sldMk cId="1041656774" sldId="453"/>
        </pc:sldMkLst>
      </pc:sldChg>
      <pc:sldChg chg="del">
        <pc:chgData name="Parr, Denise (DHHS-Contractor)" userId="8e0f8b07-43e5-498f-b12a-92d53dcbf731" providerId="ADAL" clId="{A5A6DD5A-8524-40E6-B7E7-DEF5EB06D25E}" dt="2024-10-17T13:56:56.871" v="0" actId="47"/>
        <pc:sldMkLst>
          <pc:docMk/>
          <pc:sldMk cId="3165197979" sldId="454"/>
        </pc:sldMkLst>
      </pc:sldChg>
      <pc:sldChg chg="del">
        <pc:chgData name="Parr, Denise (DHHS-Contractor)" userId="8e0f8b07-43e5-498f-b12a-92d53dcbf731" providerId="ADAL" clId="{A5A6DD5A-8524-40E6-B7E7-DEF5EB06D25E}" dt="2024-10-17T13:56:56.871" v="0" actId="47"/>
        <pc:sldMkLst>
          <pc:docMk/>
          <pc:sldMk cId="2511255865" sldId="455"/>
        </pc:sldMkLst>
      </pc:sldChg>
      <pc:sldChg chg="del">
        <pc:chgData name="Parr, Denise (DHHS-Contractor)" userId="8e0f8b07-43e5-498f-b12a-92d53dcbf731" providerId="ADAL" clId="{A5A6DD5A-8524-40E6-B7E7-DEF5EB06D25E}" dt="2024-10-17T13:56:56.871" v="0" actId="47"/>
        <pc:sldMkLst>
          <pc:docMk/>
          <pc:sldMk cId="461462511" sldId="456"/>
        </pc:sldMkLst>
      </pc:sldChg>
      <pc:sldChg chg="del">
        <pc:chgData name="Parr, Denise (DHHS-Contractor)" userId="8e0f8b07-43e5-498f-b12a-92d53dcbf731" providerId="ADAL" clId="{A5A6DD5A-8524-40E6-B7E7-DEF5EB06D25E}" dt="2024-10-17T13:56:56.871" v="0" actId="47"/>
        <pc:sldMkLst>
          <pc:docMk/>
          <pc:sldMk cId="1189005020" sldId="457"/>
        </pc:sldMkLst>
      </pc:sldChg>
      <pc:sldChg chg="del">
        <pc:chgData name="Parr, Denise (DHHS-Contractor)" userId="8e0f8b07-43e5-498f-b12a-92d53dcbf731" providerId="ADAL" clId="{A5A6DD5A-8524-40E6-B7E7-DEF5EB06D25E}" dt="2024-10-17T13:56:56.871" v="0" actId="47"/>
        <pc:sldMkLst>
          <pc:docMk/>
          <pc:sldMk cId="651555992" sldId="458"/>
        </pc:sldMkLst>
      </pc:sldChg>
      <pc:sldChg chg="del">
        <pc:chgData name="Parr, Denise (DHHS-Contractor)" userId="8e0f8b07-43e5-498f-b12a-92d53dcbf731" providerId="ADAL" clId="{A5A6DD5A-8524-40E6-B7E7-DEF5EB06D25E}" dt="2024-10-17T13:56:56.871" v="0" actId="47"/>
        <pc:sldMkLst>
          <pc:docMk/>
          <pc:sldMk cId="2235588512" sldId="459"/>
        </pc:sldMkLst>
      </pc:sldChg>
      <pc:sldChg chg="del">
        <pc:chgData name="Parr, Denise (DHHS-Contractor)" userId="8e0f8b07-43e5-498f-b12a-92d53dcbf731" providerId="ADAL" clId="{A5A6DD5A-8524-40E6-B7E7-DEF5EB06D25E}" dt="2024-10-17T13:56:56.871" v="0" actId="47"/>
        <pc:sldMkLst>
          <pc:docMk/>
          <pc:sldMk cId="445944013" sldId="460"/>
        </pc:sldMkLst>
      </pc:sldChg>
      <pc:sldChg chg="del">
        <pc:chgData name="Parr, Denise (DHHS-Contractor)" userId="8e0f8b07-43e5-498f-b12a-92d53dcbf731" providerId="ADAL" clId="{A5A6DD5A-8524-40E6-B7E7-DEF5EB06D25E}" dt="2024-10-17T13:56:56.871" v="0" actId="47"/>
        <pc:sldMkLst>
          <pc:docMk/>
          <pc:sldMk cId="3209571531" sldId="461"/>
        </pc:sldMkLst>
      </pc:sldChg>
      <pc:sldChg chg="del">
        <pc:chgData name="Parr, Denise (DHHS-Contractor)" userId="8e0f8b07-43e5-498f-b12a-92d53dcbf731" providerId="ADAL" clId="{A5A6DD5A-8524-40E6-B7E7-DEF5EB06D25E}" dt="2024-10-17T13:56:56.871" v="0" actId="47"/>
        <pc:sldMkLst>
          <pc:docMk/>
          <pc:sldMk cId="226369854" sldId="462"/>
        </pc:sldMkLst>
      </pc:sldChg>
      <pc:sldChg chg="del">
        <pc:chgData name="Parr, Denise (DHHS-Contractor)" userId="8e0f8b07-43e5-498f-b12a-92d53dcbf731" providerId="ADAL" clId="{A5A6DD5A-8524-40E6-B7E7-DEF5EB06D25E}" dt="2024-10-17T13:56:56.871" v="0" actId="47"/>
        <pc:sldMkLst>
          <pc:docMk/>
          <pc:sldMk cId="2336530734" sldId="463"/>
        </pc:sldMkLst>
      </pc:sldChg>
      <pc:sldChg chg="del">
        <pc:chgData name="Parr, Denise (DHHS-Contractor)" userId="8e0f8b07-43e5-498f-b12a-92d53dcbf731" providerId="ADAL" clId="{A5A6DD5A-8524-40E6-B7E7-DEF5EB06D25E}" dt="2024-10-17T13:56:56.871" v="0" actId="47"/>
        <pc:sldMkLst>
          <pc:docMk/>
          <pc:sldMk cId="2839808327" sldId="464"/>
        </pc:sldMkLst>
      </pc:sldChg>
      <pc:sldChg chg="del">
        <pc:chgData name="Parr, Denise (DHHS-Contractor)" userId="8e0f8b07-43e5-498f-b12a-92d53dcbf731" providerId="ADAL" clId="{A5A6DD5A-8524-40E6-B7E7-DEF5EB06D25E}" dt="2024-10-17T13:56:56.871" v="0" actId="47"/>
        <pc:sldMkLst>
          <pc:docMk/>
          <pc:sldMk cId="3207001428" sldId="465"/>
        </pc:sldMkLst>
      </pc:sldChg>
      <pc:sldChg chg="del">
        <pc:chgData name="Parr, Denise (DHHS-Contractor)" userId="8e0f8b07-43e5-498f-b12a-92d53dcbf731" providerId="ADAL" clId="{A5A6DD5A-8524-40E6-B7E7-DEF5EB06D25E}" dt="2024-10-17T13:57:16.452" v="1" actId="47"/>
        <pc:sldMkLst>
          <pc:docMk/>
          <pc:sldMk cId="1442033533" sldId="466"/>
        </pc:sldMkLst>
      </pc:sldChg>
      <pc:sldChg chg="del">
        <pc:chgData name="Parr, Denise (DHHS-Contractor)" userId="8e0f8b07-43e5-498f-b12a-92d53dcbf731" providerId="ADAL" clId="{A5A6DD5A-8524-40E6-B7E7-DEF5EB06D25E}" dt="2024-10-17T13:57:16.452" v="1" actId="47"/>
        <pc:sldMkLst>
          <pc:docMk/>
          <pc:sldMk cId="3835471134" sldId="467"/>
        </pc:sldMkLst>
      </pc:sldChg>
      <pc:sldChg chg="del">
        <pc:chgData name="Parr, Denise (DHHS-Contractor)" userId="8e0f8b07-43e5-498f-b12a-92d53dcbf731" providerId="ADAL" clId="{A5A6DD5A-8524-40E6-B7E7-DEF5EB06D25E}" dt="2024-10-17T13:57:16.452" v="1" actId="47"/>
        <pc:sldMkLst>
          <pc:docMk/>
          <pc:sldMk cId="1248912588" sldId="468"/>
        </pc:sldMkLst>
      </pc:sldChg>
      <pc:sldChg chg="del">
        <pc:chgData name="Parr, Denise (DHHS-Contractor)" userId="8e0f8b07-43e5-498f-b12a-92d53dcbf731" providerId="ADAL" clId="{A5A6DD5A-8524-40E6-B7E7-DEF5EB06D25E}" dt="2024-10-17T13:57:16.452" v="1" actId="47"/>
        <pc:sldMkLst>
          <pc:docMk/>
          <pc:sldMk cId="1070591765" sldId="469"/>
        </pc:sldMkLst>
      </pc:sldChg>
      <pc:sldChg chg="del">
        <pc:chgData name="Parr, Denise (DHHS-Contractor)" userId="8e0f8b07-43e5-498f-b12a-92d53dcbf731" providerId="ADAL" clId="{A5A6DD5A-8524-40E6-B7E7-DEF5EB06D25E}" dt="2024-10-17T13:57:16.452" v="1" actId="47"/>
        <pc:sldMkLst>
          <pc:docMk/>
          <pc:sldMk cId="2477822095" sldId="470"/>
        </pc:sldMkLst>
      </pc:sldChg>
      <pc:sldChg chg="del">
        <pc:chgData name="Parr, Denise (DHHS-Contractor)" userId="8e0f8b07-43e5-498f-b12a-92d53dcbf731" providerId="ADAL" clId="{A5A6DD5A-8524-40E6-B7E7-DEF5EB06D25E}" dt="2024-10-17T13:57:16.452" v="1" actId="47"/>
        <pc:sldMkLst>
          <pc:docMk/>
          <pc:sldMk cId="3595984106" sldId="471"/>
        </pc:sldMkLst>
      </pc:sldChg>
      <pc:sldChg chg="del">
        <pc:chgData name="Parr, Denise (DHHS-Contractor)" userId="8e0f8b07-43e5-498f-b12a-92d53dcbf731" providerId="ADAL" clId="{A5A6DD5A-8524-40E6-B7E7-DEF5EB06D25E}" dt="2024-10-17T13:57:16.452" v="1" actId="47"/>
        <pc:sldMkLst>
          <pc:docMk/>
          <pc:sldMk cId="2563114177" sldId="472"/>
        </pc:sldMkLst>
      </pc:sldChg>
      <pc:sldChg chg="del">
        <pc:chgData name="Parr, Denise (DHHS-Contractor)" userId="8e0f8b07-43e5-498f-b12a-92d53dcbf731" providerId="ADAL" clId="{A5A6DD5A-8524-40E6-B7E7-DEF5EB06D25E}" dt="2024-10-17T13:57:16.452" v="1" actId="47"/>
        <pc:sldMkLst>
          <pc:docMk/>
          <pc:sldMk cId="1055162764" sldId="473"/>
        </pc:sldMkLst>
      </pc:sldChg>
      <pc:sldChg chg="del">
        <pc:chgData name="Parr, Denise (DHHS-Contractor)" userId="8e0f8b07-43e5-498f-b12a-92d53dcbf731" providerId="ADAL" clId="{A5A6DD5A-8524-40E6-B7E7-DEF5EB06D25E}" dt="2024-10-17T13:57:16.452" v="1" actId="47"/>
        <pc:sldMkLst>
          <pc:docMk/>
          <pc:sldMk cId="3302106094" sldId="474"/>
        </pc:sldMkLst>
      </pc:sldChg>
      <pc:sldChg chg="del">
        <pc:chgData name="Parr, Denise (DHHS-Contractor)" userId="8e0f8b07-43e5-498f-b12a-92d53dcbf731" providerId="ADAL" clId="{A5A6DD5A-8524-40E6-B7E7-DEF5EB06D25E}" dt="2024-10-17T13:57:16.452" v="1" actId="47"/>
        <pc:sldMkLst>
          <pc:docMk/>
          <pc:sldMk cId="3532968308" sldId="475"/>
        </pc:sldMkLst>
      </pc:sldChg>
      <pc:sldChg chg="del">
        <pc:chgData name="Parr, Denise (DHHS-Contractor)" userId="8e0f8b07-43e5-498f-b12a-92d53dcbf731" providerId="ADAL" clId="{A5A6DD5A-8524-40E6-B7E7-DEF5EB06D25E}" dt="2024-10-17T13:57:16.452" v="1" actId="47"/>
        <pc:sldMkLst>
          <pc:docMk/>
          <pc:sldMk cId="304938" sldId="476"/>
        </pc:sldMkLst>
      </pc:sldChg>
      <pc:sldChg chg="del">
        <pc:chgData name="Parr, Denise (DHHS-Contractor)" userId="8e0f8b07-43e5-498f-b12a-92d53dcbf731" providerId="ADAL" clId="{A5A6DD5A-8524-40E6-B7E7-DEF5EB06D25E}" dt="2024-10-17T13:57:16.452" v="1" actId="47"/>
        <pc:sldMkLst>
          <pc:docMk/>
          <pc:sldMk cId="3414051877" sldId="477"/>
        </pc:sldMkLst>
      </pc:sldChg>
      <pc:sldChg chg="del">
        <pc:chgData name="Parr, Denise (DHHS-Contractor)" userId="8e0f8b07-43e5-498f-b12a-92d53dcbf731" providerId="ADAL" clId="{A5A6DD5A-8524-40E6-B7E7-DEF5EB06D25E}" dt="2024-10-17T13:57:16.452" v="1" actId="47"/>
        <pc:sldMkLst>
          <pc:docMk/>
          <pc:sldMk cId="616588272" sldId="478"/>
        </pc:sldMkLst>
      </pc:sldChg>
      <pc:sldChg chg="del">
        <pc:chgData name="Parr, Denise (DHHS-Contractor)" userId="8e0f8b07-43e5-498f-b12a-92d53dcbf731" providerId="ADAL" clId="{A5A6DD5A-8524-40E6-B7E7-DEF5EB06D25E}" dt="2024-10-17T13:57:16.452" v="1" actId="47"/>
        <pc:sldMkLst>
          <pc:docMk/>
          <pc:sldMk cId="3836760738" sldId="479"/>
        </pc:sldMkLst>
      </pc:sldChg>
      <pc:sldMasterChg chg="delSldLayout">
        <pc:chgData name="Parr, Denise (DHHS-Contractor)" userId="8e0f8b07-43e5-498f-b12a-92d53dcbf731" providerId="ADAL" clId="{A5A6DD5A-8524-40E6-B7E7-DEF5EB06D25E}" dt="2024-10-17T13:57:16.452" v="1" actId="47"/>
        <pc:sldMasterMkLst>
          <pc:docMk/>
          <pc:sldMasterMk cId="0" sldId="2147483648"/>
        </pc:sldMasterMkLst>
        <pc:sldLayoutChg chg="del">
          <pc:chgData name="Parr, Denise (DHHS-Contractor)" userId="8e0f8b07-43e5-498f-b12a-92d53dcbf731" providerId="ADAL" clId="{A5A6DD5A-8524-40E6-B7E7-DEF5EB06D25E}" dt="2024-10-17T13:57:16.452" v="1" actId="47"/>
          <pc:sldLayoutMkLst>
            <pc:docMk/>
            <pc:sldMasterMk cId="0" sldId="2147483648"/>
            <pc:sldLayoutMk cId="0" sldId="2147483649"/>
          </pc:sldLayoutMkLst>
        </pc:sldLayoutChg>
        <pc:sldLayoutChg chg="del">
          <pc:chgData name="Parr, Denise (DHHS-Contractor)" userId="8e0f8b07-43e5-498f-b12a-92d53dcbf731" providerId="ADAL" clId="{A5A6DD5A-8524-40E6-B7E7-DEF5EB06D25E}" dt="2024-10-17T13:57:16.452" v="1" actId="47"/>
          <pc:sldLayoutMkLst>
            <pc:docMk/>
            <pc:sldMasterMk cId="0" sldId="2147483648"/>
            <pc:sldLayoutMk cId="0" sldId="2147483655"/>
          </pc:sldLayoutMkLst>
        </pc:sldLayoutChg>
      </pc:sldMasterChg>
      <pc:sldMasterChg chg="del delSldLayout">
        <pc:chgData name="Parr, Denise (DHHS-Contractor)" userId="8e0f8b07-43e5-498f-b12a-92d53dcbf731" providerId="ADAL" clId="{A5A6DD5A-8524-40E6-B7E7-DEF5EB06D25E}" dt="2024-10-17T13:57:16.452" v="1" actId="47"/>
        <pc:sldMasterMkLst>
          <pc:docMk/>
          <pc:sldMasterMk cId="0" sldId="2147483676"/>
        </pc:sldMasterMkLst>
        <pc:sldLayoutChg chg="del">
          <pc:chgData name="Parr, Denise (DHHS-Contractor)" userId="8e0f8b07-43e5-498f-b12a-92d53dcbf731" providerId="ADAL" clId="{A5A6DD5A-8524-40E6-B7E7-DEF5EB06D25E}" dt="2024-10-17T13:57:16.452" v="1" actId="47"/>
          <pc:sldLayoutMkLst>
            <pc:docMk/>
            <pc:sldMasterMk cId="0" sldId="2147483676"/>
            <pc:sldLayoutMk cId="0" sldId="2147483677"/>
          </pc:sldLayoutMkLst>
        </pc:sldLayoutChg>
        <pc:sldLayoutChg chg="del">
          <pc:chgData name="Parr, Denise (DHHS-Contractor)" userId="8e0f8b07-43e5-498f-b12a-92d53dcbf731" providerId="ADAL" clId="{A5A6DD5A-8524-40E6-B7E7-DEF5EB06D25E}" dt="2024-10-17T13:57:16.452" v="1" actId="47"/>
          <pc:sldLayoutMkLst>
            <pc:docMk/>
            <pc:sldMasterMk cId="0" sldId="2147483676"/>
            <pc:sldLayoutMk cId="0" sldId="2147483678"/>
          </pc:sldLayoutMkLst>
        </pc:sldLayoutChg>
        <pc:sldLayoutChg chg="del">
          <pc:chgData name="Parr, Denise (DHHS-Contractor)" userId="8e0f8b07-43e5-498f-b12a-92d53dcbf731" providerId="ADAL" clId="{A5A6DD5A-8524-40E6-B7E7-DEF5EB06D25E}" dt="2024-10-17T13:57:16.452" v="1" actId="47"/>
          <pc:sldLayoutMkLst>
            <pc:docMk/>
            <pc:sldMasterMk cId="0" sldId="2147483676"/>
            <pc:sldLayoutMk cId="0" sldId="2147483679"/>
          </pc:sldLayoutMkLst>
        </pc:sldLayoutChg>
        <pc:sldLayoutChg chg="del">
          <pc:chgData name="Parr, Denise (DHHS-Contractor)" userId="8e0f8b07-43e5-498f-b12a-92d53dcbf731" providerId="ADAL" clId="{A5A6DD5A-8524-40E6-B7E7-DEF5EB06D25E}" dt="2024-10-17T13:57:16.452" v="1" actId="47"/>
          <pc:sldLayoutMkLst>
            <pc:docMk/>
            <pc:sldMasterMk cId="0" sldId="2147483676"/>
            <pc:sldLayoutMk cId="0" sldId="2147483680"/>
          </pc:sldLayoutMkLst>
        </pc:sldLayoutChg>
        <pc:sldLayoutChg chg="del">
          <pc:chgData name="Parr, Denise (DHHS-Contractor)" userId="8e0f8b07-43e5-498f-b12a-92d53dcbf731" providerId="ADAL" clId="{A5A6DD5A-8524-40E6-B7E7-DEF5EB06D25E}" dt="2024-10-17T13:57:16.452" v="1" actId="47"/>
          <pc:sldLayoutMkLst>
            <pc:docMk/>
            <pc:sldMasterMk cId="0" sldId="2147483676"/>
            <pc:sldLayoutMk cId="0" sldId="2147483681"/>
          </pc:sldLayoutMkLst>
        </pc:sldLayoutChg>
        <pc:sldLayoutChg chg="del">
          <pc:chgData name="Parr, Denise (DHHS-Contractor)" userId="8e0f8b07-43e5-498f-b12a-92d53dcbf731" providerId="ADAL" clId="{A5A6DD5A-8524-40E6-B7E7-DEF5EB06D25E}" dt="2024-10-17T13:57:16.452" v="1" actId="47"/>
          <pc:sldLayoutMkLst>
            <pc:docMk/>
            <pc:sldMasterMk cId="0" sldId="2147483676"/>
            <pc:sldLayoutMk cId="0" sldId="2147483682"/>
          </pc:sldLayoutMkLst>
        </pc:sldLayoutChg>
        <pc:sldLayoutChg chg="del">
          <pc:chgData name="Parr, Denise (DHHS-Contractor)" userId="8e0f8b07-43e5-498f-b12a-92d53dcbf731" providerId="ADAL" clId="{A5A6DD5A-8524-40E6-B7E7-DEF5EB06D25E}" dt="2024-10-17T13:57:16.452" v="1" actId="47"/>
          <pc:sldLayoutMkLst>
            <pc:docMk/>
            <pc:sldMasterMk cId="0" sldId="2147483676"/>
            <pc:sldLayoutMk cId="0" sldId="2147483683"/>
          </pc:sldLayoutMkLst>
        </pc:sldLayoutChg>
        <pc:sldLayoutChg chg="del">
          <pc:chgData name="Parr, Denise (DHHS-Contractor)" userId="8e0f8b07-43e5-498f-b12a-92d53dcbf731" providerId="ADAL" clId="{A5A6DD5A-8524-40E6-B7E7-DEF5EB06D25E}" dt="2024-10-17T13:57:16.452" v="1" actId="47"/>
          <pc:sldLayoutMkLst>
            <pc:docMk/>
            <pc:sldMasterMk cId="0" sldId="2147483676"/>
            <pc:sldLayoutMk cId="0" sldId="2147483684"/>
          </pc:sldLayoutMkLst>
        </pc:sldLayoutChg>
        <pc:sldLayoutChg chg="del">
          <pc:chgData name="Parr, Denise (DHHS-Contractor)" userId="8e0f8b07-43e5-498f-b12a-92d53dcbf731" providerId="ADAL" clId="{A5A6DD5A-8524-40E6-B7E7-DEF5EB06D25E}" dt="2024-10-17T13:57:16.452" v="1" actId="47"/>
          <pc:sldLayoutMkLst>
            <pc:docMk/>
            <pc:sldMasterMk cId="0" sldId="2147483676"/>
            <pc:sldLayoutMk cId="0" sldId="2147483685"/>
          </pc:sldLayoutMkLst>
        </pc:sldLayoutChg>
        <pc:sldLayoutChg chg="del">
          <pc:chgData name="Parr, Denise (DHHS-Contractor)" userId="8e0f8b07-43e5-498f-b12a-92d53dcbf731" providerId="ADAL" clId="{A5A6DD5A-8524-40E6-B7E7-DEF5EB06D25E}" dt="2024-10-17T13:57:16.452" v="1" actId="47"/>
          <pc:sldLayoutMkLst>
            <pc:docMk/>
            <pc:sldMasterMk cId="0" sldId="2147483676"/>
            <pc:sldLayoutMk cId="0" sldId="2147483686"/>
          </pc:sldLayoutMkLst>
        </pc:sldLayoutChg>
        <pc:sldLayoutChg chg="del">
          <pc:chgData name="Parr, Denise (DHHS-Contractor)" userId="8e0f8b07-43e5-498f-b12a-92d53dcbf731" providerId="ADAL" clId="{A5A6DD5A-8524-40E6-B7E7-DEF5EB06D25E}" dt="2024-10-17T13:57:16.452" v="1" actId="47"/>
          <pc:sldLayoutMkLst>
            <pc:docMk/>
            <pc:sldMasterMk cId="0" sldId="2147483676"/>
            <pc:sldLayoutMk cId="0" sldId="2147483687"/>
          </pc:sldLayoutMkLst>
        </pc:sldLayoutChg>
      </pc:sldMasterChg>
      <pc:sldMasterChg chg="del delSldLayout">
        <pc:chgData name="Parr, Denise (DHHS-Contractor)" userId="8e0f8b07-43e5-498f-b12a-92d53dcbf731" providerId="ADAL" clId="{A5A6DD5A-8524-40E6-B7E7-DEF5EB06D25E}" dt="2024-10-17T13:57:16.452" v="1" actId="47"/>
        <pc:sldMasterMkLst>
          <pc:docMk/>
          <pc:sldMasterMk cId="0" sldId="2147483688"/>
        </pc:sldMasterMkLst>
        <pc:sldLayoutChg chg="del">
          <pc:chgData name="Parr, Denise (DHHS-Contractor)" userId="8e0f8b07-43e5-498f-b12a-92d53dcbf731" providerId="ADAL" clId="{A5A6DD5A-8524-40E6-B7E7-DEF5EB06D25E}" dt="2024-10-17T13:57:16.452" v="1" actId="47"/>
          <pc:sldLayoutMkLst>
            <pc:docMk/>
            <pc:sldMasterMk cId="0" sldId="2147483688"/>
            <pc:sldLayoutMk cId="0" sldId="2147483689"/>
          </pc:sldLayoutMkLst>
        </pc:sldLayoutChg>
        <pc:sldLayoutChg chg="del">
          <pc:chgData name="Parr, Denise (DHHS-Contractor)" userId="8e0f8b07-43e5-498f-b12a-92d53dcbf731" providerId="ADAL" clId="{A5A6DD5A-8524-40E6-B7E7-DEF5EB06D25E}" dt="2024-10-17T13:57:16.452" v="1" actId="47"/>
          <pc:sldLayoutMkLst>
            <pc:docMk/>
            <pc:sldMasterMk cId="0" sldId="2147483688"/>
            <pc:sldLayoutMk cId="0" sldId="2147483690"/>
          </pc:sldLayoutMkLst>
        </pc:sldLayoutChg>
        <pc:sldLayoutChg chg="del">
          <pc:chgData name="Parr, Denise (DHHS-Contractor)" userId="8e0f8b07-43e5-498f-b12a-92d53dcbf731" providerId="ADAL" clId="{A5A6DD5A-8524-40E6-B7E7-DEF5EB06D25E}" dt="2024-10-17T13:57:16.452" v="1" actId="47"/>
          <pc:sldLayoutMkLst>
            <pc:docMk/>
            <pc:sldMasterMk cId="0" sldId="2147483688"/>
            <pc:sldLayoutMk cId="0" sldId="2147483691"/>
          </pc:sldLayoutMkLst>
        </pc:sldLayoutChg>
        <pc:sldLayoutChg chg="del">
          <pc:chgData name="Parr, Denise (DHHS-Contractor)" userId="8e0f8b07-43e5-498f-b12a-92d53dcbf731" providerId="ADAL" clId="{A5A6DD5A-8524-40E6-B7E7-DEF5EB06D25E}" dt="2024-10-17T13:57:16.452" v="1" actId="47"/>
          <pc:sldLayoutMkLst>
            <pc:docMk/>
            <pc:sldMasterMk cId="0" sldId="2147483688"/>
            <pc:sldLayoutMk cId="0" sldId="2147483692"/>
          </pc:sldLayoutMkLst>
        </pc:sldLayoutChg>
        <pc:sldLayoutChg chg="del">
          <pc:chgData name="Parr, Denise (DHHS-Contractor)" userId="8e0f8b07-43e5-498f-b12a-92d53dcbf731" providerId="ADAL" clId="{A5A6DD5A-8524-40E6-B7E7-DEF5EB06D25E}" dt="2024-10-17T13:57:16.452" v="1" actId="47"/>
          <pc:sldLayoutMkLst>
            <pc:docMk/>
            <pc:sldMasterMk cId="0" sldId="2147483688"/>
            <pc:sldLayoutMk cId="0" sldId="2147483693"/>
          </pc:sldLayoutMkLst>
        </pc:sldLayoutChg>
        <pc:sldLayoutChg chg="del">
          <pc:chgData name="Parr, Denise (DHHS-Contractor)" userId="8e0f8b07-43e5-498f-b12a-92d53dcbf731" providerId="ADAL" clId="{A5A6DD5A-8524-40E6-B7E7-DEF5EB06D25E}" dt="2024-10-17T13:57:16.452" v="1" actId="47"/>
          <pc:sldLayoutMkLst>
            <pc:docMk/>
            <pc:sldMasterMk cId="0" sldId="2147483688"/>
            <pc:sldLayoutMk cId="0" sldId="2147483694"/>
          </pc:sldLayoutMkLst>
        </pc:sldLayoutChg>
        <pc:sldLayoutChg chg="del">
          <pc:chgData name="Parr, Denise (DHHS-Contractor)" userId="8e0f8b07-43e5-498f-b12a-92d53dcbf731" providerId="ADAL" clId="{A5A6DD5A-8524-40E6-B7E7-DEF5EB06D25E}" dt="2024-10-17T13:57:16.452" v="1" actId="47"/>
          <pc:sldLayoutMkLst>
            <pc:docMk/>
            <pc:sldMasterMk cId="0" sldId="2147483688"/>
            <pc:sldLayoutMk cId="0" sldId="2147483695"/>
          </pc:sldLayoutMkLst>
        </pc:sldLayoutChg>
        <pc:sldLayoutChg chg="del">
          <pc:chgData name="Parr, Denise (DHHS-Contractor)" userId="8e0f8b07-43e5-498f-b12a-92d53dcbf731" providerId="ADAL" clId="{A5A6DD5A-8524-40E6-B7E7-DEF5EB06D25E}" dt="2024-10-17T13:57:16.452" v="1" actId="47"/>
          <pc:sldLayoutMkLst>
            <pc:docMk/>
            <pc:sldMasterMk cId="0" sldId="2147483688"/>
            <pc:sldLayoutMk cId="0" sldId="2147483696"/>
          </pc:sldLayoutMkLst>
        </pc:sldLayoutChg>
        <pc:sldLayoutChg chg="del">
          <pc:chgData name="Parr, Denise (DHHS-Contractor)" userId="8e0f8b07-43e5-498f-b12a-92d53dcbf731" providerId="ADAL" clId="{A5A6DD5A-8524-40E6-B7E7-DEF5EB06D25E}" dt="2024-10-17T13:57:16.452" v="1" actId="47"/>
          <pc:sldLayoutMkLst>
            <pc:docMk/>
            <pc:sldMasterMk cId="0" sldId="2147483688"/>
            <pc:sldLayoutMk cId="0" sldId="2147483697"/>
          </pc:sldLayoutMkLst>
        </pc:sldLayoutChg>
        <pc:sldLayoutChg chg="del">
          <pc:chgData name="Parr, Denise (DHHS-Contractor)" userId="8e0f8b07-43e5-498f-b12a-92d53dcbf731" providerId="ADAL" clId="{A5A6DD5A-8524-40E6-B7E7-DEF5EB06D25E}" dt="2024-10-17T13:57:16.452" v="1" actId="47"/>
          <pc:sldLayoutMkLst>
            <pc:docMk/>
            <pc:sldMasterMk cId="0" sldId="2147483688"/>
            <pc:sldLayoutMk cId="0" sldId="2147483698"/>
          </pc:sldLayoutMkLst>
        </pc:sldLayoutChg>
        <pc:sldLayoutChg chg="del">
          <pc:chgData name="Parr, Denise (DHHS-Contractor)" userId="8e0f8b07-43e5-498f-b12a-92d53dcbf731" providerId="ADAL" clId="{A5A6DD5A-8524-40E6-B7E7-DEF5EB06D25E}" dt="2024-10-17T13:57:16.452" v="1" actId="47"/>
          <pc:sldLayoutMkLst>
            <pc:docMk/>
            <pc:sldMasterMk cId="0" sldId="2147483688"/>
            <pc:sldLayoutMk cId="0" sldId="2147483699"/>
          </pc:sldLayoutMkLst>
        </pc:sldLayoutChg>
      </pc:sldMasterChg>
      <pc:sldMasterChg chg="del delSldLayout">
        <pc:chgData name="Parr, Denise (DHHS-Contractor)" userId="8e0f8b07-43e5-498f-b12a-92d53dcbf731" providerId="ADAL" clId="{A5A6DD5A-8524-40E6-B7E7-DEF5EB06D25E}" dt="2024-10-17T13:57:16.452" v="1" actId="47"/>
        <pc:sldMasterMkLst>
          <pc:docMk/>
          <pc:sldMasterMk cId="3761427234" sldId="2147483700"/>
        </pc:sldMasterMkLst>
        <pc:sldLayoutChg chg="del">
          <pc:chgData name="Parr, Denise (DHHS-Contractor)" userId="8e0f8b07-43e5-498f-b12a-92d53dcbf731" providerId="ADAL" clId="{A5A6DD5A-8524-40E6-B7E7-DEF5EB06D25E}" dt="2024-10-17T13:57:16.452" v="1" actId="47"/>
          <pc:sldLayoutMkLst>
            <pc:docMk/>
            <pc:sldMasterMk cId="3761427234" sldId="2147483700"/>
            <pc:sldLayoutMk cId="3901858718" sldId="2147483701"/>
          </pc:sldLayoutMkLst>
        </pc:sldLayoutChg>
        <pc:sldLayoutChg chg="del">
          <pc:chgData name="Parr, Denise (DHHS-Contractor)" userId="8e0f8b07-43e5-498f-b12a-92d53dcbf731" providerId="ADAL" clId="{A5A6DD5A-8524-40E6-B7E7-DEF5EB06D25E}" dt="2024-10-17T13:57:16.452" v="1" actId="47"/>
          <pc:sldLayoutMkLst>
            <pc:docMk/>
            <pc:sldMasterMk cId="3761427234" sldId="2147483700"/>
            <pc:sldLayoutMk cId="1756739739" sldId="2147483702"/>
          </pc:sldLayoutMkLst>
        </pc:sldLayoutChg>
        <pc:sldLayoutChg chg="del">
          <pc:chgData name="Parr, Denise (DHHS-Contractor)" userId="8e0f8b07-43e5-498f-b12a-92d53dcbf731" providerId="ADAL" clId="{A5A6DD5A-8524-40E6-B7E7-DEF5EB06D25E}" dt="2024-10-17T13:57:16.452" v="1" actId="47"/>
          <pc:sldLayoutMkLst>
            <pc:docMk/>
            <pc:sldMasterMk cId="3761427234" sldId="2147483700"/>
            <pc:sldLayoutMk cId="2733239842" sldId="2147483703"/>
          </pc:sldLayoutMkLst>
        </pc:sldLayoutChg>
        <pc:sldLayoutChg chg="del">
          <pc:chgData name="Parr, Denise (DHHS-Contractor)" userId="8e0f8b07-43e5-498f-b12a-92d53dcbf731" providerId="ADAL" clId="{A5A6DD5A-8524-40E6-B7E7-DEF5EB06D25E}" dt="2024-10-17T13:57:16.452" v="1" actId="47"/>
          <pc:sldLayoutMkLst>
            <pc:docMk/>
            <pc:sldMasterMk cId="3761427234" sldId="2147483700"/>
            <pc:sldLayoutMk cId="1911095047" sldId="2147483704"/>
          </pc:sldLayoutMkLst>
        </pc:sldLayoutChg>
        <pc:sldLayoutChg chg="del">
          <pc:chgData name="Parr, Denise (DHHS-Contractor)" userId="8e0f8b07-43e5-498f-b12a-92d53dcbf731" providerId="ADAL" clId="{A5A6DD5A-8524-40E6-B7E7-DEF5EB06D25E}" dt="2024-10-17T13:57:16.452" v="1" actId="47"/>
          <pc:sldLayoutMkLst>
            <pc:docMk/>
            <pc:sldMasterMk cId="3761427234" sldId="2147483700"/>
            <pc:sldLayoutMk cId="3606163684" sldId="2147483705"/>
          </pc:sldLayoutMkLst>
        </pc:sldLayoutChg>
        <pc:sldLayoutChg chg="del">
          <pc:chgData name="Parr, Denise (DHHS-Contractor)" userId="8e0f8b07-43e5-498f-b12a-92d53dcbf731" providerId="ADAL" clId="{A5A6DD5A-8524-40E6-B7E7-DEF5EB06D25E}" dt="2024-10-17T13:57:16.452" v="1" actId="47"/>
          <pc:sldLayoutMkLst>
            <pc:docMk/>
            <pc:sldMasterMk cId="3761427234" sldId="2147483700"/>
            <pc:sldLayoutMk cId="1330119218" sldId="2147483706"/>
          </pc:sldLayoutMkLst>
        </pc:sldLayoutChg>
        <pc:sldLayoutChg chg="del">
          <pc:chgData name="Parr, Denise (DHHS-Contractor)" userId="8e0f8b07-43e5-498f-b12a-92d53dcbf731" providerId="ADAL" clId="{A5A6DD5A-8524-40E6-B7E7-DEF5EB06D25E}" dt="2024-10-17T13:57:16.452" v="1" actId="47"/>
          <pc:sldLayoutMkLst>
            <pc:docMk/>
            <pc:sldMasterMk cId="3761427234" sldId="2147483700"/>
            <pc:sldLayoutMk cId="140186562" sldId="2147483707"/>
          </pc:sldLayoutMkLst>
        </pc:sldLayoutChg>
        <pc:sldLayoutChg chg="del">
          <pc:chgData name="Parr, Denise (DHHS-Contractor)" userId="8e0f8b07-43e5-498f-b12a-92d53dcbf731" providerId="ADAL" clId="{A5A6DD5A-8524-40E6-B7E7-DEF5EB06D25E}" dt="2024-10-17T13:57:16.452" v="1" actId="47"/>
          <pc:sldLayoutMkLst>
            <pc:docMk/>
            <pc:sldMasterMk cId="3761427234" sldId="2147483700"/>
            <pc:sldLayoutMk cId="3197482689" sldId="2147483708"/>
          </pc:sldLayoutMkLst>
        </pc:sldLayoutChg>
        <pc:sldLayoutChg chg="del">
          <pc:chgData name="Parr, Denise (DHHS-Contractor)" userId="8e0f8b07-43e5-498f-b12a-92d53dcbf731" providerId="ADAL" clId="{A5A6DD5A-8524-40E6-B7E7-DEF5EB06D25E}" dt="2024-10-17T13:57:16.452" v="1" actId="47"/>
          <pc:sldLayoutMkLst>
            <pc:docMk/>
            <pc:sldMasterMk cId="3761427234" sldId="2147483700"/>
            <pc:sldLayoutMk cId="3287194749" sldId="2147483709"/>
          </pc:sldLayoutMkLst>
        </pc:sldLayoutChg>
        <pc:sldLayoutChg chg="del">
          <pc:chgData name="Parr, Denise (DHHS-Contractor)" userId="8e0f8b07-43e5-498f-b12a-92d53dcbf731" providerId="ADAL" clId="{A5A6DD5A-8524-40E6-B7E7-DEF5EB06D25E}" dt="2024-10-17T13:57:16.452" v="1" actId="47"/>
          <pc:sldLayoutMkLst>
            <pc:docMk/>
            <pc:sldMasterMk cId="3761427234" sldId="2147483700"/>
            <pc:sldLayoutMk cId="3834818855" sldId="2147483710"/>
          </pc:sldLayoutMkLst>
        </pc:sldLayoutChg>
        <pc:sldLayoutChg chg="del">
          <pc:chgData name="Parr, Denise (DHHS-Contractor)" userId="8e0f8b07-43e5-498f-b12a-92d53dcbf731" providerId="ADAL" clId="{A5A6DD5A-8524-40E6-B7E7-DEF5EB06D25E}" dt="2024-10-17T13:57:16.452" v="1" actId="47"/>
          <pc:sldLayoutMkLst>
            <pc:docMk/>
            <pc:sldMasterMk cId="3761427234" sldId="2147483700"/>
            <pc:sldLayoutMk cId="2652517325" sldId="2147483711"/>
          </pc:sldLayoutMkLst>
        </pc:sldLayoutChg>
        <pc:sldLayoutChg chg="del">
          <pc:chgData name="Parr, Denise (DHHS-Contractor)" userId="8e0f8b07-43e5-498f-b12a-92d53dcbf731" providerId="ADAL" clId="{A5A6DD5A-8524-40E6-B7E7-DEF5EB06D25E}" dt="2024-10-17T13:57:16.452" v="1" actId="47"/>
          <pc:sldLayoutMkLst>
            <pc:docMk/>
            <pc:sldMasterMk cId="3761427234" sldId="2147483700"/>
            <pc:sldLayoutMk cId="2371498459" sldId="2147483712"/>
          </pc:sldLayoutMkLst>
        </pc:sldLayoutChg>
        <pc:sldLayoutChg chg="del">
          <pc:chgData name="Parr, Denise (DHHS-Contractor)" userId="8e0f8b07-43e5-498f-b12a-92d53dcbf731" providerId="ADAL" clId="{A5A6DD5A-8524-40E6-B7E7-DEF5EB06D25E}" dt="2024-10-17T13:57:16.452" v="1" actId="47"/>
          <pc:sldLayoutMkLst>
            <pc:docMk/>
            <pc:sldMasterMk cId="3761427234" sldId="2147483700"/>
            <pc:sldLayoutMk cId="1028278076" sldId="2147483713"/>
          </pc:sldLayoutMkLst>
        </pc:sldLayoutChg>
        <pc:sldLayoutChg chg="del">
          <pc:chgData name="Parr, Denise (DHHS-Contractor)" userId="8e0f8b07-43e5-498f-b12a-92d53dcbf731" providerId="ADAL" clId="{A5A6DD5A-8524-40E6-B7E7-DEF5EB06D25E}" dt="2024-10-17T13:57:16.452" v="1" actId="47"/>
          <pc:sldLayoutMkLst>
            <pc:docMk/>
            <pc:sldMasterMk cId="3761427234" sldId="2147483700"/>
            <pc:sldLayoutMk cId="474294146" sldId="2147483714"/>
          </pc:sldLayoutMkLst>
        </pc:sldLayoutChg>
      </pc:sldMasterChg>
      <pc:sldMasterChg chg="del delSldLayout">
        <pc:chgData name="Parr, Denise (DHHS-Contractor)" userId="8e0f8b07-43e5-498f-b12a-92d53dcbf731" providerId="ADAL" clId="{A5A6DD5A-8524-40E6-B7E7-DEF5EB06D25E}" dt="2024-10-17T13:57:16.452" v="1" actId="47"/>
        <pc:sldMasterMkLst>
          <pc:docMk/>
          <pc:sldMasterMk cId="1225822839" sldId="2147483715"/>
        </pc:sldMasterMkLst>
        <pc:sldLayoutChg chg="del">
          <pc:chgData name="Parr, Denise (DHHS-Contractor)" userId="8e0f8b07-43e5-498f-b12a-92d53dcbf731" providerId="ADAL" clId="{A5A6DD5A-8524-40E6-B7E7-DEF5EB06D25E}" dt="2024-10-17T13:57:16.452" v="1" actId="47"/>
          <pc:sldLayoutMkLst>
            <pc:docMk/>
            <pc:sldMasterMk cId="1225822839" sldId="2147483715"/>
            <pc:sldLayoutMk cId="692725091" sldId="2147483716"/>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2200678455" sldId="2147483717"/>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918159794" sldId="2147483718"/>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615037632" sldId="2147483719"/>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3552295790" sldId="2147483720"/>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663983689" sldId="2147483721"/>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661111180" sldId="2147483722"/>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4059634945" sldId="2147483723"/>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612881825" sldId="2147483724"/>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1851494654" sldId="2147483725"/>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2500034984" sldId="2147483726"/>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1611337534" sldId="2147483727"/>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1120286271" sldId="2147483728"/>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2867321762" sldId="2147483729"/>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2976395728" sldId="2147483730"/>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3486672298" sldId="2147483731"/>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847885291" sldId="2147483732"/>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505897655" sldId="2147483733"/>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1893103040" sldId="2147483734"/>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3800737570" sldId="2147483735"/>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3751524442" sldId="2147483736"/>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2652507273" sldId="2147483737"/>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3620567515" sldId="2147483738"/>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2570165076" sldId="2147483739"/>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3774686596" sldId="2147483740"/>
          </pc:sldLayoutMkLst>
        </pc:sldLayoutChg>
        <pc:sldLayoutChg chg="del">
          <pc:chgData name="Parr, Denise (DHHS-Contractor)" userId="8e0f8b07-43e5-498f-b12a-92d53dcbf731" providerId="ADAL" clId="{A5A6DD5A-8524-40E6-B7E7-DEF5EB06D25E}" dt="2024-10-17T13:57:16.452" v="1" actId="47"/>
          <pc:sldLayoutMkLst>
            <pc:docMk/>
            <pc:sldMasterMk cId="1225822839" sldId="2147483715"/>
            <pc:sldLayoutMk cId="1483019649" sldId="2147483741"/>
          </pc:sldLayoutMkLst>
        </pc:sldLayoutChg>
      </pc:sldMasterChg>
      <pc:sldMasterChg chg="del delSldLayout">
        <pc:chgData name="Parr, Denise (DHHS-Contractor)" userId="8e0f8b07-43e5-498f-b12a-92d53dcbf731" providerId="ADAL" clId="{A5A6DD5A-8524-40E6-B7E7-DEF5EB06D25E}" dt="2024-10-17T13:56:56.871" v="0" actId="47"/>
        <pc:sldMasterMkLst>
          <pc:docMk/>
          <pc:sldMasterMk cId="236102726" sldId="2147483742"/>
        </pc:sldMasterMkLst>
        <pc:sldLayoutChg chg="del">
          <pc:chgData name="Parr, Denise (DHHS-Contractor)" userId="8e0f8b07-43e5-498f-b12a-92d53dcbf731" providerId="ADAL" clId="{A5A6DD5A-8524-40E6-B7E7-DEF5EB06D25E}" dt="2024-10-17T13:56:56.871" v="0" actId="47"/>
          <pc:sldLayoutMkLst>
            <pc:docMk/>
            <pc:sldMasterMk cId="236102726" sldId="2147483742"/>
            <pc:sldLayoutMk cId="2469505952" sldId="2147483743"/>
          </pc:sldLayoutMkLst>
        </pc:sldLayoutChg>
        <pc:sldLayoutChg chg="del">
          <pc:chgData name="Parr, Denise (DHHS-Contractor)" userId="8e0f8b07-43e5-498f-b12a-92d53dcbf731" providerId="ADAL" clId="{A5A6DD5A-8524-40E6-B7E7-DEF5EB06D25E}" dt="2024-10-17T13:56:56.871" v="0" actId="47"/>
          <pc:sldLayoutMkLst>
            <pc:docMk/>
            <pc:sldMasterMk cId="236102726" sldId="2147483742"/>
            <pc:sldLayoutMk cId="207282356" sldId="2147483744"/>
          </pc:sldLayoutMkLst>
        </pc:sldLayoutChg>
        <pc:sldLayoutChg chg="del">
          <pc:chgData name="Parr, Denise (DHHS-Contractor)" userId="8e0f8b07-43e5-498f-b12a-92d53dcbf731" providerId="ADAL" clId="{A5A6DD5A-8524-40E6-B7E7-DEF5EB06D25E}" dt="2024-10-17T13:56:56.871" v="0" actId="47"/>
          <pc:sldLayoutMkLst>
            <pc:docMk/>
            <pc:sldMasterMk cId="236102726" sldId="2147483742"/>
            <pc:sldLayoutMk cId="1980620654" sldId="2147483745"/>
          </pc:sldLayoutMkLst>
        </pc:sldLayoutChg>
        <pc:sldLayoutChg chg="del">
          <pc:chgData name="Parr, Denise (DHHS-Contractor)" userId="8e0f8b07-43e5-498f-b12a-92d53dcbf731" providerId="ADAL" clId="{A5A6DD5A-8524-40E6-B7E7-DEF5EB06D25E}" dt="2024-10-17T13:56:56.871" v="0" actId="47"/>
          <pc:sldLayoutMkLst>
            <pc:docMk/>
            <pc:sldMasterMk cId="236102726" sldId="2147483742"/>
            <pc:sldLayoutMk cId="935974544" sldId="2147483746"/>
          </pc:sldLayoutMkLst>
        </pc:sldLayoutChg>
        <pc:sldLayoutChg chg="del">
          <pc:chgData name="Parr, Denise (DHHS-Contractor)" userId="8e0f8b07-43e5-498f-b12a-92d53dcbf731" providerId="ADAL" clId="{A5A6DD5A-8524-40E6-B7E7-DEF5EB06D25E}" dt="2024-10-17T13:56:56.871" v="0" actId="47"/>
          <pc:sldLayoutMkLst>
            <pc:docMk/>
            <pc:sldMasterMk cId="236102726" sldId="2147483742"/>
            <pc:sldLayoutMk cId="1887312111" sldId="2147483747"/>
          </pc:sldLayoutMkLst>
        </pc:sldLayoutChg>
        <pc:sldLayoutChg chg="del">
          <pc:chgData name="Parr, Denise (DHHS-Contractor)" userId="8e0f8b07-43e5-498f-b12a-92d53dcbf731" providerId="ADAL" clId="{A5A6DD5A-8524-40E6-B7E7-DEF5EB06D25E}" dt="2024-10-17T13:56:56.871" v="0" actId="47"/>
          <pc:sldLayoutMkLst>
            <pc:docMk/>
            <pc:sldMasterMk cId="236102726" sldId="2147483742"/>
            <pc:sldLayoutMk cId="1308155234" sldId="2147483748"/>
          </pc:sldLayoutMkLst>
        </pc:sldLayoutChg>
        <pc:sldLayoutChg chg="del">
          <pc:chgData name="Parr, Denise (DHHS-Contractor)" userId="8e0f8b07-43e5-498f-b12a-92d53dcbf731" providerId="ADAL" clId="{A5A6DD5A-8524-40E6-B7E7-DEF5EB06D25E}" dt="2024-10-17T13:56:56.871" v="0" actId="47"/>
          <pc:sldLayoutMkLst>
            <pc:docMk/>
            <pc:sldMasterMk cId="236102726" sldId="2147483742"/>
            <pc:sldLayoutMk cId="3818502332" sldId="2147483749"/>
          </pc:sldLayoutMkLst>
        </pc:sldLayoutChg>
        <pc:sldLayoutChg chg="del">
          <pc:chgData name="Parr, Denise (DHHS-Contractor)" userId="8e0f8b07-43e5-498f-b12a-92d53dcbf731" providerId="ADAL" clId="{A5A6DD5A-8524-40E6-B7E7-DEF5EB06D25E}" dt="2024-10-17T13:56:56.871" v="0" actId="47"/>
          <pc:sldLayoutMkLst>
            <pc:docMk/>
            <pc:sldMasterMk cId="236102726" sldId="2147483742"/>
            <pc:sldLayoutMk cId="190891214" sldId="2147483750"/>
          </pc:sldLayoutMkLst>
        </pc:sldLayoutChg>
        <pc:sldLayoutChg chg="del">
          <pc:chgData name="Parr, Denise (DHHS-Contractor)" userId="8e0f8b07-43e5-498f-b12a-92d53dcbf731" providerId="ADAL" clId="{A5A6DD5A-8524-40E6-B7E7-DEF5EB06D25E}" dt="2024-10-17T13:56:56.871" v="0" actId="47"/>
          <pc:sldLayoutMkLst>
            <pc:docMk/>
            <pc:sldMasterMk cId="236102726" sldId="2147483742"/>
            <pc:sldLayoutMk cId="4219339319" sldId="2147483751"/>
          </pc:sldLayoutMkLst>
        </pc:sldLayoutChg>
        <pc:sldLayoutChg chg="del">
          <pc:chgData name="Parr, Denise (DHHS-Contractor)" userId="8e0f8b07-43e5-498f-b12a-92d53dcbf731" providerId="ADAL" clId="{A5A6DD5A-8524-40E6-B7E7-DEF5EB06D25E}" dt="2024-10-17T13:56:56.871" v="0" actId="47"/>
          <pc:sldLayoutMkLst>
            <pc:docMk/>
            <pc:sldMasterMk cId="236102726" sldId="2147483742"/>
            <pc:sldLayoutMk cId="3129224858" sldId="2147483752"/>
          </pc:sldLayoutMkLst>
        </pc:sldLayoutChg>
      </pc:sldMasterChg>
      <pc:sldMasterChg chg="del delSldLayout">
        <pc:chgData name="Parr, Denise (DHHS-Contractor)" userId="8e0f8b07-43e5-498f-b12a-92d53dcbf731" providerId="ADAL" clId="{A5A6DD5A-8524-40E6-B7E7-DEF5EB06D25E}" dt="2024-10-17T13:56:56.871" v="0" actId="47"/>
        <pc:sldMasterMkLst>
          <pc:docMk/>
          <pc:sldMasterMk cId="2446133375" sldId="2147483755"/>
        </pc:sldMasterMkLst>
        <pc:sldLayoutChg chg="del">
          <pc:chgData name="Parr, Denise (DHHS-Contractor)" userId="8e0f8b07-43e5-498f-b12a-92d53dcbf731" providerId="ADAL" clId="{A5A6DD5A-8524-40E6-B7E7-DEF5EB06D25E}" dt="2024-10-17T13:56:56.871" v="0" actId="47"/>
          <pc:sldLayoutMkLst>
            <pc:docMk/>
            <pc:sldMasterMk cId="2446133375" sldId="2147483755"/>
            <pc:sldLayoutMk cId="1831827270" sldId="2147483756"/>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1464564636" sldId="2147483757"/>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607040147" sldId="2147483758"/>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1740244122" sldId="2147483759"/>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1558093266" sldId="2147483760"/>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1533931109" sldId="2147483761"/>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1518201810" sldId="2147483762"/>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1945853359" sldId="2147483763"/>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737012549" sldId="2147483764"/>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2611481204" sldId="2147483765"/>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1498914992" sldId="2147483766"/>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1667071218" sldId="2147483767"/>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428527816" sldId="2147483768"/>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2661462448" sldId="2147483769"/>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2300737734" sldId="2147483770"/>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242321336" sldId="2147483771"/>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1715766329" sldId="2147483772"/>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1042465786" sldId="2147483773"/>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1897459460" sldId="2147483774"/>
          </pc:sldLayoutMkLst>
        </pc:sldLayoutChg>
        <pc:sldLayoutChg chg="del">
          <pc:chgData name="Parr, Denise (DHHS-Contractor)" userId="8e0f8b07-43e5-498f-b12a-92d53dcbf731" providerId="ADAL" clId="{A5A6DD5A-8524-40E6-B7E7-DEF5EB06D25E}" dt="2024-10-17T13:56:56.871" v="0" actId="47"/>
          <pc:sldLayoutMkLst>
            <pc:docMk/>
            <pc:sldMasterMk cId="2446133375" sldId="2147483755"/>
            <pc:sldLayoutMk cId="816772583" sldId="21474837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04" name="Google Shape;40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Criteria based on how long patient was in facility, other cases, time (as mentioned in earlier slide). CDC environmental assessment form is completed by OCHD on-site with assistance from the site’s facilities and medical staff (such as Director of Nursing, epidemiologist, medical director). Often starts with a sit-down, then an inspection of the facility. </a:t>
            </a:r>
            <a:endParaRPr/>
          </a:p>
        </p:txBody>
      </p:sp>
      <p:sp>
        <p:nvSpPr>
          <p:cNvPr id="482" name="Google Shape;48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assessment form is available through the CDC Legionella website it has multiple pages and helps walk you through a facility assessment.  It gathers information about how the facility is used (patient acuity, patient census) and the manner in which water is generated and flows through the facility. It is great to forward this document to the facility for completion prior to meeting. A review of the assessment information upon arrival will help guide the environmental sampling process.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490" name="Google Shape;49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review of building plumbing plans, along with floor plans, helps determine locations where legionella may grow (such as where temperature might be low and chlorine might be low – such as dead legs) and where aerosolized water may be utilized. When these two conditions are present, the chance of exposure increases. These locations should be investigated and sampled.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00" name="Google Shape;50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After the assessment has been completed and sampling locations determined. The act of collecting samples is fairly easy. What is shown here are the basic tools for collection of environmental samples. The one liter bottle is for bulk water collection, the test tubes will house the swab after collection, the two test kits are for pH and free chlorine residuals, and the thermometer is used to determine temperature of the water. The patient path is where the Legionnaires case had travelled in the facility and other locations from where the case consumed food or drink. </a:t>
            </a:r>
            <a:endParaRPr/>
          </a:p>
          <a:p>
            <a:pPr marL="0" marR="0" lvl="0" indent="0" algn="l" rtl="0">
              <a:lnSpc>
                <a:spcPct val="100000"/>
              </a:lnSpc>
              <a:spcBef>
                <a:spcPts val="0"/>
              </a:spcBef>
              <a:spcAft>
                <a:spcPts val="0"/>
              </a:spcAft>
              <a:buClr>
                <a:schemeClr val="dk1"/>
              </a:buClr>
              <a:buSzPts val="1200"/>
              <a:buFont typeface="Calibri"/>
              <a:buNone/>
            </a:pPr>
            <a:r>
              <a:rPr lang="en-US"/>
              <a:t>.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09" name="Google Shape;50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At the original visit, OCHD will collect parameters and identify sampling locations. After this, the facility will be required to collect parameters and samples. Often facilities work with a water consultant. Samples must be sent to a CDC-certified ELITE lab – only a handful in Michigan. A typical sampling regimen for facilities under investigation is bi-weekly for 3 months and then monthly for an additional 3 months. Locations and frequency may change based on results. </a:t>
            </a:r>
            <a:endParaRPr/>
          </a:p>
        </p:txBody>
      </p:sp>
      <p:sp>
        <p:nvSpPr>
          <p:cNvPr id="518" name="Google Shape;51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26" name="Google Shape;526;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Again, these investigations are based on diagnosis criteria and length of exposure. Additionally, some years have more cases than others – potentially due to weather. Often more cases will equal more investigations.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34" name="Google Shape;53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Each of these cases would be “possible healthcare-associated” meaning exposure to a healthcare facility for a portion of the 10 days prior to illness onset.</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“…at about the same time.” is interpreted as within 6 months of each other.  You will remember from previous slides, a full investigation would be done in this case.  The other trigger for a full investigation would be the definition of ‘definitely healthcare-associated’ - In the facility the entire 10 days prior to onset.  OR 2 common exposures – hotel, workplace…</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42" name="Google Shape;542;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50" name="Google Shape;550;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58" name="Google Shape;558;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13" name="Google Shape;41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67" name="Google Shape;567;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75" name="Google Shape;575;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83" name="Google Shape;58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91" name="Google Shape;591;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99" name="Google Shape;599;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08" name="Google Shape;608;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17" name="Google Shape;617;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25" name="Google Shape;625;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35" name="Google Shape;635;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Had a really good turnout from the hospital personnel including the hospital president, infectious disease doc, Chief Medical Doc, Facilities Director, Nursing Director, and their contracted water management consultants.</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Used the CDC Legionella Environmental Assessment Form</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The facility had a water management plan – but it was pretty general, outline format, tried to cover all facilities in the network.  They had begun assembling a team and had a bid out for 3</a:t>
            </a:r>
            <a:r>
              <a:rPr lang="en-US" baseline="30000"/>
              <a:t>rd</a:t>
            </a:r>
            <a:r>
              <a:rPr lang="en-US"/>
              <a:t> party assistance to create a comprehensive water management plan and had only begun creating plumbing diagrams for this very complex water system.</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Request Patient Sampling:  Begin to test anyone presenting with pneumonia upon admission and all hospital acquired pneumonias with urine antigen and sputum culture.</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43" name="Google Shape;64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Legionella naturally occurs in freshwater. This could include water that is being pumped through community water supplies. But drinking water with legionella bacteria will most likely not make you sick. Rather, to make a person sick legionella must be aerosolized (forming droplets that breathed in by a person). But the perfect conditions also have to occur. Stagnant water, water between 77 and 108 degrees and a lack of disinfectant (such as chlorine) are also conditions that allow for the growth of legionella. Then to aerosolize: cooling towers (that cool large buildings), hot tubs, fountains, showers all aerosolize water. If the water is between 77 and 108 degrees and lacks disinfectant, the risk of Legionnaires Disease is much greater. Home and car air-conditioning units do not use water to cool air, so are not a risk for Legionella growth. The host, or the person who gets sick, is often older, has a history of smoking and may have a weakened immune system. Most cases of Legionnaires Disease are among individuals with these risk factors. Luckily, this process allows for prevention in the environment by focusing on disinfectant and temperature while also removing risks such as decorative fountains from locations where at risk populations are located (such as hospitals). </a:t>
            </a:r>
            <a:endParaRPr/>
          </a:p>
        </p:txBody>
      </p:sp>
      <p:sp>
        <p:nvSpPr>
          <p:cNvPr id="421" name="Google Shape;42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A total of 11 fixtures were sampled initially, 6 in area A and 5 in area B.</a:t>
            </a:r>
            <a:endParaRPr/>
          </a:p>
          <a:p>
            <a:pPr marL="457200" marR="0" lvl="0" indent="-228600" algn="l" rtl="0">
              <a:lnSpc>
                <a:spcPct val="100000"/>
              </a:lnSpc>
              <a:spcBef>
                <a:spcPts val="0"/>
              </a:spcBef>
              <a:spcAft>
                <a:spcPts val="0"/>
              </a:spcAft>
              <a:buClr>
                <a:srgbClr val="000000"/>
              </a:buClr>
              <a:buSzPts val="1400"/>
              <a:buFont typeface="Arial"/>
              <a:buNone/>
            </a:pPr>
            <a:r>
              <a:rPr lang="en-US"/>
              <a:t>Area B had a 600, 81 and 77 CFU at patient area procedural sinks</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200 filters were ordered and delivered overnight.  Every sink on that loop received a filter.</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16 more sampling locations were added to Area B.  Using a 3</a:t>
            </a:r>
            <a:r>
              <a:rPr lang="en-US" baseline="30000"/>
              <a:t>rd</a:t>
            </a:r>
            <a:r>
              <a:rPr lang="en-US"/>
              <a:t> party consultant to collect the samples – National company that uses a CDC ELITE laboratory in Illinois.</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Planned hyper-chlorination on the hot water loop serving this patient area.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52" name="Google Shape;652;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Increased temperatures are not a bad idea, but for remediation, 160-170°F with flushing of 10-30 minutes is necessary (EPA)</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At this time, the hospital was making plans to add a secondary disinfection system to maintain free chlorine residual throughout the hot water loop.</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A third case, in a third area of the hospital added an additional 6 sample locations – all later returning as ND</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60" name="Google Shape;660;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68" name="Google Shape;668;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76" name="Google Shape;676;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Adhering to CMS memo is important for CMS funding. Can be enforced by various agencies at multiple levels of government. Requires facilities to have a comprehensive water management plan. Also must conduct a risk assessment, specifies testing protocols and acceptable ranges of control measures. Updated in 2018 with clarified expectations. </a:t>
            </a:r>
            <a:endParaRPr/>
          </a:p>
        </p:txBody>
      </p:sp>
      <p:sp>
        <p:nvSpPr>
          <p:cNvPr id="685" name="Google Shape;685;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94" name="Google Shape;694;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In terms of testing, it is recommended but not required when not under investigation. We recommend it to validate the water management plan. Is the water management plan working? If so should have regular sampling showing non-detects for Legionella. </a:t>
            </a:r>
            <a:endParaRPr/>
          </a:p>
        </p:txBody>
      </p:sp>
      <p:sp>
        <p:nvSpPr>
          <p:cNvPr id="702" name="Google Shape;702;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The CDC Toolkit pictured here uses the American Society of Heating, Refrigeration, and Air-Conditioning Engineers (ASHRAE) Standard 188 as a reference throughout the document.  Standard 188 is a voluntary American National Standard in conjunction with the American National Standards Institute (ANSI)</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The purpose of Standard 188 is to establish minimum Legionellosis risk management requirements for building water systems.</a:t>
            </a:r>
            <a:endParaRPr/>
          </a:p>
          <a:p>
            <a:pPr marL="457200" marR="0" lvl="0" indent="-228600" algn="l" rtl="0">
              <a:lnSpc>
                <a:spcPct val="100000"/>
              </a:lnSpc>
              <a:spcBef>
                <a:spcPts val="0"/>
              </a:spcBef>
              <a:spcAft>
                <a:spcPts val="0"/>
              </a:spcAft>
              <a:buClr>
                <a:srgbClr val="000000"/>
              </a:buClr>
              <a:buSzPts val="1400"/>
              <a:buFont typeface="Arial"/>
              <a:buNone/>
            </a:pPr>
            <a:r>
              <a:rPr lang="en-US"/>
              <a:t>The CDC Toolkit is a little easier to follow than the Standard, but may lack some detail.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Both are designed to identify and manage hazardous conditions that support the growth and spread of legionella.</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710" name="Google Shape;710;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Water management plan identifies areas where legionella can grow and spread so that the risk can be reduced.</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Both the CDC Toolkit and Standard 188 emphasize the special considerations necessary in health care facilities.  Standard 188 has a special Annex (Normative Annex A – part of the Standard) for Health Care Facilities.</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Steps/Elements:</a:t>
            </a:r>
            <a:endParaRPr/>
          </a:p>
          <a:p>
            <a:pPr marL="228600" lvl="0" indent="-228600" algn="l" rtl="0">
              <a:lnSpc>
                <a:spcPct val="100000"/>
              </a:lnSpc>
              <a:spcBef>
                <a:spcPts val="0"/>
              </a:spcBef>
              <a:spcAft>
                <a:spcPts val="0"/>
              </a:spcAft>
              <a:buSzPts val="1400"/>
              <a:buAutoNum type="arabicPeriod"/>
            </a:pPr>
            <a:r>
              <a:rPr lang="en-US"/>
              <a:t>Establish a water management team</a:t>
            </a:r>
            <a:endParaRPr/>
          </a:p>
          <a:p>
            <a:pPr marL="228600" lvl="0" indent="-228600" algn="l" rtl="0">
              <a:lnSpc>
                <a:spcPct val="100000"/>
              </a:lnSpc>
              <a:spcBef>
                <a:spcPts val="0"/>
              </a:spcBef>
              <a:spcAft>
                <a:spcPts val="0"/>
              </a:spcAft>
              <a:buSzPts val="1400"/>
              <a:buAutoNum type="arabicPeriod"/>
            </a:pPr>
            <a:r>
              <a:rPr lang="en-US"/>
              <a:t>Describe the building water systems</a:t>
            </a:r>
            <a:endParaRPr/>
          </a:p>
          <a:p>
            <a:pPr marL="228600" lvl="0" indent="-228600" algn="l" rtl="0">
              <a:lnSpc>
                <a:spcPct val="100000"/>
              </a:lnSpc>
              <a:spcBef>
                <a:spcPts val="0"/>
              </a:spcBef>
              <a:spcAft>
                <a:spcPts val="0"/>
              </a:spcAft>
              <a:buSzPts val="1400"/>
              <a:buAutoNum type="arabicPeriod"/>
            </a:pPr>
            <a:r>
              <a:rPr lang="en-US"/>
              <a:t>Identify areas where Legionella can grow and spread</a:t>
            </a:r>
            <a:endParaRPr/>
          </a:p>
          <a:p>
            <a:pPr marL="228600" lvl="0" indent="-228600" algn="l" rtl="0">
              <a:lnSpc>
                <a:spcPct val="100000"/>
              </a:lnSpc>
              <a:spcBef>
                <a:spcPts val="0"/>
              </a:spcBef>
              <a:spcAft>
                <a:spcPts val="0"/>
              </a:spcAft>
              <a:buSzPts val="1400"/>
              <a:buAutoNum type="arabicPeriod"/>
            </a:pPr>
            <a:r>
              <a:rPr lang="en-US"/>
              <a:t>Describe control measures</a:t>
            </a:r>
            <a:endParaRPr/>
          </a:p>
          <a:p>
            <a:pPr marL="228600" lvl="0" indent="-228600" algn="l" rtl="0">
              <a:lnSpc>
                <a:spcPct val="100000"/>
              </a:lnSpc>
              <a:spcBef>
                <a:spcPts val="0"/>
              </a:spcBef>
              <a:spcAft>
                <a:spcPts val="0"/>
              </a:spcAft>
              <a:buSzPts val="1400"/>
              <a:buAutoNum type="arabicPeriod"/>
            </a:pPr>
            <a:r>
              <a:rPr lang="en-US"/>
              <a:t>Establish intervention when control limits are not met</a:t>
            </a:r>
            <a:endParaRPr/>
          </a:p>
          <a:p>
            <a:pPr marL="228600" lvl="0" indent="-228600" algn="l" rtl="0">
              <a:lnSpc>
                <a:spcPct val="100000"/>
              </a:lnSpc>
              <a:spcBef>
                <a:spcPts val="0"/>
              </a:spcBef>
              <a:spcAft>
                <a:spcPts val="0"/>
              </a:spcAft>
              <a:buSzPts val="1400"/>
              <a:buAutoNum type="arabicPeriod"/>
            </a:pPr>
            <a:r>
              <a:rPr lang="en-US"/>
              <a:t>Confirm the program through verification  and validation</a:t>
            </a:r>
            <a:endParaRPr/>
          </a:p>
          <a:p>
            <a:pPr marL="228600" lvl="0" indent="-228600" algn="l" rtl="0">
              <a:lnSpc>
                <a:spcPct val="100000"/>
              </a:lnSpc>
              <a:spcBef>
                <a:spcPts val="0"/>
              </a:spcBef>
              <a:spcAft>
                <a:spcPts val="0"/>
              </a:spcAft>
              <a:buSzPts val="1400"/>
              <a:buAutoNum type="arabicPeriod"/>
            </a:pPr>
            <a:r>
              <a:rPr lang="en-US"/>
              <a:t>Documentation and communication</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720" name="Google Shape;720;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Identify the team lead and document individual responsibilities:  Someone that can approve final decisions; People very familiar with the building water system and equipment.</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Standard 188 requires someone certified in infection control or an epidemiologist with a master’s degree at a minimum</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729" name="Google Shape;729;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People in Oakland County receive drinking water from several different sources. Those sources range from wholesale purchases from the Great Lakes Water Authority, community well water systems and individual noncommunity wells.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429" name="Google Shape;42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Written water flow basics:</a:t>
            </a:r>
            <a:endParaRPr/>
          </a:p>
          <a:p>
            <a:pPr marL="457200" marR="0" lvl="0" indent="-228600" algn="l" rtl="0">
              <a:lnSpc>
                <a:spcPct val="100000"/>
              </a:lnSpc>
              <a:spcBef>
                <a:spcPts val="0"/>
              </a:spcBef>
              <a:spcAft>
                <a:spcPts val="0"/>
              </a:spcAft>
              <a:buClr>
                <a:srgbClr val="000000"/>
              </a:buClr>
              <a:buSzPts val="1400"/>
              <a:buFont typeface="Arial"/>
              <a:buNone/>
            </a:pPr>
            <a:r>
              <a:rPr lang="en-US"/>
              <a:t>Water enters from…</a:t>
            </a:r>
            <a:endParaRPr/>
          </a:p>
          <a:p>
            <a:pPr marL="457200" marR="0" lvl="0" indent="-228600" algn="l" rtl="0">
              <a:lnSpc>
                <a:spcPct val="100000"/>
              </a:lnSpc>
              <a:spcBef>
                <a:spcPts val="0"/>
              </a:spcBef>
              <a:spcAft>
                <a:spcPts val="0"/>
              </a:spcAft>
              <a:buClr>
                <a:srgbClr val="000000"/>
              </a:buClr>
              <a:buSzPts val="1400"/>
              <a:buFont typeface="Arial"/>
              <a:buNone/>
            </a:pPr>
            <a:r>
              <a:rPr lang="en-US"/>
              <a:t>Cold water is distributed to…</a:t>
            </a:r>
            <a:endParaRPr/>
          </a:p>
          <a:p>
            <a:pPr marL="457200" marR="0" lvl="0" indent="-228600" algn="l" rtl="0">
              <a:lnSpc>
                <a:spcPct val="100000"/>
              </a:lnSpc>
              <a:spcBef>
                <a:spcPts val="0"/>
              </a:spcBef>
              <a:spcAft>
                <a:spcPts val="0"/>
              </a:spcAft>
              <a:buClr>
                <a:srgbClr val="000000"/>
              </a:buClr>
              <a:buSzPts val="1400"/>
              <a:buFont typeface="Arial"/>
              <a:buNone/>
            </a:pPr>
            <a:r>
              <a:rPr lang="en-US"/>
              <a:t>Cold water is heated at…</a:t>
            </a:r>
            <a:endParaRPr/>
          </a:p>
          <a:p>
            <a:pPr marL="457200" marR="0" lvl="0" indent="-228600" algn="l" rtl="0">
              <a:lnSpc>
                <a:spcPct val="100000"/>
              </a:lnSpc>
              <a:spcBef>
                <a:spcPts val="0"/>
              </a:spcBef>
              <a:spcAft>
                <a:spcPts val="0"/>
              </a:spcAft>
              <a:buClr>
                <a:srgbClr val="000000"/>
              </a:buClr>
              <a:buSzPts val="1400"/>
              <a:buFont typeface="Arial"/>
              <a:buNone/>
            </a:pPr>
            <a:r>
              <a:rPr lang="en-US"/>
              <a:t>Hot water is distributed to…</a:t>
            </a:r>
            <a:endParaRPr/>
          </a:p>
          <a:p>
            <a:pPr marL="457200" marR="0" lvl="0" indent="-228600" algn="l" rtl="0">
              <a:lnSpc>
                <a:spcPct val="100000"/>
              </a:lnSpc>
              <a:spcBef>
                <a:spcPts val="0"/>
              </a:spcBef>
              <a:spcAft>
                <a:spcPts val="0"/>
              </a:spcAft>
              <a:buClr>
                <a:srgbClr val="000000"/>
              </a:buClr>
              <a:buSzPts val="1400"/>
              <a:buFont typeface="Arial"/>
              <a:buNone/>
            </a:pPr>
            <a:r>
              <a:rPr lang="en-US"/>
              <a:t>Water is sent to waste through/by…</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Diagram:</a:t>
            </a:r>
            <a:endParaRPr/>
          </a:p>
          <a:p>
            <a:pPr marL="457200" marR="0" lvl="0" indent="-228600" algn="l" rtl="0">
              <a:lnSpc>
                <a:spcPct val="100000"/>
              </a:lnSpc>
              <a:spcBef>
                <a:spcPts val="0"/>
              </a:spcBef>
              <a:spcAft>
                <a:spcPts val="0"/>
              </a:spcAft>
              <a:buClr>
                <a:srgbClr val="000000"/>
              </a:buClr>
              <a:buSzPts val="1400"/>
              <a:buFont typeface="Arial"/>
              <a:buNone/>
            </a:pPr>
            <a:r>
              <a:rPr lang="en-US"/>
              <a:t>The diagram shows the step-by-step process of water flow through the building.  The diagram must have sufficient detail to enable the identification, analysis, and management of the risk of legionellosis  throughout the building.</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Update descriptions and diagrams if there is repair, replacement, expansion or any other changes to the water system.</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Every building is unique.  Use the information to develop and implement a program specific to your building.</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737" name="Google Shape;737;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72:notes"/>
          <p:cNvSpPr txBox="1">
            <a:spLocks noGrp="1"/>
          </p:cNvSpPr>
          <p:nvPr>
            <p:ph type="body" idx="1"/>
          </p:nvPr>
        </p:nvSpPr>
        <p:spPr>
          <a:xfrm>
            <a:off x="152400" y="4229100"/>
            <a:ext cx="6553200" cy="47625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Factors that can lead to growth:</a:t>
            </a:r>
            <a:endParaRPr/>
          </a:p>
          <a:p>
            <a:pPr marL="457200" marR="0" lvl="0" indent="-228600" algn="l" rtl="0">
              <a:lnSpc>
                <a:spcPct val="100000"/>
              </a:lnSpc>
              <a:spcBef>
                <a:spcPts val="0"/>
              </a:spcBef>
              <a:spcAft>
                <a:spcPts val="0"/>
              </a:spcAft>
              <a:buClr>
                <a:srgbClr val="000000"/>
              </a:buClr>
              <a:buSzPts val="1400"/>
              <a:buFont typeface="Arial"/>
              <a:buNone/>
            </a:pPr>
            <a:r>
              <a:rPr lang="en-US"/>
              <a:t>Biofilm – protects legionella</a:t>
            </a:r>
            <a:endParaRPr/>
          </a:p>
          <a:p>
            <a:pPr marL="457200" marR="0" lvl="0" indent="-228600" algn="l" rtl="0">
              <a:lnSpc>
                <a:spcPct val="100000"/>
              </a:lnSpc>
              <a:spcBef>
                <a:spcPts val="0"/>
              </a:spcBef>
              <a:spcAft>
                <a:spcPts val="0"/>
              </a:spcAft>
              <a:buClr>
                <a:srgbClr val="000000"/>
              </a:buClr>
              <a:buSzPts val="1400"/>
              <a:buFont typeface="Arial"/>
              <a:buNone/>
            </a:pPr>
            <a:r>
              <a:rPr lang="en-US"/>
              <a:t>Scale/Sediment – uses up disinfectant</a:t>
            </a:r>
            <a:endParaRPr/>
          </a:p>
          <a:p>
            <a:pPr marL="457200" marR="0" lvl="0" indent="-228600" algn="l" rtl="0">
              <a:lnSpc>
                <a:spcPct val="100000"/>
              </a:lnSpc>
              <a:spcBef>
                <a:spcPts val="0"/>
              </a:spcBef>
              <a:spcAft>
                <a:spcPts val="0"/>
              </a:spcAft>
              <a:buClr>
                <a:srgbClr val="000000"/>
              </a:buClr>
              <a:buSzPts val="1400"/>
              <a:buFont typeface="Arial"/>
              <a:buNone/>
            </a:pPr>
            <a:r>
              <a:rPr lang="en-US"/>
              <a:t>Temperature fluctuations – legionella grows best at 77 – 108 F)</a:t>
            </a:r>
            <a:endParaRPr/>
          </a:p>
          <a:p>
            <a:pPr marL="457200" marR="0" lvl="0" indent="-228600" algn="l" rtl="0">
              <a:lnSpc>
                <a:spcPct val="100000"/>
              </a:lnSpc>
              <a:spcBef>
                <a:spcPts val="0"/>
              </a:spcBef>
              <a:spcAft>
                <a:spcPts val="0"/>
              </a:spcAft>
              <a:buClr>
                <a:srgbClr val="000000"/>
              </a:buClr>
              <a:buSzPts val="1400"/>
              <a:buFont typeface="Arial"/>
              <a:buNone/>
            </a:pPr>
            <a:r>
              <a:rPr lang="en-US"/>
              <a:t>Water Pressure Changes/construction – can dislodge biofilm</a:t>
            </a:r>
            <a:endParaRPr/>
          </a:p>
          <a:p>
            <a:pPr marL="457200" marR="0" lvl="0" indent="-228600" algn="l" rtl="0">
              <a:lnSpc>
                <a:spcPct val="100000"/>
              </a:lnSpc>
              <a:spcBef>
                <a:spcPts val="0"/>
              </a:spcBef>
              <a:spcAft>
                <a:spcPts val="0"/>
              </a:spcAft>
              <a:buClr>
                <a:srgbClr val="000000"/>
              </a:buClr>
              <a:buSzPts val="1400"/>
              <a:buFont typeface="Arial"/>
              <a:buNone/>
            </a:pPr>
            <a:r>
              <a:rPr lang="en-US"/>
              <a:t>pH – there is a range where disinfectant is most effective</a:t>
            </a:r>
            <a:endParaRPr/>
          </a:p>
          <a:p>
            <a:pPr marL="457200" marR="0" lvl="0" indent="-228600" algn="l" rtl="0">
              <a:lnSpc>
                <a:spcPct val="100000"/>
              </a:lnSpc>
              <a:spcBef>
                <a:spcPts val="0"/>
              </a:spcBef>
              <a:spcAft>
                <a:spcPts val="0"/>
              </a:spcAft>
              <a:buClr>
                <a:srgbClr val="000000"/>
              </a:buClr>
              <a:buSzPts val="1400"/>
              <a:buFont typeface="Arial"/>
              <a:buNone/>
            </a:pPr>
            <a:r>
              <a:rPr lang="en-US"/>
              <a:t>Disinfectant levels – too low to prevent growth</a:t>
            </a:r>
            <a:endParaRPr/>
          </a:p>
          <a:p>
            <a:pPr marL="457200" marR="0" lvl="0" indent="-228600" algn="l" rtl="0">
              <a:lnSpc>
                <a:spcPct val="100000"/>
              </a:lnSpc>
              <a:spcBef>
                <a:spcPts val="0"/>
              </a:spcBef>
              <a:spcAft>
                <a:spcPts val="0"/>
              </a:spcAft>
              <a:buClr>
                <a:srgbClr val="000000"/>
              </a:buClr>
              <a:buSzPts val="1400"/>
              <a:buFont typeface="Arial"/>
              <a:buNone/>
            </a:pPr>
            <a:r>
              <a:rPr lang="en-US"/>
              <a:t>Water Stagnation – leads to biofilm growth, low disinfectant and temperature fluctuations.</a:t>
            </a:r>
            <a:endParaRPr/>
          </a:p>
          <a:p>
            <a:pPr marL="457200" marR="0" lvl="0" indent="-228600" algn="l" rtl="0">
              <a:lnSpc>
                <a:spcPct val="100000"/>
              </a:lnSpc>
              <a:spcBef>
                <a:spcPts val="0"/>
              </a:spcBef>
              <a:spcAft>
                <a:spcPts val="0"/>
              </a:spcAft>
              <a:buClr>
                <a:srgbClr val="000000"/>
              </a:buClr>
              <a:buSzPts val="1400"/>
              <a:buFont typeface="Arial"/>
              <a:buNone/>
            </a:pPr>
            <a:r>
              <a:rPr lang="en-US"/>
              <a:t>Special Considerations for Health Care Facilities:</a:t>
            </a:r>
            <a:endParaRPr/>
          </a:p>
          <a:p>
            <a:pPr marL="457200" marR="0" lvl="0" indent="-228600" algn="l" rtl="0">
              <a:lnSpc>
                <a:spcPct val="100000"/>
              </a:lnSpc>
              <a:spcBef>
                <a:spcPts val="0"/>
              </a:spcBef>
              <a:spcAft>
                <a:spcPts val="0"/>
              </a:spcAft>
              <a:buClr>
                <a:srgbClr val="000000"/>
              </a:buClr>
              <a:buSzPts val="1400"/>
              <a:buFont typeface="Arial"/>
              <a:buNone/>
            </a:pPr>
            <a:r>
              <a:rPr lang="en-US"/>
              <a:t>Areas where medical procedures may expose patients to water droplets; hydrotherapy</a:t>
            </a:r>
            <a:endParaRPr/>
          </a:p>
          <a:p>
            <a:pPr marL="457200" marR="0" lvl="0" indent="-228600" algn="l" rtl="0">
              <a:lnSpc>
                <a:spcPct val="100000"/>
              </a:lnSpc>
              <a:spcBef>
                <a:spcPts val="0"/>
              </a:spcBef>
              <a:spcAft>
                <a:spcPts val="0"/>
              </a:spcAft>
              <a:buClr>
                <a:srgbClr val="000000"/>
              </a:buClr>
              <a:buSzPts val="1400"/>
              <a:buFont typeface="Arial"/>
              <a:buNone/>
            </a:pPr>
            <a:r>
              <a:rPr lang="en-US"/>
              <a:t>Areas where patients are more vulnerable to infection such as oncology or intensive care</a:t>
            </a:r>
            <a:endParaRPr/>
          </a:p>
          <a:p>
            <a:pPr marL="457200" marR="0" lvl="0" indent="-228600" algn="l" rtl="0">
              <a:lnSpc>
                <a:spcPct val="100000"/>
              </a:lnSpc>
              <a:spcBef>
                <a:spcPts val="0"/>
              </a:spcBef>
              <a:spcAft>
                <a:spcPts val="0"/>
              </a:spcAft>
              <a:buClr>
                <a:srgbClr val="000000"/>
              </a:buClr>
              <a:buSzPts val="1400"/>
              <a:buFont typeface="Arial"/>
              <a:buNone/>
            </a:pPr>
            <a:r>
              <a:rPr lang="en-US"/>
              <a:t>Clinical Support and patient care areas</a:t>
            </a:r>
            <a:endParaRPr/>
          </a:p>
          <a:p>
            <a:pPr marL="457200" marR="0" lvl="0" indent="-228600" algn="l" rtl="0">
              <a:lnSpc>
                <a:spcPct val="100000"/>
              </a:lnSpc>
              <a:spcBef>
                <a:spcPts val="0"/>
              </a:spcBef>
              <a:spcAft>
                <a:spcPts val="0"/>
              </a:spcAft>
              <a:buClr>
                <a:srgbClr val="000000"/>
              </a:buClr>
              <a:buSzPts val="1400"/>
              <a:buFont typeface="Arial"/>
              <a:buNone/>
            </a:pPr>
            <a:r>
              <a:rPr lang="en-US"/>
              <a:t>Water use end-points:  Cooling towers, water features, spas/whirlpool, pools, ice machines, humidifiers, others…</a:t>
            </a:r>
            <a:endParaRPr/>
          </a:p>
          <a:p>
            <a:pPr marL="457200" marR="0" lvl="0" indent="-228600" algn="l" rtl="0">
              <a:lnSpc>
                <a:spcPct val="100000"/>
              </a:lnSpc>
              <a:spcBef>
                <a:spcPts val="0"/>
              </a:spcBef>
              <a:spcAft>
                <a:spcPts val="0"/>
              </a:spcAft>
              <a:buClr>
                <a:srgbClr val="000000"/>
              </a:buClr>
              <a:buSzPts val="1400"/>
              <a:buFont typeface="Arial"/>
              <a:buNone/>
            </a:pPr>
            <a:r>
              <a:rPr lang="en-US"/>
              <a:t>Have a relationship with your water provider so that you are aware of maintenance and repairs outside of your facility.  Boil water, loss of pressure, loss of disinfectant, interruption in service.</a:t>
            </a:r>
            <a:endParaRPr/>
          </a:p>
          <a:p>
            <a:pPr marL="457200" marR="0" lvl="0" indent="-228600" algn="l" rtl="0">
              <a:lnSpc>
                <a:spcPct val="100000"/>
              </a:lnSpc>
              <a:spcBef>
                <a:spcPts val="0"/>
              </a:spcBef>
              <a:spcAft>
                <a:spcPts val="0"/>
              </a:spcAft>
              <a:buClr>
                <a:srgbClr val="000000"/>
              </a:buClr>
              <a:buSzPts val="1400"/>
              <a:buFont typeface="Arial"/>
              <a:buNone/>
            </a:pPr>
            <a:r>
              <a:rPr lang="en-US"/>
              <a:t>Diagram:</a:t>
            </a:r>
            <a:endParaRPr/>
          </a:p>
          <a:p>
            <a:pPr marL="457200" marR="0" lvl="0" indent="-228600" algn="l" rtl="0">
              <a:lnSpc>
                <a:spcPct val="100000"/>
              </a:lnSpc>
              <a:spcBef>
                <a:spcPts val="0"/>
              </a:spcBef>
              <a:spcAft>
                <a:spcPts val="0"/>
              </a:spcAft>
              <a:buClr>
                <a:srgbClr val="000000"/>
              </a:buClr>
              <a:buSzPts val="1400"/>
              <a:buFont typeface="Arial"/>
              <a:buNone/>
            </a:pPr>
            <a:r>
              <a:rPr lang="en-US"/>
              <a:t>The diagram shows the step-by-step process of water flow through the building.  The diagram must have sufficient detail to enable the identification, analysis, and management of the risk of legionellosis  throughout the building.</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Update descriptions and diagrams if there is repair, replacement, expansion or any other changes to the water system.</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Every building is unique.  Use the information to develop and implement a program specific to your building.</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746" name="Google Shape;746;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For Steps 3 &amp; 4, separate diagrams for the individual control points may be helpful:</a:t>
            </a:r>
            <a:endParaRPr/>
          </a:p>
          <a:p>
            <a:pPr marL="457200" marR="0" lvl="0" indent="-228600" algn="l" rtl="0">
              <a:lnSpc>
                <a:spcPct val="100000"/>
              </a:lnSpc>
              <a:spcBef>
                <a:spcPts val="0"/>
              </a:spcBef>
              <a:spcAft>
                <a:spcPts val="0"/>
              </a:spcAft>
              <a:buClr>
                <a:srgbClr val="000000"/>
              </a:buClr>
              <a:buSzPts val="1400"/>
              <a:buFont typeface="Arial"/>
              <a:buNone/>
            </a:pPr>
            <a:r>
              <a:rPr lang="en-US"/>
              <a:t>Show the control point and detail the control measure (Hot tub – temperature and disinfectant).  Indicate monitoring frequency and document results.  If temperature or disinfectant is too low, document and take corrective action.  Increase monitoring until assured actions were effective.  Document, document, document…</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For Healthcare Facilities, testing patients is especially important when the following are identified in your facility:</a:t>
            </a:r>
            <a:endParaRPr/>
          </a:p>
          <a:p>
            <a:pPr marL="457200" marR="0" lvl="0" indent="-228600" algn="l" rtl="0">
              <a:lnSpc>
                <a:spcPct val="100000"/>
              </a:lnSpc>
              <a:spcBef>
                <a:spcPts val="0"/>
              </a:spcBef>
              <a:spcAft>
                <a:spcPts val="0"/>
              </a:spcAft>
              <a:buClr>
                <a:srgbClr val="000000"/>
              </a:buClr>
              <a:buSzPts val="1400"/>
              <a:buFont typeface="Arial"/>
              <a:buNone/>
            </a:pPr>
            <a:r>
              <a:rPr lang="en-US"/>
              <a:t>Patients with Legionnaires’ disease, no matter where they acquired the infection</a:t>
            </a:r>
            <a:endParaRPr/>
          </a:p>
          <a:p>
            <a:pPr marL="457200" marR="0" lvl="0" indent="-228600" algn="l" rtl="0">
              <a:lnSpc>
                <a:spcPct val="100000"/>
              </a:lnSpc>
              <a:spcBef>
                <a:spcPts val="0"/>
              </a:spcBef>
              <a:spcAft>
                <a:spcPts val="0"/>
              </a:spcAft>
              <a:buClr>
                <a:srgbClr val="000000"/>
              </a:buClr>
              <a:buSzPts val="1400"/>
              <a:buFont typeface="Arial"/>
              <a:buNone/>
            </a:pPr>
            <a:r>
              <a:rPr lang="en-US"/>
              <a:t>There is a positive environmental  test for legionella</a:t>
            </a:r>
            <a:endParaRPr/>
          </a:p>
          <a:p>
            <a:pPr marL="457200" marR="0" lvl="0" indent="-228600" algn="l" rtl="0">
              <a:lnSpc>
                <a:spcPct val="100000"/>
              </a:lnSpc>
              <a:spcBef>
                <a:spcPts val="0"/>
              </a:spcBef>
              <a:spcAft>
                <a:spcPts val="0"/>
              </a:spcAft>
              <a:buClr>
                <a:srgbClr val="000000"/>
              </a:buClr>
              <a:buSzPts val="1400"/>
              <a:buFont typeface="Arial"/>
              <a:buNone/>
            </a:pPr>
            <a:r>
              <a:rPr lang="en-US"/>
              <a:t>Changes in water quality that may lead to legionella growth (such as low chlorine levels)</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Controls and monitoring procedures should also be in place for events not occurring every day, such as increase monitoring when:</a:t>
            </a:r>
            <a:endParaRPr/>
          </a:p>
          <a:p>
            <a:pPr marL="457200" marR="0" lvl="0" indent="-228600" algn="l" rtl="0">
              <a:lnSpc>
                <a:spcPct val="100000"/>
              </a:lnSpc>
              <a:spcBef>
                <a:spcPts val="0"/>
              </a:spcBef>
              <a:spcAft>
                <a:spcPts val="0"/>
              </a:spcAft>
              <a:buClr>
                <a:srgbClr val="000000"/>
              </a:buClr>
              <a:buSzPts val="1400"/>
              <a:buFont typeface="Arial"/>
              <a:buNone/>
            </a:pPr>
            <a:r>
              <a:rPr lang="en-US"/>
              <a:t>System start-up/shut down</a:t>
            </a:r>
            <a:endParaRPr/>
          </a:p>
          <a:p>
            <a:pPr marL="457200" marR="0" lvl="0" indent="-228600" algn="l" rtl="0">
              <a:lnSpc>
                <a:spcPct val="100000"/>
              </a:lnSpc>
              <a:spcBef>
                <a:spcPts val="0"/>
              </a:spcBef>
              <a:spcAft>
                <a:spcPts val="0"/>
              </a:spcAft>
              <a:buClr>
                <a:srgbClr val="000000"/>
              </a:buClr>
              <a:buSzPts val="1400"/>
              <a:buFont typeface="Arial"/>
              <a:buNone/>
            </a:pPr>
            <a:r>
              <a:rPr lang="en-US"/>
              <a:t>Scheduled maintenance</a:t>
            </a:r>
            <a:endParaRPr/>
          </a:p>
          <a:p>
            <a:pPr marL="457200" marR="0" lvl="0" indent="-228600" algn="l" rtl="0">
              <a:lnSpc>
                <a:spcPct val="100000"/>
              </a:lnSpc>
              <a:spcBef>
                <a:spcPts val="0"/>
              </a:spcBef>
              <a:spcAft>
                <a:spcPts val="0"/>
              </a:spcAft>
              <a:buClr>
                <a:srgbClr val="000000"/>
              </a:buClr>
              <a:buSzPts val="1400"/>
              <a:buFont typeface="Arial"/>
              <a:buNone/>
            </a:pPr>
            <a:r>
              <a:rPr lang="en-US"/>
              <a:t>Renovations/new equipment</a:t>
            </a:r>
            <a:endParaRPr/>
          </a:p>
          <a:p>
            <a:pPr marL="457200" marR="0" lvl="0" indent="-228600" algn="l" rtl="0">
              <a:lnSpc>
                <a:spcPct val="100000"/>
              </a:lnSpc>
              <a:spcBef>
                <a:spcPts val="0"/>
              </a:spcBef>
              <a:spcAft>
                <a:spcPts val="0"/>
              </a:spcAft>
              <a:buClr>
                <a:srgbClr val="000000"/>
              </a:buClr>
              <a:buSzPts val="1400"/>
              <a:buFont typeface="Arial"/>
              <a:buNone/>
            </a:pPr>
            <a:r>
              <a:rPr lang="en-US"/>
              <a:t>Equipment failure</a:t>
            </a:r>
            <a:endParaRPr/>
          </a:p>
        </p:txBody>
      </p:sp>
      <p:sp>
        <p:nvSpPr>
          <p:cNvPr id="755" name="Google Shape;755;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In our previous hot tub example:</a:t>
            </a:r>
            <a:endParaRPr/>
          </a:p>
          <a:p>
            <a:pPr marL="457200" marR="0" lvl="0" indent="-228600" algn="l" rtl="0">
              <a:lnSpc>
                <a:spcPct val="100000"/>
              </a:lnSpc>
              <a:spcBef>
                <a:spcPts val="0"/>
              </a:spcBef>
              <a:spcAft>
                <a:spcPts val="0"/>
              </a:spcAft>
              <a:buClr>
                <a:srgbClr val="000000"/>
              </a:buClr>
              <a:buSzPts val="1400"/>
              <a:buFont typeface="Arial"/>
              <a:buNone/>
            </a:pPr>
            <a:r>
              <a:rPr lang="en-US"/>
              <a:t>It is observed that the initial actions of increasing temperature or disinfectant level becomes a more common occurrence.  Further actions or assessments of the heating and disinfection equipment may reveal failing equipment.</a:t>
            </a:r>
            <a:endParaRPr/>
          </a:p>
        </p:txBody>
      </p:sp>
      <p:sp>
        <p:nvSpPr>
          <p:cNvPr id="763" name="Google Shape;763;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Validation testing (sampling for Legionella) can occur at lower costs than costs incurred during an investigation (and potentially prevent morbidity and mortality). Costs may be lower based on larger selection of labs to choose from and smaller bottle sizes and fewer sampling locations. Highly recommended. </a:t>
            </a:r>
            <a:endParaRPr/>
          </a:p>
        </p:txBody>
      </p:sp>
      <p:sp>
        <p:nvSpPr>
          <p:cNvPr id="771" name="Google Shape;771;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79" name="Google Shape;779;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6" name="Google Shape;786;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87" name="Google Shape;787;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795" name="Google Shape;795;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803" name="Google Shape;803;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0" name="Google Shape;810;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811" name="Google Shape;811;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The water of a community water supply is tested before it leaves the water treatment plant and at various points in distribution.  </a:t>
            </a:r>
            <a:endParaRPr/>
          </a:p>
          <a:p>
            <a:pPr marL="457200" marR="0" lvl="0" indent="-228600" algn="l" rtl="0">
              <a:lnSpc>
                <a:spcPct val="100000"/>
              </a:lnSpc>
              <a:spcBef>
                <a:spcPts val="0"/>
              </a:spcBef>
              <a:spcAft>
                <a:spcPts val="0"/>
              </a:spcAft>
              <a:buClr>
                <a:srgbClr val="000000"/>
              </a:buClr>
              <a:buSzPts val="1400"/>
              <a:buFont typeface="Arial"/>
              <a:buNone/>
            </a:pPr>
            <a:r>
              <a:rPr lang="en-US"/>
              <a:t>The responsibility of the community supply stops at the ‘Curb stop’.  Sampling from that point forward is the responsibility of the customer – in this case, the health care facility.</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442" name="Google Shape;44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800">
                <a:solidFill>
                  <a:srgbClr val="434343"/>
                </a:solidFill>
                <a:latin typeface="Calibri"/>
                <a:ea typeface="Calibri"/>
                <a:cs typeface="Calibri"/>
                <a:sym typeface="Calibri"/>
              </a:rPr>
              <a:t> </a:t>
            </a:r>
            <a:endParaRPr sz="1800">
              <a:solidFill>
                <a:srgbClr val="434343"/>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817" name="Google Shape;8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4" name="Google Shape;8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4" name="Google Shape;8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Interviews by OCHD nurses are thorough and ask about symptoms, collect medical records (including test results) and ask about all locations and potential risk factors. If the case is not able to complete the interview, often a relative will be asked. Importantly, this interview helps establish the onset date. </a:t>
            </a:r>
            <a:endParaRPr/>
          </a:p>
        </p:txBody>
      </p:sp>
      <p:sp>
        <p:nvSpPr>
          <p:cNvPr id="450" name="Google Shape;45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Additionally, cases are asked about non-healthcare exposures which OCHD tracks. Should there be multiple cases at the same location within 12 months, OCHD will also conduct an investigation. Here an investigation refers to an environmental investigation. More on this next. </a:t>
            </a:r>
            <a:endParaRPr/>
          </a:p>
        </p:txBody>
      </p:sp>
      <p:sp>
        <p:nvSpPr>
          <p:cNvPr id="458" name="Google Shape;458;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By not testing at all or only testing for one serogroup, cases are underreported. CDC guidelines for clinical testing include the following: </a:t>
            </a:r>
            <a:endParaRPr/>
          </a:p>
          <a:p>
            <a:pPr marL="457200" marR="0" lvl="0" indent="-228600" algn="l" rtl="0">
              <a:lnSpc>
                <a:spcPct val="100000"/>
              </a:lnSpc>
              <a:spcBef>
                <a:spcPts val="0"/>
              </a:spcBef>
              <a:spcAft>
                <a:spcPts val="0"/>
              </a:spcAft>
              <a:buClr>
                <a:srgbClr val="000000"/>
              </a:buClr>
              <a:buSzPts val="1400"/>
              <a:buFont typeface="Arial"/>
              <a:buNone/>
            </a:pPr>
            <a:r>
              <a:rPr lang="en-US"/>
              <a:t>-Patients who have failed outpatient antibiotic therapy for community-acquired pneumonia</a:t>
            </a:r>
            <a:endParaRPr/>
          </a:p>
          <a:p>
            <a:pPr marL="457200" marR="0" lvl="0" indent="-228600" algn="l" rtl="0">
              <a:lnSpc>
                <a:spcPct val="100000"/>
              </a:lnSpc>
              <a:spcBef>
                <a:spcPts val="0"/>
              </a:spcBef>
              <a:spcAft>
                <a:spcPts val="0"/>
              </a:spcAft>
              <a:buClr>
                <a:srgbClr val="000000"/>
              </a:buClr>
              <a:buSzPts val="1400"/>
              <a:buFont typeface="Arial"/>
              <a:buNone/>
            </a:pPr>
            <a:r>
              <a:rPr lang="en-US"/>
              <a:t>- Patients with severe pneumonia, in particular those requiring intensive care</a:t>
            </a:r>
            <a:endParaRPr/>
          </a:p>
          <a:p>
            <a:pPr marL="457200" marR="0" lvl="0" indent="-228600" algn="l" rtl="0">
              <a:lnSpc>
                <a:spcPct val="100000"/>
              </a:lnSpc>
              <a:spcBef>
                <a:spcPts val="0"/>
              </a:spcBef>
              <a:spcAft>
                <a:spcPts val="0"/>
              </a:spcAft>
              <a:buClr>
                <a:srgbClr val="000000"/>
              </a:buClr>
              <a:buSzPts val="1400"/>
              <a:buFont typeface="Arial"/>
              <a:buNone/>
            </a:pPr>
            <a:r>
              <a:rPr lang="en-US"/>
              <a:t>- Immunocompromised patients with pneumonia*</a:t>
            </a:r>
            <a:endParaRPr/>
          </a:p>
          <a:p>
            <a:pPr marL="457200" marR="0" lvl="0" indent="-228600" algn="l" rtl="0">
              <a:lnSpc>
                <a:spcPct val="100000"/>
              </a:lnSpc>
              <a:spcBef>
                <a:spcPts val="0"/>
              </a:spcBef>
              <a:spcAft>
                <a:spcPts val="0"/>
              </a:spcAft>
              <a:buClr>
                <a:srgbClr val="000000"/>
              </a:buClr>
              <a:buSzPts val="1400"/>
              <a:buFont typeface="Arial"/>
              <a:buNone/>
            </a:pPr>
            <a:r>
              <a:rPr lang="en-US"/>
              <a:t>- Patients with a travel history (patients who have traveled away from their home within 14 days before the onset of illness)</a:t>
            </a:r>
            <a:endParaRPr/>
          </a:p>
          <a:p>
            <a:pPr marL="457200" marR="0" lvl="0" indent="-228600" algn="l" rtl="0">
              <a:lnSpc>
                <a:spcPct val="100000"/>
              </a:lnSpc>
              <a:spcBef>
                <a:spcPts val="0"/>
              </a:spcBef>
              <a:spcAft>
                <a:spcPts val="0"/>
              </a:spcAft>
              <a:buClr>
                <a:srgbClr val="000000"/>
              </a:buClr>
              <a:buSzPts val="1400"/>
              <a:buFont typeface="Arial"/>
              <a:buNone/>
            </a:pPr>
            <a:r>
              <a:rPr lang="en-US"/>
              <a:t>- All patients with pneumonia in the setting of a Legionnaires’ disease outbreak</a:t>
            </a:r>
            <a:endParaRPr/>
          </a:p>
          <a:p>
            <a:pPr marL="171450" lvl="0" indent="-171450" algn="l" rtl="0">
              <a:lnSpc>
                <a:spcPct val="100000"/>
              </a:lnSpc>
              <a:spcBef>
                <a:spcPts val="0"/>
              </a:spcBef>
              <a:spcAft>
                <a:spcPts val="0"/>
              </a:spcAft>
              <a:buSzPts val="1400"/>
              <a:buFont typeface="Calibri"/>
              <a:buChar char="-"/>
            </a:pPr>
            <a:r>
              <a:rPr lang="en-US"/>
              <a:t>Patients at risk for Legionnaires’ disease with healthcare-associated pneumonia (pneumonia with onset ≥48 hours after admission)</a:t>
            </a:r>
            <a:endParaRPr/>
          </a:p>
          <a:p>
            <a:pPr marL="171450" lvl="0" indent="-171450" algn="l" rtl="0">
              <a:lnSpc>
                <a:spcPct val="100000"/>
              </a:lnSpc>
              <a:spcBef>
                <a:spcPts val="0"/>
              </a:spcBef>
              <a:spcAft>
                <a:spcPts val="0"/>
              </a:spcAft>
              <a:buSzPts val="1400"/>
              <a:buFont typeface="Calibri"/>
              <a:buChar char="-"/>
            </a:pPr>
            <a:r>
              <a:rPr lang="en-US"/>
              <a:t>Or meeting the risk factors already presented</a:t>
            </a:r>
            <a:endParaRPr/>
          </a:p>
          <a:p>
            <a:pPr marL="171450" lvl="0" indent="-171450" algn="l" rtl="0">
              <a:lnSpc>
                <a:spcPct val="100000"/>
              </a:lnSpc>
              <a:spcBef>
                <a:spcPts val="0"/>
              </a:spcBef>
              <a:spcAft>
                <a:spcPts val="0"/>
              </a:spcAft>
              <a:buSzPts val="1400"/>
              <a:buFont typeface="Calibri"/>
              <a:buChar char="-"/>
            </a:pPr>
            <a:r>
              <a:rPr lang="en-US"/>
              <a:t>CDC also recommends testing for patients in healthcare facilities where there have been positive Legionella environmental samples – but most health care facilities do not test environment (water systems) unless required. Also recommended if health care facility has low chlorine levels (or other changes in water)</a:t>
            </a:r>
            <a:endParaRPr/>
          </a:p>
        </p:txBody>
      </p:sp>
      <p:sp>
        <p:nvSpPr>
          <p:cNvPr id="466" name="Google Shape;46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74" name="Google Shape;47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26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6" name="Google Shape;46;p26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326"/>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26"/>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4" name="Google Shape;114;p326"/>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5" name="Google Shape;115;p3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326"/>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F6C68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9" name="Google Shape;119;p326"/>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F6C68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327"/>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27"/>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3" name="Google Shape;123;p327"/>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4" name="Google Shape;124;p3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32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28"/>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0" name="Google Shape;130;p3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329"/>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29"/>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6" name="Google Shape;136;p3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5"/>
        <p:cNvGrpSpPr/>
        <p:nvPr/>
      </p:nvGrpSpPr>
      <p:grpSpPr>
        <a:xfrm>
          <a:off x="0" y="0"/>
          <a:ext cx="0" cy="0"/>
          <a:chOff x="0" y="0"/>
          <a:chExt cx="0" cy="0"/>
        </a:xfrm>
      </p:grpSpPr>
      <p:sp>
        <p:nvSpPr>
          <p:cNvPr id="146" name="Google Shape;146;p8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8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8" name="Google Shape;148;p8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8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8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1"/>
        <p:cNvGrpSpPr/>
        <p:nvPr/>
      </p:nvGrpSpPr>
      <p:grpSpPr>
        <a:xfrm>
          <a:off x="0" y="0"/>
          <a:ext cx="0" cy="0"/>
          <a:chOff x="0" y="0"/>
          <a:chExt cx="0" cy="0"/>
        </a:xfrm>
      </p:grpSpPr>
      <p:sp>
        <p:nvSpPr>
          <p:cNvPr id="152" name="Google Shape;152;p8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8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8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8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8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7"/>
        <p:cNvGrpSpPr/>
        <p:nvPr/>
      </p:nvGrpSpPr>
      <p:grpSpPr>
        <a:xfrm>
          <a:off x="0" y="0"/>
          <a:ext cx="0" cy="0"/>
          <a:chOff x="0" y="0"/>
          <a:chExt cx="0" cy="0"/>
        </a:xfrm>
      </p:grpSpPr>
      <p:sp>
        <p:nvSpPr>
          <p:cNvPr id="158" name="Google Shape;158;p9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9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60" name="Google Shape;160;p9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9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9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3"/>
        <p:cNvGrpSpPr/>
        <p:nvPr/>
      </p:nvGrpSpPr>
      <p:grpSpPr>
        <a:xfrm>
          <a:off x="0" y="0"/>
          <a:ext cx="0" cy="0"/>
          <a:chOff x="0" y="0"/>
          <a:chExt cx="0" cy="0"/>
        </a:xfrm>
      </p:grpSpPr>
      <p:sp>
        <p:nvSpPr>
          <p:cNvPr id="164" name="Google Shape;164;p9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9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6" name="Google Shape;166;p9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7" name="Google Shape;167;p9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9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9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0"/>
        <p:cNvGrpSpPr/>
        <p:nvPr/>
      </p:nvGrpSpPr>
      <p:grpSpPr>
        <a:xfrm>
          <a:off x="0" y="0"/>
          <a:ext cx="0" cy="0"/>
          <a:chOff x="0" y="0"/>
          <a:chExt cx="0" cy="0"/>
        </a:xfrm>
      </p:grpSpPr>
      <p:sp>
        <p:nvSpPr>
          <p:cNvPr id="171" name="Google Shape;171;p9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9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73" name="Google Shape;173;p9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74" name="Google Shape;174;p9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75" name="Google Shape;175;p9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76" name="Google Shape;176;p9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9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9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9"/>
        <p:cNvGrpSpPr/>
        <p:nvPr/>
      </p:nvGrpSpPr>
      <p:grpSpPr>
        <a:xfrm>
          <a:off x="0" y="0"/>
          <a:ext cx="0" cy="0"/>
          <a:chOff x="0" y="0"/>
          <a:chExt cx="0" cy="0"/>
        </a:xfrm>
      </p:grpSpPr>
      <p:sp>
        <p:nvSpPr>
          <p:cNvPr id="180" name="Google Shape;180;p9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9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9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9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29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4"/>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2" name="Google Shape;52;p294"/>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3" name="Google Shape;53;p29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9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4"/>
        <p:cNvGrpSpPr/>
        <p:nvPr/>
      </p:nvGrpSpPr>
      <p:grpSpPr>
        <a:xfrm>
          <a:off x="0" y="0"/>
          <a:ext cx="0" cy="0"/>
          <a:chOff x="0" y="0"/>
          <a:chExt cx="0" cy="0"/>
        </a:xfrm>
      </p:grpSpPr>
      <p:sp>
        <p:nvSpPr>
          <p:cNvPr id="185" name="Google Shape;185;p9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9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9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8"/>
        <p:cNvGrpSpPr/>
        <p:nvPr/>
      </p:nvGrpSpPr>
      <p:grpSpPr>
        <a:xfrm>
          <a:off x="0" y="0"/>
          <a:ext cx="0" cy="0"/>
          <a:chOff x="0" y="0"/>
          <a:chExt cx="0" cy="0"/>
        </a:xfrm>
      </p:grpSpPr>
      <p:sp>
        <p:nvSpPr>
          <p:cNvPr id="189" name="Google Shape;189;p95"/>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95"/>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91" name="Google Shape;191;p95"/>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92" name="Google Shape;192;p9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9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9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5"/>
        <p:cNvGrpSpPr/>
        <p:nvPr/>
      </p:nvGrpSpPr>
      <p:grpSpPr>
        <a:xfrm>
          <a:off x="0" y="0"/>
          <a:ext cx="0" cy="0"/>
          <a:chOff x="0" y="0"/>
          <a:chExt cx="0" cy="0"/>
        </a:xfrm>
      </p:grpSpPr>
      <p:sp>
        <p:nvSpPr>
          <p:cNvPr id="196" name="Google Shape;196;p9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96"/>
          <p:cNvSpPr>
            <a:spLocks noGrp="1"/>
          </p:cNvSpPr>
          <p:nvPr>
            <p:ph type="pic" idx="2"/>
          </p:nvPr>
        </p:nvSpPr>
        <p:spPr>
          <a:xfrm>
            <a:off x="2389717" y="612775"/>
            <a:ext cx="7315200" cy="4114800"/>
          </a:xfrm>
          <a:prstGeom prst="rect">
            <a:avLst/>
          </a:prstGeom>
          <a:noFill/>
          <a:ln>
            <a:noFill/>
          </a:ln>
        </p:spPr>
      </p:sp>
      <p:sp>
        <p:nvSpPr>
          <p:cNvPr id="198" name="Google Shape;198;p9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99" name="Google Shape;199;p9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9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9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2"/>
        <p:cNvGrpSpPr/>
        <p:nvPr/>
      </p:nvGrpSpPr>
      <p:grpSpPr>
        <a:xfrm>
          <a:off x="0" y="0"/>
          <a:ext cx="0" cy="0"/>
          <a:chOff x="0" y="0"/>
          <a:chExt cx="0" cy="0"/>
        </a:xfrm>
      </p:grpSpPr>
      <p:sp>
        <p:nvSpPr>
          <p:cNvPr id="203" name="Google Shape;203;p9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97"/>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5" name="Google Shape;205;p9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9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9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8"/>
        <p:cNvGrpSpPr/>
        <p:nvPr/>
      </p:nvGrpSpPr>
      <p:grpSpPr>
        <a:xfrm>
          <a:off x="0" y="0"/>
          <a:ext cx="0" cy="0"/>
          <a:chOff x="0" y="0"/>
          <a:chExt cx="0" cy="0"/>
        </a:xfrm>
      </p:grpSpPr>
      <p:sp>
        <p:nvSpPr>
          <p:cNvPr id="209" name="Google Shape;209;p98"/>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98"/>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1" name="Google Shape;211;p9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9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9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with Bronson Logo - Plain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299BC2D-9061-81C8-6C07-67A30D3B979F}"/>
              </a:ext>
            </a:extLst>
          </p:cNvPr>
          <p:cNvSpPr>
            <a:spLocks noGrp="1"/>
          </p:cNvSpPr>
          <p:nvPr>
            <p:ph type="sldNum" sz="quarter" idx="4"/>
          </p:nvPr>
        </p:nvSpPr>
        <p:spPr>
          <a:xfrm>
            <a:off x="10991850" y="6356350"/>
            <a:ext cx="1199388" cy="365125"/>
          </a:xfrm>
          <a:prstGeom prst="rect">
            <a:avLst/>
          </a:prstGeom>
        </p:spPr>
        <p:txBody>
          <a:bodyPr vert="horz" lIns="91440" tIns="45720" rIns="91440" bIns="45720" rtlCol="0" anchor="ctr"/>
          <a:lstStyle>
            <a:lvl1pPr algn="r">
              <a:defRPr sz="1000">
                <a:solidFill>
                  <a:schemeClr val="tx1"/>
                </a:solidFill>
              </a:defRPr>
            </a:lvl1pPr>
          </a:lstStyle>
          <a:p>
            <a:fld id="{44C3AC6F-E2AF-4D4E-A095-E91A337C76F9}" type="slidenum">
              <a:rPr lang="en-US" smtClean="0"/>
              <a:pPr/>
              <a:t>‹#›</a:t>
            </a:fld>
            <a:endParaRPr lang="en-US" dirty="0"/>
          </a:p>
        </p:txBody>
      </p:sp>
    </p:spTree>
    <p:extLst>
      <p:ext uri="{BB962C8B-B14F-4D97-AF65-F5344CB8AC3E}">
        <p14:creationId xmlns:p14="http://schemas.microsoft.com/office/powerpoint/2010/main" val="164734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317"/>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17"/>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59" name="Google Shape;59;p3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3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8"/>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5" name="Google Shape;65;p318"/>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6" name="Google Shape;66;p318"/>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7" name="Google Shape;67;p318"/>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8" name="Google Shape;68;p3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31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322"/>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22"/>
          <p:cNvSpPr>
            <a:spLocks noGrp="1"/>
          </p:cNvSpPr>
          <p:nvPr>
            <p:ph type="pic" idx="2"/>
          </p:nvPr>
        </p:nvSpPr>
        <p:spPr>
          <a:xfrm>
            <a:off x="677334" y="609600"/>
            <a:ext cx="8596668" cy="3845718"/>
          </a:xfrm>
          <a:prstGeom prst="rect">
            <a:avLst/>
          </a:prstGeom>
          <a:noFill/>
          <a:ln>
            <a:noFill/>
          </a:ln>
        </p:spPr>
      </p:sp>
      <p:sp>
        <p:nvSpPr>
          <p:cNvPr id="86" name="Google Shape;86;p322"/>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7" name="Google Shape;87;p3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3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323"/>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23"/>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3" name="Google Shape;93;p3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32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24"/>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9" name="Google Shape;99;p324"/>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0" name="Google Shape;100;p3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32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F6C68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4" name="Google Shape;104;p32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F6C68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325"/>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25"/>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8" name="Google Shape;108;p3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58"/>
          <p:cNvGrpSpPr/>
          <p:nvPr/>
        </p:nvGrpSpPr>
        <p:grpSpPr>
          <a:xfrm>
            <a:off x="0" y="-8467"/>
            <a:ext cx="12192000" cy="6866467"/>
            <a:chOff x="0" y="-8467"/>
            <a:chExt cx="12192000" cy="6866467"/>
          </a:xfrm>
        </p:grpSpPr>
        <p:cxnSp>
          <p:nvCxnSpPr>
            <p:cNvPr id="11" name="Google Shape;11;p258"/>
            <p:cNvCxnSpPr/>
            <p:nvPr/>
          </p:nvCxnSpPr>
          <p:spPr>
            <a:xfrm>
              <a:off x="9371012" y="0"/>
              <a:ext cx="1219200" cy="6858000"/>
            </a:xfrm>
            <a:prstGeom prst="straightConnector1">
              <a:avLst/>
            </a:prstGeom>
            <a:noFill/>
            <a:ln w="9525" cap="flat" cmpd="sng">
              <a:solidFill>
                <a:schemeClr val="accent1">
                  <a:alpha val="68235"/>
                </a:schemeClr>
              </a:solidFill>
              <a:prstDash val="solid"/>
              <a:round/>
              <a:headEnd type="none" w="sm" len="sm"/>
              <a:tailEnd type="none" w="sm" len="sm"/>
            </a:ln>
          </p:spPr>
        </p:cxnSp>
        <p:cxnSp>
          <p:nvCxnSpPr>
            <p:cNvPr id="12" name="Google Shape;12;p258"/>
            <p:cNvCxnSpPr/>
            <p:nvPr/>
          </p:nvCxnSpPr>
          <p:spPr>
            <a:xfrm flipH="1">
              <a:off x="7425267" y="3681413"/>
              <a:ext cx="4763558" cy="3176587"/>
            </a:xfrm>
            <a:prstGeom prst="straightConnector1">
              <a:avLst/>
            </a:prstGeom>
            <a:noFill/>
            <a:ln w="9525" cap="flat" cmpd="sng">
              <a:solidFill>
                <a:schemeClr val="accent1">
                  <a:alpha val="68235"/>
                </a:schemeClr>
              </a:solidFill>
              <a:prstDash val="solid"/>
              <a:round/>
              <a:headEnd type="none" w="sm" len="sm"/>
              <a:tailEnd type="none" w="sm" len="sm"/>
            </a:ln>
          </p:spPr>
        </p:cxnSp>
        <p:sp>
          <p:nvSpPr>
            <p:cNvPr id="13" name="Google Shape;13;p25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117"/>
              </a:schemeClr>
            </a:solidFill>
            <a:ln>
              <a:noFill/>
            </a:ln>
          </p:spPr>
        </p:sp>
        <p:sp>
          <p:nvSpPr>
            <p:cNvPr id="14" name="Google Shape;14;p25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258"/>
            <p:cNvSpPr/>
            <p:nvPr/>
          </p:nvSpPr>
          <p:spPr>
            <a:xfrm>
              <a:off x="8932333" y="3048000"/>
              <a:ext cx="3259667" cy="3810000"/>
            </a:xfrm>
            <a:prstGeom prst="triangle">
              <a:avLst>
                <a:gd name="adj" fmla="val 100000"/>
              </a:avLst>
            </a:prstGeom>
            <a:solidFill>
              <a:srgbClr val="C87D0E">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5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C87D0E">
                <a:alpha val="48235"/>
              </a:srgbClr>
            </a:solidFill>
            <a:ln>
              <a:noFill/>
            </a:ln>
          </p:spPr>
        </p:sp>
        <p:sp>
          <p:nvSpPr>
            <p:cNvPr id="17" name="Google Shape;17;p25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8235"/>
              </a:schemeClr>
            </a:solidFill>
            <a:ln>
              <a:noFill/>
            </a:ln>
          </p:spPr>
        </p:sp>
        <p:sp>
          <p:nvSpPr>
            <p:cNvPr id="18" name="Google Shape;18;p25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7B4A3A">
                <a:alpha val="80000"/>
              </a:srgbClr>
            </a:solidFill>
            <a:ln>
              <a:noFill/>
            </a:ln>
          </p:spPr>
        </p:sp>
        <p:sp>
          <p:nvSpPr>
            <p:cNvPr id="19" name="Google Shape;19;p258"/>
            <p:cNvSpPr/>
            <p:nvPr/>
          </p:nvSpPr>
          <p:spPr>
            <a:xfrm>
              <a:off x="10371666" y="3589867"/>
              <a:ext cx="1817159" cy="3268133"/>
            </a:xfrm>
            <a:prstGeom prst="triangle">
              <a:avLst>
                <a:gd name="adj" fmla="val 100000"/>
              </a:avLst>
            </a:prstGeom>
            <a:solidFill>
              <a:srgbClr val="C87D0E">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58"/>
            <p:cNvSpPr/>
            <p:nvPr/>
          </p:nvSpPr>
          <p:spPr>
            <a:xfrm>
              <a:off x="0" y="4013200"/>
              <a:ext cx="448733" cy="2844800"/>
            </a:xfrm>
            <a:prstGeom prst="triangle">
              <a:avLst>
                <a:gd name="adj" fmla="val 0"/>
              </a:avLst>
            </a:prstGeom>
            <a:solidFill>
              <a:schemeClr val="accent1">
                <a:alpha val="6823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25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25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25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25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25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8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1" name="Google Shape;141;p8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Google Shape;142;p8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3" name="Google Shape;143;p8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4" name="Google Shape;144;p8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black, darkness&#10;&#10;Description automatically generated">
            <a:extLst>
              <a:ext uri="{FF2B5EF4-FFF2-40B4-BE49-F238E27FC236}">
                <a16:creationId xmlns:a16="http://schemas.microsoft.com/office/drawing/2014/main" id="{29724F85-41E3-A663-2B59-48A078050A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2" name="Title Placeholder 1">
            <a:extLst>
              <a:ext uri="{FF2B5EF4-FFF2-40B4-BE49-F238E27FC236}">
                <a16:creationId xmlns:a16="http://schemas.microsoft.com/office/drawing/2014/main" id="{EFE23540-3CCE-77D5-75F2-CDB81AD72134}"/>
              </a:ext>
            </a:extLst>
          </p:cNvPr>
          <p:cNvSpPr>
            <a:spLocks noGrp="1"/>
          </p:cNvSpPr>
          <p:nvPr>
            <p:ph type="title"/>
          </p:nvPr>
        </p:nvSpPr>
        <p:spPr>
          <a:xfrm>
            <a:off x="838200" y="16460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DCD0CFD-101A-8034-DFC2-FEB694937632}"/>
              </a:ext>
            </a:extLst>
          </p:cNvPr>
          <p:cNvSpPr>
            <a:spLocks noGrp="1"/>
          </p:cNvSpPr>
          <p:nvPr>
            <p:ph type="body" idx="1"/>
          </p:nvPr>
        </p:nvSpPr>
        <p:spPr>
          <a:xfrm>
            <a:off x="838200" y="162510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D39790A-F66B-CF06-2106-E2615CDD179B}"/>
              </a:ext>
            </a:extLst>
          </p:cNvPr>
          <p:cNvSpPr>
            <a:spLocks noGrp="1"/>
          </p:cNvSpPr>
          <p:nvPr>
            <p:ph type="sldNum" sz="quarter" idx="4"/>
          </p:nvPr>
        </p:nvSpPr>
        <p:spPr>
          <a:xfrm>
            <a:off x="10991850" y="6356350"/>
            <a:ext cx="1199388" cy="365125"/>
          </a:xfrm>
          <a:prstGeom prst="rect">
            <a:avLst/>
          </a:prstGeom>
        </p:spPr>
        <p:txBody>
          <a:bodyPr vert="horz" lIns="91440" tIns="45720" rIns="91440" bIns="45720" rtlCol="0" anchor="ctr"/>
          <a:lstStyle>
            <a:lvl1pPr algn="r">
              <a:defRPr sz="1000">
                <a:solidFill>
                  <a:schemeClr val="tx1"/>
                </a:solidFill>
              </a:defRPr>
            </a:lvl1pPr>
          </a:lstStyle>
          <a:p>
            <a:fld id="{44C3AC6F-E2AF-4D4E-A095-E91A337C76F9}" type="slidenum">
              <a:rPr lang="en-US" smtClean="0"/>
              <a:pPr/>
              <a:t>‹#›</a:t>
            </a:fld>
            <a:endParaRPr lang="en-US" dirty="0"/>
          </a:p>
        </p:txBody>
      </p:sp>
    </p:spTree>
    <p:extLst>
      <p:ext uri="{BB962C8B-B14F-4D97-AF65-F5344CB8AC3E}">
        <p14:creationId xmlns:p14="http://schemas.microsoft.com/office/powerpoint/2010/main" val="3050149214"/>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hyperlink" Target="https://www.cdc.gov/investigate-legionella/Legionella-Environmental-Assessment-Form.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16.jpg"/><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hyperlink" Target="https://www.cdc.gov/investigate-legionella/media/pdfs/cdc-sampling-procedure.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hyperlink" Target="https://www.cdc.gov/healthcare-associated-infections/media/pdfs/water-assessment-tool-508.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31"/>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407" name="Google Shape;407;p31"/>
          <p:cNvSpPr txBox="1"/>
          <p:nvPr/>
        </p:nvSpPr>
        <p:spPr>
          <a:xfrm>
            <a:off x="2209800" y="909807"/>
            <a:ext cx="3429000" cy="31085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4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Legionellosis: Surveillance &amp; Investigations</a:t>
            </a:r>
            <a:endParaRPr/>
          </a:p>
          <a:p>
            <a:pPr marL="0" marR="0" lvl="0" indent="0" algn="l" rtl="0">
              <a:lnSpc>
                <a:spcPct val="100000"/>
              </a:lnSpc>
              <a:spcBef>
                <a:spcPts val="0"/>
              </a:spcBef>
              <a:spcAft>
                <a:spcPts val="0"/>
              </a:spcAft>
              <a:buNone/>
            </a:pPr>
            <a:endParaRPr sz="4400" b="1" i="0" u="none" strike="noStrike" cap="none">
              <a:solidFill>
                <a:srgbClr val="000000"/>
              </a:solidFill>
              <a:latin typeface="Arial"/>
              <a:ea typeface="Arial"/>
              <a:cs typeface="Arial"/>
              <a:sym typeface="Arial"/>
            </a:endParaRPr>
          </a:p>
        </p:txBody>
      </p:sp>
      <p:sp>
        <p:nvSpPr>
          <p:cNvPr id="408" name="Google Shape;408;p31"/>
          <p:cNvSpPr txBox="1"/>
          <p:nvPr/>
        </p:nvSpPr>
        <p:spPr>
          <a:xfrm>
            <a:off x="2628900" y="3308936"/>
            <a:ext cx="2590800" cy="17389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Mike Swain </a:t>
            </a:r>
            <a:endParaRPr/>
          </a:p>
          <a:p>
            <a:pPr marL="0" marR="0" lvl="0" indent="0" algn="ctr"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Epidemiologist</a:t>
            </a:r>
            <a:endParaRPr/>
          </a:p>
          <a:p>
            <a:pPr marL="0" marR="0" lvl="0" indent="0" algn="ctr" rtl="0">
              <a:lnSpc>
                <a:spcPct val="100000"/>
              </a:lnSpc>
              <a:spcBef>
                <a:spcPts val="0"/>
              </a:spcBef>
              <a:spcAft>
                <a:spcPts val="0"/>
              </a:spcAft>
              <a:buNone/>
            </a:pPr>
            <a:endParaRPr sz="11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Mark Hansell</a:t>
            </a:r>
            <a:endParaRPr/>
          </a:p>
          <a:p>
            <a:pPr marL="0" marR="0" lvl="0" indent="0" algn="ctr"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Chief Public Health</a:t>
            </a:r>
            <a:endParaRPr/>
          </a:p>
        </p:txBody>
      </p:sp>
      <p:pic>
        <p:nvPicPr>
          <p:cNvPr id="409" name="Google Shape;409;p31"/>
          <p:cNvPicPr preferRelativeResize="0"/>
          <p:nvPr/>
        </p:nvPicPr>
        <p:blipFill rotWithShape="1">
          <a:blip r:embed="rId4">
            <a:alphaModFix/>
          </a:blip>
          <a:srcRect/>
          <a:stretch/>
        </p:blipFill>
        <p:spPr>
          <a:xfrm>
            <a:off x="5931652" y="2464077"/>
            <a:ext cx="4671260" cy="18685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40"/>
          <p:cNvPicPr preferRelativeResize="0"/>
          <p:nvPr/>
        </p:nvPicPr>
        <p:blipFill rotWithShape="1">
          <a:blip r:embed="rId3">
            <a:alphaModFix/>
          </a:blip>
          <a:srcRect/>
          <a:stretch/>
        </p:blipFill>
        <p:spPr>
          <a:xfrm>
            <a:off x="1524000" y="-76200"/>
            <a:ext cx="9144000" cy="6858000"/>
          </a:xfrm>
          <a:prstGeom prst="rect">
            <a:avLst/>
          </a:prstGeom>
          <a:noFill/>
          <a:ln>
            <a:noFill/>
          </a:ln>
        </p:spPr>
      </p:pic>
      <p:sp>
        <p:nvSpPr>
          <p:cNvPr id="485" name="Google Shape;485;p40"/>
          <p:cNvSpPr txBox="1">
            <a:spLocks noGrp="1"/>
          </p:cNvSpPr>
          <p:nvPr>
            <p:ph type="title"/>
          </p:nvPr>
        </p:nvSpPr>
        <p:spPr>
          <a:xfrm>
            <a:off x="1981200" y="274638"/>
            <a:ext cx="8229600" cy="7921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Health Department Investigations</a:t>
            </a:r>
            <a:endParaRPr/>
          </a:p>
        </p:txBody>
      </p:sp>
      <p:sp>
        <p:nvSpPr>
          <p:cNvPr id="486" name="Google Shape;486;p4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Environmental investigations:</a:t>
            </a:r>
            <a:endParaRPr/>
          </a:p>
          <a:p>
            <a:pPr marL="742950" lvl="1" indent="-285750" algn="l" rtl="0">
              <a:spcBef>
                <a:spcPts val="560"/>
              </a:spcBef>
              <a:spcAft>
                <a:spcPts val="0"/>
              </a:spcAft>
              <a:buClr>
                <a:schemeClr val="dk1"/>
              </a:buClr>
              <a:buSzPts val="2800"/>
              <a:buChar char="–"/>
            </a:pPr>
            <a:r>
              <a:rPr lang="en-US"/>
              <a:t>Initiated once criteria is met</a:t>
            </a:r>
            <a:endParaRPr/>
          </a:p>
          <a:p>
            <a:pPr marL="742950" lvl="1" indent="-285750" algn="l" rtl="0">
              <a:spcBef>
                <a:spcPts val="560"/>
              </a:spcBef>
              <a:spcAft>
                <a:spcPts val="0"/>
              </a:spcAft>
              <a:buClr>
                <a:schemeClr val="dk1"/>
              </a:buClr>
              <a:buSzPts val="2800"/>
              <a:buChar char="–"/>
            </a:pPr>
            <a:r>
              <a:rPr lang="en-US"/>
              <a:t>Starts with CDC environmental assessment form</a:t>
            </a:r>
            <a:endParaRPr/>
          </a:p>
          <a:p>
            <a:pPr marL="1143000" lvl="2" indent="-228600" algn="l" rtl="0">
              <a:spcBef>
                <a:spcPts val="480"/>
              </a:spcBef>
              <a:spcAft>
                <a:spcPts val="0"/>
              </a:spcAft>
              <a:buClr>
                <a:schemeClr val="dk1"/>
              </a:buClr>
              <a:buSzPts val="2400"/>
              <a:buChar char="•"/>
            </a:pPr>
            <a:r>
              <a:rPr lang="en-US"/>
              <a:t>Helps identify possible sources of Legionella in the facility</a:t>
            </a:r>
            <a:endParaRPr/>
          </a:p>
          <a:p>
            <a:pPr marL="1143000" lvl="2" indent="-228600" algn="l" rtl="0">
              <a:spcBef>
                <a:spcPts val="480"/>
              </a:spcBef>
              <a:spcAft>
                <a:spcPts val="0"/>
              </a:spcAft>
              <a:buClr>
                <a:schemeClr val="dk1"/>
              </a:buClr>
              <a:buSzPts val="2400"/>
              <a:buChar char="•"/>
            </a:pPr>
            <a:r>
              <a:rPr lang="en-US"/>
              <a:t>Multi-step process that provides an understanding of the facility’s water system</a:t>
            </a:r>
            <a:endParaRPr/>
          </a:p>
          <a:p>
            <a:pPr marL="1143000" lvl="2" indent="-228600" algn="l" rtl="0">
              <a:spcBef>
                <a:spcPts val="480"/>
              </a:spcBef>
              <a:spcAft>
                <a:spcPts val="0"/>
              </a:spcAft>
              <a:buClr>
                <a:schemeClr val="dk1"/>
              </a:buClr>
              <a:buSzPts val="2400"/>
              <a:buChar char="•"/>
            </a:pPr>
            <a:r>
              <a:rPr lang="en-US"/>
              <a:t>Includes visual inspections and testing</a:t>
            </a:r>
            <a:endParaRPr/>
          </a:p>
          <a:p>
            <a:pPr marL="1143000" lvl="2" indent="-228600" algn="l" rtl="0">
              <a:spcBef>
                <a:spcPts val="480"/>
              </a:spcBef>
              <a:spcAft>
                <a:spcPts val="0"/>
              </a:spcAft>
              <a:buClr>
                <a:schemeClr val="dk1"/>
              </a:buClr>
              <a:buSzPts val="2400"/>
              <a:buChar char="•"/>
            </a:pPr>
            <a:r>
              <a:rPr lang="en-US"/>
              <a:t>Similar to risk assessments included in water management plans </a:t>
            </a:r>
            <a:endParaRPr/>
          </a:p>
          <a:p>
            <a:pPr marL="742950" lvl="1" indent="-107950" algn="l" rtl="0">
              <a:spcBef>
                <a:spcPts val="560"/>
              </a:spcBef>
              <a:spcAft>
                <a:spcPts val="0"/>
              </a:spcAft>
              <a:buClr>
                <a:schemeClr val="dk1"/>
              </a:buClr>
              <a:buSzPts val="2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41"/>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493" name="Google Shape;493;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Health Department Investigations</a:t>
            </a:r>
            <a:endParaRPr/>
          </a:p>
        </p:txBody>
      </p:sp>
      <p:pic>
        <p:nvPicPr>
          <p:cNvPr id="494" name="Google Shape;494;p41"/>
          <p:cNvPicPr preferRelativeResize="0">
            <a:picLocks noGrp="1"/>
          </p:cNvPicPr>
          <p:nvPr>
            <p:ph type="body" idx="1"/>
          </p:nvPr>
        </p:nvPicPr>
        <p:blipFill rotWithShape="1">
          <a:blip r:embed="rId4">
            <a:alphaModFix/>
          </a:blip>
          <a:srcRect/>
          <a:stretch/>
        </p:blipFill>
        <p:spPr>
          <a:xfrm>
            <a:off x="1676401" y="1417638"/>
            <a:ext cx="3835399" cy="4584288"/>
          </a:xfrm>
          <a:prstGeom prst="rect">
            <a:avLst/>
          </a:prstGeom>
          <a:noFill/>
          <a:ln>
            <a:noFill/>
          </a:ln>
        </p:spPr>
      </p:pic>
      <p:pic>
        <p:nvPicPr>
          <p:cNvPr id="495" name="Google Shape;495;p41"/>
          <p:cNvPicPr preferRelativeResize="0"/>
          <p:nvPr/>
        </p:nvPicPr>
        <p:blipFill rotWithShape="1">
          <a:blip r:embed="rId5">
            <a:alphaModFix/>
          </a:blip>
          <a:srcRect/>
          <a:stretch/>
        </p:blipFill>
        <p:spPr>
          <a:xfrm>
            <a:off x="5577025" y="1578407"/>
            <a:ext cx="5025751" cy="1413391"/>
          </a:xfrm>
          <a:prstGeom prst="rect">
            <a:avLst/>
          </a:prstGeom>
          <a:noFill/>
          <a:ln>
            <a:noFill/>
          </a:ln>
        </p:spPr>
      </p:pic>
      <p:pic>
        <p:nvPicPr>
          <p:cNvPr id="496" name="Google Shape;496;p41" descr="https://fthmb.tqn.com/7LtXo8wwyz8RVm_hUhNJ2cnvbMI=/768x0/filters:no_upscale()/about/463028563-56a4f2bc3df78cf77285742d.jpg"/>
          <p:cNvPicPr preferRelativeResize="0"/>
          <p:nvPr/>
        </p:nvPicPr>
        <p:blipFill rotWithShape="1">
          <a:blip r:embed="rId6">
            <a:alphaModFix/>
          </a:blip>
          <a:srcRect/>
          <a:stretch/>
        </p:blipFill>
        <p:spPr>
          <a:xfrm>
            <a:off x="5751230" y="3092472"/>
            <a:ext cx="4637829" cy="29094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42"/>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03" name="Google Shape;503;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Health Department Investigations</a:t>
            </a:r>
            <a:endParaRPr/>
          </a:p>
        </p:txBody>
      </p:sp>
      <p:sp>
        <p:nvSpPr>
          <p:cNvPr id="504" name="Google Shape;504;p4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Plumbing plan review</a:t>
            </a:r>
            <a:endParaRPr/>
          </a:p>
        </p:txBody>
      </p:sp>
      <p:pic>
        <p:nvPicPr>
          <p:cNvPr id="505" name="Google Shape;505;p42" descr="A picture containing text, map&#10;&#10;Description generated with very high confidence"/>
          <p:cNvPicPr preferRelativeResize="0"/>
          <p:nvPr/>
        </p:nvPicPr>
        <p:blipFill rotWithShape="1">
          <a:blip r:embed="rId4">
            <a:alphaModFix/>
          </a:blip>
          <a:srcRect/>
          <a:stretch/>
        </p:blipFill>
        <p:spPr>
          <a:xfrm>
            <a:off x="3962401" y="2505848"/>
            <a:ext cx="4932639" cy="38141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p43"/>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12" name="Google Shape;512;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Health Department Investigations</a:t>
            </a:r>
            <a:endParaRPr/>
          </a:p>
        </p:txBody>
      </p:sp>
      <p:sp>
        <p:nvSpPr>
          <p:cNvPr id="513" name="Google Shape;513;p4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Sampling:</a:t>
            </a:r>
            <a:endParaRPr/>
          </a:p>
          <a:p>
            <a:pPr marL="742950" lvl="1" indent="-285750" algn="l" rtl="0">
              <a:spcBef>
                <a:spcPts val="560"/>
              </a:spcBef>
              <a:spcAft>
                <a:spcPts val="0"/>
              </a:spcAft>
              <a:buClr>
                <a:schemeClr val="dk1"/>
              </a:buClr>
              <a:buSzPts val="2800"/>
              <a:buChar char="–"/>
            </a:pPr>
            <a:r>
              <a:rPr lang="en-US"/>
              <a:t>OCHD will determine sampling sites throughout the facility depending on the case’s path and high-risk fixtures</a:t>
            </a:r>
            <a:endParaRPr/>
          </a:p>
        </p:txBody>
      </p:sp>
      <p:pic>
        <p:nvPicPr>
          <p:cNvPr id="514" name="Google Shape;514;p43" descr="A picture containing table, floor, indoor, sitting&#10;&#10;Description generated with very high confidence"/>
          <p:cNvPicPr preferRelativeResize="0"/>
          <p:nvPr/>
        </p:nvPicPr>
        <p:blipFill rotWithShape="1">
          <a:blip r:embed="rId4">
            <a:alphaModFix/>
          </a:blip>
          <a:srcRect/>
          <a:stretch/>
        </p:blipFill>
        <p:spPr>
          <a:xfrm>
            <a:off x="5638801" y="3149265"/>
            <a:ext cx="4297259" cy="29768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44"/>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21" name="Google Shape;521;p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Health Department Investigations</a:t>
            </a:r>
            <a:endParaRPr/>
          </a:p>
        </p:txBody>
      </p:sp>
      <p:sp>
        <p:nvSpPr>
          <p:cNvPr id="522" name="Google Shape;522;p4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Follow the “path of the patient(s)”</a:t>
            </a:r>
            <a:endParaRPr/>
          </a:p>
          <a:p>
            <a:pPr marL="342900" lvl="0" indent="-342900" algn="l" rtl="0">
              <a:spcBef>
                <a:spcPts val="640"/>
              </a:spcBef>
              <a:spcAft>
                <a:spcPts val="0"/>
              </a:spcAft>
              <a:buClr>
                <a:schemeClr val="dk1"/>
              </a:buClr>
              <a:buSzPts val="3200"/>
              <a:buChar char="•"/>
            </a:pPr>
            <a:r>
              <a:rPr lang="en-US"/>
              <a:t>Collect water quality parameters</a:t>
            </a:r>
            <a:endParaRPr/>
          </a:p>
          <a:p>
            <a:pPr marL="742950" lvl="1" indent="-285750" algn="l" rtl="0">
              <a:spcBef>
                <a:spcPts val="560"/>
              </a:spcBef>
              <a:spcAft>
                <a:spcPts val="0"/>
              </a:spcAft>
              <a:buClr>
                <a:schemeClr val="dk1"/>
              </a:buClr>
              <a:buSzPts val="2800"/>
              <a:buChar char="–"/>
            </a:pPr>
            <a:r>
              <a:rPr lang="en-US"/>
              <a:t>Temperature – Legionella grows best between 77°-113° F</a:t>
            </a:r>
            <a:endParaRPr/>
          </a:p>
          <a:p>
            <a:pPr marL="742950" lvl="1" indent="-285750" algn="l" rtl="0">
              <a:spcBef>
                <a:spcPts val="560"/>
              </a:spcBef>
              <a:spcAft>
                <a:spcPts val="0"/>
              </a:spcAft>
              <a:buClr>
                <a:schemeClr val="dk1"/>
              </a:buClr>
              <a:buSzPts val="2800"/>
              <a:buChar char="–"/>
            </a:pPr>
            <a:r>
              <a:rPr lang="en-US"/>
              <a:t>Disinfectant – A detectable level is need to limit growth</a:t>
            </a:r>
            <a:endParaRPr/>
          </a:p>
          <a:p>
            <a:pPr marL="742950" lvl="1" indent="-285750" algn="l" rtl="0">
              <a:spcBef>
                <a:spcPts val="560"/>
              </a:spcBef>
              <a:spcAft>
                <a:spcPts val="0"/>
              </a:spcAft>
              <a:buClr>
                <a:schemeClr val="dk1"/>
              </a:buClr>
              <a:buSzPts val="2800"/>
              <a:buChar char="–"/>
            </a:pPr>
            <a:r>
              <a:rPr lang="en-US"/>
              <a:t>PH – Disinfectants are more effective at a neutral pH</a:t>
            </a:r>
            <a:endParaRPr/>
          </a:p>
          <a:p>
            <a:pPr marL="342900" lvl="0" indent="-342900" algn="l" rtl="0">
              <a:spcBef>
                <a:spcPts val="640"/>
              </a:spcBef>
              <a:spcAft>
                <a:spcPts val="0"/>
              </a:spcAft>
              <a:buClr>
                <a:schemeClr val="dk1"/>
              </a:buClr>
              <a:buSzPts val="3200"/>
              <a:buChar char="•"/>
            </a:pPr>
            <a:r>
              <a:rPr lang="en-US"/>
              <a:t>Establish sampling locations</a:t>
            </a:r>
            <a:endParaRPr/>
          </a:p>
          <a:p>
            <a:pPr marL="742950" lvl="1" indent="-285750" algn="l" rtl="0">
              <a:spcBef>
                <a:spcPts val="560"/>
              </a:spcBef>
              <a:spcAft>
                <a:spcPts val="0"/>
              </a:spcAft>
              <a:buClr>
                <a:schemeClr val="dk1"/>
              </a:buClr>
              <a:buSzPts val="2800"/>
              <a:buChar char="–"/>
            </a:pPr>
            <a:r>
              <a:rPr lang="en-US"/>
              <a:t>Highest interest are the hot water systems</a:t>
            </a:r>
            <a:endParaRPr/>
          </a:p>
          <a:p>
            <a:pPr marL="742950" lvl="1" indent="-285750" algn="l" rtl="0">
              <a:spcBef>
                <a:spcPts val="560"/>
              </a:spcBef>
              <a:spcAft>
                <a:spcPts val="0"/>
              </a:spcAft>
              <a:buClr>
                <a:schemeClr val="dk1"/>
              </a:buClr>
              <a:buSzPts val="2800"/>
              <a:buChar char="–"/>
            </a:pPr>
            <a:r>
              <a:rPr lang="en-US"/>
              <a:t>Patient sinks and shower area</a:t>
            </a:r>
            <a:endParaRPr/>
          </a:p>
          <a:p>
            <a:pPr marL="742950" lvl="1" indent="-285750" algn="l" rtl="0">
              <a:spcBef>
                <a:spcPts val="560"/>
              </a:spcBef>
              <a:spcAft>
                <a:spcPts val="0"/>
              </a:spcAft>
              <a:buClr>
                <a:schemeClr val="dk1"/>
              </a:buClr>
              <a:buSzPts val="2800"/>
              <a:buChar char="–"/>
            </a:pPr>
            <a:r>
              <a:rPr lang="en-US"/>
              <a:t>Features and equipment capable of producing aerosols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45"/>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29" name="Google Shape;529;p4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Health Department Investigations</a:t>
            </a:r>
            <a:endParaRPr/>
          </a:p>
        </p:txBody>
      </p:sp>
      <p:sp>
        <p:nvSpPr>
          <p:cNvPr id="530" name="Google Shape;530;p4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sz="2400"/>
              <a:t>MDHHS and your local health department strongly recommend facilities contract with a professional water systems consultant to:</a:t>
            </a:r>
            <a:endParaRPr/>
          </a:p>
          <a:p>
            <a:pPr marL="742950" lvl="1" indent="-285750" algn="l" rtl="0">
              <a:spcBef>
                <a:spcPts val="400"/>
              </a:spcBef>
              <a:spcAft>
                <a:spcPts val="0"/>
              </a:spcAft>
              <a:buClr>
                <a:schemeClr val="dk1"/>
              </a:buClr>
              <a:buSzPts val="2000"/>
              <a:buChar char="–"/>
            </a:pPr>
            <a:r>
              <a:rPr lang="en-US" sz="2000"/>
              <a:t>Conduct the environmental sampling</a:t>
            </a:r>
            <a:endParaRPr/>
          </a:p>
          <a:p>
            <a:pPr marL="742950" lvl="1" indent="-285750" algn="l" rtl="0">
              <a:spcBef>
                <a:spcPts val="400"/>
              </a:spcBef>
              <a:spcAft>
                <a:spcPts val="0"/>
              </a:spcAft>
              <a:buClr>
                <a:schemeClr val="dk1"/>
              </a:buClr>
              <a:buSzPts val="2000"/>
              <a:buChar char="–"/>
            </a:pPr>
            <a:r>
              <a:rPr lang="en-US" sz="2000"/>
              <a:t>Perform the water quality parameters</a:t>
            </a:r>
            <a:endParaRPr/>
          </a:p>
          <a:p>
            <a:pPr marL="742950" lvl="1" indent="-285750" algn="l" rtl="0">
              <a:spcBef>
                <a:spcPts val="400"/>
              </a:spcBef>
              <a:spcAft>
                <a:spcPts val="0"/>
              </a:spcAft>
              <a:buClr>
                <a:schemeClr val="dk1"/>
              </a:buClr>
              <a:buSzPts val="2000"/>
              <a:buChar char="–"/>
            </a:pPr>
            <a:r>
              <a:rPr lang="en-US" sz="2000"/>
              <a:t>Relationship with an ELITE certified lab</a:t>
            </a:r>
            <a:endParaRPr/>
          </a:p>
          <a:p>
            <a:pPr marL="742950" lvl="1" indent="-285750" algn="l" rtl="0">
              <a:spcBef>
                <a:spcPts val="400"/>
              </a:spcBef>
              <a:spcAft>
                <a:spcPts val="0"/>
              </a:spcAft>
              <a:buClr>
                <a:schemeClr val="dk1"/>
              </a:buClr>
              <a:buSzPts val="2000"/>
              <a:buChar char="–"/>
            </a:pPr>
            <a:r>
              <a:rPr lang="en-US" sz="2000"/>
              <a:t>Assist with remediation if needed</a:t>
            </a:r>
            <a:endParaRPr/>
          </a:p>
          <a:p>
            <a:pPr marL="742950" lvl="1" indent="-285750" algn="l" rtl="0">
              <a:spcBef>
                <a:spcPts val="400"/>
              </a:spcBef>
              <a:spcAft>
                <a:spcPts val="0"/>
              </a:spcAft>
              <a:buClr>
                <a:schemeClr val="dk1"/>
              </a:buClr>
              <a:buSzPts val="2000"/>
              <a:buChar char="–"/>
            </a:pPr>
            <a:r>
              <a:rPr lang="en-US" sz="2000"/>
              <a:t>Assist in updating WMP</a:t>
            </a:r>
            <a:endParaRPr/>
          </a:p>
          <a:p>
            <a:pPr marL="742950" lvl="1" indent="-285750" algn="l" rtl="0">
              <a:spcBef>
                <a:spcPts val="400"/>
              </a:spcBef>
              <a:spcAft>
                <a:spcPts val="0"/>
              </a:spcAft>
              <a:buClr>
                <a:schemeClr val="dk1"/>
              </a:buClr>
              <a:buSzPts val="2000"/>
              <a:buChar char="–"/>
            </a:pPr>
            <a:r>
              <a:rPr lang="en-US" sz="2000"/>
              <a:t>Communicate with your local health department and MDHHS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46"/>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37" name="Google Shape;537;p4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Health Department Investigations</a:t>
            </a:r>
            <a:endParaRPr/>
          </a:p>
        </p:txBody>
      </p:sp>
      <p:sp>
        <p:nvSpPr>
          <p:cNvPr id="538" name="Google Shape;538;p4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OCHD has been actively involved in monitoring and investigating Legionnaires Disease for several years</a:t>
            </a:r>
            <a:endParaRPr/>
          </a:p>
          <a:p>
            <a:pPr marL="342900" lvl="0" indent="-342900" algn="l" rtl="0">
              <a:spcBef>
                <a:spcPts val="640"/>
              </a:spcBef>
              <a:spcAft>
                <a:spcPts val="0"/>
              </a:spcAft>
              <a:buClr>
                <a:schemeClr val="dk1"/>
              </a:buClr>
              <a:buSzPts val="3200"/>
              <a:buChar char="•"/>
            </a:pPr>
            <a:r>
              <a:rPr lang="en-US"/>
              <a:t>First OCHD-led investigation in 2016</a:t>
            </a:r>
            <a:endParaRPr/>
          </a:p>
          <a:p>
            <a:pPr marL="342900" lvl="0" indent="-342900" algn="l" rtl="0">
              <a:spcBef>
                <a:spcPts val="640"/>
              </a:spcBef>
              <a:spcAft>
                <a:spcPts val="0"/>
              </a:spcAft>
              <a:buClr>
                <a:schemeClr val="dk1"/>
              </a:buClr>
              <a:buSzPts val="3200"/>
              <a:buChar char="•"/>
            </a:pPr>
            <a:r>
              <a:rPr lang="en-US"/>
              <a:t>Since then, normally OCHD will investigate several health care facilities each year based on CDC and MDHHS criteria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Google Shape;544;p47"/>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45" name="Google Shape;545;p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Case Study</a:t>
            </a:r>
            <a:endParaRPr/>
          </a:p>
        </p:txBody>
      </p:sp>
      <p:sp>
        <p:nvSpPr>
          <p:cNvPr id="546" name="Google Shape;546;p4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Large Hospital Complex in Oakland County</a:t>
            </a:r>
            <a:endParaRPr/>
          </a:p>
          <a:p>
            <a:pPr marL="342900" lvl="0" indent="-342900" algn="l" rtl="0">
              <a:spcBef>
                <a:spcPts val="640"/>
              </a:spcBef>
              <a:spcAft>
                <a:spcPts val="0"/>
              </a:spcAft>
              <a:buClr>
                <a:schemeClr val="dk1"/>
              </a:buClr>
              <a:buSzPts val="3200"/>
              <a:buChar char="•"/>
            </a:pPr>
            <a:r>
              <a:rPr lang="en-US"/>
              <a:t>OCHD notified of 2 cases associated with the same hospital in the summer of 2017</a:t>
            </a:r>
            <a:endParaRPr/>
          </a:p>
          <a:p>
            <a:pPr marL="342900" lvl="0" indent="-342900" algn="l" rtl="0">
              <a:spcBef>
                <a:spcPts val="640"/>
              </a:spcBef>
              <a:spcAft>
                <a:spcPts val="0"/>
              </a:spcAft>
              <a:buClr>
                <a:schemeClr val="dk1"/>
              </a:buClr>
              <a:buSzPts val="3200"/>
              <a:buChar char="•"/>
            </a:pPr>
            <a:r>
              <a:rPr lang="en-US"/>
              <a:t>MDHHS Legionellosis Surveillance and Investigation Protocol:</a:t>
            </a:r>
            <a:endParaRPr/>
          </a:p>
          <a:p>
            <a:pPr marL="742950" lvl="1" indent="-285750" algn="l" rtl="0">
              <a:spcBef>
                <a:spcPts val="560"/>
              </a:spcBef>
              <a:spcAft>
                <a:spcPts val="0"/>
              </a:spcAft>
              <a:buClr>
                <a:schemeClr val="dk1"/>
              </a:buClr>
              <a:buSzPts val="2800"/>
              <a:buChar char="–"/>
            </a:pPr>
            <a:r>
              <a:rPr lang="en-US"/>
              <a:t>“An outbreak is defined as two or more cases who have been exposed to the same hospital, long-term care facility, hotel, or job site, for example, at about the same time.”</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48"/>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53" name="Google Shape;553;p4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Case Study – LEAF</a:t>
            </a:r>
            <a:endParaRPr/>
          </a:p>
        </p:txBody>
      </p:sp>
      <p:sp>
        <p:nvSpPr>
          <p:cNvPr id="554" name="Google Shape;554;p48"/>
          <p:cNvSpPr txBox="1">
            <a:spLocks noGrp="1"/>
          </p:cNvSpPr>
          <p:nvPr>
            <p:ph type="body" idx="1"/>
          </p:nvPr>
        </p:nvSpPr>
        <p:spPr>
          <a:xfrm>
            <a:off x="1524000" y="1600201"/>
            <a:ext cx="91440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Legionella Environmental Assessment Form (LEAF)</a:t>
            </a:r>
            <a:endParaRPr/>
          </a:p>
          <a:p>
            <a:pPr marL="342900" lvl="0" indent="-342900" algn="l" rtl="0">
              <a:spcBef>
                <a:spcPts val="640"/>
              </a:spcBef>
              <a:spcAft>
                <a:spcPts val="0"/>
              </a:spcAft>
              <a:buClr>
                <a:schemeClr val="dk1"/>
              </a:buClr>
              <a:buSzPts val="3200"/>
              <a:buChar char="•"/>
            </a:pPr>
            <a:r>
              <a:rPr lang="en-US" u="sng">
                <a:solidFill>
                  <a:schemeClr val="hlink"/>
                </a:solidFill>
                <a:hlinkClick r:id="rId4"/>
              </a:rPr>
              <a:t>https://www.cdc.gov/investigate-legionella/Legionella-Environmental-Assessment-Form.pdf</a:t>
            </a:r>
            <a:endParaRPr/>
          </a:p>
          <a:p>
            <a:pPr marL="342900" lvl="0" indent="-342900" algn="l" rtl="0">
              <a:spcBef>
                <a:spcPts val="640"/>
              </a:spcBef>
              <a:spcAft>
                <a:spcPts val="0"/>
              </a:spcAft>
              <a:buClr>
                <a:schemeClr val="dk1"/>
              </a:buClr>
              <a:buSzPts val="3200"/>
              <a:buChar char="•"/>
            </a:pPr>
            <a:r>
              <a:rPr lang="en-US"/>
              <a:t>First step in an investigation</a:t>
            </a:r>
            <a:endParaRPr/>
          </a:p>
          <a:p>
            <a:pPr marL="342900" lvl="0" indent="-342900" algn="l" rtl="0">
              <a:spcBef>
                <a:spcPts val="640"/>
              </a:spcBef>
              <a:spcAft>
                <a:spcPts val="0"/>
              </a:spcAft>
              <a:buClr>
                <a:schemeClr val="dk1"/>
              </a:buClr>
              <a:buSzPts val="3200"/>
              <a:buChar char="•"/>
            </a:pPr>
            <a:r>
              <a:rPr lang="en-US"/>
              <a:t>Conducted by LHD, with facility’s nursing and facilities staff</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49"/>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61" name="Google Shape;561;p4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Case Study – LEAF</a:t>
            </a:r>
            <a:endParaRPr/>
          </a:p>
        </p:txBody>
      </p:sp>
      <p:sp>
        <p:nvSpPr>
          <p:cNvPr id="562" name="Google Shape;562;p49"/>
          <p:cNvSpPr txBox="1">
            <a:spLocks noGrp="1"/>
          </p:cNvSpPr>
          <p:nvPr>
            <p:ph type="body" idx="1"/>
          </p:nvPr>
        </p:nvSpPr>
        <p:spPr>
          <a:xfrm>
            <a:off x="1524000" y="1600201"/>
            <a:ext cx="91440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Pages 3-5:</a:t>
            </a:r>
            <a:endParaRPr/>
          </a:p>
          <a:p>
            <a:pPr marL="742950" lvl="1" indent="-285750" algn="l" rtl="0">
              <a:spcBef>
                <a:spcPts val="560"/>
              </a:spcBef>
              <a:spcAft>
                <a:spcPts val="0"/>
              </a:spcAft>
              <a:buClr>
                <a:schemeClr val="dk1"/>
              </a:buClr>
              <a:buSzPts val="2800"/>
              <a:buChar char="–"/>
            </a:pPr>
            <a:r>
              <a:rPr lang="en-US"/>
              <a:t>Facility characteristics</a:t>
            </a:r>
            <a:endParaRPr/>
          </a:p>
          <a:p>
            <a:pPr marL="342900" lvl="0" indent="-139700" algn="l" rtl="0">
              <a:spcBef>
                <a:spcPts val="640"/>
              </a:spcBef>
              <a:spcAft>
                <a:spcPts val="0"/>
              </a:spcAft>
              <a:buClr>
                <a:schemeClr val="dk1"/>
              </a:buClr>
              <a:buSzPts val="3200"/>
              <a:buNone/>
            </a:pPr>
            <a:endParaRPr/>
          </a:p>
        </p:txBody>
      </p:sp>
      <p:pic>
        <p:nvPicPr>
          <p:cNvPr id="563" name="Google Shape;563;p49"/>
          <p:cNvPicPr preferRelativeResize="0"/>
          <p:nvPr/>
        </p:nvPicPr>
        <p:blipFill rotWithShape="1">
          <a:blip r:embed="rId4">
            <a:alphaModFix/>
          </a:blip>
          <a:srcRect/>
          <a:stretch/>
        </p:blipFill>
        <p:spPr>
          <a:xfrm>
            <a:off x="2133600" y="2819401"/>
            <a:ext cx="7821012" cy="33887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32"/>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416" name="Google Shape;416;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What is Legionella?</a:t>
            </a:r>
            <a:endParaRPr/>
          </a:p>
        </p:txBody>
      </p:sp>
      <p:sp>
        <p:nvSpPr>
          <p:cNvPr id="417" name="Google Shape;417;p32"/>
          <p:cNvSpPr txBox="1">
            <a:spLocks noGrp="1"/>
          </p:cNvSpPr>
          <p:nvPr>
            <p:ph type="body" idx="1"/>
          </p:nvPr>
        </p:nvSpPr>
        <p:spPr>
          <a:xfrm>
            <a:off x="1981200" y="1600200"/>
            <a:ext cx="8229600" cy="47244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a:t>Causes Legionnaires’ disease, a serious type of pneumonia </a:t>
            </a:r>
            <a:endParaRPr/>
          </a:p>
          <a:p>
            <a:pPr marL="342900" lvl="0" indent="-342900" algn="l" rtl="0">
              <a:spcBef>
                <a:spcPts val="592"/>
              </a:spcBef>
              <a:spcAft>
                <a:spcPts val="0"/>
              </a:spcAft>
              <a:buClr>
                <a:schemeClr val="dk1"/>
              </a:buClr>
              <a:buSzPct val="100000"/>
              <a:buChar char="•"/>
            </a:pPr>
            <a:r>
              <a:rPr lang="en-US"/>
              <a:t>Occurs when people breath in small droplets of water or accidentally swallow water containing Legionella into the lungs</a:t>
            </a:r>
            <a:endParaRPr/>
          </a:p>
          <a:p>
            <a:pPr marL="342900" lvl="0" indent="-342900" algn="l" rtl="0">
              <a:spcBef>
                <a:spcPts val="592"/>
              </a:spcBef>
              <a:spcAft>
                <a:spcPts val="0"/>
              </a:spcAft>
              <a:buClr>
                <a:schemeClr val="dk1"/>
              </a:buClr>
              <a:buSzPct val="100000"/>
              <a:buChar char="•"/>
            </a:pPr>
            <a:r>
              <a:rPr lang="en-US"/>
              <a:t>Named after 1976 Philadelphia outbreak (American Legion convention)</a:t>
            </a:r>
            <a:endParaRPr/>
          </a:p>
          <a:p>
            <a:pPr marL="342900" lvl="0" indent="-342900" algn="l" rtl="0">
              <a:spcBef>
                <a:spcPts val="592"/>
              </a:spcBef>
              <a:spcAft>
                <a:spcPts val="0"/>
              </a:spcAft>
              <a:buClr>
                <a:schemeClr val="dk1"/>
              </a:buClr>
              <a:buSzPct val="100000"/>
              <a:buChar char="•"/>
            </a:pPr>
            <a:r>
              <a:rPr lang="en-US"/>
              <a:t>10,000 cases reported in the U.S. 2018 (but underreported)</a:t>
            </a:r>
            <a:endParaRPr/>
          </a:p>
          <a:p>
            <a:pPr marL="342900" lvl="0" indent="-342900" algn="l" rtl="0">
              <a:spcBef>
                <a:spcPts val="592"/>
              </a:spcBef>
              <a:spcAft>
                <a:spcPts val="0"/>
              </a:spcAft>
              <a:buClr>
                <a:schemeClr val="dk1"/>
              </a:buClr>
              <a:buSzPct val="100000"/>
              <a:buChar char="•"/>
            </a:pPr>
            <a:r>
              <a:rPr lang="en-US"/>
              <a:t>Approximately a 10% case-fatality rate</a:t>
            </a:r>
            <a:endParaRPr/>
          </a:p>
          <a:p>
            <a:pPr marL="342900" lvl="0" indent="-342900" algn="l" rtl="0">
              <a:spcBef>
                <a:spcPts val="592"/>
              </a:spcBef>
              <a:spcAft>
                <a:spcPts val="0"/>
              </a:spcAft>
              <a:buClr>
                <a:schemeClr val="dk1"/>
              </a:buClr>
              <a:buSzPct val="100000"/>
              <a:buChar char="•"/>
            </a:pPr>
            <a:r>
              <a:rPr lang="en-US"/>
              <a:t>Is not transmitted person-to-person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pic>
        <p:nvPicPr>
          <p:cNvPr id="569" name="Google Shape;569;p50"/>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70" name="Google Shape;570;p5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Case Study – LEAF</a:t>
            </a:r>
            <a:endParaRPr/>
          </a:p>
        </p:txBody>
      </p:sp>
      <p:sp>
        <p:nvSpPr>
          <p:cNvPr id="571" name="Google Shape;571;p50"/>
          <p:cNvSpPr txBox="1">
            <a:spLocks noGrp="1"/>
          </p:cNvSpPr>
          <p:nvPr>
            <p:ph type="body" idx="1"/>
          </p:nvPr>
        </p:nvSpPr>
        <p:spPr>
          <a:xfrm>
            <a:off x="1524000" y="1600201"/>
            <a:ext cx="91440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Number of buildings on premises and number being assessed</a:t>
            </a:r>
            <a:endParaRPr/>
          </a:p>
          <a:p>
            <a:pPr marL="742950" lvl="1" indent="-285750" algn="l" rtl="0">
              <a:spcBef>
                <a:spcPts val="560"/>
              </a:spcBef>
              <a:spcAft>
                <a:spcPts val="0"/>
              </a:spcAft>
              <a:buClr>
                <a:schemeClr val="dk1"/>
              </a:buClr>
              <a:buSzPts val="2800"/>
              <a:buChar char="–"/>
            </a:pPr>
            <a:r>
              <a:rPr lang="en-US"/>
              <a:t>Depends on the exposure location(s) and water systems</a:t>
            </a:r>
            <a:endParaRPr/>
          </a:p>
          <a:p>
            <a:pPr marL="742950" lvl="1" indent="-285750" algn="l" rtl="0">
              <a:spcBef>
                <a:spcPts val="560"/>
              </a:spcBef>
              <a:spcAft>
                <a:spcPts val="0"/>
              </a:spcAft>
              <a:buClr>
                <a:schemeClr val="dk1"/>
              </a:buClr>
              <a:buSzPts val="2800"/>
              <a:buChar char="–"/>
            </a:pPr>
            <a:r>
              <a:rPr lang="en-US"/>
              <a:t>Ideal for health care facilities to limit employee and patient movement between water systems</a:t>
            </a:r>
            <a:endParaRPr/>
          </a:p>
          <a:p>
            <a:pPr marL="342900" lvl="0" indent="-342900" algn="l" rtl="0">
              <a:spcBef>
                <a:spcPts val="640"/>
              </a:spcBef>
              <a:spcAft>
                <a:spcPts val="0"/>
              </a:spcAft>
              <a:buClr>
                <a:schemeClr val="dk1"/>
              </a:buClr>
              <a:buSzPts val="3200"/>
              <a:buChar char="•"/>
            </a:pPr>
            <a:r>
              <a:rPr lang="en-US"/>
              <a:t>Occupancy: if low occupancy, concern is stagnant water</a:t>
            </a:r>
            <a:endParaRPr/>
          </a:p>
          <a:p>
            <a:pPr marL="342900" lvl="0" indent="-342900" algn="l" rtl="0">
              <a:spcBef>
                <a:spcPts val="640"/>
              </a:spcBef>
              <a:spcAft>
                <a:spcPts val="0"/>
              </a:spcAft>
              <a:buClr>
                <a:schemeClr val="dk1"/>
              </a:buClr>
              <a:buSzPts val="3200"/>
              <a:buChar char="•"/>
            </a:pPr>
            <a:r>
              <a:rPr lang="en-US"/>
              <a:t>Emergency water systems</a:t>
            </a:r>
            <a:endParaRPr/>
          </a:p>
          <a:p>
            <a:pPr marL="342900" lvl="0" indent="-342900" algn="l" rtl="0">
              <a:spcBef>
                <a:spcPts val="640"/>
              </a:spcBef>
              <a:spcAft>
                <a:spcPts val="0"/>
              </a:spcAft>
              <a:buClr>
                <a:schemeClr val="dk1"/>
              </a:buClr>
              <a:buSzPts val="3200"/>
              <a:buChar char="•"/>
            </a:pPr>
            <a:r>
              <a:rPr lang="en-US"/>
              <a:t>Hot tubs and spas</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51"/>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78" name="Google Shape;578;p5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Case Study – LEAF</a:t>
            </a:r>
            <a:endParaRPr/>
          </a:p>
        </p:txBody>
      </p:sp>
      <p:sp>
        <p:nvSpPr>
          <p:cNvPr id="579" name="Google Shape;579;p51"/>
          <p:cNvSpPr txBox="1">
            <a:spLocks noGrp="1"/>
          </p:cNvSpPr>
          <p:nvPr>
            <p:ph type="body" idx="1"/>
          </p:nvPr>
        </p:nvSpPr>
        <p:spPr>
          <a:xfrm>
            <a:off x="1524000" y="1600201"/>
            <a:ext cx="91440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Page 5:</a:t>
            </a:r>
            <a:endParaRPr/>
          </a:p>
          <a:p>
            <a:pPr marL="742950" lvl="1" indent="-285750" algn="l" rtl="0">
              <a:spcBef>
                <a:spcPts val="560"/>
              </a:spcBef>
              <a:spcAft>
                <a:spcPts val="0"/>
              </a:spcAft>
              <a:buClr>
                <a:schemeClr val="dk1"/>
              </a:buClr>
              <a:buSzPts val="2800"/>
              <a:buChar char="–"/>
            </a:pPr>
            <a:r>
              <a:rPr lang="en-US"/>
              <a:t>Ice machines</a:t>
            </a:r>
            <a:endParaRPr/>
          </a:p>
          <a:p>
            <a:pPr marL="742950" lvl="1" indent="-285750" algn="l" rtl="0">
              <a:spcBef>
                <a:spcPts val="560"/>
              </a:spcBef>
              <a:spcAft>
                <a:spcPts val="0"/>
              </a:spcAft>
              <a:buClr>
                <a:schemeClr val="dk1"/>
              </a:buClr>
              <a:buSzPts val="2800"/>
              <a:buChar char="–"/>
            </a:pPr>
            <a:r>
              <a:rPr lang="en-US"/>
              <a:t>Sprinkler systems</a:t>
            </a:r>
            <a:endParaRPr/>
          </a:p>
          <a:p>
            <a:pPr marL="742950" lvl="1" indent="-285750" algn="l" rtl="0">
              <a:spcBef>
                <a:spcPts val="560"/>
              </a:spcBef>
              <a:spcAft>
                <a:spcPts val="0"/>
              </a:spcAft>
              <a:buClr>
                <a:schemeClr val="dk1"/>
              </a:buClr>
              <a:buSzPts val="2800"/>
              <a:buChar char="–"/>
            </a:pPr>
            <a:r>
              <a:rPr lang="en-US"/>
              <a:t>Construction</a:t>
            </a:r>
            <a:endParaRPr/>
          </a:p>
          <a:p>
            <a:pPr marL="742950" lvl="1" indent="-285750" algn="l" rtl="0">
              <a:spcBef>
                <a:spcPts val="560"/>
              </a:spcBef>
              <a:spcAft>
                <a:spcPts val="0"/>
              </a:spcAft>
              <a:buClr>
                <a:schemeClr val="dk1"/>
              </a:buClr>
              <a:buSzPts val="2800"/>
              <a:buChar char="–"/>
            </a:pPr>
            <a:r>
              <a:rPr lang="en-US"/>
              <a:t>Water management plan</a:t>
            </a:r>
            <a:endParaRPr/>
          </a:p>
          <a:p>
            <a:pPr marL="1143000" lvl="2" indent="-228600" algn="l" rtl="0">
              <a:spcBef>
                <a:spcPts val="480"/>
              </a:spcBef>
              <a:spcAft>
                <a:spcPts val="0"/>
              </a:spcAft>
              <a:buClr>
                <a:schemeClr val="dk1"/>
              </a:buClr>
              <a:buSzPts val="2400"/>
              <a:buChar char="•"/>
            </a:pPr>
            <a:r>
              <a:rPr lang="en-US"/>
              <a:t>Validation sampling could limit the scope of an investigation</a:t>
            </a:r>
            <a:endParaRPr/>
          </a:p>
          <a:p>
            <a:pPr marL="342900" lvl="0" indent="-342900" algn="l" rtl="0">
              <a:spcBef>
                <a:spcPts val="640"/>
              </a:spcBef>
              <a:spcAft>
                <a:spcPts val="0"/>
              </a:spcAft>
              <a:buClr>
                <a:schemeClr val="dk1"/>
              </a:buClr>
              <a:buSzPts val="3200"/>
              <a:buChar char="•"/>
            </a:pPr>
            <a:r>
              <a:rPr lang="en-US"/>
              <a:t>Page 6:</a:t>
            </a:r>
            <a:endParaRPr/>
          </a:p>
          <a:p>
            <a:pPr marL="742950" lvl="1" indent="-285750" algn="l" rtl="0">
              <a:spcBef>
                <a:spcPts val="560"/>
              </a:spcBef>
              <a:spcAft>
                <a:spcPts val="0"/>
              </a:spcAft>
              <a:buClr>
                <a:schemeClr val="dk1"/>
              </a:buClr>
              <a:buSzPts val="2800"/>
              <a:buChar char="–"/>
            </a:pPr>
            <a:r>
              <a:rPr lang="en-US"/>
              <a:t>Summarizes building information</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52"/>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86" name="Google Shape;586;p5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Case Study – LEAF</a:t>
            </a:r>
            <a:endParaRPr/>
          </a:p>
        </p:txBody>
      </p:sp>
      <p:sp>
        <p:nvSpPr>
          <p:cNvPr id="587" name="Google Shape;587;p52"/>
          <p:cNvSpPr txBox="1">
            <a:spLocks noGrp="1"/>
          </p:cNvSpPr>
          <p:nvPr>
            <p:ph type="body" idx="1"/>
          </p:nvPr>
        </p:nvSpPr>
        <p:spPr>
          <a:xfrm>
            <a:off x="1524000" y="1600201"/>
            <a:ext cx="91440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Page 7, Water Supply Source</a:t>
            </a:r>
            <a:endParaRPr/>
          </a:p>
          <a:p>
            <a:pPr marL="742950" lvl="1" indent="-285750" algn="l" rtl="0">
              <a:spcBef>
                <a:spcPts val="560"/>
              </a:spcBef>
              <a:spcAft>
                <a:spcPts val="0"/>
              </a:spcAft>
              <a:buClr>
                <a:schemeClr val="dk1"/>
              </a:buClr>
              <a:buSzPts val="2800"/>
              <a:buChar char="–"/>
            </a:pPr>
            <a:r>
              <a:rPr lang="en-US"/>
              <a:t>Public water systems not responsible past the curb, but hydrant flushing has been requested in the past</a:t>
            </a:r>
            <a:endParaRPr/>
          </a:p>
          <a:p>
            <a:pPr marL="1143000" lvl="2" indent="-228600" algn="l" rtl="0">
              <a:spcBef>
                <a:spcPts val="480"/>
              </a:spcBef>
              <a:spcAft>
                <a:spcPts val="0"/>
              </a:spcAft>
              <a:buClr>
                <a:schemeClr val="dk1"/>
              </a:buClr>
              <a:buSzPts val="2400"/>
              <a:buChar char="•"/>
            </a:pPr>
            <a:r>
              <a:rPr lang="en-US"/>
              <a:t>Often based on incoming disinfectant parameter</a:t>
            </a:r>
            <a:endParaRPr/>
          </a:p>
          <a:p>
            <a:pPr marL="742950" lvl="1" indent="-285750" algn="l" rtl="0">
              <a:spcBef>
                <a:spcPts val="560"/>
              </a:spcBef>
              <a:spcAft>
                <a:spcPts val="0"/>
              </a:spcAft>
              <a:buClr>
                <a:schemeClr val="dk1"/>
              </a:buClr>
              <a:buSzPts val="2800"/>
              <a:buChar char="–"/>
            </a:pPr>
            <a:r>
              <a:rPr lang="en-US"/>
              <a:t>Boil water advisories and water disruptions are tracked by OCHD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Google Shape;593;p53"/>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94" name="Google Shape;594;p5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Case Study – LEAF</a:t>
            </a:r>
            <a:endParaRPr/>
          </a:p>
        </p:txBody>
      </p:sp>
      <p:sp>
        <p:nvSpPr>
          <p:cNvPr id="595" name="Google Shape;595;p53"/>
          <p:cNvSpPr txBox="1">
            <a:spLocks noGrp="1"/>
          </p:cNvSpPr>
          <p:nvPr>
            <p:ph type="body" idx="1"/>
          </p:nvPr>
        </p:nvSpPr>
        <p:spPr>
          <a:xfrm>
            <a:off x="1524000" y="1295400"/>
            <a:ext cx="9144000" cy="51054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ct val="100000"/>
              <a:buChar char="•"/>
            </a:pPr>
            <a:r>
              <a:rPr lang="en-US"/>
              <a:t>Page 8, Premise Plumbing System</a:t>
            </a:r>
            <a:endParaRPr/>
          </a:p>
          <a:p>
            <a:pPr marL="742950" lvl="1" indent="-285750" algn="l" rtl="0">
              <a:spcBef>
                <a:spcPts val="518"/>
              </a:spcBef>
              <a:spcAft>
                <a:spcPts val="0"/>
              </a:spcAft>
              <a:buClr>
                <a:schemeClr val="dk1"/>
              </a:buClr>
              <a:buSzPct val="100000"/>
              <a:buChar char="–"/>
            </a:pPr>
            <a:r>
              <a:rPr lang="en-US"/>
              <a:t>Recirculation systems</a:t>
            </a:r>
            <a:endParaRPr/>
          </a:p>
          <a:p>
            <a:pPr marL="742950" lvl="1" indent="-285750" algn="l" rtl="0">
              <a:spcBef>
                <a:spcPts val="518"/>
              </a:spcBef>
              <a:spcAft>
                <a:spcPts val="0"/>
              </a:spcAft>
              <a:buClr>
                <a:schemeClr val="dk1"/>
              </a:buClr>
              <a:buSzPct val="100000"/>
              <a:buChar char="–"/>
            </a:pPr>
            <a:r>
              <a:rPr lang="en-US"/>
              <a:t>Mixing valves</a:t>
            </a:r>
            <a:endParaRPr/>
          </a:p>
          <a:p>
            <a:pPr marL="342900" lvl="0" indent="-342900" algn="l" rtl="0">
              <a:spcBef>
                <a:spcPts val="592"/>
              </a:spcBef>
              <a:spcAft>
                <a:spcPts val="0"/>
              </a:spcAft>
              <a:buClr>
                <a:schemeClr val="dk1"/>
              </a:buClr>
              <a:buSzPct val="100000"/>
              <a:buChar char="•"/>
            </a:pPr>
            <a:r>
              <a:rPr lang="en-US"/>
              <a:t>Page 9</a:t>
            </a:r>
            <a:endParaRPr/>
          </a:p>
          <a:p>
            <a:pPr marL="742950" lvl="1" indent="-285750" algn="l" rtl="0">
              <a:spcBef>
                <a:spcPts val="518"/>
              </a:spcBef>
              <a:spcAft>
                <a:spcPts val="0"/>
              </a:spcAft>
              <a:buClr>
                <a:schemeClr val="dk1"/>
              </a:buClr>
              <a:buSzPct val="100000"/>
              <a:buChar char="–"/>
            </a:pPr>
            <a:r>
              <a:rPr lang="en-US"/>
              <a:t>Hot water systems classified by boiler and/or loop number</a:t>
            </a:r>
            <a:endParaRPr/>
          </a:p>
          <a:p>
            <a:pPr marL="342900" lvl="0" indent="-342900" algn="l" rtl="0">
              <a:spcBef>
                <a:spcPts val="592"/>
              </a:spcBef>
              <a:spcAft>
                <a:spcPts val="0"/>
              </a:spcAft>
              <a:buClr>
                <a:schemeClr val="dk1"/>
              </a:buClr>
              <a:buSzPct val="100000"/>
              <a:buChar char="•"/>
            </a:pPr>
            <a:r>
              <a:rPr lang="en-US"/>
              <a:t>Page 10</a:t>
            </a:r>
            <a:endParaRPr/>
          </a:p>
          <a:p>
            <a:pPr marL="742950" lvl="1" indent="-285750" algn="l" rtl="0">
              <a:spcBef>
                <a:spcPts val="518"/>
              </a:spcBef>
              <a:spcAft>
                <a:spcPts val="0"/>
              </a:spcAft>
              <a:buClr>
                <a:schemeClr val="dk1"/>
              </a:buClr>
              <a:buSzPct val="100000"/>
              <a:buChar char="–"/>
            </a:pPr>
            <a:r>
              <a:rPr lang="en-US"/>
              <a:t>Max. hot water temperature permitted</a:t>
            </a:r>
            <a:endParaRPr/>
          </a:p>
          <a:p>
            <a:pPr marL="742950" lvl="1" indent="-285750" algn="l" rtl="0">
              <a:spcBef>
                <a:spcPts val="518"/>
              </a:spcBef>
              <a:spcAft>
                <a:spcPts val="0"/>
              </a:spcAft>
              <a:buClr>
                <a:schemeClr val="dk1"/>
              </a:buClr>
              <a:buSzPct val="100000"/>
              <a:buChar char="–"/>
            </a:pPr>
            <a:r>
              <a:rPr lang="en-US"/>
              <a:t>Historic parameters should be available</a:t>
            </a:r>
            <a:endParaRPr/>
          </a:p>
          <a:p>
            <a:pPr marL="742950" lvl="1" indent="-285750" algn="l" rtl="0">
              <a:spcBef>
                <a:spcPts val="518"/>
              </a:spcBef>
              <a:spcAft>
                <a:spcPts val="0"/>
              </a:spcAft>
              <a:buClr>
                <a:schemeClr val="dk1"/>
              </a:buClr>
              <a:buSzPct val="100000"/>
              <a:buChar char="–"/>
            </a:pPr>
            <a:r>
              <a:rPr lang="en-US"/>
              <a:t>Supplemental disinfection systems must be permitted to be installed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54"/>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602" name="Google Shape;602;p5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Case Study – LEAF</a:t>
            </a:r>
            <a:endParaRPr/>
          </a:p>
        </p:txBody>
      </p:sp>
      <p:sp>
        <p:nvSpPr>
          <p:cNvPr id="603" name="Google Shape;603;p54"/>
          <p:cNvSpPr txBox="1">
            <a:spLocks noGrp="1"/>
          </p:cNvSpPr>
          <p:nvPr>
            <p:ph type="body" idx="1"/>
          </p:nvPr>
        </p:nvSpPr>
        <p:spPr>
          <a:xfrm>
            <a:off x="1524000" y="1295400"/>
            <a:ext cx="9144000" cy="5105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Page 11, Measured Water System Parameters</a:t>
            </a:r>
            <a:endParaRPr/>
          </a:p>
          <a:p>
            <a:pPr marL="742950" lvl="1" indent="-285750" algn="l" rtl="0">
              <a:spcBef>
                <a:spcPts val="560"/>
              </a:spcBef>
              <a:spcAft>
                <a:spcPts val="0"/>
              </a:spcAft>
              <a:buClr>
                <a:schemeClr val="dk1"/>
              </a:buClr>
              <a:buSzPts val="2800"/>
              <a:buChar char="–"/>
            </a:pPr>
            <a:r>
              <a:rPr lang="en-US"/>
              <a:t>Starts at incoming line and follows the path of the patient, collecting parameters</a:t>
            </a:r>
            <a:endParaRPr/>
          </a:p>
          <a:p>
            <a:pPr marL="742950" lvl="1" indent="-285750" algn="l" rtl="0">
              <a:spcBef>
                <a:spcPts val="560"/>
              </a:spcBef>
              <a:spcAft>
                <a:spcPts val="0"/>
              </a:spcAft>
              <a:buClr>
                <a:schemeClr val="dk1"/>
              </a:buClr>
              <a:buSzPts val="2800"/>
              <a:buChar char="–"/>
            </a:pPr>
            <a:r>
              <a:rPr lang="en-US"/>
              <a:t>Patient path often includes room sink, shower room (if not in patient room), kitchen, therapy rooms</a:t>
            </a:r>
            <a:endParaRPr/>
          </a:p>
          <a:p>
            <a:pPr marL="742950" lvl="1" indent="-285750" algn="l" rtl="0">
              <a:spcBef>
                <a:spcPts val="560"/>
              </a:spcBef>
              <a:spcAft>
                <a:spcPts val="0"/>
              </a:spcAft>
              <a:buClr>
                <a:schemeClr val="dk1"/>
              </a:buClr>
              <a:buSzPts val="2800"/>
              <a:buChar char="–"/>
            </a:pPr>
            <a:r>
              <a:rPr lang="en-US"/>
              <a:t>Distal location(s)</a:t>
            </a:r>
            <a:endParaRPr/>
          </a:p>
          <a:p>
            <a:pPr marL="742950" lvl="1" indent="-285750" algn="l" rtl="0">
              <a:spcBef>
                <a:spcPts val="560"/>
              </a:spcBef>
              <a:spcAft>
                <a:spcPts val="0"/>
              </a:spcAft>
              <a:buClr>
                <a:schemeClr val="dk1"/>
              </a:buClr>
              <a:buSzPts val="2800"/>
              <a:buChar char="–"/>
            </a:pPr>
            <a:r>
              <a:rPr lang="en-US"/>
              <a:t>Capture photos of each </a:t>
            </a:r>
            <a:endParaRPr/>
          </a:p>
          <a:p>
            <a:pPr marL="457200" lvl="1" indent="0" algn="l" rtl="0">
              <a:spcBef>
                <a:spcPts val="560"/>
              </a:spcBef>
              <a:spcAft>
                <a:spcPts val="0"/>
              </a:spcAft>
              <a:buClr>
                <a:schemeClr val="dk1"/>
              </a:buClr>
              <a:buSzPts val="2800"/>
              <a:buNone/>
            </a:pPr>
            <a:r>
              <a:rPr lang="en-US"/>
              <a:t>sampling location</a:t>
            </a:r>
            <a:endParaRPr/>
          </a:p>
        </p:txBody>
      </p:sp>
      <p:pic>
        <p:nvPicPr>
          <p:cNvPr id="604" name="Google Shape;604;p54"/>
          <p:cNvPicPr preferRelativeResize="0"/>
          <p:nvPr/>
        </p:nvPicPr>
        <p:blipFill rotWithShape="1">
          <a:blip r:embed="rId4">
            <a:alphaModFix/>
          </a:blip>
          <a:srcRect/>
          <a:stretch/>
        </p:blipFill>
        <p:spPr>
          <a:xfrm>
            <a:off x="6934200" y="3733801"/>
            <a:ext cx="3581400" cy="231757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55"/>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611" name="Google Shape;611;p5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Case Study – LEAF</a:t>
            </a:r>
            <a:endParaRPr/>
          </a:p>
        </p:txBody>
      </p:sp>
      <p:sp>
        <p:nvSpPr>
          <p:cNvPr id="612" name="Google Shape;612;p55"/>
          <p:cNvSpPr txBox="1">
            <a:spLocks noGrp="1"/>
          </p:cNvSpPr>
          <p:nvPr>
            <p:ph type="body" idx="1"/>
          </p:nvPr>
        </p:nvSpPr>
        <p:spPr>
          <a:xfrm>
            <a:off x="1524000" y="1295400"/>
            <a:ext cx="9144000" cy="5105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Page 11, Measured Water System Parameters</a:t>
            </a:r>
            <a:endParaRPr/>
          </a:p>
        </p:txBody>
      </p:sp>
      <p:pic>
        <p:nvPicPr>
          <p:cNvPr id="613" name="Google Shape;613;p55"/>
          <p:cNvPicPr preferRelativeResize="0"/>
          <p:nvPr/>
        </p:nvPicPr>
        <p:blipFill rotWithShape="1">
          <a:blip r:embed="rId4">
            <a:alphaModFix/>
          </a:blip>
          <a:srcRect/>
          <a:stretch/>
        </p:blipFill>
        <p:spPr>
          <a:xfrm>
            <a:off x="1777718" y="2514601"/>
            <a:ext cx="8636565" cy="292616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19" name="Google Shape;619;p56"/>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620" name="Google Shape;620;p5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Case Study – LEAF</a:t>
            </a:r>
            <a:endParaRPr/>
          </a:p>
        </p:txBody>
      </p:sp>
      <p:sp>
        <p:nvSpPr>
          <p:cNvPr id="621" name="Google Shape;621;p56"/>
          <p:cNvSpPr txBox="1">
            <a:spLocks noGrp="1"/>
          </p:cNvSpPr>
          <p:nvPr>
            <p:ph type="body" idx="1"/>
          </p:nvPr>
        </p:nvSpPr>
        <p:spPr>
          <a:xfrm>
            <a:off x="1524000" y="1295400"/>
            <a:ext cx="9144000" cy="5105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Page A-1, Appendix A</a:t>
            </a:r>
            <a:endParaRPr/>
          </a:p>
          <a:p>
            <a:pPr marL="742950" lvl="1" indent="-285750" algn="l" rtl="0">
              <a:spcBef>
                <a:spcPts val="560"/>
              </a:spcBef>
              <a:spcAft>
                <a:spcPts val="0"/>
              </a:spcAft>
              <a:buClr>
                <a:schemeClr val="dk1"/>
              </a:buClr>
              <a:buSzPts val="2800"/>
              <a:buChar char="–"/>
            </a:pPr>
            <a:r>
              <a:rPr lang="en-US"/>
              <a:t>Ice machines</a:t>
            </a:r>
            <a:endParaRPr/>
          </a:p>
          <a:p>
            <a:pPr marL="742950" lvl="1" indent="-285750" algn="l" rtl="0">
              <a:spcBef>
                <a:spcPts val="560"/>
              </a:spcBef>
              <a:spcAft>
                <a:spcPts val="0"/>
              </a:spcAft>
              <a:buClr>
                <a:schemeClr val="dk1"/>
              </a:buClr>
              <a:buSzPts val="2800"/>
              <a:buChar char="–"/>
            </a:pPr>
            <a:r>
              <a:rPr lang="en-US"/>
              <a:t>Respiratory therapy equipment</a:t>
            </a:r>
            <a:endParaRPr/>
          </a:p>
          <a:p>
            <a:pPr marL="342900" lvl="0" indent="-342900" algn="l" rtl="0">
              <a:spcBef>
                <a:spcPts val="640"/>
              </a:spcBef>
              <a:spcAft>
                <a:spcPts val="0"/>
              </a:spcAft>
              <a:buClr>
                <a:schemeClr val="dk1"/>
              </a:buClr>
              <a:buSzPts val="3200"/>
              <a:buChar char="•"/>
            </a:pPr>
            <a:r>
              <a:rPr lang="en-US"/>
              <a:t>Page B-1, Appendix B</a:t>
            </a:r>
            <a:endParaRPr/>
          </a:p>
          <a:p>
            <a:pPr marL="742950" lvl="1" indent="-285750" algn="l" rtl="0">
              <a:spcBef>
                <a:spcPts val="560"/>
              </a:spcBef>
              <a:spcAft>
                <a:spcPts val="0"/>
              </a:spcAft>
              <a:buClr>
                <a:schemeClr val="dk1"/>
              </a:buClr>
              <a:buSzPts val="2800"/>
              <a:buChar char="–"/>
            </a:pPr>
            <a:r>
              <a:rPr lang="en-US"/>
              <a:t>Cooling towers – requires facilities expertise to complete; often a consultant just for cooling towers</a:t>
            </a:r>
            <a:endParaRPr/>
          </a:p>
          <a:p>
            <a:pPr marL="742950" lvl="1" indent="-285750" algn="l" rtl="0">
              <a:spcBef>
                <a:spcPts val="560"/>
              </a:spcBef>
              <a:spcAft>
                <a:spcPts val="0"/>
              </a:spcAft>
              <a:buClr>
                <a:schemeClr val="dk1"/>
              </a:buClr>
              <a:buSzPts val="2800"/>
              <a:buChar char="–"/>
            </a:pPr>
            <a:r>
              <a:rPr lang="en-US"/>
              <a:t>A known source of community-acquired LD</a:t>
            </a:r>
            <a:endParaRPr/>
          </a:p>
          <a:p>
            <a:pPr marL="742950" lvl="1" indent="-285750" algn="l" rtl="0">
              <a:spcBef>
                <a:spcPts val="560"/>
              </a:spcBef>
              <a:spcAft>
                <a:spcPts val="0"/>
              </a:spcAft>
              <a:buClr>
                <a:schemeClr val="dk1"/>
              </a:buClr>
              <a:buSzPts val="2800"/>
              <a:buChar char="–"/>
            </a:pPr>
            <a:r>
              <a:rPr lang="en-US"/>
              <a:t>Seasonality</a:t>
            </a:r>
            <a:endParaRPr/>
          </a:p>
          <a:p>
            <a:pPr marL="742950" lvl="1" indent="-285750" algn="l" rtl="0">
              <a:spcBef>
                <a:spcPts val="560"/>
              </a:spcBef>
              <a:spcAft>
                <a:spcPts val="0"/>
              </a:spcAft>
              <a:buClr>
                <a:schemeClr val="dk1"/>
              </a:buClr>
              <a:buSzPts val="2800"/>
              <a:buChar char="–"/>
            </a:pPr>
            <a:r>
              <a:rPr lang="en-US"/>
              <a:t>Looking for biofilm build-up, water clarity, sediment and scale on drift eliminators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Google Shape;627;p57"/>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628" name="Google Shape;628;p5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Case Study – LEAF</a:t>
            </a:r>
            <a:endParaRPr/>
          </a:p>
        </p:txBody>
      </p:sp>
      <p:sp>
        <p:nvSpPr>
          <p:cNvPr id="629" name="Google Shape;629;p57"/>
          <p:cNvSpPr txBox="1">
            <a:spLocks noGrp="1"/>
          </p:cNvSpPr>
          <p:nvPr>
            <p:ph type="body" idx="1"/>
          </p:nvPr>
        </p:nvSpPr>
        <p:spPr>
          <a:xfrm>
            <a:off x="1524000" y="1295400"/>
            <a:ext cx="9144000" cy="5105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Appendix B</a:t>
            </a:r>
            <a:endParaRPr/>
          </a:p>
        </p:txBody>
      </p:sp>
      <p:pic>
        <p:nvPicPr>
          <p:cNvPr id="630" name="Google Shape;630;p57" descr="A person pointing at a metal staircase&#10;&#10;Description automatically generated"/>
          <p:cNvPicPr preferRelativeResize="0"/>
          <p:nvPr/>
        </p:nvPicPr>
        <p:blipFill rotWithShape="1">
          <a:blip r:embed="rId4">
            <a:alphaModFix/>
          </a:blip>
          <a:srcRect/>
          <a:stretch/>
        </p:blipFill>
        <p:spPr>
          <a:xfrm rot="5400000">
            <a:off x="6121400" y="2008188"/>
            <a:ext cx="4724400" cy="3543300"/>
          </a:xfrm>
          <a:prstGeom prst="rect">
            <a:avLst/>
          </a:prstGeom>
          <a:noFill/>
          <a:ln>
            <a:noFill/>
          </a:ln>
        </p:spPr>
      </p:pic>
      <p:pic>
        <p:nvPicPr>
          <p:cNvPr id="631" name="Google Shape;631;p57" descr="A metal grate in a room&#10;&#10;Description automatically generated"/>
          <p:cNvPicPr preferRelativeResize="0"/>
          <p:nvPr/>
        </p:nvPicPr>
        <p:blipFill rotWithShape="1">
          <a:blip r:embed="rId5">
            <a:alphaModFix/>
          </a:blip>
          <a:srcRect/>
          <a:stretch/>
        </p:blipFill>
        <p:spPr>
          <a:xfrm>
            <a:off x="1828800" y="2514600"/>
            <a:ext cx="4368800" cy="3276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Google Shape;637;p58"/>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638" name="Google Shape;638;p5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Case Study – LEAF</a:t>
            </a:r>
            <a:endParaRPr/>
          </a:p>
        </p:txBody>
      </p:sp>
      <p:sp>
        <p:nvSpPr>
          <p:cNvPr id="639" name="Google Shape;639;p58"/>
          <p:cNvSpPr txBox="1">
            <a:spLocks noGrp="1"/>
          </p:cNvSpPr>
          <p:nvPr>
            <p:ph type="body" idx="1"/>
          </p:nvPr>
        </p:nvSpPr>
        <p:spPr>
          <a:xfrm>
            <a:off x="1524000" y="1295400"/>
            <a:ext cx="9144000" cy="5105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CDC Legionella Sampling Procedure</a:t>
            </a:r>
            <a:endParaRPr/>
          </a:p>
          <a:p>
            <a:pPr marL="742950" lvl="1" indent="-285750" algn="l" rtl="0">
              <a:spcBef>
                <a:spcPts val="560"/>
              </a:spcBef>
              <a:spcAft>
                <a:spcPts val="0"/>
              </a:spcAft>
              <a:buClr>
                <a:schemeClr val="dk1"/>
              </a:buClr>
              <a:buSzPts val="2800"/>
              <a:buChar char="–"/>
            </a:pPr>
            <a:r>
              <a:rPr lang="en-US" u="sng">
                <a:solidFill>
                  <a:schemeClr val="hlink"/>
                </a:solidFill>
                <a:hlinkClick r:id="rId4"/>
              </a:rPr>
              <a:t>https://www.cdc.gov/investigate-legionella/media/pdfs/cdc-sampling-procedure.pdf</a:t>
            </a:r>
            <a:endParaRPr/>
          </a:p>
          <a:p>
            <a:pPr marL="742950" lvl="1" indent="-285750" algn="l" rtl="0">
              <a:spcBef>
                <a:spcPts val="560"/>
              </a:spcBef>
              <a:spcAft>
                <a:spcPts val="0"/>
              </a:spcAft>
              <a:buClr>
                <a:schemeClr val="dk1"/>
              </a:buClr>
              <a:buSzPts val="2800"/>
              <a:buChar char="–"/>
            </a:pPr>
            <a:r>
              <a:rPr lang="en-US"/>
              <a:t>Where and what (bulk, swab) to collect</a:t>
            </a:r>
            <a:endParaRPr/>
          </a:p>
          <a:p>
            <a:pPr marL="742950" lvl="1" indent="-285750" algn="l" rtl="0">
              <a:spcBef>
                <a:spcPts val="560"/>
              </a:spcBef>
              <a:spcAft>
                <a:spcPts val="0"/>
              </a:spcAft>
              <a:buClr>
                <a:schemeClr val="dk1"/>
              </a:buClr>
              <a:buSzPts val="2800"/>
              <a:buChar char="–"/>
            </a:pPr>
            <a:r>
              <a:rPr lang="en-US"/>
              <a:t>Cooling tower specific instructions</a:t>
            </a:r>
            <a:endParaRPr/>
          </a:p>
          <a:p>
            <a:pPr marL="742950" lvl="1" indent="-107950" algn="l" rtl="0">
              <a:spcBef>
                <a:spcPts val="560"/>
              </a:spcBef>
              <a:spcAft>
                <a:spcPts val="0"/>
              </a:spcAft>
              <a:buClr>
                <a:schemeClr val="dk1"/>
              </a:buClr>
              <a:buSzPts val="2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645" name="Google Shape;645;p59"/>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646" name="Google Shape;646;p5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Case Study</a:t>
            </a:r>
            <a:endParaRPr/>
          </a:p>
        </p:txBody>
      </p:sp>
      <p:sp>
        <p:nvSpPr>
          <p:cNvPr id="647" name="Google Shape;647;p59"/>
          <p:cNvSpPr txBox="1">
            <a:spLocks noGrp="1"/>
          </p:cNvSpPr>
          <p:nvPr>
            <p:ph type="body" idx="1"/>
          </p:nvPr>
        </p:nvSpPr>
        <p:spPr>
          <a:xfrm>
            <a:off x="1600200" y="1600201"/>
            <a:ext cx="57150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a:t>First Steps:</a:t>
            </a:r>
            <a:endParaRPr/>
          </a:p>
          <a:p>
            <a:pPr marL="742950" lvl="1" indent="-285750" algn="l" rtl="0">
              <a:spcBef>
                <a:spcPts val="476"/>
              </a:spcBef>
              <a:spcAft>
                <a:spcPts val="0"/>
              </a:spcAft>
              <a:buClr>
                <a:schemeClr val="dk1"/>
              </a:buClr>
              <a:buSzPct val="100000"/>
              <a:buChar char="–"/>
            </a:pPr>
            <a:r>
              <a:rPr lang="en-US"/>
              <a:t>Meet with hospital personnel</a:t>
            </a:r>
            <a:endParaRPr/>
          </a:p>
          <a:p>
            <a:pPr marL="742950" lvl="1" indent="-285750" algn="l" rtl="0">
              <a:spcBef>
                <a:spcPts val="476"/>
              </a:spcBef>
              <a:spcAft>
                <a:spcPts val="0"/>
              </a:spcAft>
              <a:buClr>
                <a:schemeClr val="dk1"/>
              </a:buClr>
              <a:buSzPct val="100000"/>
              <a:buChar char="–"/>
            </a:pPr>
            <a:r>
              <a:rPr lang="en-US"/>
              <a:t>Performed the environmental assessment </a:t>
            </a:r>
            <a:endParaRPr/>
          </a:p>
          <a:p>
            <a:pPr marL="742950" lvl="1" indent="-285750" algn="l" rtl="0">
              <a:spcBef>
                <a:spcPts val="476"/>
              </a:spcBef>
              <a:spcAft>
                <a:spcPts val="0"/>
              </a:spcAft>
              <a:buClr>
                <a:schemeClr val="dk1"/>
              </a:buClr>
              <a:buSzPct val="100000"/>
              <a:buChar char="–"/>
            </a:pPr>
            <a:r>
              <a:rPr lang="en-US"/>
              <a:t>Requested follow-up information</a:t>
            </a:r>
            <a:endParaRPr/>
          </a:p>
          <a:p>
            <a:pPr marL="1143000" lvl="2" indent="-228600" algn="l" rtl="0">
              <a:spcBef>
                <a:spcPts val="408"/>
              </a:spcBef>
              <a:spcAft>
                <a:spcPts val="0"/>
              </a:spcAft>
              <a:buClr>
                <a:schemeClr val="dk1"/>
              </a:buClr>
              <a:buSzPct val="100000"/>
              <a:buChar char="•"/>
            </a:pPr>
            <a:r>
              <a:rPr lang="en-US"/>
              <a:t>Plumbing schematic</a:t>
            </a:r>
            <a:endParaRPr/>
          </a:p>
          <a:p>
            <a:pPr marL="1143000" lvl="2" indent="-228600" algn="l" rtl="0">
              <a:spcBef>
                <a:spcPts val="408"/>
              </a:spcBef>
              <a:spcAft>
                <a:spcPts val="0"/>
              </a:spcAft>
              <a:buClr>
                <a:schemeClr val="dk1"/>
              </a:buClr>
              <a:buSzPct val="100000"/>
              <a:buChar char="•"/>
            </a:pPr>
            <a:r>
              <a:rPr lang="en-US"/>
              <a:t>Water management plan</a:t>
            </a:r>
            <a:endParaRPr/>
          </a:p>
          <a:p>
            <a:pPr marL="1143000" lvl="2" indent="-228600" algn="l" rtl="0">
              <a:spcBef>
                <a:spcPts val="408"/>
              </a:spcBef>
              <a:spcAft>
                <a:spcPts val="0"/>
              </a:spcAft>
              <a:buClr>
                <a:schemeClr val="dk1"/>
              </a:buClr>
              <a:buSzPct val="100000"/>
              <a:buChar char="•"/>
            </a:pPr>
            <a:r>
              <a:rPr lang="en-US"/>
              <a:t>Cooling tower maintenance records</a:t>
            </a:r>
            <a:endParaRPr/>
          </a:p>
          <a:p>
            <a:pPr marL="1143000" lvl="2" indent="-228600" algn="l" rtl="0">
              <a:spcBef>
                <a:spcPts val="408"/>
              </a:spcBef>
              <a:spcAft>
                <a:spcPts val="0"/>
              </a:spcAft>
              <a:buClr>
                <a:schemeClr val="dk1"/>
              </a:buClr>
              <a:buSzPct val="100000"/>
              <a:buChar char="•"/>
            </a:pPr>
            <a:r>
              <a:rPr lang="en-US"/>
              <a:t>Hot water distribution system</a:t>
            </a:r>
            <a:endParaRPr/>
          </a:p>
          <a:p>
            <a:pPr marL="1143000" lvl="2" indent="-228600" algn="l" rtl="0">
              <a:spcBef>
                <a:spcPts val="408"/>
              </a:spcBef>
              <a:spcAft>
                <a:spcPts val="0"/>
              </a:spcAft>
              <a:buClr>
                <a:schemeClr val="dk1"/>
              </a:buClr>
              <a:buSzPct val="100000"/>
              <a:buChar char="•"/>
            </a:pPr>
            <a:r>
              <a:rPr lang="en-US"/>
              <a:t>Chart review of all cases of pneumonia over the past 6 months</a:t>
            </a:r>
            <a:endParaRPr/>
          </a:p>
          <a:p>
            <a:pPr marL="742950" lvl="1" indent="-285750" algn="l" rtl="0">
              <a:spcBef>
                <a:spcPts val="476"/>
              </a:spcBef>
              <a:spcAft>
                <a:spcPts val="0"/>
              </a:spcAft>
              <a:buClr>
                <a:schemeClr val="dk1"/>
              </a:buClr>
              <a:buSzPct val="100000"/>
              <a:buChar char="–"/>
            </a:pPr>
            <a:r>
              <a:rPr lang="en-US"/>
              <a:t>Request patient sampling</a:t>
            </a:r>
            <a:endParaRPr/>
          </a:p>
          <a:p>
            <a:pPr marL="742950" lvl="1" indent="-285750" algn="l" rtl="0">
              <a:spcBef>
                <a:spcPts val="476"/>
              </a:spcBef>
              <a:spcAft>
                <a:spcPts val="0"/>
              </a:spcAft>
              <a:buClr>
                <a:schemeClr val="dk1"/>
              </a:buClr>
              <a:buSzPct val="100000"/>
              <a:buChar char="–"/>
            </a:pPr>
            <a:r>
              <a:rPr lang="en-US"/>
              <a:t>Request environmental sampling</a:t>
            </a:r>
            <a:endParaRPr/>
          </a:p>
          <a:p>
            <a:pPr marL="342900" lvl="0" indent="-170180" algn="l" rtl="0">
              <a:spcBef>
                <a:spcPts val="544"/>
              </a:spcBef>
              <a:spcAft>
                <a:spcPts val="0"/>
              </a:spcAft>
              <a:buClr>
                <a:schemeClr val="dk1"/>
              </a:buClr>
              <a:buSzPct val="100000"/>
              <a:buNone/>
            </a:pPr>
            <a:endParaRPr/>
          </a:p>
        </p:txBody>
      </p:sp>
      <p:pic>
        <p:nvPicPr>
          <p:cNvPr id="648" name="Google Shape;648;p59"/>
          <p:cNvPicPr preferRelativeResize="0"/>
          <p:nvPr/>
        </p:nvPicPr>
        <p:blipFill rotWithShape="1">
          <a:blip r:embed="rId4">
            <a:alphaModFix/>
          </a:blip>
          <a:srcRect/>
          <a:stretch/>
        </p:blipFill>
        <p:spPr>
          <a:xfrm>
            <a:off x="6934377" y="2308667"/>
            <a:ext cx="3750557" cy="29124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33"/>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424" name="Google Shape;424;p3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Transmission</a:t>
            </a:r>
            <a:endParaRPr/>
          </a:p>
        </p:txBody>
      </p:sp>
      <p:pic>
        <p:nvPicPr>
          <p:cNvPr id="425" name="Google Shape;425;p33"/>
          <p:cNvPicPr preferRelativeResize="0"/>
          <p:nvPr/>
        </p:nvPicPr>
        <p:blipFill rotWithShape="1">
          <a:blip r:embed="rId4">
            <a:alphaModFix/>
          </a:blip>
          <a:srcRect/>
          <a:stretch/>
        </p:blipFill>
        <p:spPr>
          <a:xfrm>
            <a:off x="1728179" y="2133601"/>
            <a:ext cx="8517973" cy="316454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Google Shape;654;p60"/>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655" name="Google Shape;655;p6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Case Study</a:t>
            </a:r>
            <a:endParaRPr/>
          </a:p>
        </p:txBody>
      </p:sp>
      <p:sp>
        <p:nvSpPr>
          <p:cNvPr id="656" name="Google Shape;656;p60"/>
          <p:cNvSpPr txBox="1">
            <a:spLocks noGrp="1"/>
          </p:cNvSpPr>
          <p:nvPr>
            <p:ph type="body" idx="1"/>
          </p:nvPr>
        </p:nvSpPr>
        <p:spPr>
          <a:xfrm>
            <a:off x="1600200" y="1600201"/>
            <a:ext cx="8610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Environmental Sampling Results</a:t>
            </a:r>
            <a:endParaRPr/>
          </a:p>
          <a:p>
            <a:pPr marL="742950" lvl="1" indent="-285750" algn="l" rtl="0">
              <a:spcBef>
                <a:spcPts val="560"/>
              </a:spcBef>
              <a:spcAft>
                <a:spcPts val="0"/>
              </a:spcAft>
              <a:buClr>
                <a:schemeClr val="dk1"/>
              </a:buClr>
              <a:buSzPts val="2800"/>
              <a:buChar char="–"/>
            </a:pPr>
            <a:r>
              <a:rPr lang="en-US"/>
              <a:t>One area (A) had no legionella detected</a:t>
            </a:r>
            <a:endParaRPr/>
          </a:p>
          <a:p>
            <a:pPr marL="742950" lvl="1" indent="-285750" algn="l" rtl="0">
              <a:spcBef>
                <a:spcPts val="560"/>
              </a:spcBef>
              <a:spcAft>
                <a:spcPts val="0"/>
              </a:spcAft>
              <a:buClr>
                <a:schemeClr val="dk1"/>
              </a:buClr>
              <a:buSzPts val="2800"/>
              <a:buChar char="–"/>
            </a:pPr>
            <a:r>
              <a:rPr lang="en-US"/>
              <a:t>Area (B) had significant detections</a:t>
            </a:r>
            <a:endParaRPr/>
          </a:p>
          <a:p>
            <a:pPr marL="742950" lvl="1" indent="-107950" algn="l" rtl="0">
              <a:spcBef>
                <a:spcPts val="560"/>
              </a:spcBef>
              <a:spcAft>
                <a:spcPts val="0"/>
              </a:spcAft>
              <a:buClr>
                <a:schemeClr val="dk1"/>
              </a:buClr>
              <a:buSzPts val="2800"/>
              <a:buNone/>
            </a:pPr>
            <a:endParaRPr/>
          </a:p>
          <a:p>
            <a:pPr marL="342900" lvl="0" indent="-342900" algn="l" rtl="0">
              <a:spcBef>
                <a:spcPts val="640"/>
              </a:spcBef>
              <a:spcAft>
                <a:spcPts val="0"/>
              </a:spcAft>
              <a:buClr>
                <a:schemeClr val="dk1"/>
              </a:buClr>
              <a:buSzPts val="3200"/>
              <a:buChar char="•"/>
            </a:pPr>
            <a:r>
              <a:rPr lang="en-US"/>
              <a:t>Need for immediate remediation steps</a:t>
            </a:r>
            <a:endParaRPr/>
          </a:p>
          <a:p>
            <a:pPr marL="742950" lvl="1" indent="-285750" algn="l" rtl="0">
              <a:spcBef>
                <a:spcPts val="560"/>
              </a:spcBef>
              <a:spcAft>
                <a:spcPts val="0"/>
              </a:spcAft>
              <a:buClr>
                <a:schemeClr val="dk1"/>
              </a:buClr>
              <a:buSzPts val="2800"/>
              <a:buChar char="–"/>
            </a:pPr>
            <a:r>
              <a:rPr lang="en-US"/>
              <a:t>Dismantling, cleaning and sanitizing of sinks</a:t>
            </a:r>
            <a:endParaRPr/>
          </a:p>
          <a:p>
            <a:pPr marL="742950" lvl="1" indent="-285750" algn="l" rtl="0">
              <a:spcBef>
                <a:spcPts val="560"/>
              </a:spcBef>
              <a:spcAft>
                <a:spcPts val="0"/>
              </a:spcAft>
              <a:buClr>
                <a:schemeClr val="dk1"/>
              </a:buClr>
              <a:buSzPts val="2800"/>
              <a:buChar char="–"/>
            </a:pPr>
            <a:r>
              <a:rPr lang="en-US"/>
              <a:t>Installation of 0.2 micron point-of-use filters</a:t>
            </a:r>
            <a:endParaRPr/>
          </a:p>
          <a:p>
            <a:pPr marL="411480" lvl="1" indent="0" algn="l" rtl="0">
              <a:spcBef>
                <a:spcPts val="560"/>
              </a:spcBef>
              <a:spcAft>
                <a:spcPts val="0"/>
              </a:spcAft>
              <a:buClr>
                <a:schemeClr val="dk1"/>
              </a:buClr>
              <a:buSzPts val="2800"/>
              <a:buNone/>
            </a:pPr>
            <a:endParaRPr/>
          </a:p>
          <a:p>
            <a:pPr marL="342900" lvl="0" indent="-342900" algn="l" rtl="0">
              <a:spcBef>
                <a:spcPts val="640"/>
              </a:spcBef>
              <a:spcAft>
                <a:spcPts val="0"/>
              </a:spcAft>
              <a:buClr>
                <a:schemeClr val="dk1"/>
              </a:buClr>
              <a:buSzPts val="3200"/>
              <a:buChar char="•"/>
            </a:pPr>
            <a:r>
              <a:rPr lang="en-US"/>
              <a:t>Need for expanded sampling in Area B</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2" name="Google Shape;662;p61"/>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663" name="Google Shape;663;p6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Case Study</a:t>
            </a:r>
            <a:endParaRPr/>
          </a:p>
        </p:txBody>
      </p:sp>
      <p:sp>
        <p:nvSpPr>
          <p:cNvPr id="664" name="Google Shape;664;p61"/>
          <p:cNvSpPr txBox="1">
            <a:spLocks noGrp="1"/>
          </p:cNvSpPr>
          <p:nvPr>
            <p:ph type="body" idx="1"/>
          </p:nvPr>
        </p:nvSpPr>
        <p:spPr>
          <a:xfrm>
            <a:off x="1600200" y="1600201"/>
            <a:ext cx="86106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a:t>Continued to get results from ND to 112 CFU over the next 2 rounds of sampling (13 days)</a:t>
            </a:r>
            <a:endParaRPr/>
          </a:p>
          <a:p>
            <a:pPr marL="342900" lvl="0" indent="-154940" algn="l" rtl="0">
              <a:spcBef>
                <a:spcPts val="592"/>
              </a:spcBef>
              <a:spcAft>
                <a:spcPts val="0"/>
              </a:spcAft>
              <a:buClr>
                <a:schemeClr val="dk1"/>
              </a:buClr>
              <a:buSzPct val="100000"/>
              <a:buNone/>
            </a:pPr>
            <a:endParaRPr/>
          </a:p>
          <a:p>
            <a:pPr marL="342900" lvl="0" indent="-342900" algn="l" rtl="0">
              <a:spcBef>
                <a:spcPts val="592"/>
              </a:spcBef>
              <a:spcAft>
                <a:spcPts val="0"/>
              </a:spcAft>
              <a:buClr>
                <a:schemeClr val="dk1"/>
              </a:buClr>
              <a:buSzPct val="100000"/>
              <a:buChar char="•"/>
            </a:pPr>
            <a:r>
              <a:rPr lang="en-US"/>
              <a:t>Planning for Remediation</a:t>
            </a:r>
            <a:endParaRPr/>
          </a:p>
          <a:p>
            <a:pPr marL="742950" lvl="1" indent="-285750" algn="l" rtl="0">
              <a:spcBef>
                <a:spcPts val="518"/>
              </a:spcBef>
              <a:spcAft>
                <a:spcPts val="0"/>
              </a:spcAft>
              <a:buClr>
                <a:schemeClr val="dk1"/>
              </a:buClr>
              <a:buSzPct val="100000"/>
              <a:buChar char="–"/>
            </a:pPr>
            <a:r>
              <a:rPr lang="en-US"/>
              <a:t>Temporarily increase temperature in the hot water loop to achieve return temperature of 124° F</a:t>
            </a:r>
            <a:endParaRPr/>
          </a:p>
          <a:p>
            <a:pPr marL="742950" lvl="1" indent="-285750" algn="l" rtl="0">
              <a:spcBef>
                <a:spcPts val="518"/>
              </a:spcBef>
              <a:spcAft>
                <a:spcPts val="0"/>
              </a:spcAft>
              <a:buClr>
                <a:schemeClr val="dk1"/>
              </a:buClr>
              <a:buSzPct val="100000"/>
              <a:buChar char="–"/>
            </a:pPr>
            <a:r>
              <a:rPr lang="en-US"/>
              <a:t>Shock Hyper-chlorination of 50ppm and maintain between 20 and 50ppm for up to 4 hours.</a:t>
            </a:r>
            <a:endParaRPr/>
          </a:p>
          <a:p>
            <a:pPr marL="742950" lvl="1" indent="-121284" algn="l" rtl="0">
              <a:spcBef>
                <a:spcPts val="518"/>
              </a:spcBef>
              <a:spcAft>
                <a:spcPts val="0"/>
              </a:spcAft>
              <a:buClr>
                <a:schemeClr val="dk1"/>
              </a:buClr>
              <a:buSzPct val="100000"/>
              <a:buNone/>
            </a:pPr>
            <a:endParaRPr/>
          </a:p>
          <a:p>
            <a:pPr marL="342900" lvl="0" indent="-342900" algn="l" rtl="0">
              <a:spcBef>
                <a:spcPts val="592"/>
              </a:spcBef>
              <a:spcAft>
                <a:spcPts val="0"/>
              </a:spcAft>
              <a:buClr>
                <a:schemeClr val="dk1"/>
              </a:buClr>
              <a:buSzPct val="100000"/>
              <a:buChar char="•"/>
            </a:pPr>
            <a:r>
              <a:rPr lang="en-US"/>
              <a:t>Receive notification of a 3</a:t>
            </a:r>
            <a:r>
              <a:rPr lang="en-US" baseline="30000"/>
              <a:t>rd</a:t>
            </a:r>
            <a:r>
              <a:rPr lang="en-US"/>
              <a:t> ‘possibly healthcare-associated’ case – Area (C).</a:t>
            </a:r>
            <a:endParaRPr/>
          </a:p>
          <a:p>
            <a:pPr marL="342900" lvl="0" indent="-154940" algn="l" rtl="0">
              <a:spcBef>
                <a:spcPts val="592"/>
              </a:spcBef>
              <a:spcAft>
                <a:spcPts val="0"/>
              </a:spcAft>
              <a:buClr>
                <a:schemeClr val="dk1"/>
              </a:buClr>
              <a:buSzPct val="1000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62"/>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671" name="Google Shape;671;p6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Case Study</a:t>
            </a:r>
            <a:endParaRPr/>
          </a:p>
        </p:txBody>
      </p:sp>
      <p:sp>
        <p:nvSpPr>
          <p:cNvPr id="672" name="Google Shape;672;p62"/>
          <p:cNvSpPr txBox="1">
            <a:spLocks noGrp="1"/>
          </p:cNvSpPr>
          <p:nvPr>
            <p:ph type="body" idx="1"/>
          </p:nvPr>
        </p:nvSpPr>
        <p:spPr>
          <a:xfrm>
            <a:off x="1600200" y="1600201"/>
            <a:ext cx="8610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Post Hyper-Chlorination</a:t>
            </a:r>
            <a:endParaRPr/>
          </a:p>
          <a:p>
            <a:pPr marL="742950" lvl="1" indent="-285750" algn="l" rtl="0">
              <a:spcBef>
                <a:spcPts val="560"/>
              </a:spcBef>
              <a:spcAft>
                <a:spcPts val="0"/>
              </a:spcAft>
              <a:buClr>
                <a:schemeClr val="dk1"/>
              </a:buClr>
              <a:buSzPts val="2800"/>
              <a:buChar char="–"/>
            </a:pPr>
            <a:r>
              <a:rPr lang="en-US"/>
              <a:t>Next 2 rounds of sampling ranged from ND to 4 CFU</a:t>
            </a:r>
            <a:endParaRPr/>
          </a:p>
          <a:p>
            <a:pPr marL="742950" lvl="1" indent="-107950" algn="l" rtl="0">
              <a:spcBef>
                <a:spcPts val="560"/>
              </a:spcBef>
              <a:spcAft>
                <a:spcPts val="0"/>
              </a:spcAft>
              <a:buClr>
                <a:schemeClr val="dk1"/>
              </a:buClr>
              <a:buSzPts val="2800"/>
              <a:buNone/>
            </a:pPr>
            <a:endParaRPr/>
          </a:p>
          <a:p>
            <a:pPr marL="342900" lvl="0" indent="-342900" algn="l" rtl="0">
              <a:spcBef>
                <a:spcPts val="640"/>
              </a:spcBef>
              <a:spcAft>
                <a:spcPts val="0"/>
              </a:spcAft>
              <a:buClr>
                <a:schemeClr val="dk1"/>
              </a:buClr>
              <a:buSzPts val="3200"/>
              <a:buChar char="•"/>
            </a:pPr>
            <a:r>
              <a:rPr lang="en-US"/>
              <a:t>Installed a continuous feed, secondary chlorination system on the hot water loop.</a:t>
            </a:r>
            <a:endParaRPr/>
          </a:p>
          <a:p>
            <a:pPr marL="342900" lvl="0" indent="-1397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Char char="•"/>
            </a:pPr>
            <a:r>
              <a:rPr lang="en-US"/>
              <a:t>Sampling since has showed very low levels of Legionella or non-detect</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pic>
        <p:nvPicPr>
          <p:cNvPr id="678" name="Google Shape;678;p63"/>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679" name="Google Shape;679;p6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Other OCHD Activities</a:t>
            </a:r>
            <a:endParaRPr/>
          </a:p>
        </p:txBody>
      </p:sp>
      <p:sp>
        <p:nvSpPr>
          <p:cNvPr id="680" name="Google Shape;680;p63"/>
          <p:cNvSpPr txBox="1">
            <a:spLocks noGrp="1"/>
          </p:cNvSpPr>
          <p:nvPr>
            <p:ph type="body" idx="1"/>
          </p:nvPr>
        </p:nvSpPr>
        <p:spPr>
          <a:xfrm>
            <a:off x="1600200" y="1600201"/>
            <a:ext cx="50292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Healthcare facilities with a single “possible” healthcare associated case receive a letter from OCHD notifying them of possible case and information on how to prevent growth</a:t>
            </a:r>
            <a:endParaRPr/>
          </a:p>
          <a:p>
            <a:pPr marL="342900" lvl="0" indent="-139700" algn="l" rtl="0">
              <a:spcBef>
                <a:spcPts val="640"/>
              </a:spcBef>
              <a:spcAft>
                <a:spcPts val="0"/>
              </a:spcAft>
              <a:buClr>
                <a:schemeClr val="dk1"/>
              </a:buClr>
              <a:buSzPts val="3200"/>
              <a:buNone/>
            </a:pPr>
            <a:endParaRPr/>
          </a:p>
        </p:txBody>
      </p:sp>
      <p:graphicFrame>
        <p:nvGraphicFramePr>
          <p:cNvPr id="681" name="Google Shape;681;p63"/>
          <p:cNvGraphicFramePr/>
          <p:nvPr/>
        </p:nvGraphicFramePr>
        <p:xfrm>
          <a:off x="7088714" y="1571979"/>
          <a:ext cx="3497443" cy="4525963"/>
        </p:xfrm>
        <a:graphic>
          <a:graphicData uri="http://schemas.openxmlformats.org/presentationml/2006/ole">
            <mc:AlternateContent xmlns:mc="http://schemas.openxmlformats.org/markup-compatibility/2006">
              <mc:Choice xmlns:v="urn:schemas-microsoft-com:vml" Requires="v">
                <p:oleObj r:id="rId4" imgW="3497443" imgH="4525963" progId="Acrobat.Document.DC">
                  <p:embed/>
                </p:oleObj>
              </mc:Choice>
              <mc:Fallback>
                <p:oleObj r:id="rId4" imgW="3497443" imgH="4525963" progId="Acrobat.Document.DC">
                  <p:embed/>
                  <p:pic>
                    <p:nvPicPr>
                      <p:cNvPr id="681" name="Google Shape;681;p63"/>
                      <p:cNvPicPr preferRelativeResize="0"/>
                      <p:nvPr/>
                    </p:nvPicPr>
                    <p:blipFill rotWithShape="1">
                      <a:blip r:embed="rId5">
                        <a:alphaModFix/>
                      </a:blip>
                      <a:srcRect/>
                      <a:stretch/>
                    </p:blipFill>
                    <p:spPr>
                      <a:xfrm>
                        <a:off x="7088714" y="1571979"/>
                        <a:ext cx="3497443" cy="4525963"/>
                      </a:xfrm>
                      <a:prstGeom prst="rect">
                        <a:avLst/>
                      </a:prstGeom>
                      <a:noFill/>
                      <a:ln w="9525" cap="flat" cmpd="sng">
                        <a:solidFill>
                          <a:schemeClr val="accent1"/>
                        </a:solidFill>
                        <a:prstDash val="solid"/>
                        <a:round/>
                        <a:headEnd type="none" w="sm" len="sm"/>
                        <a:tailEnd type="none" w="sm" len="sm"/>
                      </a:ln>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pic>
        <p:nvPicPr>
          <p:cNvPr id="687" name="Google Shape;687;p64"/>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688" name="Google Shape;688;p6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CMS Memo, QSO-17-30</a:t>
            </a:r>
            <a:endParaRPr/>
          </a:p>
        </p:txBody>
      </p:sp>
      <p:sp>
        <p:nvSpPr>
          <p:cNvPr id="689" name="Google Shape;689;p64"/>
          <p:cNvSpPr txBox="1">
            <a:spLocks noGrp="1"/>
          </p:cNvSpPr>
          <p:nvPr>
            <p:ph type="body" idx="1"/>
          </p:nvPr>
        </p:nvSpPr>
        <p:spPr>
          <a:xfrm>
            <a:off x="1600200" y="1600201"/>
            <a:ext cx="50292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Released June 2017</a:t>
            </a:r>
            <a:endParaRPr/>
          </a:p>
          <a:p>
            <a:pPr marL="342900" lvl="0" indent="-342900" algn="l" rtl="0">
              <a:spcBef>
                <a:spcPts val="640"/>
              </a:spcBef>
              <a:spcAft>
                <a:spcPts val="0"/>
              </a:spcAft>
              <a:buClr>
                <a:schemeClr val="dk1"/>
              </a:buClr>
              <a:buSzPts val="3200"/>
              <a:buChar char="•"/>
            </a:pPr>
            <a:r>
              <a:rPr lang="en-US"/>
              <a:t>Requires healthcare facilities to develop and adhere to policies to inhibit microbial growth in building water systems (water management programs)</a:t>
            </a:r>
            <a:endParaRPr/>
          </a:p>
          <a:p>
            <a:pPr marL="342900" lvl="0" indent="-342900" algn="l" rtl="0">
              <a:spcBef>
                <a:spcPts val="640"/>
              </a:spcBef>
              <a:spcAft>
                <a:spcPts val="0"/>
              </a:spcAft>
              <a:buClr>
                <a:schemeClr val="dk1"/>
              </a:buClr>
              <a:buSzPts val="3200"/>
              <a:buChar char="•"/>
            </a:pPr>
            <a:r>
              <a:rPr lang="en-US"/>
              <a:t>Effective Immediately </a:t>
            </a:r>
            <a:endParaRPr/>
          </a:p>
          <a:p>
            <a:pPr marL="0" lvl="0" indent="0" algn="l" rtl="0">
              <a:spcBef>
                <a:spcPts val="640"/>
              </a:spcBef>
              <a:spcAft>
                <a:spcPts val="0"/>
              </a:spcAft>
              <a:buClr>
                <a:schemeClr val="dk1"/>
              </a:buClr>
              <a:buSzPts val="3200"/>
              <a:buNone/>
            </a:pPr>
            <a:endParaRPr/>
          </a:p>
        </p:txBody>
      </p:sp>
      <p:pic>
        <p:nvPicPr>
          <p:cNvPr id="690" name="Google Shape;690;p64"/>
          <p:cNvPicPr preferRelativeResize="0"/>
          <p:nvPr/>
        </p:nvPicPr>
        <p:blipFill rotWithShape="1">
          <a:blip r:embed="rId4">
            <a:alphaModFix/>
          </a:blip>
          <a:srcRect/>
          <a:stretch/>
        </p:blipFill>
        <p:spPr>
          <a:xfrm>
            <a:off x="6567717" y="1890052"/>
            <a:ext cx="4072197" cy="356155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pic>
        <p:nvPicPr>
          <p:cNvPr id="696" name="Google Shape;696;p65"/>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697" name="Google Shape;697;p6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CMS Memo, QSO-17-30</a:t>
            </a:r>
            <a:endParaRPr/>
          </a:p>
        </p:txBody>
      </p:sp>
      <p:sp>
        <p:nvSpPr>
          <p:cNvPr id="698" name="Google Shape;698;p65"/>
          <p:cNvSpPr txBox="1">
            <a:spLocks noGrp="1"/>
          </p:cNvSpPr>
          <p:nvPr>
            <p:ph type="body" idx="1"/>
          </p:nvPr>
        </p:nvSpPr>
        <p:spPr>
          <a:xfrm>
            <a:off x="1600200" y="1600201"/>
            <a:ext cx="8839200" cy="4525963"/>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chemeClr val="dk1"/>
              </a:buClr>
              <a:buSzPct val="100000"/>
              <a:buChar char="•"/>
            </a:pPr>
            <a:r>
              <a:rPr lang="en-US"/>
              <a:t>42 CFR §482.42 for hospitals: </a:t>
            </a:r>
            <a:endParaRPr/>
          </a:p>
          <a:p>
            <a:pPr marL="742950" lvl="1" indent="-285750" algn="l" rtl="0">
              <a:spcBef>
                <a:spcPts val="434"/>
              </a:spcBef>
              <a:spcAft>
                <a:spcPts val="0"/>
              </a:spcAft>
              <a:buClr>
                <a:schemeClr val="dk1"/>
              </a:buClr>
              <a:buSzPct val="100000"/>
              <a:buChar char="–"/>
            </a:pPr>
            <a:r>
              <a:rPr lang="en-US"/>
              <a:t>“The hospital must provide a sanitary environment to avoid sources and 	transmission of 	infections and communicable diseases. There must be an active 	program for the prevention, control, and investigation of infections and communicable diseases.” </a:t>
            </a:r>
            <a:endParaRPr/>
          </a:p>
          <a:p>
            <a:pPr marL="342900" lvl="0" indent="-342900" algn="l" rtl="0">
              <a:spcBef>
                <a:spcPts val="496"/>
              </a:spcBef>
              <a:spcAft>
                <a:spcPts val="0"/>
              </a:spcAft>
              <a:buClr>
                <a:schemeClr val="dk1"/>
              </a:buClr>
              <a:buSzPct val="100000"/>
              <a:buChar char="•"/>
            </a:pPr>
            <a:r>
              <a:rPr lang="en-US"/>
              <a:t>42 CFR §483.80 for skilled nursing facilities and nursing facilities: </a:t>
            </a:r>
            <a:endParaRPr/>
          </a:p>
          <a:p>
            <a:pPr marL="742950" lvl="1" indent="-285750" algn="l" rtl="0">
              <a:spcBef>
                <a:spcPts val="434"/>
              </a:spcBef>
              <a:spcAft>
                <a:spcPts val="0"/>
              </a:spcAft>
              <a:buClr>
                <a:schemeClr val="dk1"/>
              </a:buClr>
              <a:buSzPct val="100000"/>
              <a:buChar char="–"/>
            </a:pPr>
            <a:r>
              <a:rPr lang="en-US"/>
              <a:t>“The facility must establish and maintain an infection prevention and control 	program designed to provide a safe, sanitary, and comfortable environment and to help prevent the development and transmission of communicable diseases and 	infections.” </a:t>
            </a:r>
            <a:endParaRPr/>
          </a:p>
          <a:p>
            <a:pPr marL="342900" lvl="0" indent="-342900" algn="l" rtl="0">
              <a:spcBef>
                <a:spcPts val="496"/>
              </a:spcBef>
              <a:spcAft>
                <a:spcPts val="0"/>
              </a:spcAft>
              <a:buClr>
                <a:schemeClr val="dk1"/>
              </a:buClr>
              <a:buSzPct val="100000"/>
              <a:buChar char="•"/>
            </a:pPr>
            <a:r>
              <a:rPr lang="en-US"/>
              <a:t>42 CFR §485.635(a)(3)(vi) for critical access hospitals (CAHs): </a:t>
            </a:r>
            <a:endParaRPr/>
          </a:p>
          <a:p>
            <a:pPr marL="742950" lvl="1" indent="-285750" algn="l" rtl="0">
              <a:spcBef>
                <a:spcPts val="434"/>
              </a:spcBef>
              <a:spcAft>
                <a:spcPts val="0"/>
              </a:spcAft>
              <a:buClr>
                <a:schemeClr val="dk1"/>
              </a:buClr>
              <a:buSzPct val="100000"/>
              <a:buChar char="–"/>
            </a:pPr>
            <a:r>
              <a:rPr lang="en-US"/>
              <a:t>CAH policies must include: “A system for identifying, reporting, investigating and controlling infections and communicable diseases of patients and personnel.” </a:t>
            </a:r>
            <a:endParaRPr/>
          </a:p>
          <a:p>
            <a:pPr marL="0" lvl="0" indent="0" algn="l" rtl="0">
              <a:spcBef>
                <a:spcPts val="496"/>
              </a:spcBef>
              <a:spcAft>
                <a:spcPts val="0"/>
              </a:spcAft>
              <a:buClr>
                <a:schemeClr val="dk1"/>
              </a:buClr>
              <a:buSzPct val="1000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704" name="Google Shape;704;p66"/>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705" name="Google Shape;705;p6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CMS Memo, QSO-17-30</a:t>
            </a:r>
            <a:endParaRPr/>
          </a:p>
        </p:txBody>
      </p:sp>
      <p:sp>
        <p:nvSpPr>
          <p:cNvPr id="706" name="Google Shape;706;p66"/>
          <p:cNvSpPr txBox="1">
            <a:spLocks noGrp="1"/>
          </p:cNvSpPr>
          <p:nvPr>
            <p:ph type="body" idx="1"/>
          </p:nvPr>
        </p:nvSpPr>
        <p:spPr>
          <a:xfrm>
            <a:off x="1600200" y="1600201"/>
            <a:ext cx="88392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a:t>Facilities must have water management plans and documentation that, at a minimum, ensure each facility: </a:t>
            </a:r>
            <a:endParaRPr/>
          </a:p>
          <a:p>
            <a:pPr marL="742950" lvl="1" indent="-285750" algn="l" rtl="0">
              <a:spcBef>
                <a:spcPts val="476"/>
              </a:spcBef>
              <a:spcAft>
                <a:spcPts val="0"/>
              </a:spcAft>
              <a:buClr>
                <a:schemeClr val="dk1"/>
              </a:buClr>
              <a:buSzPct val="100000"/>
              <a:buChar char="–"/>
            </a:pPr>
            <a:r>
              <a:rPr lang="en-US"/>
              <a:t>Conducts a facility risk assessment to identify where </a:t>
            </a:r>
            <a:r>
              <a:rPr lang="en-US" i="1"/>
              <a:t>Legionella</a:t>
            </a:r>
            <a:r>
              <a:rPr lang="en-US"/>
              <a:t> and other opportunistic waterborne pathogens could grow and spread</a:t>
            </a:r>
            <a:endParaRPr/>
          </a:p>
          <a:p>
            <a:pPr marL="742950" lvl="1" indent="-285750" algn="l" rtl="0">
              <a:spcBef>
                <a:spcPts val="476"/>
              </a:spcBef>
              <a:spcAft>
                <a:spcPts val="0"/>
              </a:spcAft>
              <a:buClr>
                <a:schemeClr val="dk1"/>
              </a:buClr>
              <a:buSzPct val="100000"/>
              <a:buChar char="–"/>
            </a:pPr>
            <a:r>
              <a:rPr lang="en-US"/>
              <a:t>Develop and implement a WMP that considers the ASHRAE industry standard and the CDC toolkit</a:t>
            </a:r>
            <a:endParaRPr/>
          </a:p>
          <a:p>
            <a:pPr marL="742950" lvl="1" indent="-285750" algn="l" rtl="0">
              <a:spcBef>
                <a:spcPts val="476"/>
              </a:spcBef>
              <a:spcAft>
                <a:spcPts val="0"/>
              </a:spcAft>
              <a:buClr>
                <a:schemeClr val="dk1"/>
              </a:buClr>
              <a:buSzPct val="100000"/>
              <a:buChar char="–"/>
            </a:pPr>
            <a:r>
              <a:rPr lang="en-US"/>
              <a:t>Specifies testing protocols and acceptable ranges for control measures, and document the results of testing and corrective actions taken when control limits are not maintained </a:t>
            </a:r>
            <a:endParaRPr/>
          </a:p>
          <a:p>
            <a:pPr marL="742950" lvl="1" indent="-285750" algn="l" rtl="0">
              <a:spcBef>
                <a:spcPts val="476"/>
              </a:spcBef>
              <a:spcAft>
                <a:spcPts val="0"/>
              </a:spcAft>
              <a:buClr>
                <a:schemeClr val="dk1"/>
              </a:buClr>
              <a:buSzPct val="100000"/>
              <a:buChar char="–"/>
            </a:pPr>
            <a:r>
              <a:rPr lang="en-US" i="1"/>
              <a:t>Note: CMS does not require water cultures for Legionella or other opportunistic water borne pathogens. Testing protocols are at the discretion of the provider.</a:t>
            </a:r>
            <a:endParaRPr/>
          </a:p>
          <a:p>
            <a:pPr marL="0" lvl="0" indent="0" algn="l" rtl="0">
              <a:spcBef>
                <a:spcPts val="544"/>
              </a:spcBef>
              <a:spcAft>
                <a:spcPts val="0"/>
              </a:spcAft>
              <a:buClr>
                <a:schemeClr val="dk1"/>
              </a:buClr>
              <a:buSzPct val="1000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pic>
        <p:nvPicPr>
          <p:cNvPr id="712" name="Google Shape;712;p67"/>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713" name="Google Shape;713;p6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Tools to Assist Facilities</a:t>
            </a:r>
            <a:endParaRPr/>
          </a:p>
        </p:txBody>
      </p:sp>
      <p:sp>
        <p:nvSpPr>
          <p:cNvPr id="714" name="Google Shape;714;p67"/>
          <p:cNvSpPr txBox="1">
            <a:spLocks noGrp="1"/>
          </p:cNvSpPr>
          <p:nvPr>
            <p:ph type="body" idx="1"/>
          </p:nvPr>
        </p:nvSpPr>
        <p:spPr>
          <a:xfrm>
            <a:off x="1600200" y="1600201"/>
            <a:ext cx="88392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CDC Toolkit</a:t>
            </a:r>
            <a:endParaRPr/>
          </a:p>
          <a:p>
            <a:pPr marL="342900" lvl="0" indent="-342900" algn="l" rtl="0">
              <a:spcBef>
                <a:spcPts val="640"/>
              </a:spcBef>
              <a:spcAft>
                <a:spcPts val="0"/>
              </a:spcAft>
              <a:buClr>
                <a:schemeClr val="dk1"/>
              </a:buClr>
              <a:buSzPts val="3200"/>
              <a:buChar char="•"/>
            </a:pPr>
            <a:r>
              <a:rPr lang="en-US"/>
              <a:t>ASHRAE Guideline</a:t>
            </a:r>
            <a:endParaRPr/>
          </a:p>
          <a:p>
            <a:pPr marL="0" lvl="0" indent="0" algn="l" rtl="0">
              <a:spcBef>
                <a:spcPts val="640"/>
              </a:spcBef>
              <a:spcAft>
                <a:spcPts val="0"/>
              </a:spcAft>
              <a:buClr>
                <a:schemeClr val="dk1"/>
              </a:buClr>
              <a:buSzPts val="3200"/>
              <a:buNone/>
            </a:pPr>
            <a:endParaRPr/>
          </a:p>
        </p:txBody>
      </p:sp>
      <p:pic>
        <p:nvPicPr>
          <p:cNvPr id="715" name="Google Shape;715;p67"/>
          <p:cNvPicPr preferRelativeResize="0"/>
          <p:nvPr/>
        </p:nvPicPr>
        <p:blipFill rotWithShape="1">
          <a:blip r:embed="rId4">
            <a:alphaModFix/>
          </a:blip>
          <a:srcRect/>
          <a:stretch/>
        </p:blipFill>
        <p:spPr>
          <a:xfrm>
            <a:off x="5809517" y="1981201"/>
            <a:ext cx="4848225" cy="3137087"/>
          </a:xfrm>
          <a:prstGeom prst="rect">
            <a:avLst/>
          </a:prstGeom>
          <a:noFill/>
          <a:ln>
            <a:noFill/>
          </a:ln>
        </p:spPr>
      </p:pic>
      <p:pic>
        <p:nvPicPr>
          <p:cNvPr id="716" name="Google Shape;716;p67"/>
          <p:cNvPicPr preferRelativeResize="0"/>
          <p:nvPr/>
        </p:nvPicPr>
        <p:blipFill rotWithShape="1">
          <a:blip r:embed="rId5">
            <a:alphaModFix/>
          </a:blip>
          <a:srcRect/>
          <a:stretch/>
        </p:blipFill>
        <p:spPr>
          <a:xfrm>
            <a:off x="1524000" y="3240626"/>
            <a:ext cx="4285516" cy="25997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pic>
        <p:nvPicPr>
          <p:cNvPr id="722" name="Google Shape;722;p68"/>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723" name="Google Shape;723;p6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Water Management Plans</a:t>
            </a:r>
            <a:endParaRPr/>
          </a:p>
        </p:txBody>
      </p:sp>
      <p:sp>
        <p:nvSpPr>
          <p:cNvPr id="724" name="Google Shape;724;p68"/>
          <p:cNvSpPr txBox="1">
            <a:spLocks noGrp="1"/>
          </p:cNvSpPr>
          <p:nvPr>
            <p:ph type="body" idx="1"/>
          </p:nvPr>
        </p:nvSpPr>
        <p:spPr>
          <a:xfrm>
            <a:off x="1600200" y="1600201"/>
            <a:ext cx="88392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600"/>
              <a:buChar char="•"/>
            </a:pPr>
            <a:r>
              <a:rPr lang="en-US" sz="2600"/>
              <a:t>Do we really need a water management program to prevent Legionella growth?</a:t>
            </a:r>
            <a:endParaRPr/>
          </a:p>
          <a:p>
            <a:pPr marL="742950" lvl="1" indent="-285750" algn="l" rtl="0">
              <a:spcBef>
                <a:spcPts val="520"/>
              </a:spcBef>
              <a:spcAft>
                <a:spcPts val="0"/>
              </a:spcAft>
              <a:buClr>
                <a:schemeClr val="dk1"/>
              </a:buClr>
              <a:buSzPts val="2600"/>
              <a:buChar char="–"/>
            </a:pPr>
            <a:r>
              <a:rPr lang="en-US" sz="2600"/>
              <a:t>If your building is a healthcare facility, the answer is </a:t>
            </a:r>
            <a:r>
              <a:rPr lang="en-US" sz="2600">
                <a:solidFill>
                  <a:srgbClr val="FF0000"/>
                </a:solidFill>
              </a:rPr>
              <a:t>YES.</a:t>
            </a:r>
            <a:endParaRPr/>
          </a:p>
          <a:p>
            <a:pPr marL="342900" lvl="0" indent="-342900" algn="l" rtl="0">
              <a:spcBef>
                <a:spcPts val="560"/>
              </a:spcBef>
              <a:spcAft>
                <a:spcPts val="0"/>
              </a:spcAft>
              <a:buClr>
                <a:schemeClr val="dk1"/>
              </a:buClr>
              <a:buSzPts val="2600"/>
              <a:buChar char="•"/>
            </a:pPr>
            <a:r>
              <a:rPr lang="en-US" sz="2600"/>
              <a:t>Developing and maintaining a water management program is a multi-step process</a:t>
            </a:r>
            <a:r>
              <a:rPr lang="en-US" sz="2800"/>
              <a:t>:</a:t>
            </a:r>
            <a:endParaRPr/>
          </a:p>
          <a:p>
            <a:pPr marL="0" lvl="0" indent="0" algn="l" rtl="0">
              <a:spcBef>
                <a:spcPts val="640"/>
              </a:spcBef>
              <a:spcAft>
                <a:spcPts val="0"/>
              </a:spcAft>
              <a:buClr>
                <a:schemeClr val="dk1"/>
              </a:buClr>
              <a:buSzPts val="3200"/>
              <a:buNone/>
            </a:pPr>
            <a:endParaRPr/>
          </a:p>
        </p:txBody>
      </p:sp>
      <p:pic>
        <p:nvPicPr>
          <p:cNvPr id="725" name="Google Shape;725;p68"/>
          <p:cNvPicPr preferRelativeResize="0"/>
          <p:nvPr/>
        </p:nvPicPr>
        <p:blipFill rotWithShape="1">
          <a:blip r:embed="rId4">
            <a:alphaModFix/>
          </a:blip>
          <a:srcRect/>
          <a:stretch/>
        </p:blipFill>
        <p:spPr>
          <a:xfrm>
            <a:off x="5105400" y="3496035"/>
            <a:ext cx="4724400" cy="285344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pic>
        <p:nvPicPr>
          <p:cNvPr id="731" name="Google Shape;731;p69"/>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732" name="Google Shape;732;p6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Step 1: Establishing a WMP Team</a:t>
            </a:r>
            <a:endParaRPr/>
          </a:p>
        </p:txBody>
      </p:sp>
      <p:sp>
        <p:nvSpPr>
          <p:cNvPr id="733" name="Google Shape;733;p69"/>
          <p:cNvSpPr txBox="1">
            <a:spLocks noGrp="1"/>
          </p:cNvSpPr>
          <p:nvPr>
            <p:ph type="body" idx="1"/>
          </p:nvPr>
        </p:nvSpPr>
        <p:spPr>
          <a:xfrm>
            <a:off x="1600200" y="1600201"/>
            <a:ext cx="88392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a:t>Identify the persons responsible for developing and implementing the program</a:t>
            </a:r>
            <a:endParaRPr/>
          </a:p>
          <a:p>
            <a:pPr marL="742950" lvl="1" indent="-285750" algn="l" rtl="0">
              <a:spcBef>
                <a:spcPts val="476"/>
              </a:spcBef>
              <a:spcAft>
                <a:spcPts val="0"/>
              </a:spcAft>
              <a:buClr>
                <a:schemeClr val="dk1"/>
              </a:buClr>
              <a:buSzPct val="100000"/>
              <a:buChar char="–"/>
            </a:pPr>
            <a:r>
              <a:rPr lang="en-US"/>
              <a:t>Building owner/administration</a:t>
            </a:r>
            <a:endParaRPr/>
          </a:p>
          <a:p>
            <a:pPr marL="742950" lvl="1" indent="-285750" algn="l" rtl="0">
              <a:spcBef>
                <a:spcPts val="476"/>
              </a:spcBef>
              <a:spcAft>
                <a:spcPts val="0"/>
              </a:spcAft>
              <a:buClr>
                <a:schemeClr val="dk1"/>
              </a:buClr>
              <a:buSzPct val="100000"/>
              <a:buChar char="–"/>
            </a:pPr>
            <a:r>
              <a:rPr lang="en-US"/>
              <a:t>Maintenance/Engineering</a:t>
            </a:r>
            <a:endParaRPr/>
          </a:p>
          <a:p>
            <a:pPr marL="742950" lvl="1" indent="-285750" algn="l" rtl="0">
              <a:spcBef>
                <a:spcPts val="476"/>
              </a:spcBef>
              <a:spcAft>
                <a:spcPts val="0"/>
              </a:spcAft>
              <a:buClr>
                <a:schemeClr val="dk1"/>
              </a:buClr>
              <a:buSzPct val="100000"/>
              <a:buChar char="–"/>
            </a:pPr>
            <a:r>
              <a:rPr lang="en-US"/>
              <a:t>Equipment/chemical suppliers</a:t>
            </a:r>
            <a:endParaRPr/>
          </a:p>
          <a:p>
            <a:pPr marL="742950" lvl="1" indent="-285750" algn="l" rtl="0">
              <a:spcBef>
                <a:spcPts val="476"/>
              </a:spcBef>
              <a:spcAft>
                <a:spcPts val="0"/>
              </a:spcAft>
              <a:buClr>
                <a:schemeClr val="dk1"/>
              </a:buClr>
              <a:buSzPct val="100000"/>
              <a:buChar char="–"/>
            </a:pPr>
            <a:r>
              <a:rPr lang="en-US"/>
              <a:t>Safety Officers</a:t>
            </a:r>
            <a:endParaRPr/>
          </a:p>
          <a:p>
            <a:pPr marL="742950" lvl="1" indent="-285750" algn="l" rtl="0">
              <a:spcBef>
                <a:spcPts val="476"/>
              </a:spcBef>
              <a:spcAft>
                <a:spcPts val="0"/>
              </a:spcAft>
              <a:buClr>
                <a:schemeClr val="dk1"/>
              </a:buClr>
              <a:buSzPct val="100000"/>
              <a:buChar char="–"/>
            </a:pPr>
            <a:r>
              <a:rPr lang="en-US"/>
              <a:t>Consultants</a:t>
            </a:r>
            <a:endParaRPr/>
          </a:p>
          <a:p>
            <a:pPr marL="342900" lvl="0" indent="-342900" algn="l" rtl="0">
              <a:spcBef>
                <a:spcPts val="544"/>
              </a:spcBef>
              <a:spcAft>
                <a:spcPts val="0"/>
              </a:spcAft>
              <a:buClr>
                <a:schemeClr val="dk1"/>
              </a:buClr>
              <a:buSzPct val="100000"/>
              <a:buChar char="•"/>
            </a:pPr>
            <a:r>
              <a:rPr lang="en-US"/>
              <a:t>For Health Care Facilities:</a:t>
            </a:r>
            <a:endParaRPr/>
          </a:p>
          <a:p>
            <a:pPr marL="742950" lvl="1" indent="-285750" algn="l" rtl="0">
              <a:spcBef>
                <a:spcPts val="476"/>
              </a:spcBef>
              <a:spcAft>
                <a:spcPts val="0"/>
              </a:spcAft>
              <a:buClr>
                <a:schemeClr val="dk1"/>
              </a:buClr>
              <a:buSzPct val="100000"/>
              <a:buChar char="–"/>
            </a:pPr>
            <a:r>
              <a:rPr lang="en-US"/>
              <a:t>Infection Prevention and Control</a:t>
            </a:r>
            <a:endParaRPr/>
          </a:p>
          <a:p>
            <a:pPr marL="742950" lvl="1" indent="-285750" algn="l" rtl="0">
              <a:spcBef>
                <a:spcPts val="476"/>
              </a:spcBef>
              <a:spcAft>
                <a:spcPts val="0"/>
              </a:spcAft>
              <a:buClr>
                <a:schemeClr val="dk1"/>
              </a:buClr>
              <a:buSzPct val="100000"/>
              <a:buChar char="–"/>
            </a:pPr>
            <a:r>
              <a:rPr lang="en-US"/>
              <a:t>Risk Management</a:t>
            </a:r>
            <a:endParaRPr/>
          </a:p>
          <a:p>
            <a:pPr marL="742950" lvl="1" indent="-285750" algn="l" rtl="0">
              <a:spcBef>
                <a:spcPts val="476"/>
              </a:spcBef>
              <a:spcAft>
                <a:spcPts val="0"/>
              </a:spcAft>
              <a:buClr>
                <a:schemeClr val="dk1"/>
              </a:buClr>
              <a:buSzPct val="100000"/>
              <a:buChar char="–"/>
            </a:pPr>
            <a:r>
              <a:rPr lang="en-US"/>
              <a:t>Someone knowledgeable in the accreditation or licensing standards</a:t>
            </a:r>
            <a:endParaRPr/>
          </a:p>
          <a:p>
            <a:pPr marL="0" lvl="0" indent="0" algn="l" rtl="0">
              <a:spcBef>
                <a:spcPts val="544"/>
              </a:spcBef>
              <a:spcAft>
                <a:spcPts val="0"/>
              </a:spcAft>
              <a:buClr>
                <a:schemeClr val="dk1"/>
              </a:buClr>
              <a:buSzPct val="100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34"/>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432" name="Google Shape;432;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Local Water Infrastructure</a:t>
            </a:r>
            <a:endParaRPr/>
          </a:p>
        </p:txBody>
      </p:sp>
      <p:sp>
        <p:nvSpPr>
          <p:cNvPr id="433" name="Google Shape;433;p34"/>
          <p:cNvSpPr/>
          <p:nvPr/>
        </p:nvSpPr>
        <p:spPr>
          <a:xfrm>
            <a:off x="2514600" y="2286000"/>
            <a:ext cx="7696200" cy="2743200"/>
          </a:xfrm>
          <a:prstGeom prst="rightArrow">
            <a:avLst>
              <a:gd name="adj1" fmla="val 50000"/>
              <a:gd name="adj2" fmla="val 50000"/>
            </a:avLst>
          </a:prstGeom>
          <a:solidFill>
            <a:srgbClr val="B7CC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4" name="Google Shape;434;p34"/>
          <p:cNvSpPr/>
          <p:nvPr/>
        </p:nvSpPr>
        <p:spPr>
          <a:xfrm>
            <a:off x="2332695" y="3144058"/>
            <a:ext cx="1447800" cy="1013460"/>
          </a:xfrm>
          <a:prstGeom prst="roundRect">
            <a:avLst>
              <a:gd name="adj" fmla="val 16667"/>
            </a:avLst>
          </a:prstGeom>
          <a:solidFill>
            <a:schemeClr val="accen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rgbClr val="FFFFFF"/>
                </a:solidFill>
                <a:latin typeface="Calibri"/>
                <a:ea typeface="Calibri"/>
                <a:cs typeface="Calibri"/>
                <a:sym typeface="Calibri"/>
              </a:rPr>
              <a:t>Source (surface water or groundwater well)</a:t>
            </a:r>
            <a:endParaRPr/>
          </a:p>
        </p:txBody>
      </p:sp>
      <p:sp>
        <p:nvSpPr>
          <p:cNvPr id="435" name="Google Shape;435;p34"/>
          <p:cNvSpPr/>
          <p:nvPr/>
        </p:nvSpPr>
        <p:spPr>
          <a:xfrm>
            <a:off x="3956708" y="3144058"/>
            <a:ext cx="1447800" cy="101346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rgbClr val="FFFFFF"/>
                </a:solidFill>
                <a:latin typeface="Calibri"/>
                <a:ea typeface="Calibri"/>
                <a:cs typeface="Calibri"/>
                <a:sym typeface="Calibri"/>
              </a:rPr>
              <a:t>Water Treatment Plan</a:t>
            </a:r>
            <a:endParaRPr/>
          </a:p>
        </p:txBody>
      </p:sp>
      <p:sp>
        <p:nvSpPr>
          <p:cNvPr id="436" name="Google Shape;436;p34"/>
          <p:cNvSpPr/>
          <p:nvPr/>
        </p:nvSpPr>
        <p:spPr>
          <a:xfrm>
            <a:off x="5556908" y="3147406"/>
            <a:ext cx="1447800" cy="101346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rgbClr val="FFFFFF"/>
                </a:solidFill>
                <a:latin typeface="Calibri"/>
                <a:ea typeface="Calibri"/>
                <a:cs typeface="Calibri"/>
                <a:sym typeface="Calibri"/>
              </a:rPr>
              <a:t>Distribution System</a:t>
            </a:r>
            <a:endParaRPr/>
          </a:p>
        </p:txBody>
      </p:sp>
      <p:sp>
        <p:nvSpPr>
          <p:cNvPr id="437" name="Google Shape;437;p34"/>
          <p:cNvSpPr/>
          <p:nvPr/>
        </p:nvSpPr>
        <p:spPr>
          <a:xfrm>
            <a:off x="7157108" y="3162300"/>
            <a:ext cx="1447800" cy="99060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rgbClr val="FFFFFF"/>
                </a:solidFill>
                <a:latin typeface="Calibri"/>
                <a:ea typeface="Calibri"/>
                <a:cs typeface="Calibri"/>
                <a:sym typeface="Calibri"/>
              </a:rPr>
              <a:t>Private Service Line</a:t>
            </a:r>
            <a:endParaRPr/>
          </a:p>
        </p:txBody>
      </p:sp>
      <p:sp>
        <p:nvSpPr>
          <p:cNvPr id="438" name="Google Shape;438;p34"/>
          <p:cNvSpPr/>
          <p:nvPr/>
        </p:nvSpPr>
        <p:spPr>
          <a:xfrm>
            <a:off x="8766545" y="3144058"/>
            <a:ext cx="1445491" cy="995218"/>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rgbClr val="FFFFFF"/>
                </a:solidFill>
                <a:latin typeface="Calibri"/>
                <a:ea typeface="Calibri"/>
                <a:cs typeface="Calibri"/>
                <a:sym typeface="Calibri"/>
              </a:rPr>
              <a:t>Healthcare Facility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70"/>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740" name="Google Shape;740;p7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Step 2: Describe the System</a:t>
            </a:r>
            <a:endParaRPr/>
          </a:p>
        </p:txBody>
      </p:sp>
      <p:sp>
        <p:nvSpPr>
          <p:cNvPr id="741" name="Google Shape;741;p70"/>
          <p:cNvSpPr txBox="1">
            <a:spLocks noGrp="1"/>
          </p:cNvSpPr>
          <p:nvPr>
            <p:ph type="body" idx="1"/>
          </p:nvPr>
        </p:nvSpPr>
        <p:spPr>
          <a:xfrm>
            <a:off x="1600200" y="1600201"/>
            <a:ext cx="44958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Write a simple description of the building water system and how it is distributed throughout the building.</a:t>
            </a:r>
            <a:endParaRPr/>
          </a:p>
          <a:p>
            <a:pPr marL="342900" lvl="0" indent="-342900" algn="l" rtl="0">
              <a:spcBef>
                <a:spcPts val="640"/>
              </a:spcBef>
              <a:spcAft>
                <a:spcPts val="0"/>
              </a:spcAft>
              <a:buClr>
                <a:schemeClr val="dk1"/>
              </a:buClr>
              <a:buSzPts val="3200"/>
              <a:buChar char="•"/>
            </a:pPr>
            <a:r>
              <a:rPr lang="en-US"/>
              <a:t>The information from the written flow is then shown by diagram(s)</a:t>
            </a:r>
            <a:endParaRPr/>
          </a:p>
          <a:p>
            <a:pPr marL="0" lvl="0" indent="0" algn="l" rtl="0">
              <a:spcBef>
                <a:spcPts val="640"/>
              </a:spcBef>
              <a:spcAft>
                <a:spcPts val="0"/>
              </a:spcAft>
              <a:buClr>
                <a:schemeClr val="dk1"/>
              </a:buClr>
              <a:buSzPts val="3200"/>
              <a:buNone/>
            </a:pPr>
            <a:endParaRPr/>
          </a:p>
        </p:txBody>
      </p:sp>
      <p:pic>
        <p:nvPicPr>
          <p:cNvPr id="742" name="Google Shape;742;p70"/>
          <p:cNvPicPr preferRelativeResize="0"/>
          <p:nvPr/>
        </p:nvPicPr>
        <p:blipFill rotWithShape="1">
          <a:blip r:embed="rId4">
            <a:alphaModFix/>
          </a:blip>
          <a:srcRect/>
          <a:stretch/>
        </p:blipFill>
        <p:spPr>
          <a:xfrm>
            <a:off x="6169476" y="1807030"/>
            <a:ext cx="4236720" cy="4267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pic>
        <p:nvPicPr>
          <p:cNvPr id="748" name="Google Shape;748;p72"/>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749" name="Google Shape;749;p7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Step 3: Identify Locations</a:t>
            </a:r>
            <a:endParaRPr/>
          </a:p>
        </p:txBody>
      </p:sp>
      <p:sp>
        <p:nvSpPr>
          <p:cNvPr id="750" name="Google Shape;750;p72"/>
          <p:cNvSpPr txBox="1">
            <a:spLocks noGrp="1"/>
          </p:cNvSpPr>
          <p:nvPr>
            <p:ph type="body" idx="1"/>
          </p:nvPr>
        </p:nvSpPr>
        <p:spPr>
          <a:xfrm>
            <a:off x="1600200" y="1600201"/>
            <a:ext cx="44958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a:t>Determine where in the water system is a risk or has potential for hazardous conditions of legionella growth.</a:t>
            </a:r>
            <a:endParaRPr/>
          </a:p>
          <a:p>
            <a:pPr marL="0" lvl="0" indent="0" algn="l" rtl="0">
              <a:spcBef>
                <a:spcPts val="592"/>
              </a:spcBef>
              <a:spcAft>
                <a:spcPts val="0"/>
              </a:spcAft>
              <a:buClr>
                <a:schemeClr val="dk1"/>
              </a:buClr>
              <a:buSzPct val="100000"/>
              <a:buNone/>
            </a:pPr>
            <a:endParaRPr/>
          </a:p>
          <a:p>
            <a:pPr marL="342900" lvl="0" indent="-342900" algn="l" rtl="0">
              <a:spcBef>
                <a:spcPts val="592"/>
              </a:spcBef>
              <a:spcAft>
                <a:spcPts val="0"/>
              </a:spcAft>
              <a:buClr>
                <a:schemeClr val="dk1"/>
              </a:buClr>
              <a:buSzPct val="100000"/>
              <a:buChar char="•"/>
            </a:pPr>
            <a:r>
              <a:rPr lang="en-US"/>
              <a:t>Establish control points, control limits and corrective actions for conditions outside of control limits.</a:t>
            </a:r>
            <a:endParaRPr/>
          </a:p>
          <a:p>
            <a:pPr marL="0" lvl="0" indent="0" algn="l" rtl="0">
              <a:spcBef>
                <a:spcPts val="592"/>
              </a:spcBef>
              <a:spcAft>
                <a:spcPts val="0"/>
              </a:spcAft>
              <a:buClr>
                <a:schemeClr val="dk1"/>
              </a:buClr>
              <a:buSzPct val="100000"/>
              <a:buNone/>
            </a:pPr>
            <a:endParaRPr/>
          </a:p>
        </p:txBody>
      </p:sp>
      <p:pic>
        <p:nvPicPr>
          <p:cNvPr id="751" name="Google Shape;751;p72"/>
          <p:cNvPicPr preferRelativeResize="0"/>
          <p:nvPr/>
        </p:nvPicPr>
        <p:blipFill rotWithShape="1">
          <a:blip r:embed="rId4">
            <a:alphaModFix/>
          </a:blip>
          <a:srcRect/>
          <a:stretch/>
        </p:blipFill>
        <p:spPr>
          <a:xfrm>
            <a:off x="6169476" y="1807030"/>
            <a:ext cx="4236720" cy="42672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pic>
        <p:nvPicPr>
          <p:cNvPr id="757" name="Google Shape;757;p73"/>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758" name="Google Shape;758;p7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Step 4: Control Measures</a:t>
            </a:r>
            <a:endParaRPr/>
          </a:p>
        </p:txBody>
      </p:sp>
      <p:sp>
        <p:nvSpPr>
          <p:cNvPr id="759" name="Google Shape;759;p73"/>
          <p:cNvSpPr txBox="1">
            <a:spLocks noGrp="1"/>
          </p:cNvSpPr>
          <p:nvPr>
            <p:ph type="body" idx="1"/>
          </p:nvPr>
        </p:nvSpPr>
        <p:spPr>
          <a:xfrm>
            <a:off x="1600200" y="1600201"/>
            <a:ext cx="87630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a:t>Monitoring will be needed to ensure your control measures are performing as designed.</a:t>
            </a:r>
            <a:endParaRPr/>
          </a:p>
          <a:p>
            <a:pPr marL="342900" lvl="0" indent="-342900" algn="l" rtl="0">
              <a:spcBef>
                <a:spcPts val="592"/>
              </a:spcBef>
              <a:spcAft>
                <a:spcPts val="0"/>
              </a:spcAft>
              <a:buClr>
                <a:schemeClr val="dk1"/>
              </a:buClr>
              <a:buSzPct val="100000"/>
              <a:buChar char="•"/>
            </a:pPr>
            <a:r>
              <a:rPr lang="en-US"/>
              <a:t>Chemical or physical parameters must be maintained and have designated minimum and maximum values.</a:t>
            </a:r>
            <a:endParaRPr/>
          </a:p>
          <a:p>
            <a:pPr marL="742950" lvl="1" indent="-285750" algn="l" rtl="0">
              <a:spcBef>
                <a:spcPts val="518"/>
              </a:spcBef>
              <a:spcAft>
                <a:spcPts val="0"/>
              </a:spcAft>
              <a:buClr>
                <a:schemeClr val="dk1"/>
              </a:buClr>
              <a:buSzPct val="100000"/>
              <a:buChar char="–"/>
            </a:pPr>
            <a:r>
              <a:rPr lang="en-US"/>
              <a:t>Water quality should be measured throughout (chlorine)</a:t>
            </a:r>
            <a:endParaRPr/>
          </a:p>
          <a:p>
            <a:pPr marL="742950" lvl="1" indent="-285750" algn="l" rtl="0">
              <a:spcBef>
                <a:spcPts val="518"/>
              </a:spcBef>
              <a:spcAft>
                <a:spcPts val="0"/>
              </a:spcAft>
              <a:buClr>
                <a:schemeClr val="dk1"/>
              </a:buClr>
              <a:buSzPct val="100000"/>
              <a:buChar char="–"/>
            </a:pPr>
            <a:r>
              <a:rPr lang="en-US"/>
              <a:t>Water heaters maintained at proper temperature</a:t>
            </a:r>
            <a:endParaRPr/>
          </a:p>
          <a:p>
            <a:pPr marL="742950" lvl="1" indent="-285750" algn="l" rtl="0">
              <a:spcBef>
                <a:spcPts val="518"/>
              </a:spcBef>
              <a:spcAft>
                <a:spcPts val="0"/>
              </a:spcAft>
              <a:buClr>
                <a:schemeClr val="dk1"/>
              </a:buClr>
              <a:buSzPct val="100000"/>
              <a:buChar char="–"/>
            </a:pPr>
            <a:r>
              <a:rPr lang="en-US"/>
              <a:t>Decorative fountains free of debris or biofilm</a:t>
            </a:r>
            <a:endParaRPr/>
          </a:p>
          <a:p>
            <a:pPr marL="742950" lvl="1" indent="-285750" algn="l" rtl="0">
              <a:spcBef>
                <a:spcPts val="518"/>
              </a:spcBef>
              <a:spcAft>
                <a:spcPts val="0"/>
              </a:spcAft>
              <a:buClr>
                <a:schemeClr val="dk1"/>
              </a:buClr>
              <a:buSzPct val="100000"/>
              <a:buChar char="–"/>
            </a:pPr>
            <a:r>
              <a:rPr lang="en-US"/>
              <a:t>Disinfectant levels in cooling towers maintained</a:t>
            </a:r>
            <a:endParaRPr/>
          </a:p>
          <a:p>
            <a:pPr marL="342900" lvl="0" indent="-342900" algn="l" rtl="0">
              <a:spcBef>
                <a:spcPts val="592"/>
              </a:spcBef>
              <a:spcAft>
                <a:spcPts val="0"/>
              </a:spcAft>
              <a:buClr>
                <a:schemeClr val="dk1"/>
              </a:buClr>
              <a:buSzPct val="100000"/>
              <a:buChar char="•"/>
            </a:pPr>
            <a:r>
              <a:rPr lang="en-US"/>
              <a:t>Testing of patients with healthcare-associated pneumonia for Legionnaires’ disease.</a:t>
            </a:r>
            <a:endParaRPr/>
          </a:p>
          <a:p>
            <a:pPr marL="0" lvl="0" indent="0" algn="l" rtl="0">
              <a:spcBef>
                <a:spcPts val="592"/>
              </a:spcBef>
              <a:spcAft>
                <a:spcPts val="0"/>
              </a:spcAft>
              <a:buClr>
                <a:schemeClr val="dk1"/>
              </a:buClr>
              <a:buSzPct val="1000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p74"/>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766" name="Google Shape;766;p7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Step 5: Interventions</a:t>
            </a:r>
            <a:endParaRPr/>
          </a:p>
        </p:txBody>
      </p:sp>
      <p:sp>
        <p:nvSpPr>
          <p:cNvPr id="767" name="Google Shape;767;p74"/>
          <p:cNvSpPr txBox="1">
            <a:spLocks noGrp="1"/>
          </p:cNvSpPr>
          <p:nvPr>
            <p:ph type="body" idx="1"/>
          </p:nvPr>
        </p:nvSpPr>
        <p:spPr>
          <a:xfrm>
            <a:off x="1600200" y="1600201"/>
            <a:ext cx="87630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Corrective actions are taken in response to systems performing outside of control limits</a:t>
            </a:r>
            <a:endParaRPr/>
          </a:p>
          <a:p>
            <a:pPr marL="342900" lvl="0" indent="-342900" algn="l" rtl="0">
              <a:spcBef>
                <a:spcPts val="640"/>
              </a:spcBef>
              <a:spcAft>
                <a:spcPts val="0"/>
              </a:spcAft>
              <a:buClr>
                <a:schemeClr val="dk1"/>
              </a:buClr>
              <a:buSzPts val="3200"/>
              <a:buChar char="•"/>
            </a:pPr>
            <a:r>
              <a:rPr lang="en-US"/>
              <a:t>A contingency response is a reaction to control measures that are persistently outside of control limits</a:t>
            </a:r>
            <a:endParaRPr/>
          </a:p>
          <a:p>
            <a:pPr marL="742950" lvl="1" indent="-285750" algn="l" rtl="0">
              <a:spcBef>
                <a:spcPts val="560"/>
              </a:spcBef>
              <a:spcAft>
                <a:spcPts val="0"/>
              </a:spcAft>
              <a:buClr>
                <a:schemeClr val="dk1"/>
              </a:buClr>
              <a:buSzPts val="2800"/>
              <a:buChar char="–"/>
            </a:pPr>
            <a:r>
              <a:rPr lang="en-US"/>
              <a:t>Always required when Legionnaires’ occurs</a:t>
            </a:r>
            <a:endParaRPr/>
          </a:p>
          <a:p>
            <a:pPr marL="742950" lvl="1" indent="-285750" algn="l" rtl="0">
              <a:spcBef>
                <a:spcPts val="560"/>
              </a:spcBef>
              <a:spcAft>
                <a:spcPts val="0"/>
              </a:spcAft>
              <a:buClr>
                <a:schemeClr val="dk1"/>
              </a:buClr>
              <a:buSzPts val="2800"/>
              <a:buChar char="–"/>
            </a:pPr>
            <a:r>
              <a:rPr lang="en-US"/>
              <a:t>Even the most closely monitored systems may sometimes require adjustments. </a:t>
            </a:r>
            <a:endParaRPr/>
          </a:p>
          <a:p>
            <a:pPr marL="0" lvl="0" indent="0" algn="l" rtl="0">
              <a:spcBef>
                <a:spcPts val="640"/>
              </a:spcBef>
              <a:spcAft>
                <a:spcPts val="0"/>
              </a:spcAft>
              <a:buClr>
                <a:schemeClr val="dk1"/>
              </a:buClr>
              <a:buSzPts val="32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75"/>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774" name="Google Shape;774;p7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Step 6: Validation</a:t>
            </a:r>
            <a:endParaRPr/>
          </a:p>
        </p:txBody>
      </p:sp>
      <p:sp>
        <p:nvSpPr>
          <p:cNvPr id="775" name="Google Shape;775;p75"/>
          <p:cNvSpPr txBox="1">
            <a:spLocks noGrp="1"/>
          </p:cNvSpPr>
          <p:nvPr>
            <p:ph type="body" idx="1"/>
          </p:nvPr>
        </p:nvSpPr>
        <p:spPr>
          <a:xfrm>
            <a:off x="1600200" y="1600201"/>
            <a:ext cx="87630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en-US"/>
              <a:t>Verification:  Are we doing what we said?</a:t>
            </a:r>
            <a:endParaRPr/>
          </a:p>
          <a:p>
            <a:pPr marL="742950" lvl="1" indent="-285750" algn="l" rtl="0">
              <a:spcBef>
                <a:spcPts val="518"/>
              </a:spcBef>
              <a:spcAft>
                <a:spcPts val="0"/>
              </a:spcAft>
              <a:buClr>
                <a:schemeClr val="dk1"/>
              </a:buClr>
              <a:buSzPct val="100000"/>
              <a:buChar char="–"/>
            </a:pPr>
            <a:r>
              <a:rPr lang="en-US"/>
              <a:t>Confirm both initially and on an ongoing basis that the water management program is being implemented as designed</a:t>
            </a:r>
            <a:endParaRPr/>
          </a:p>
          <a:p>
            <a:pPr marL="342900" lvl="0" indent="-342900" algn="l" rtl="0">
              <a:spcBef>
                <a:spcPts val="592"/>
              </a:spcBef>
              <a:spcAft>
                <a:spcPts val="0"/>
              </a:spcAft>
              <a:buClr>
                <a:schemeClr val="dk1"/>
              </a:buClr>
              <a:buSzPct val="100000"/>
              <a:buChar char="•"/>
            </a:pPr>
            <a:r>
              <a:rPr lang="en-US"/>
              <a:t>Validation:  Is our program actually working?</a:t>
            </a:r>
            <a:endParaRPr/>
          </a:p>
          <a:p>
            <a:pPr marL="742950" lvl="1" indent="-285750" algn="l" rtl="0">
              <a:spcBef>
                <a:spcPts val="518"/>
              </a:spcBef>
              <a:spcAft>
                <a:spcPts val="0"/>
              </a:spcAft>
              <a:buClr>
                <a:schemeClr val="dk1"/>
              </a:buClr>
              <a:buSzPct val="100000"/>
              <a:buChar char="–"/>
            </a:pPr>
            <a:r>
              <a:rPr lang="en-US"/>
              <a:t>Confirm both initially and on an ongoing basis that the water management program effectively controls the hazardous conditions throughout the building water systems</a:t>
            </a:r>
            <a:endParaRPr/>
          </a:p>
          <a:p>
            <a:pPr marL="1143000" lvl="2" indent="-228600" algn="l" rtl="0">
              <a:spcBef>
                <a:spcPts val="444"/>
              </a:spcBef>
              <a:spcAft>
                <a:spcPts val="0"/>
              </a:spcAft>
              <a:buClr>
                <a:schemeClr val="dk1"/>
              </a:buClr>
              <a:buSzPct val="100000"/>
              <a:buChar char="•"/>
            </a:pPr>
            <a:r>
              <a:rPr lang="en-US"/>
              <a:t>Environmental testing</a:t>
            </a:r>
            <a:endParaRPr/>
          </a:p>
          <a:p>
            <a:pPr marL="1143000" lvl="2" indent="-228600" algn="l" rtl="0">
              <a:spcBef>
                <a:spcPts val="444"/>
              </a:spcBef>
              <a:spcAft>
                <a:spcPts val="0"/>
              </a:spcAft>
              <a:buClr>
                <a:schemeClr val="dk1"/>
              </a:buClr>
              <a:buSzPct val="100000"/>
              <a:buChar char="•"/>
            </a:pPr>
            <a:r>
              <a:rPr lang="en-US"/>
              <a:t>Infection control data</a:t>
            </a:r>
            <a:endParaRPr/>
          </a:p>
          <a:p>
            <a:pPr marL="0" lvl="0" indent="0" algn="l" rtl="0">
              <a:spcBef>
                <a:spcPts val="592"/>
              </a:spcBef>
              <a:spcAft>
                <a:spcPts val="0"/>
              </a:spcAft>
              <a:buClr>
                <a:schemeClr val="dk1"/>
              </a:buClr>
              <a:buSzPct val="100000"/>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pic>
        <p:nvPicPr>
          <p:cNvPr id="781" name="Google Shape;781;p76"/>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782" name="Google Shape;782;p7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Step 7: Documentation</a:t>
            </a:r>
            <a:endParaRPr/>
          </a:p>
        </p:txBody>
      </p:sp>
      <p:sp>
        <p:nvSpPr>
          <p:cNvPr id="783" name="Google Shape;783;p76"/>
          <p:cNvSpPr txBox="1">
            <a:spLocks noGrp="1"/>
          </p:cNvSpPr>
          <p:nvPr>
            <p:ph type="body" idx="1"/>
          </p:nvPr>
        </p:nvSpPr>
        <p:spPr>
          <a:xfrm>
            <a:off x="1600200" y="1600201"/>
            <a:ext cx="87630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a:t>Documentation – Your written program should include at least the following:</a:t>
            </a:r>
            <a:endParaRPr/>
          </a:p>
          <a:p>
            <a:pPr marL="742950" lvl="1" indent="-285750" algn="l" rtl="0">
              <a:spcBef>
                <a:spcPts val="408"/>
              </a:spcBef>
              <a:spcAft>
                <a:spcPts val="0"/>
              </a:spcAft>
              <a:buClr>
                <a:schemeClr val="dk1"/>
              </a:buClr>
              <a:buSzPct val="100000"/>
              <a:buChar char="–"/>
            </a:pPr>
            <a:r>
              <a:rPr lang="en-US" sz="2400"/>
              <a:t>Program team including names, titles contacts information and roles</a:t>
            </a:r>
            <a:endParaRPr/>
          </a:p>
          <a:p>
            <a:pPr marL="742950" lvl="1" indent="-285750" algn="l" rtl="0">
              <a:spcBef>
                <a:spcPts val="408"/>
              </a:spcBef>
              <a:spcAft>
                <a:spcPts val="0"/>
              </a:spcAft>
              <a:buClr>
                <a:schemeClr val="dk1"/>
              </a:buClr>
              <a:buSzPct val="100000"/>
              <a:buChar char="–"/>
            </a:pPr>
            <a:r>
              <a:rPr lang="en-US" sz="2400"/>
              <a:t>Building description including age, use, occupants and visitors</a:t>
            </a:r>
            <a:endParaRPr/>
          </a:p>
          <a:p>
            <a:pPr marL="742950" lvl="1" indent="-285750" algn="l" rtl="0">
              <a:spcBef>
                <a:spcPts val="408"/>
              </a:spcBef>
              <a:spcAft>
                <a:spcPts val="0"/>
              </a:spcAft>
              <a:buClr>
                <a:schemeClr val="dk1"/>
              </a:buClr>
              <a:buSzPct val="100000"/>
              <a:buChar char="–"/>
            </a:pPr>
            <a:r>
              <a:rPr lang="en-US" sz="2400"/>
              <a:t>Water system description</a:t>
            </a:r>
            <a:endParaRPr/>
          </a:p>
          <a:p>
            <a:pPr marL="742950" lvl="1" indent="-285750" algn="l" rtl="0">
              <a:spcBef>
                <a:spcPts val="408"/>
              </a:spcBef>
              <a:spcAft>
                <a:spcPts val="0"/>
              </a:spcAft>
              <a:buClr>
                <a:schemeClr val="dk1"/>
              </a:buClr>
              <a:buSzPct val="100000"/>
              <a:buChar char="–"/>
            </a:pPr>
            <a:r>
              <a:rPr lang="en-US" sz="2400"/>
              <a:t>Control measures</a:t>
            </a:r>
            <a:endParaRPr/>
          </a:p>
          <a:p>
            <a:pPr marL="742950" lvl="1" indent="-285750" algn="l" rtl="0">
              <a:spcBef>
                <a:spcPts val="408"/>
              </a:spcBef>
              <a:spcAft>
                <a:spcPts val="0"/>
              </a:spcAft>
              <a:buClr>
                <a:schemeClr val="dk1"/>
              </a:buClr>
              <a:buSzPct val="100000"/>
              <a:buChar char="–"/>
            </a:pPr>
            <a:r>
              <a:rPr lang="en-US" sz="2400"/>
              <a:t>Confirmation procedures</a:t>
            </a:r>
            <a:endParaRPr/>
          </a:p>
          <a:p>
            <a:pPr marL="742950" lvl="1" indent="-285750" algn="l" rtl="0">
              <a:spcBef>
                <a:spcPts val="408"/>
              </a:spcBef>
              <a:spcAft>
                <a:spcPts val="0"/>
              </a:spcAft>
              <a:buClr>
                <a:schemeClr val="dk1"/>
              </a:buClr>
              <a:buSzPct val="100000"/>
              <a:buChar char="–"/>
            </a:pPr>
            <a:r>
              <a:rPr lang="en-US" sz="2400"/>
              <a:t>Collection and transport of environmental samples; laboratory name/address/contact</a:t>
            </a:r>
            <a:endParaRPr/>
          </a:p>
          <a:p>
            <a:pPr marL="342900" lvl="0" indent="-342900" algn="l" rtl="0">
              <a:spcBef>
                <a:spcPts val="544"/>
              </a:spcBef>
              <a:spcAft>
                <a:spcPts val="0"/>
              </a:spcAft>
              <a:buClr>
                <a:schemeClr val="dk1"/>
              </a:buClr>
              <a:buSzPct val="100000"/>
              <a:buChar char="•"/>
            </a:pPr>
            <a:r>
              <a:rPr lang="en-US"/>
              <a:t>Communicate</a:t>
            </a:r>
            <a:endParaRPr/>
          </a:p>
          <a:p>
            <a:pPr marL="742950" lvl="1" indent="-285750" algn="l" rtl="0">
              <a:spcBef>
                <a:spcPts val="476"/>
              </a:spcBef>
              <a:spcAft>
                <a:spcPts val="0"/>
              </a:spcAft>
              <a:buClr>
                <a:schemeClr val="dk1"/>
              </a:buClr>
              <a:buSzPct val="100000"/>
              <a:buChar char="–"/>
            </a:pPr>
            <a:r>
              <a:rPr lang="en-US"/>
              <a:t>Notify employees that you have a plan</a:t>
            </a:r>
            <a:endParaRPr/>
          </a:p>
          <a:p>
            <a:pPr marL="742950" lvl="1" indent="-285750" algn="l" rtl="0">
              <a:spcBef>
                <a:spcPts val="476"/>
              </a:spcBef>
              <a:spcAft>
                <a:spcPts val="0"/>
              </a:spcAft>
              <a:buClr>
                <a:schemeClr val="dk1"/>
              </a:buClr>
              <a:buSzPct val="100000"/>
              <a:buChar char="–"/>
            </a:pPr>
            <a:r>
              <a:rPr lang="en-US"/>
              <a:t>Communicate the plan on regular basis and use this as opportunity for improvements</a:t>
            </a:r>
            <a:endParaRPr/>
          </a:p>
          <a:p>
            <a:pPr marL="0" lvl="0" indent="0" algn="l" rtl="0">
              <a:spcBef>
                <a:spcPts val="544"/>
              </a:spcBef>
              <a:spcAft>
                <a:spcPts val="0"/>
              </a:spcAft>
              <a:buClr>
                <a:schemeClr val="dk1"/>
              </a:buClr>
              <a:buSzPct val="1000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pic>
        <p:nvPicPr>
          <p:cNvPr id="789" name="Google Shape;789;p77"/>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790" name="Google Shape;790;p7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WICRA</a:t>
            </a:r>
            <a:endParaRPr/>
          </a:p>
        </p:txBody>
      </p:sp>
      <p:sp>
        <p:nvSpPr>
          <p:cNvPr id="791" name="Google Shape;791;p77"/>
          <p:cNvSpPr txBox="1">
            <a:spLocks noGrp="1"/>
          </p:cNvSpPr>
          <p:nvPr>
            <p:ph type="body" idx="1"/>
          </p:nvPr>
        </p:nvSpPr>
        <p:spPr>
          <a:xfrm>
            <a:off x="1600200" y="1600201"/>
            <a:ext cx="87630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Water Infection Control Risk Assessment for Healthcare Settings</a:t>
            </a:r>
            <a:endParaRPr/>
          </a:p>
          <a:p>
            <a:pPr marL="742950" lvl="1" indent="-285750" algn="l" rtl="0">
              <a:spcBef>
                <a:spcPts val="560"/>
              </a:spcBef>
              <a:spcAft>
                <a:spcPts val="0"/>
              </a:spcAft>
              <a:buClr>
                <a:schemeClr val="dk1"/>
              </a:buClr>
              <a:buSzPts val="2800"/>
              <a:buChar char="–"/>
            </a:pPr>
            <a:r>
              <a:rPr lang="en-US" u="sng">
                <a:solidFill>
                  <a:schemeClr val="hlink"/>
                </a:solidFill>
                <a:hlinkClick r:id="rId4"/>
              </a:rPr>
              <a:t>https://www.cdc.gov/healthcare-associated-infections/media/pdfs/water-assessment-tool-508.pdf</a:t>
            </a:r>
            <a:endParaRPr/>
          </a:p>
          <a:p>
            <a:pPr marL="742950" lvl="1" indent="-285750" algn="l" rtl="0">
              <a:spcBef>
                <a:spcPts val="560"/>
              </a:spcBef>
              <a:spcAft>
                <a:spcPts val="0"/>
              </a:spcAft>
              <a:buClr>
                <a:schemeClr val="dk1"/>
              </a:buClr>
              <a:buSzPts val="2800"/>
              <a:buChar char="–"/>
            </a:pPr>
            <a:r>
              <a:rPr lang="en-US"/>
              <a:t>A component of a WMP</a:t>
            </a:r>
            <a:endParaRPr/>
          </a:p>
          <a:p>
            <a:pPr marL="742950" lvl="1" indent="-285750" algn="l" rtl="0">
              <a:spcBef>
                <a:spcPts val="560"/>
              </a:spcBef>
              <a:spcAft>
                <a:spcPts val="0"/>
              </a:spcAft>
              <a:buClr>
                <a:schemeClr val="dk1"/>
              </a:buClr>
              <a:buSzPts val="2800"/>
              <a:buChar char="–"/>
            </a:pPr>
            <a:r>
              <a:rPr lang="en-US"/>
              <a:t>Classifies locations based on risk</a:t>
            </a:r>
            <a:endParaRPr/>
          </a:p>
          <a:p>
            <a:pPr marL="0" lvl="0" indent="0" algn="l" rtl="0">
              <a:spcBef>
                <a:spcPts val="640"/>
              </a:spcBef>
              <a:spcAft>
                <a:spcPts val="0"/>
              </a:spcAft>
              <a:buClr>
                <a:schemeClr val="dk1"/>
              </a:buClr>
              <a:buSzPts val="3200"/>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797" name="Google Shape;797;p78"/>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798" name="Google Shape;798;p7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WICRA</a:t>
            </a:r>
            <a:endParaRPr/>
          </a:p>
        </p:txBody>
      </p:sp>
      <p:pic>
        <p:nvPicPr>
          <p:cNvPr id="799" name="Google Shape;799;p78"/>
          <p:cNvPicPr preferRelativeResize="0"/>
          <p:nvPr/>
        </p:nvPicPr>
        <p:blipFill rotWithShape="1">
          <a:blip r:embed="rId4">
            <a:alphaModFix/>
          </a:blip>
          <a:srcRect/>
          <a:stretch/>
        </p:blipFill>
        <p:spPr>
          <a:xfrm>
            <a:off x="1675489" y="2057400"/>
            <a:ext cx="8841023" cy="294143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pic>
        <p:nvPicPr>
          <p:cNvPr id="805" name="Google Shape;805;p79"/>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806" name="Google Shape;806;p7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WICRA</a:t>
            </a:r>
            <a:endParaRPr/>
          </a:p>
        </p:txBody>
      </p:sp>
      <p:sp>
        <p:nvSpPr>
          <p:cNvPr id="807" name="Google Shape;807;p79"/>
          <p:cNvSpPr txBox="1">
            <a:spLocks noGrp="1"/>
          </p:cNvSpPr>
          <p:nvPr>
            <p:ph type="body" idx="1"/>
          </p:nvPr>
        </p:nvSpPr>
        <p:spPr>
          <a:xfrm>
            <a:off x="1600200" y="1600201"/>
            <a:ext cx="87630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Considers:</a:t>
            </a:r>
            <a:endParaRPr/>
          </a:p>
          <a:p>
            <a:pPr marL="742950" lvl="1" indent="-285750" algn="l" rtl="0">
              <a:spcBef>
                <a:spcPts val="560"/>
              </a:spcBef>
              <a:spcAft>
                <a:spcPts val="0"/>
              </a:spcAft>
              <a:buClr>
                <a:schemeClr val="dk1"/>
              </a:buClr>
              <a:buSzPts val="2800"/>
              <a:buChar char="–"/>
            </a:pPr>
            <a:r>
              <a:rPr lang="en-US"/>
              <a:t>Water sources</a:t>
            </a:r>
            <a:endParaRPr/>
          </a:p>
          <a:p>
            <a:pPr marL="742950" lvl="1" indent="-285750" algn="l" rtl="0">
              <a:spcBef>
                <a:spcPts val="560"/>
              </a:spcBef>
              <a:spcAft>
                <a:spcPts val="0"/>
              </a:spcAft>
              <a:buClr>
                <a:schemeClr val="dk1"/>
              </a:buClr>
              <a:buSzPts val="2800"/>
              <a:buChar char="–"/>
            </a:pPr>
            <a:r>
              <a:rPr lang="en-US"/>
              <a:t>Modes of transmission</a:t>
            </a:r>
            <a:endParaRPr/>
          </a:p>
          <a:p>
            <a:pPr marL="1143000" lvl="2" indent="-228600" algn="l" rtl="0">
              <a:spcBef>
                <a:spcPts val="480"/>
              </a:spcBef>
              <a:spcAft>
                <a:spcPts val="0"/>
              </a:spcAft>
              <a:buClr>
                <a:schemeClr val="dk1"/>
              </a:buClr>
              <a:buSzPts val="2400"/>
              <a:buChar char="•"/>
            </a:pPr>
            <a:r>
              <a:rPr lang="en-US"/>
              <a:t>Inhalation of aerosols dispersed from water sources is the pathway for LD (or rarely, aspiration)</a:t>
            </a:r>
            <a:endParaRPr/>
          </a:p>
          <a:p>
            <a:pPr marL="742950" lvl="1" indent="-285750" algn="l" rtl="0">
              <a:spcBef>
                <a:spcPts val="560"/>
              </a:spcBef>
              <a:spcAft>
                <a:spcPts val="0"/>
              </a:spcAft>
              <a:buClr>
                <a:schemeClr val="dk1"/>
              </a:buClr>
              <a:buSzPts val="2800"/>
              <a:buChar char="–"/>
            </a:pPr>
            <a:r>
              <a:rPr lang="en-US"/>
              <a:t>Patient susceptibility </a:t>
            </a:r>
            <a:endParaRPr/>
          </a:p>
          <a:p>
            <a:pPr marL="742950" lvl="1" indent="-285750" algn="l" rtl="0">
              <a:spcBef>
                <a:spcPts val="560"/>
              </a:spcBef>
              <a:spcAft>
                <a:spcPts val="0"/>
              </a:spcAft>
              <a:buClr>
                <a:schemeClr val="dk1"/>
              </a:buClr>
              <a:buSzPts val="2800"/>
              <a:buChar char="–"/>
            </a:pPr>
            <a:r>
              <a:rPr lang="en-US"/>
              <a:t>Patient exposure</a:t>
            </a:r>
            <a:endParaRPr/>
          </a:p>
          <a:p>
            <a:pPr marL="742950" lvl="1" indent="-285750" algn="l" rtl="0">
              <a:spcBef>
                <a:spcPts val="560"/>
              </a:spcBef>
              <a:spcAft>
                <a:spcPts val="0"/>
              </a:spcAft>
              <a:buClr>
                <a:schemeClr val="dk1"/>
              </a:buClr>
              <a:buSzPts val="2800"/>
              <a:buChar char="–"/>
            </a:pPr>
            <a:r>
              <a:rPr lang="en-US"/>
              <a:t>Current preparedness</a:t>
            </a:r>
            <a:endParaRPr/>
          </a:p>
          <a:p>
            <a:pPr marL="0" lvl="0" indent="0" algn="l" rtl="0">
              <a:spcBef>
                <a:spcPts val="640"/>
              </a:spcBef>
              <a:spcAft>
                <a:spcPts val="0"/>
              </a:spcAft>
              <a:buClr>
                <a:schemeClr val="dk1"/>
              </a:buClr>
              <a:buSzPts val="32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pic>
        <p:nvPicPr>
          <p:cNvPr id="813" name="Google Shape;813;p80"/>
          <p:cNvPicPr preferRelativeResize="0"/>
          <p:nvPr/>
        </p:nvPicPr>
        <p:blipFill rotWithShape="1">
          <a:blip r:embed="rId3">
            <a:alphaModFix/>
          </a:blip>
          <a:srcRect/>
          <a:stretch/>
        </p:blipFill>
        <p:spPr>
          <a:xfrm>
            <a:off x="1524000" y="0"/>
            <a:ext cx="9144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5"/>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445" name="Google Shape;445;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Local Water Infrastructure</a:t>
            </a:r>
            <a:endParaRPr/>
          </a:p>
        </p:txBody>
      </p:sp>
      <p:pic>
        <p:nvPicPr>
          <p:cNvPr id="446" name="Google Shape;446;p35"/>
          <p:cNvPicPr preferRelativeResize="0">
            <a:picLocks noGrp="1"/>
          </p:cNvPicPr>
          <p:nvPr>
            <p:ph type="body" idx="1"/>
          </p:nvPr>
        </p:nvPicPr>
        <p:blipFill rotWithShape="1">
          <a:blip r:embed="rId4">
            <a:alphaModFix/>
          </a:blip>
          <a:srcRect/>
          <a:stretch/>
        </p:blipFill>
        <p:spPr>
          <a:xfrm>
            <a:off x="3453009" y="1417638"/>
            <a:ext cx="5285982" cy="482744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pic>
        <p:nvPicPr>
          <p:cNvPr id="819" name="Google Shape;819;p3" descr="Download High Quality congratulations clipart confetti Transparent PNG ..."/>
          <p:cNvPicPr preferRelativeResize="0"/>
          <p:nvPr/>
        </p:nvPicPr>
        <p:blipFill rotWithShape="1">
          <a:blip r:embed="rId3">
            <a:alphaModFix/>
          </a:blip>
          <a:srcRect/>
          <a:stretch/>
        </p:blipFill>
        <p:spPr>
          <a:xfrm>
            <a:off x="3832813" y="2179009"/>
            <a:ext cx="4892087" cy="4131733"/>
          </a:xfrm>
          <a:prstGeom prst="rect">
            <a:avLst/>
          </a:prstGeom>
          <a:noFill/>
          <a:ln>
            <a:noFill/>
          </a:ln>
        </p:spPr>
      </p:pic>
      <p:sp>
        <p:nvSpPr>
          <p:cNvPr id="820" name="Google Shape;820;p3"/>
          <p:cNvSpPr txBox="1">
            <a:spLocks noGrp="1"/>
          </p:cNvSpPr>
          <p:nvPr>
            <p:ph type="title"/>
          </p:nvPr>
        </p:nvSpPr>
        <p:spPr>
          <a:xfrm>
            <a:off x="355600" y="1026386"/>
            <a:ext cx="4356100" cy="187344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2"/>
              </a:buClr>
              <a:buSzPts val="3400"/>
              <a:buFont typeface="Trebuchet MS"/>
              <a:buNone/>
            </a:pPr>
            <a:r>
              <a:rPr lang="en-US" sz="5400" b="1">
                <a:solidFill>
                  <a:schemeClr val="accent2"/>
                </a:solidFill>
              </a:rPr>
              <a:t>Member Recognition</a:t>
            </a:r>
            <a:endParaRPr sz="5400"/>
          </a:p>
        </p:txBody>
      </p:sp>
      <p:pic>
        <p:nvPicPr>
          <p:cNvPr id="821" name="Google Shape;821;p3"/>
          <p:cNvPicPr preferRelativeResize="0"/>
          <p:nvPr/>
        </p:nvPicPr>
        <p:blipFill rotWithShape="1">
          <a:blip r:embed="rId4">
            <a:alphaModFix/>
          </a:blip>
          <a:srcRect/>
          <a:stretch/>
        </p:blipFill>
        <p:spPr>
          <a:xfrm>
            <a:off x="9347200" y="0"/>
            <a:ext cx="2844800" cy="64359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5"/>
          <p:cNvSpPr txBox="1"/>
          <p:nvPr/>
        </p:nvSpPr>
        <p:spPr>
          <a:xfrm>
            <a:off x="999800" y="171850"/>
            <a:ext cx="82362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4000"/>
              <a:buFont typeface="Arial"/>
              <a:buNone/>
            </a:pPr>
            <a:r>
              <a:rPr lang="en-US" sz="4000" b="1" i="0" u="none" strike="noStrike" cap="none">
                <a:solidFill>
                  <a:schemeClr val="accent2"/>
                </a:solidFill>
                <a:latin typeface="Trebuchet MS"/>
                <a:ea typeface="Trebuchet MS"/>
                <a:cs typeface="Trebuchet MS"/>
                <a:sym typeface="Trebuchet MS"/>
              </a:rPr>
              <a:t>Congratulations to our new CICs!</a:t>
            </a:r>
            <a:endParaRPr sz="1400" b="0" i="0" u="none" strike="noStrike" cap="none">
              <a:solidFill>
                <a:srgbClr val="000000"/>
              </a:solidFill>
              <a:latin typeface="Arial"/>
              <a:ea typeface="Arial"/>
              <a:cs typeface="Arial"/>
              <a:sym typeface="Arial"/>
            </a:endParaRPr>
          </a:p>
        </p:txBody>
      </p:sp>
      <p:sp>
        <p:nvSpPr>
          <p:cNvPr id="827" name="Google Shape;827;p5"/>
          <p:cNvSpPr/>
          <p:nvPr/>
        </p:nvSpPr>
        <p:spPr>
          <a:xfrm>
            <a:off x="7728437" y="1908347"/>
            <a:ext cx="2358583" cy="3358661"/>
          </a:xfrm>
          <a:prstGeom prst="roundRect">
            <a:avLst>
              <a:gd name="adj" fmla="val 16667"/>
            </a:avLst>
          </a:prstGeom>
          <a:solidFill>
            <a:srgbClr val="F5E3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828" name="Google Shape;828;p5"/>
          <p:cNvSpPr txBox="1"/>
          <p:nvPr/>
        </p:nvSpPr>
        <p:spPr>
          <a:xfrm>
            <a:off x="7481779" y="2066266"/>
            <a:ext cx="3063869" cy="3042821"/>
          </a:xfrm>
          <a:prstGeom prst="rect">
            <a:avLst/>
          </a:prstGeom>
          <a:noFill/>
          <a:ln>
            <a:noFill/>
          </a:ln>
        </p:spPr>
        <p:txBody>
          <a:bodyPr spcFirstLastPara="1" wrap="square" lIns="91425" tIns="45700" rIns="91425" bIns="45700" anchor="t" anchorCtr="0">
            <a:spAutoFit/>
          </a:bodyPr>
          <a:lstStyle/>
          <a:p>
            <a:pPr marL="457200" marR="0" lvl="1" indent="0" algn="l" rtl="0">
              <a:lnSpc>
                <a:spcPct val="107000"/>
              </a:lnSpc>
              <a:spcBef>
                <a:spcPts val="0"/>
              </a:spcBef>
              <a:spcAft>
                <a:spcPts val="0"/>
              </a:spcAft>
              <a:buClr>
                <a:srgbClr val="000000"/>
              </a:buClr>
              <a:buSzPts val="1800"/>
              <a:buFont typeface="Arial"/>
              <a:buNone/>
            </a:pPr>
            <a:r>
              <a:rPr lang="en-US" sz="1800" b="1" i="0" u="sng" strike="noStrike" cap="none">
                <a:solidFill>
                  <a:srgbClr val="000000"/>
                </a:solidFill>
                <a:latin typeface="Calibri"/>
                <a:ea typeface="Calibri"/>
                <a:cs typeface="Calibri"/>
                <a:sym typeface="Calibri"/>
              </a:rPr>
              <a:t>New CIC’s not in attendance today: </a:t>
            </a:r>
            <a:endParaRPr sz="1400" b="0" i="0" u="none" strike="noStrike" cap="none">
              <a:solidFill>
                <a:srgbClr val="000000"/>
              </a:solidFill>
              <a:latin typeface="Arial"/>
              <a:ea typeface="Arial"/>
              <a:cs typeface="Arial"/>
              <a:sym typeface="Arial"/>
            </a:endParaRPr>
          </a:p>
          <a:p>
            <a:pPr marL="742950" marR="0" lvl="1" indent="-285750" algn="l" rtl="0">
              <a:lnSpc>
                <a:spcPct val="107000"/>
              </a:lnSpc>
              <a:spcBef>
                <a:spcPts val="0"/>
              </a:spcBef>
              <a:spcAft>
                <a:spcPts val="0"/>
              </a:spcAft>
              <a:buClr>
                <a:srgbClr val="000000"/>
              </a:buClr>
              <a:buSzPts val="1800"/>
              <a:buFont typeface="Courier New"/>
              <a:buChar char="o"/>
            </a:pPr>
            <a:r>
              <a:rPr lang="en-US" sz="1800" b="0" i="0" u="none" strike="noStrike" cap="none">
                <a:solidFill>
                  <a:srgbClr val="000000"/>
                </a:solidFill>
                <a:latin typeface="Calibri"/>
                <a:ea typeface="Calibri"/>
                <a:cs typeface="Calibri"/>
                <a:sym typeface="Calibri"/>
              </a:rPr>
              <a:t>Emilia Cirrincione</a:t>
            </a:r>
            <a:endParaRPr sz="1100" b="0" i="0" u="none" strike="noStrike" cap="none">
              <a:solidFill>
                <a:srgbClr val="000000"/>
              </a:solidFill>
              <a:latin typeface="Calibri"/>
              <a:ea typeface="Calibri"/>
              <a:cs typeface="Calibri"/>
              <a:sym typeface="Calibri"/>
            </a:endParaRPr>
          </a:p>
          <a:p>
            <a:pPr marL="742950" marR="0" lvl="1" indent="-285750" algn="l" rtl="0">
              <a:lnSpc>
                <a:spcPct val="107000"/>
              </a:lnSpc>
              <a:spcBef>
                <a:spcPts val="0"/>
              </a:spcBef>
              <a:spcAft>
                <a:spcPts val="0"/>
              </a:spcAft>
              <a:buClr>
                <a:srgbClr val="000000"/>
              </a:buClr>
              <a:buSzPts val="1800"/>
              <a:buFont typeface="Courier New"/>
              <a:buChar char="o"/>
            </a:pPr>
            <a:r>
              <a:rPr lang="en-US" sz="1800" b="0" i="0" u="none" strike="noStrike" cap="none">
                <a:solidFill>
                  <a:srgbClr val="000000"/>
                </a:solidFill>
                <a:latin typeface="Calibri"/>
                <a:ea typeface="Calibri"/>
                <a:cs typeface="Calibri"/>
                <a:sym typeface="Calibri"/>
              </a:rPr>
              <a:t>Haley Gurney</a:t>
            </a:r>
            <a:endParaRPr sz="1100" b="0" i="0" u="none" strike="noStrike" cap="none">
              <a:solidFill>
                <a:srgbClr val="000000"/>
              </a:solidFill>
              <a:latin typeface="Calibri"/>
              <a:ea typeface="Calibri"/>
              <a:cs typeface="Calibri"/>
              <a:sym typeface="Calibri"/>
            </a:endParaRPr>
          </a:p>
          <a:p>
            <a:pPr marL="742950" marR="0" lvl="1" indent="-285750" algn="l" rtl="0">
              <a:lnSpc>
                <a:spcPct val="107000"/>
              </a:lnSpc>
              <a:spcBef>
                <a:spcPts val="0"/>
              </a:spcBef>
              <a:spcAft>
                <a:spcPts val="0"/>
              </a:spcAft>
              <a:buClr>
                <a:srgbClr val="000000"/>
              </a:buClr>
              <a:buSzPts val="1800"/>
              <a:buFont typeface="Courier New"/>
              <a:buChar char="o"/>
            </a:pPr>
            <a:r>
              <a:rPr lang="en-US" sz="1800" b="0" i="0" u="none" strike="noStrike" cap="none">
                <a:solidFill>
                  <a:srgbClr val="000000"/>
                </a:solidFill>
                <a:latin typeface="Calibri"/>
                <a:ea typeface="Calibri"/>
                <a:cs typeface="Calibri"/>
                <a:sym typeface="Calibri"/>
              </a:rPr>
              <a:t>Jason Weaver</a:t>
            </a:r>
            <a:endParaRPr sz="1100" b="0" i="0" u="none" strike="noStrike" cap="none">
              <a:solidFill>
                <a:srgbClr val="000000"/>
              </a:solidFill>
              <a:latin typeface="Calibri"/>
              <a:ea typeface="Calibri"/>
              <a:cs typeface="Calibri"/>
              <a:sym typeface="Calibri"/>
            </a:endParaRPr>
          </a:p>
          <a:p>
            <a:pPr marL="742950" marR="0" lvl="1" indent="-285750" algn="l" rtl="0">
              <a:lnSpc>
                <a:spcPct val="107000"/>
              </a:lnSpc>
              <a:spcBef>
                <a:spcPts val="0"/>
              </a:spcBef>
              <a:spcAft>
                <a:spcPts val="0"/>
              </a:spcAft>
              <a:buClr>
                <a:srgbClr val="000000"/>
              </a:buClr>
              <a:buSzPts val="1800"/>
              <a:buFont typeface="Courier New"/>
              <a:buChar char="o"/>
            </a:pPr>
            <a:r>
              <a:rPr lang="en-US" sz="1800" b="0" i="0" u="none" strike="noStrike" cap="none">
                <a:solidFill>
                  <a:srgbClr val="000000"/>
                </a:solidFill>
                <a:latin typeface="Calibri"/>
                <a:ea typeface="Calibri"/>
                <a:cs typeface="Calibri"/>
                <a:sym typeface="Calibri"/>
              </a:rPr>
              <a:t>Jovana Hoti</a:t>
            </a:r>
            <a:endParaRPr sz="1100" b="0" i="0" u="none" strike="noStrike" cap="none">
              <a:solidFill>
                <a:srgbClr val="000000"/>
              </a:solidFill>
              <a:latin typeface="Calibri"/>
              <a:ea typeface="Calibri"/>
              <a:cs typeface="Calibri"/>
              <a:sym typeface="Calibri"/>
            </a:endParaRPr>
          </a:p>
          <a:p>
            <a:pPr marL="742950" marR="0" lvl="1" indent="-285750" algn="l" rtl="0">
              <a:lnSpc>
                <a:spcPct val="107000"/>
              </a:lnSpc>
              <a:spcBef>
                <a:spcPts val="0"/>
              </a:spcBef>
              <a:spcAft>
                <a:spcPts val="0"/>
              </a:spcAft>
              <a:buClr>
                <a:srgbClr val="000000"/>
              </a:buClr>
              <a:buSzPts val="1800"/>
              <a:buFont typeface="Courier New"/>
              <a:buChar char="o"/>
            </a:pPr>
            <a:r>
              <a:rPr lang="en-US" sz="1800" b="0" i="0" u="none" strike="noStrike" cap="none">
                <a:solidFill>
                  <a:srgbClr val="000000"/>
                </a:solidFill>
                <a:latin typeface="Calibri"/>
                <a:ea typeface="Calibri"/>
                <a:cs typeface="Calibri"/>
                <a:sym typeface="Calibri"/>
              </a:rPr>
              <a:t>Kristen Flory</a:t>
            </a:r>
            <a:endParaRPr sz="1100" b="0" i="0" u="none" strike="noStrike" cap="none">
              <a:solidFill>
                <a:srgbClr val="000000"/>
              </a:solidFill>
              <a:latin typeface="Calibri"/>
              <a:ea typeface="Calibri"/>
              <a:cs typeface="Calibri"/>
              <a:sym typeface="Calibri"/>
            </a:endParaRPr>
          </a:p>
          <a:p>
            <a:pPr marL="742950" marR="0" lvl="1" indent="-285750" algn="l" rtl="0">
              <a:lnSpc>
                <a:spcPct val="107000"/>
              </a:lnSpc>
              <a:spcBef>
                <a:spcPts val="0"/>
              </a:spcBef>
              <a:spcAft>
                <a:spcPts val="0"/>
              </a:spcAft>
              <a:buClr>
                <a:srgbClr val="000000"/>
              </a:buClr>
              <a:buSzPts val="1800"/>
              <a:buFont typeface="Courier New"/>
              <a:buChar char="o"/>
            </a:pPr>
            <a:r>
              <a:rPr lang="en-US" sz="1800" b="0" i="0" u="none" strike="noStrike" cap="none">
                <a:solidFill>
                  <a:srgbClr val="000000"/>
                </a:solidFill>
                <a:latin typeface="Calibri"/>
                <a:ea typeface="Calibri"/>
                <a:cs typeface="Calibri"/>
                <a:sym typeface="Calibri"/>
              </a:rPr>
              <a:t>Nicole Pirlot</a:t>
            </a:r>
            <a:endParaRPr sz="1100" b="0" i="0" u="none" strike="noStrike" cap="none">
              <a:solidFill>
                <a:srgbClr val="000000"/>
              </a:solidFill>
              <a:latin typeface="Calibri"/>
              <a:ea typeface="Calibri"/>
              <a:cs typeface="Calibri"/>
              <a:sym typeface="Calibri"/>
            </a:endParaRPr>
          </a:p>
          <a:p>
            <a:pPr marL="742950" marR="0" lvl="1" indent="-285750" algn="l" rtl="0">
              <a:lnSpc>
                <a:spcPct val="107000"/>
              </a:lnSpc>
              <a:spcBef>
                <a:spcPts val="0"/>
              </a:spcBef>
              <a:spcAft>
                <a:spcPts val="0"/>
              </a:spcAft>
              <a:buClr>
                <a:srgbClr val="000000"/>
              </a:buClr>
              <a:buSzPts val="1800"/>
              <a:buFont typeface="Courier New"/>
              <a:buChar char="o"/>
            </a:pPr>
            <a:r>
              <a:rPr lang="en-US" sz="1800" b="0" i="0" u="none" strike="noStrike" cap="none">
                <a:solidFill>
                  <a:srgbClr val="000000"/>
                </a:solidFill>
                <a:latin typeface="Calibri"/>
                <a:ea typeface="Calibri"/>
                <a:cs typeface="Calibri"/>
                <a:sym typeface="Calibri"/>
              </a:rPr>
              <a:t>Shannon Gotha</a:t>
            </a:r>
            <a:endParaRPr sz="1100" b="0" i="0" u="none" strike="noStrike" cap="none">
              <a:solidFill>
                <a:srgbClr val="000000"/>
              </a:solidFill>
              <a:latin typeface="Calibri"/>
              <a:ea typeface="Calibri"/>
              <a:cs typeface="Calibri"/>
              <a:sym typeface="Calibri"/>
            </a:endParaRPr>
          </a:p>
          <a:p>
            <a:pPr marL="742950" marR="0" lvl="1" indent="-285750" algn="l" rtl="0">
              <a:lnSpc>
                <a:spcPct val="107000"/>
              </a:lnSpc>
              <a:spcBef>
                <a:spcPts val="0"/>
              </a:spcBef>
              <a:spcAft>
                <a:spcPts val="0"/>
              </a:spcAft>
              <a:buClr>
                <a:srgbClr val="000000"/>
              </a:buClr>
              <a:buSzPts val="1800"/>
              <a:buFont typeface="Courier New"/>
              <a:buChar char="o"/>
            </a:pPr>
            <a:r>
              <a:rPr lang="en-US" sz="1800" b="0" i="0" u="none" strike="noStrike" cap="none">
                <a:solidFill>
                  <a:srgbClr val="000000"/>
                </a:solidFill>
                <a:latin typeface="Calibri"/>
                <a:ea typeface="Calibri"/>
                <a:cs typeface="Calibri"/>
                <a:sym typeface="Calibri"/>
              </a:rPr>
              <a:t>Sharon Boyd</a:t>
            </a:r>
            <a:endParaRPr sz="1100" b="0" i="0" u="none" strike="noStrike" cap="none">
              <a:solidFill>
                <a:srgbClr val="000000"/>
              </a:solidFill>
              <a:latin typeface="Calibri"/>
              <a:ea typeface="Calibri"/>
              <a:cs typeface="Calibri"/>
              <a:sym typeface="Calibri"/>
            </a:endParaRPr>
          </a:p>
        </p:txBody>
      </p:sp>
      <p:grpSp>
        <p:nvGrpSpPr>
          <p:cNvPr id="829" name="Google Shape;829;p5"/>
          <p:cNvGrpSpPr/>
          <p:nvPr/>
        </p:nvGrpSpPr>
        <p:grpSpPr>
          <a:xfrm>
            <a:off x="4046751" y="977787"/>
            <a:ext cx="2834640" cy="2743200"/>
            <a:chOff x="1264774" y="355598"/>
            <a:chExt cx="3151500" cy="2811000"/>
          </a:xfrm>
        </p:grpSpPr>
        <p:sp>
          <p:nvSpPr>
            <p:cNvPr id="830" name="Google Shape;830;p5"/>
            <p:cNvSpPr/>
            <p:nvPr/>
          </p:nvSpPr>
          <p:spPr>
            <a:xfrm>
              <a:off x="1264774" y="355598"/>
              <a:ext cx="3151500" cy="2811000"/>
            </a:xfrm>
            <a:prstGeom prst="roundRect">
              <a:avLst>
                <a:gd name="adj" fmla="val 16667"/>
              </a:avLst>
            </a:prstGeom>
            <a:solidFill>
              <a:srgbClr val="C17A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831" name="Google Shape;831;p5"/>
            <p:cNvSpPr txBox="1"/>
            <p:nvPr/>
          </p:nvSpPr>
          <p:spPr>
            <a:xfrm>
              <a:off x="1932274" y="2688922"/>
              <a:ext cx="1940274" cy="362650"/>
            </a:xfrm>
            <a:prstGeom prst="rect">
              <a:avLst/>
            </a:prstGeom>
            <a:solidFill>
              <a:srgbClr val="C17A2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700" b="0" i="0" u="none" strike="noStrike" cap="none">
                  <a:solidFill>
                    <a:schemeClr val="dk1"/>
                  </a:solidFill>
                  <a:latin typeface="Trebuchet MS"/>
                  <a:ea typeface="Trebuchet MS"/>
                  <a:cs typeface="Trebuchet MS"/>
                  <a:sym typeface="Trebuchet MS"/>
                </a:rPr>
                <a:t>Bailee Danneels</a:t>
              </a:r>
              <a:endParaRPr sz="1300" b="0" i="0" u="none" strike="noStrike" cap="none">
                <a:solidFill>
                  <a:srgbClr val="000000"/>
                </a:solidFill>
                <a:latin typeface="Arial"/>
                <a:ea typeface="Arial"/>
                <a:cs typeface="Arial"/>
                <a:sym typeface="Arial"/>
              </a:endParaRPr>
            </a:p>
          </p:txBody>
        </p:sp>
      </p:grpSp>
      <p:grpSp>
        <p:nvGrpSpPr>
          <p:cNvPr id="832" name="Google Shape;832;p5"/>
          <p:cNvGrpSpPr/>
          <p:nvPr/>
        </p:nvGrpSpPr>
        <p:grpSpPr>
          <a:xfrm>
            <a:off x="699514" y="3895408"/>
            <a:ext cx="2834640" cy="2743200"/>
            <a:chOff x="1264774" y="355598"/>
            <a:chExt cx="3151500" cy="2811000"/>
          </a:xfrm>
        </p:grpSpPr>
        <p:sp>
          <p:nvSpPr>
            <p:cNvPr id="833" name="Google Shape;833;p5"/>
            <p:cNvSpPr/>
            <p:nvPr/>
          </p:nvSpPr>
          <p:spPr>
            <a:xfrm>
              <a:off x="1264774" y="355598"/>
              <a:ext cx="3151500" cy="28110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834" name="Google Shape;834;p5"/>
            <p:cNvSpPr txBox="1"/>
            <p:nvPr/>
          </p:nvSpPr>
          <p:spPr>
            <a:xfrm>
              <a:off x="1840143" y="2696655"/>
              <a:ext cx="2110800" cy="402861"/>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en-US" sz="1700" b="0" i="0" u="none" strike="noStrike" cap="none">
                  <a:solidFill>
                    <a:schemeClr val="dk1"/>
                  </a:solidFill>
                  <a:latin typeface="Trebuchet MS"/>
                  <a:ea typeface="Trebuchet MS"/>
                  <a:cs typeface="Trebuchet MS"/>
                  <a:sym typeface="Trebuchet MS"/>
                </a:rPr>
                <a:t>Michael David</a:t>
              </a:r>
              <a:endParaRPr sz="1700" b="0" i="0" u="none" strike="noStrike" cap="none">
                <a:solidFill>
                  <a:schemeClr val="dk1"/>
                </a:solidFill>
                <a:latin typeface="Trebuchet MS"/>
                <a:ea typeface="Trebuchet MS"/>
                <a:cs typeface="Trebuchet MS"/>
                <a:sym typeface="Trebuchet MS"/>
              </a:endParaRPr>
            </a:p>
          </p:txBody>
        </p:sp>
      </p:grpSp>
      <p:grpSp>
        <p:nvGrpSpPr>
          <p:cNvPr id="835" name="Google Shape;835;p5"/>
          <p:cNvGrpSpPr/>
          <p:nvPr/>
        </p:nvGrpSpPr>
        <p:grpSpPr>
          <a:xfrm>
            <a:off x="4046751" y="3895408"/>
            <a:ext cx="2834640" cy="2743200"/>
            <a:chOff x="1264774" y="355598"/>
            <a:chExt cx="3151500" cy="2811000"/>
          </a:xfrm>
        </p:grpSpPr>
        <p:sp>
          <p:nvSpPr>
            <p:cNvPr id="836" name="Google Shape;836;p5"/>
            <p:cNvSpPr/>
            <p:nvPr/>
          </p:nvSpPr>
          <p:spPr>
            <a:xfrm>
              <a:off x="1264774" y="355598"/>
              <a:ext cx="3151500" cy="2811000"/>
            </a:xfrm>
            <a:prstGeom prst="roundRect">
              <a:avLst>
                <a:gd name="adj" fmla="val 16667"/>
              </a:avLst>
            </a:prstGeom>
            <a:solidFill>
              <a:srgbClr val="E2AC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837" name="Google Shape;837;p5"/>
            <p:cNvSpPr txBox="1"/>
            <p:nvPr/>
          </p:nvSpPr>
          <p:spPr>
            <a:xfrm>
              <a:off x="1932274" y="2756799"/>
              <a:ext cx="2090953" cy="362650"/>
            </a:xfrm>
            <a:prstGeom prst="rect">
              <a:avLst/>
            </a:prstGeom>
            <a:solidFill>
              <a:srgbClr val="E2AC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700" b="0" i="0" u="none" strike="noStrike" cap="none">
                  <a:solidFill>
                    <a:schemeClr val="dk1"/>
                  </a:solidFill>
                  <a:latin typeface="Trebuchet MS"/>
                  <a:ea typeface="Trebuchet MS"/>
                  <a:cs typeface="Trebuchet MS"/>
                  <a:sym typeface="Trebuchet MS"/>
                </a:rPr>
                <a:t>Bethany Stibbe</a:t>
              </a:r>
              <a:endParaRPr sz="1700" b="0" i="0" u="none" strike="noStrike" cap="none">
                <a:solidFill>
                  <a:srgbClr val="000000"/>
                </a:solidFill>
                <a:latin typeface="Arial"/>
                <a:ea typeface="Arial"/>
                <a:cs typeface="Arial"/>
                <a:sym typeface="Arial"/>
              </a:endParaRPr>
            </a:p>
          </p:txBody>
        </p:sp>
      </p:grpSp>
      <p:pic>
        <p:nvPicPr>
          <p:cNvPr id="838" name="Google Shape;838;p5" descr="A person with long hair smiling&#10;&#10;Description automatically generated"/>
          <p:cNvPicPr preferRelativeResize="0"/>
          <p:nvPr/>
        </p:nvPicPr>
        <p:blipFill rotWithShape="1">
          <a:blip r:embed="rId3">
            <a:alphaModFix/>
          </a:blip>
          <a:srcRect/>
          <a:stretch/>
        </p:blipFill>
        <p:spPr>
          <a:xfrm>
            <a:off x="776683" y="940970"/>
            <a:ext cx="2834886" cy="2780017"/>
          </a:xfrm>
          <a:prstGeom prst="rect">
            <a:avLst/>
          </a:prstGeom>
          <a:noFill/>
          <a:ln>
            <a:noFill/>
          </a:ln>
        </p:spPr>
      </p:pic>
      <p:pic>
        <p:nvPicPr>
          <p:cNvPr id="839" name="Google Shape;839;p5" descr="A person smiling at camera&#10;&#10;Description automatically generated"/>
          <p:cNvPicPr preferRelativeResize="0"/>
          <p:nvPr/>
        </p:nvPicPr>
        <p:blipFill rotWithShape="1">
          <a:blip r:embed="rId4">
            <a:alphaModFix/>
          </a:blip>
          <a:srcRect/>
          <a:stretch/>
        </p:blipFill>
        <p:spPr>
          <a:xfrm>
            <a:off x="4339964" y="1125522"/>
            <a:ext cx="2248214" cy="2095792"/>
          </a:xfrm>
          <a:prstGeom prst="rect">
            <a:avLst/>
          </a:prstGeom>
          <a:noFill/>
          <a:ln>
            <a:noFill/>
          </a:ln>
        </p:spPr>
      </p:pic>
      <p:pic>
        <p:nvPicPr>
          <p:cNvPr id="840" name="Google Shape;840;p5" descr="A person in a suit and tie&#10;&#10;Description automatically generated"/>
          <p:cNvPicPr preferRelativeResize="0"/>
          <p:nvPr/>
        </p:nvPicPr>
        <p:blipFill rotWithShape="1">
          <a:blip r:embed="rId5">
            <a:alphaModFix/>
          </a:blip>
          <a:srcRect/>
          <a:stretch/>
        </p:blipFill>
        <p:spPr>
          <a:xfrm>
            <a:off x="1058526" y="4133668"/>
            <a:ext cx="2028825" cy="2105025"/>
          </a:xfrm>
          <a:prstGeom prst="rect">
            <a:avLst/>
          </a:prstGeom>
          <a:noFill/>
          <a:ln>
            <a:noFill/>
          </a:ln>
        </p:spPr>
      </p:pic>
      <p:pic>
        <p:nvPicPr>
          <p:cNvPr id="841" name="Google Shape;841;p5" descr="A person wearing a blue jacket&#10;&#10;Description automatically generated"/>
          <p:cNvPicPr preferRelativeResize="0"/>
          <p:nvPr/>
        </p:nvPicPr>
        <p:blipFill rotWithShape="1">
          <a:blip r:embed="rId6">
            <a:alphaModFix/>
          </a:blip>
          <a:srcRect b="24070"/>
          <a:stretch/>
        </p:blipFill>
        <p:spPr>
          <a:xfrm>
            <a:off x="4531426" y="4135573"/>
            <a:ext cx="1848992" cy="210312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6"/>
          <p:cNvSpPr txBox="1"/>
          <p:nvPr/>
        </p:nvSpPr>
        <p:spPr>
          <a:xfrm>
            <a:off x="64477" y="171850"/>
            <a:ext cx="9171523" cy="738633"/>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4000"/>
              <a:buFont typeface="Arial"/>
              <a:buNone/>
            </a:pPr>
            <a:r>
              <a:rPr lang="en-US" sz="4000" b="1" i="0" u="none" strike="noStrike" cap="none">
                <a:solidFill>
                  <a:schemeClr val="accent2"/>
                </a:solidFill>
                <a:latin typeface="Trebuchet MS"/>
                <a:ea typeface="Trebuchet MS"/>
                <a:cs typeface="Trebuchet MS"/>
                <a:sym typeface="Trebuchet MS"/>
              </a:rPr>
              <a:t>Congratulations to our new LTC-CIPs!</a:t>
            </a:r>
            <a:endParaRPr sz="1400" b="0" i="0" u="none" strike="noStrike" cap="none">
              <a:solidFill>
                <a:srgbClr val="000000"/>
              </a:solidFill>
              <a:latin typeface="Arial"/>
              <a:ea typeface="Arial"/>
              <a:cs typeface="Arial"/>
              <a:sym typeface="Arial"/>
            </a:endParaRPr>
          </a:p>
        </p:txBody>
      </p:sp>
      <p:grpSp>
        <p:nvGrpSpPr>
          <p:cNvPr id="847" name="Google Shape;847;p6"/>
          <p:cNvGrpSpPr/>
          <p:nvPr/>
        </p:nvGrpSpPr>
        <p:grpSpPr>
          <a:xfrm>
            <a:off x="2713892" y="1447800"/>
            <a:ext cx="3856893" cy="5035062"/>
            <a:chOff x="2940841" y="745218"/>
            <a:chExt cx="3151500" cy="2811000"/>
          </a:xfrm>
        </p:grpSpPr>
        <p:sp>
          <p:nvSpPr>
            <p:cNvPr id="848" name="Google Shape;848;p6"/>
            <p:cNvSpPr/>
            <p:nvPr/>
          </p:nvSpPr>
          <p:spPr>
            <a:xfrm>
              <a:off x="2940841" y="745218"/>
              <a:ext cx="3151500" cy="28110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849" name="Google Shape;849;p6"/>
            <p:cNvSpPr txBox="1"/>
            <p:nvPr/>
          </p:nvSpPr>
          <p:spPr>
            <a:xfrm>
              <a:off x="3701225" y="3086093"/>
              <a:ext cx="1384834" cy="343358"/>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en-US" sz="2800" b="0" i="0" u="none" strike="noStrike" cap="none">
                  <a:solidFill>
                    <a:schemeClr val="dk1"/>
                  </a:solidFill>
                  <a:latin typeface="Trebuchet MS"/>
                  <a:ea typeface="Trebuchet MS"/>
                  <a:cs typeface="Trebuchet MS"/>
                  <a:sym typeface="Trebuchet MS"/>
                </a:rPr>
                <a:t>Amy Huff</a:t>
              </a:r>
              <a:endParaRPr sz="3600" b="0" i="0" u="none" strike="noStrike" cap="none">
                <a:solidFill>
                  <a:schemeClr val="dk1"/>
                </a:solidFill>
                <a:latin typeface="Trebuchet MS"/>
                <a:ea typeface="Trebuchet MS"/>
                <a:cs typeface="Trebuchet MS"/>
                <a:sym typeface="Trebuchet MS"/>
              </a:endParaRPr>
            </a:p>
          </p:txBody>
        </p:sp>
      </p:grpSp>
      <p:sp>
        <p:nvSpPr>
          <p:cNvPr id="850" name="Google Shape;850;p6"/>
          <p:cNvSpPr/>
          <p:nvPr/>
        </p:nvSpPr>
        <p:spPr>
          <a:xfrm>
            <a:off x="7039178" y="2210193"/>
            <a:ext cx="2661668" cy="1500162"/>
          </a:xfrm>
          <a:prstGeom prst="roundRect">
            <a:avLst>
              <a:gd name="adj" fmla="val 16667"/>
            </a:avLst>
          </a:prstGeom>
          <a:solidFill>
            <a:srgbClr val="F5E3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851" name="Google Shape;851;p6"/>
          <p:cNvSpPr txBox="1"/>
          <p:nvPr/>
        </p:nvSpPr>
        <p:spPr>
          <a:xfrm>
            <a:off x="6771792" y="2368113"/>
            <a:ext cx="3063869" cy="968278"/>
          </a:xfrm>
          <a:prstGeom prst="rect">
            <a:avLst/>
          </a:prstGeom>
          <a:noFill/>
          <a:ln>
            <a:noFill/>
          </a:ln>
        </p:spPr>
        <p:txBody>
          <a:bodyPr spcFirstLastPara="1" wrap="square" lIns="91425" tIns="45700" rIns="91425" bIns="45700" anchor="t" anchorCtr="0">
            <a:spAutoFit/>
          </a:bodyPr>
          <a:lstStyle/>
          <a:p>
            <a:pPr marL="457200" marR="0" lvl="1" indent="0" algn="l" rtl="0">
              <a:lnSpc>
                <a:spcPct val="107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New LTC-CIP not in attendance today: </a:t>
            </a:r>
            <a:endParaRPr sz="1400" b="0" i="0" u="none" strike="noStrike" cap="none">
              <a:solidFill>
                <a:srgbClr val="000000"/>
              </a:solidFill>
              <a:latin typeface="Arial"/>
              <a:ea typeface="Arial"/>
              <a:cs typeface="Arial"/>
              <a:sym typeface="Arial"/>
            </a:endParaRPr>
          </a:p>
          <a:p>
            <a:pPr marL="742950" marR="0" lvl="1" indent="-285750" algn="l" rtl="0">
              <a:lnSpc>
                <a:spcPct val="107000"/>
              </a:lnSpc>
              <a:spcBef>
                <a:spcPts val="0"/>
              </a:spcBef>
              <a:spcAft>
                <a:spcPts val="0"/>
              </a:spcAft>
              <a:buClr>
                <a:srgbClr val="000000"/>
              </a:buClr>
              <a:buSzPts val="1800"/>
              <a:buFont typeface="Courier New"/>
              <a:buChar char="o"/>
            </a:pPr>
            <a:r>
              <a:rPr lang="en-US" sz="1800" b="0" i="0" u="none" strike="noStrike" cap="none">
                <a:solidFill>
                  <a:srgbClr val="000000"/>
                </a:solidFill>
                <a:latin typeface="Calibri"/>
                <a:ea typeface="Calibri"/>
                <a:cs typeface="Calibri"/>
                <a:sym typeface="Calibri"/>
              </a:rPr>
              <a:t>Stephanie Franklin</a:t>
            </a:r>
            <a:endParaRPr sz="1400" b="0" i="0" u="none" strike="noStrike" cap="none">
              <a:solidFill>
                <a:srgbClr val="000000"/>
              </a:solidFill>
              <a:latin typeface="Arial"/>
              <a:ea typeface="Arial"/>
              <a:cs typeface="Arial"/>
              <a:sym typeface="Arial"/>
            </a:endParaRPr>
          </a:p>
        </p:txBody>
      </p:sp>
      <p:pic>
        <p:nvPicPr>
          <p:cNvPr id="852" name="Google Shape;852;p6" descr="A person in a black shirt&#10;&#10;Description automatically generated"/>
          <p:cNvPicPr preferRelativeResize="0"/>
          <p:nvPr/>
        </p:nvPicPr>
        <p:blipFill rotWithShape="1">
          <a:blip r:embed="rId3">
            <a:alphaModFix/>
          </a:blip>
          <a:srcRect/>
          <a:stretch/>
        </p:blipFill>
        <p:spPr>
          <a:xfrm>
            <a:off x="2991477" y="2000914"/>
            <a:ext cx="3317521" cy="3483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36"/>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453" name="Google Shape;453;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Health Department Investigations</a:t>
            </a:r>
            <a:endParaRPr/>
          </a:p>
        </p:txBody>
      </p:sp>
      <p:sp>
        <p:nvSpPr>
          <p:cNvPr id="454" name="Google Shape;454;p3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Investigations by OCHD are based on information received from the state surveillance system</a:t>
            </a:r>
            <a:endParaRPr/>
          </a:p>
          <a:p>
            <a:pPr marL="342900" lvl="0" indent="-342900" algn="l" rtl="0">
              <a:spcBef>
                <a:spcPts val="640"/>
              </a:spcBef>
              <a:spcAft>
                <a:spcPts val="0"/>
              </a:spcAft>
              <a:buClr>
                <a:schemeClr val="dk1"/>
              </a:buClr>
              <a:buSzPts val="3200"/>
              <a:buChar char="•"/>
            </a:pPr>
            <a:r>
              <a:rPr lang="en-US"/>
              <a:t>Providers are required to report cases of Legionnaires Disease and Pontiac Fever</a:t>
            </a:r>
            <a:endParaRPr/>
          </a:p>
          <a:p>
            <a:pPr marL="342900" lvl="0" indent="-342900" algn="l" rtl="0">
              <a:spcBef>
                <a:spcPts val="640"/>
              </a:spcBef>
              <a:spcAft>
                <a:spcPts val="0"/>
              </a:spcAft>
              <a:buClr>
                <a:schemeClr val="dk1"/>
              </a:buClr>
              <a:buSzPts val="3200"/>
              <a:buChar char="•"/>
            </a:pPr>
            <a:r>
              <a:rPr lang="en-US"/>
              <a:t>OCHD nurses conduct interviews with cases to determine potential exposures</a:t>
            </a:r>
            <a:endParaRPr/>
          </a:p>
          <a:p>
            <a:pPr marL="342900" lvl="0" indent="-342900" algn="l" rtl="0">
              <a:spcBef>
                <a:spcPts val="640"/>
              </a:spcBef>
              <a:spcAft>
                <a:spcPts val="0"/>
              </a:spcAft>
              <a:buClr>
                <a:schemeClr val="dk1"/>
              </a:buClr>
              <a:buSzPts val="3200"/>
              <a:buChar char="•"/>
            </a:pPr>
            <a:r>
              <a:rPr lang="en-US"/>
              <a:t>Exposures are traced 14 days prior to symptom onset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37"/>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461" name="Google Shape;461;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Health Department Investigations</a:t>
            </a:r>
            <a:endParaRPr/>
          </a:p>
        </p:txBody>
      </p:sp>
      <p:sp>
        <p:nvSpPr>
          <p:cNvPr id="462" name="Google Shape;462;p3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If a case spent any part of the 14-day period at a healthcare facility, they are considered a </a:t>
            </a:r>
            <a:r>
              <a:rPr lang="en-US" b="1"/>
              <a:t>possible </a:t>
            </a:r>
            <a:r>
              <a:rPr lang="en-US"/>
              <a:t>healthcare associated case</a:t>
            </a:r>
            <a:endParaRPr/>
          </a:p>
          <a:p>
            <a:pPr marL="342900" lvl="0" indent="-342900" algn="l" rtl="0">
              <a:spcBef>
                <a:spcPts val="640"/>
              </a:spcBef>
              <a:spcAft>
                <a:spcPts val="0"/>
              </a:spcAft>
              <a:buClr>
                <a:schemeClr val="dk1"/>
              </a:buClr>
              <a:buSzPts val="3200"/>
              <a:buChar char="•"/>
            </a:pPr>
            <a:r>
              <a:rPr lang="en-US"/>
              <a:t>If a case spent 10 or more continuous days of the 14-day period at a healthcare facility, they are considered a </a:t>
            </a:r>
            <a:r>
              <a:rPr lang="en-US" b="1"/>
              <a:t>presumptive </a:t>
            </a:r>
            <a:r>
              <a:rPr lang="en-US"/>
              <a:t>healthcare associated case</a:t>
            </a:r>
            <a:endParaRPr/>
          </a:p>
          <a:p>
            <a:pPr marL="342900" lvl="0" indent="-342900" algn="l" rtl="0">
              <a:spcBef>
                <a:spcPts val="640"/>
              </a:spcBef>
              <a:spcAft>
                <a:spcPts val="0"/>
              </a:spcAft>
              <a:buClr>
                <a:schemeClr val="dk1"/>
              </a:buClr>
              <a:buSzPts val="3200"/>
              <a:buChar char="•"/>
            </a:pPr>
            <a:r>
              <a:rPr lang="en-US"/>
              <a:t>2 possible cases at the same facility within 12 months or 1 presumptive case prompt an investigation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38"/>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469" name="Google Shape;469;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Health Department Investigations</a:t>
            </a:r>
            <a:endParaRPr/>
          </a:p>
        </p:txBody>
      </p:sp>
      <p:sp>
        <p:nvSpPr>
          <p:cNvPr id="470" name="Google Shape;470;p3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Legionnaires cases are likely underreported</a:t>
            </a:r>
            <a:endParaRPr/>
          </a:p>
          <a:p>
            <a:pPr marL="342900" lvl="0" indent="-342900" algn="l" rtl="0">
              <a:spcBef>
                <a:spcPts val="640"/>
              </a:spcBef>
              <a:spcAft>
                <a:spcPts val="0"/>
              </a:spcAft>
              <a:buClr>
                <a:schemeClr val="dk1"/>
              </a:buClr>
              <a:buSzPts val="3200"/>
              <a:buChar char="•"/>
            </a:pPr>
            <a:r>
              <a:rPr lang="en-US"/>
              <a:t>Too often, providers do not test patients who present with symptoms that indicate testing</a:t>
            </a:r>
            <a:endParaRPr/>
          </a:p>
          <a:p>
            <a:pPr marL="342900" lvl="0" indent="-342900" algn="l" rtl="0">
              <a:spcBef>
                <a:spcPts val="640"/>
              </a:spcBef>
              <a:spcAft>
                <a:spcPts val="0"/>
              </a:spcAft>
              <a:buClr>
                <a:schemeClr val="dk1"/>
              </a:buClr>
              <a:buSzPts val="3200"/>
              <a:buChar char="•"/>
            </a:pPr>
            <a:r>
              <a:rPr lang="en-US"/>
              <a:t>A urine antigen test is the most common test, but only detects one serogroup</a:t>
            </a:r>
            <a:endParaRPr/>
          </a:p>
          <a:p>
            <a:pPr marL="342900" lvl="0" indent="-342900" algn="l" rtl="0">
              <a:spcBef>
                <a:spcPts val="640"/>
              </a:spcBef>
              <a:spcAft>
                <a:spcPts val="0"/>
              </a:spcAft>
              <a:buClr>
                <a:schemeClr val="dk1"/>
              </a:buClr>
              <a:buSzPts val="3200"/>
              <a:buChar char="•"/>
            </a:pPr>
            <a:r>
              <a:rPr lang="en-US"/>
              <a:t>A sputum culture will detect multiple serogroups and can be further analyzed to match clinical and environmental specimens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39"/>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477" name="Google Shape;477;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Health Department Investigations</a:t>
            </a:r>
            <a:endParaRPr/>
          </a:p>
        </p:txBody>
      </p:sp>
      <p:sp>
        <p:nvSpPr>
          <p:cNvPr id="478" name="Google Shape;478;p3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Recommendations for providers:</a:t>
            </a:r>
            <a:endParaRPr/>
          </a:p>
          <a:p>
            <a:pPr marL="742950" lvl="1" indent="-285750" algn="l" rtl="0">
              <a:spcBef>
                <a:spcPts val="560"/>
              </a:spcBef>
              <a:spcAft>
                <a:spcPts val="0"/>
              </a:spcAft>
              <a:buClr>
                <a:schemeClr val="dk1"/>
              </a:buClr>
              <a:buSzPts val="2800"/>
              <a:buChar char="–"/>
            </a:pPr>
            <a:r>
              <a:rPr lang="en-US"/>
              <a:t>Administer both urine antigen and sputum tests when indicated</a:t>
            </a:r>
            <a:endParaRPr/>
          </a:p>
          <a:p>
            <a:pPr marL="742950" lvl="1" indent="-285750" algn="l" rtl="0">
              <a:spcBef>
                <a:spcPts val="560"/>
              </a:spcBef>
              <a:spcAft>
                <a:spcPts val="0"/>
              </a:spcAft>
              <a:buClr>
                <a:schemeClr val="dk1"/>
              </a:buClr>
              <a:buSzPts val="2800"/>
              <a:buChar char="–"/>
            </a:pPr>
            <a:r>
              <a:rPr lang="en-US"/>
              <a:t>Share complete progress notes with your local health department to assist in determining onset date</a:t>
            </a:r>
            <a:endParaRPr/>
          </a:p>
        </p:txBody>
      </p:sp>
    </p:spTree>
  </p:cSld>
  <p:clrMapOvr>
    <a:masterClrMapping/>
  </p:clrMapOvr>
</p:sld>
</file>

<file path=ppt/theme/theme1.xml><?xml version="1.0" encoding="utf-8"?>
<a:theme xmlns:a="http://schemas.openxmlformats.org/drawingml/2006/main" name="Facet">
  <a:themeElements>
    <a:clrScheme name="Yellow Orang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Bronson Logo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C369FE-6CD4-4306-BD5B-10C9209FD4DD}" vid="{54577F6C-0504-48B8-B59F-E6D64B427E44}"/>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4555</Words>
  <Application>Microsoft Office PowerPoint</Application>
  <PresentationFormat>Widescreen</PresentationFormat>
  <Paragraphs>457</Paragraphs>
  <Slides>52</Slides>
  <Notes>52</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52</vt:i4>
      </vt:variant>
    </vt:vector>
  </HeadingPairs>
  <TitlesOfParts>
    <vt:vector size="62" baseType="lpstr">
      <vt:lpstr>Arial</vt:lpstr>
      <vt:lpstr>Trebuchet MS</vt:lpstr>
      <vt:lpstr>Calibri</vt:lpstr>
      <vt:lpstr>Courier New</vt:lpstr>
      <vt:lpstr>Noto Sans Symbols</vt:lpstr>
      <vt:lpstr>Verdana</vt:lpstr>
      <vt:lpstr>Facet</vt:lpstr>
      <vt:lpstr>1_Office Theme</vt:lpstr>
      <vt:lpstr>White Bronson Logo Design</vt:lpstr>
      <vt:lpstr>Acrobat.Document.DC</vt:lpstr>
      <vt:lpstr>PowerPoint Presentation</vt:lpstr>
      <vt:lpstr>What is Legionella?</vt:lpstr>
      <vt:lpstr>Transmission</vt:lpstr>
      <vt:lpstr>Local Water Infrastructure</vt:lpstr>
      <vt:lpstr>Local Water Infrastructure</vt:lpstr>
      <vt:lpstr>Health Department Investigations</vt:lpstr>
      <vt:lpstr>Health Department Investigations</vt:lpstr>
      <vt:lpstr>Health Department Investigations</vt:lpstr>
      <vt:lpstr>Health Department Investigations</vt:lpstr>
      <vt:lpstr>Health Department Investigations</vt:lpstr>
      <vt:lpstr>Health Department Investigations</vt:lpstr>
      <vt:lpstr>Health Department Investigations</vt:lpstr>
      <vt:lpstr>Health Department Investigations</vt:lpstr>
      <vt:lpstr>Health Department Investigations</vt:lpstr>
      <vt:lpstr>Health Department Investigations</vt:lpstr>
      <vt:lpstr>Health Department Investigations</vt:lpstr>
      <vt:lpstr>Case Study</vt:lpstr>
      <vt:lpstr>Case Study – LEAF</vt:lpstr>
      <vt:lpstr>Case Study – LEAF</vt:lpstr>
      <vt:lpstr>Case Study – LEAF</vt:lpstr>
      <vt:lpstr>Case Study – LEAF</vt:lpstr>
      <vt:lpstr>Case Study – LEAF</vt:lpstr>
      <vt:lpstr>Case Study – LEAF</vt:lpstr>
      <vt:lpstr>Case Study – LEAF</vt:lpstr>
      <vt:lpstr>Case Study – LEAF</vt:lpstr>
      <vt:lpstr>Case Study – LEAF</vt:lpstr>
      <vt:lpstr>Case Study – LEAF</vt:lpstr>
      <vt:lpstr>Case Study – LEAF</vt:lpstr>
      <vt:lpstr>Case Study</vt:lpstr>
      <vt:lpstr>Case Study</vt:lpstr>
      <vt:lpstr>Case Study</vt:lpstr>
      <vt:lpstr>Case Study</vt:lpstr>
      <vt:lpstr>Other OCHD Activities</vt:lpstr>
      <vt:lpstr>CMS Memo, QSO-17-30</vt:lpstr>
      <vt:lpstr>CMS Memo, QSO-17-30</vt:lpstr>
      <vt:lpstr>CMS Memo, QSO-17-30</vt:lpstr>
      <vt:lpstr>Tools to Assist Facilities</vt:lpstr>
      <vt:lpstr>Water Management Plans</vt:lpstr>
      <vt:lpstr>Step 1: Establishing a WMP Team</vt:lpstr>
      <vt:lpstr>Step 2: Describe the System</vt:lpstr>
      <vt:lpstr>Step 3: Identify Locations</vt:lpstr>
      <vt:lpstr>Step 4: Control Measures</vt:lpstr>
      <vt:lpstr>Step 5: Interventions</vt:lpstr>
      <vt:lpstr>Step 6: Validation</vt:lpstr>
      <vt:lpstr>Step 7: Documentation</vt:lpstr>
      <vt:lpstr>WICRA</vt:lpstr>
      <vt:lpstr>WICRA</vt:lpstr>
      <vt:lpstr>WICRA</vt:lpstr>
      <vt:lpstr>PowerPoint Presentation</vt:lpstr>
      <vt:lpstr>Member Recognition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Kelsey Ostergren</dc:creator>
  <cp:lastModifiedBy>Parr, Denise (DHHS-Contractor)</cp:lastModifiedBy>
  <cp:revision>8</cp:revision>
  <dcterms:created xsi:type="dcterms:W3CDTF">2020-10-20T14:08:18Z</dcterms:created>
  <dcterms:modified xsi:type="dcterms:W3CDTF">2024-10-17T13:57:17Z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0x01010020092E7D6D710C45BB241B356B659C94</vt:lpwstr>
  </property>
  <property fmtid="{D5CDD505-2E9C-101B-9397-08002B2CF9AE}" pid="3" name="MSIP_Label_2f46dfe0-534f-4c95-815c-5b1af86b9823_Enabled">
    <vt:lpwstr>true</vt:lpwstr>
  </property>
  <property fmtid="{D5CDD505-2E9C-101B-9397-08002B2CF9AE}" pid="4" name="MSIP_Label_2f46dfe0-534f-4c95-815c-5b1af86b9823_SetDate">
    <vt:lpwstr>2024-09-30T17:52:14Z</vt:lpwstr>
  </property>
  <property fmtid="{D5CDD505-2E9C-101B-9397-08002B2CF9AE}" pid="5" name="MSIP_Label_2f46dfe0-534f-4c95-815c-5b1af86b9823_Method">
    <vt:lpwstr>Privileged</vt:lpwstr>
  </property>
  <property fmtid="{D5CDD505-2E9C-101B-9397-08002B2CF9AE}" pid="6" name="MSIP_Label_2f46dfe0-534f-4c95-815c-5b1af86b9823_Name">
    <vt:lpwstr>2f46dfe0-534f-4c95-815c-5b1af86b9823</vt:lpwstr>
  </property>
  <property fmtid="{D5CDD505-2E9C-101B-9397-08002B2CF9AE}" pid="7" name="MSIP_Label_2f46dfe0-534f-4c95-815c-5b1af86b9823_SiteId">
    <vt:lpwstr>d5fb7087-3777-42ad-966a-892ef47225d1</vt:lpwstr>
  </property>
  <property fmtid="{D5CDD505-2E9C-101B-9397-08002B2CF9AE}" pid="8" name="MSIP_Label_2f46dfe0-534f-4c95-815c-5b1af86b9823_ActionId">
    <vt:lpwstr>f94d20b3-e43a-4b16-800c-baf72133d75d</vt:lpwstr>
  </property>
  <property fmtid="{D5CDD505-2E9C-101B-9397-08002B2CF9AE}" pid="9" name="MSIP_Label_2f46dfe0-534f-4c95-815c-5b1af86b9823_ContentBits">
    <vt:lpwstr>0</vt:lpwstr>
  </property>
</Properties>
</file>